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86" d="100"/>
          <a:sy n="86" d="100"/>
        </p:scale>
        <p:origin x="120" y="5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DC8CD5-1BFB-D962-523C-4333492721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AE2B9D2-6FA3-0FFB-2559-E880A15987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02B692-CC4A-7676-A136-637C6A0D77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15B3A-9846-4E59-9C28-C66DED9CA284}" type="datetimeFigureOut">
              <a:rPr lang="en-US" smtClean="0"/>
              <a:t>2/23/2024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191E8B-E668-EDE7-1378-5448369E2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C22EA0-B379-784F-575D-777BD513A6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3E026-9E82-421E-9E8E-CE316EE54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369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C01E2F-A12F-5483-2437-9E54221EC9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CBAF39A-D2B9-257C-ED76-677E420033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F2EF7E-30EC-F064-8160-597913EE97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15B3A-9846-4E59-9C28-C66DED9CA284}" type="datetimeFigureOut">
              <a:rPr lang="en-US" smtClean="0"/>
              <a:t>2/23/2024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F68EA4-E1AF-D26C-1BC7-4A27D39229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F6DA32-D729-777A-864A-AB94B83F3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3E026-9E82-421E-9E8E-CE316EE54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602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0E1FE28-A919-D2A6-A298-343E2EB697C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B6C694-B33C-CB06-A04A-4DF8FE628A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E7EFBA-0351-3AEC-B090-8F27C000A1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15B3A-9846-4E59-9C28-C66DED9CA284}" type="datetimeFigureOut">
              <a:rPr lang="en-US" smtClean="0"/>
              <a:t>2/23/2024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0722B5-5FAD-3A45-AA04-1305E8E2DC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152A1A-C710-AAC3-3A09-632FB35FC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3E026-9E82-421E-9E8E-CE316EE54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550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78DD71-DD09-0062-F2B2-9AC495ACA5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6B3A98-CC2D-B9B7-06B3-7762F7FF27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A91E9A-ACAB-CD7C-82AF-5F28360DE3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15B3A-9846-4E59-9C28-C66DED9CA284}" type="datetimeFigureOut">
              <a:rPr lang="en-US" smtClean="0"/>
              <a:t>2/23/2024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4B1490-4CC3-43D3-9129-0438317939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ED9DC1-0926-7799-5A7C-2D7CE9747A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3E026-9E82-421E-9E8E-CE316EE54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325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E3F4DF-3545-DEED-297B-3399643960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FEAEDD-3C62-3C81-74D0-DBC826C05D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B86722-E79D-5D9E-77F0-860FE5830B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15B3A-9846-4E59-9C28-C66DED9CA284}" type="datetimeFigureOut">
              <a:rPr lang="en-US" smtClean="0"/>
              <a:t>2/23/2024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CFAFA7-FE14-CDF4-D2E0-C02927DB55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ACD9A7-625D-1059-62A6-7CAAF4BF73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3E026-9E82-421E-9E8E-CE316EE54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884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3891B0-9B56-AE17-4F68-E166384246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EEF486-E4D5-04E3-79EF-665B9FA779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986AE7-A3D5-0335-178A-588CBFE8FF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68A8F7-9309-3B5C-3386-92F3A584F9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15B3A-9846-4E59-9C28-C66DED9CA284}" type="datetimeFigureOut">
              <a:rPr lang="en-US" smtClean="0"/>
              <a:t>2/23/2024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1F8FCF-C79E-1A1C-2924-46CF976F56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167A38-1AAA-6C40-B191-E83F577EF4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3E026-9E82-421E-9E8E-CE316EE54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2342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B4AD78-5BD5-692B-9A9B-4FDDE56D7A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DB204C-642A-9B00-990C-E5EECC9CF8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5C6987-4263-CE0D-B6C7-B6ED0DDAA9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7A4E3D8-C0E4-38F7-25A4-B120FF3A79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C5F48B2-8EE2-BE6A-C150-95A5871C654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EC644BD-5F98-2620-737F-27988BC892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15B3A-9846-4E59-9C28-C66DED9CA284}" type="datetimeFigureOut">
              <a:rPr lang="en-US" smtClean="0"/>
              <a:t>2/23/2024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0A156F5-CAFB-2EF2-A5E5-64DF1A7197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C8AF6CB-44FC-BA8C-C43A-89C401B089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3E026-9E82-421E-9E8E-CE316EE54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315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02B509-E524-09B7-AFF2-7A120D7591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C8B4D91-ADC2-7104-E12C-04FA15DE5D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15B3A-9846-4E59-9C28-C66DED9CA284}" type="datetimeFigureOut">
              <a:rPr lang="en-US" smtClean="0"/>
              <a:t>2/23/2024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EB1982-079E-F783-F675-D22CE8C829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2318075-E27C-0D40-D810-AC2B048658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3E026-9E82-421E-9E8E-CE316EE54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7976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975BAC3-D6CA-8A70-0D18-83E9A0358E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15B3A-9846-4E59-9C28-C66DED9CA284}" type="datetimeFigureOut">
              <a:rPr lang="en-US" smtClean="0"/>
              <a:t>2/23/2024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2D67EA6-569B-D0EF-AAD3-F84E2979BE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513F04-9B9F-6D8A-26F6-589A896C61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3E026-9E82-421E-9E8E-CE316EE54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415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EB563E-EBDE-456B-712B-59CBE4B4EC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68A8D4-54B0-236F-8CEB-1E45D5813E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C118B5-03FC-A48E-C814-1A1CE1D99C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A11730-B191-BC66-7911-04D02EA881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15B3A-9846-4E59-9C28-C66DED9CA284}" type="datetimeFigureOut">
              <a:rPr lang="en-US" smtClean="0"/>
              <a:t>2/23/2024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97435A-37FC-9108-55E5-1F235B8390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94BE5B-4CC0-F676-5E1A-958CB03A2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3E026-9E82-421E-9E8E-CE316EE54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7785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FB2236-7331-0220-8A2F-D01505E636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1C83150-B295-4AFA-C0B2-52E87C529D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AD73E8-7CE3-8C66-2A5E-B9D203CA99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689CAE-F3CB-87AB-F3C6-2CBFA40063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15B3A-9846-4E59-9C28-C66DED9CA284}" type="datetimeFigureOut">
              <a:rPr lang="en-US" smtClean="0"/>
              <a:t>2/23/2024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0A6642-0A74-CD64-85CC-852C084E3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40E17E-5F4D-DA73-0E2B-2D3AF62489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3E026-9E82-421E-9E8E-CE316EE54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2418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0F4E4D3-D713-8080-0394-286355219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6BF357-BBBE-D274-BDCA-C67CD873B2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AA716E-888F-132E-94A2-7D904561FCA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A15B3A-9846-4E59-9C28-C66DED9CA284}" type="datetimeFigureOut">
              <a:rPr lang="en-US" smtClean="0"/>
              <a:t>2/23/2024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920019-C01F-EC02-EADA-1BB544F8FE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598622-7B62-9428-03A2-9A4000FC3A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E3E026-9E82-421E-9E8E-CE316EE54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8301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85881B-EBB3-1876-4419-BADA80922CD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096BA79-42BC-543C-9445-A5860811992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F681BCC6-FEDE-8FDF-F6DA-AC56459CBE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259488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Army Golden Master Program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Trendell, Christopher M (Chris) CPT USARMY MP SCHL (USA)</dc:creator>
  <cp:lastModifiedBy>Trendell, Christopher M (Chris) CPT USARMY MP SCHL (USA)</cp:lastModifiedBy>
  <cp:revision>1</cp:revision>
  <dcterms:created xsi:type="dcterms:W3CDTF">2024-02-23T19:46:25Z</dcterms:created>
  <dcterms:modified xsi:type="dcterms:W3CDTF">2024-02-23T19:47:05Z</dcterms:modified>
</cp:coreProperties>
</file>