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DB99E03-4AFD-4DA1-8E92-97EB5B0CA6B6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436CE46C-E2CA-4105-8D4D-B58D86901CD3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996BF19-E56F-4830-BA05-7120732A7A7E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49B827CA-0B98-4592-8045-0555BD06D91C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96A0D45-AC5B-4997-BF38-F477008F8577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0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FDF0F0B3-E1D7-42E6-9E5D-504DD3F030A3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8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05511767-C08C-452A-96A2-AD18685E429E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C5EB93A9-032C-438A-96C3-EB19B5C4C83F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D8E05274-D2F1-46A6-82E4-E8F201918C98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F8AEA37-A4E5-4202-8EF4-707E9C8560EF}" type="datetime1">
              <a:rPr lang="en-US">
                <a:solidFill>
                  <a:prstClr val="black"/>
                </a:solidFill>
              </a:rPr>
              <a:pPr/>
              <a:t>5/9/2018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7C7FD134-BC86-4FFB-B36D-13C63534B2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"/>
          <p:cNvSpPr>
            <a:spLocks noChangeArrowheads="1"/>
          </p:cNvSpPr>
          <p:nvPr userDrawn="1"/>
        </p:nvSpPr>
        <p:spPr bwMode="auto">
          <a:xfrm>
            <a:off x="6" y="0"/>
            <a:ext cx="12191999" cy="6858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3" y="152915"/>
            <a:ext cx="901700" cy="1216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75" y="152909"/>
            <a:ext cx="1098800" cy="12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62085" y="279787"/>
            <a:ext cx="8201025" cy="6362700"/>
            <a:chOff x="1736178" y="265500"/>
            <a:chExt cx="8201025" cy="6362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6178" y="265500"/>
              <a:ext cx="8201025" cy="636270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3686176" y="1918458"/>
              <a:ext cx="5540135" cy="3472069"/>
            </a:xfrm>
            <a:custGeom>
              <a:avLst/>
              <a:gdLst>
                <a:gd name="connsiteX0" fmla="*/ 0 w 5540135"/>
                <a:gd name="connsiteY0" fmla="*/ 0 h 3472069"/>
                <a:gd name="connsiteX1" fmla="*/ 251791 w 5540135"/>
                <a:gd name="connsiteY1" fmla="*/ 13252 h 3472069"/>
                <a:gd name="connsiteX2" fmla="*/ 450574 w 5540135"/>
                <a:gd name="connsiteY2" fmla="*/ 26504 h 3472069"/>
                <a:gd name="connsiteX3" fmla="*/ 437322 w 5540135"/>
                <a:gd name="connsiteY3" fmla="*/ 212035 h 3472069"/>
                <a:gd name="connsiteX4" fmla="*/ 450574 w 5540135"/>
                <a:gd name="connsiteY4" fmla="*/ 702365 h 3472069"/>
                <a:gd name="connsiteX5" fmla="*/ 463826 w 5540135"/>
                <a:gd name="connsiteY5" fmla="*/ 901148 h 3472069"/>
                <a:gd name="connsiteX6" fmla="*/ 477078 w 5540135"/>
                <a:gd name="connsiteY6" fmla="*/ 1152939 h 3472069"/>
                <a:gd name="connsiteX7" fmla="*/ 622852 w 5540135"/>
                <a:gd name="connsiteY7" fmla="*/ 1113182 h 3472069"/>
                <a:gd name="connsiteX8" fmla="*/ 662609 w 5540135"/>
                <a:gd name="connsiteY8" fmla="*/ 1099930 h 3472069"/>
                <a:gd name="connsiteX9" fmla="*/ 702365 w 5540135"/>
                <a:gd name="connsiteY9" fmla="*/ 1073426 h 3472069"/>
                <a:gd name="connsiteX10" fmla="*/ 755374 w 5540135"/>
                <a:gd name="connsiteY10" fmla="*/ 1060174 h 3472069"/>
                <a:gd name="connsiteX11" fmla="*/ 1139687 w 5540135"/>
                <a:gd name="connsiteY11" fmla="*/ 1046921 h 3472069"/>
                <a:gd name="connsiteX12" fmla="*/ 1205948 w 5540135"/>
                <a:gd name="connsiteY12" fmla="*/ 1033669 h 3472069"/>
                <a:gd name="connsiteX13" fmla="*/ 1245704 w 5540135"/>
                <a:gd name="connsiteY13" fmla="*/ 1007165 h 3472069"/>
                <a:gd name="connsiteX14" fmla="*/ 1431235 w 5540135"/>
                <a:gd name="connsiteY14" fmla="*/ 993913 h 3472069"/>
                <a:gd name="connsiteX15" fmla="*/ 1550504 w 5540135"/>
                <a:gd name="connsiteY15" fmla="*/ 940904 h 3472069"/>
                <a:gd name="connsiteX16" fmla="*/ 1643270 w 5540135"/>
                <a:gd name="connsiteY16" fmla="*/ 954156 h 3472069"/>
                <a:gd name="connsiteX17" fmla="*/ 1749287 w 5540135"/>
                <a:gd name="connsiteY17" fmla="*/ 940904 h 3472069"/>
                <a:gd name="connsiteX18" fmla="*/ 1895061 w 5540135"/>
                <a:gd name="connsiteY18" fmla="*/ 914400 h 3472069"/>
                <a:gd name="connsiteX19" fmla="*/ 1934817 w 5540135"/>
                <a:gd name="connsiteY19" fmla="*/ 901148 h 3472069"/>
                <a:gd name="connsiteX20" fmla="*/ 2279374 w 5540135"/>
                <a:gd name="connsiteY20" fmla="*/ 914400 h 3472069"/>
                <a:gd name="connsiteX21" fmla="*/ 2372139 w 5540135"/>
                <a:gd name="connsiteY21" fmla="*/ 927652 h 3472069"/>
                <a:gd name="connsiteX22" fmla="*/ 2557670 w 5540135"/>
                <a:gd name="connsiteY22" fmla="*/ 914400 h 3472069"/>
                <a:gd name="connsiteX23" fmla="*/ 2703443 w 5540135"/>
                <a:gd name="connsiteY23" fmla="*/ 887895 h 3472069"/>
                <a:gd name="connsiteX24" fmla="*/ 3021496 w 5540135"/>
                <a:gd name="connsiteY24" fmla="*/ 901148 h 3472069"/>
                <a:gd name="connsiteX25" fmla="*/ 3299791 w 5540135"/>
                <a:gd name="connsiteY25" fmla="*/ 914400 h 3472069"/>
                <a:gd name="connsiteX26" fmla="*/ 3392557 w 5540135"/>
                <a:gd name="connsiteY26" fmla="*/ 940904 h 3472069"/>
                <a:gd name="connsiteX27" fmla="*/ 3432313 w 5540135"/>
                <a:gd name="connsiteY27" fmla="*/ 954156 h 3472069"/>
                <a:gd name="connsiteX28" fmla="*/ 3604591 w 5540135"/>
                <a:gd name="connsiteY28" fmla="*/ 993913 h 3472069"/>
                <a:gd name="connsiteX29" fmla="*/ 3631096 w 5540135"/>
                <a:gd name="connsiteY29" fmla="*/ 1020417 h 3472069"/>
                <a:gd name="connsiteX30" fmla="*/ 3697357 w 5540135"/>
                <a:gd name="connsiteY30" fmla="*/ 1139687 h 3472069"/>
                <a:gd name="connsiteX31" fmla="*/ 3737113 w 5540135"/>
                <a:gd name="connsiteY31" fmla="*/ 1152939 h 3472069"/>
                <a:gd name="connsiteX32" fmla="*/ 3843130 w 5540135"/>
                <a:gd name="connsiteY32" fmla="*/ 1245704 h 3472069"/>
                <a:gd name="connsiteX33" fmla="*/ 3869635 w 5540135"/>
                <a:gd name="connsiteY33" fmla="*/ 1285461 h 3472069"/>
                <a:gd name="connsiteX34" fmla="*/ 3909391 w 5540135"/>
                <a:gd name="connsiteY34" fmla="*/ 1364974 h 3472069"/>
                <a:gd name="connsiteX35" fmla="*/ 3975652 w 5540135"/>
                <a:gd name="connsiteY35" fmla="*/ 1417982 h 3472069"/>
                <a:gd name="connsiteX36" fmla="*/ 4002157 w 5540135"/>
                <a:gd name="connsiteY36" fmla="*/ 1444487 h 3472069"/>
                <a:gd name="connsiteX37" fmla="*/ 4081670 w 5540135"/>
                <a:gd name="connsiteY37" fmla="*/ 1550504 h 3472069"/>
                <a:gd name="connsiteX38" fmla="*/ 4108174 w 5540135"/>
                <a:gd name="connsiteY38" fmla="*/ 1590261 h 3472069"/>
                <a:gd name="connsiteX39" fmla="*/ 4174435 w 5540135"/>
                <a:gd name="connsiteY39" fmla="*/ 1643269 h 3472069"/>
                <a:gd name="connsiteX40" fmla="*/ 4253948 w 5540135"/>
                <a:gd name="connsiteY40" fmla="*/ 1749287 h 3472069"/>
                <a:gd name="connsiteX41" fmla="*/ 4293704 w 5540135"/>
                <a:gd name="connsiteY41" fmla="*/ 1762539 h 3472069"/>
                <a:gd name="connsiteX42" fmla="*/ 4346713 w 5540135"/>
                <a:gd name="connsiteY42" fmla="*/ 1815548 h 3472069"/>
                <a:gd name="connsiteX43" fmla="*/ 4426226 w 5540135"/>
                <a:gd name="connsiteY43" fmla="*/ 1868556 h 3472069"/>
                <a:gd name="connsiteX44" fmla="*/ 4518991 w 5540135"/>
                <a:gd name="connsiteY44" fmla="*/ 1948069 h 3472069"/>
                <a:gd name="connsiteX45" fmla="*/ 4611757 w 5540135"/>
                <a:gd name="connsiteY45" fmla="*/ 1974574 h 3472069"/>
                <a:gd name="connsiteX46" fmla="*/ 4664765 w 5540135"/>
                <a:gd name="connsiteY46" fmla="*/ 2040835 h 3472069"/>
                <a:gd name="connsiteX47" fmla="*/ 4691270 w 5540135"/>
                <a:gd name="connsiteY47" fmla="*/ 2067339 h 3472069"/>
                <a:gd name="connsiteX48" fmla="*/ 4717774 w 5540135"/>
                <a:gd name="connsiteY48" fmla="*/ 2107095 h 3472069"/>
                <a:gd name="connsiteX49" fmla="*/ 4784035 w 5540135"/>
                <a:gd name="connsiteY49" fmla="*/ 2160104 h 3472069"/>
                <a:gd name="connsiteX50" fmla="*/ 4810539 w 5540135"/>
                <a:gd name="connsiteY50" fmla="*/ 2199861 h 3472069"/>
                <a:gd name="connsiteX51" fmla="*/ 4823791 w 5540135"/>
                <a:gd name="connsiteY51" fmla="*/ 2239617 h 3472069"/>
                <a:gd name="connsiteX52" fmla="*/ 4916557 w 5540135"/>
                <a:gd name="connsiteY52" fmla="*/ 2319130 h 3472069"/>
                <a:gd name="connsiteX53" fmla="*/ 4943061 w 5540135"/>
                <a:gd name="connsiteY53" fmla="*/ 2358887 h 3472069"/>
                <a:gd name="connsiteX54" fmla="*/ 4956313 w 5540135"/>
                <a:gd name="connsiteY54" fmla="*/ 2411895 h 3472069"/>
                <a:gd name="connsiteX55" fmla="*/ 5009322 w 5540135"/>
                <a:gd name="connsiteY55" fmla="*/ 2464904 h 3472069"/>
                <a:gd name="connsiteX56" fmla="*/ 5075583 w 5540135"/>
                <a:gd name="connsiteY56" fmla="*/ 2531165 h 3472069"/>
                <a:gd name="connsiteX57" fmla="*/ 5102087 w 5540135"/>
                <a:gd name="connsiteY57" fmla="*/ 2570921 h 3472069"/>
                <a:gd name="connsiteX58" fmla="*/ 5155096 w 5540135"/>
                <a:gd name="connsiteY58" fmla="*/ 2623930 h 3472069"/>
                <a:gd name="connsiteX59" fmla="*/ 5181600 w 5540135"/>
                <a:gd name="connsiteY59" fmla="*/ 2650435 h 3472069"/>
                <a:gd name="connsiteX60" fmla="*/ 5208104 w 5540135"/>
                <a:gd name="connsiteY60" fmla="*/ 2690191 h 3472069"/>
                <a:gd name="connsiteX61" fmla="*/ 5221357 w 5540135"/>
                <a:gd name="connsiteY61" fmla="*/ 2729948 h 3472069"/>
                <a:gd name="connsiteX62" fmla="*/ 5287617 w 5540135"/>
                <a:gd name="connsiteY62" fmla="*/ 2809461 h 3472069"/>
                <a:gd name="connsiteX63" fmla="*/ 5300870 w 5540135"/>
                <a:gd name="connsiteY63" fmla="*/ 2849217 h 3472069"/>
                <a:gd name="connsiteX64" fmla="*/ 5380383 w 5540135"/>
                <a:gd name="connsiteY64" fmla="*/ 2902226 h 3472069"/>
                <a:gd name="connsiteX65" fmla="*/ 5446643 w 5540135"/>
                <a:gd name="connsiteY65" fmla="*/ 2968487 h 3472069"/>
                <a:gd name="connsiteX66" fmla="*/ 5473148 w 5540135"/>
                <a:gd name="connsiteY66" fmla="*/ 2994991 h 3472069"/>
                <a:gd name="connsiteX67" fmla="*/ 5512904 w 5540135"/>
                <a:gd name="connsiteY67" fmla="*/ 3008243 h 3472069"/>
                <a:gd name="connsiteX68" fmla="*/ 5539409 w 5540135"/>
                <a:gd name="connsiteY68" fmla="*/ 3034748 h 3472069"/>
                <a:gd name="connsiteX69" fmla="*/ 5499652 w 5540135"/>
                <a:gd name="connsiteY69" fmla="*/ 3101008 h 3472069"/>
                <a:gd name="connsiteX70" fmla="*/ 5473148 w 5540135"/>
                <a:gd name="connsiteY70" fmla="*/ 3193774 h 3472069"/>
                <a:gd name="connsiteX71" fmla="*/ 5446643 w 5540135"/>
                <a:gd name="connsiteY71" fmla="*/ 3273287 h 3472069"/>
                <a:gd name="connsiteX72" fmla="*/ 5433391 w 5540135"/>
                <a:gd name="connsiteY72" fmla="*/ 3313043 h 3472069"/>
                <a:gd name="connsiteX73" fmla="*/ 5380383 w 5540135"/>
                <a:gd name="connsiteY73" fmla="*/ 3379304 h 3472069"/>
                <a:gd name="connsiteX74" fmla="*/ 5380383 w 5540135"/>
                <a:gd name="connsiteY74" fmla="*/ 3472069 h 347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40135" h="3472069">
                  <a:moveTo>
                    <a:pt x="0" y="0"/>
                  </a:moveTo>
                  <a:lnTo>
                    <a:pt x="251791" y="13252"/>
                  </a:lnTo>
                  <a:cubicBezTo>
                    <a:pt x="318084" y="17152"/>
                    <a:pt x="405263" y="-22044"/>
                    <a:pt x="450574" y="26504"/>
                  </a:cubicBezTo>
                  <a:cubicBezTo>
                    <a:pt x="492879" y="71830"/>
                    <a:pt x="441739" y="150191"/>
                    <a:pt x="437322" y="212035"/>
                  </a:cubicBezTo>
                  <a:cubicBezTo>
                    <a:pt x="441739" y="375478"/>
                    <a:pt x="444290" y="538983"/>
                    <a:pt x="450574" y="702365"/>
                  </a:cubicBezTo>
                  <a:cubicBezTo>
                    <a:pt x="453126" y="768724"/>
                    <a:pt x="459926" y="834855"/>
                    <a:pt x="463826" y="901148"/>
                  </a:cubicBezTo>
                  <a:cubicBezTo>
                    <a:pt x="468761" y="985049"/>
                    <a:pt x="472661" y="1069009"/>
                    <a:pt x="477078" y="1152939"/>
                  </a:cubicBezTo>
                  <a:cubicBezTo>
                    <a:pt x="570738" y="1134207"/>
                    <a:pt x="521966" y="1146811"/>
                    <a:pt x="622852" y="1113182"/>
                  </a:cubicBezTo>
                  <a:lnTo>
                    <a:pt x="662609" y="1099930"/>
                  </a:lnTo>
                  <a:cubicBezTo>
                    <a:pt x="675861" y="1091095"/>
                    <a:pt x="687726" y="1079700"/>
                    <a:pt x="702365" y="1073426"/>
                  </a:cubicBezTo>
                  <a:cubicBezTo>
                    <a:pt x="719106" y="1066251"/>
                    <a:pt x="737194" y="1061276"/>
                    <a:pt x="755374" y="1060174"/>
                  </a:cubicBezTo>
                  <a:cubicBezTo>
                    <a:pt x="883320" y="1052420"/>
                    <a:pt x="1011583" y="1051339"/>
                    <a:pt x="1139687" y="1046921"/>
                  </a:cubicBezTo>
                  <a:cubicBezTo>
                    <a:pt x="1161774" y="1042504"/>
                    <a:pt x="1184858" y="1041578"/>
                    <a:pt x="1205948" y="1033669"/>
                  </a:cubicBezTo>
                  <a:cubicBezTo>
                    <a:pt x="1220861" y="1028077"/>
                    <a:pt x="1230019" y="1009933"/>
                    <a:pt x="1245704" y="1007165"/>
                  </a:cubicBezTo>
                  <a:cubicBezTo>
                    <a:pt x="1306762" y="996390"/>
                    <a:pt x="1369391" y="998330"/>
                    <a:pt x="1431235" y="993913"/>
                  </a:cubicBezTo>
                  <a:cubicBezTo>
                    <a:pt x="1525858" y="962371"/>
                    <a:pt x="1487502" y="982905"/>
                    <a:pt x="1550504" y="940904"/>
                  </a:cubicBezTo>
                  <a:cubicBezTo>
                    <a:pt x="1581426" y="945321"/>
                    <a:pt x="1612034" y="954156"/>
                    <a:pt x="1643270" y="954156"/>
                  </a:cubicBezTo>
                  <a:cubicBezTo>
                    <a:pt x="1678884" y="954156"/>
                    <a:pt x="1714031" y="945941"/>
                    <a:pt x="1749287" y="940904"/>
                  </a:cubicBezTo>
                  <a:cubicBezTo>
                    <a:pt x="1776855" y="936966"/>
                    <a:pt x="1864621" y="922010"/>
                    <a:pt x="1895061" y="914400"/>
                  </a:cubicBezTo>
                  <a:cubicBezTo>
                    <a:pt x="1908613" y="911012"/>
                    <a:pt x="1921565" y="905565"/>
                    <a:pt x="1934817" y="901148"/>
                  </a:cubicBezTo>
                  <a:cubicBezTo>
                    <a:pt x="2049669" y="905565"/>
                    <a:pt x="2164647" y="907447"/>
                    <a:pt x="2279374" y="914400"/>
                  </a:cubicBezTo>
                  <a:cubicBezTo>
                    <a:pt x="2310552" y="916290"/>
                    <a:pt x="2340903" y="927652"/>
                    <a:pt x="2372139" y="927652"/>
                  </a:cubicBezTo>
                  <a:cubicBezTo>
                    <a:pt x="2434140" y="927652"/>
                    <a:pt x="2495826" y="918817"/>
                    <a:pt x="2557670" y="914400"/>
                  </a:cubicBezTo>
                  <a:cubicBezTo>
                    <a:pt x="2604062" y="902802"/>
                    <a:pt x="2655963" y="887895"/>
                    <a:pt x="2703443" y="887895"/>
                  </a:cubicBezTo>
                  <a:cubicBezTo>
                    <a:pt x="2809553" y="887895"/>
                    <a:pt x="2915491" y="896437"/>
                    <a:pt x="3021496" y="901148"/>
                  </a:cubicBezTo>
                  <a:lnTo>
                    <a:pt x="3299791" y="914400"/>
                  </a:lnTo>
                  <a:cubicBezTo>
                    <a:pt x="3395121" y="946176"/>
                    <a:pt x="3276067" y="907622"/>
                    <a:pt x="3392557" y="940904"/>
                  </a:cubicBezTo>
                  <a:cubicBezTo>
                    <a:pt x="3405988" y="944741"/>
                    <a:pt x="3418702" y="951015"/>
                    <a:pt x="3432313" y="954156"/>
                  </a:cubicBezTo>
                  <a:cubicBezTo>
                    <a:pt x="3622398" y="998022"/>
                    <a:pt x="3508496" y="961881"/>
                    <a:pt x="3604591" y="993913"/>
                  </a:cubicBezTo>
                  <a:cubicBezTo>
                    <a:pt x="3613426" y="1002748"/>
                    <a:pt x="3624668" y="1009703"/>
                    <a:pt x="3631096" y="1020417"/>
                  </a:cubicBezTo>
                  <a:cubicBezTo>
                    <a:pt x="3654434" y="1059313"/>
                    <a:pt x="3636569" y="1119424"/>
                    <a:pt x="3697357" y="1139687"/>
                  </a:cubicBezTo>
                  <a:cubicBezTo>
                    <a:pt x="3710609" y="1144104"/>
                    <a:pt x="3724619" y="1146692"/>
                    <a:pt x="3737113" y="1152939"/>
                  </a:cubicBezTo>
                  <a:cubicBezTo>
                    <a:pt x="3772139" y="1170452"/>
                    <a:pt x="3825855" y="1219793"/>
                    <a:pt x="3843130" y="1245704"/>
                  </a:cubicBezTo>
                  <a:lnTo>
                    <a:pt x="3869635" y="1285461"/>
                  </a:lnTo>
                  <a:cubicBezTo>
                    <a:pt x="3883631" y="1327450"/>
                    <a:pt x="3880033" y="1328276"/>
                    <a:pt x="3909391" y="1364974"/>
                  </a:cubicBezTo>
                  <a:cubicBezTo>
                    <a:pt x="3937831" y="1400524"/>
                    <a:pt x="3937390" y="1387372"/>
                    <a:pt x="3975652" y="1417982"/>
                  </a:cubicBezTo>
                  <a:cubicBezTo>
                    <a:pt x="3985409" y="1425787"/>
                    <a:pt x="3993322" y="1435652"/>
                    <a:pt x="4002157" y="1444487"/>
                  </a:cubicBezTo>
                  <a:cubicBezTo>
                    <a:pt x="4036638" y="1547929"/>
                    <a:pt x="3980150" y="1398219"/>
                    <a:pt x="4081670" y="1550504"/>
                  </a:cubicBezTo>
                  <a:cubicBezTo>
                    <a:pt x="4090505" y="1563756"/>
                    <a:pt x="4096912" y="1578999"/>
                    <a:pt x="4108174" y="1590261"/>
                  </a:cubicBezTo>
                  <a:cubicBezTo>
                    <a:pt x="4160332" y="1642420"/>
                    <a:pt x="4135094" y="1590814"/>
                    <a:pt x="4174435" y="1643269"/>
                  </a:cubicBezTo>
                  <a:cubicBezTo>
                    <a:pt x="4179818" y="1650446"/>
                    <a:pt x="4226318" y="1732709"/>
                    <a:pt x="4253948" y="1749287"/>
                  </a:cubicBezTo>
                  <a:cubicBezTo>
                    <a:pt x="4265926" y="1756474"/>
                    <a:pt x="4280452" y="1758122"/>
                    <a:pt x="4293704" y="1762539"/>
                  </a:cubicBezTo>
                  <a:cubicBezTo>
                    <a:pt x="4318948" y="1838264"/>
                    <a:pt x="4286132" y="1775161"/>
                    <a:pt x="4346713" y="1815548"/>
                  </a:cubicBezTo>
                  <a:cubicBezTo>
                    <a:pt x="4445977" y="1881725"/>
                    <a:pt x="4331699" y="1837047"/>
                    <a:pt x="4426226" y="1868556"/>
                  </a:cubicBezTo>
                  <a:cubicBezTo>
                    <a:pt x="4458831" y="1901161"/>
                    <a:pt x="4478626" y="1927887"/>
                    <a:pt x="4518991" y="1948069"/>
                  </a:cubicBezTo>
                  <a:cubicBezTo>
                    <a:pt x="4537999" y="1957573"/>
                    <a:pt x="4594778" y="1970329"/>
                    <a:pt x="4611757" y="1974574"/>
                  </a:cubicBezTo>
                  <a:cubicBezTo>
                    <a:pt x="4690940" y="2027363"/>
                    <a:pt x="4622090" y="1969711"/>
                    <a:pt x="4664765" y="2040835"/>
                  </a:cubicBezTo>
                  <a:cubicBezTo>
                    <a:pt x="4671193" y="2051549"/>
                    <a:pt x="4683465" y="2057583"/>
                    <a:pt x="4691270" y="2067339"/>
                  </a:cubicBezTo>
                  <a:cubicBezTo>
                    <a:pt x="4701220" y="2079776"/>
                    <a:pt x="4707825" y="2094658"/>
                    <a:pt x="4717774" y="2107095"/>
                  </a:cubicBezTo>
                  <a:cubicBezTo>
                    <a:pt x="4739357" y="2134074"/>
                    <a:pt x="4754512" y="2140422"/>
                    <a:pt x="4784035" y="2160104"/>
                  </a:cubicBezTo>
                  <a:cubicBezTo>
                    <a:pt x="4792870" y="2173356"/>
                    <a:pt x="4803416" y="2185615"/>
                    <a:pt x="4810539" y="2199861"/>
                  </a:cubicBezTo>
                  <a:cubicBezTo>
                    <a:pt x="4816786" y="2212355"/>
                    <a:pt x="4815672" y="2228250"/>
                    <a:pt x="4823791" y="2239617"/>
                  </a:cubicBezTo>
                  <a:cubicBezTo>
                    <a:pt x="4853006" y="2280518"/>
                    <a:pt x="4878352" y="2293661"/>
                    <a:pt x="4916557" y="2319130"/>
                  </a:cubicBezTo>
                  <a:cubicBezTo>
                    <a:pt x="4925392" y="2332382"/>
                    <a:pt x="4936787" y="2344248"/>
                    <a:pt x="4943061" y="2358887"/>
                  </a:cubicBezTo>
                  <a:cubicBezTo>
                    <a:pt x="4950235" y="2375628"/>
                    <a:pt x="4946660" y="2396450"/>
                    <a:pt x="4956313" y="2411895"/>
                  </a:cubicBezTo>
                  <a:cubicBezTo>
                    <a:pt x="4969557" y="2433085"/>
                    <a:pt x="4995461" y="2444112"/>
                    <a:pt x="5009322" y="2464904"/>
                  </a:cubicBezTo>
                  <a:cubicBezTo>
                    <a:pt x="5044661" y="2517913"/>
                    <a:pt x="5022574" y="2495826"/>
                    <a:pt x="5075583" y="2531165"/>
                  </a:cubicBezTo>
                  <a:cubicBezTo>
                    <a:pt x="5084418" y="2544417"/>
                    <a:pt x="5091722" y="2558828"/>
                    <a:pt x="5102087" y="2570921"/>
                  </a:cubicBezTo>
                  <a:cubicBezTo>
                    <a:pt x="5118349" y="2589894"/>
                    <a:pt x="5137426" y="2606260"/>
                    <a:pt x="5155096" y="2623930"/>
                  </a:cubicBezTo>
                  <a:cubicBezTo>
                    <a:pt x="5163931" y="2632765"/>
                    <a:pt x="5174669" y="2640039"/>
                    <a:pt x="5181600" y="2650435"/>
                  </a:cubicBezTo>
                  <a:cubicBezTo>
                    <a:pt x="5190435" y="2663687"/>
                    <a:pt x="5200981" y="2675946"/>
                    <a:pt x="5208104" y="2690191"/>
                  </a:cubicBezTo>
                  <a:cubicBezTo>
                    <a:pt x="5214351" y="2702685"/>
                    <a:pt x="5213608" y="2718325"/>
                    <a:pt x="5221357" y="2729948"/>
                  </a:cubicBezTo>
                  <a:cubicBezTo>
                    <a:pt x="5279979" y="2817881"/>
                    <a:pt x="5244255" y="2722738"/>
                    <a:pt x="5287617" y="2809461"/>
                  </a:cubicBezTo>
                  <a:cubicBezTo>
                    <a:pt x="5293864" y="2821955"/>
                    <a:pt x="5293121" y="2837594"/>
                    <a:pt x="5300870" y="2849217"/>
                  </a:cubicBezTo>
                  <a:cubicBezTo>
                    <a:pt x="5329233" y="2891762"/>
                    <a:pt x="5338700" y="2888332"/>
                    <a:pt x="5380383" y="2902226"/>
                  </a:cubicBezTo>
                  <a:lnTo>
                    <a:pt x="5446643" y="2968487"/>
                  </a:lnTo>
                  <a:cubicBezTo>
                    <a:pt x="5455478" y="2977322"/>
                    <a:pt x="5461295" y="2991040"/>
                    <a:pt x="5473148" y="2994991"/>
                  </a:cubicBezTo>
                  <a:lnTo>
                    <a:pt x="5512904" y="3008243"/>
                  </a:lnTo>
                  <a:cubicBezTo>
                    <a:pt x="5521739" y="3017078"/>
                    <a:pt x="5536958" y="3022496"/>
                    <a:pt x="5539409" y="3034748"/>
                  </a:cubicBezTo>
                  <a:cubicBezTo>
                    <a:pt x="5545144" y="3063420"/>
                    <a:pt x="5515518" y="3085143"/>
                    <a:pt x="5499652" y="3101008"/>
                  </a:cubicBezTo>
                  <a:cubicBezTo>
                    <a:pt x="5455103" y="3234657"/>
                    <a:pt x="5523084" y="3027322"/>
                    <a:pt x="5473148" y="3193774"/>
                  </a:cubicBezTo>
                  <a:cubicBezTo>
                    <a:pt x="5465120" y="3220534"/>
                    <a:pt x="5455478" y="3246783"/>
                    <a:pt x="5446643" y="3273287"/>
                  </a:cubicBezTo>
                  <a:cubicBezTo>
                    <a:pt x="5442226" y="3286539"/>
                    <a:pt x="5443268" y="3303165"/>
                    <a:pt x="5433391" y="3313043"/>
                  </a:cubicBezTo>
                  <a:cubicBezTo>
                    <a:pt x="5418576" y="3327859"/>
                    <a:pt x="5384562" y="3358409"/>
                    <a:pt x="5380383" y="3379304"/>
                  </a:cubicBezTo>
                  <a:cubicBezTo>
                    <a:pt x="5374319" y="3409625"/>
                    <a:pt x="5380383" y="3441147"/>
                    <a:pt x="5380383" y="3472069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480003" y="2532730"/>
            <a:ext cx="271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From Clarke Library:</a:t>
            </a:r>
          </a:p>
          <a:p>
            <a:r>
              <a:rPr lang="en-US" dirty="0" smtClean="0"/>
              <a:t>- Go South on Spruce Ave</a:t>
            </a:r>
          </a:p>
          <a:p>
            <a:r>
              <a:rPr lang="en-US" dirty="0" smtClean="0"/>
              <a:t>- Turn East on 1</a:t>
            </a:r>
            <a:r>
              <a:rPr lang="en-US" baseline="30000" dirty="0" smtClean="0"/>
              <a:t>st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- Follow 1</a:t>
            </a:r>
            <a:r>
              <a:rPr lang="en-US" baseline="30000" dirty="0" smtClean="0"/>
              <a:t>st</a:t>
            </a:r>
            <a:r>
              <a:rPr lang="en-US" dirty="0" smtClean="0"/>
              <a:t> Street until you</a:t>
            </a:r>
            <a:r>
              <a:rPr lang="en-US" dirty="0"/>
              <a:t> </a:t>
            </a:r>
            <a:r>
              <a:rPr lang="en-US" dirty="0" smtClean="0"/>
              <a:t>get to Quartermaster Street.  </a:t>
            </a:r>
          </a:p>
          <a:p>
            <a:r>
              <a:rPr lang="en-US" dirty="0" smtClean="0"/>
              <a:t>- Park and walk up Quartermaster Street.</a:t>
            </a:r>
          </a:p>
          <a:p>
            <a:endParaRPr lang="en-US" dirty="0"/>
          </a:p>
          <a:p>
            <a:r>
              <a:rPr lang="en-US" dirty="0" smtClean="0"/>
              <a:t>**If you reach the railroad tracks, you’ve gone one street too far.**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46217" y="1409507"/>
            <a:ext cx="271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to the APFT location: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0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APFT P/U &amp; S/U Location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9" r="13796" b="6587"/>
          <a:stretch/>
        </p:blipFill>
        <p:spPr>
          <a:xfrm>
            <a:off x="2971798" y="1490514"/>
            <a:ext cx="3619501" cy="45024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856" y="1265244"/>
            <a:ext cx="2362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2657" y="895912"/>
            <a:ext cx="1804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BOLC Warehouse</a:t>
            </a:r>
            <a:endParaRPr lang="en-US" dirty="0"/>
          </a:p>
        </p:txBody>
      </p:sp>
      <p:cxnSp>
        <p:nvCxnSpPr>
          <p:cNvPr id="9" name="Straight Connector 8"/>
          <p:cNvCxnSpPr>
            <a:endCxn id="18" idx="0"/>
          </p:cNvCxnSpPr>
          <p:nvPr/>
        </p:nvCxnSpPr>
        <p:spPr>
          <a:xfrm flipH="1">
            <a:off x="4757665" y="3112002"/>
            <a:ext cx="4562005" cy="5198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8" idx="2"/>
          </p:cNvCxnSpPr>
          <p:nvPr/>
        </p:nvCxnSpPr>
        <p:spPr>
          <a:xfrm flipH="1" flipV="1">
            <a:off x="4632775" y="3981626"/>
            <a:ext cx="3895893" cy="1638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799237">
            <a:off x="8724897" y="1780156"/>
            <a:ext cx="5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179085">
            <a:off x="4629404" y="3621070"/>
            <a:ext cx="131632" cy="371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7799237">
            <a:off x="4512586" y="33124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7799237">
            <a:off x="4723749" y="3122251"/>
            <a:ext cx="5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179085">
            <a:off x="8942732" y="3203274"/>
            <a:ext cx="999261" cy="263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1622" y="1490514"/>
            <a:ext cx="1854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APFT will begin at the BOLC Warehouse for push ups and sit 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36521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APFT Run Route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9" r="13796" b="6587"/>
          <a:stretch/>
        </p:blipFill>
        <p:spPr>
          <a:xfrm>
            <a:off x="4133848" y="1467492"/>
            <a:ext cx="3619501" cy="4502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12" y="1027910"/>
            <a:ext cx="2447925" cy="5381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65533" y="831380"/>
            <a:ext cx="1376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Alpha Pointe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985132">
            <a:off x="9130380" y="1550272"/>
            <a:ext cx="871587" cy="4385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7301793">
            <a:off x="8834688" y="3263776"/>
            <a:ext cx="758903" cy="1989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7301793">
            <a:off x="8281464" y="5103563"/>
            <a:ext cx="832465" cy="21322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53050" y="1516518"/>
            <a:ext cx="4343400" cy="25411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44053" y="5383213"/>
            <a:ext cx="3584241" cy="255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1516518"/>
            <a:ext cx="2544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then move to the vicinity of Alpha Pointe for the run.  You will run almost three full laps; start IVO the start point on the map, and finish IVO the finish point.  You will see the big clock at the finish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137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APFT P/U &amp; S/U Location</vt:lpstr>
      <vt:lpstr>APFT Run Route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APFT Route</dc:title>
  <dc:creator>Cary, Michael J CPT MIL USA TRADOC</dc:creator>
  <cp:lastModifiedBy>Bent, Amanda M CPT MIL USA TRADOC</cp:lastModifiedBy>
  <cp:revision>9</cp:revision>
  <dcterms:created xsi:type="dcterms:W3CDTF">2017-11-03T17:20:10Z</dcterms:created>
  <dcterms:modified xsi:type="dcterms:W3CDTF">2018-05-09T19:15:23Z</dcterms:modified>
</cp:coreProperties>
</file>