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41-1AC8-49C7-B952-A3E3D40115B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C829-CDBE-4C4D-9B57-F259CE117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7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41-1AC8-49C7-B952-A3E3D40115B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C829-CDBE-4C4D-9B57-F259CE117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0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41-1AC8-49C7-B952-A3E3D40115B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C829-CDBE-4C4D-9B57-F259CE117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41-1AC8-49C7-B952-A3E3D40115B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C829-CDBE-4C4D-9B57-F259CE117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5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41-1AC8-49C7-B952-A3E3D40115B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C829-CDBE-4C4D-9B57-F259CE117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41-1AC8-49C7-B952-A3E3D40115B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C829-CDBE-4C4D-9B57-F259CE117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41-1AC8-49C7-B952-A3E3D40115B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C829-CDBE-4C4D-9B57-F259CE117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41-1AC8-49C7-B952-A3E3D40115B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C829-CDBE-4C4D-9B57-F259CE117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8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41-1AC8-49C7-B952-A3E3D40115B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C829-CDBE-4C4D-9B57-F259CE117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41-1AC8-49C7-B952-A3E3D40115B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C829-CDBE-4C4D-9B57-F259CE117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41-1AC8-49C7-B952-A3E3D40115B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C829-CDBE-4C4D-9B57-F259CE117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7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4C741-1AC8-49C7-B952-A3E3D40115B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AC829-CDBE-4C4D-9B57-F259CE117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7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dc.osd.mil/milconnec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924282" y="4481848"/>
            <a:ext cx="605307" cy="90152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1839" y="2003512"/>
            <a:ext cx="392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https://www.dmdc.osd.mil/milconnect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03512"/>
            <a:ext cx="2644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opening up website click sign in then you will see this screen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799471" y="1879340"/>
            <a:ext cx="1162368" cy="5858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31896" y="842376"/>
            <a:ext cx="808383" cy="1855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474299" y="3387144"/>
            <a:ext cx="875763" cy="233107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43234" y="2472744"/>
            <a:ext cx="218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Retrieve my correspondence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4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05391" y="887896"/>
            <a:ext cx="887896" cy="1457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520274" y="646070"/>
            <a:ext cx="901522" cy="111594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3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70" y="-484982"/>
            <a:ext cx="13043442" cy="7342981"/>
          </a:xfrm>
        </p:spPr>
      </p:pic>
      <p:sp>
        <p:nvSpPr>
          <p:cNvPr id="5" name="Down Arrow 4"/>
          <p:cNvSpPr/>
          <p:nvPr/>
        </p:nvSpPr>
        <p:spPr>
          <a:xfrm>
            <a:off x="4811150" y="528480"/>
            <a:ext cx="1674056" cy="20123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3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7714445" y="4494727"/>
            <a:ext cx="940158" cy="141667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2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7547020" y="2395470"/>
            <a:ext cx="875763" cy="145531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2870" y="3167270"/>
            <a:ext cx="410817" cy="92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52870" y="3445565"/>
            <a:ext cx="848139" cy="1457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3687" y="3776869"/>
            <a:ext cx="861391" cy="1060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99862" y="1930978"/>
            <a:ext cx="410817" cy="1987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34678" y="1930978"/>
            <a:ext cx="424070" cy="1987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44209" y="1930978"/>
            <a:ext cx="397565" cy="1987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42852" y="1930977"/>
            <a:ext cx="662609" cy="1987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844209" y="2968283"/>
            <a:ext cx="0" cy="13364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44209" y="4304714"/>
            <a:ext cx="22447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90449" y="2968283"/>
            <a:ext cx="0" cy="13364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44209" y="2968283"/>
            <a:ext cx="2146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42991" y="2511172"/>
            <a:ext cx="26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in as appropriate 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8029722" y="3829878"/>
            <a:ext cx="379828" cy="71337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45635" y="3061252"/>
            <a:ext cx="1033669" cy="1457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78157" y="3432313"/>
            <a:ext cx="1046921" cy="1325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60104" y="1961322"/>
            <a:ext cx="318053" cy="1192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87687" y="1961322"/>
            <a:ext cx="291548" cy="1192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83965" y="1961322"/>
            <a:ext cx="318052" cy="1192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16348" y="1961322"/>
            <a:ext cx="622852" cy="1192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68845" y="3719850"/>
            <a:ext cx="725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change coverage if desired if not click </a:t>
            </a:r>
            <a:r>
              <a:rPr lang="en-US" dirty="0" err="1" smtClean="0"/>
              <a:t>Confrim</a:t>
            </a:r>
            <a:r>
              <a:rPr lang="en-US" dirty="0" smtClean="0"/>
              <a:t> and Certify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75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38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 Admin</dc:creator>
  <cp:lastModifiedBy>Cook, Travis C CPT MIL USA TRADOC</cp:lastModifiedBy>
  <cp:revision>6</cp:revision>
  <dcterms:created xsi:type="dcterms:W3CDTF">2017-10-02T19:12:37Z</dcterms:created>
  <dcterms:modified xsi:type="dcterms:W3CDTF">2018-08-29T15:43:23Z</dcterms:modified>
</cp:coreProperties>
</file>