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8" r:id="rId5"/>
    <p:sldId id="256" r:id="rId6"/>
    <p:sldId id="257" r:id="rId7"/>
    <p:sldId id="259" r:id="rId8"/>
    <p:sldId id="262" r:id="rId9"/>
    <p:sldId id="263" r:id="rId10"/>
    <p:sldId id="265" r:id="rId11"/>
    <p:sldId id="266" r:id="rId12"/>
    <p:sldId id="261" r:id="rId13"/>
    <p:sldId id="260" r:id="rId14"/>
    <p:sldId id="267" r:id="rId15"/>
    <p:sldId id="268" r:id="rId16"/>
    <p:sldId id="269" r:id="rId17"/>
    <p:sldId id="270" r:id="rId18"/>
    <p:sldId id="271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86C709-5EBB-42FA-8510-0704C081C53D}">
          <p14:sldIdLst>
            <p14:sldId id="258"/>
            <p14:sldId id="256"/>
            <p14:sldId id="257"/>
            <p14:sldId id="259"/>
            <p14:sldId id="262"/>
            <p14:sldId id="263"/>
            <p14:sldId id="265"/>
            <p14:sldId id="266"/>
            <p14:sldId id="261"/>
            <p14:sldId id="260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4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6" d="100"/>
          <a:sy n="116" d="100"/>
        </p:scale>
        <p:origin x="229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MEC </a:t>
            </a:r>
            <a:r>
              <a:rPr lang="en-US" dirty="0" err="1" smtClean="0"/>
              <a:t>milConnect</a:t>
            </a:r>
            <a:r>
              <a:rPr lang="en-US" dirty="0" smtClean="0"/>
              <a:t> RAPIDS Self-Service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D2476-9831-4C1A-9205-BB7EF5A97EA4}" type="datetimeFigureOut">
              <a:rPr lang="en-US" smtClean="0"/>
              <a:t>2018/11/27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FC2D6-FE4C-4723-800C-E5D89D1ED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4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</a:t>
            </a:r>
            <a:r>
              <a:rPr lang="en-US" baseline="0" dirty="0" smtClean="0"/>
              <a:t> 1:  In the web browser type in </a:t>
            </a:r>
            <a:r>
              <a:rPr lang="en-US" baseline="0" dirty="0" err="1" smtClean="0"/>
              <a:t>milconnect</a:t>
            </a:r>
            <a:r>
              <a:rPr lang="en-US" baseline="0" dirty="0" smtClean="0"/>
              <a:t> rapids- RAPIDS Self Service – DMDC  https://www.dmdc.osd.mil/self_service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C2D6-FE4C-4723-800C-E5D89D1EDC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14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Place the mouse over the</a:t>
            </a:r>
            <a:r>
              <a:rPr lang="en-US" dirty="0" smtClean="0"/>
              <a:t> radio button to the left of </a:t>
            </a:r>
            <a:r>
              <a:rPr lang="en-US" b="1" dirty="0" smtClean="0"/>
              <a:t>Do not</a:t>
            </a:r>
            <a:r>
              <a:rPr lang="en-US" b="1" baseline="0" dirty="0" smtClean="0"/>
              <a:t> show again for apps from the publisher and location above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C2D6-FE4C-4723-800C-E5D89D1EDC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2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checkmark</a:t>
            </a:r>
            <a:r>
              <a:rPr lang="en-US" baseline="0" dirty="0" smtClean="0"/>
              <a:t> will appear in the radio box next to Do not show this again for apps from the publisher and location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C2D6-FE4C-4723-800C-E5D89D1EDC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33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on the </a:t>
            </a:r>
            <a:r>
              <a:rPr lang="en-US" b="1" baseline="0" dirty="0" smtClean="0"/>
              <a:t>Run</a:t>
            </a:r>
            <a:r>
              <a:rPr lang="en-US" baseline="0" dirty="0" smtClean="0"/>
              <a:t> radio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C2D6-FE4C-4723-800C-E5D89D1EDC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96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system is reading data</a:t>
            </a:r>
            <a:r>
              <a:rPr lang="en-US" baseline="0" dirty="0" smtClean="0"/>
              <a:t> from the CAC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C2D6-FE4C-4723-800C-E5D89D1EDC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97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</a:t>
            </a:r>
            <a:r>
              <a:rPr lang="en-US" baseline="0" dirty="0" smtClean="0"/>
              <a:t> message: THERE ARE NO APPLICATIONS AVAILABLE TO DOWNLOAD.  </a:t>
            </a:r>
          </a:p>
          <a:p>
            <a:r>
              <a:rPr lang="en-US" baseline="0" dirty="0" smtClean="0"/>
              <a:t>THE JDM APPLICATION HAS BEEN INSTALLED. IF THE SOLDIER MEMBER’S MEALCARD DOES NOT WORK AFTER LOADING OR VERIFYING THE JDM HAS BEEN LOADED CONTACT THE RAPIDS HELP DESK.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C2D6-FE4C-4723-800C-E5D89D1EDC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7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Soldier Member must log into </a:t>
            </a:r>
            <a:r>
              <a:rPr lang="en-US" dirty="0" err="1" smtClean="0"/>
              <a:t>milConnect</a:t>
            </a:r>
            <a:r>
              <a:rPr lang="en-US" dirty="0" smtClean="0"/>
              <a:t> RAPIDS Self-Service, click the </a:t>
            </a:r>
            <a:r>
              <a:rPr lang="en-US" b="1" dirty="0" smtClean="0"/>
              <a:t>SIGN IN </a:t>
            </a:r>
            <a:r>
              <a:rPr lang="en-US" b="0" dirty="0" smtClean="0"/>
              <a:t>radio button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C2D6-FE4C-4723-800C-E5D89D1EDC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2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the </a:t>
            </a:r>
            <a:r>
              <a:rPr lang="en-US" b="1" dirty="0" smtClean="0"/>
              <a:t>OK </a:t>
            </a:r>
            <a:r>
              <a:rPr lang="en-US" dirty="0" smtClean="0"/>
              <a:t>radio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C2D6-FE4C-4723-800C-E5D89D1EDC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32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the </a:t>
            </a:r>
            <a:r>
              <a:rPr lang="en-US" b="1" dirty="0" smtClean="0"/>
              <a:t>Login </a:t>
            </a:r>
            <a:r>
              <a:rPr lang="en-US" b="0" dirty="0" smtClean="0"/>
              <a:t>radio</a:t>
            </a:r>
            <a:r>
              <a:rPr lang="en-US" b="0" baseline="0" dirty="0" smtClean="0"/>
              <a:t> button </a:t>
            </a:r>
            <a:r>
              <a:rPr lang="en-US" b="0" dirty="0" smtClean="0"/>
              <a:t>for</a:t>
            </a:r>
            <a:r>
              <a:rPr lang="en-US" dirty="0" smtClean="0"/>
              <a:t> </a:t>
            </a:r>
            <a:r>
              <a:rPr lang="en-US" b="1" dirty="0" smtClean="0"/>
              <a:t>CAC Common Access Card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C2D6-FE4C-4723-800C-E5D89D1EDC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7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r>
              <a:rPr lang="en-US" baseline="0" dirty="0" smtClean="0"/>
              <a:t> THE DOD EMAIL CERTIFICATE – (once the email certificate is selected the box will be highlighted in blue)</a:t>
            </a:r>
          </a:p>
          <a:p>
            <a:r>
              <a:rPr lang="en-US" b="0" baseline="0" dirty="0" smtClean="0"/>
              <a:t>Click</a:t>
            </a:r>
            <a:r>
              <a:rPr lang="en-US" b="1" baseline="0" dirty="0" smtClean="0"/>
              <a:t> OK </a:t>
            </a:r>
            <a:r>
              <a:rPr lang="en-US" b="0" baseline="0" dirty="0" smtClean="0"/>
              <a:t>radio button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C2D6-FE4C-4723-800C-E5D89D1EDC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8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View : </a:t>
            </a:r>
            <a:r>
              <a:rPr lang="en-US" b="1" dirty="0" smtClean="0"/>
              <a:t>VIEW</a:t>
            </a:r>
            <a:r>
              <a:rPr lang="en-US" dirty="0" smtClean="0"/>
              <a:t> -the page is</a:t>
            </a:r>
            <a:r>
              <a:rPr lang="en-US" baseline="0" dirty="0" smtClean="0"/>
              <a:t> in the process of loading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C2D6-FE4C-4723-800C-E5D89D1EDC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80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Within</a:t>
            </a:r>
            <a:r>
              <a:rPr lang="en-US" baseline="0" dirty="0" smtClean="0"/>
              <a:t> the CAC Maintenance Box – </a:t>
            </a:r>
            <a:r>
              <a:rPr lang="en-US" b="0" baseline="0" dirty="0" smtClean="0"/>
              <a:t>CLICK</a:t>
            </a:r>
            <a:r>
              <a:rPr lang="en-US" baseline="0" dirty="0" smtClean="0"/>
              <a:t> on </a:t>
            </a:r>
            <a:r>
              <a:rPr lang="en-US" b="1" baseline="0" dirty="0" smtClean="0"/>
              <a:t>Download Applications </a:t>
            </a:r>
            <a:r>
              <a:rPr lang="en-US" b="0" baseline="0" dirty="0" smtClean="0"/>
              <a:t>radio button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C2D6-FE4C-4723-800C-E5D89D1EDC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83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</a:t>
            </a:r>
            <a:r>
              <a:rPr lang="en-US" b="1" dirty="0" smtClean="0"/>
              <a:t>PROCEED</a:t>
            </a:r>
            <a:r>
              <a:rPr lang="en-US" baseline="0" dirty="0" smtClean="0"/>
              <a:t> radio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C2D6-FE4C-4723-800C-E5D89D1EDC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34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VIEW </a:t>
            </a:r>
            <a:r>
              <a:rPr lang="en-US" dirty="0" smtClean="0"/>
              <a:t>– System is reading the data (certificates) from the CAC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C2D6-FE4C-4723-800C-E5D89D1EDC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DA1-FC8A-4361-9942-5CA4D35B97FA}" type="datetimeFigureOut">
              <a:rPr lang="en-US" smtClean="0"/>
              <a:t>2018/11/27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1934-FF47-47D4-B73D-8E6FEE0B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0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DA1-FC8A-4361-9942-5CA4D35B97FA}" type="datetimeFigureOut">
              <a:rPr lang="en-US" smtClean="0"/>
              <a:t>2018/11/27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1934-FF47-47D4-B73D-8E6FEE0B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1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DA1-FC8A-4361-9942-5CA4D35B97FA}" type="datetimeFigureOut">
              <a:rPr lang="en-US" smtClean="0"/>
              <a:t>2018/11/27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1934-FF47-47D4-B73D-8E6FEE0B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1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DA1-FC8A-4361-9942-5CA4D35B97FA}" type="datetimeFigureOut">
              <a:rPr lang="en-US" smtClean="0"/>
              <a:t>2018/11/27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1934-FF47-47D4-B73D-8E6FEE0B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7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DA1-FC8A-4361-9942-5CA4D35B97FA}" type="datetimeFigureOut">
              <a:rPr lang="en-US" smtClean="0"/>
              <a:t>2018/11/27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1934-FF47-47D4-B73D-8E6FEE0B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3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DA1-FC8A-4361-9942-5CA4D35B97FA}" type="datetimeFigureOut">
              <a:rPr lang="en-US" smtClean="0"/>
              <a:t>2018/11/27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1934-FF47-47D4-B73D-8E6FEE0B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9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DA1-FC8A-4361-9942-5CA4D35B97FA}" type="datetimeFigureOut">
              <a:rPr lang="en-US" smtClean="0"/>
              <a:t>2018/11/27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1934-FF47-47D4-B73D-8E6FEE0B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8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DA1-FC8A-4361-9942-5CA4D35B97FA}" type="datetimeFigureOut">
              <a:rPr lang="en-US" smtClean="0"/>
              <a:t>2018/11/27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1934-FF47-47D4-B73D-8E6FEE0B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DA1-FC8A-4361-9942-5CA4D35B97FA}" type="datetimeFigureOut">
              <a:rPr lang="en-US" smtClean="0"/>
              <a:t>2018/11/27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1934-FF47-47D4-B73D-8E6FEE0B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5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DA1-FC8A-4361-9942-5CA4D35B97FA}" type="datetimeFigureOut">
              <a:rPr lang="en-US" smtClean="0"/>
              <a:t>2018/11/27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1934-FF47-47D4-B73D-8E6FEE0B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7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7DA1-FC8A-4361-9942-5CA4D35B97FA}" type="datetimeFigureOut">
              <a:rPr lang="en-US" smtClean="0"/>
              <a:t>2018/11/27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1934-FF47-47D4-B73D-8E6FEE0B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8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E7DA1-FC8A-4361-9942-5CA4D35B97FA}" type="datetimeFigureOut">
              <a:rPr lang="en-US" smtClean="0"/>
              <a:t>2018/11/27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91934-FF47-47D4-B73D-8E6FEE0B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3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JDM on CAC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 In the web browser type in </a:t>
            </a:r>
            <a:r>
              <a:rPr lang="en-US" dirty="0" err="1"/>
              <a:t>milconnect</a:t>
            </a:r>
            <a:r>
              <a:rPr lang="en-US" dirty="0"/>
              <a:t> rapids- RAPIDS Self Service – DMDC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https</a:t>
            </a:r>
            <a:r>
              <a:rPr lang="en-US" dirty="0"/>
              <a:t>://www.dmdc.osd.mil/self_service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791"/>
            <a:ext cx="12192000" cy="63644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4612" y="54384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Click in the </a:t>
            </a:r>
            <a:r>
              <a:rPr lang="en-US" dirty="0" smtClean="0"/>
              <a:t>check box to </a:t>
            </a:r>
            <a:r>
              <a:rPr lang="en-US" dirty="0"/>
              <a:t>the left of </a:t>
            </a:r>
            <a:r>
              <a:rPr lang="en-US" b="1" dirty="0"/>
              <a:t>Do not show again for apps from the publisher and location above</a:t>
            </a:r>
          </a:p>
        </p:txBody>
      </p:sp>
    </p:spTree>
    <p:extLst>
      <p:ext uri="{BB962C8B-B14F-4D97-AF65-F5344CB8AC3E}">
        <p14:creationId xmlns:p14="http://schemas.microsoft.com/office/powerpoint/2010/main" val="42025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06" y="1923840"/>
            <a:ext cx="5458587" cy="3010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8710" y="54384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checkmark</a:t>
            </a:r>
            <a:r>
              <a:rPr lang="en-US" dirty="0"/>
              <a:t> will appear in the radio box next to Do not show this again for apps from the publisher and location above</a:t>
            </a:r>
          </a:p>
        </p:txBody>
      </p:sp>
    </p:spTree>
    <p:extLst>
      <p:ext uri="{BB962C8B-B14F-4D97-AF65-F5344CB8AC3E}">
        <p14:creationId xmlns:p14="http://schemas.microsoft.com/office/powerpoint/2010/main" val="21124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999786"/>
            <a:ext cx="7621064" cy="48584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69575" y="5325061"/>
            <a:ext cx="2397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on the </a:t>
            </a:r>
            <a:r>
              <a:rPr lang="en-US" b="1" dirty="0"/>
              <a:t>Run</a:t>
            </a:r>
            <a:r>
              <a:rPr lang="en-US" dirty="0"/>
              <a:t> </a:t>
            </a:r>
            <a:r>
              <a:rPr lang="en-US" dirty="0" smtClean="0"/>
              <a:t>button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808"/>
            <a:ext cx="12192000" cy="6520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94788" y="5371714"/>
            <a:ext cx="3965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system is reading data from the CAC</a:t>
            </a:r>
          </a:p>
        </p:txBody>
      </p:sp>
    </p:spTree>
    <p:extLst>
      <p:ext uri="{BB962C8B-B14F-4D97-AF65-F5344CB8AC3E}">
        <p14:creationId xmlns:p14="http://schemas.microsoft.com/office/powerpoint/2010/main" val="3937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00" y="386143"/>
            <a:ext cx="10058400" cy="58858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3408" y="4690579"/>
            <a:ext cx="3965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system is reading data from the CAC</a:t>
            </a:r>
          </a:p>
        </p:txBody>
      </p:sp>
    </p:spTree>
    <p:extLst>
      <p:ext uri="{BB962C8B-B14F-4D97-AF65-F5344CB8AC3E}">
        <p14:creationId xmlns:p14="http://schemas.microsoft.com/office/powerpoint/2010/main" val="41682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85" y="0"/>
            <a:ext cx="505632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02720" y="2527114"/>
            <a:ext cx="50950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on the check box under </a:t>
            </a:r>
            <a:r>
              <a:rPr lang="en-US" dirty="0" smtClean="0"/>
              <a:t>BC </a:t>
            </a:r>
            <a:r>
              <a:rPr lang="en-US" dirty="0"/>
              <a:t>Application (JDM).</a:t>
            </a:r>
          </a:p>
          <a:p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CAC.</a:t>
            </a:r>
          </a:p>
          <a:p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 to confirm that you want to install the selected application(s). The progress of your task is displayed.</a:t>
            </a:r>
          </a:p>
          <a:p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RSS has completed processing, the screen will notify you of successful completion.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a Screenshot of this and print.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07"/>
            <a:ext cx="12192000" cy="44966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7192" y="5391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Soldier Member must log into </a:t>
            </a:r>
            <a:r>
              <a:rPr lang="en-US" dirty="0" err="1"/>
              <a:t>milConnect</a:t>
            </a:r>
            <a:r>
              <a:rPr lang="en-US" dirty="0"/>
              <a:t> RAPIDS Self-Service, click the </a:t>
            </a:r>
            <a:r>
              <a:rPr lang="en-US" b="1" dirty="0"/>
              <a:t>SIGN IN </a:t>
            </a:r>
            <a:r>
              <a:rPr lang="en-US" dirty="0"/>
              <a:t>radio button </a:t>
            </a:r>
          </a:p>
        </p:txBody>
      </p:sp>
    </p:spTree>
    <p:extLst>
      <p:ext uri="{BB962C8B-B14F-4D97-AF65-F5344CB8AC3E}">
        <p14:creationId xmlns:p14="http://schemas.microsoft.com/office/powerpoint/2010/main" val="36383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46" y="1825625"/>
            <a:ext cx="8399707" cy="4351338"/>
          </a:xfrm>
        </p:spPr>
      </p:pic>
      <p:sp>
        <p:nvSpPr>
          <p:cNvPr id="2" name="Rectangle 1"/>
          <p:cNvSpPr/>
          <p:nvPr/>
        </p:nvSpPr>
        <p:spPr>
          <a:xfrm>
            <a:off x="4872644" y="4699910"/>
            <a:ext cx="2838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on the </a:t>
            </a:r>
            <a:r>
              <a:rPr lang="en-US" b="1" dirty="0"/>
              <a:t>OK </a:t>
            </a:r>
            <a:r>
              <a:rPr lang="en-US" dirty="0"/>
              <a:t>radio button</a:t>
            </a:r>
          </a:p>
        </p:txBody>
      </p:sp>
    </p:spTree>
    <p:extLst>
      <p:ext uri="{BB962C8B-B14F-4D97-AF65-F5344CB8AC3E}">
        <p14:creationId xmlns:p14="http://schemas.microsoft.com/office/powerpoint/2010/main" val="42537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844"/>
            <a:ext cx="12192000" cy="60083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0383" y="5922220"/>
            <a:ext cx="5913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on the </a:t>
            </a:r>
            <a:r>
              <a:rPr lang="en-US" b="1" dirty="0"/>
              <a:t>Login </a:t>
            </a:r>
            <a:r>
              <a:rPr lang="en-US" dirty="0"/>
              <a:t>radio button for </a:t>
            </a:r>
            <a:r>
              <a:rPr lang="en-US" b="1" dirty="0"/>
              <a:t>CAC Common Access Card</a:t>
            </a:r>
          </a:p>
        </p:txBody>
      </p:sp>
    </p:spTree>
    <p:extLst>
      <p:ext uri="{BB962C8B-B14F-4D97-AF65-F5344CB8AC3E}">
        <p14:creationId xmlns:p14="http://schemas.microsoft.com/office/powerpoint/2010/main" val="42579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257"/>
            <a:ext cx="12192000" cy="6395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10554" y="3130062"/>
            <a:ext cx="1230923" cy="1055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10554" y="3634154"/>
            <a:ext cx="1230923" cy="1055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8629" y="57851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SELECT THE DOD EMAIL CERTIFICATE – (once the email certificate is selected the box will be highlighted in blue)</a:t>
            </a:r>
          </a:p>
          <a:p>
            <a:r>
              <a:rPr lang="en-US" dirty="0"/>
              <a:t>Click</a:t>
            </a:r>
            <a:r>
              <a:rPr lang="en-US" b="1" dirty="0"/>
              <a:t> OK </a:t>
            </a:r>
            <a:r>
              <a:rPr lang="en-US" dirty="0"/>
              <a:t>radio button</a:t>
            </a:r>
          </a:p>
        </p:txBody>
      </p:sp>
    </p:spTree>
    <p:extLst>
      <p:ext uri="{BB962C8B-B14F-4D97-AF65-F5344CB8AC3E}">
        <p14:creationId xmlns:p14="http://schemas.microsoft.com/office/powerpoint/2010/main" val="1633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9" y="0"/>
            <a:ext cx="119492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3839" y="4914513"/>
            <a:ext cx="531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Next View : </a:t>
            </a:r>
            <a:r>
              <a:rPr lang="en-US" b="1" dirty="0"/>
              <a:t>VIEW</a:t>
            </a:r>
            <a:r>
              <a:rPr lang="en-US" dirty="0"/>
              <a:t> -the page is in the process of loading</a:t>
            </a:r>
          </a:p>
        </p:txBody>
      </p:sp>
    </p:spTree>
    <p:extLst>
      <p:ext uri="{BB962C8B-B14F-4D97-AF65-F5344CB8AC3E}">
        <p14:creationId xmlns:p14="http://schemas.microsoft.com/office/powerpoint/2010/main" val="18557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00"/>
            <a:ext cx="12192000" cy="565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180" y="47013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Within the CAC Maintenance Box – CLICK on </a:t>
            </a:r>
            <a:r>
              <a:rPr lang="en-US" b="1" dirty="0"/>
              <a:t>Download Applications </a:t>
            </a:r>
            <a:r>
              <a:rPr lang="en-US" dirty="0"/>
              <a:t>radio button</a:t>
            </a:r>
          </a:p>
        </p:txBody>
      </p:sp>
    </p:spTree>
    <p:extLst>
      <p:ext uri="{BB962C8B-B14F-4D97-AF65-F5344CB8AC3E}">
        <p14:creationId xmlns:p14="http://schemas.microsoft.com/office/powerpoint/2010/main" val="25749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431"/>
            <a:ext cx="12192000" cy="55332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4191" y="4242709"/>
            <a:ext cx="315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the </a:t>
            </a:r>
            <a:r>
              <a:rPr lang="en-US" b="1" dirty="0"/>
              <a:t>PROCEED</a:t>
            </a:r>
            <a:r>
              <a:rPr lang="en-US" dirty="0"/>
              <a:t> radio button</a:t>
            </a:r>
          </a:p>
        </p:txBody>
      </p:sp>
    </p:spTree>
    <p:extLst>
      <p:ext uri="{BB962C8B-B14F-4D97-AF65-F5344CB8AC3E}">
        <p14:creationId xmlns:p14="http://schemas.microsoft.com/office/powerpoint/2010/main" val="8828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751"/>
            <a:ext cx="12192000" cy="64164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9614" y="5353052"/>
            <a:ext cx="591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VIEW </a:t>
            </a:r>
            <a:r>
              <a:rPr lang="en-US" dirty="0"/>
              <a:t>– System is reading the data (certificates) from the CAC</a:t>
            </a:r>
          </a:p>
        </p:txBody>
      </p:sp>
    </p:spTree>
    <p:extLst>
      <p:ext uri="{BB962C8B-B14F-4D97-AF65-F5344CB8AC3E}">
        <p14:creationId xmlns:p14="http://schemas.microsoft.com/office/powerpoint/2010/main" val="30544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057B7556CE1547AA26BCFB60FA8701" ma:contentTypeVersion="0" ma:contentTypeDescription="Create a new document." ma:contentTypeScope="" ma:versionID="0d1ff767194df0ee7e4a45e71d1a23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50DC82-2947-45AC-8117-569343F91A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D48A78-5871-471F-B5F6-0F57722672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90FC3A-7C19-4949-BB20-A536496DA0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482</Words>
  <Application>Microsoft Office PowerPoint</Application>
  <PresentationFormat>Widescreen</PresentationFormat>
  <Paragraphs>55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Update JDM on CAC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Key, Rena M SFC (US)</dc:creator>
  <cp:lastModifiedBy>Stermer, Brian D SSG AGR 102ND DIV MS S3-School</cp:lastModifiedBy>
  <cp:revision>18</cp:revision>
  <dcterms:created xsi:type="dcterms:W3CDTF">2017-02-09T12:27:22Z</dcterms:created>
  <dcterms:modified xsi:type="dcterms:W3CDTF">2018-11-27T22:15:37Z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0x010100F4057B7556CE1547AA26BCFB60FA8701</vt:lpwstr>
  </property>
</Properties>
</file>