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1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1968" r:id="rId6"/>
    <p:sldId id="1972" r:id="rId7"/>
    <p:sldId id="1960" r:id="rId8"/>
    <p:sldId id="1961" r:id="rId9"/>
    <p:sldId id="1962" r:id="rId10"/>
    <p:sldId id="1964" r:id="rId11"/>
    <p:sldId id="19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31E31-6CC8-4818-91C0-DEE159C4105F}" v="3" dt="2024-04-19T15:38:19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Intire, Samuel Barrett CPT USARMY MSCOE (USA)" userId="d0168f62-4303-4e39-bc1b-18b3ba34583a" providerId="ADAL" clId="{AFC48B58-1AA8-465B-9E07-CC9E580A9593}"/>
    <pc:docChg chg="undo custSel addSld delSld modSld sldOrd">
      <pc:chgData name="McIntire, Samuel Barrett CPT USARMY MSCOE (USA)" userId="d0168f62-4303-4e39-bc1b-18b3ba34583a" providerId="ADAL" clId="{AFC48B58-1AA8-465B-9E07-CC9E580A9593}" dt="2024-04-16T19:00:44.645" v="1494"/>
      <pc:docMkLst>
        <pc:docMk/>
      </pc:docMkLst>
      <pc:sldChg chg="del">
        <pc:chgData name="McIntire, Samuel Barrett CPT USARMY MSCOE (USA)" userId="d0168f62-4303-4e39-bc1b-18b3ba34583a" providerId="ADAL" clId="{AFC48B58-1AA8-465B-9E07-CC9E580A9593}" dt="2024-04-16T18:59:38.638" v="1489" actId="2696"/>
        <pc:sldMkLst>
          <pc:docMk/>
          <pc:sldMk cId="1724543608" sldId="1873"/>
        </pc:sldMkLst>
      </pc:sldChg>
      <pc:sldChg chg="del">
        <pc:chgData name="McIntire, Samuel Barrett CPT USARMY MSCOE (USA)" userId="d0168f62-4303-4e39-bc1b-18b3ba34583a" providerId="ADAL" clId="{AFC48B58-1AA8-465B-9E07-CC9E580A9593}" dt="2024-04-16T18:59:25.770" v="1488" actId="2696"/>
        <pc:sldMkLst>
          <pc:docMk/>
          <pc:sldMk cId="2151234962" sldId="1945"/>
        </pc:sldMkLst>
      </pc:sldChg>
      <pc:sldChg chg="ord">
        <pc:chgData name="McIntire, Samuel Barrett CPT USARMY MSCOE (USA)" userId="d0168f62-4303-4e39-bc1b-18b3ba34583a" providerId="ADAL" clId="{AFC48B58-1AA8-465B-9E07-CC9E580A9593}" dt="2024-04-15T18:51:45.610" v="1"/>
        <pc:sldMkLst>
          <pc:docMk/>
          <pc:sldMk cId="3152367924" sldId="1946"/>
        </pc:sldMkLst>
      </pc:sldChg>
      <pc:sldChg chg="modSp mod">
        <pc:chgData name="McIntire, Samuel Barrett CPT USARMY MSCOE (USA)" userId="d0168f62-4303-4e39-bc1b-18b3ba34583a" providerId="ADAL" clId="{AFC48B58-1AA8-465B-9E07-CC9E580A9593}" dt="2024-04-16T17:38:54.723" v="715" actId="20577"/>
        <pc:sldMkLst>
          <pc:docMk/>
          <pc:sldMk cId="1362072017" sldId="1960"/>
        </pc:sldMkLst>
        <pc:spChg chg="mod">
          <ac:chgData name="McIntire, Samuel Barrett CPT USARMY MSCOE (USA)" userId="d0168f62-4303-4e39-bc1b-18b3ba34583a" providerId="ADAL" clId="{AFC48B58-1AA8-465B-9E07-CC9E580A9593}" dt="2024-04-16T17:38:50.628" v="712" actId="20577"/>
          <ac:spMkLst>
            <pc:docMk/>
            <pc:sldMk cId="1362072017" sldId="1960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7:38:48.980" v="711" actId="20577"/>
          <ac:spMkLst>
            <pc:docMk/>
            <pc:sldMk cId="1362072017" sldId="1960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7:38:54.723" v="715" actId="20577"/>
          <ac:spMkLst>
            <pc:docMk/>
            <pc:sldMk cId="1362072017" sldId="1960"/>
            <ac:spMk id="10" creationId="{13C6E3F9-9028-BD5D-07C6-48FBC072D1E6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7:38:52.031" v="713" actId="20577"/>
          <ac:spMkLst>
            <pc:docMk/>
            <pc:sldMk cId="1362072017" sldId="1960"/>
            <ac:spMk id="11" creationId="{665F2D2F-9C55-A168-5026-1DABFC44E8A5}"/>
          </ac:spMkLst>
        </pc:spChg>
        <pc:graphicFrameChg chg="mod">
          <ac:chgData name="McIntire, Samuel Barrett CPT USARMY MSCOE (USA)" userId="d0168f62-4303-4e39-bc1b-18b3ba34583a" providerId="ADAL" clId="{AFC48B58-1AA8-465B-9E07-CC9E580A9593}" dt="2024-04-15T20:59:28.270" v="180"/>
          <ac:graphicFrameMkLst>
            <pc:docMk/>
            <pc:sldMk cId="1362072017" sldId="1960"/>
            <ac:graphicFrameMk id="13" creationId="{653DE287-7325-AF25-B1D0-38A98DEE12DE}"/>
          </ac:graphicFrameMkLst>
        </pc:graphicFrameChg>
      </pc:sldChg>
      <pc:sldChg chg="modSp mod">
        <pc:chgData name="McIntire, Samuel Barrett CPT USARMY MSCOE (USA)" userId="d0168f62-4303-4e39-bc1b-18b3ba34583a" providerId="ADAL" clId="{AFC48B58-1AA8-465B-9E07-CC9E580A9593}" dt="2024-04-16T17:44:41.843" v="910" actId="20577"/>
        <pc:sldMkLst>
          <pc:docMk/>
          <pc:sldMk cId="830741223" sldId="1961"/>
        </pc:sldMkLst>
        <pc:spChg chg="mod">
          <ac:chgData name="McIntire, Samuel Barrett CPT USARMY MSCOE (USA)" userId="d0168f62-4303-4e39-bc1b-18b3ba34583a" providerId="ADAL" clId="{AFC48B58-1AA8-465B-9E07-CC9E580A9593}" dt="2024-04-16T17:41:04.335" v="835" actId="20577"/>
          <ac:spMkLst>
            <pc:docMk/>
            <pc:sldMk cId="830741223" sldId="1961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7:40:31.018" v="785" actId="20577"/>
          <ac:spMkLst>
            <pc:docMk/>
            <pc:sldMk cId="830741223" sldId="1961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7:44:41.843" v="910" actId="20577"/>
          <ac:spMkLst>
            <pc:docMk/>
            <pc:sldMk cId="830741223" sldId="1961"/>
            <ac:spMk id="10" creationId="{13C6E3F9-9028-BD5D-07C6-48FBC072D1E6}"/>
          </ac:spMkLst>
        </pc:spChg>
      </pc:sldChg>
      <pc:sldChg chg="modSp mod">
        <pc:chgData name="McIntire, Samuel Barrett CPT USARMY MSCOE (USA)" userId="d0168f62-4303-4e39-bc1b-18b3ba34583a" providerId="ADAL" clId="{AFC48B58-1AA8-465B-9E07-CC9E580A9593}" dt="2024-04-16T18:20:05.840" v="1101" actId="20577"/>
        <pc:sldMkLst>
          <pc:docMk/>
          <pc:sldMk cId="2343754386" sldId="1962"/>
        </pc:sldMkLst>
        <pc:spChg chg="mod">
          <ac:chgData name="McIntire, Samuel Barrett CPT USARMY MSCOE (USA)" userId="d0168f62-4303-4e39-bc1b-18b3ba34583a" providerId="ADAL" clId="{AFC48B58-1AA8-465B-9E07-CC9E580A9593}" dt="2024-04-16T18:19:21.592" v="1048" actId="1076"/>
          <ac:spMkLst>
            <pc:docMk/>
            <pc:sldMk cId="2343754386" sldId="1962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09:56.934" v="1005" actId="1076"/>
          <ac:spMkLst>
            <pc:docMk/>
            <pc:sldMk cId="2343754386" sldId="1962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20:05.840" v="1101" actId="20577"/>
          <ac:spMkLst>
            <pc:docMk/>
            <pc:sldMk cId="2343754386" sldId="1962"/>
            <ac:spMk id="10" creationId="{13C6E3F9-9028-BD5D-07C6-48FBC072D1E6}"/>
          </ac:spMkLst>
        </pc:spChg>
      </pc:sldChg>
      <pc:sldChg chg="addSp modSp mod">
        <pc:chgData name="McIntire, Samuel Barrett CPT USARMY MSCOE (USA)" userId="d0168f62-4303-4e39-bc1b-18b3ba34583a" providerId="ADAL" clId="{AFC48B58-1AA8-465B-9E07-CC9E580A9593}" dt="2024-04-16T18:31:24.697" v="1487" actId="14100"/>
        <pc:sldMkLst>
          <pc:docMk/>
          <pc:sldMk cId="384655782" sldId="1964"/>
        </pc:sldMkLst>
        <pc:spChg chg="add mod">
          <ac:chgData name="McIntire, Samuel Barrett CPT USARMY MSCOE (USA)" userId="d0168f62-4303-4e39-bc1b-18b3ba34583a" providerId="ADAL" clId="{AFC48B58-1AA8-465B-9E07-CC9E580A9593}" dt="2024-04-16T18:31:21.515" v="1486" actId="14100"/>
          <ac:spMkLst>
            <pc:docMk/>
            <pc:sldMk cId="384655782" sldId="1964"/>
            <ac:spMk id="3" creationId="{84E64807-D271-A7FF-A74F-07B8EEEC4152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22:41.630" v="1217" actId="1076"/>
          <ac:spMkLst>
            <pc:docMk/>
            <pc:sldMk cId="384655782" sldId="1964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22:29.543" v="1216" actId="20577"/>
          <ac:spMkLst>
            <pc:docMk/>
            <pc:sldMk cId="384655782" sldId="1964"/>
            <ac:spMk id="5" creationId="{1D97E414-B44B-D694-E608-A44EA8215CB4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21:56.676" v="1145" actId="20577"/>
          <ac:spMkLst>
            <pc:docMk/>
            <pc:sldMk cId="384655782" sldId="1964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31:24.697" v="1487" actId="14100"/>
          <ac:spMkLst>
            <pc:docMk/>
            <pc:sldMk cId="384655782" sldId="1964"/>
            <ac:spMk id="10" creationId="{13C6E3F9-9028-BD5D-07C6-48FBC072D1E6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22:52.668" v="1218" actId="1076"/>
          <ac:spMkLst>
            <pc:docMk/>
            <pc:sldMk cId="384655782" sldId="1964"/>
            <ac:spMk id="12" creationId="{3B4D8320-FDE9-4CF9-A202-F28406707EE6}"/>
          </ac:spMkLst>
        </pc:spChg>
        <pc:graphicFrameChg chg="mod">
          <ac:chgData name="McIntire, Samuel Barrett CPT USARMY MSCOE (USA)" userId="d0168f62-4303-4e39-bc1b-18b3ba34583a" providerId="ADAL" clId="{AFC48B58-1AA8-465B-9E07-CC9E580A9593}" dt="2024-04-16T18:31:12.912" v="1483" actId="1076"/>
          <ac:graphicFrameMkLst>
            <pc:docMk/>
            <pc:sldMk cId="384655782" sldId="1964"/>
            <ac:graphicFrameMk id="14" creationId="{EA0AF35D-ED56-BD4F-D1EF-C6F5CC34111B}"/>
          </ac:graphicFrameMkLst>
        </pc:graphicFrameChg>
        <pc:graphicFrameChg chg="mod">
          <ac:chgData name="McIntire, Samuel Barrett CPT USARMY MSCOE (USA)" userId="d0168f62-4303-4e39-bc1b-18b3ba34583a" providerId="ADAL" clId="{AFC48B58-1AA8-465B-9E07-CC9E580A9593}" dt="2024-04-16T18:31:15.414" v="1484" actId="1076"/>
          <ac:graphicFrameMkLst>
            <pc:docMk/>
            <pc:sldMk cId="384655782" sldId="1964"/>
            <ac:graphicFrameMk id="15" creationId="{E046B5F8-0450-0AA6-225D-EC55C45696AF}"/>
          </ac:graphicFrameMkLst>
        </pc:graphicFrameChg>
      </pc:sldChg>
      <pc:sldChg chg="addSp modSp mod">
        <pc:chgData name="McIntire, Samuel Barrett CPT USARMY MSCOE (USA)" userId="d0168f62-4303-4e39-bc1b-18b3ba34583a" providerId="ADAL" clId="{AFC48B58-1AA8-465B-9E07-CC9E580A9593}" dt="2024-04-16T19:00:44.645" v="1494"/>
        <pc:sldMkLst>
          <pc:docMk/>
          <pc:sldMk cId="2690941140" sldId="1965"/>
        </pc:sldMkLst>
        <pc:spChg chg="mod">
          <ac:chgData name="McIntire, Samuel Barrett CPT USARMY MSCOE (USA)" userId="d0168f62-4303-4e39-bc1b-18b3ba34583a" providerId="ADAL" clId="{AFC48B58-1AA8-465B-9E07-CC9E580A9593}" dt="2024-04-16T18:29:48.114" v="1425" actId="20577"/>
          <ac:spMkLst>
            <pc:docMk/>
            <pc:sldMk cId="2690941140" sldId="1965"/>
            <ac:spMk id="3" creationId="{16983EAE-C200-AA06-6CEC-1182696BF405}"/>
          </ac:spMkLst>
        </pc:spChg>
        <pc:spChg chg="add mod">
          <ac:chgData name="McIntire, Samuel Barrett CPT USARMY MSCOE (USA)" userId="d0168f62-4303-4e39-bc1b-18b3ba34583a" providerId="ADAL" clId="{AFC48B58-1AA8-465B-9E07-CC9E580A9593}" dt="2024-04-16T18:30:18.801" v="1471"/>
          <ac:spMkLst>
            <pc:docMk/>
            <pc:sldMk cId="2690941140" sldId="1965"/>
            <ac:spMk id="5" creationId="{EACC90F6-B14C-C10C-69FD-140191364DAA}"/>
          </ac:spMkLst>
        </pc:spChg>
        <pc:spChg chg="add mod">
          <ac:chgData name="McIntire, Samuel Barrett CPT USARMY MSCOE (USA)" userId="d0168f62-4303-4e39-bc1b-18b3ba34583a" providerId="ADAL" clId="{AFC48B58-1AA8-465B-9E07-CC9E580A9593}" dt="2024-04-16T18:30:26.152" v="1477" actId="20577"/>
          <ac:spMkLst>
            <pc:docMk/>
            <pc:sldMk cId="2690941140" sldId="1965"/>
            <ac:spMk id="9" creationId="{C91DBCF6-45AD-9CA1-848A-266BDF53F543}"/>
          </ac:spMkLst>
        </pc:spChg>
        <pc:spChg chg="mod">
          <ac:chgData name="McIntire, Samuel Barrett CPT USARMY MSCOE (USA)" userId="d0168f62-4303-4e39-bc1b-18b3ba34583a" providerId="ADAL" clId="{AFC48B58-1AA8-465B-9E07-CC9E580A9593}" dt="2024-04-16T18:30:10.805" v="1468" actId="20577"/>
          <ac:spMkLst>
            <pc:docMk/>
            <pc:sldMk cId="2690941140" sldId="1965"/>
            <ac:spMk id="10" creationId="{13C6E3F9-9028-BD5D-07C6-48FBC072D1E6}"/>
          </ac:spMkLst>
        </pc:spChg>
        <pc:spChg chg="add mod">
          <ac:chgData name="McIntire, Samuel Barrett CPT USARMY MSCOE (USA)" userId="d0168f62-4303-4e39-bc1b-18b3ba34583a" providerId="ADAL" clId="{AFC48B58-1AA8-465B-9E07-CC9E580A9593}" dt="2024-04-16T18:30:38.095" v="1478" actId="1076"/>
          <ac:spMkLst>
            <pc:docMk/>
            <pc:sldMk cId="2690941140" sldId="1965"/>
            <ac:spMk id="11" creationId="{BB3B499A-B470-E997-79E9-53A2B8B338EE}"/>
          </ac:spMkLst>
        </pc:spChg>
        <pc:graphicFrameChg chg="add mod">
          <ac:chgData name="McIntire, Samuel Barrett CPT USARMY MSCOE (USA)" userId="d0168f62-4303-4e39-bc1b-18b3ba34583a" providerId="ADAL" clId="{AFC48B58-1AA8-465B-9E07-CC9E580A9593}" dt="2024-04-16T17:11:35.665" v="202" actId="1076"/>
          <ac:graphicFrameMkLst>
            <pc:docMk/>
            <pc:sldMk cId="2690941140" sldId="1965"/>
            <ac:graphicFrameMk id="4" creationId="{2736FB9D-F037-31BC-9A43-94741CA4EFB4}"/>
          </ac:graphicFrameMkLst>
        </pc:graphicFrameChg>
        <pc:graphicFrameChg chg="add mod">
          <ac:chgData name="McIntire, Samuel Barrett CPT USARMY MSCOE (USA)" userId="d0168f62-4303-4e39-bc1b-18b3ba34583a" providerId="ADAL" clId="{AFC48B58-1AA8-465B-9E07-CC9E580A9593}" dt="2024-04-16T19:00:22.671" v="1491"/>
          <ac:graphicFrameMkLst>
            <pc:docMk/>
            <pc:sldMk cId="2690941140" sldId="1965"/>
            <ac:graphicFrameMk id="12" creationId="{468FFF28-BCDD-44D0-BE42-E5CBED5ADC69}"/>
          </ac:graphicFrameMkLst>
        </pc:graphicFrameChg>
        <pc:graphicFrameChg chg="add mod ord">
          <ac:chgData name="McIntire, Samuel Barrett CPT USARMY MSCOE (USA)" userId="d0168f62-4303-4e39-bc1b-18b3ba34583a" providerId="ADAL" clId="{AFC48B58-1AA8-465B-9E07-CC9E580A9593}" dt="2024-04-16T19:00:44.645" v="1494"/>
          <ac:graphicFrameMkLst>
            <pc:docMk/>
            <pc:sldMk cId="2690941140" sldId="1965"/>
            <ac:graphicFrameMk id="13" creationId="{4FB07DDB-D030-2E5E-9746-473EE907A796}"/>
          </ac:graphicFrameMkLst>
        </pc:graphicFrameChg>
      </pc:sldChg>
      <pc:sldChg chg="addSp delSp modSp add mod">
        <pc:chgData name="McIntire, Samuel Barrett CPT USARMY MSCOE (USA)" userId="d0168f62-4303-4e39-bc1b-18b3ba34583a" providerId="ADAL" clId="{AFC48B58-1AA8-465B-9E07-CC9E580A9593}" dt="2024-04-16T18:08:55.352" v="965" actId="1076"/>
        <pc:sldMkLst>
          <pc:docMk/>
          <pc:sldMk cId="1064387242" sldId="1967"/>
        </pc:sldMkLst>
        <pc:spChg chg="mod">
          <ac:chgData name="McIntire, Samuel Barrett CPT USARMY MSCOE (USA)" userId="d0168f62-4303-4e39-bc1b-18b3ba34583a" providerId="ADAL" clId="{AFC48B58-1AA8-465B-9E07-CC9E580A9593}" dt="2024-04-16T18:08:55.352" v="965" actId="1076"/>
          <ac:spMkLst>
            <pc:docMk/>
            <pc:sldMk cId="1064387242" sldId="1967"/>
            <ac:spMk id="2" creationId="{FB022C7A-BCBF-D38A-D4C5-3CCD0110B07C}"/>
          </ac:spMkLst>
        </pc:spChg>
        <pc:spChg chg="del">
          <ac:chgData name="McIntire, Samuel Barrett CPT USARMY MSCOE (USA)" userId="d0168f62-4303-4e39-bc1b-18b3ba34583a" providerId="ADAL" clId="{AFC48B58-1AA8-465B-9E07-CC9E580A9593}" dt="2024-04-16T18:06:10.028" v="918" actId="478"/>
          <ac:spMkLst>
            <pc:docMk/>
            <pc:sldMk cId="1064387242" sldId="1967"/>
            <ac:spMk id="3" creationId="{16983EAE-C200-AA06-6CEC-1182696BF405}"/>
          </ac:spMkLst>
        </pc:spChg>
        <pc:spChg chg="del mod">
          <ac:chgData name="McIntire, Samuel Barrett CPT USARMY MSCOE (USA)" userId="d0168f62-4303-4e39-bc1b-18b3ba34583a" providerId="ADAL" clId="{AFC48B58-1AA8-465B-9E07-CC9E580A9593}" dt="2024-04-16T18:06:15.684" v="924" actId="478"/>
          <ac:spMkLst>
            <pc:docMk/>
            <pc:sldMk cId="1064387242" sldId="1967"/>
            <ac:spMk id="5" creationId="{EACC90F6-B14C-C10C-69FD-140191364DAA}"/>
          </ac:spMkLst>
        </pc:spChg>
        <pc:spChg chg="del mod">
          <ac:chgData name="McIntire, Samuel Barrett CPT USARMY MSCOE (USA)" userId="d0168f62-4303-4e39-bc1b-18b3ba34583a" providerId="ADAL" clId="{AFC48B58-1AA8-465B-9E07-CC9E580A9593}" dt="2024-04-16T18:06:53.908" v="951" actId="478"/>
          <ac:spMkLst>
            <pc:docMk/>
            <pc:sldMk cId="1064387242" sldId="1967"/>
            <ac:spMk id="6" creationId="{FAB7EF88-488F-1F05-1FB6-C7A8D71BAEBB}"/>
          </ac:spMkLst>
        </pc:spChg>
        <pc:spChg chg="del">
          <ac:chgData name="McIntire, Samuel Barrett CPT USARMY MSCOE (USA)" userId="d0168f62-4303-4e39-bc1b-18b3ba34583a" providerId="ADAL" clId="{AFC48B58-1AA8-465B-9E07-CC9E580A9593}" dt="2024-04-16T18:06:14.628" v="923" actId="478"/>
          <ac:spMkLst>
            <pc:docMk/>
            <pc:sldMk cId="1064387242" sldId="1967"/>
            <ac:spMk id="9" creationId="{C91DBCF6-45AD-9CA1-848A-266BDF53F543}"/>
          </ac:spMkLst>
        </pc:spChg>
        <pc:spChg chg="del">
          <ac:chgData name="McIntire, Samuel Barrett CPT USARMY MSCOE (USA)" userId="d0168f62-4303-4e39-bc1b-18b3ba34583a" providerId="ADAL" clId="{AFC48B58-1AA8-465B-9E07-CC9E580A9593}" dt="2024-04-16T18:06:11.077" v="919" actId="478"/>
          <ac:spMkLst>
            <pc:docMk/>
            <pc:sldMk cId="1064387242" sldId="1967"/>
            <ac:spMk id="10" creationId="{13C6E3F9-9028-BD5D-07C6-48FBC072D1E6}"/>
          </ac:spMkLst>
        </pc:spChg>
        <pc:spChg chg="del">
          <ac:chgData name="McIntire, Samuel Barrett CPT USARMY MSCOE (USA)" userId="d0168f62-4303-4e39-bc1b-18b3ba34583a" providerId="ADAL" clId="{AFC48B58-1AA8-465B-9E07-CC9E580A9593}" dt="2024-04-16T18:06:18.415" v="926" actId="478"/>
          <ac:spMkLst>
            <pc:docMk/>
            <pc:sldMk cId="1064387242" sldId="1967"/>
            <ac:spMk id="11" creationId="{BB3B499A-B470-E997-79E9-53A2B8B338EE}"/>
          </ac:spMkLst>
        </pc:spChg>
        <pc:graphicFrameChg chg="del">
          <ac:chgData name="McIntire, Samuel Barrett CPT USARMY MSCOE (USA)" userId="d0168f62-4303-4e39-bc1b-18b3ba34583a" providerId="ADAL" clId="{AFC48B58-1AA8-465B-9E07-CC9E580A9593}" dt="2024-04-16T18:06:13.021" v="921" actId="478"/>
          <ac:graphicFrameMkLst>
            <pc:docMk/>
            <pc:sldMk cId="1064387242" sldId="1967"/>
            <ac:graphicFrameMk id="4" creationId="{2736FB9D-F037-31BC-9A43-94741CA4EFB4}"/>
          </ac:graphicFrameMkLst>
        </pc:graphicFrameChg>
        <pc:graphicFrameChg chg="del">
          <ac:chgData name="McIntire, Samuel Barrett CPT USARMY MSCOE (USA)" userId="d0168f62-4303-4e39-bc1b-18b3ba34583a" providerId="ADAL" clId="{AFC48B58-1AA8-465B-9E07-CC9E580A9593}" dt="2024-04-16T18:06:20.811" v="928" actId="478"/>
          <ac:graphicFrameMkLst>
            <pc:docMk/>
            <pc:sldMk cId="1064387242" sldId="1967"/>
            <ac:graphicFrameMk id="12" creationId="{468FFF28-BCDD-44D0-BE42-E5CBED5ADC69}"/>
          </ac:graphicFrameMkLst>
        </pc:graphicFrameChg>
        <pc:graphicFrameChg chg="del">
          <ac:chgData name="McIntire, Samuel Barrett CPT USARMY MSCOE (USA)" userId="d0168f62-4303-4e39-bc1b-18b3ba34583a" providerId="ADAL" clId="{AFC48B58-1AA8-465B-9E07-CC9E580A9593}" dt="2024-04-16T18:06:19.337" v="927" actId="478"/>
          <ac:graphicFrameMkLst>
            <pc:docMk/>
            <pc:sldMk cId="1064387242" sldId="1967"/>
            <ac:graphicFrameMk id="13" creationId="{4FB07DDB-D030-2E5E-9746-473EE907A796}"/>
          </ac:graphicFrameMkLst>
        </pc:graphicFrameChg>
        <pc:picChg chg="add mod modCrop">
          <ac:chgData name="McIntire, Samuel Barrett CPT USARMY MSCOE (USA)" userId="d0168f62-4303-4e39-bc1b-18b3ba34583a" providerId="ADAL" clId="{AFC48B58-1AA8-465B-9E07-CC9E580A9593}" dt="2024-04-16T18:08:47.935" v="964" actId="1076"/>
          <ac:picMkLst>
            <pc:docMk/>
            <pc:sldMk cId="1064387242" sldId="1967"/>
            <ac:picMk id="15" creationId="{484861F9-98F8-7559-6140-CB1DA2A793DC}"/>
          </ac:picMkLst>
        </pc:picChg>
        <pc:cxnChg chg="del">
          <ac:chgData name="McIntire, Samuel Barrett CPT USARMY MSCOE (USA)" userId="d0168f62-4303-4e39-bc1b-18b3ba34583a" providerId="ADAL" clId="{AFC48B58-1AA8-465B-9E07-CC9E580A9593}" dt="2024-04-16T18:06:12.290" v="920" actId="478"/>
          <ac:cxnSpMkLst>
            <pc:docMk/>
            <pc:sldMk cId="1064387242" sldId="1967"/>
            <ac:cxnSpMk id="7" creationId="{5F670275-3B2D-84CE-F82E-A03E217AE1B8}"/>
          </ac:cxnSpMkLst>
        </pc:cxnChg>
        <pc:cxnChg chg="del">
          <ac:chgData name="McIntire, Samuel Barrett CPT USARMY MSCOE (USA)" userId="d0168f62-4303-4e39-bc1b-18b3ba34583a" providerId="ADAL" clId="{AFC48B58-1AA8-465B-9E07-CC9E580A9593}" dt="2024-04-16T18:06:16.563" v="925" actId="478"/>
          <ac:cxnSpMkLst>
            <pc:docMk/>
            <pc:sldMk cId="1064387242" sldId="1967"/>
            <ac:cxnSpMk id="8" creationId="{B587096F-6CCC-E17B-72C6-2FD939157C6A}"/>
          </ac:cxnSpMkLst>
        </pc:cxnChg>
      </pc:sldChg>
    </pc:docChg>
  </pc:docChgLst>
  <pc:docChgLst>
    <pc:chgData name="Camillo, Grant A CPT USARMY ENGINEER SCHL (USA)" userId="S::grant.a.camillo.mil@army.mil::dcfe71a2-6541-49ca-9157-19c817d01cea" providerId="AD" clId="Web-{E658EA09-5F5F-485C-8514-54373AE41161}"/>
    <pc:docChg chg="modSld">
      <pc:chgData name="Camillo, Grant A CPT USARMY ENGINEER SCHL (USA)" userId="S::grant.a.camillo.mil@army.mil::dcfe71a2-6541-49ca-9157-19c817d01cea" providerId="AD" clId="Web-{E658EA09-5F5F-485C-8514-54373AE41161}" dt="2024-04-18T15:10:43.711" v="40" actId="20577"/>
      <pc:docMkLst>
        <pc:docMk/>
      </pc:docMkLst>
      <pc:sldChg chg="modSp">
        <pc:chgData name="Camillo, Grant A CPT USARMY ENGINEER SCHL (USA)" userId="S::grant.a.camillo.mil@army.mil::dcfe71a2-6541-49ca-9157-19c817d01cea" providerId="AD" clId="Web-{E658EA09-5F5F-485C-8514-54373AE41161}" dt="2024-04-18T15:10:43.711" v="40" actId="20577"/>
        <pc:sldMkLst>
          <pc:docMk/>
          <pc:sldMk cId="830741223" sldId="1961"/>
        </pc:sldMkLst>
        <pc:spChg chg="mod">
          <ac:chgData name="Camillo, Grant A CPT USARMY ENGINEER SCHL (USA)" userId="S::grant.a.camillo.mil@army.mil::dcfe71a2-6541-49ca-9157-19c817d01cea" providerId="AD" clId="Web-{E658EA09-5F5F-485C-8514-54373AE41161}" dt="2024-04-18T15:10:43.711" v="40" actId="20577"/>
          <ac:spMkLst>
            <pc:docMk/>
            <pc:sldMk cId="830741223" sldId="1961"/>
            <ac:spMk id="10" creationId="{13C6E3F9-9028-BD5D-07C6-48FBC072D1E6}"/>
          </ac:spMkLst>
        </pc:spChg>
      </pc:sldChg>
      <pc:sldChg chg="modSp">
        <pc:chgData name="Camillo, Grant A CPT USARMY ENGINEER SCHL (USA)" userId="S::grant.a.camillo.mil@army.mil::dcfe71a2-6541-49ca-9157-19c817d01cea" providerId="AD" clId="Web-{E658EA09-5F5F-485C-8514-54373AE41161}" dt="2024-04-18T14:56:47.626" v="29" actId="20577"/>
        <pc:sldMkLst>
          <pc:docMk/>
          <pc:sldMk cId="2690941140" sldId="1965"/>
        </pc:sldMkLst>
        <pc:spChg chg="mod">
          <ac:chgData name="Camillo, Grant A CPT USARMY ENGINEER SCHL (USA)" userId="S::grant.a.camillo.mil@army.mil::dcfe71a2-6541-49ca-9157-19c817d01cea" providerId="AD" clId="Web-{E658EA09-5F5F-485C-8514-54373AE41161}" dt="2024-04-18T14:56:47.626" v="29" actId="20577"/>
          <ac:spMkLst>
            <pc:docMk/>
            <pc:sldMk cId="2690941140" sldId="1965"/>
            <ac:spMk id="5" creationId="{EACC90F6-B14C-C10C-69FD-140191364DAA}"/>
          </ac:spMkLst>
        </pc:spChg>
        <pc:spChg chg="mod">
          <ac:chgData name="Camillo, Grant A CPT USARMY ENGINEER SCHL (USA)" userId="S::grant.a.camillo.mil@army.mil::dcfe71a2-6541-49ca-9157-19c817d01cea" providerId="AD" clId="Web-{E658EA09-5F5F-485C-8514-54373AE41161}" dt="2024-04-18T14:56:19.390" v="5" actId="20577"/>
          <ac:spMkLst>
            <pc:docMk/>
            <pc:sldMk cId="2690941140" sldId="1965"/>
            <ac:spMk id="16" creationId="{F45F6D81-E144-45BE-D993-E4880152448F}"/>
          </ac:spMkLst>
        </pc:spChg>
      </pc:sldChg>
    </pc:docChg>
  </pc:docChgLst>
  <pc:docChgLst>
    <pc:chgData name="Camillo, Grant A CPT USARMY ENGINEER SCHL (USA)" userId="S::grant.a.camillo.mil@army.mil::dcfe71a2-6541-49ca-9157-19c817d01cea" providerId="AD" clId="Web-{A176DBDD-F854-4571-8FE9-8BA48AD00DD3}"/>
    <pc:docChg chg="delSld modSld sldOrd">
      <pc:chgData name="Camillo, Grant A CPT USARMY ENGINEER SCHL (USA)" userId="S::grant.a.camillo.mil@army.mil::dcfe71a2-6541-49ca-9157-19c817d01cea" providerId="AD" clId="Web-{A176DBDD-F854-4571-8FE9-8BA48AD00DD3}" dt="2024-04-17T14:56:08.481" v="489" actId="20577"/>
      <pc:docMkLst>
        <pc:docMk/>
      </pc:docMkLst>
      <pc:sldChg chg="addSp delSp modSp">
        <pc:chgData name="Camillo, Grant A CPT USARMY ENGINEER SCHL (USA)" userId="S::grant.a.camillo.mil@army.mil::dcfe71a2-6541-49ca-9157-19c817d01cea" providerId="AD" clId="Web-{A176DBDD-F854-4571-8FE9-8BA48AD00DD3}" dt="2024-04-17T13:28:06.465" v="33" actId="1076"/>
        <pc:sldMkLst>
          <pc:docMk/>
          <pc:sldMk cId="1362072017" sldId="1960"/>
        </pc:sldMkLst>
        <pc:spChg chg="add del mod">
          <ac:chgData name="Camillo, Grant A CPT USARMY ENGINEER SCHL (USA)" userId="S::grant.a.camillo.mil@army.mil::dcfe71a2-6541-49ca-9157-19c817d01cea" providerId="AD" clId="Web-{A176DBDD-F854-4571-8FE9-8BA48AD00DD3}" dt="2024-04-17T13:27:39.199" v="27"/>
          <ac:spMkLst>
            <pc:docMk/>
            <pc:sldMk cId="1362072017" sldId="1960"/>
            <ac:spMk id="3" creationId="{9A188D27-9505-229F-16E8-613B73BA552A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8:06.465" v="33" actId="1076"/>
          <ac:spMkLst>
            <pc:docMk/>
            <pc:sldMk cId="1362072017" sldId="1960"/>
            <ac:spMk id="4" creationId="{DEF219A5-7D2D-ADCF-AA93-F837515F48D9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6:26.807" v="9" actId="20577"/>
          <ac:spMkLst>
            <pc:docMk/>
            <pc:sldMk cId="1362072017" sldId="1960"/>
            <ac:spMk id="9" creationId="{9A188D27-9505-229F-16E8-613B73BA552A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7:57.168" v="31" actId="1076"/>
          <ac:spMkLst>
            <pc:docMk/>
            <pc:sldMk cId="1362072017" sldId="1960"/>
            <ac:spMk id="10" creationId="{13C6E3F9-9028-BD5D-07C6-48FBC072D1E6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8:00.652" v="32" actId="1076"/>
          <ac:spMkLst>
            <pc:docMk/>
            <pc:sldMk cId="1362072017" sldId="1960"/>
            <ac:spMk id="11" creationId="{665F2D2F-9C55-A168-5026-1DABFC44E8A5}"/>
          </ac:spMkLst>
        </pc:sp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6:16.526" v="0"/>
          <ac:graphicFrameMkLst>
            <pc:docMk/>
            <pc:sldMk cId="1362072017" sldId="1960"/>
            <ac:graphicFrameMk id="13" creationId="{653DE287-7325-AF25-B1D0-38A98DEE12DE}"/>
          </ac:graphicFrameMkLst>
        </pc:graphicFrameChg>
      </pc:sldChg>
      <pc:sldChg chg="addSp delSp modSp">
        <pc:chgData name="Camillo, Grant A CPT USARMY ENGINEER SCHL (USA)" userId="S::grant.a.camillo.mil@army.mil::dcfe71a2-6541-49ca-9157-19c817d01cea" providerId="AD" clId="Web-{A176DBDD-F854-4571-8FE9-8BA48AD00DD3}" dt="2024-04-17T13:34:32.843" v="123" actId="20577"/>
        <pc:sldMkLst>
          <pc:docMk/>
          <pc:sldMk cId="830741223" sldId="1961"/>
        </pc:sldMkLst>
        <pc:spChg chg="mod">
          <ac:chgData name="Camillo, Grant A CPT USARMY ENGINEER SCHL (USA)" userId="S::grant.a.camillo.mil@army.mil::dcfe71a2-6541-49ca-9157-19c817d01cea" providerId="AD" clId="Web-{A176DBDD-F854-4571-8FE9-8BA48AD00DD3}" dt="2024-04-17T13:28:15.933" v="36" actId="1076"/>
          <ac:spMkLst>
            <pc:docMk/>
            <pc:sldMk cId="830741223" sldId="1961"/>
            <ac:spMk id="4" creationId="{DEF219A5-7D2D-ADCF-AA93-F837515F48D9}"/>
          </ac:spMkLst>
        </pc:spChg>
        <pc:spChg chg="add del mod">
          <ac:chgData name="Camillo, Grant A CPT USARMY ENGINEER SCHL (USA)" userId="S::grant.a.camillo.mil@army.mil::dcfe71a2-6541-49ca-9157-19c817d01cea" providerId="AD" clId="Web-{A176DBDD-F854-4571-8FE9-8BA48AD00DD3}" dt="2024-04-17T13:30:21.606" v="66" actId="1076"/>
          <ac:spMkLst>
            <pc:docMk/>
            <pc:sldMk cId="830741223" sldId="1961"/>
            <ac:spMk id="9" creationId="{9A188D27-9505-229F-16E8-613B73BA552A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8:27.184" v="37" actId="1076"/>
          <ac:spMkLst>
            <pc:docMk/>
            <pc:sldMk cId="830741223" sldId="1961"/>
            <ac:spMk id="10" creationId="{13C6E3F9-9028-BD5D-07C6-48FBC072D1E6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3:32:38.514" v="104" actId="20577"/>
          <ac:spMkLst>
            <pc:docMk/>
            <pc:sldMk cId="830741223" sldId="1961"/>
            <ac:spMk id="12" creationId="{A25508C5-49BA-2E55-DE69-504ADE92AE1F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3:34:32.843" v="123" actId="20577"/>
          <ac:spMkLst>
            <pc:docMk/>
            <pc:sldMk cId="830741223" sldId="1961"/>
            <ac:spMk id="14" creationId="{383CC9CD-86C1-974C-6DE0-D44A847EB295}"/>
          </ac:spMkLst>
        </pc:sp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6:54.776" v="13"/>
          <ac:graphicFrameMkLst>
            <pc:docMk/>
            <pc:sldMk cId="830741223" sldId="1961"/>
            <ac:graphicFrameMk id="3" creationId="{C95A70DD-7164-A104-DE93-BB626DECE651}"/>
          </ac:graphicFrameMkLst>
        </pc:graphicFrame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7:03.448" v="16"/>
          <ac:graphicFrameMkLst>
            <pc:docMk/>
            <pc:sldMk cId="830741223" sldId="1961"/>
            <ac:graphicFrameMk id="5" creationId="{BB6CFF18-4C7C-F7F9-248D-F961C8C31300}"/>
          </ac:graphicFrameMkLst>
        </pc:graphicFrameChg>
      </pc:sldChg>
      <pc:sldChg chg="addSp delSp modSp">
        <pc:chgData name="Camillo, Grant A CPT USARMY ENGINEER SCHL (USA)" userId="S::grant.a.camillo.mil@army.mil::dcfe71a2-6541-49ca-9157-19c817d01cea" providerId="AD" clId="Web-{A176DBDD-F854-4571-8FE9-8BA48AD00DD3}" dt="2024-04-17T13:38:50.846" v="235" actId="20577"/>
        <pc:sldMkLst>
          <pc:docMk/>
          <pc:sldMk cId="2343754386" sldId="1962"/>
        </pc:sldMkLst>
        <pc:spChg chg="mod">
          <ac:chgData name="Camillo, Grant A CPT USARMY ENGINEER SCHL (USA)" userId="S::grant.a.camillo.mil@army.mil::dcfe71a2-6541-49ca-9157-19c817d01cea" providerId="AD" clId="Web-{A176DBDD-F854-4571-8FE9-8BA48AD00DD3}" dt="2024-04-17T13:37:08.095" v="177" actId="20577"/>
          <ac:spMkLst>
            <pc:docMk/>
            <pc:sldMk cId="2343754386" sldId="1962"/>
            <ac:spMk id="4" creationId="{DEF219A5-7D2D-ADCF-AA93-F837515F48D9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3:38:50.846" v="235" actId="20577"/>
          <ac:spMkLst>
            <pc:docMk/>
            <pc:sldMk cId="2343754386" sldId="1962"/>
            <ac:spMk id="5" creationId="{DED01EE5-689F-7333-D26D-1E81A30A83F5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3:37:24.392" v="185" actId="20577"/>
          <ac:spMkLst>
            <pc:docMk/>
            <pc:sldMk cId="2343754386" sldId="1962"/>
            <ac:spMk id="12" creationId="{BAB1FA56-A361-3BAF-A932-3E0FDF5CD669}"/>
          </ac:spMkLst>
        </pc:sp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8:35.449" v="38"/>
          <ac:graphicFrameMkLst>
            <pc:docMk/>
            <pc:sldMk cId="2343754386" sldId="1962"/>
            <ac:graphicFrameMk id="3" creationId="{833582FE-3346-798F-4583-E46D62848143}"/>
          </ac:graphicFrameMkLst>
        </pc:graphicFrameChg>
      </pc:sldChg>
      <pc:sldChg chg="addSp delSp modSp">
        <pc:chgData name="Camillo, Grant A CPT USARMY ENGINEER SCHL (USA)" userId="S::grant.a.camillo.mil@army.mil::dcfe71a2-6541-49ca-9157-19c817d01cea" providerId="AD" clId="Web-{A176DBDD-F854-4571-8FE9-8BA48AD00DD3}" dt="2024-04-17T14:41:17.084" v="484" actId="20577"/>
        <pc:sldMkLst>
          <pc:docMk/>
          <pc:sldMk cId="384655782" sldId="1964"/>
        </pc:sldMkLst>
        <pc:spChg chg="mod">
          <ac:chgData name="Camillo, Grant A CPT USARMY ENGINEER SCHL (USA)" userId="S::grant.a.camillo.mil@army.mil::dcfe71a2-6541-49ca-9157-19c817d01cea" providerId="AD" clId="Web-{A176DBDD-F854-4571-8FE9-8BA48AD00DD3}" dt="2024-04-17T13:40:41.675" v="241" actId="1076"/>
          <ac:spMkLst>
            <pc:docMk/>
            <pc:sldMk cId="384655782" sldId="1964"/>
            <ac:spMk id="3" creationId="{84E64807-D271-A7FF-A74F-07B8EEEC4152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42:20.160" v="302" actId="20577"/>
          <ac:spMkLst>
            <pc:docMk/>
            <pc:sldMk cId="384655782" sldId="1964"/>
            <ac:spMk id="5" creationId="{1D97E414-B44B-D694-E608-A44EA8215CB4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8:49.387" v="41" actId="1076"/>
          <ac:spMkLst>
            <pc:docMk/>
            <pc:sldMk cId="384655782" sldId="1964"/>
            <ac:spMk id="9" creationId="{9A188D27-9505-229F-16E8-613B73BA552A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29:12.918" v="55" actId="14100"/>
          <ac:spMkLst>
            <pc:docMk/>
            <pc:sldMk cId="384655782" sldId="1964"/>
            <ac:spMk id="10" creationId="{13C6E3F9-9028-BD5D-07C6-48FBC072D1E6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4:41:17.084" v="484" actId="20577"/>
          <ac:spMkLst>
            <pc:docMk/>
            <pc:sldMk cId="384655782" sldId="1964"/>
            <ac:spMk id="11" creationId="{71AF7D89-53E8-50E0-0A23-FD30DABDC458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40:51.269" v="243" actId="1076"/>
          <ac:spMkLst>
            <pc:docMk/>
            <pc:sldMk cId="384655782" sldId="1964"/>
            <ac:spMk id="12" creationId="{3B4D8320-FDE9-4CF9-A202-F28406707EE6}"/>
          </ac:spMkLst>
        </pc:sp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8:58.715" v="43"/>
          <ac:graphicFrameMkLst>
            <pc:docMk/>
            <pc:sldMk cId="384655782" sldId="1964"/>
            <ac:graphicFrameMk id="13" creationId="{DC70DB06-F965-FA63-1BD7-7694384F0BFA}"/>
          </ac:graphicFrameMkLst>
        </pc:graphicFrame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9:04.262" v="47"/>
          <ac:graphicFrameMkLst>
            <pc:docMk/>
            <pc:sldMk cId="384655782" sldId="1964"/>
            <ac:graphicFrameMk id="14" creationId="{EA0AF35D-ED56-BD4F-D1EF-C6F5CC34111B}"/>
          </ac:graphicFrameMkLst>
        </pc:graphicFrame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9:03.590" v="46"/>
          <ac:graphicFrameMkLst>
            <pc:docMk/>
            <pc:sldMk cId="384655782" sldId="1964"/>
            <ac:graphicFrameMk id="15" creationId="{E046B5F8-0450-0AA6-225D-EC55C45696AF}"/>
          </ac:graphicFrameMkLst>
        </pc:graphicFrameChg>
      </pc:sldChg>
      <pc:sldChg chg="addSp delSp modSp">
        <pc:chgData name="Camillo, Grant A CPT USARMY ENGINEER SCHL (USA)" userId="S::grant.a.camillo.mil@army.mil::dcfe71a2-6541-49ca-9157-19c817d01cea" providerId="AD" clId="Web-{A176DBDD-F854-4571-8FE9-8BA48AD00DD3}" dt="2024-04-17T14:56:08.481" v="489" actId="20577"/>
        <pc:sldMkLst>
          <pc:docMk/>
          <pc:sldMk cId="2690941140" sldId="1965"/>
        </pc:sldMkLst>
        <pc:spChg chg="mod">
          <ac:chgData name="Camillo, Grant A CPT USARMY ENGINEER SCHL (USA)" userId="S::grant.a.camillo.mil@army.mil::dcfe71a2-6541-49ca-9157-19c817d01cea" providerId="AD" clId="Web-{A176DBDD-F854-4571-8FE9-8BA48AD00DD3}" dt="2024-04-17T13:57:03.997" v="422" actId="1076"/>
          <ac:spMkLst>
            <pc:docMk/>
            <pc:sldMk cId="2690941140" sldId="1965"/>
            <ac:spMk id="3" creationId="{16983EAE-C200-AA06-6CEC-1182696BF405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4:40:24.050" v="469" actId="20577"/>
          <ac:spMkLst>
            <pc:docMk/>
            <pc:sldMk cId="2690941140" sldId="1965"/>
            <ac:spMk id="5" creationId="{EACC90F6-B14C-C10C-69FD-140191364DAA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54:33.151" v="369" actId="1076"/>
          <ac:spMkLst>
            <pc:docMk/>
            <pc:sldMk cId="2690941140" sldId="1965"/>
            <ac:spMk id="9" creationId="{C91DBCF6-45AD-9CA1-848A-266BDF53F543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57:09.918" v="423" actId="1076"/>
          <ac:spMkLst>
            <pc:docMk/>
            <pc:sldMk cId="2690941140" sldId="1965"/>
            <ac:spMk id="10" creationId="{13C6E3F9-9028-BD5D-07C6-48FBC072D1E6}"/>
          </ac:spMkLst>
        </pc:spChg>
        <pc:spChg chg="mod">
          <ac:chgData name="Camillo, Grant A CPT USARMY ENGINEER SCHL (USA)" userId="S::grant.a.camillo.mil@army.mil::dcfe71a2-6541-49ca-9157-19c817d01cea" providerId="AD" clId="Web-{A176DBDD-F854-4571-8FE9-8BA48AD00DD3}" dt="2024-04-17T13:54:38.230" v="370" actId="1076"/>
          <ac:spMkLst>
            <pc:docMk/>
            <pc:sldMk cId="2690941140" sldId="1965"/>
            <ac:spMk id="11" creationId="{BB3B499A-B470-E997-79E9-53A2B8B338EE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4:40:31.410" v="470" actId="1076"/>
          <ac:spMkLst>
            <pc:docMk/>
            <pc:sldMk cId="2690941140" sldId="1965"/>
            <ac:spMk id="14" creationId="{04250A05-A6AF-C4C7-48C3-5337E6F7E605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3:56:30.777" v="416" actId="1076"/>
          <ac:spMkLst>
            <pc:docMk/>
            <pc:sldMk cId="2690941140" sldId="1965"/>
            <ac:spMk id="15" creationId="{D8A10F20-6432-2E49-968E-E9D2AACDE4A3}"/>
          </ac:spMkLst>
        </pc:spChg>
        <pc:spChg chg="add mod">
          <ac:chgData name="Camillo, Grant A CPT USARMY ENGINEER SCHL (USA)" userId="S::grant.a.camillo.mil@army.mil::dcfe71a2-6541-49ca-9157-19c817d01cea" providerId="AD" clId="Web-{A176DBDD-F854-4571-8FE9-8BA48AD00DD3}" dt="2024-04-17T14:56:08.481" v="489" actId="20577"/>
          <ac:spMkLst>
            <pc:docMk/>
            <pc:sldMk cId="2690941140" sldId="1965"/>
            <ac:spMk id="16" creationId="{F45F6D81-E144-45BE-D993-E4880152448F}"/>
          </ac:spMkLst>
        </pc:sp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9:44.278" v="60"/>
          <ac:graphicFrameMkLst>
            <pc:docMk/>
            <pc:sldMk cId="2690941140" sldId="1965"/>
            <ac:graphicFrameMk id="4" creationId="{2736FB9D-F037-31BC-9A43-94741CA4EFB4}"/>
          </ac:graphicFrameMkLst>
        </pc:graphicFrame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9:53.294" v="63"/>
          <ac:graphicFrameMkLst>
            <pc:docMk/>
            <pc:sldMk cId="2690941140" sldId="1965"/>
            <ac:graphicFrameMk id="12" creationId="{468FFF28-BCDD-44D0-BE42-E5CBED5ADC69}"/>
          </ac:graphicFrameMkLst>
        </pc:graphicFrameChg>
        <pc:graphicFrameChg chg="del">
          <ac:chgData name="Camillo, Grant A CPT USARMY ENGINEER SCHL (USA)" userId="S::grant.a.camillo.mil@army.mil::dcfe71a2-6541-49ca-9157-19c817d01cea" providerId="AD" clId="Web-{A176DBDD-F854-4571-8FE9-8BA48AD00DD3}" dt="2024-04-17T13:29:54.059" v="64"/>
          <ac:graphicFrameMkLst>
            <pc:docMk/>
            <pc:sldMk cId="2690941140" sldId="1965"/>
            <ac:graphicFrameMk id="13" creationId="{4FB07DDB-D030-2E5E-9746-473EE907A796}"/>
          </ac:graphicFrameMkLst>
        </pc:graphicFrameChg>
      </pc:sldChg>
      <pc:sldChg chg="ord">
        <pc:chgData name="Camillo, Grant A CPT USARMY ENGINEER SCHL (USA)" userId="S::grant.a.camillo.mil@army.mil::dcfe71a2-6541-49ca-9157-19c817d01cea" providerId="AD" clId="Web-{A176DBDD-F854-4571-8FE9-8BA48AD00DD3}" dt="2024-04-17T13:33:01.624" v="105"/>
        <pc:sldMkLst>
          <pc:docMk/>
          <pc:sldMk cId="3309097543" sldId="1966"/>
        </pc:sldMkLst>
      </pc:sldChg>
      <pc:sldChg chg="del">
        <pc:chgData name="Camillo, Grant A CPT USARMY ENGINEER SCHL (USA)" userId="S::grant.a.camillo.mil@army.mil::dcfe71a2-6541-49ca-9157-19c817d01cea" providerId="AD" clId="Web-{A176DBDD-F854-4571-8FE9-8BA48AD00DD3}" dt="2024-04-17T13:43:36.473" v="304"/>
        <pc:sldMkLst>
          <pc:docMk/>
          <pc:sldMk cId="1064387242" sldId="1967"/>
        </pc:sldMkLst>
      </pc:sldChg>
    </pc:docChg>
  </pc:docChgLst>
  <pc:docChgLst>
    <pc:chgData name="McIntire, Samuel Barrett CPT USARMY MSCOE (USA)" userId="d0168f62-4303-4e39-bc1b-18b3ba34583a" providerId="ADAL" clId="{2E3D4E7F-6525-453E-8867-D59004366C5A}"/>
    <pc:docChg chg="undo custSel addSld delSld modSld">
      <pc:chgData name="McIntire, Samuel Barrett CPT USARMY MSCOE (USA)" userId="d0168f62-4303-4e39-bc1b-18b3ba34583a" providerId="ADAL" clId="{2E3D4E7F-6525-453E-8867-D59004366C5A}" dt="2024-04-18T15:29:53.759" v="30" actId="1076"/>
      <pc:docMkLst>
        <pc:docMk/>
      </pc:docMkLst>
      <pc:sldChg chg="modSp mod">
        <pc:chgData name="McIntire, Samuel Barrett CPT USARMY MSCOE (USA)" userId="d0168f62-4303-4e39-bc1b-18b3ba34583a" providerId="ADAL" clId="{2E3D4E7F-6525-453E-8867-D59004366C5A}" dt="2024-04-18T15:29:31.023" v="28" actId="1076"/>
        <pc:sldMkLst>
          <pc:docMk/>
          <pc:sldMk cId="1362072017" sldId="1960"/>
        </pc:sldMkLst>
        <pc:spChg chg="mod">
          <ac:chgData name="McIntire, Samuel Barrett CPT USARMY MSCOE (USA)" userId="d0168f62-4303-4e39-bc1b-18b3ba34583a" providerId="ADAL" clId="{2E3D4E7F-6525-453E-8867-D59004366C5A}" dt="2024-04-18T15:29:31.023" v="28" actId="1076"/>
          <ac:spMkLst>
            <pc:docMk/>
            <pc:sldMk cId="1362072017" sldId="1960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2E3D4E7F-6525-453E-8867-D59004366C5A}" dt="2024-04-18T15:14:42.122" v="9" actId="20577"/>
          <ac:spMkLst>
            <pc:docMk/>
            <pc:sldMk cId="1362072017" sldId="1960"/>
            <ac:spMk id="10" creationId="{13C6E3F9-9028-BD5D-07C6-48FBC072D1E6}"/>
          </ac:spMkLst>
        </pc:spChg>
      </pc:sldChg>
      <pc:sldChg chg="modSp mod">
        <pc:chgData name="McIntire, Samuel Barrett CPT USARMY MSCOE (USA)" userId="d0168f62-4303-4e39-bc1b-18b3ba34583a" providerId="ADAL" clId="{2E3D4E7F-6525-453E-8867-D59004366C5A}" dt="2024-04-18T15:29:24.167" v="27" actId="1076"/>
        <pc:sldMkLst>
          <pc:docMk/>
          <pc:sldMk cId="830741223" sldId="1961"/>
        </pc:sldMkLst>
        <pc:spChg chg="mod">
          <ac:chgData name="McIntire, Samuel Barrett CPT USARMY MSCOE (USA)" userId="d0168f62-4303-4e39-bc1b-18b3ba34583a" providerId="ADAL" clId="{2E3D4E7F-6525-453E-8867-D59004366C5A}" dt="2024-04-18T15:17:45.531" v="10" actId="1076"/>
          <ac:spMkLst>
            <pc:docMk/>
            <pc:sldMk cId="830741223" sldId="1961"/>
            <ac:spMk id="10" creationId="{13C6E3F9-9028-BD5D-07C6-48FBC072D1E6}"/>
          </ac:spMkLst>
        </pc:spChg>
        <pc:spChg chg="mod">
          <ac:chgData name="McIntire, Samuel Barrett CPT USARMY MSCOE (USA)" userId="d0168f62-4303-4e39-bc1b-18b3ba34583a" providerId="ADAL" clId="{2E3D4E7F-6525-453E-8867-D59004366C5A}" dt="2024-04-18T15:29:19.426" v="26" actId="1076"/>
          <ac:spMkLst>
            <pc:docMk/>
            <pc:sldMk cId="830741223" sldId="1961"/>
            <ac:spMk id="12" creationId="{A25508C5-49BA-2E55-DE69-504ADE92AE1F}"/>
          </ac:spMkLst>
        </pc:spChg>
        <pc:spChg chg="mod">
          <ac:chgData name="McIntire, Samuel Barrett CPT USARMY MSCOE (USA)" userId="d0168f62-4303-4e39-bc1b-18b3ba34583a" providerId="ADAL" clId="{2E3D4E7F-6525-453E-8867-D59004366C5A}" dt="2024-04-18T15:29:24.167" v="27" actId="1076"/>
          <ac:spMkLst>
            <pc:docMk/>
            <pc:sldMk cId="830741223" sldId="1961"/>
            <ac:spMk id="14" creationId="{383CC9CD-86C1-974C-6DE0-D44A847EB295}"/>
          </ac:spMkLst>
        </pc:spChg>
      </pc:sldChg>
      <pc:sldChg chg="modSp mod">
        <pc:chgData name="McIntire, Samuel Barrett CPT USARMY MSCOE (USA)" userId="d0168f62-4303-4e39-bc1b-18b3ba34583a" providerId="ADAL" clId="{2E3D4E7F-6525-453E-8867-D59004366C5A}" dt="2024-04-18T15:29:53.759" v="30" actId="1076"/>
        <pc:sldMkLst>
          <pc:docMk/>
          <pc:sldMk cId="384655782" sldId="1964"/>
        </pc:sldMkLst>
        <pc:spChg chg="mod">
          <ac:chgData name="McIntire, Samuel Barrett CPT USARMY MSCOE (USA)" userId="d0168f62-4303-4e39-bc1b-18b3ba34583a" providerId="ADAL" clId="{2E3D4E7F-6525-453E-8867-D59004366C5A}" dt="2024-04-18T15:29:53.759" v="30" actId="1076"/>
          <ac:spMkLst>
            <pc:docMk/>
            <pc:sldMk cId="384655782" sldId="1964"/>
            <ac:spMk id="12" creationId="{3B4D8320-FDE9-4CF9-A202-F28406707EE6}"/>
          </ac:spMkLst>
        </pc:spChg>
      </pc:sldChg>
      <pc:sldChg chg="del">
        <pc:chgData name="McIntire, Samuel Barrett CPT USARMY MSCOE (USA)" userId="d0168f62-4303-4e39-bc1b-18b3ba34583a" providerId="ADAL" clId="{2E3D4E7F-6525-453E-8867-D59004366C5A}" dt="2024-04-18T15:23:34.737" v="19" actId="47"/>
        <pc:sldMkLst>
          <pc:docMk/>
          <pc:sldMk cId="3309097543" sldId="1966"/>
        </pc:sldMkLst>
      </pc:sldChg>
      <pc:sldChg chg="addSp modSp mod">
        <pc:chgData name="McIntire, Samuel Barrett CPT USARMY MSCOE (USA)" userId="d0168f62-4303-4e39-bc1b-18b3ba34583a" providerId="ADAL" clId="{2E3D4E7F-6525-453E-8867-D59004366C5A}" dt="2024-04-18T15:09:22.615" v="5" actId="1076"/>
        <pc:sldMkLst>
          <pc:docMk/>
          <pc:sldMk cId="2865195213" sldId="1968"/>
        </pc:sldMkLst>
        <pc:picChg chg="add mod modCrop">
          <ac:chgData name="McIntire, Samuel Barrett CPT USARMY MSCOE (USA)" userId="d0168f62-4303-4e39-bc1b-18b3ba34583a" providerId="ADAL" clId="{2E3D4E7F-6525-453E-8867-D59004366C5A}" dt="2024-04-18T15:09:22.615" v="5" actId="1076"/>
          <ac:picMkLst>
            <pc:docMk/>
            <pc:sldMk cId="2865195213" sldId="1968"/>
            <ac:picMk id="7" creationId="{B3DE0CA9-0C39-EF0D-3B5F-CC106E25A893}"/>
          </ac:picMkLst>
        </pc:picChg>
      </pc:sldChg>
      <pc:sldChg chg="addSp delSp modSp add mod">
        <pc:chgData name="McIntire, Samuel Barrett CPT USARMY MSCOE (USA)" userId="d0168f62-4303-4e39-bc1b-18b3ba34583a" providerId="ADAL" clId="{2E3D4E7F-6525-453E-8867-D59004366C5A}" dt="2024-04-18T15:24:29.144" v="25" actId="1076"/>
        <pc:sldMkLst>
          <pc:docMk/>
          <pc:sldMk cId="2534244703" sldId="1969"/>
        </pc:sldMkLst>
        <pc:spChg chg="add mod">
          <ac:chgData name="McIntire, Samuel Barrett CPT USARMY MSCOE (USA)" userId="d0168f62-4303-4e39-bc1b-18b3ba34583a" providerId="ADAL" clId="{2E3D4E7F-6525-453E-8867-D59004366C5A}" dt="2024-04-18T15:24:20.887" v="23" actId="1076"/>
          <ac:spMkLst>
            <pc:docMk/>
            <pc:sldMk cId="2534244703" sldId="1969"/>
            <ac:spMk id="11" creationId="{031E6915-10A2-C660-1AA6-29CEA7F8E2F1}"/>
          </ac:spMkLst>
        </pc:spChg>
        <pc:spChg chg="add mod">
          <ac:chgData name="McIntire, Samuel Barrett CPT USARMY MSCOE (USA)" userId="d0168f62-4303-4e39-bc1b-18b3ba34583a" providerId="ADAL" clId="{2E3D4E7F-6525-453E-8867-D59004366C5A}" dt="2024-04-18T15:24:29.144" v="25" actId="1076"/>
          <ac:spMkLst>
            <pc:docMk/>
            <pc:sldMk cId="2534244703" sldId="1969"/>
            <ac:spMk id="24" creationId="{44959738-4135-53A3-A091-9CD820EFF2A2}"/>
          </ac:spMkLst>
        </pc:spChg>
        <pc:spChg chg="del">
          <ac:chgData name="McIntire, Samuel Barrett CPT USARMY MSCOE (USA)" userId="d0168f62-4303-4e39-bc1b-18b3ba34583a" providerId="ADAL" clId="{2E3D4E7F-6525-453E-8867-D59004366C5A}" dt="2024-04-18T15:23:57.669" v="20" actId="478"/>
          <ac:spMkLst>
            <pc:docMk/>
            <pc:sldMk cId="2534244703" sldId="1969"/>
            <ac:spMk id="33" creationId="{13E73021-6776-36D3-0C9B-1A23D54767F9}"/>
          </ac:spMkLst>
        </pc:spChg>
        <pc:grpChg chg="mod">
          <ac:chgData name="McIntire, Samuel Barrett CPT USARMY MSCOE (USA)" userId="d0168f62-4303-4e39-bc1b-18b3ba34583a" providerId="ADAL" clId="{2E3D4E7F-6525-453E-8867-D59004366C5A}" dt="2024-04-18T15:24:04.944" v="21" actId="1076"/>
          <ac:grpSpMkLst>
            <pc:docMk/>
            <pc:sldMk cId="2534244703" sldId="1969"/>
            <ac:grpSpMk id="121" creationId="{52B55175-A700-51DB-7FC0-B8A55CA13153}"/>
          </ac:grpSpMkLst>
        </pc:grpChg>
        <pc:picChg chg="del">
          <ac:chgData name="McIntire, Samuel Barrett CPT USARMY MSCOE (USA)" userId="d0168f62-4303-4e39-bc1b-18b3ba34583a" providerId="ADAL" clId="{2E3D4E7F-6525-453E-8867-D59004366C5A}" dt="2024-04-18T15:22:37.352" v="12" actId="478"/>
          <ac:picMkLst>
            <pc:docMk/>
            <pc:sldMk cId="2534244703" sldId="1969"/>
            <ac:picMk id="5" creationId="{72F26096-FAA6-D293-F149-33F7F0AC1497}"/>
          </ac:picMkLst>
        </pc:picChg>
        <pc:picChg chg="add mod ord">
          <ac:chgData name="McIntire, Samuel Barrett CPT USARMY MSCOE (USA)" userId="d0168f62-4303-4e39-bc1b-18b3ba34583a" providerId="ADAL" clId="{2E3D4E7F-6525-453E-8867-D59004366C5A}" dt="2024-04-18T15:22:55.580" v="18" actId="167"/>
          <ac:picMkLst>
            <pc:docMk/>
            <pc:sldMk cId="2534244703" sldId="1969"/>
            <ac:picMk id="6" creationId="{E94A7775-4B78-73D4-415A-93193FE3BE0C}"/>
          </ac:picMkLst>
        </pc:picChg>
      </pc:sldChg>
    </pc:docChg>
  </pc:docChgLst>
  <pc:docChgLst>
    <pc:chgData name="Camillo, Grant A CPT USARMY ENGINEER SCHL (USA)" userId="S::grant.a.camillo.mil@army.mil::dcfe71a2-6541-49ca-9157-19c817d01cea" providerId="AD" clId="Web-{339F03EE-BD72-4165-9BE0-5B8511612E0C}"/>
    <pc:docChg chg="modSld">
      <pc:chgData name="Camillo, Grant A CPT USARMY ENGINEER SCHL (USA)" userId="S::grant.a.camillo.mil@army.mil::dcfe71a2-6541-49ca-9157-19c817d01cea" providerId="AD" clId="Web-{339F03EE-BD72-4165-9BE0-5B8511612E0C}" dt="2024-04-16T19:41:34.653" v="36" actId="1076"/>
      <pc:docMkLst>
        <pc:docMk/>
      </pc:docMkLst>
      <pc:sldChg chg="addSp delSp modSp">
        <pc:chgData name="Camillo, Grant A CPT USARMY ENGINEER SCHL (USA)" userId="S::grant.a.camillo.mil@army.mil::dcfe71a2-6541-49ca-9157-19c817d01cea" providerId="AD" clId="Web-{339F03EE-BD72-4165-9BE0-5B8511612E0C}" dt="2024-04-16T19:41:34.653" v="36" actId="1076"/>
        <pc:sldMkLst>
          <pc:docMk/>
          <pc:sldMk cId="2865195213" sldId="1968"/>
        </pc:sldMkLst>
        <pc:spChg chg="mod">
          <ac:chgData name="Camillo, Grant A CPT USARMY ENGINEER SCHL (USA)" userId="S::grant.a.camillo.mil@army.mil::dcfe71a2-6541-49ca-9157-19c817d01cea" providerId="AD" clId="Web-{339F03EE-BD72-4165-9BE0-5B8511612E0C}" dt="2024-04-16T19:39:54.414" v="5" actId="20577"/>
          <ac:spMkLst>
            <pc:docMk/>
            <pc:sldMk cId="2865195213" sldId="1968"/>
            <ac:spMk id="3" creationId="{AE329335-A857-72D7-4042-1691E4405E2B}"/>
          </ac:spMkLst>
        </pc:spChg>
        <pc:grpChg chg="add mod">
          <ac:chgData name="Camillo, Grant A CPT USARMY ENGINEER SCHL (USA)" userId="S::grant.a.camillo.mil@army.mil::dcfe71a2-6541-49ca-9157-19c817d01cea" providerId="AD" clId="Web-{339F03EE-BD72-4165-9BE0-5B8511612E0C}" dt="2024-04-16T19:40:59.761" v="25" actId="1076"/>
          <ac:grpSpMkLst>
            <pc:docMk/>
            <pc:sldMk cId="2865195213" sldId="1968"/>
            <ac:grpSpMk id="8" creationId="{9613AD55-AFCF-E66B-766C-C5D5AA3519DB}"/>
          </ac:grpSpMkLst>
        </pc:grpChg>
        <pc:grpChg chg="add mod">
          <ac:chgData name="Camillo, Grant A CPT USARMY ENGINEER SCHL (USA)" userId="S::grant.a.camillo.mil@army.mil::dcfe71a2-6541-49ca-9157-19c817d01cea" providerId="AD" clId="Web-{339F03EE-BD72-4165-9BE0-5B8511612E0C}" dt="2024-04-16T19:41:20.621" v="32" actId="1076"/>
          <ac:grpSpMkLst>
            <pc:docMk/>
            <pc:sldMk cId="2865195213" sldId="1968"/>
            <ac:grpSpMk id="14" creationId="{2B9E504E-775B-50CA-D48B-BDD096DC67DA}"/>
          </ac:grpSpMkLst>
        </pc:grpChg>
        <pc:grpChg chg="add mod">
          <ac:chgData name="Camillo, Grant A CPT USARMY ENGINEER SCHL (USA)" userId="S::grant.a.camillo.mil@army.mil::dcfe71a2-6541-49ca-9157-19c817d01cea" providerId="AD" clId="Web-{339F03EE-BD72-4165-9BE0-5B8511612E0C}" dt="2024-04-16T19:41:34.653" v="36" actId="1076"/>
          <ac:grpSpMkLst>
            <pc:docMk/>
            <pc:sldMk cId="2865195213" sldId="1968"/>
            <ac:grpSpMk id="18" creationId="{48DA7031-3233-E40E-7C59-3F9D9C904497}"/>
          </ac:grpSpMkLst>
        </pc:grpChg>
        <pc:grpChg chg="add del mod">
          <ac:chgData name="Camillo, Grant A CPT USARMY ENGINEER SCHL (USA)" userId="S::grant.a.camillo.mil@army.mil::dcfe71a2-6541-49ca-9157-19c817d01cea" providerId="AD" clId="Web-{339F03EE-BD72-4165-9BE0-5B8511612E0C}" dt="2024-04-16T19:40:37.525" v="19"/>
          <ac:grpSpMkLst>
            <pc:docMk/>
            <pc:sldMk cId="2865195213" sldId="1968"/>
            <ac:grpSpMk id="24" creationId="{A4A976E5-3F01-E556-DD7A-83E1A506744B}"/>
          </ac:grpSpMkLst>
        </pc:grpChg>
        <pc:grpChg chg="add del mod">
          <ac:chgData name="Camillo, Grant A CPT USARMY ENGINEER SCHL (USA)" userId="S::grant.a.camillo.mil@army.mil::dcfe71a2-6541-49ca-9157-19c817d01cea" providerId="AD" clId="Web-{339F03EE-BD72-4165-9BE0-5B8511612E0C}" dt="2024-04-16T19:41:24.137" v="33" actId="1076"/>
          <ac:grpSpMkLst>
            <pc:docMk/>
            <pc:sldMk cId="2865195213" sldId="1968"/>
            <ac:grpSpMk id="28" creationId="{7A9CBBB1-1DD0-8D64-284F-6E7EEC00A57A}"/>
          </ac:grpSpMkLst>
        </pc:grpChg>
        <pc:grpChg chg="add del mod">
          <ac:chgData name="Camillo, Grant A CPT USARMY ENGINEER SCHL (USA)" userId="S::grant.a.camillo.mil@army.mil::dcfe71a2-6541-49ca-9157-19c817d01cea" providerId="AD" clId="Web-{339F03EE-BD72-4165-9BE0-5B8511612E0C}" dt="2024-04-16T19:41:27.700" v="34" actId="1076"/>
          <ac:grpSpMkLst>
            <pc:docMk/>
            <pc:sldMk cId="2865195213" sldId="1968"/>
            <ac:grpSpMk id="42" creationId="{5C8A4A05-1DB5-9B27-7E1B-FA6C9232B541}"/>
          </ac:grpSpMkLst>
        </pc:grpChg>
        <pc:picChg chg="add del mod">
          <ac:chgData name="Camillo, Grant A CPT USARMY ENGINEER SCHL (USA)" userId="S::grant.a.camillo.mil@army.mil::dcfe71a2-6541-49ca-9157-19c817d01cea" providerId="AD" clId="Web-{339F03EE-BD72-4165-9BE0-5B8511612E0C}" dt="2024-04-16T19:40:41.838" v="20" actId="1076"/>
          <ac:picMkLst>
            <pc:docMk/>
            <pc:sldMk cId="2865195213" sldId="1968"/>
            <ac:picMk id="5" creationId="{F7A1672E-2799-5EE0-9193-E9E451709FEA}"/>
          </ac:picMkLst>
        </pc:picChg>
        <pc:picChg chg="mod modCrop">
          <ac:chgData name="Camillo, Grant A CPT USARMY ENGINEER SCHL (USA)" userId="S::grant.a.camillo.mil@army.mil::dcfe71a2-6541-49ca-9157-19c817d01cea" providerId="AD" clId="Web-{339F03EE-BD72-4165-9BE0-5B8511612E0C}" dt="2024-04-16T19:39:50.773" v="4" actId="1076"/>
          <ac:picMkLst>
            <pc:docMk/>
            <pc:sldMk cId="2865195213" sldId="1968"/>
            <ac:picMk id="6" creationId="{56A00355-26EA-13E2-353B-9CD44F5FE86A}"/>
          </ac:picMkLst>
        </pc:picChg>
        <pc:picChg chg="add del mod">
          <ac:chgData name="Camillo, Grant A CPT USARMY ENGINEER SCHL (USA)" userId="S::grant.a.camillo.mil@army.mil::dcfe71a2-6541-49ca-9157-19c817d01cea" providerId="AD" clId="Web-{339F03EE-BD72-4165-9BE0-5B8511612E0C}" dt="2024-04-16T19:41:15.746" v="30"/>
          <ac:picMkLst>
            <pc:docMk/>
            <pc:sldMk cId="2865195213" sldId="1968"/>
            <ac:picMk id="7" creationId="{4CBE8579-7CC2-787C-43F0-1863B1080252}"/>
          </ac:picMkLst>
        </pc:picChg>
        <pc:picChg chg="add del mod">
          <ac:chgData name="Camillo, Grant A CPT USARMY ENGINEER SCHL (USA)" userId="S::grant.a.camillo.mil@army.mil::dcfe71a2-6541-49ca-9157-19c817d01cea" providerId="AD" clId="Web-{339F03EE-BD72-4165-9BE0-5B8511612E0C}" dt="2024-04-16T19:41:14.887" v="29"/>
          <ac:picMkLst>
            <pc:docMk/>
            <pc:sldMk cId="2865195213" sldId="1968"/>
            <ac:picMk id="10" creationId="{FF9ECDB3-ECD9-EB84-6D40-D5712C0EBB0F}"/>
          </ac:picMkLst>
        </pc:picChg>
        <pc:picChg chg="add del">
          <ac:chgData name="Camillo, Grant A CPT USARMY ENGINEER SCHL (USA)" userId="S::grant.a.camillo.mil@army.mil::dcfe71a2-6541-49ca-9157-19c817d01cea" providerId="AD" clId="Web-{339F03EE-BD72-4165-9BE0-5B8511612E0C}" dt="2024-04-16T19:41:01.090" v="26"/>
          <ac:picMkLst>
            <pc:docMk/>
            <pc:sldMk cId="2865195213" sldId="1968"/>
            <ac:picMk id="11" creationId="{A8F64E82-69E7-9B92-488B-8929F0654F96}"/>
          </ac:picMkLst>
        </pc:picChg>
        <pc:picChg chg="del topLvl">
          <ac:chgData name="Camillo, Grant A CPT USARMY ENGINEER SCHL (USA)" userId="S::grant.a.camillo.mil@army.mil::dcfe71a2-6541-49ca-9157-19c817d01cea" providerId="AD" clId="Web-{339F03EE-BD72-4165-9BE0-5B8511612E0C}" dt="2024-04-16T19:40:37.525" v="19"/>
          <ac:picMkLst>
            <pc:docMk/>
            <pc:sldMk cId="2865195213" sldId="1968"/>
            <ac:picMk id="25" creationId="{78259DC5-D7E9-D730-1C75-8CB105A087B4}"/>
          </ac:picMkLst>
        </pc:picChg>
        <pc:picChg chg="topLvl">
          <ac:chgData name="Camillo, Grant A CPT USARMY ENGINEER SCHL (USA)" userId="S::grant.a.camillo.mil@army.mil::dcfe71a2-6541-49ca-9157-19c817d01cea" providerId="AD" clId="Web-{339F03EE-BD72-4165-9BE0-5B8511612E0C}" dt="2024-04-16T19:40:37.525" v="19"/>
          <ac:picMkLst>
            <pc:docMk/>
            <pc:sldMk cId="2865195213" sldId="1968"/>
            <ac:picMk id="26" creationId="{93CCC3D3-4B90-DA76-8C32-D93B73FD4D17}"/>
          </ac:picMkLst>
        </pc:picChg>
        <pc:picChg chg="del">
          <ac:chgData name="Camillo, Grant A CPT USARMY ENGINEER SCHL (USA)" userId="S::grant.a.camillo.mil@army.mil::dcfe71a2-6541-49ca-9157-19c817d01cea" providerId="AD" clId="Web-{339F03EE-BD72-4165-9BE0-5B8511612E0C}" dt="2024-04-16T19:39:41.366" v="3"/>
          <ac:picMkLst>
            <pc:docMk/>
            <pc:sldMk cId="2865195213" sldId="1968"/>
            <ac:picMk id="27" creationId="{BE7F5934-8D6F-391D-412B-3AE99FFD1798}"/>
          </ac:picMkLst>
        </pc:picChg>
      </pc:sldChg>
    </pc:docChg>
  </pc:docChgLst>
  <pc:docChgLst>
    <pc:chgData name="McIntire, Samuel Barrett CPT USARMY MSCOE (USA)" userId="d0168f62-4303-4e39-bc1b-18b3ba34583a" providerId="ADAL" clId="{AB432754-49A6-4B8E-8D9D-D2D446C51D0D}"/>
    <pc:docChg chg="delSld">
      <pc:chgData name="McIntire, Samuel Barrett CPT USARMY MSCOE (USA)" userId="d0168f62-4303-4e39-bc1b-18b3ba34583a" providerId="ADAL" clId="{AB432754-49A6-4B8E-8D9D-D2D446C51D0D}" dt="2024-04-10T16:20:30.885" v="2" actId="47"/>
      <pc:docMkLst>
        <pc:docMk/>
      </pc:docMkLst>
      <pc:sldChg chg="del">
        <pc:chgData name="McIntire, Samuel Barrett CPT USARMY MSCOE (USA)" userId="d0168f62-4303-4e39-bc1b-18b3ba34583a" providerId="ADAL" clId="{AB432754-49A6-4B8E-8D9D-D2D446C51D0D}" dt="2024-04-10T16:20:30.885" v="2" actId="47"/>
        <pc:sldMkLst>
          <pc:docMk/>
          <pc:sldMk cId="1200012315" sldId="1927"/>
        </pc:sldMkLst>
      </pc:sldChg>
      <pc:sldChg chg="del">
        <pc:chgData name="McIntire, Samuel Barrett CPT USARMY MSCOE (USA)" userId="d0168f62-4303-4e39-bc1b-18b3ba34583a" providerId="ADAL" clId="{AB432754-49A6-4B8E-8D9D-D2D446C51D0D}" dt="2024-04-10T16:18:48.321" v="0" actId="47"/>
        <pc:sldMkLst>
          <pc:docMk/>
          <pc:sldMk cId="1495360296" sldId="1947"/>
        </pc:sldMkLst>
      </pc:sldChg>
      <pc:sldChg chg="del">
        <pc:chgData name="McIntire, Samuel Barrett CPT USARMY MSCOE (USA)" userId="d0168f62-4303-4e39-bc1b-18b3ba34583a" providerId="ADAL" clId="{AB432754-49A6-4B8E-8D9D-D2D446C51D0D}" dt="2024-04-10T16:19:10.723" v="1" actId="47"/>
        <pc:sldMkLst>
          <pc:docMk/>
          <pc:sldMk cId="2583918308" sldId="1947"/>
        </pc:sldMkLst>
      </pc:sldChg>
    </pc:docChg>
  </pc:docChgLst>
  <pc:docChgLst>
    <pc:chgData name="McIntire, Samuel Barrett CPT USARMY MSCOE (USA)" userId="d0168f62-4303-4e39-bc1b-18b3ba34583a" providerId="ADAL" clId="{7D531E31-6CC8-4818-91C0-DEE159C4105F}"/>
    <pc:docChg chg="custSel delSld modSld">
      <pc:chgData name="McIntire, Samuel Barrett CPT USARMY MSCOE (USA)" userId="d0168f62-4303-4e39-bc1b-18b3ba34583a" providerId="ADAL" clId="{7D531E31-6CC8-4818-91C0-DEE159C4105F}" dt="2024-04-19T16:14:28.502" v="150" actId="1076"/>
      <pc:docMkLst>
        <pc:docMk/>
      </pc:docMkLst>
      <pc:sldChg chg="modSp mod">
        <pc:chgData name="McIntire, Samuel Barrett CPT USARMY MSCOE (USA)" userId="d0168f62-4303-4e39-bc1b-18b3ba34583a" providerId="ADAL" clId="{7D531E31-6CC8-4818-91C0-DEE159C4105F}" dt="2024-04-19T15:40:28.650" v="61" actId="1076"/>
        <pc:sldMkLst>
          <pc:docMk/>
          <pc:sldMk cId="2343754386" sldId="1962"/>
        </pc:sldMkLst>
        <pc:spChg chg="mod">
          <ac:chgData name="McIntire, Samuel Barrett CPT USARMY MSCOE (USA)" userId="d0168f62-4303-4e39-bc1b-18b3ba34583a" providerId="ADAL" clId="{7D531E31-6CC8-4818-91C0-DEE159C4105F}" dt="2024-04-19T15:40:28.650" v="61" actId="1076"/>
          <ac:spMkLst>
            <pc:docMk/>
            <pc:sldMk cId="2343754386" sldId="1962"/>
            <ac:spMk id="9" creationId="{9A188D27-9505-229F-16E8-613B73BA552A}"/>
          </ac:spMkLst>
        </pc:spChg>
      </pc:sldChg>
      <pc:sldChg chg="modSp mod">
        <pc:chgData name="McIntire, Samuel Barrett CPT USARMY MSCOE (USA)" userId="d0168f62-4303-4e39-bc1b-18b3ba34583a" providerId="ADAL" clId="{7D531E31-6CC8-4818-91C0-DEE159C4105F}" dt="2024-04-19T15:40:15.043" v="59" actId="1076"/>
        <pc:sldMkLst>
          <pc:docMk/>
          <pc:sldMk cId="384655782" sldId="1964"/>
        </pc:sldMkLst>
        <pc:spChg chg="mod">
          <ac:chgData name="McIntire, Samuel Barrett CPT USARMY MSCOE (USA)" userId="d0168f62-4303-4e39-bc1b-18b3ba34583a" providerId="ADAL" clId="{7D531E31-6CC8-4818-91C0-DEE159C4105F}" dt="2024-04-19T15:40:12.242" v="58" actId="1076"/>
          <ac:spMkLst>
            <pc:docMk/>
            <pc:sldMk cId="384655782" sldId="1964"/>
            <ac:spMk id="3" creationId="{84E64807-D271-A7FF-A74F-07B8EEEC4152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40:07.658" v="57" actId="1076"/>
          <ac:spMkLst>
            <pc:docMk/>
            <pc:sldMk cId="384655782" sldId="1964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39:59.528" v="54" actId="1076"/>
          <ac:spMkLst>
            <pc:docMk/>
            <pc:sldMk cId="384655782" sldId="1964"/>
            <ac:spMk id="5" creationId="{1D97E414-B44B-D694-E608-A44EA8215CB4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40:03.064" v="55" actId="1076"/>
          <ac:spMkLst>
            <pc:docMk/>
            <pc:sldMk cId="384655782" sldId="1964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40:15.043" v="59" actId="1076"/>
          <ac:spMkLst>
            <pc:docMk/>
            <pc:sldMk cId="384655782" sldId="1964"/>
            <ac:spMk id="10" creationId="{13C6E3F9-9028-BD5D-07C6-48FBC072D1E6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40:05.218" v="56" actId="1076"/>
          <ac:spMkLst>
            <pc:docMk/>
            <pc:sldMk cId="384655782" sldId="1964"/>
            <ac:spMk id="12" creationId="{3B4D8320-FDE9-4CF9-A202-F28406707EE6}"/>
          </ac:spMkLst>
        </pc:spChg>
      </pc:sldChg>
      <pc:sldChg chg="delSp modSp mod">
        <pc:chgData name="McIntire, Samuel Barrett CPT USARMY MSCOE (USA)" userId="d0168f62-4303-4e39-bc1b-18b3ba34583a" providerId="ADAL" clId="{7D531E31-6CC8-4818-91C0-DEE159C4105F}" dt="2024-04-19T16:14:28.502" v="150" actId="1076"/>
        <pc:sldMkLst>
          <pc:docMk/>
          <pc:sldMk cId="2690941140" sldId="1965"/>
        </pc:sldMkLst>
        <pc:spChg chg="mod">
          <ac:chgData name="McIntire, Samuel Barrett CPT USARMY MSCOE (USA)" userId="d0168f62-4303-4e39-bc1b-18b3ba34583a" providerId="ADAL" clId="{7D531E31-6CC8-4818-91C0-DEE159C4105F}" dt="2024-04-19T16:14:28.502" v="150" actId="1076"/>
          <ac:spMkLst>
            <pc:docMk/>
            <pc:sldMk cId="2690941140" sldId="1965"/>
            <ac:spMk id="3" creationId="{16983EAE-C200-AA06-6CEC-1182696BF405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42:24.888" v="96" actId="255"/>
          <ac:spMkLst>
            <pc:docMk/>
            <pc:sldMk cId="2690941140" sldId="1965"/>
            <ac:spMk id="5" creationId="{EACC90F6-B14C-C10C-69FD-140191364DAA}"/>
          </ac:spMkLst>
        </pc:spChg>
        <pc:spChg chg="del">
          <ac:chgData name="McIntire, Samuel Barrett CPT USARMY MSCOE (USA)" userId="d0168f62-4303-4e39-bc1b-18b3ba34583a" providerId="ADAL" clId="{7D531E31-6CC8-4818-91C0-DEE159C4105F}" dt="2024-04-19T15:39:03.234" v="40" actId="478"/>
          <ac:spMkLst>
            <pc:docMk/>
            <pc:sldMk cId="2690941140" sldId="1965"/>
            <ac:spMk id="9" creationId="{C91DBCF6-45AD-9CA1-848A-266BDF53F543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39:30.873" v="48" actId="1076"/>
          <ac:spMkLst>
            <pc:docMk/>
            <pc:sldMk cId="2690941140" sldId="1965"/>
            <ac:spMk id="10" creationId="{13C6E3F9-9028-BD5D-07C6-48FBC072D1E6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39:47.249" v="51" actId="1076"/>
          <ac:spMkLst>
            <pc:docMk/>
            <pc:sldMk cId="2690941140" sldId="1965"/>
            <ac:spMk id="11" creationId="{BB3B499A-B470-E997-79E9-53A2B8B338EE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39:16.097" v="43" actId="1076"/>
          <ac:spMkLst>
            <pc:docMk/>
            <pc:sldMk cId="2690941140" sldId="1965"/>
            <ac:spMk id="15" creationId="{D8A10F20-6432-2E49-968E-E9D2AACDE4A3}"/>
          </ac:spMkLst>
        </pc:spChg>
        <pc:spChg chg="mod">
          <ac:chgData name="McIntire, Samuel Barrett CPT USARMY MSCOE (USA)" userId="d0168f62-4303-4e39-bc1b-18b3ba34583a" providerId="ADAL" clId="{7D531E31-6CC8-4818-91C0-DEE159C4105F}" dt="2024-04-19T15:42:12.657" v="94" actId="122"/>
          <ac:spMkLst>
            <pc:docMk/>
            <pc:sldMk cId="2690941140" sldId="1965"/>
            <ac:spMk id="16" creationId="{F45F6D81-E144-45BE-D993-E4880152448F}"/>
          </ac:spMkLst>
        </pc:spChg>
      </pc:sldChg>
      <pc:sldChg chg="del">
        <pc:chgData name="McIntire, Samuel Barrett CPT USARMY MSCOE (USA)" userId="d0168f62-4303-4e39-bc1b-18b3ba34583a" providerId="ADAL" clId="{7D531E31-6CC8-4818-91C0-DEE159C4105F}" dt="2024-04-19T14:33:00.493" v="0" actId="47"/>
        <pc:sldMkLst>
          <pc:docMk/>
          <pc:sldMk cId="2534244703" sldId="1969"/>
        </pc:sldMkLst>
      </pc:sldChg>
    </pc:docChg>
  </pc:docChgLst>
  <pc:docChgLst>
    <pc:chgData name="Camillo, Grant A CPT USARMY ENGINEER SCHL (USA)" userId="S::grant.a.camillo.mil@army.mil::dcfe71a2-6541-49ca-9157-19c817d01cea" providerId="AD" clId="Web-{F5AB73CB-7D7E-48FD-97AA-61A37BEC6FE2}"/>
    <pc:docChg chg="modSld">
      <pc:chgData name="Camillo, Grant A CPT USARMY ENGINEER SCHL (USA)" userId="S::grant.a.camillo.mil@army.mil::dcfe71a2-6541-49ca-9157-19c817d01cea" providerId="AD" clId="Web-{F5AB73CB-7D7E-48FD-97AA-61A37BEC6FE2}" dt="2024-04-18T15:21:27.609" v="91" actId="20577"/>
      <pc:docMkLst>
        <pc:docMk/>
      </pc:docMkLst>
      <pc:sldChg chg="modSp">
        <pc:chgData name="Camillo, Grant A CPT USARMY ENGINEER SCHL (USA)" userId="S::grant.a.camillo.mil@army.mil::dcfe71a2-6541-49ca-9157-19c817d01cea" providerId="AD" clId="Web-{F5AB73CB-7D7E-48FD-97AA-61A37BEC6FE2}" dt="2024-04-18T15:16:56.105" v="55" actId="20577"/>
        <pc:sldMkLst>
          <pc:docMk/>
          <pc:sldMk cId="830741223" sldId="1961"/>
        </pc:sldMkLst>
        <pc:spChg chg="mod">
          <ac:chgData name="Camillo, Grant A CPT USARMY ENGINEER SCHL (USA)" userId="S::grant.a.camillo.mil@army.mil::dcfe71a2-6541-49ca-9157-19c817d01cea" providerId="AD" clId="Web-{F5AB73CB-7D7E-48FD-97AA-61A37BEC6FE2}" dt="2024-04-18T15:15:12.479" v="5" actId="20577"/>
          <ac:spMkLst>
            <pc:docMk/>
            <pc:sldMk cId="830741223" sldId="1961"/>
            <ac:spMk id="10" creationId="{13C6E3F9-9028-BD5D-07C6-48FBC072D1E6}"/>
          </ac:spMkLst>
        </pc:spChg>
        <pc:spChg chg="mod">
          <ac:chgData name="Camillo, Grant A CPT USARMY ENGINEER SCHL (USA)" userId="S::grant.a.camillo.mil@army.mil::dcfe71a2-6541-49ca-9157-19c817d01cea" providerId="AD" clId="Web-{F5AB73CB-7D7E-48FD-97AA-61A37BEC6FE2}" dt="2024-04-18T15:16:56.105" v="55" actId="20577"/>
          <ac:spMkLst>
            <pc:docMk/>
            <pc:sldMk cId="830741223" sldId="1961"/>
            <ac:spMk id="14" creationId="{383CC9CD-86C1-974C-6DE0-D44A847EB295}"/>
          </ac:spMkLst>
        </pc:spChg>
      </pc:sldChg>
      <pc:sldChg chg="delSp modSp">
        <pc:chgData name="Camillo, Grant A CPT USARMY ENGINEER SCHL (USA)" userId="S::grant.a.camillo.mil@army.mil::dcfe71a2-6541-49ca-9157-19c817d01cea" providerId="AD" clId="Web-{F5AB73CB-7D7E-48FD-97AA-61A37BEC6FE2}" dt="2024-04-18T15:21:27.609" v="91" actId="20577"/>
        <pc:sldMkLst>
          <pc:docMk/>
          <pc:sldMk cId="384655782" sldId="1964"/>
        </pc:sldMkLst>
        <pc:spChg chg="mod">
          <ac:chgData name="Camillo, Grant A CPT USARMY ENGINEER SCHL (USA)" userId="S::grant.a.camillo.mil@army.mil::dcfe71a2-6541-49ca-9157-19c817d01cea" providerId="AD" clId="Web-{F5AB73CB-7D7E-48FD-97AA-61A37BEC6FE2}" dt="2024-04-18T15:21:27.609" v="91" actId="20577"/>
          <ac:spMkLst>
            <pc:docMk/>
            <pc:sldMk cId="384655782" sldId="1964"/>
            <ac:spMk id="5" creationId="{1D97E414-B44B-D694-E608-A44EA8215CB4}"/>
          </ac:spMkLst>
        </pc:spChg>
        <pc:spChg chg="del mod">
          <ac:chgData name="Camillo, Grant A CPT USARMY ENGINEER SCHL (USA)" userId="S::grant.a.camillo.mil@army.mil::dcfe71a2-6541-49ca-9157-19c817d01cea" providerId="AD" clId="Web-{F5AB73CB-7D7E-48FD-97AA-61A37BEC6FE2}" dt="2024-04-18T15:21:17.593" v="88"/>
          <ac:spMkLst>
            <pc:docMk/>
            <pc:sldMk cId="384655782" sldId="1964"/>
            <ac:spMk id="11" creationId="{71AF7D89-53E8-50E0-0A23-FD30DABDC458}"/>
          </ac:spMkLst>
        </pc:spChg>
      </pc:sldChg>
      <pc:sldChg chg="delSp modSp">
        <pc:chgData name="Camillo, Grant A CPT USARMY ENGINEER SCHL (USA)" userId="S::grant.a.camillo.mil@army.mil::dcfe71a2-6541-49ca-9157-19c817d01cea" providerId="AD" clId="Web-{F5AB73CB-7D7E-48FD-97AA-61A37BEC6FE2}" dt="2024-04-18T15:20:59.077" v="85"/>
        <pc:sldMkLst>
          <pc:docMk/>
          <pc:sldMk cId="2690941140" sldId="1965"/>
        </pc:sldMkLst>
        <pc:spChg chg="del mod">
          <ac:chgData name="Camillo, Grant A CPT USARMY ENGINEER SCHL (USA)" userId="S::grant.a.camillo.mil@army.mil::dcfe71a2-6541-49ca-9157-19c817d01cea" providerId="AD" clId="Web-{F5AB73CB-7D7E-48FD-97AA-61A37BEC6FE2}" dt="2024-04-18T15:20:59.077" v="85"/>
          <ac:spMkLst>
            <pc:docMk/>
            <pc:sldMk cId="2690941140" sldId="1965"/>
            <ac:spMk id="14" creationId="{04250A05-A6AF-C4C7-48C3-5337E6F7E605}"/>
          </ac:spMkLst>
        </pc:spChg>
      </pc:sldChg>
      <pc:sldChg chg="delSp">
        <pc:chgData name="Camillo, Grant A CPT USARMY ENGINEER SCHL (USA)" userId="S::grant.a.camillo.mil@army.mil::dcfe71a2-6541-49ca-9157-19c817d01cea" providerId="AD" clId="Web-{F5AB73CB-7D7E-48FD-97AA-61A37BEC6FE2}" dt="2024-04-18T15:19:34.076" v="84"/>
        <pc:sldMkLst>
          <pc:docMk/>
          <pc:sldMk cId="3309097543" sldId="1966"/>
        </pc:sldMkLst>
        <pc:grpChg chg="del">
          <ac:chgData name="Camillo, Grant A CPT USARMY ENGINEER SCHL (USA)" userId="S::grant.a.camillo.mil@army.mil::dcfe71a2-6541-49ca-9157-19c817d01cea" providerId="AD" clId="Web-{F5AB73CB-7D7E-48FD-97AA-61A37BEC6FE2}" dt="2024-04-18T15:19:34.076" v="84"/>
          <ac:grpSpMkLst>
            <pc:docMk/>
            <pc:sldMk cId="3309097543" sldId="1966"/>
            <ac:grpSpMk id="82" creationId="{D1526F4F-EDBC-D58B-853B-6A9EF2538FCF}"/>
          </ac:grpSpMkLst>
        </pc:grpChg>
      </pc:sldChg>
    </pc:docChg>
  </pc:docChgLst>
  <pc:docChgLst>
    <pc:chgData name="McIntire, Samuel Barrett CPT USARMY MSCOE (USA)" userId="d0168f62-4303-4e39-bc1b-18b3ba34583a" providerId="ADAL" clId="{34274284-390F-4663-9A0B-FA6C4D8CEDEE}"/>
    <pc:docChg chg="undo custSel addSld delSld modSld">
      <pc:chgData name="McIntire, Samuel Barrett CPT USARMY MSCOE (USA)" userId="d0168f62-4303-4e39-bc1b-18b3ba34583a" providerId="ADAL" clId="{34274284-390F-4663-9A0B-FA6C4D8CEDEE}" dt="2024-04-15T18:45:38.375" v="1340" actId="20577"/>
      <pc:docMkLst>
        <pc:docMk/>
      </pc:docMkLst>
      <pc:sldChg chg="modSp mod">
        <pc:chgData name="McIntire, Samuel Barrett CPT USARMY MSCOE (USA)" userId="d0168f62-4303-4e39-bc1b-18b3ba34583a" providerId="ADAL" clId="{34274284-390F-4663-9A0B-FA6C4D8CEDEE}" dt="2024-04-15T15:49:04" v="1116" actId="1076"/>
        <pc:sldMkLst>
          <pc:docMk/>
          <pc:sldMk cId="1362072017" sldId="1960"/>
        </pc:sldMkLst>
        <pc:spChg chg="mod">
          <ac:chgData name="McIntire, Samuel Barrett CPT USARMY MSCOE (USA)" userId="d0168f62-4303-4e39-bc1b-18b3ba34583a" providerId="ADAL" clId="{34274284-390F-4663-9A0B-FA6C4D8CEDEE}" dt="2024-04-15T15:49:04" v="1116" actId="1076"/>
          <ac:spMkLst>
            <pc:docMk/>
            <pc:sldMk cId="1362072017" sldId="1960"/>
            <ac:spMk id="4" creationId="{DEF219A5-7D2D-ADCF-AA93-F837515F48D9}"/>
          </ac:spMkLst>
        </pc:spChg>
      </pc:sldChg>
      <pc:sldChg chg="addSp delSp modSp mod">
        <pc:chgData name="McIntire, Samuel Barrett CPT USARMY MSCOE (USA)" userId="d0168f62-4303-4e39-bc1b-18b3ba34583a" providerId="ADAL" clId="{34274284-390F-4663-9A0B-FA6C4D8CEDEE}" dt="2024-04-12T20:43:53.304" v="404" actId="20577"/>
        <pc:sldMkLst>
          <pc:docMk/>
          <pc:sldMk cId="830741223" sldId="1961"/>
        </pc:sldMkLst>
        <pc:spChg chg="mod">
          <ac:chgData name="McIntire, Samuel Barrett CPT USARMY MSCOE (USA)" userId="d0168f62-4303-4e39-bc1b-18b3ba34583a" providerId="ADAL" clId="{34274284-390F-4663-9A0B-FA6C4D8CEDEE}" dt="2024-04-12T20:35:31.893" v="325" actId="122"/>
          <ac:spMkLst>
            <pc:docMk/>
            <pc:sldMk cId="830741223" sldId="1961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0:43:53.304" v="404" actId="20577"/>
          <ac:spMkLst>
            <pc:docMk/>
            <pc:sldMk cId="830741223" sldId="1961"/>
            <ac:spMk id="9" creationId="{9A188D27-9505-229F-16E8-613B73BA552A}"/>
          </ac:spMkLst>
        </pc:spChg>
        <pc:graphicFrameChg chg="add mod">
          <ac:chgData name="McIntire, Samuel Barrett CPT USARMY MSCOE (USA)" userId="d0168f62-4303-4e39-bc1b-18b3ba34583a" providerId="ADAL" clId="{34274284-390F-4663-9A0B-FA6C4D8CEDEE}" dt="2024-04-12T20:18:13.195" v="5" actId="1076"/>
          <ac:graphicFrameMkLst>
            <pc:docMk/>
            <pc:sldMk cId="830741223" sldId="1961"/>
            <ac:graphicFrameMk id="3" creationId="{C95A70DD-7164-A104-DE93-BB626DECE651}"/>
          </ac:graphicFrameMkLst>
        </pc:graphicFrameChg>
        <pc:graphicFrameChg chg="add mod">
          <ac:chgData name="McIntire, Samuel Barrett CPT USARMY MSCOE (USA)" userId="d0168f62-4303-4e39-bc1b-18b3ba34583a" providerId="ADAL" clId="{34274284-390F-4663-9A0B-FA6C4D8CEDEE}" dt="2024-04-12T20:26:30.419" v="175" actId="1076"/>
          <ac:graphicFrameMkLst>
            <pc:docMk/>
            <pc:sldMk cId="830741223" sldId="1961"/>
            <ac:graphicFrameMk id="5" creationId="{BB6CFF18-4C7C-F7F9-248D-F961C8C31300}"/>
          </ac:graphicFrameMkLst>
        </pc:graphicFrameChg>
        <pc:graphicFrameChg chg="del">
          <ac:chgData name="McIntire, Samuel Barrett CPT USARMY MSCOE (USA)" userId="d0168f62-4303-4e39-bc1b-18b3ba34583a" providerId="ADAL" clId="{34274284-390F-4663-9A0B-FA6C4D8CEDEE}" dt="2024-04-12T20:17:09.191" v="0" actId="478"/>
          <ac:graphicFrameMkLst>
            <pc:docMk/>
            <pc:sldMk cId="830741223" sldId="1961"/>
            <ac:graphicFrameMk id="11" creationId="{DBB3E423-D9CD-FE70-7449-03F9BBBEA5F1}"/>
          </ac:graphicFrameMkLst>
        </pc:graphicFrameChg>
      </pc:sldChg>
      <pc:sldChg chg="addSp modSp mod">
        <pc:chgData name="McIntire, Samuel Barrett CPT USARMY MSCOE (USA)" userId="d0168f62-4303-4e39-bc1b-18b3ba34583a" providerId="ADAL" clId="{34274284-390F-4663-9A0B-FA6C4D8CEDEE}" dt="2024-04-15T18:45:38.375" v="1340" actId="20577"/>
        <pc:sldMkLst>
          <pc:docMk/>
          <pc:sldMk cId="2343754386" sldId="1962"/>
        </pc:sldMkLst>
        <pc:spChg chg="mod">
          <ac:chgData name="McIntire, Samuel Barrett CPT USARMY MSCOE (USA)" userId="d0168f62-4303-4e39-bc1b-18b3ba34583a" providerId="ADAL" clId="{34274284-390F-4663-9A0B-FA6C4D8CEDEE}" dt="2024-04-15T18:45:38.375" v="1340" actId="20577"/>
          <ac:spMkLst>
            <pc:docMk/>
            <pc:sldMk cId="2343754386" sldId="1962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0:31:36.883" v="199" actId="20577"/>
          <ac:spMkLst>
            <pc:docMk/>
            <pc:sldMk cId="2343754386" sldId="1962"/>
            <ac:spMk id="6" creationId="{FAB7EF88-488F-1F05-1FB6-C7A8D71BAEBB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0:36:30.840" v="359" actId="1076"/>
          <ac:spMkLst>
            <pc:docMk/>
            <pc:sldMk cId="2343754386" sldId="1962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34274284-390F-4663-9A0B-FA6C4D8CEDEE}" dt="2024-04-15T18:45:33.696" v="1339" actId="20577"/>
          <ac:spMkLst>
            <pc:docMk/>
            <pc:sldMk cId="2343754386" sldId="1962"/>
            <ac:spMk id="10" creationId="{13C6E3F9-9028-BD5D-07C6-48FBC072D1E6}"/>
          </ac:spMkLst>
        </pc:spChg>
        <pc:graphicFrameChg chg="add mod">
          <ac:chgData name="McIntire, Samuel Barrett CPT USARMY MSCOE (USA)" userId="d0168f62-4303-4e39-bc1b-18b3ba34583a" providerId="ADAL" clId="{34274284-390F-4663-9A0B-FA6C4D8CEDEE}" dt="2024-04-12T20:29:37.455" v="197" actId="1076"/>
          <ac:graphicFrameMkLst>
            <pc:docMk/>
            <pc:sldMk cId="2343754386" sldId="1962"/>
            <ac:graphicFrameMk id="3" creationId="{833582FE-3346-798F-4583-E46D62848143}"/>
          </ac:graphicFrameMkLst>
        </pc:graphicFrameChg>
        <pc:picChg chg="add mod">
          <ac:chgData name="McIntire, Samuel Barrett CPT USARMY MSCOE (USA)" userId="d0168f62-4303-4e39-bc1b-18b3ba34583a" providerId="ADAL" clId="{34274284-390F-4663-9A0B-FA6C4D8CEDEE}" dt="2024-04-12T20:34:54.065" v="301" actId="1076"/>
          <ac:picMkLst>
            <pc:docMk/>
            <pc:sldMk cId="2343754386" sldId="1962"/>
            <ac:picMk id="11" creationId="{5653B797-F0E3-6D9F-AF1A-EC0013949F3B}"/>
          </ac:picMkLst>
        </pc:picChg>
      </pc:sldChg>
      <pc:sldChg chg="del">
        <pc:chgData name="McIntire, Samuel Barrett CPT USARMY MSCOE (USA)" userId="d0168f62-4303-4e39-bc1b-18b3ba34583a" providerId="ADAL" clId="{34274284-390F-4663-9A0B-FA6C4D8CEDEE}" dt="2024-04-15T15:48:28.951" v="1108" actId="47"/>
        <pc:sldMkLst>
          <pc:docMk/>
          <pc:sldMk cId="1953410610" sldId="1963"/>
        </pc:sldMkLst>
      </pc:sldChg>
      <pc:sldChg chg="addSp delSp modSp add mod">
        <pc:chgData name="McIntire, Samuel Barrett CPT USARMY MSCOE (USA)" userId="d0168f62-4303-4e39-bc1b-18b3ba34583a" providerId="ADAL" clId="{34274284-390F-4663-9A0B-FA6C4D8CEDEE}" dt="2024-04-15T15:54:59.791" v="1309" actId="1076"/>
        <pc:sldMkLst>
          <pc:docMk/>
          <pc:sldMk cId="384655782" sldId="1964"/>
        </pc:sldMkLst>
        <pc:spChg chg="mod">
          <ac:chgData name="McIntire, Samuel Barrett CPT USARMY MSCOE (USA)" userId="d0168f62-4303-4e39-bc1b-18b3ba34583a" providerId="ADAL" clId="{34274284-390F-4663-9A0B-FA6C4D8CEDEE}" dt="2024-04-12T20:51:41.806" v="848" actId="255"/>
          <ac:spMkLst>
            <pc:docMk/>
            <pc:sldMk cId="384655782" sldId="1964"/>
            <ac:spMk id="4" creationId="{DEF219A5-7D2D-ADCF-AA93-F837515F48D9}"/>
          </ac:spMkLst>
        </pc:spChg>
        <pc:spChg chg="add mod">
          <ac:chgData name="McIntire, Samuel Barrett CPT USARMY MSCOE (USA)" userId="d0168f62-4303-4e39-bc1b-18b3ba34583a" providerId="ADAL" clId="{34274284-390F-4663-9A0B-FA6C4D8CEDEE}" dt="2024-04-15T15:54:21.293" v="1305" actId="20577"/>
          <ac:spMkLst>
            <pc:docMk/>
            <pc:sldMk cId="384655782" sldId="1964"/>
            <ac:spMk id="5" creationId="{1D97E414-B44B-D694-E608-A44EA8215CB4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0:44:16.445" v="425" actId="20577"/>
          <ac:spMkLst>
            <pc:docMk/>
            <pc:sldMk cId="384655782" sldId="1964"/>
            <ac:spMk id="6" creationId="{FAB7EF88-488F-1F05-1FB6-C7A8D71BAEBB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0:47:12.278" v="598" actId="5793"/>
          <ac:spMkLst>
            <pc:docMk/>
            <pc:sldMk cId="384655782" sldId="1964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1:13:41.994" v="981" actId="1076"/>
          <ac:spMkLst>
            <pc:docMk/>
            <pc:sldMk cId="384655782" sldId="1964"/>
            <ac:spMk id="10" creationId="{13C6E3F9-9028-BD5D-07C6-48FBC072D1E6}"/>
          </ac:spMkLst>
        </pc:spChg>
        <pc:spChg chg="add mod">
          <ac:chgData name="McIntire, Samuel Barrett CPT USARMY MSCOE (USA)" userId="d0168f62-4303-4e39-bc1b-18b3ba34583a" providerId="ADAL" clId="{34274284-390F-4663-9A0B-FA6C4D8CEDEE}" dt="2024-04-15T15:54:48.530" v="1307" actId="255"/>
          <ac:spMkLst>
            <pc:docMk/>
            <pc:sldMk cId="384655782" sldId="1964"/>
            <ac:spMk id="12" creationId="{3B4D8320-FDE9-4CF9-A202-F28406707EE6}"/>
          </ac:spMkLst>
        </pc:spChg>
        <pc:graphicFrameChg chg="del">
          <ac:chgData name="McIntire, Samuel Barrett CPT USARMY MSCOE (USA)" userId="d0168f62-4303-4e39-bc1b-18b3ba34583a" providerId="ADAL" clId="{34274284-390F-4663-9A0B-FA6C4D8CEDEE}" dt="2024-04-12T20:44:18.855" v="426" actId="478"/>
          <ac:graphicFrameMkLst>
            <pc:docMk/>
            <pc:sldMk cId="384655782" sldId="1964"/>
            <ac:graphicFrameMk id="3" creationId="{833582FE-3346-798F-4583-E46D62848143}"/>
          </ac:graphicFrameMkLst>
        </pc:graphicFrameChg>
        <pc:graphicFrameChg chg="add mod">
          <ac:chgData name="McIntire, Samuel Barrett CPT USARMY MSCOE (USA)" userId="d0168f62-4303-4e39-bc1b-18b3ba34583a" providerId="ADAL" clId="{34274284-390F-4663-9A0B-FA6C4D8CEDEE}" dt="2024-04-15T15:54:59.791" v="1309" actId="1076"/>
          <ac:graphicFrameMkLst>
            <pc:docMk/>
            <pc:sldMk cId="384655782" sldId="1964"/>
            <ac:graphicFrameMk id="13" creationId="{DC70DB06-F965-FA63-1BD7-7694384F0BFA}"/>
          </ac:graphicFrameMkLst>
        </pc:graphicFrameChg>
        <pc:graphicFrameChg chg="add mod ord">
          <ac:chgData name="McIntire, Samuel Barrett CPT USARMY MSCOE (USA)" userId="d0168f62-4303-4e39-bc1b-18b3ba34583a" providerId="ADAL" clId="{34274284-390F-4663-9A0B-FA6C4D8CEDEE}" dt="2024-04-12T21:14:50.897" v="1001" actId="1076"/>
          <ac:graphicFrameMkLst>
            <pc:docMk/>
            <pc:sldMk cId="384655782" sldId="1964"/>
            <ac:graphicFrameMk id="14" creationId="{EA0AF35D-ED56-BD4F-D1EF-C6F5CC34111B}"/>
          </ac:graphicFrameMkLst>
        </pc:graphicFrameChg>
        <pc:graphicFrameChg chg="add mod">
          <ac:chgData name="McIntire, Samuel Barrett CPT USARMY MSCOE (USA)" userId="d0168f62-4303-4e39-bc1b-18b3ba34583a" providerId="ADAL" clId="{34274284-390F-4663-9A0B-FA6C4D8CEDEE}" dt="2024-04-12T21:14:46.570" v="1000" actId="1076"/>
          <ac:graphicFrameMkLst>
            <pc:docMk/>
            <pc:sldMk cId="384655782" sldId="1964"/>
            <ac:graphicFrameMk id="15" creationId="{E046B5F8-0450-0AA6-225D-EC55C45696AF}"/>
          </ac:graphicFrameMkLst>
        </pc:graphicFrameChg>
        <pc:picChg chg="del">
          <ac:chgData name="McIntire, Samuel Barrett CPT USARMY MSCOE (USA)" userId="d0168f62-4303-4e39-bc1b-18b3ba34583a" providerId="ADAL" clId="{34274284-390F-4663-9A0B-FA6C4D8CEDEE}" dt="2024-04-12T20:44:19.449" v="427" actId="478"/>
          <ac:picMkLst>
            <pc:docMk/>
            <pc:sldMk cId="384655782" sldId="1964"/>
            <ac:picMk id="11" creationId="{5653B797-F0E3-6D9F-AF1A-EC0013949F3B}"/>
          </ac:picMkLst>
        </pc:picChg>
      </pc:sldChg>
      <pc:sldChg chg="addSp delSp modSp add mod">
        <pc:chgData name="McIntire, Samuel Barrett CPT USARMY MSCOE (USA)" userId="d0168f62-4303-4e39-bc1b-18b3ba34583a" providerId="ADAL" clId="{34274284-390F-4663-9A0B-FA6C4D8CEDEE}" dt="2024-04-12T21:19:42.118" v="1106" actId="1076"/>
        <pc:sldMkLst>
          <pc:docMk/>
          <pc:sldMk cId="2690941140" sldId="1965"/>
        </pc:sldMkLst>
        <pc:spChg chg="add mod">
          <ac:chgData name="McIntire, Samuel Barrett CPT USARMY MSCOE (USA)" userId="d0168f62-4303-4e39-bc1b-18b3ba34583a" providerId="ADAL" clId="{34274284-390F-4663-9A0B-FA6C4D8CEDEE}" dt="2024-04-12T21:19:42.118" v="1106" actId="1076"/>
          <ac:spMkLst>
            <pc:docMk/>
            <pc:sldMk cId="2690941140" sldId="1965"/>
            <ac:spMk id="3" creationId="{16983EAE-C200-AA06-6CEC-1182696BF405}"/>
          </ac:spMkLst>
        </pc:spChg>
        <pc:spChg chg="del">
          <ac:chgData name="McIntire, Samuel Barrett CPT USARMY MSCOE (USA)" userId="d0168f62-4303-4e39-bc1b-18b3ba34583a" providerId="ADAL" clId="{34274284-390F-4663-9A0B-FA6C4D8CEDEE}" dt="2024-04-12T21:16:48.627" v="1012" actId="478"/>
          <ac:spMkLst>
            <pc:docMk/>
            <pc:sldMk cId="2690941140" sldId="1965"/>
            <ac:spMk id="4" creationId="{DEF219A5-7D2D-ADCF-AA93-F837515F48D9}"/>
          </ac:spMkLst>
        </pc:spChg>
        <pc:spChg chg="del mod">
          <ac:chgData name="McIntire, Samuel Barrett CPT USARMY MSCOE (USA)" userId="d0168f62-4303-4e39-bc1b-18b3ba34583a" providerId="ADAL" clId="{34274284-390F-4663-9A0B-FA6C4D8CEDEE}" dt="2024-04-12T21:17:05.348" v="1019" actId="478"/>
          <ac:spMkLst>
            <pc:docMk/>
            <pc:sldMk cId="2690941140" sldId="1965"/>
            <ac:spMk id="5" creationId="{1D97E414-B44B-D694-E608-A44EA8215CB4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1:16:21.243" v="1010" actId="20577"/>
          <ac:spMkLst>
            <pc:docMk/>
            <pc:sldMk cId="2690941140" sldId="1965"/>
            <ac:spMk id="6" creationId="{FAB7EF88-488F-1F05-1FB6-C7A8D71BAEBB}"/>
          </ac:spMkLst>
        </pc:spChg>
        <pc:spChg chg="del">
          <ac:chgData name="McIntire, Samuel Barrett CPT USARMY MSCOE (USA)" userId="d0168f62-4303-4e39-bc1b-18b3ba34583a" providerId="ADAL" clId="{34274284-390F-4663-9A0B-FA6C4D8CEDEE}" dt="2024-04-12T21:16:46.319" v="1011" actId="478"/>
          <ac:spMkLst>
            <pc:docMk/>
            <pc:sldMk cId="2690941140" sldId="1965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34274284-390F-4663-9A0B-FA6C4D8CEDEE}" dt="2024-04-12T21:19:36.731" v="1104" actId="1076"/>
          <ac:spMkLst>
            <pc:docMk/>
            <pc:sldMk cId="2690941140" sldId="1965"/>
            <ac:spMk id="10" creationId="{13C6E3F9-9028-BD5D-07C6-48FBC072D1E6}"/>
          </ac:spMkLst>
        </pc:spChg>
        <pc:spChg chg="del mod">
          <ac:chgData name="McIntire, Samuel Barrett CPT USARMY MSCOE (USA)" userId="d0168f62-4303-4e39-bc1b-18b3ba34583a" providerId="ADAL" clId="{34274284-390F-4663-9A0B-FA6C4D8CEDEE}" dt="2024-04-12T21:17:07.271" v="1020" actId="478"/>
          <ac:spMkLst>
            <pc:docMk/>
            <pc:sldMk cId="2690941140" sldId="1965"/>
            <ac:spMk id="12" creationId="{3B4D8320-FDE9-4CF9-A202-F28406707EE6}"/>
          </ac:spMkLst>
        </pc:spChg>
        <pc:graphicFrameChg chg="del">
          <ac:chgData name="McIntire, Samuel Barrett CPT USARMY MSCOE (USA)" userId="d0168f62-4303-4e39-bc1b-18b3ba34583a" providerId="ADAL" clId="{34274284-390F-4663-9A0B-FA6C4D8CEDEE}" dt="2024-04-12T21:16:49.290" v="1013" actId="478"/>
          <ac:graphicFrameMkLst>
            <pc:docMk/>
            <pc:sldMk cId="2690941140" sldId="1965"/>
            <ac:graphicFrameMk id="13" creationId="{DC70DB06-F965-FA63-1BD7-7694384F0BFA}"/>
          </ac:graphicFrameMkLst>
        </pc:graphicFrameChg>
        <pc:graphicFrameChg chg="del">
          <ac:chgData name="McIntire, Samuel Barrett CPT USARMY MSCOE (USA)" userId="d0168f62-4303-4e39-bc1b-18b3ba34583a" providerId="ADAL" clId="{34274284-390F-4663-9A0B-FA6C4D8CEDEE}" dt="2024-04-12T21:16:51.787" v="1014" actId="478"/>
          <ac:graphicFrameMkLst>
            <pc:docMk/>
            <pc:sldMk cId="2690941140" sldId="1965"/>
            <ac:graphicFrameMk id="14" creationId="{EA0AF35D-ED56-BD4F-D1EF-C6F5CC34111B}"/>
          </ac:graphicFrameMkLst>
        </pc:graphicFrameChg>
        <pc:graphicFrameChg chg="del">
          <ac:chgData name="McIntire, Samuel Barrett CPT USARMY MSCOE (USA)" userId="d0168f62-4303-4e39-bc1b-18b3ba34583a" providerId="ADAL" clId="{34274284-390F-4663-9A0B-FA6C4D8CEDEE}" dt="2024-04-12T21:16:52.260" v="1015" actId="478"/>
          <ac:graphicFrameMkLst>
            <pc:docMk/>
            <pc:sldMk cId="2690941140" sldId="1965"/>
            <ac:graphicFrameMk id="15" creationId="{E046B5F8-0450-0AA6-225D-EC55C45696AF}"/>
          </ac:graphicFrameMkLst>
        </pc:graphicFrameChg>
      </pc:sldChg>
      <pc:sldChg chg="delSp modSp mod">
        <pc:chgData name="McIntire, Samuel Barrett CPT USARMY MSCOE (USA)" userId="d0168f62-4303-4e39-bc1b-18b3ba34583a" providerId="ADAL" clId="{34274284-390F-4663-9A0B-FA6C4D8CEDEE}" dt="2024-04-15T15:48:33.922" v="1109" actId="478"/>
        <pc:sldMkLst>
          <pc:docMk/>
          <pc:sldMk cId="3309097543" sldId="1966"/>
        </pc:sldMkLst>
        <pc:spChg chg="mod">
          <ac:chgData name="McIntire, Samuel Barrett CPT USARMY MSCOE (USA)" userId="d0168f62-4303-4e39-bc1b-18b3ba34583a" providerId="ADAL" clId="{34274284-390F-4663-9A0B-FA6C4D8CEDEE}" dt="2024-04-15T15:48:20.204" v="1107" actId="1076"/>
          <ac:spMkLst>
            <pc:docMk/>
            <pc:sldMk cId="3309097543" sldId="1966"/>
            <ac:spMk id="33" creationId="{13E73021-6776-36D3-0C9B-1A23D54767F9}"/>
          </ac:spMkLst>
        </pc:spChg>
        <pc:spChg chg="del">
          <ac:chgData name="McIntire, Samuel Barrett CPT USARMY MSCOE (USA)" userId="d0168f62-4303-4e39-bc1b-18b3ba34583a" providerId="ADAL" clId="{34274284-390F-4663-9A0B-FA6C4D8CEDEE}" dt="2024-04-15T15:48:33.922" v="1109" actId="478"/>
          <ac:spMkLst>
            <pc:docMk/>
            <pc:sldMk cId="3309097543" sldId="1966"/>
            <ac:spMk id="77" creationId="{5867E509-CC6E-319B-03AC-78F5C1A2648B}"/>
          </ac:spMkLst>
        </pc:spChg>
      </pc:sldChg>
    </pc:docChg>
  </pc:docChgLst>
  <pc:docChgLst>
    <pc:chgData name="McIntire, Samuel Barrett CPT USARMY MSCOE (USA)" userId="d0168f62-4303-4e39-bc1b-18b3ba34583a" providerId="ADAL" clId="{9D6406C5-6B86-4A4D-9733-0E4C124D412E}"/>
    <pc:docChg chg="undo custSel delSld modSld">
      <pc:chgData name="McIntire, Samuel Barrett CPT USARMY MSCOE (USA)" userId="d0168f62-4303-4e39-bc1b-18b3ba34583a" providerId="ADAL" clId="{9D6406C5-6B86-4A4D-9733-0E4C124D412E}" dt="2024-03-22T14:41:39.421" v="229" actId="20577"/>
      <pc:docMkLst>
        <pc:docMk/>
      </pc:docMkLst>
      <pc:sldChg chg="addSp delSp modSp mod">
        <pc:chgData name="McIntire, Samuel Barrett CPT USARMY MSCOE (USA)" userId="d0168f62-4303-4e39-bc1b-18b3ba34583a" providerId="ADAL" clId="{9D6406C5-6B86-4A4D-9733-0E4C124D412E}" dt="2024-03-21T14:07:19.977" v="18" actId="1076"/>
        <pc:sldMkLst>
          <pc:docMk/>
          <pc:sldMk cId="2340625687" sldId="1864"/>
        </pc:sldMkLst>
        <pc:grpChg chg="add del mod">
          <ac:chgData name="McIntire, Samuel Barrett CPT USARMY MSCOE (USA)" userId="d0168f62-4303-4e39-bc1b-18b3ba34583a" providerId="ADAL" clId="{9D6406C5-6B86-4A4D-9733-0E4C124D412E}" dt="2024-03-21T14:06:47.001" v="11" actId="478"/>
          <ac:grpSpMkLst>
            <pc:docMk/>
            <pc:sldMk cId="2340625687" sldId="1864"/>
            <ac:grpSpMk id="6" creationId="{0732A32B-E430-425A-35CF-2F619FFAD4BE}"/>
          </ac:grpSpMkLst>
        </pc:grpChg>
        <pc:grpChg chg="del mod">
          <ac:chgData name="McIntire, Samuel Barrett CPT USARMY MSCOE (USA)" userId="d0168f62-4303-4e39-bc1b-18b3ba34583a" providerId="ADAL" clId="{9D6406C5-6B86-4A4D-9733-0E4C124D412E}" dt="2024-03-21T14:06:51.861" v="12" actId="165"/>
          <ac:grpSpMkLst>
            <pc:docMk/>
            <pc:sldMk cId="2340625687" sldId="1864"/>
            <ac:grpSpMk id="26" creationId="{CE1F93CD-EF11-C13A-AF69-31BACD7057DC}"/>
          </ac:grpSpMkLst>
        </pc:grpChg>
        <pc:grpChg chg="mod">
          <ac:chgData name="McIntire, Samuel Barrett CPT USARMY MSCOE (USA)" userId="d0168f62-4303-4e39-bc1b-18b3ba34583a" providerId="ADAL" clId="{9D6406C5-6B86-4A4D-9733-0E4C124D412E}" dt="2024-03-21T14:06:17.558" v="7" actId="1076"/>
          <ac:grpSpMkLst>
            <pc:docMk/>
            <pc:sldMk cId="2340625687" sldId="1864"/>
            <ac:grpSpMk id="30" creationId="{48FD3C29-6933-8F8E-A04E-8AF8FEDB28EB}"/>
          </ac:grpSpMkLst>
        </pc:grpChg>
        <pc:picChg chg="add mod ord">
          <ac:chgData name="McIntire, Samuel Barrett CPT USARMY MSCOE (USA)" userId="d0168f62-4303-4e39-bc1b-18b3ba34583a" providerId="ADAL" clId="{9D6406C5-6B86-4A4D-9733-0E4C124D412E}" dt="2024-03-21T14:06:05.026" v="6" actId="167"/>
          <ac:picMkLst>
            <pc:docMk/>
            <pc:sldMk cId="2340625687" sldId="1864"/>
            <ac:picMk id="5" creationId="{1569223F-DC68-B9BC-4F50-44554CE8A966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6:27.517" v="9"/>
          <ac:picMkLst>
            <pc:docMk/>
            <pc:sldMk cId="2340625687" sldId="1864"/>
            <ac:picMk id="7" creationId="{602C1E02-936B-AB47-8ECD-1F07D8E019F8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6:27.517" v="9"/>
          <ac:picMkLst>
            <pc:docMk/>
            <pc:sldMk cId="2340625687" sldId="1864"/>
            <ac:picMk id="8" creationId="{55D8480C-D4F5-CF9E-184C-68DEBF3B1C80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6:27.517" v="9"/>
          <ac:picMkLst>
            <pc:docMk/>
            <pc:sldMk cId="2340625687" sldId="1864"/>
            <ac:picMk id="9" creationId="{B4E3DDAC-2F2B-0D7E-1D31-9A0CCB78F12D}"/>
          </ac:picMkLst>
        </pc:picChg>
        <pc:picChg chg="add mod">
          <ac:chgData name="McIntire, Samuel Barrett CPT USARMY MSCOE (USA)" userId="d0168f62-4303-4e39-bc1b-18b3ba34583a" providerId="ADAL" clId="{9D6406C5-6B86-4A4D-9733-0E4C124D412E}" dt="2024-03-21T14:07:03.366" v="14" actId="1076"/>
          <ac:picMkLst>
            <pc:docMk/>
            <pc:sldMk cId="2340625687" sldId="1864"/>
            <ac:picMk id="10" creationId="{901AFB40-4CC0-8E19-BB42-CC24B68D6D6F}"/>
          </ac:picMkLst>
        </pc:picChg>
        <pc:picChg chg="add mod">
          <ac:chgData name="McIntire, Samuel Barrett CPT USARMY MSCOE (USA)" userId="d0168f62-4303-4e39-bc1b-18b3ba34583a" providerId="ADAL" clId="{9D6406C5-6B86-4A4D-9733-0E4C124D412E}" dt="2024-03-21T14:07:14.359" v="16" actId="1076"/>
          <ac:picMkLst>
            <pc:docMk/>
            <pc:sldMk cId="2340625687" sldId="1864"/>
            <ac:picMk id="11" creationId="{FF911A53-6FB3-0968-64BD-81E029B9F500}"/>
          </ac:picMkLst>
        </pc:picChg>
        <pc:picChg chg="add mod">
          <ac:chgData name="McIntire, Samuel Barrett CPT USARMY MSCOE (USA)" userId="d0168f62-4303-4e39-bc1b-18b3ba34583a" providerId="ADAL" clId="{9D6406C5-6B86-4A4D-9733-0E4C124D412E}" dt="2024-03-21T14:07:19.977" v="18" actId="1076"/>
          <ac:picMkLst>
            <pc:docMk/>
            <pc:sldMk cId="2340625687" sldId="1864"/>
            <ac:picMk id="12" creationId="{C92E7819-4AC9-35E7-967E-32BFC569CFC4}"/>
          </ac:picMkLst>
        </pc:picChg>
        <pc:picChg chg="del">
          <ac:chgData name="McIntire, Samuel Barrett CPT USARMY MSCOE (USA)" userId="d0168f62-4303-4e39-bc1b-18b3ba34583a" providerId="ADAL" clId="{9D6406C5-6B86-4A4D-9733-0E4C124D412E}" dt="2024-03-21T14:05:40.811" v="0" actId="478"/>
          <ac:picMkLst>
            <pc:docMk/>
            <pc:sldMk cId="2340625687" sldId="1864"/>
            <ac:picMk id="23" creationId="{8A3F9331-5939-D486-8134-1E0500C87280}"/>
          </ac:picMkLst>
        </pc:picChg>
        <pc:picChg chg="mod topLvl">
          <ac:chgData name="McIntire, Samuel Barrett CPT USARMY MSCOE (USA)" userId="d0168f62-4303-4e39-bc1b-18b3ba34583a" providerId="ADAL" clId="{9D6406C5-6B86-4A4D-9733-0E4C124D412E}" dt="2024-03-21T14:06:51.861" v="12" actId="165"/>
          <ac:picMkLst>
            <pc:docMk/>
            <pc:sldMk cId="2340625687" sldId="1864"/>
            <ac:picMk id="27" creationId="{8776A2C7-5420-EB4B-169B-8395EC7719F7}"/>
          </ac:picMkLst>
        </pc:picChg>
        <pc:picChg chg="mod topLvl">
          <ac:chgData name="McIntire, Samuel Barrett CPT USARMY MSCOE (USA)" userId="d0168f62-4303-4e39-bc1b-18b3ba34583a" providerId="ADAL" clId="{9D6406C5-6B86-4A4D-9733-0E4C124D412E}" dt="2024-03-21T14:06:51.861" v="12" actId="165"/>
          <ac:picMkLst>
            <pc:docMk/>
            <pc:sldMk cId="2340625687" sldId="1864"/>
            <ac:picMk id="28" creationId="{2426F149-35C1-3C9F-6C91-C6C59EB45116}"/>
          </ac:picMkLst>
        </pc:picChg>
        <pc:picChg chg="mod topLvl">
          <ac:chgData name="McIntire, Samuel Barrett CPT USARMY MSCOE (USA)" userId="d0168f62-4303-4e39-bc1b-18b3ba34583a" providerId="ADAL" clId="{9D6406C5-6B86-4A4D-9733-0E4C124D412E}" dt="2024-03-21T14:06:51.861" v="12" actId="165"/>
          <ac:picMkLst>
            <pc:docMk/>
            <pc:sldMk cId="2340625687" sldId="1864"/>
            <ac:picMk id="29" creationId="{2AD81C76-7DE3-EDD4-4414-0D8DECCB3DCE}"/>
          </ac:picMkLst>
        </pc:picChg>
      </pc:sldChg>
      <pc:sldChg chg="modSp mod">
        <pc:chgData name="McIntire, Samuel Barrett CPT USARMY MSCOE (USA)" userId="d0168f62-4303-4e39-bc1b-18b3ba34583a" providerId="ADAL" clId="{9D6406C5-6B86-4A4D-9733-0E4C124D412E}" dt="2024-03-22T14:41:39.421" v="229" actId="20577"/>
        <pc:sldMkLst>
          <pc:docMk/>
          <pc:sldMk cId="1724543608" sldId="1873"/>
        </pc:sldMkLst>
        <pc:spChg chg="mod">
          <ac:chgData name="McIntire, Samuel Barrett CPT USARMY MSCOE (USA)" userId="d0168f62-4303-4e39-bc1b-18b3ba34583a" providerId="ADAL" clId="{9D6406C5-6B86-4A4D-9733-0E4C124D412E}" dt="2024-03-22T14:41:39.421" v="229" actId="20577"/>
          <ac:spMkLst>
            <pc:docMk/>
            <pc:sldMk cId="1724543608" sldId="1873"/>
            <ac:spMk id="3" creationId="{65AF6E4D-5453-04FE-4541-4197968265C8}"/>
          </ac:spMkLst>
        </pc:spChg>
        <pc:spChg chg="mod">
          <ac:chgData name="McIntire, Samuel Barrett CPT USARMY MSCOE (USA)" userId="d0168f62-4303-4e39-bc1b-18b3ba34583a" providerId="ADAL" clId="{9D6406C5-6B86-4A4D-9733-0E4C124D412E}" dt="2024-03-22T14:41:15.339" v="218" actId="20577"/>
          <ac:spMkLst>
            <pc:docMk/>
            <pc:sldMk cId="1724543608" sldId="1873"/>
            <ac:spMk id="4" creationId="{DEF219A5-7D2D-ADCF-AA93-F837515F48D9}"/>
          </ac:spMkLst>
        </pc:spChg>
      </pc:sldChg>
      <pc:sldChg chg="addSp delSp modSp mod">
        <pc:chgData name="McIntire, Samuel Barrett CPT USARMY MSCOE (USA)" userId="d0168f62-4303-4e39-bc1b-18b3ba34583a" providerId="ADAL" clId="{9D6406C5-6B86-4A4D-9733-0E4C124D412E}" dt="2024-03-21T14:10:32.646" v="44" actId="1076"/>
        <pc:sldMkLst>
          <pc:docMk/>
          <pc:sldMk cId="4274694657" sldId="1919"/>
        </pc:sldMkLst>
        <pc:grpChg chg="add mod">
          <ac:chgData name="McIntire, Samuel Barrett CPT USARMY MSCOE (USA)" userId="d0168f62-4303-4e39-bc1b-18b3ba34583a" providerId="ADAL" clId="{9D6406C5-6B86-4A4D-9733-0E4C124D412E}" dt="2024-03-21T14:10:20.078" v="42" actId="164"/>
          <ac:grpSpMkLst>
            <pc:docMk/>
            <pc:sldMk cId="4274694657" sldId="1919"/>
            <ac:grpSpMk id="24" creationId="{19B1B13E-5B6C-6F1F-2430-E49FE5DFCEA0}"/>
          </ac:grpSpMkLst>
        </pc:grpChg>
        <pc:grpChg chg="add mod">
          <ac:chgData name="McIntire, Samuel Barrett CPT USARMY MSCOE (USA)" userId="d0168f62-4303-4e39-bc1b-18b3ba34583a" providerId="ADAL" clId="{9D6406C5-6B86-4A4D-9733-0E4C124D412E}" dt="2024-03-21T14:10:32.646" v="44" actId="1076"/>
          <ac:grpSpMkLst>
            <pc:docMk/>
            <pc:sldMk cId="4274694657" sldId="1919"/>
            <ac:grpSpMk id="28" creationId="{34BC307A-5F53-C23E-B01E-3D2CA1F318D7}"/>
          </ac:grpSpMkLst>
        </pc:grpChg>
        <pc:picChg chg="mod">
          <ac:chgData name="McIntire, Samuel Barrett CPT USARMY MSCOE (USA)" userId="d0168f62-4303-4e39-bc1b-18b3ba34583a" providerId="ADAL" clId="{9D6406C5-6B86-4A4D-9733-0E4C124D412E}" dt="2024-03-21T14:09:55.102" v="40" actId="1076"/>
          <ac:picMkLst>
            <pc:docMk/>
            <pc:sldMk cId="4274694657" sldId="1919"/>
            <ac:picMk id="4" creationId="{A8496D7C-ACE7-65C6-B676-1E5B23F88D94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52.286" v="39" actId="1076"/>
          <ac:picMkLst>
            <pc:docMk/>
            <pc:sldMk cId="4274694657" sldId="1919"/>
            <ac:picMk id="6" creationId="{D306CE32-52D2-4C6E-BDE4-614C0650E37E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30.075" v="31" actId="1076"/>
          <ac:picMkLst>
            <pc:docMk/>
            <pc:sldMk cId="4274694657" sldId="1919"/>
            <ac:picMk id="7" creationId="{3B0AD344-7FEE-EF77-B2D9-B7C6AECC4450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44.552" v="36" actId="1076"/>
          <ac:picMkLst>
            <pc:docMk/>
            <pc:sldMk cId="4274694657" sldId="1919"/>
            <ac:picMk id="8" creationId="{A29FFE07-5A87-9CB7-96C1-08A5A7EC6535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47.142" v="37" actId="1076"/>
          <ac:picMkLst>
            <pc:docMk/>
            <pc:sldMk cId="4274694657" sldId="1919"/>
            <ac:picMk id="10" creationId="{01B1DDA9-A358-2AC0-94D5-C9FE767C7751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42.150" v="35" actId="1076"/>
          <ac:picMkLst>
            <pc:docMk/>
            <pc:sldMk cId="4274694657" sldId="1919"/>
            <ac:picMk id="11" creationId="{A8F64E82-69E7-9B92-488B-8929F0654F96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10:20.078" v="42" actId="164"/>
          <ac:picMkLst>
            <pc:docMk/>
            <pc:sldMk cId="4274694657" sldId="1919"/>
            <ac:picMk id="12" creationId="{B2A4C403-6414-EAAB-501F-2928BFB166DC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26.559" v="30" actId="1076"/>
          <ac:picMkLst>
            <pc:docMk/>
            <pc:sldMk cId="4274694657" sldId="1919"/>
            <ac:picMk id="13" creationId="{8B727583-04C2-63AB-0DA4-F6BA062D07DC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58.278" v="41" actId="1076"/>
          <ac:picMkLst>
            <pc:docMk/>
            <pc:sldMk cId="4274694657" sldId="1919"/>
            <ac:picMk id="14" creationId="{ECE98466-572F-5D98-B175-844B9293C155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16.470" v="27" actId="1076"/>
          <ac:picMkLst>
            <pc:docMk/>
            <pc:sldMk cId="4274694657" sldId="1919"/>
            <ac:picMk id="15" creationId="{32E711E0-8791-DE76-E5D2-5DE886E0DB22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19.838" v="28" actId="1076"/>
          <ac:picMkLst>
            <pc:docMk/>
            <pc:sldMk cId="4274694657" sldId="1919"/>
            <ac:picMk id="16" creationId="{D63C3BA9-003E-25E6-A4ED-336498CFB9FD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10:20.078" v="42" actId="164"/>
          <ac:picMkLst>
            <pc:docMk/>
            <pc:sldMk cId="4274694657" sldId="1919"/>
            <ac:picMk id="17" creationId="{FA0A4EA9-595D-4E99-C28F-93C3B4868CBF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10:20.078" v="42" actId="164"/>
          <ac:picMkLst>
            <pc:docMk/>
            <pc:sldMk cId="4274694657" sldId="1919"/>
            <ac:picMk id="18" creationId="{6A62C829-E5CF-40DD-4673-B2B3C2001645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23.798" v="29" actId="1076"/>
          <ac:picMkLst>
            <pc:docMk/>
            <pc:sldMk cId="4274694657" sldId="1919"/>
            <ac:picMk id="19" creationId="{2BE9EC48-DFF8-9FA7-1708-97995925F8B5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12.936" v="26" actId="1076"/>
          <ac:picMkLst>
            <pc:docMk/>
            <pc:sldMk cId="4274694657" sldId="1919"/>
            <ac:picMk id="20" creationId="{9F01F367-C554-20CC-5E53-B56EDE20503B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09:49.751" v="38" actId="1076"/>
          <ac:picMkLst>
            <pc:docMk/>
            <pc:sldMk cId="4274694657" sldId="1919"/>
            <ac:picMk id="21" creationId="{319AA2CA-E1A8-7188-9673-B9F0B0DF8A1C}"/>
          </ac:picMkLst>
        </pc:picChg>
        <pc:picChg chg="add mod ord">
          <ac:chgData name="McIntire, Samuel Barrett CPT USARMY MSCOE (USA)" userId="d0168f62-4303-4e39-bc1b-18b3ba34583a" providerId="ADAL" clId="{9D6406C5-6B86-4A4D-9733-0E4C124D412E}" dt="2024-03-21T14:09:08.235" v="25" actId="167"/>
          <ac:picMkLst>
            <pc:docMk/>
            <pc:sldMk cId="4274694657" sldId="1919"/>
            <ac:picMk id="22" creationId="{40C9CB6C-6683-00C0-AC81-E4A64B883064}"/>
          </ac:picMkLst>
        </pc:picChg>
        <pc:picChg chg="del">
          <ac:chgData name="McIntire, Samuel Barrett CPT USARMY MSCOE (USA)" userId="d0168f62-4303-4e39-bc1b-18b3ba34583a" providerId="ADAL" clId="{9D6406C5-6B86-4A4D-9733-0E4C124D412E}" dt="2024-03-21T14:08:52.477" v="19" actId="478"/>
          <ac:picMkLst>
            <pc:docMk/>
            <pc:sldMk cId="4274694657" sldId="1919"/>
            <ac:picMk id="23" creationId="{B5A24285-39E1-6D26-7B17-7049D9FD7F25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10:27.528" v="43"/>
          <ac:picMkLst>
            <pc:docMk/>
            <pc:sldMk cId="4274694657" sldId="1919"/>
            <ac:picMk id="29" creationId="{BC9668A7-F5BF-236C-5432-8DC3F60AFCD4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10:27.528" v="43"/>
          <ac:picMkLst>
            <pc:docMk/>
            <pc:sldMk cId="4274694657" sldId="1919"/>
            <ac:picMk id="30" creationId="{93B9FDF4-3D3C-684A-C1A6-75C5B31592A5}"/>
          </ac:picMkLst>
        </pc:picChg>
        <pc:picChg chg="mod">
          <ac:chgData name="McIntire, Samuel Barrett CPT USARMY MSCOE (USA)" userId="d0168f62-4303-4e39-bc1b-18b3ba34583a" providerId="ADAL" clId="{9D6406C5-6B86-4A4D-9733-0E4C124D412E}" dt="2024-03-21T14:10:27.528" v="43"/>
          <ac:picMkLst>
            <pc:docMk/>
            <pc:sldMk cId="4274694657" sldId="1919"/>
            <ac:picMk id="31" creationId="{208D5BE9-FBAD-168C-8DCC-0E5BE4CCE5AB}"/>
          </ac:picMkLst>
        </pc:picChg>
      </pc:sldChg>
      <pc:sldChg chg="addSp delSp modSp del mod">
        <pc:chgData name="McIntire, Samuel Barrett CPT USARMY MSCOE (USA)" userId="d0168f62-4303-4e39-bc1b-18b3ba34583a" providerId="ADAL" clId="{9D6406C5-6B86-4A4D-9733-0E4C124D412E}" dt="2024-03-21T14:12:04.164" v="52" actId="47"/>
        <pc:sldMkLst>
          <pc:docMk/>
          <pc:sldMk cId="1200012315" sldId="1927"/>
        </pc:sldMkLst>
        <pc:picChg chg="del">
          <ac:chgData name="McIntire, Samuel Barrett CPT USARMY MSCOE (USA)" userId="d0168f62-4303-4e39-bc1b-18b3ba34583a" providerId="ADAL" clId="{9D6406C5-6B86-4A4D-9733-0E4C124D412E}" dt="2024-03-21T14:10:58.554" v="45" actId="478"/>
          <ac:picMkLst>
            <pc:docMk/>
            <pc:sldMk cId="1200012315" sldId="1927"/>
            <ac:picMk id="5" creationId="{53AF20BB-CE14-03EC-17FF-FF893AABE7F1}"/>
          </ac:picMkLst>
        </pc:picChg>
        <pc:picChg chg="add mod ord">
          <ac:chgData name="McIntire, Samuel Barrett CPT USARMY MSCOE (USA)" userId="d0168f62-4303-4e39-bc1b-18b3ba34583a" providerId="ADAL" clId="{9D6406C5-6B86-4A4D-9733-0E4C124D412E}" dt="2024-03-21T14:11:16.998" v="51" actId="14100"/>
          <ac:picMkLst>
            <pc:docMk/>
            <pc:sldMk cId="1200012315" sldId="1927"/>
            <ac:picMk id="27" creationId="{567858B5-B32F-00D1-1329-CFA1607CE592}"/>
          </ac:picMkLst>
        </pc:picChg>
      </pc:sldChg>
    </pc:docChg>
  </pc:docChgLst>
  <pc:docChgLst>
    <pc:chgData name="Camillo, Grant A CPT USARMY ENGINEER SCHL (USA)" userId="dcfe71a2-6541-49ca-9157-19c817d01cea" providerId="ADAL" clId="{595E2EC2-8226-4DCA-BB85-8D8173791671}"/>
    <pc:docChg chg="undo custSel addSld delSld modSld">
      <pc:chgData name="Camillo, Grant A CPT USARMY ENGINEER SCHL (USA)" userId="dcfe71a2-6541-49ca-9157-19c817d01cea" providerId="ADAL" clId="{595E2EC2-8226-4DCA-BB85-8D8173791671}" dt="2024-04-03T16:13:33.725" v="11" actId="20577"/>
      <pc:docMkLst>
        <pc:docMk/>
      </pc:docMkLst>
      <pc:sldChg chg="add del">
        <pc:chgData name="Camillo, Grant A CPT USARMY ENGINEER SCHL (USA)" userId="dcfe71a2-6541-49ca-9157-19c817d01cea" providerId="ADAL" clId="{595E2EC2-8226-4DCA-BB85-8D8173791671}" dt="2024-04-03T16:12:56.197" v="7" actId="47"/>
        <pc:sldMkLst>
          <pc:docMk/>
          <pc:sldMk cId="2340625687" sldId="1864"/>
        </pc:sldMkLst>
      </pc:sldChg>
      <pc:sldChg chg="modSp mod">
        <pc:chgData name="Camillo, Grant A CPT USARMY ENGINEER SCHL (USA)" userId="dcfe71a2-6541-49ca-9157-19c817d01cea" providerId="ADAL" clId="{595E2EC2-8226-4DCA-BB85-8D8173791671}" dt="2024-03-21T14:26:05.220" v="3" actId="20577"/>
        <pc:sldMkLst>
          <pc:docMk/>
          <pc:sldMk cId="1724543608" sldId="1873"/>
        </pc:sldMkLst>
        <pc:spChg chg="mod">
          <ac:chgData name="Camillo, Grant A CPT USARMY ENGINEER SCHL (USA)" userId="dcfe71a2-6541-49ca-9157-19c817d01cea" providerId="ADAL" clId="{595E2EC2-8226-4DCA-BB85-8D8173791671}" dt="2024-03-21T14:26:05.220" v="3" actId="20577"/>
          <ac:spMkLst>
            <pc:docMk/>
            <pc:sldMk cId="1724543608" sldId="1873"/>
            <ac:spMk id="3" creationId="{65AF6E4D-5453-04FE-4541-4197968265C8}"/>
          </ac:spMkLst>
        </pc:spChg>
      </pc:sldChg>
      <pc:sldChg chg="del">
        <pc:chgData name="Camillo, Grant A CPT USARMY ENGINEER SCHL (USA)" userId="dcfe71a2-6541-49ca-9157-19c817d01cea" providerId="ADAL" clId="{595E2EC2-8226-4DCA-BB85-8D8173791671}" dt="2024-04-03T16:12:56.848" v="8" actId="47"/>
        <pc:sldMkLst>
          <pc:docMk/>
          <pc:sldMk cId="4274694657" sldId="1919"/>
        </pc:sldMkLst>
      </pc:sldChg>
      <pc:sldChg chg="add">
        <pc:chgData name="Camillo, Grant A CPT USARMY ENGINEER SCHL (USA)" userId="dcfe71a2-6541-49ca-9157-19c817d01cea" providerId="ADAL" clId="{595E2EC2-8226-4DCA-BB85-8D8173791671}" dt="2024-04-03T16:12:53.110" v="6"/>
        <pc:sldMkLst>
          <pc:docMk/>
          <pc:sldMk cId="1200012315" sldId="1927"/>
        </pc:sldMkLst>
      </pc:sldChg>
      <pc:sldChg chg="del">
        <pc:chgData name="Camillo, Grant A CPT USARMY ENGINEER SCHL (USA)" userId="dcfe71a2-6541-49ca-9157-19c817d01cea" providerId="ADAL" clId="{595E2EC2-8226-4DCA-BB85-8D8173791671}" dt="2024-04-03T16:12:57.591" v="9" actId="47"/>
        <pc:sldMkLst>
          <pc:docMk/>
          <pc:sldMk cId="1987204595" sldId="1928"/>
        </pc:sldMkLst>
      </pc:sldChg>
      <pc:sldChg chg="modSp add mod">
        <pc:chgData name="Camillo, Grant A CPT USARMY ENGINEER SCHL (USA)" userId="dcfe71a2-6541-49ca-9157-19c817d01cea" providerId="ADAL" clId="{595E2EC2-8226-4DCA-BB85-8D8173791671}" dt="2024-04-03T16:13:33.725" v="11" actId="20577"/>
        <pc:sldMkLst>
          <pc:docMk/>
          <pc:sldMk cId="2151234962" sldId="1945"/>
        </pc:sldMkLst>
        <pc:spChg chg="mod">
          <ac:chgData name="Camillo, Grant A CPT USARMY ENGINEER SCHL (USA)" userId="dcfe71a2-6541-49ca-9157-19c817d01cea" providerId="ADAL" clId="{595E2EC2-8226-4DCA-BB85-8D8173791671}" dt="2024-04-03T16:13:33.725" v="11" actId="20577"/>
          <ac:spMkLst>
            <pc:docMk/>
            <pc:sldMk cId="2151234962" sldId="1945"/>
            <ac:spMk id="2" creationId="{11940297-A0E4-CE99-F5AC-7943CA5EA0A6}"/>
          </ac:spMkLst>
        </pc:spChg>
      </pc:sldChg>
      <pc:sldChg chg="modSp add mod">
        <pc:chgData name="Camillo, Grant A CPT USARMY ENGINEER SCHL (USA)" userId="dcfe71a2-6541-49ca-9157-19c817d01cea" providerId="ADAL" clId="{595E2EC2-8226-4DCA-BB85-8D8173791671}" dt="2024-04-03T16:13:30.406" v="10" actId="20577"/>
        <pc:sldMkLst>
          <pc:docMk/>
          <pc:sldMk cId="3152367924" sldId="1946"/>
        </pc:sldMkLst>
        <pc:spChg chg="mod">
          <ac:chgData name="Camillo, Grant A CPT USARMY ENGINEER SCHL (USA)" userId="dcfe71a2-6541-49ca-9157-19c817d01cea" providerId="ADAL" clId="{595E2EC2-8226-4DCA-BB85-8D8173791671}" dt="2024-04-03T16:13:30.406" v="10" actId="20577"/>
          <ac:spMkLst>
            <pc:docMk/>
            <pc:sldMk cId="3152367924" sldId="1946"/>
            <ac:spMk id="2" creationId="{44818622-6AE1-2082-D28C-19D39D40B0EB}"/>
          </ac:spMkLst>
        </pc:spChg>
      </pc:sldChg>
    </pc:docChg>
  </pc:docChgLst>
  <pc:docChgLst>
    <pc:chgData name="McIntire, Samuel Barrett CPT USARMY MSCOE (USA)" userId="d0168f62-4303-4e39-bc1b-18b3ba34583a" providerId="ADAL" clId="{3D3E2378-0BE1-4F14-A31C-A12CD44EC816}"/>
    <pc:docChg chg="undo custSel addSld delSld modSld">
      <pc:chgData name="McIntire, Samuel Barrett CPT USARMY MSCOE (USA)" userId="d0168f62-4303-4e39-bc1b-18b3ba34583a" providerId="ADAL" clId="{3D3E2378-0BE1-4F14-A31C-A12CD44EC816}" dt="2024-04-12T20:15:13.605" v="1343" actId="1076"/>
      <pc:docMkLst>
        <pc:docMk/>
      </pc:docMkLst>
      <pc:sldChg chg="modSp mod">
        <pc:chgData name="McIntire, Samuel Barrett CPT USARMY MSCOE (USA)" userId="d0168f62-4303-4e39-bc1b-18b3ba34583a" providerId="ADAL" clId="{3D3E2378-0BE1-4F14-A31C-A12CD44EC816}" dt="2024-04-10T16:22:53.800" v="0" actId="20577"/>
        <pc:sldMkLst>
          <pc:docMk/>
          <pc:sldMk cId="3095205073" sldId="257"/>
        </pc:sldMkLst>
        <pc:spChg chg="mod">
          <ac:chgData name="McIntire, Samuel Barrett CPT USARMY MSCOE (USA)" userId="d0168f62-4303-4e39-bc1b-18b3ba34583a" providerId="ADAL" clId="{3D3E2378-0BE1-4F14-A31C-A12CD44EC816}" dt="2024-04-10T16:22:53.800" v="0" actId="20577"/>
          <ac:spMkLst>
            <pc:docMk/>
            <pc:sldMk cId="3095205073" sldId="257"/>
            <ac:spMk id="5" creationId="{34CCD9C0-1C31-8F9F-C49A-EB08AF8E7C04}"/>
          </ac:spMkLst>
        </pc:spChg>
      </pc:sldChg>
      <pc:sldChg chg="modSp mod modShow">
        <pc:chgData name="McIntire, Samuel Barrett CPT USARMY MSCOE (USA)" userId="d0168f62-4303-4e39-bc1b-18b3ba34583a" providerId="ADAL" clId="{3D3E2378-0BE1-4F14-A31C-A12CD44EC816}" dt="2024-04-12T19:34:34.906" v="989" actId="400"/>
        <pc:sldMkLst>
          <pc:docMk/>
          <pc:sldMk cId="1724543608" sldId="1873"/>
        </pc:sldMkLst>
        <pc:spChg chg="mod">
          <ac:chgData name="McIntire, Samuel Barrett CPT USARMY MSCOE (USA)" userId="d0168f62-4303-4e39-bc1b-18b3ba34583a" providerId="ADAL" clId="{3D3E2378-0BE1-4F14-A31C-A12CD44EC816}" dt="2024-04-12T19:34:34.906" v="989" actId="400"/>
          <ac:spMkLst>
            <pc:docMk/>
            <pc:sldMk cId="1724543608" sldId="1873"/>
            <ac:spMk id="5" creationId="{CFC82952-B2D0-369A-C804-C7AB8CF1653D}"/>
          </ac:spMkLst>
        </pc:spChg>
      </pc:sldChg>
      <pc:sldChg chg="modSp mod">
        <pc:chgData name="McIntire, Samuel Barrett CPT USARMY MSCOE (USA)" userId="d0168f62-4303-4e39-bc1b-18b3ba34583a" providerId="ADAL" clId="{3D3E2378-0BE1-4F14-A31C-A12CD44EC816}" dt="2024-04-10T16:23:11.601" v="2" actId="1076"/>
        <pc:sldMkLst>
          <pc:docMk/>
          <pc:sldMk cId="3152367924" sldId="1946"/>
        </pc:sldMkLst>
        <pc:spChg chg="mod">
          <ac:chgData name="McIntire, Samuel Barrett CPT USARMY MSCOE (USA)" userId="d0168f62-4303-4e39-bc1b-18b3ba34583a" providerId="ADAL" clId="{3D3E2378-0BE1-4F14-A31C-A12CD44EC816}" dt="2024-04-10T16:23:11.601" v="2" actId="1076"/>
          <ac:spMkLst>
            <pc:docMk/>
            <pc:sldMk cId="3152367924" sldId="1946"/>
            <ac:spMk id="2" creationId="{44818622-6AE1-2082-D28C-19D39D40B0EB}"/>
          </ac:spMkLst>
        </pc:spChg>
      </pc:sldChg>
      <pc:sldChg chg="del">
        <pc:chgData name="McIntire, Samuel Barrett CPT USARMY MSCOE (USA)" userId="d0168f62-4303-4e39-bc1b-18b3ba34583a" providerId="ADAL" clId="{3D3E2378-0BE1-4F14-A31C-A12CD44EC816}" dt="2024-04-12T19:59:11.624" v="1324" actId="47"/>
        <pc:sldMkLst>
          <pc:docMk/>
          <pc:sldMk cId="744116665" sldId="1959"/>
        </pc:sldMkLst>
      </pc:sldChg>
      <pc:sldChg chg="addSp delSp modSp add mod">
        <pc:chgData name="McIntire, Samuel Barrett CPT USARMY MSCOE (USA)" userId="d0168f62-4303-4e39-bc1b-18b3ba34583a" providerId="ADAL" clId="{3D3E2378-0BE1-4F14-A31C-A12CD44EC816}" dt="2024-04-12T19:57:43.165" v="1323" actId="1076"/>
        <pc:sldMkLst>
          <pc:docMk/>
          <pc:sldMk cId="1362072017" sldId="1960"/>
        </pc:sldMkLst>
        <pc:spChg chg="mod">
          <ac:chgData name="McIntire, Samuel Barrett CPT USARMY MSCOE (USA)" userId="d0168f62-4303-4e39-bc1b-18b3ba34583a" providerId="ADAL" clId="{3D3E2378-0BE1-4F14-A31C-A12CD44EC816}" dt="2024-04-10T16:23:49.624" v="5" actId="14100"/>
          <ac:spMkLst>
            <pc:docMk/>
            <pc:sldMk cId="1362072017" sldId="1960"/>
            <ac:spMk id="2" creationId="{FB022C7A-BCBF-D38A-D4C5-3CCD0110B07C}"/>
          </ac:spMkLst>
        </pc:spChg>
        <pc:spChg chg="del mod">
          <ac:chgData name="McIntire, Samuel Barrett CPT USARMY MSCOE (USA)" userId="d0168f62-4303-4e39-bc1b-18b3ba34583a" providerId="ADAL" clId="{3D3E2378-0BE1-4F14-A31C-A12CD44EC816}" dt="2024-04-10T16:26:38.017" v="79" actId="478"/>
          <ac:spMkLst>
            <pc:docMk/>
            <pc:sldMk cId="1362072017" sldId="1960"/>
            <ac:spMk id="3" creationId="{65AF6E4D-5453-04FE-4541-4197968265C8}"/>
          </ac:spMkLst>
        </pc:spChg>
        <pc:spChg chg="mod">
          <ac:chgData name="McIntire, Samuel Barrett CPT USARMY MSCOE (USA)" userId="d0168f62-4303-4e39-bc1b-18b3ba34583a" providerId="ADAL" clId="{3D3E2378-0BE1-4F14-A31C-A12CD44EC816}" dt="2024-04-12T19:57:40.828" v="1322" actId="1076"/>
          <ac:spMkLst>
            <pc:docMk/>
            <pc:sldMk cId="1362072017" sldId="1960"/>
            <ac:spMk id="4" creationId="{DEF219A5-7D2D-ADCF-AA93-F837515F48D9}"/>
          </ac:spMkLst>
        </pc:spChg>
        <pc:spChg chg="del mod">
          <ac:chgData name="McIntire, Samuel Barrett CPT USARMY MSCOE (USA)" userId="d0168f62-4303-4e39-bc1b-18b3ba34583a" providerId="ADAL" clId="{3D3E2378-0BE1-4F14-A31C-A12CD44EC816}" dt="2024-04-10T16:26:41.330" v="81" actId="478"/>
          <ac:spMkLst>
            <pc:docMk/>
            <pc:sldMk cId="1362072017" sldId="1960"/>
            <ac:spMk id="5" creationId="{CFC82952-B2D0-369A-C804-C7AB8CF1653D}"/>
          </ac:spMkLst>
        </pc:spChg>
        <pc:spChg chg="add mod">
          <ac:chgData name="McIntire, Samuel Barrett CPT USARMY MSCOE (USA)" userId="d0168f62-4303-4e39-bc1b-18b3ba34583a" providerId="ADAL" clId="{3D3E2378-0BE1-4F14-A31C-A12CD44EC816}" dt="2024-04-10T16:24:16.673" v="26" actId="1076"/>
          <ac:spMkLst>
            <pc:docMk/>
            <pc:sldMk cId="1362072017" sldId="1960"/>
            <ac:spMk id="6" creationId="{FAB7EF88-488F-1F05-1FB6-C7A8D71BAEBB}"/>
          </ac:spMkLst>
        </pc:spChg>
        <pc:spChg chg="add mod">
          <ac:chgData name="McIntire, Samuel Barrett CPT USARMY MSCOE (USA)" userId="d0168f62-4303-4e39-bc1b-18b3ba34583a" providerId="ADAL" clId="{3D3E2378-0BE1-4F14-A31C-A12CD44EC816}" dt="2024-04-12T19:47:01.108" v="1033" actId="20577"/>
          <ac:spMkLst>
            <pc:docMk/>
            <pc:sldMk cId="1362072017" sldId="1960"/>
            <ac:spMk id="9" creationId="{9A188D27-9505-229F-16E8-613B73BA552A}"/>
          </ac:spMkLst>
        </pc:spChg>
        <pc:spChg chg="add mod">
          <ac:chgData name="McIntire, Samuel Barrett CPT USARMY MSCOE (USA)" userId="d0168f62-4303-4e39-bc1b-18b3ba34583a" providerId="ADAL" clId="{3D3E2378-0BE1-4F14-A31C-A12CD44EC816}" dt="2024-04-12T19:57:43.165" v="1323" actId="1076"/>
          <ac:spMkLst>
            <pc:docMk/>
            <pc:sldMk cId="1362072017" sldId="1960"/>
            <ac:spMk id="10" creationId="{13C6E3F9-9028-BD5D-07C6-48FBC072D1E6}"/>
          </ac:spMkLst>
        </pc:spChg>
        <pc:spChg chg="add mod">
          <ac:chgData name="McIntire, Samuel Barrett CPT USARMY MSCOE (USA)" userId="d0168f62-4303-4e39-bc1b-18b3ba34583a" providerId="ADAL" clId="{3D3E2378-0BE1-4F14-A31C-A12CD44EC816}" dt="2024-04-10T16:48:56.793" v="959" actId="255"/>
          <ac:spMkLst>
            <pc:docMk/>
            <pc:sldMk cId="1362072017" sldId="1960"/>
            <ac:spMk id="11" creationId="{665F2D2F-9C55-A168-5026-1DABFC44E8A5}"/>
          </ac:spMkLst>
        </pc:spChg>
        <pc:graphicFrameChg chg="add del mod">
          <ac:chgData name="McIntire, Samuel Barrett CPT USARMY MSCOE (USA)" userId="d0168f62-4303-4e39-bc1b-18b3ba34583a" providerId="ADAL" clId="{3D3E2378-0BE1-4F14-A31C-A12CD44EC816}" dt="2024-04-12T19:43:38.691" v="1001" actId="478"/>
          <ac:graphicFrameMkLst>
            <pc:docMk/>
            <pc:sldMk cId="1362072017" sldId="1960"/>
            <ac:graphicFrameMk id="3" creationId="{B6AE9824-9EF8-FB87-262E-8E6EFF99F3F8}"/>
          </ac:graphicFrameMkLst>
        </pc:graphicFrameChg>
        <pc:graphicFrameChg chg="add del mod">
          <ac:chgData name="McIntire, Samuel Barrett CPT USARMY MSCOE (USA)" userId="d0168f62-4303-4e39-bc1b-18b3ba34583a" providerId="ADAL" clId="{3D3E2378-0BE1-4F14-A31C-A12CD44EC816}" dt="2024-04-12T19:44:34.364" v="1005" actId="478"/>
          <ac:graphicFrameMkLst>
            <pc:docMk/>
            <pc:sldMk cId="1362072017" sldId="1960"/>
            <ac:graphicFrameMk id="5" creationId="{F28121B9-7BF0-E99D-6B60-BB790DB10AB0}"/>
          </ac:graphicFrameMkLst>
        </pc:graphicFrameChg>
        <pc:graphicFrameChg chg="add del mod">
          <ac:chgData name="McIntire, Samuel Barrett CPT USARMY MSCOE (USA)" userId="d0168f62-4303-4e39-bc1b-18b3ba34583a" providerId="ADAL" clId="{3D3E2378-0BE1-4F14-A31C-A12CD44EC816}" dt="2024-04-12T19:45:39.078" v="1008" actId="478"/>
          <ac:graphicFrameMkLst>
            <pc:docMk/>
            <pc:sldMk cId="1362072017" sldId="1960"/>
            <ac:graphicFrameMk id="12" creationId="{65276988-E1BF-C527-D32D-75B029C5BDAD}"/>
          </ac:graphicFrameMkLst>
        </pc:graphicFrameChg>
        <pc:graphicFrameChg chg="add mod">
          <ac:chgData name="McIntire, Samuel Barrett CPT USARMY MSCOE (USA)" userId="d0168f62-4303-4e39-bc1b-18b3ba34583a" providerId="ADAL" clId="{3D3E2378-0BE1-4F14-A31C-A12CD44EC816}" dt="2024-04-12T19:46:42.297" v="1020"/>
          <ac:graphicFrameMkLst>
            <pc:docMk/>
            <pc:sldMk cId="1362072017" sldId="1960"/>
            <ac:graphicFrameMk id="13" creationId="{653DE287-7325-AF25-B1D0-38A98DEE12DE}"/>
          </ac:graphicFrameMkLst>
        </pc:graphicFrameChg>
      </pc:sldChg>
      <pc:sldChg chg="addSp delSp modSp add mod">
        <pc:chgData name="McIntire, Samuel Barrett CPT USARMY MSCOE (USA)" userId="d0168f62-4303-4e39-bc1b-18b3ba34583a" providerId="ADAL" clId="{3D3E2378-0BE1-4F14-A31C-A12CD44EC816}" dt="2024-04-12T19:40:34.924" v="997"/>
        <pc:sldMkLst>
          <pc:docMk/>
          <pc:sldMk cId="830741223" sldId="1961"/>
        </pc:sldMkLst>
        <pc:spChg chg="mod">
          <ac:chgData name="McIntire, Samuel Barrett CPT USARMY MSCOE (USA)" userId="d0168f62-4303-4e39-bc1b-18b3ba34583a" providerId="ADAL" clId="{3D3E2378-0BE1-4F14-A31C-A12CD44EC816}" dt="2024-04-10T16:48:34.380" v="951" actId="255"/>
          <ac:spMkLst>
            <pc:docMk/>
            <pc:sldMk cId="830741223" sldId="1961"/>
            <ac:spMk id="4" creationId="{DEF219A5-7D2D-ADCF-AA93-F837515F48D9}"/>
          </ac:spMkLst>
        </pc:spChg>
        <pc:spChg chg="mod">
          <ac:chgData name="McIntire, Samuel Barrett CPT USARMY MSCOE (USA)" userId="d0168f62-4303-4e39-bc1b-18b3ba34583a" providerId="ADAL" clId="{3D3E2378-0BE1-4F14-A31C-A12CD44EC816}" dt="2024-04-10T16:39:02.144" v="530" actId="20577"/>
          <ac:spMkLst>
            <pc:docMk/>
            <pc:sldMk cId="830741223" sldId="1961"/>
            <ac:spMk id="6" creationId="{FAB7EF88-488F-1F05-1FB6-C7A8D71BAEBB}"/>
          </ac:spMkLst>
        </pc:spChg>
        <pc:spChg chg="mod">
          <ac:chgData name="McIntire, Samuel Barrett CPT USARMY MSCOE (USA)" userId="d0168f62-4303-4e39-bc1b-18b3ba34583a" providerId="ADAL" clId="{3D3E2378-0BE1-4F14-A31C-A12CD44EC816}" dt="2024-04-10T16:48:38.800" v="952" actId="255"/>
          <ac:spMkLst>
            <pc:docMk/>
            <pc:sldMk cId="830741223" sldId="1961"/>
            <ac:spMk id="9" creationId="{9A188D27-9505-229F-16E8-613B73BA552A}"/>
          </ac:spMkLst>
        </pc:spChg>
        <pc:spChg chg="mod">
          <ac:chgData name="McIntire, Samuel Barrett CPT USARMY MSCOE (USA)" userId="d0168f62-4303-4e39-bc1b-18b3ba34583a" providerId="ADAL" clId="{3D3E2378-0BE1-4F14-A31C-A12CD44EC816}" dt="2024-04-10T16:48:31.051" v="950" actId="255"/>
          <ac:spMkLst>
            <pc:docMk/>
            <pc:sldMk cId="830741223" sldId="1961"/>
            <ac:spMk id="10" creationId="{13C6E3F9-9028-BD5D-07C6-48FBC072D1E6}"/>
          </ac:spMkLst>
        </pc:spChg>
        <pc:spChg chg="del mod">
          <ac:chgData name="McIntire, Samuel Barrett CPT USARMY MSCOE (USA)" userId="d0168f62-4303-4e39-bc1b-18b3ba34583a" providerId="ADAL" clId="{3D3E2378-0BE1-4F14-A31C-A12CD44EC816}" dt="2024-04-10T16:49:01.956" v="960" actId="478"/>
          <ac:spMkLst>
            <pc:docMk/>
            <pc:sldMk cId="830741223" sldId="1961"/>
            <ac:spMk id="11" creationId="{665F2D2F-9C55-A168-5026-1DABFC44E8A5}"/>
          </ac:spMkLst>
        </pc:spChg>
        <pc:graphicFrameChg chg="del">
          <ac:chgData name="McIntire, Samuel Barrett CPT USARMY MSCOE (USA)" userId="d0168f62-4303-4e39-bc1b-18b3ba34583a" providerId="ADAL" clId="{3D3E2378-0BE1-4F14-A31C-A12CD44EC816}" dt="2024-04-12T19:35:59.412" v="990" actId="478"/>
          <ac:graphicFrameMkLst>
            <pc:docMk/>
            <pc:sldMk cId="830741223" sldId="1961"/>
            <ac:graphicFrameMk id="3" creationId="{9A10E8AE-912E-6A3F-91EE-AC50C56618CE}"/>
          </ac:graphicFrameMkLst>
        </pc:graphicFrameChg>
        <pc:graphicFrameChg chg="add del mod">
          <ac:chgData name="McIntire, Samuel Barrett CPT USARMY MSCOE (USA)" userId="d0168f62-4303-4e39-bc1b-18b3ba34583a" providerId="ADAL" clId="{3D3E2378-0BE1-4F14-A31C-A12CD44EC816}" dt="2024-04-12T19:37:55.619" v="994" actId="478"/>
          <ac:graphicFrameMkLst>
            <pc:docMk/>
            <pc:sldMk cId="830741223" sldId="1961"/>
            <ac:graphicFrameMk id="5" creationId="{065F3DAF-EC5D-CEDC-159C-7854212C6C88}"/>
          </ac:graphicFrameMkLst>
        </pc:graphicFrameChg>
        <pc:graphicFrameChg chg="add mod">
          <ac:chgData name="McIntire, Samuel Barrett CPT USARMY MSCOE (USA)" userId="d0168f62-4303-4e39-bc1b-18b3ba34583a" providerId="ADAL" clId="{3D3E2378-0BE1-4F14-A31C-A12CD44EC816}" dt="2024-04-12T19:40:34.924" v="997"/>
          <ac:graphicFrameMkLst>
            <pc:docMk/>
            <pc:sldMk cId="830741223" sldId="1961"/>
            <ac:graphicFrameMk id="11" creationId="{DBB3E423-D9CD-FE70-7449-03F9BBBEA5F1}"/>
          </ac:graphicFrameMkLst>
        </pc:graphicFrameChg>
      </pc:sldChg>
      <pc:sldChg chg="modSp add mod">
        <pc:chgData name="McIntire, Samuel Barrett CPT USARMY MSCOE (USA)" userId="d0168f62-4303-4e39-bc1b-18b3ba34583a" providerId="ADAL" clId="{3D3E2378-0BE1-4F14-A31C-A12CD44EC816}" dt="2024-04-10T18:10:35.106" v="977" actId="20577"/>
        <pc:sldMkLst>
          <pc:docMk/>
          <pc:sldMk cId="2343754386" sldId="1962"/>
        </pc:sldMkLst>
        <pc:spChg chg="mod">
          <ac:chgData name="McIntire, Samuel Barrett CPT USARMY MSCOE (USA)" userId="d0168f62-4303-4e39-bc1b-18b3ba34583a" providerId="ADAL" clId="{3D3E2378-0BE1-4F14-A31C-A12CD44EC816}" dt="2024-04-10T18:10:35.106" v="977" actId="20577"/>
          <ac:spMkLst>
            <pc:docMk/>
            <pc:sldMk cId="2343754386" sldId="1962"/>
            <ac:spMk id="6" creationId="{FAB7EF88-488F-1F05-1FB6-C7A8D71BAEBB}"/>
          </ac:spMkLst>
        </pc:spChg>
      </pc:sldChg>
      <pc:sldChg chg="addSp delSp modSp mod">
        <pc:chgData name="McIntire, Samuel Barrett CPT USARMY MSCOE (USA)" userId="d0168f62-4303-4e39-bc1b-18b3ba34583a" providerId="ADAL" clId="{3D3E2378-0BE1-4F14-A31C-A12CD44EC816}" dt="2024-04-12T20:15:13.605" v="1343" actId="1076"/>
        <pc:sldMkLst>
          <pc:docMk/>
          <pc:sldMk cId="1953410610" sldId="1963"/>
        </pc:sldMkLst>
        <pc:spChg chg="mod">
          <ac:chgData name="McIntire, Samuel Barrett CPT USARMY MSCOE (USA)" userId="d0168f62-4303-4e39-bc1b-18b3ba34583a" providerId="ADAL" clId="{3D3E2378-0BE1-4F14-A31C-A12CD44EC816}" dt="2024-04-12T20:14:46.828" v="1340" actId="1076"/>
          <ac:spMkLst>
            <pc:docMk/>
            <pc:sldMk cId="1953410610" sldId="1963"/>
            <ac:spMk id="33" creationId="{13E73021-6776-36D3-0C9B-1A23D54767F9}"/>
          </ac:spMkLst>
        </pc:spChg>
        <pc:spChg chg="mod">
          <ac:chgData name="McIntire, Samuel Barrett CPT USARMY MSCOE (USA)" userId="d0168f62-4303-4e39-bc1b-18b3ba34583a" providerId="ADAL" clId="{3D3E2378-0BE1-4F14-A31C-A12CD44EC816}" dt="2024-04-12T20:13:52.212" v="1333" actId="1076"/>
          <ac:spMkLst>
            <pc:docMk/>
            <pc:sldMk cId="1953410610" sldId="1963"/>
            <ac:spMk id="35" creationId="{1B6134D6-B2D2-6E99-B5EA-5217C0655C40}"/>
          </ac:spMkLst>
        </pc:spChg>
        <pc:spChg chg="mod">
          <ac:chgData name="McIntire, Samuel Barrett CPT USARMY MSCOE (USA)" userId="d0168f62-4303-4e39-bc1b-18b3ba34583a" providerId="ADAL" clId="{3D3E2378-0BE1-4F14-A31C-A12CD44EC816}" dt="2024-04-12T20:13:45.473" v="1332" actId="1076"/>
          <ac:spMkLst>
            <pc:docMk/>
            <pc:sldMk cId="1953410610" sldId="1963"/>
            <ac:spMk id="36" creationId="{898441E6-CB48-0FF1-4CD6-D5EA4E6005D3}"/>
          </ac:spMkLst>
        </pc:spChg>
        <pc:grpChg chg="mod">
          <ac:chgData name="McIntire, Samuel Barrett CPT USARMY MSCOE (USA)" userId="d0168f62-4303-4e39-bc1b-18b3ba34583a" providerId="ADAL" clId="{3D3E2378-0BE1-4F14-A31C-A12CD44EC816}" dt="2024-04-12T20:14:50.142" v="1341" actId="1076"/>
          <ac:grpSpMkLst>
            <pc:docMk/>
            <pc:sldMk cId="1953410610" sldId="1963"/>
            <ac:grpSpMk id="20" creationId="{72941FAF-CCF5-B8A5-A064-A1663AF1B57F}"/>
          </ac:grpSpMkLst>
        </pc:grpChg>
        <pc:grpChg chg="del">
          <ac:chgData name="McIntire, Samuel Barrett CPT USARMY MSCOE (USA)" userId="d0168f62-4303-4e39-bc1b-18b3ba34583a" providerId="ADAL" clId="{3D3E2378-0BE1-4F14-A31C-A12CD44EC816}" dt="2024-04-12T20:14:09.514" v="1336" actId="478"/>
          <ac:grpSpMkLst>
            <pc:docMk/>
            <pc:sldMk cId="1953410610" sldId="1963"/>
            <ac:grpSpMk id="25" creationId="{4EFF2B19-A1DB-87DE-B996-491F2DF798CB}"/>
          </ac:grpSpMkLst>
        </pc:grpChg>
        <pc:grpChg chg="mod">
          <ac:chgData name="McIntire, Samuel Barrett CPT USARMY MSCOE (USA)" userId="d0168f62-4303-4e39-bc1b-18b3ba34583a" providerId="ADAL" clId="{3D3E2378-0BE1-4F14-A31C-A12CD44EC816}" dt="2024-04-12T20:14:03.973" v="1335" actId="1076"/>
          <ac:grpSpMkLst>
            <pc:docMk/>
            <pc:sldMk cId="1953410610" sldId="1963"/>
            <ac:grpSpMk id="30" creationId="{CC693BB3-48F3-52F4-E97C-A13EEB8E0CA9}"/>
          </ac:grpSpMkLst>
        </pc:grpChg>
        <pc:grpChg chg="mod">
          <ac:chgData name="McIntire, Samuel Barrett CPT USARMY MSCOE (USA)" userId="d0168f62-4303-4e39-bc1b-18b3ba34583a" providerId="ADAL" clId="{3D3E2378-0BE1-4F14-A31C-A12CD44EC816}" dt="2024-04-12T20:15:13.605" v="1343" actId="1076"/>
          <ac:grpSpMkLst>
            <pc:docMk/>
            <pc:sldMk cId="1953410610" sldId="1963"/>
            <ac:grpSpMk id="50" creationId="{BFDF3FB2-62B0-4474-19BA-B6B2A48601B0}"/>
          </ac:grpSpMkLst>
        </pc:grpChg>
        <pc:grpChg chg="mod">
          <ac:chgData name="McIntire, Samuel Barrett CPT USARMY MSCOE (USA)" userId="d0168f62-4303-4e39-bc1b-18b3ba34583a" providerId="ADAL" clId="{3D3E2378-0BE1-4F14-A31C-A12CD44EC816}" dt="2024-04-12T20:14:26.252" v="1338" actId="1076"/>
          <ac:grpSpMkLst>
            <pc:docMk/>
            <pc:sldMk cId="1953410610" sldId="1963"/>
            <ac:grpSpMk id="52" creationId="{D9DFA718-70E9-3991-8312-7D3C9704C035}"/>
          </ac:grpSpMkLst>
        </pc:grpChg>
        <pc:grpChg chg="mod">
          <ac:chgData name="McIntire, Samuel Barrett CPT USARMY MSCOE (USA)" userId="d0168f62-4303-4e39-bc1b-18b3ba34583a" providerId="ADAL" clId="{3D3E2378-0BE1-4F14-A31C-A12CD44EC816}" dt="2024-04-12T20:14:42.444" v="1339" actId="1076"/>
          <ac:grpSpMkLst>
            <pc:docMk/>
            <pc:sldMk cId="1953410610" sldId="1963"/>
            <ac:grpSpMk id="117" creationId="{0647F13E-15DA-3698-DB2B-3F7729EDCE41}"/>
          </ac:grpSpMkLst>
        </pc:grpChg>
        <pc:grpChg chg="mod">
          <ac:chgData name="McIntire, Samuel Barrett CPT USARMY MSCOE (USA)" userId="d0168f62-4303-4e39-bc1b-18b3ba34583a" providerId="ADAL" clId="{3D3E2378-0BE1-4F14-A31C-A12CD44EC816}" dt="2024-04-12T20:13:58.346" v="1334" actId="1076"/>
          <ac:grpSpMkLst>
            <pc:docMk/>
            <pc:sldMk cId="1953410610" sldId="1963"/>
            <ac:grpSpMk id="121" creationId="{52B55175-A700-51DB-7FC0-B8A55CA13153}"/>
          </ac:grpSpMkLst>
        </pc:grpChg>
        <pc:grpChg chg="mod">
          <ac:chgData name="McIntire, Samuel Barrett CPT USARMY MSCOE (USA)" userId="d0168f62-4303-4e39-bc1b-18b3ba34583a" providerId="ADAL" clId="{3D3E2378-0BE1-4F14-A31C-A12CD44EC816}" dt="2024-04-12T20:14:21.610" v="1337" actId="1076"/>
          <ac:grpSpMkLst>
            <pc:docMk/>
            <pc:sldMk cId="1953410610" sldId="1963"/>
            <ac:grpSpMk id="130" creationId="{87800F43-3C6B-2914-782F-66E2C03E93B3}"/>
          </ac:grpSpMkLst>
        </pc:grpChg>
        <pc:picChg chg="add mod ord">
          <ac:chgData name="McIntire, Samuel Barrett CPT USARMY MSCOE (USA)" userId="d0168f62-4303-4e39-bc1b-18b3ba34583a" providerId="ADAL" clId="{3D3E2378-0BE1-4F14-A31C-A12CD44EC816}" dt="2024-04-12T20:13:36.331" v="1331" actId="167"/>
          <ac:picMkLst>
            <pc:docMk/>
            <pc:sldMk cId="1953410610" sldId="1963"/>
            <ac:picMk id="5" creationId="{49ADFB81-C359-BA35-67BE-78DF52952CC5}"/>
          </ac:picMkLst>
        </pc:picChg>
        <pc:picChg chg="del">
          <ac:chgData name="McIntire, Samuel Barrett CPT USARMY MSCOE (USA)" userId="d0168f62-4303-4e39-bc1b-18b3ba34583a" providerId="ADAL" clId="{3D3E2378-0BE1-4F14-A31C-A12CD44EC816}" dt="2024-04-12T20:13:19.818" v="1325" actId="478"/>
          <ac:picMkLst>
            <pc:docMk/>
            <pc:sldMk cId="1953410610" sldId="1963"/>
            <ac:picMk id="65" creationId="{921D3B09-C57F-8646-1656-3E9A81859841}"/>
          </ac:picMkLst>
        </pc:picChg>
      </pc:sldChg>
    </pc:docChg>
  </pc:docChgLst>
  <pc:docChgLst>
    <pc:chgData name="McIntire, Samuel Barrett CPT USARMY MSCOE (USA)" userId="d0168f62-4303-4e39-bc1b-18b3ba34583a" providerId="ADAL" clId="{B04BD7D3-B4AA-4685-AC76-032711D73273}"/>
    <pc:docChg chg="modSld">
      <pc:chgData name="McIntire, Samuel Barrett CPT USARMY MSCOE (USA)" userId="d0168f62-4303-4e39-bc1b-18b3ba34583a" providerId="ADAL" clId="{B04BD7D3-B4AA-4685-AC76-032711D73273}" dt="2024-04-18T15:48:54.093" v="0" actId="20577"/>
      <pc:docMkLst>
        <pc:docMk/>
      </pc:docMkLst>
      <pc:sldChg chg="modSp mod">
        <pc:chgData name="McIntire, Samuel Barrett CPT USARMY MSCOE (USA)" userId="d0168f62-4303-4e39-bc1b-18b3ba34583a" providerId="ADAL" clId="{B04BD7D3-B4AA-4685-AC76-032711D73273}" dt="2024-04-18T15:48:54.093" v="0" actId="20577"/>
        <pc:sldMkLst>
          <pc:docMk/>
          <pc:sldMk cId="830741223" sldId="1961"/>
        </pc:sldMkLst>
        <pc:spChg chg="mod">
          <ac:chgData name="McIntire, Samuel Barrett CPT USARMY MSCOE (USA)" userId="d0168f62-4303-4e39-bc1b-18b3ba34583a" providerId="ADAL" clId="{B04BD7D3-B4AA-4685-AC76-032711D73273}" dt="2024-04-18T15:48:54.093" v="0" actId="20577"/>
          <ac:spMkLst>
            <pc:docMk/>
            <pc:sldMk cId="830741223" sldId="1961"/>
            <ac:spMk id="12" creationId="{A25508C5-49BA-2E55-DE69-504ADE92AE1F}"/>
          </ac:spMkLst>
        </pc:spChg>
      </pc:sldChg>
    </pc:docChg>
  </pc:docChgLst>
  <pc:docChgLst>
    <pc:chgData name="McIntire, Samuel Barrett CPT USARMY MSCOE (USA)" userId="d0168f62-4303-4e39-bc1b-18b3ba34583a" providerId="ADAL" clId="{5D36086B-CCDC-4320-BF7C-FE20958DE67F}"/>
    <pc:docChg chg="undo custSel addSld delSld modSld">
      <pc:chgData name="McIntire, Samuel Barrett CPT USARMY MSCOE (USA)" userId="d0168f62-4303-4e39-bc1b-18b3ba34583a" providerId="ADAL" clId="{5D36086B-CCDC-4320-BF7C-FE20958DE67F}" dt="2024-04-16T19:21:06.998" v="29" actId="47"/>
      <pc:docMkLst>
        <pc:docMk/>
      </pc:docMkLst>
      <pc:sldChg chg="del">
        <pc:chgData name="McIntire, Samuel Barrett CPT USARMY MSCOE (USA)" userId="d0168f62-4303-4e39-bc1b-18b3ba34583a" providerId="ADAL" clId="{5D36086B-CCDC-4320-BF7C-FE20958DE67F}" dt="2024-04-16T19:21:06.998" v="29" actId="47"/>
        <pc:sldMkLst>
          <pc:docMk/>
          <pc:sldMk cId="3152367924" sldId="1946"/>
        </pc:sldMkLst>
      </pc:sldChg>
      <pc:sldChg chg="addSp delSp modSp add mod">
        <pc:chgData name="McIntire, Samuel Barrett CPT USARMY MSCOE (USA)" userId="d0168f62-4303-4e39-bc1b-18b3ba34583a" providerId="ADAL" clId="{5D36086B-CCDC-4320-BF7C-FE20958DE67F}" dt="2024-04-16T19:20:46.183" v="28" actId="1076"/>
        <pc:sldMkLst>
          <pc:docMk/>
          <pc:sldMk cId="2865195213" sldId="1968"/>
        </pc:sldMkLst>
        <pc:grpChg chg="del mod">
          <ac:chgData name="McIntire, Samuel Barrett CPT USARMY MSCOE (USA)" userId="d0168f62-4303-4e39-bc1b-18b3ba34583a" providerId="ADAL" clId="{5D36086B-CCDC-4320-BF7C-FE20958DE67F}" dt="2024-04-16T19:18:38.318" v="22" actId="478"/>
          <ac:grpSpMkLst>
            <pc:docMk/>
            <pc:sldMk cId="2865195213" sldId="1968"/>
            <ac:grpSpMk id="21" creationId="{A2A95402-764C-BF19-F3B3-6E932F06735F}"/>
          </ac:grpSpMkLst>
        </pc:grpChg>
        <pc:grpChg chg="mod">
          <ac:chgData name="McIntire, Samuel Barrett CPT USARMY MSCOE (USA)" userId="d0168f62-4303-4e39-bc1b-18b3ba34583a" providerId="ADAL" clId="{5D36086B-CCDC-4320-BF7C-FE20958DE67F}" dt="2024-04-16T19:20:46.183" v="28" actId="1076"/>
          <ac:grpSpMkLst>
            <pc:docMk/>
            <pc:sldMk cId="2865195213" sldId="1968"/>
            <ac:grpSpMk id="24" creationId="{A4A976E5-3F01-E556-DD7A-83E1A506744B}"/>
          </ac:grpSpMkLst>
        </pc:grpChg>
        <pc:grpChg chg="mod">
          <ac:chgData name="McIntire, Samuel Barrett CPT USARMY MSCOE (USA)" userId="d0168f62-4303-4e39-bc1b-18b3ba34583a" providerId="ADAL" clId="{5D36086B-CCDC-4320-BF7C-FE20958DE67F}" dt="2024-04-16T19:18:13.536" v="16" actId="1076"/>
          <ac:grpSpMkLst>
            <pc:docMk/>
            <pc:sldMk cId="2865195213" sldId="1968"/>
            <ac:grpSpMk id="28" creationId="{7A9CBBB1-1DD0-8D64-284F-6E7EEC00A57A}"/>
          </ac:grpSpMkLst>
        </pc:grpChg>
        <pc:grpChg chg="del mod">
          <ac:chgData name="McIntire, Samuel Barrett CPT USARMY MSCOE (USA)" userId="d0168f62-4303-4e39-bc1b-18b3ba34583a" providerId="ADAL" clId="{5D36086B-CCDC-4320-BF7C-FE20958DE67F}" dt="2024-04-16T19:18:37.590" v="21" actId="478"/>
          <ac:grpSpMkLst>
            <pc:docMk/>
            <pc:sldMk cId="2865195213" sldId="1968"/>
            <ac:grpSpMk id="32" creationId="{EF5285CB-1643-1587-DFE5-BF9196754384}"/>
          </ac:grpSpMkLst>
        </pc:grpChg>
        <pc:grpChg chg="mod">
          <ac:chgData name="McIntire, Samuel Barrett CPT USARMY MSCOE (USA)" userId="d0168f62-4303-4e39-bc1b-18b3ba34583a" providerId="ADAL" clId="{5D36086B-CCDC-4320-BF7C-FE20958DE67F}" dt="2024-04-16T19:18:40.774" v="23" actId="1076"/>
          <ac:grpSpMkLst>
            <pc:docMk/>
            <pc:sldMk cId="2865195213" sldId="1968"/>
            <ac:grpSpMk id="42" creationId="{5C8A4A05-1DB5-9B27-7E1B-FA6C9232B541}"/>
          </ac:grpSpMkLst>
        </pc:grpChg>
        <pc:picChg chg="mod">
          <ac:chgData name="McIntire, Samuel Barrett CPT USARMY MSCOE (USA)" userId="d0168f62-4303-4e39-bc1b-18b3ba34583a" providerId="ADAL" clId="{5D36086B-CCDC-4320-BF7C-FE20958DE67F}" dt="2024-04-16T19:18:03.848" v="11" actId="1076"/>
          <ac:picMkLst>
            <pc:docMk/>
            <pc:sldMk cId="2865195213" sldId="1968"/>
            <ac:picMk id="5" creationId="{F7A1672E-2799-5EE0-9193-E9E451709FEA}"/>
          </ac:picMkLst>
        </pc:picChg>
        <pc:picChg chg="add mod ord">
          <ac:chgData name="McIntire, Samuel Barrett CPT USARMY MSCOE (USA)" userId="d0168f62-4303-4e39-bc1b-18b3ba34583a" providerId="ADAL" clId="{5D36086B-CCDC-4320-BF7C-FE20958DE67F}" dt="2024-04-16T19:20:30.272" v="26" actId="1076"/>
          <ac:picMkLst>
            <pc:docMk/>
            <pc:sldMk cId="2865195213" sldId="1968"/>
            <ac:picMk id="6" creationId="{56A00355-26EA-13E2-353B-9CD44F5FE86A}"/>
          </ac:picMkLst>
        </pc:picChg>
        <pc:picChg chg="del">
          <ac:chgData name="McIntire, Samuel Barrett CPT USARMY MSCOE (USA)" userId="d0168f62-4303-4e39-bc1b-18b3ba34583a" providerId="ADAL" clId="{5D36086B-CCDC-4320-BF7C-FE20958DE67F}" dt="2024-04-16T19:18:08.975" v="15" actId="478"/>
          <ac:picMkLst>
            <pc:docMk/>
            <pc:sldMk cId="2865195213" sldId="1968"/>
            <ac:picMk id="7" creationId="{F522893B-98D9-9469-78E1-CD64E3DB747C}"/>
          </ac:picMkLst>
        </pc:picChg>
        <pc:picChg chg="del">
          <ac:chgData name="McIntire, Samuel Barrett CPT USARMY MSCOE (USA)" userId="d0168f62-4303-4e39-bc1b-18b3ba34583a" providerId="ADAL" clId="{5D36086B-CCDC-4320-BF7C-FE20958DE67F}" dt="2024-04-16T19:18:07.388" v="13" actId="478"/>
          <ac:picMkLst>
            <pc:docMk/>
            <pc:sldMk cId="2865195213" sldId="1968"/>
            <ac:picMk id="8" creationId="{50AE008A-99B4-3F1D-851F-028CF39C5973}"/>
          </ac:picMkLst>
        </pc:picChg>
        <pc:picChg chg="del">
          <ac:chgData name="McIntire, Samuel Barrett CPT USARMY MSCOE (USA)" userId="d0168f62-4303-4e39-bc1b-18b3ba34583a" providerId="ADAL" clId="{5D36086B-CCDC-4320-BF7C-FE20958DE67F}" dt="2024-04-16T19:17:07.235" v="1" actId="478"/>
          <ac:picMkLst>
            <pc:docMk/>
            <pc:sldMk cId="2865195213" sldId="1968"/>
            <ac:picMk id="9" creationId="{9507403A-7139-6384-6DD3-C39E18697D91}"/>
          </ac:picMkLst>
        </pc:picChg>
        <pc:picChg chg="mod">
          <ac:chgData name="McIntire, Samuel Barrett CPT USARMY MSCOE (USA)" userId="d0168f62-4303-4e39-bc1b-18b3ba34583a" providerId="ADAL" clId="{5D36086B-CCDC-4320-BF7C-FE20958DE67F}" dt="2024-04-16T19:18:06.108" v="12" actId="1076"/>
          <ac:picMkLst>
            <pc:docMk/>
            <pc:sldMk cId="2865195213" sldId="1968"/>
            <ac:picMk id="10" creationId="{FF9ECDB3-ECD9-EB84-6D40-D5712C0EBB0F}"/>
          </ac:picMkLst>
        </pc:picChg>
        <pc:picChg chg="del">
          <ac:chgData name="McIntire, Samuel Barrett CPT USARMY MSCOE (USA)" userId="d0168f62-4303-4e39-bc1b-18b3ba34583a" providerId="ADAL" clId="{5D36086B-CCDC-4320-BF7C-FE20958DE67F}" dt="2024-04-16T19:18:07.991" v="14" actId="478"/>
          <ac:picMkLst>
            <pc:docMk/>
            <pc:sldMk cId="2865195213" sldId="1968"/>
            <ac:picMk id="12" creationId="{6AFDC0EF-0D35-4229-A238-2D72D0264616}"/>
          </ac:picMkLst>
        </pc:picChg>
        <pc:picChg chg="del">
          <ac:chgData name="McIntire, Samuel Barrett CPT USARMY MSCOE (USA)" userId="d0168f62-4303-4e39-bc1b-18b3ba34583a" providerId="ADAL" clId="{5D36086B-CCDC-4320-BF7C-FE20958DE67F}" dt="2024-04-16T19:18:00.039" v="10" actId="478"/>
          <ac:picMkLst>
            <pc:docMk/>
            <pc:sldMk cId="2865195213" sldId="1968"/>
            <ac:picMk id="14" creationId="{ECE98466-572F-5D98-B175-844B9293C1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091E-E52C-4340-A7E1-DA15B46F1A4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0E141-D801-43A8-95E5-9EC94EFA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781DC-DB53-A73A-7D36-B6F247E7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8BA14-E934-1F88-49CD-6F6C1EA55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D2BB8-140A-C9FD-82AF-C2AA00902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41EDB-435A-34C3-FAA2-E34953AB0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B8435-A86E-4ECC-857F-CCAB113F9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3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2C62-778E-CCB6-F145-45E4341A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3CA15-1363-C7FF-1CAE-096FE8707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9CE91-1A6D-77AA-3443-FB8D66C5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9B6DC-4B2C-9813-72B7-062804E1B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B8435-A86E-4ECC-857F-CCAB113F9C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wmf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5110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71065" y="1122364"/>
            <a:ext cx="5906537" cy="238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D617CF71-FDF6-0A2D-2B76-273AF4099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6719" y="5378"/>
            <a:ext cx="7955280" cy="68472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53041" y="6742819"/>
            <a:ext cx="60959" cy="4571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endParaRPr lang="en-US" sz="135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371065" y="6517801"/>
            <a:ext cx="6210703" cy="476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rgbClr val="006600"/>
                </a:solidFill>
                <a:latin typeface=" 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FF000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236030" y="2443275"/>
            <a:ext cx="6566133" cy="1943519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236030" y="4400703"/>
            <a:ext cx="6566133" cy="436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6797FB-AD1D-F356-CB03-45071FF2E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38" y="507795"/>
            <a:ext cx="4099000" cy="44170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F777868-A935-366B-AAEF-1CFA62FC5093}"/>
              </a:ext>
            </a:extLst>
          </p:cNvPr>
          <p:cNvSpPr txBox="1"/>
          <p:nvPr/>
        </p:nvSpPr>
        <p:spPr>
          <a:xfrm>
            <a:off x="2587925" y="2865"/>
            <a:ext cx="96040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i="0">
                <a:solidFill>
                  <a:schemeClr val="tx1"/>
                </a:solidFill>
                <a:latin typeface="Baskerville Old Face" panose="02020602080505020303" pitchFamily="18" charset="0"/>
              </a:rPr>
              <a:t>U.S. Army Engineer School</a:t>
            </a:r>
          </a:p>
        </p:txBody>
      </p:sp>
      <p:pic>
        <p:nvPicPr>
          <p:cNvPr id="11" name="Picture 10" descr="A picture containing sky, outdoor, tree&#10;&#10;Description automatically generated">
            <a:extLst>
              <a:ext uri="{FF2B5EF4-FFF2-40B4-BE49-F238E27FC236}">
                <a16:creationId xmlns:a16="http://schemas.microsoft.com/office/drawing/2014/main" id="{C8752BB6-165D-8103-204A-D1AE5AA667F8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435" y="5024054"/>
            <a:ext cx="2414016" cy="125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05D3D5-B22D-173B-100E-E910DADA4F4B}"/>
              </a:ext>
            </a:extLst>
          </p:cNvPr>
          <p:cNvGrpSpPr/>
          <p:nvPr/>
        </p:nvGrpSpPr>
        <p:grpSpPr>
          <a:xfrm>
            <a:off x="4326928" y="789313"/>
            <a:ext cx="2414015" cy="1592795"/>
            <a:chOff x="4484406" y="1057595"/>
            <a:chExt cx="2414015" cy="2123726"/>
          </a:xfrm>
        </p:grpSpPr>
        <p:pic>
          <p:nvPicPr>
            <p:cNvPr id="21" name="object 43">
              <a:extLst>
                <a:ext uri="{FF2B5EF4-FFF2-40B4-BE49-F238E27FC236}">
                  <a16:creationId xmlns:a16="http://schemas.microsoft.com/office/drawing/2014/main" id="{6A7BBE27-DBA5-7DF8-A771-338D639EF604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838" y="1057595"/>
              <a:ext cx="2409583" cy="1672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F7C65B-AF00-AEBB-6F97-A7A912B7A2CA}"/>
                </a:ext>
              </a:extLst>
            </p:cNvPr>
            <p:cNvSpPr txBox="1"/>
            <p:nvPr userDrawn="1"/>
          </p:nvSpPr>
          <p:spPr>
            <a:xfrm>
              <a:off x="4484406" y="2617391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SAPPERS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696033-7110-4010-326B-5E3702A2EC0E}"/>
              </a:ext>
            </a:extLst>
          </p:cNvPr>
          <p:cNvGrpSpPr/>
          <p:nvPr/>
        </p:nvGrpSpPr>
        <p:grpSpPr>
          <a:xfrm>
            <a:off x="6911483" y="800294"/>
            <a:ext cx="2419255" cy="1585697"/>
            <a:chOff x="6992842" y="1067059"/>
            <a:chExt cx="2419255" cy="2114262"/>
          </a:xfrm>
        </p:grpSpPr>
        <p:pic>
          <p:nvPicPr>
            <p:cNvPr id="22" name="object 24">
              <a:extLst>
                <a:ext uri="{FF2B5EF4-FFF2-40B4-BE49-F238E27FC236}">
                  <a16:creationId xmlns:a16="http://schemas.microsoft.com/office/drawing/2014/main" id="{A82D095B-153A-12AE-05BD-862B180C5E6D}"/>
                </a:ext>
              </a:extLst>
            </p:cNvPr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6992842" y="1067059"/>
              <a:ext cx="2414016" cy="1673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A98923-2470-2FC7-7F77-9444638F0ACB}"/>
                </a:ext>
              </a:extLst>
            </p:cNvPr>
            <p:cNvSpPr txBox="1"/>
            <p:nvPr userDrawn="1"/>
          </p:nvSpPr>
          <p:spPr>
            <a:xfrm>
              <a:off x="6998082" y="2617391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MAPPERS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54389-4B9B-C441-D43E-E0D3200CC97D}"/>
              </a:ext>
            </a:extLst>
          </p:cNvPr>
          <p:cNvGrpSpPr/>
          <p:nvPr/>
        </p:nvGrpSpPr>
        <p:grpSpPr>
          <a:xfrm>
            <a:off x="9501278" y="802565"/>
            <a:ext cx="2414016" cy="1583426"/>
            <a:chOff x="9501278" y="1070086"/>
            <a:chExt cx="2414016" cy="2111235"/>
          </a:xfrm>
        </p:grpSpPr>
        <p:pic>
          <p:nvPicPr>
            <p:cNvPr id="4" name="Picture 3" descr="A group of people standing next to a person in a military uniform&#10;&#10;Description automatically generated">
              <a:extLst>
                <a:ext uri="{FF2B5EF4-FFF2-40B4-BE49-F238E27FC236}">
                  <a16:creationId xmlns:a16="http://schemas.microsoft.com/office/drawing/2014/main" id="{E5448FFD-F8D1-702B-E6E4-6AAB9B78F5BE}"/>
                </a:ext>
              </a:extLst>
            </p:cNvPr>
            <p:cNvPicPr>
              <a:picLocks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278" y="1070086"/>
              <a:ext cx="2414016" cy="1673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AC955E-4E85-FFAA-6A54-8B74CCB58478}"/>
                </a:ext>
              </a:extLst>
            </p:cNvPr>
            <p:cNvSpPr txBox="1"/>
            <p:nvPr userDrawn="1"/>
          </p:nvSpPr>
          <p:spPr>
            <a:xfrm>
              <a:off x="9501279" y="2617391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BUILDERS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9B61EC-A9B9-4E62-0B29-18DC2FC4EB53}"/>
              </a:ext>
            </a:extLst>
          </p:cNvPr>
          <p:cNvGrpSpPr/>
          <p:nvPr/>
        </p:nvGrpSpPr>
        <p:grpSpPr>
          <a:xfrm>
            <a:off x="144767" y="5012414"/>
            <a:ext cx="2414691" cy="1554095"/>
            <a:chOff x="144766" y="6683219"/>
            <a:chExt cx="2414691" cy="2072126"/>
          </a:xfrm>
        </p:grpSpPr>
        <p:pic>
          <p:nvPicPr>
            <p:cNvPr id="9" name="Picture 8" descr="A small boat in a body of water&#10;&#10;Description automatically generated">
              <a:extLst>
                <a:ext uri="{FF2B5EF4-FFF2-40B4-BE49-F238E27FC236}">
                  <a16:creationId xmlns:a16="http://schemas.microsoft.com/office/drawing/2014/main" id="{85E073C8-3848-EB2D-E315-E185E93FA15A}"/>
                </a:ext>
              </a:extLst>
            </p:cNvPr>
            <p:cNvPicPr>
              <a:picLocks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6" y="6683219"/>
              <a:ext cx="2414016" cy="1673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CE5F2B-692D-D6A2-60AA-A1850BDEBE37}"/>
                </a:ext>
              </a:extLst>
            </p:cNvPr>
            <p:cNvSpPr txBox="1"/>
            <p:nvPr userDrawn="1"/>
          </p:nvSpPr>
          <p:spPr>
            <a:xfrm>
              <a:off x="145442" y="8191415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BRIDGERS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5D4822-01D4-0548-03B1-F889E2625CE0}"/>
              </a:ext>
            </a:extLst>
          </p:cNvPr>
          <p:cNvGrpSpPr/>
          <p:nvPr/>
        </p:nvGrpSpPr>
        <p:grpSpPr>
          <a:xfrm>
            <a:off x="3269371" y="5050880"/>
            <a:ext cx="2426147" cy="1515629"/>
            <a:chOff x="3269370" y="6734507"/>
            <a:chExt cx="2426147" cy="2020838"/>
          </a:xfrm>
        </p:grpSpPr>
        <p:pic>
          <p:nvPicPr>
            <p:cNvPr id="31" name="object 21">
              <a:extLst>
                <a:ext uri="{FF2B5EF4-FFF2-40B4-BE49-F238E27FC236}">
                  <a16:creationId xmlns:a16="http://schemas.microsoft.com/office/drawing/2014/main" id="{1781F856-7593-D22E-F2EE-546072476C66}"/>
                </a:ext>
              </a:extLst>
            </p:cNvPr>
            <p:cNvPicPr>
              <a:picLocks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9370" y="6734507"/>
              <a:ext cx="2414016" cy="1617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01C663-D298-FDB9-E4B3-4E7ADB56E8FA}"/>
                </a:ext>
              </a:extLst>
            </p:cNvPr>
            <p:cNvSpPr txBox="1"/>
            <p:nvPr userDrawn="1"/>
          </p:nvSpPr>
          <p:spPr>
            <a:xfrm>
              <a:off x="3281502" y="8191415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DIVERS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4940C-DC70-7AFB-4329-4AEC1E7B79BB}"/>
              </a:ext>
            </a:extLst>
          </p:cNvPr>
          <p:cNvGrpSpPr/>
          <p:nvPr/>
        </p:nvGrpSpPr>
        <p:grpSpPr>
          <a:xfrm>
            <a:off x="6385022" y="5019998"/>
            <a:ext cx="2414016" cy="1893792"/>
            <a:chOff x="6385022" y="6693331"/>
            <a:chExt cx="2414016" cy="2525056"/>
          </a:xfrm>
        </p:grpSpPr>
        <p:pic>
          <p:nvPicPr>
            <p:cNvPr id="32" name="object 34">
              <a:extLst>
                <a:ext uri="{FF2B5EF4-FFF2-40B4-BE49-F238E27FC236}">
                  <a16:creationId xmlns:a16="http://schemas.microsoft.com/office/drawing/2014/main" id="{22472102-D7C7-E177-7FA6-0A2D6B1E50FD}"/>
                </a:ext>
              </a:extLst>
            </p:cNvPr>
            <p:cNvPicPr>
              <a:picLocks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5022" y="6693331"/>
              <a:ext cx="2414016" cy="1609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B2E12E-9CFE-F6F9-9C54-79976F4B5421}"/>
                </a:ext>
              </a:extLst>
            </p:cNvPr>
            <p:cNvSpPr txBox="1"/>
            <p:nvPr userDrawn="1"/>
          </p:nvSpPr>
          <p:spPr>
            <a:xfrm>
              <a:off x="6385022" y="8196510"/>
              <a:ext cx="2414015" cy="10218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FIRE</a:t>
              </a:r>
            </a:p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FIGHTERS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6C78A54-058D-D31C-6C1E-346551C9C098}"/>
              </a:ext>
            </a:extLst>
          </p:cNvPr>
          <p:cNvSpPr txBox="1"/>
          <p:nvPr/>
        </p:nvSpPr>
        <p:spPr>
          <a:xfrm>
            <a:off x="9489435" y="6143562"/>
            <a:ext cx="2414015" cy="766408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ctr"/>
            <a:r>
              <a:rPr lang="en-US" sz="2250" b="1">
                <a:latin typeface="Baskerville Old Face" panose="02020602080505020303" pitchFamily="18" charset="0"/>
              </a:rPr>
              <a:t>POWER</a:t>
            </a:r>
          </a:p>
          <a:p>
            <a:pPr algn="ctr"/>
            <a:r>
              <a:rPr lang="en-US" sz="2250" b="1">
                <a:latin typeface="Baskerville Old Face" panose="02020602080505020303" pitchFamily="18" charset="0"/>
              </a:rPr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168097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CCB52BA8-120B-43A4-822A-BB427B546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9706" y="41945"/>
            <a:ext cx="7669661" cy="6774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47160"/>
            <a:ext cx="12192000" cy="1014675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en-US" sz="3600" b="1">
                <a:latin typeface="Baskerville Old Face" panose="02020602080505020303" pitchFamily="18" charset="0"/>
                <a:cs typeface="Arial" panose="020B0604020202020204" pitchFamily="34" charset="0"/>
              </a:rPr>
              <a:t>QUESTIONS &amp; REMARKS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DCFE7EE0-F909-48C9-A6F0-A04D26987E5C}"/>
              </a:ext>
            </a:extLst>
          </p:cNvPr>
          <p:cNvGrpSpPr>
            <a:grpSpLocks/>
          </p:cNvGrpSpPr>
          <p:nvPr/>
        </p:nvGrpSpPr>
        <p:grpSpPr bwMode="auto">
          <a:xfrm>
            <a:off x="101597" y="2404617"/>
            <a:ext cx="11988800" cy="330194"/>
            <a:chOff x="110642401" y="105613200"/>
            <a:chExt cx="6857999" cy="17145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936483D-3205-47F4-BE4F-C7E9C9F15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2401" y="105613200"/>
              <a:ext cx="6857999" cy="171450"/>
            </a:xfrm>
            <a:prstGeom prst="rect">
              <a:avLst/>
            </a:prstGeom>
            <a:solidFill>
              <a:srgbClr val="FF0000"/>
            </a:solidFill>
            <a:ln w="0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9E5D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EBB09C80-0B8D-4264-9449-7FD9FE73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9585" y="105613200"/>
              <a:ext cx="6183630" cy="171450"/>
            </a:xfrm>
            <a:prstGeom prst="hexagon">
              <a:avLst>
                <a:gd name="adj" fmla="val 106697"/>
                <a:gd name="vf" fmla="val 115470"/>
              </a:avLst>
            </a:prstGeom>
            <a:solidFill>
              <a:srgbClr val="FFFFFF"/>
            </a:solidFill>
            <a:ln w="12700" algn="in">
              <a:solidFill>
                <a:srgbClr val="E9E5DC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F3899564-1C2F-46E8-BA3D-28EF4F5D8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4085" y="105613200"/>
              <a:ext cx="2754630" cy="171450"/>
            </a:xfrm>
            <a:prstGeom prst="hexagon">
              <a:avLst>
                <a:gd name="adj" fmla="val 82044"/>
                <a:gd name="vf" fmla="val 115470"/>
              </a:avLst>
            </a:prstGeom>
            <a:solidFill>
              <a:srgbClr val="FF0000"/>
            </a:solidFill>
            <a:ln w="31750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03C2E221-2E2A-46D3-9229-152129637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51336" y="105622696"/>
              <a:ext cx="1040126" cy="153242"/>
            </a:xfrm>
            <a:prstGeom prst="hexagon">
              <a:avLst>
                <a:gd name="adj" fmla="val 78445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7F5F1"/>
                </a:gs>
              </a:gsLst>
              <a:lin ang="5400000" scaled="1"/>
            </a:gradFill>
            <a:ln w="12700" algn="in">
              <a:solidFill>
                <a:srgbClr val="F2F0E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5736E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E2FBE430-506D-4B5F-905B-C12ABBDBE21E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3661834"/>
            <a:ext cx="11988800" cy="330194"/>
            <a:chOff x="110642401" y="105613200"/>
            <a:chExt cx="6857999" cy="171450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2B06352-D87A-488F-A040-20EB6CFFA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2401" y="105613200"/>
              <a:ext cx="6857999" cy="171450"/>
            </a:xfrm>
            <a:prstGeom prst="rect">
              <a:avLst/>
            </a:prstGeom>
            <a:solidFill>
              <a:srgbClr val="FF0000"/>
            </a:solidFill>
            <a:ln w="0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9E5D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79471664-5766-4687-8CF7-0CC2BAC88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9585" y="105613200"/>
              <a:ext cx="6183630" cy="171450"/>
            </a:xfrm>
            <a:prstGeom prst="hexagon">
              <a:avLst>
                <a:gd name="adj" fmla="val 106697"/>
                <a:gd name="vf" fmla="val 115470"/>
              </a:avLst>
            </a:prstGeom>
            <a:solidFill>
              <a:srgbClr val="FFFFFF"/>
            </a:solidFill>
            <a:ln w="12700" algn="in">
              <a:solidFill>
                <a:srgbClr val="E9E5DC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CBF42A7E-F6C7-412C-A239-156ED19F1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4085" y="105613200"/>
              <a:ext cx="2754630" cy="171450"/>
            </a:xfrm>
            <a:prstGeom prst="hexagon">
              <a:avLst>
                <a:gd name="adj" fmla="val 82044"/>
                <a:gd name="vf" fmla="val 115470"/>
              </a:avLst>
            </a:prstGeom>
            <a:solidFill>
              <a:srgbClr val="FF0000"/>
            </a:solidFill>
            <a:ln w="31750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AutoShape 6">
              <a:extLst>
                <a:ext uri="{FF2B5EF4-FFF2-40B4-BE49-F238E27FC236}">
                  <a16:creationId xmlns:a16="http://schemas.microsoft.com/office/drawing/2014/main" id="{69DDD4D2-3D34-4E05-B02E-0EA9F2103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51336" y="105622696"/>
              <a:ext cx="1040126" cy="153242"/>
            </a:xfrm>
            <a:prstGeom prst="hexagon">
              <a:avLst>
                <a:gd name="adj" fmla="val 78445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7F5F1"/>
                </a:gs>
              </a:gsLst>
              <a:lin ang="5400000" scaled="1"/>
            </a:gradFill>
            <a:ln w="12700" algn="in">
              <a:solidFill>
                <a:srgbClr val="F2F0E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5736E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18" name="Picture 3">
            <a:extLst>
              <a:ext uri="{FF2B5EF4-FFF2-40B4-BE49-F238E27FC236}">
                <a16:creationId xmlns:a16="http://schemas.microsoft.com/office/drawing/2014/main" id="{E5748A09-4116-4122-AE12-7320149BB2A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6" y="2404617"/>
            <a:ext cx="2237100" cy="16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9E33286B-22FE-4B65-A858-7966F320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30" b="5930"/>
          <a:stretch>
            <a:fillRect/>
          </a:stretch>
        </p:blipFill>
        <p:spPr bwMode="auto">
          <a:xfrm>
            <a:off x="9522547" y="2302756"/>
            <a:ext cx="2034819" cy="16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5110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71065" y="1122364"/>
            <a:ext cx="5906537" cy="238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D617CF71-FDF6-0A2D-2B76-273AF4099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6719" y="5378"/>
            <a:ext cx="7955280" cy="68472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53041" y="6742819"/>
            <a:ext cx="60959" cy="4571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endParaRPr lang="en-US" sz="135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371065" y="6517801"/>
            <a:ext cx="6210703" cy="476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rgbClr val="006600"/>
                </a:solidFill>
                <a:latin typeface=" 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FF000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236030" y="2443275"/>
            <a:ext cx="6566133" cy="1943519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6797FB-AD1D-F356-CB03-45071FF2E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38" y="507795"/>
            <a:ext cx="4099000" cy="44170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F777868-A935-366B-AAEF-1CFA62FC5093}"/>
              </a:ext>
            </a:extLst>
          </p:cNvPr>
          <p:cNvSpPr txBox="1"/>
          <p:nvPr/>
        </p:nvSpPr>
        <p:spPr>
          <a:xfrm>
            <a:off x="2587925" y="2865"/>
            <a:ext cx="96040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i="0">
                <a:solidFill>
                  <a:schemeClr val="tx1"/>
                </a:solidFill>
                <a:latin typeface="Baskerville Old Face" panose="02020602080505020303" pitchFamily="18" charset="0"/>
              </a:rPr>
              <a:t>U.S. Army Engineer School</a:t>
            </a:r>
          </a:p>
        </p:txBody>
      </p:sp>
    </p:spTree>
    <p:extLst>
      <p:ext uri="{BB962C8B-B14F-4D97-AF65-F5344CB8AC3E}">
        <p14:creationId xmlns:p14="http://schemas.microsoft.com/office/powerpoint/2010/main" val="338204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5110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71065" y="1122364"/>
            <a:ext cx="5906537" cy="238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D617CF71-FDF6-0A2D-2B76-273AF4099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6719" y="5378"/>
            <a:ext cx="7955280" cy="68472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53041" y="6742819"/>
            <a:ext cx="60959" cy="4571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endParaRPr lang="en-US" sz="135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371065" y="6517801"/>
            <a:ext cx="6210703" cy="476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rgbClr val="006600"/>
                </a:solidFill>
                <a:latin typeface=" 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FF000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236030" y="2443275"/>
            <a:ext cx="6566133" cy="1943519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236030" y="4400703"/>
            <a:ext cx="6566133" cy="436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777868-A935-366B-AAEF-1CFA62FC5093}"/>
              </a:ext>
            </a:extLst>
          </p:cNvPr>
          <p:cNvSpPr txBox="1"/>
          <p:nvPr/>
        </p:nvSpPr>
        <p:spPr>
          <a:xfrm>
            <a:off x="2587925" y="2865"/>
            <a:ext cx="96040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i="0">
                <a:solidFill>
                  <a:schemeClr val="tx1"/>
                </a:solidFill>
                <a:latin typeface="Baskerville Old Face" panose="02020602080505020303" pitchFamily="18" charset="0"/>
              </a:rPr>
              <a:t>U.S. Army Engineer School</a:t>
            </a:r>
          </a:p>
        </p:txBody>
      </p:sp>
      <p:pic>
        <p:nvPicPr>
          <p:cNvPr id="11" name="Picture 10" descr="A picture containing sky, outdoor, tree&#10;&#10;Description automatically generated">
            <a:extLst>
              <a:ext uri="{FF2B5EF4-FFF2-40B4-BE49-F238E27FC236}">
                <a16:creationId xmlns:a16="http://schemas.microsoft.com/office/drawing/2014/main" id="{C8752BB6-165D-8103-204A-D1AE5AA667F8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435" y="5024054"/>
            <a:ext cx="2414016" cy="125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05D3D5-B22D-173B-100E-E910DADA4F4B}"/>
              </a:ext>
            </a:extLst>
          </p:cNvPr>
          <p:cNvGrpSpPr/>
          <p:nvPr/>
        </p:nvGrpSpPr>
        <p:grpSpPr>
          <a:xfrm>
            <a:off x="4326928" y="789313"/>
            <a:ext cx="2414015" cy="1592795"/>
            <a:chOff x="4484406" y="1057595"/>
            <a:chExt cx="2414015" cy="2123726"/>
          </a:xfrm>
        </p:grpSpPr>
        <p:pic>
          <p:nvPicPr>
            <p:cNvPr id="21" name="object 43">
              <a:extLst>
                <a:ext uri="{FF2B5EF4-FFF2-40B4-BE49-F238E27FC236}">
                  <a16:creationId xmlns:a16="http://schemas.microsoft.com/office/drawing/2014/main" id="{6A7BBE27-DBA5-7DF8-A771-338D639EF604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838" y="1057595"/>
              <a:ext cx="2409583" cy="1672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F7C65B-AF00-AEBB-6F97-A7A912B7A2CA}"/>
                </a:ext>
              </a:extLst>
            </p:cNvPr>
            <p:cNvSpPr txBox="1"/>
            <p:nvPr userDrawn="1"/>
          </p:nvSpPr>
          <p:spPr>
            <a:xfrm>
              <a:off x="4484406" y="2617391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SAPPERS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696033-7110-4010-326B-5E3702A2EC0E}"/>
              </a:ext>
            </a:extLst>
          </p:cNvPr>
          <p:cNvGrpSpPr/>
          <p:nvPr/>
        </p:nvGrpSpPr>
        <p:grpSpPr>
          <a:xfrm>
            <a:off x="6911483" y="800294"/>
            <a:ext cx="2419255" cy="1585697"/>
            <a:chOff x="6992842" y="1067059"/>
            <a:chExt cx="2419255" cy="2114262"/>
          </a:xfrm>
        </p:grpSpPr>
        <p:pic>
          <p:nvPicPr>
            <p:cNvPr id="22" name="object 24">
              <a:extLst>
                <a:ext uri="{FF2B5EF4-FFF2-40B4-BE49-F238E27FC236}">
                  <a16:creationId xmlns:a16="http://schemas.microsoft.com/office/drawing/2014/main" id="{A82D095B-153A-12AE-05BD-862B180C5E6D}"/>
                </a:ext>
              </a:extLst>
            </p:cNvPr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6992842" y="1067059"/>
              <a:ext cx="2414016" cy="1673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A98923-2470-2FC7-7F77-9444638F0ACB}"/>
                </a:ext>
              </a:extLst>
            </p:cNvPr>
            <p:cNvSpPr txBox="1"/>
            <p:nvPr userDrawn="1"/>
          </p:nvSpPr>
          <p:spPr>
            <a:xfrm>
              <a:off x="6998082" y="2617391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MAPPERS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54389-4B9B-C441-D43E-E0D3200CC97D}"/>
              </a:ext>
            </a:extLst>
          </p:cNvPr>
          <p:cNvGrpSpPr/>
          <p:nvPr/>
        </p:nvGrpSpPr>
        <p:grpSpPr>
          <a:xfrm>
            <a:off x="9501278" y="802565"/>
            <a:ext cx="2414016" cy="1583426"/>
            <a:chOff x="9501278" y="1070086"/>
            <a:chExt cx="2414016" cy="2111235"/>
          </a:xfrm>
        </p:grpSpPr>
        <p:pic>
          <p:nvPicPr>
            <p:cNvPr id="4" name="Picture 3" descr="A group of people standing next to a person in a military uniform&#10;&#10;Description automatically generated">
              <a:extLst>
                <a:ext uri="{FF2B5EF4-FFF2-40B4-BE49-F238E27FC236}">
                  <a16:creationId xmlns:a16="http://schemas.microsoft.com/office/drawing/2014/main" id="{E5448FFD-F8D1-702B-E6E4-6AAB9B78F5BE}"/>
                </a:ext>
              </a:extLst>
            </p:cNvPr>
            <p:cNvPicPr>
              <a:picLocks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278" y="1070086"/>
              <a:ext cx="2414016" cy="1673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AC955E-4E85-FFAA-6A54-8B74CCB58478}"/>
                </a:ext>
              </a:extLst>
            </p:cNvPr>
            <p:cNvSpPr txBox="1"/>
            <p:nvPr userDrawn="1"/>
          </p:nvSpPr>
          <p:spPr>
            <a:xfrm>
              <a:off x="9501279" y="2617391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BUILDERS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9B61EC-A9B9-4E62-0B29-18DC2FC4EB53}"/>
              </a:ext>
            </a:extLst>
          </p:cNvPr>
          <p:cNvGrpSpPr/>
          <p:nvPr/>
        </p:nvGrpSpPr>
        <p:grpSpPr>
          <a:xfrm>
            <a:off x="144767" y="5012414"/>
            <a:ext cx="2414691" cy="1554095"/>
            <a:chOff x="144766" y="6683219"/>
            <a:chExt cx="2414691" cy="2072126"/>
          </a:xfrm>
        </p:grpSpPr>
        <p:pic>
          <p:nvPicPr>
            <p:cNvPr id="9" name="Picture 8" descr="A small boat in a body of water&#10;&#10;Description automatically generated">
              <a:extLst>
                <a:ext uri="{FF2B5EF4-FFF2-40B4-BE49-F238E27FC236}">
                  <a16:creationId xmlns:a16="http://schemas.microsoft.com/office/drawing/2014/main" id="{85E073C8-3848-EB2D-E315-E185E93FA15A}"/>
                </a:ext>
              </a:extLst>
            </p:cNvPr>
            <p:cNvPicPr>
              <a:picLocks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6" y="6683219"/>
              <a:ext cx="2414016" cy="16733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CE5F2B-692D-D6A2-60AA-A1850BDEBE37}"/>
                </a:ext>
              </a:extLst>
            </p:cNvPr>
            <p:cNvSpPr txBox="1"/>
            <p:nvPr userDrawn="1"/>
          </p:nvSpPr>
          <p:spPr>
            <a:xfrm>
              <a:off x="145442" y="8191415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BRIDGERS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5D4822-01D4-0548-03B1-F889E2625CE0}"/>
              </a:ext>
            </a:extLst>
          </p:cNvPr>
          <p:cNvGrpSpPr/>
          <p:nvPr/>
        </p:nvGrpSpPr>
        <p:grpSpPr>
          <a:xfrm>
            <a:off x="3269371" y="5050880"/>
            <a:ext cx="2426147" cy="1515629"/>
            <a:chOff x="3269370" y="6734507"/>
            <a:chExt cx="2426147" cy="2020838"/>
          </a:xfrm>
        </p:grpSpPr>
        <p:pic>
          <p:nvPicPr>
            <p:cNvPr id="31" name="object 21">
              <a:extLst>
                <a:ext uri="{FF2B5EF4-FFF2-40B4-BE49-F238E27FC236}">
                  <a16:creationId xmlns:a16="http://schemas.microsoft.com/office/drawing/2014/main" id="{1781F856-7593-D22E-F2EE-546072476C66}"/>
                </a:ext>
              </a:extLst>
            </p:cNvPr>
            <p:cNvPicPr>
              <a:picLocks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9370" y="6734507"/>
              <a:ext cx="2414016" cy="1617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01C663-D298-FDB9-E4B3-4E7ADB56E8FA}"/>
                </a:ext>
              </a:extLst>
            </p:cNvPr>
            <p:cNvSpPr txBox="1"/>
            <p:nvPr userDrawn="1"/>
          </p:nvSpPr>
          <p:spPr>
            <a:xfrm>
              <a:off x="3281502" y="8191415"/>
              <a:ext cx="2414015" cy="5639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DIVERS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4940C-DC70-7AFB-4329-4AEC1E7B79BB}"/>
              </a:ext>
            </a:extLst>
          </p:cNvPr>
          <p:cNvGrpSpPr/>
          <p:nvPr/>
        </p:nvGrpSpPr>
        <p:grpSpPr>
          <a:xfrm>
            <a:off x="6385022" y="5019998"/>
            <a:ext cx="2414016" cy="1893792"/>
            <a:chOff x="6385022" y="6693331"/>
            <a:chExt cx="2414016" cy="2525056"/>
          </a:xfrm>
        </p:grpSpPr>
        <p:pic>
          <p:nvPicPr>
            <p:cNvPr id="32" name="object 34">
              <a:extLst>
                <a:ext uri="{FF2B5EF4-FFF2-40B4-BE49-F238E27FC236}">
                  <a16:creationId xmlns:a16="http://schemas.microsoft.com/office/drawing/2014/main" id="{22472102-D7C7-E177-7FA6-0A2D6B1E50FD}"/>
                </a:ext>
              </a:extLst>
            </p:cNvPr>
            <p:cNvPicPr>
              <a:picLocks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5022" y="6693331"/>
              <a:ext cx="2414016" cy="1609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B2E12E-9CFE-F6F9-9C54-79976F4B5421}"/>
                </a:ext>
              </a:extLst>
            </p:cNvPr>
            <p:cNvSpPr txBox="1"/>
            <p:nvPr userDrawn="1"/>
          </p:nvSpPr>
          <p:spPr>
            <a:xfrm>
              <a:off x="6385022" y="8196510"/>
              <a:ext cx="2414015" cy="10218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FIRE</a:t>
              </a:r>
            </a:p>
            <a:p>
              <a:pPr algn="ctr"/>
              <a:r>
                <a:rPr lang="en-US" sz="2250" b="1">
                  <a:latin typeface="Baskerville Old Face" panose="02020602080505020303" pitchFamily="18" charset="0"/>
                </a:rPr>
                <a:t>FIGHTERS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6C78A54-058D-D31C-6C1E-346551C9C098}"/>
              </a:ext>
            </a:extLst>
          </p:cNvPr>
          <p:cNvSpPr txBox="1"/>
          <p:nvPr/>
        </p:nvSpPr>
        <p:spPr>
          <a:xfrm>
            <a:off x="9489435" y="6143562"/>
            <a:ext cx="2414015" cy="766408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ctr"/>
            <a:r>
              <a:rPr lang="en-US" sz="2250" b="1">
                <a:latin typeface="Baskerville Old Face" panose="02020602080505020303" pitchFamily="18" charset="0"/>
              </a:rPr>
              <a:t>POWER</a:t>
            </a:r>
          </a:p>
          <a:p>
            <a:pPr algn="ctr"/>
            <a:r>
              <a:rPr lang="en-US" sz="2250" b="1">
                <a:latin typeface="Baskerville Old Face" panose="02020602080505020303" pitchFamily="18" charset="0"/>
              </a:rPr>
              <a:t>PROVIDERS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F584D0-6642-35A2-F8DA-517E6D3A8E8E}"/>
              </a:ext>
            </a:extLst>
          </p:cNvPr>
          <p:cNvGrpSpPr/>
          <p:nvPr/>
        </p:nvGrpSpPr>
        <p:grpSpPr>
          <a:xfrm>
            <a:off x="83534" y="623723"/>
            <a:ext cx="4626375" cy="4446821"/>
            <a:chOff x="36641" y="831630"/>
            <a:chExt cx="4626375" cy="592909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0AC141-3B2C-9CF5-9562-4A8A97B2DCA4}"/>
                </a:ext>
              </a:extLst>
            </p:cNvPr>
            <p:cNvGrpSpPr/>
            <p:nvPr userDrawn="1"/>
          </p:nvGrpSpPr>
          <p:grpSpPr>
            <a:xfrm>
              <a:off x="36641" y="1720831"/>
              <a:ext cx="4626375" cy="5039894"/>
              <a:chOff x="-49738" y="1828749"/>
              <a:chExt cx="6029808" cy="6402882"/>
            </a:xfrm>
          </p:grpSpPr>
          <p:pic>
            <p:nvPicPr>
              <p:cNvPr id="50" name="Picture 6">
                <a:extLst>
                  <a:ext uri="{FF2B5EF4-FFF2-40B4-BE49-F238E27FC236}">
                    <a16:creationId xmlns:a16="http://schemas.microsoft.com/office/drawing/2014/main" id="{12B70714-0C82-611A-3E65-9A3B66840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541" y="2111568"/>
                <a:ext cx="1723414" cy="1700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96464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7">
                <a:extLst>
                  <a:ext uri="{FF2B5EF4-FFF2-40B4-BE49-F238E27FC236}">
                    <a16:creationId xmlns:a16="http://schemas.microsoft.com/office/drawing/2014/main" id="{4C482EDE-3EE9-327C-ED28-35C0DB766F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2" y="1828749"/>
                <a:ext cx="2226834" cy="2073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96464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9">
                <a:extLst>
                  <a:ext uri="{FF2B5EF4-FFF2-40B4-BE49-F238E27FC236}">
                    <a16:creationId xmlns:a16="http://schemas.microsoft.com/office/drawing/2014/main" id="{D95001F3-C6F3-1A73-AABE-24E8912B8A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769" y="6356500"/>
                <a:ext cx="2013474" cy="1846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96464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10">
                <a:extLst>
                  <a:ext uri="{FF2B5EF4-FFF2-40B4-BE49-F238E27FC236}">
                    <a16:creationId xmlns:a16="http://schemas.microsoft.com/office/drawing/2014/main" id="{5E7CB8A3-280B-6561-34FE-C489C2C14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283" y="6352421"/>
                <a:ext cx="2004877" cy="1879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96464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11">
                <a:extLst>
                  <a:ext uri="{FF2B5EF4-FFF2-40B4-BE49-F238E27FC236}">
                    <a16:creationId xmlns:a16="http://schemas.microsoft.com/office/drawing/2014/main" id="{F76DC35E-309B-3FDC-FF2D-CE24C486C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738" y="4314201"/>
                <a:ext cx="1888569" cy="1752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96464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>
                <a:extLst>
                  <a:ext uri="{FF2B5EF4-FFF2-40B4-BE49-F238E27FC236}">
                    <a16:creationId xmlns:a16="http://schemas.microsoft.com/office/drawing/2014/main" id="{04583E71-F6D6-BE14-04F3-326A90660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606" y="4366415"/>
                <a:ext cx="1608464" cy="1700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96464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3EA990F-A911-4F17-E964-18CFAC15F2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1108" y="2568724"/>
              <a:ext cx="1913239" cy="274889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7A67AB5-15B4-3F16-8C39-DC92C5275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218" y="831630"/>
              <a:ext cx="1559656" cy="1582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6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5110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71065" y="1122364"/>
            <a:ext cx="5906537" cy="238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D617CF71-FDF6-0A2D-2B76-273AF4099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6719" y="5378"/>
            <a:ext cx="7955280" cy="68472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53041" y="6742819"/>
            <a:ext cx="60959" cy="4571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endParaRPr lang="en-US" sz="135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371065" y="6517801"/>
            <a:ext cx="6210703" cy="476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rgbClr val="006600"/>
                </a:solidFill>
                <a:latin typeface=" 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FF000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236030" y="2443275"/>
            <a:ext cx="6566133" cy="1943519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 b="1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777868-A935-366B-AAEF-1CFA62FC5093}"/>
              </a:ext>
            </a:extLst>
          </p:cNvPr>
          <p:cNvSpPr txBox="1"/>
          <p:nvPr/>
        </p:nvSpPr>
        <p:spPr>
          <a:xfrm>
            <a:off x="2587925" y="2865"/>
            <a:ext cx="96040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i="0">
                <a:solidFill>
                  <a:schemeClr val="tx1"/>
                </a:solidFill>
                <a:latin typeface="Baskerville Old Face" panose="02020602080505020303" pitchFamily="18" charset="0"/>
              </a:rPr>
              <a:t>U.S. Army Engineer School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EF5981-528B-E30B-8FE7-FCB18E8219D0}"/>
              </a:ext>
            </a:extLst>
          </p:cNvPr>
          <p:cNvGrpSpPr/>
          <p:nvPr/>
        </p:nvGrpSpPr>
        <p:grpSpPr>
          <a:xfrm>
            <a:off x="36642" y="1290623"/>
            <a:ext cx="4626375" cy="3779921"/>
            <a:chOff x="-49738" y="1828749"/>
            <a:chExt cx="6029808" cy="6402882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2BFBDC3A-4461-0504-B3AD-28390D9DA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541" y="2111568"/>
              <a:ext cx="1723414" cy="1700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5896C542-7A95-34F1-86C8-6C0E871F9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" y="1828749"/>
              <a:ext cx="2226834" cy="2073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0" name="Picture 9">
              <a:extLst>
                <a:ext uri="{FF2B5EF4-FFF2-40B4-BE49-F238E27FC236}">
                  <a16:creationId xmlns:a16="http://schemas.microsoft.com/office/drawing/2014/main" id="{A75062AF-2D1F-E324-2FC3-6A29ACF1D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769" y="6356500"/>
              <a:ext cx="2013474" cy="1846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1" name="Picture 10">
              <a:extLst>
                <a:ext uri="{FF2B5EF4-FFF2-40B4-BE49-F238E27FC236}">
                  <a16:creationId xmlns:a16="http://schemas.microsoft.com/office/drawing/2014/main" id="{3584245C-8EFC-2CBA-8839-56F9158DF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83" y="6352421"/>
              <a:ext cx="2004877" cy="187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DE137F71-51BB-2064-8F3C-AA57641F1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738" y="4314201"/>
              <a:ext cx="1888569" cy="175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3" name="Picture 12">
              <a:extLst>
                <a:ext uri="{FF2B5EF4-FFF2-40B4-BE49-F238E27FC236}">
                  <a16:creationId xmlns:a16="http://schemas.microsoft.com/office/drawing/2014/main" id="{3F4597E8-3C88-418A-49FB-9C7251D49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606" y="4366415"/>
              <a:ext cx="1608464" cy="1700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A3D1EDD8-1E49-CD75-FE5D-278ACD86E06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109" y="1926543"/>
            <a:ext cx="1913239" cy="20616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62F1C8F-DFB4-BC19-E89C-8AC9427286B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18" y="623723"/>
            <a:ext cx="1559656" cy="11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1528" y="2"/>
            <a:ext cx="10900475" cy="967947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04335"/>
            <a:ext cx="12192000" cy="5853666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q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4572" indent="-171450">
              <a:buFont typeface="Wingdings" panose="05000000000000000000" pitchFamily="2" charset="2"/>
              <a:buChar char="q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647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-171450">
              <a:buFont typeface="Wingdings" panose="05000000000000000000" pitchFamily="2" charset="2"/>
              <a:buChar char="q"/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Sub-bullet (20 font, Arial)</a:t>
            </a:r>
          </a:p>
          <a:p>
            <a:pPr lvl="2"/>
            <a:r>
              <a:rPr lang="en-US"/>
              <a:t>Sub-sub-bullet (18 font, Arial)</a:t>
            </a:r>
          </a:p>
          <a:p>
            <a:pPr lvl="3"/>
            <a:r>
              <a:rPr lang="en-US"/>
              <a:t>Next sub-bullet (18 font, Arial)</a:t>
            </a:r>
          </a:p>
          <a:p>
            <a:pPr lvl="4"/>
            <a:r>
              <a:rPr lang="en-US"/>
              <a:t>Next sub-bullet (18 font, Arial)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7544" y="6562649"/>
            <a:ext cx="1006819" cy="27699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/>
          <a:p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D7979-BE51-4AF0-B6D8-989B419B6B32}"/>
              </a:ext>
            </a:extLst>
          </p:cNvPr>
          <p:cNvGrpSpPr/>
          <p:nvPr/>
        </p:nvGrpSpPr>
        <p:grpSpPr>
          <a:xfrm>
            <a:off x="0" y="-2144"/>
            <a:ext cx="12192000" cy="1015811"/>
            <a:chOff x="0" y="-2145"/>
            <a:chExt cx="9144000" cy="1015811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-2145"/>
              <a:ext cx="9144000" cy="1015811"/>
              <a:chOff x="0" y="-2145"/>
              <a:chExt cx="9144000" cy="1015811"/>
            </a:xfrm>
          </p:grpSpPr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" y="-2145"/>
                <a:ext cx="966844" cy="1014868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 userDrawn="1"/>
            </p:nvSpPr>
            <p:spPr>
              <a:xfrm>
                <a:off x="0" y="967947"/>
                <a:ext cx="9144000" cy="45719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 Arial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517966-1EAA-4BD1-862D-B59C401C7D68}"/>
                </a:ext>
              </a:extLst>
            </p:cNvPr>
            <p:cNvGrpSpPr/>
            <p:nvPr userDrawn="1"/>
          </p:nvGrpSpPr>
          <p:grpSpPr>
            <a:xfrm>
              <a:off x="67112" y="73340"/>
              <a:ext cx="681425" cy="805913"/>
              <a:chOff x="13887" y="5375"/>
              <a:chExt cx="681425" cy="8059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DAE7B90-BA7B-4C7D-8CE0-3786A2B9D5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87" y="5375"/>
                <a:ext cx="367983" cy="42299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4698A2F-4704-4048-A034-AD762EEB5F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878" y="202118"/>
                <a:ext cx="367982" cy="4572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5D79089-F51C-43DC-B1C3-B1DE9580D0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227" y="354088"/>
                <a:ext cx="363085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963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" y="1207621"/>
            <a:ext cx="5527040" cy="5266332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Sub-bullet (20 font, Arial)</a:t>
            </a:r>
          </a:p>
          <a:p>
            <a:pPr lvl="2"/>
            <a:r>
              <a:rPr lang="en-US"/>
              <a:t>Sub-sub-bullet (18 font, Arial)</a:t>
            </a:r>
          </a:p>
          <a:p>
            <a:pPr lvl="3"/>
            <a:r>
              <a:rPr lang="en-US"/>
              <a:t>Next sub-bullet (18 font, Arial)</a:t>
            </a:r>
          </a:p>
          <a:p>
            <a:pPr lvl="4"/>
            <a:r>
              <a:rPr lang="en-US"/>
              <a:t>Next sub-bullet (18 font, Arial)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1089937"/>
            <a:ext cx="1" cy="5460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210301" y="1207622"/>
            <a:ext cx="5575300" cy="5278904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582BC-7272-4740-92CC-1F65D5A88D9C}"/>
              </a:ext>
            </a:extLst>
          </p:cNvPr>
          <p:cNvGrpSpPr/>
          <p:nvPr/>
        </p:nvGrpSpPr>
        <p:grpSpPr>
          <a:xfrm>
            <a:off x="0" y="-2144"/>
            <a:ext cx="12192000" cy="1015811"/>
            <a:chOff x="0" y="-2145"/>
            <a:chExt cx="9144000" cy="10158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35A251-98AC-4686-B6EA-17FB171919D3}"/>
                </a:ext>
              </a:extLst>
            </p:cNvPr>
            <p:cNvGrpSpPr/>
            <p:nvPr userDrawn="1"/>
          </p:nvGrpSpPr>
          <p:grpSpPr>
            <a:xfrm>
              <a:off x="0" y="-2145"/>
              <a:ext cx="9144000" cy="1015811"/>
              <a:chOff x="0" y="-2145"/>
              <a:chExt cx="9144000" cy="10158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64EA6AA-55B4-4C80-AEA0-A7B10E752A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" y="-2145"/>
                <a:ext cx="966844" cy="1014868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13AAAF-3D89-47BD-B8EC-71AC7D97ABE0}"/>
                  </a:ext>
                </a:extLst>
              </p:cNvPr>
              <p:cNvSpPr/>
              <p:nvPr userDrawn="1"/>
            </p:nvSpPr>
            <p:spPr>
              <a:xfrm>
                <a:off x="0" y="967947"/>
                <a:ext cx="9144000" cy="45719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 Arial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B8CC55-0810-4112-8AAE-CFF370AAFFCB}"/>
                </a:ext>
              </a:extLst>
            </p:cNvPr>
            <p:cNvGrpSpPr/>
            <p:nvPr userDrawn="1"/>
          </p:nvGrpSpPr>
          <p:grpSpPr>
            <a:xfrm>
              <a:off x="67112" y="73340"/>
              <a:ext cx="681425" cy="805913"/>
              <a:chOff x="13887" y="5375"/>
              <a:chExt cx="681425" cy="8059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90845B7-6E6A-4E9C-AEE4-815AA70DFC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87" y="5375"/>
                <a:ext cx="367983" cy="42299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C067CFA-072D-47F3-BC61-933746022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878" y="202118"/>
                <a:ext cx="367982" cy="4572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FDABBB4-534F-40A8-A886-A0564204F9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227" y="354088"/>
                <a:ext cx="363085" cy="457200"/>
              </a:xfrm>
              <a:prstGeom prst="rect">
                <a:avLst/>
              </a:prstGeom>
            </p:spPr>
          </p:pic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A06EC7AE-097B-4F6C-8F77-D0CB29020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528" y="2"/>
            <a:ext cx="10900475" cy="967947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2 Qu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" y="1207621"/>
            <a:ext cx="5527040" cy="5266332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4572" indent="-171450">
              <a:buFont typeface="Wingdings" panose="05000000000000000000" pitchFamily="2" charset="2"/>
              <a:buChar char="q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647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-171450">
              <a:buFont typeface="Wingdings" panose="05000000000000000000" pitchFamily="2" charset="2"/>
              <a:buChar char="q"/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Sub-bullet (20 font, Arial)</a:t>
            </a:r>
          </a:p>
          <a:p>
            <a:pPr lvl="2"/>
            <a:r>
              <a:rPr lang="en-US"/>
              <a:t>Sub-sub-bullet (18 font, Arial)</a:t>
            </a:r>
          </a:p>
          <a:p>
            <a:pPr lvl="3"/>
            <a:r>
              <a:rPr lang="en-US"/>
              <a:t>Next sub-bullet (18 font, Arial)</a:t>
            </a:r>
          </a:p>
          <a:p>
            <a:pPr lvl="4"/>
            <a:r>
              <a:rPr lang="en-US"/>
              <a:t>Next sub-bullet (18 font, Arial)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1089937"/>
            <a:ext cx="1" cy="5460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96003" y="3878580"/>
            <a:ext cx="5928361" cy="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223001" y="1208088"/>
            <a:ext cx="5575300" cy="2563812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4572" indent="-171450">
              <a:buFont typeface="Wingdings" panose="05000000000000000000" pitchFamily="2" charset="2"/>
              <a:buChar char="q"/>
              <a:defRPr sz="1500"/>
            </a:lvl2pPr>
            <a:lvl3pPr marL="603647" indent="-171450">
              <a:buFont typeface="Wingdings" panose="05000000000000000000" pitchFamily="2" charset="2"/>
              <a:buChar char="q"/>
              <a:defRPr sz="1350"/>
            </a:lvl3pPr>
            <a:lvl4pPr marL="815579" indent="-171450">
              <a:buFont typeface="Wingdings" panose="05000000000000000000" pitchFamily="2" charset="2"/>
              <a:buChar char="q"/>
              <a:defRPr sz="1350"/>
            </a:lvl4pPr>
            <a:lvl5pPr marL="1028700" indent="-171450">
              <a:buFont typeface="Wingdings" panose="05000000000000000000" pitchFamily="2" charset="2"/>
              <a:buChar char="q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223001" y="3985332"/>
            <a:ext cx="5575300" cy="248849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4572" indent="-171450">
              <a:buFont typeface="Wingdings" panose="05000000000000000000" pitchFamily="2" charset="2"/>
              <a:buChar char="q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647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-171450">
              <a:buFont typeface="Wingdings" panose="05000000000000000000" pitchFamily="2" charset="2"/>
              <a:buChar char="q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1A1C0E-495F-4D0A-90E0-6C4806D2819D}"/>
              </a:ext>
            </a:extLst>
          </p:cNvPr>
          <p:cNvGrpSpPr/>
          <p:nvPr/>
        </p:nvGrpSpPr>
        <p:grpSpPr>
          <a:xfrm>
            <a:off x="0" y="-2144"/>
            <a:ext cx="12192000" cy="1015811"/>
            <a:chOff x="0" y="-2145"/>
            <a:chExt cx="9144000" cy="101581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F252A1-BC9D-457B-8804-BEB8495C2880}"/>
                </a:ext>
              </a:extLst>
            </p:cNvPr>
            <p:cNvGrpSpPr/>
            <p:nvPr userDrawn="1"/>
          </p:nvGrpSpPr>
          <p:grpSpPr>
            <a:xfrm>
              <a:off x="0" y="-2145"/>
              <a:ext cx="9144000" cy="1015811"/>
              <a:chOff x="0" y="-2145"/>
              <a:chExt cx="9144000" cy="101581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494EE55-8252-4F67-9D16-E79DDFCABD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" y="-2145"/>
                <a:ext cx="966844" cy="1014868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C1A17E7-0BB4-453D-9CCD-33CBF0F34996}"/>
                  </a:ext>
                </a:extLst>
              </p:cNvPr>
              <p:cNvSpPr/>
              <p:nvPr userDrawn="1"/>
            </p:nvSpPr>
            <p:spPr>
              <a:xfrm>
                <a:off x="0" y="967947"/>
                <a:ext cx="9144000" cy="45719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 Arial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02306F1-4A97-4876-BB1D-0F759994292A}"/>
                </a:ext>
              </a:extLst>
            </p:cNvPr>
            <p:cNvGrpSpPr/>
            <p:nvPr userDrawn="1"/>
          </p:nvGrpSpPr>
          <p:grpSpPr>
            <a:xfrm>
              <a:off x="67112" y="73340"/>
              <a:ext cx="681425" cy="805913"/>
              <a:chOff x="13887" y="5375"/>
              <a:chExt cx="681425" cy="8059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86EA88B-8F56-421F-A44A-850DDEA4B1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87" y="5375"/>
                <a:ext cx="367983" cy="42299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6C934AE-F68A-4DB2-82A3-840F664F64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878" y="202118"/>
                <a:ext cx="367982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F758869-486A-42F6-B77F-75F8BD53EB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227" y="354088"/>
                <a:ext cx="363085" cy="457200"/>
              </a:xfrm>
              <a:prstGeom prst="rect">
                <a:avLst/>
              </a:prstGeom>
            </p:spPr>
          </p:pic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BBD64191-0DA1-4729-B40D-17205DEA3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528" y="2"/>
            <a:ext cx="10900475" cy="967947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53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2 Qu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" y="1207624"/>
            <a:ext cx="5527040" cy="2564279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Sub-bullet (20 font, Arial)</a:t>
            </a:r>
          </a:p>
          <a:p>
            <a:pPr lvl="2"/>
            <a:r>
              <a:rPr lang="en-US"/>
              <a:t>Sub-sub-bullet (18 font, Arial)</a:t>
            </a:r>
          </a:p>
          <a:p>
            <a:pPr lvl="3"/>
            <a:r>
              <a:rPr lang="en-US"/>
              <a:t>Next sub-bullet (18 font, Arial)</a:t>
            </a:r>
          </a:p>
          <a:p>
            <a:pPr lvl="4"/>
            <a:r>
              <a:rPr lang="en-US"/>
              <a:t>Next sub-bullet (18 font, Arial)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1089937"/>
            <a:ext cx="1" cy="5460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7155" y="3886002"/>
            <a:ext cx="118772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223001" y="1208088"/>
            <a:ext cx="5575300" cy="2563812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223001" y="4000502"/>
            <a:ext cx="5575300" cy="24733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27570" y="4000502"/>
            <a:ext cx="5526617" cy="24733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FB0E08-8FA8-48D5-A019-4AA83A8690F3}"/>
              </a:ext>
            </a:extLst>
          </p:cNvPr>
          <p:cNvGrpSpPr/>
          <p:nvPr/>
        </p:nvGrpSpPr>
        <p:grpSpPr>
          <a:xfrm>
            <a:off x="0" y="-2144"/>
            <a:ext cx="12192000" cy="1015811"/>
            <a:chOff x="0" y="-2145"/>
            <a:chExt cx="9144000" cy="101581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510935-FBBD-409B-804D-2BF6A744B5D7}"/>
                </a:ext>
              </a:extLst>
            </p:cNvPr>
            <p:cNvGrpSpPr/>
            <p:nvPr userDrawn="1"/>
          </p:nvGrpSpPr>
          <p:grpSpPr>
            <a:xfrm>
              <a:off x="0" y="-2145"/>
              <a:ext cx="9144000" cy="1015811"/>
              <a:chOff x="0" y="-2145"/>
              <a:chExt cx="9144000" cy="101581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165690E-CCDB-4014-A427-D09E1371FB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" y="-2145"/>
                <a:ext cx="966844" cy="1014868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95054E9-FE9E-481A-A1DC-01BD8A4F2621}"/>
                  </a:ext>
                </a:extLst>
              </p:cNvPr>
              <p:cNvSpPr/>
              <p:nvPr userDrawn="1"/>
            </p:nvSpPr>
            <p:spPr>
              <a:xfrm>
                <a:off x="0" y="967947"/>
                <a:ext cx="9144000" cy="45719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 Arial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4DDBFA-4751-440E-B98E-0A777B7398DD}"/>
                </a:ext>
              </a:extLst>
            </p:cNvPr>
            <p:cNvGrpSpPr/>
            <p:nvPr userDrawn="1"/>
          </p:nvGrpSpPr>
          <p:grpSpPr>
            <a:xfrm>
              <a:off x="67112" y="73340"/>
              <a:ext cx="681425" cy="805913"/>
              <a:chOff x="13887" y="5375"/>
              <a:chExt cx="681425" cy="8059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73150E0-9E4E-48A2-B64D-917ECD3115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87" y="5375"/>
                <a:ext cx="367983" cy="42299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02FAB76-BE79-4872-A32A-AAEB5C7F93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878" y="202118"/>
                <a:ext cx="367982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A794085-2FC9-43A1-BE0A-29C80C13C6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227" y="354088"/>
                <a:ext cx="363085" cy="457200"/>
              </a:xfrm>
              <a:prstGeom prst="rect">
                <a:avLst/>
              </a:prstGeom>
            </p:spPr>
          </p:pic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36EF781C-675E-4B22-A89A-39284FC92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528" y="2"/>
            <a:ext cx="10900475" cy="967947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02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FA754D6-0BF1-49DC-A29E-56D8F0654109}"/>
              </a:ext>
            </a:extLst>
          </p:cNvPr>
          <p:cNvGrpSpPr/>
          <p:nvPr/>
        </p:nvGrpSpPr>
        <p:grpSpPr>
          <a:xfrm>
            <a:off x="0" y="-2144"/>
            <a:ext cx="12192000" cy="1015811"/>
            <a:chOff x="0" y="-2145"/>
            <a:chExt cx="9144000" cy="10158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7526AD2-D93B-4223-B07B-A22767B1B45C}"/>
                </a:ext>
              </a:extLst>
            </p:cNvPr>
            <p:cNvGrpSpPr/>
            <p:nvPr userDrawn="1"/>
          </p:nvGrpSpPr>
          <p:grpSpPr>
            <a:xfrm>
              <a:off x="0" y="-2145"/>
              <a:ext cx="9144000" cy="1015811"/>
              <a:chOff x="0" y="-2145"/>
              <a:chExt cx="9144000" cy="101581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C8B125B-FA81-4D3C-8077-B59823A98D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" y="-2145"/>
                <a:ext cx="966844" cy="1014868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8BE8550-8983-42C9-B88A-C0921B47DD91}"/>
                  </a:ext>
                </a:extLst>
              </p:cNvPr>
              <p:cNvSpPr/>
              <p:nvPr userDrawn="1"/>
            </p:nvSpPr>
            <p:spPr>
              <a:xfrm>
                <a:off x="0" y="967947"/>
                <a:ext cx="9144000" cy="45719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 Arial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211CC7-1FAD-4664-9F36-11CFD17A1920}"/>
                </a:ext>
              </a:extLst>
            </p:cNvPr>
            <p:cNvGrpSpPr/>
            <p:nvPr userDrawn="1"/>
          </p:nvGrpSpPr>
          <p:grpSpPr>
            <a:xfrm>
              <a:off x="67112" y="73340"/>
              <a:ext cx="681425" cy="805913"/>
              <a:chOff x="13887" y="5375"/>
              <a:chExt cx="681425" cy="80591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86BD9B1-CD7A-44AB-B768-6F3744E1C5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87" y="5375"/>
                <a:ext cx="367983" cy="42299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452CB25-3B15-4DBB-B4B0-492F264FEF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878" y="202118"/>
                <a:ext cx="367982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AE0C9-FAF4-4807-B473-BCBBB1873C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227" y="354088"/>
                <a:ext cx="363085" cy="457200"/>
              </a:xfrm>
              <a:prstGeom prst="rect">
                <a:avLst/>
              </a:prstGeom>
            </p:spPr>
          </p:pic>
        </p:grp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AC6C8A3-2369-4084-A57B-591010275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528" y="2"/>
            <a:ext cx="10900475" cy="967947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0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3823" y="2"/>
            <a:ext cx="10650539" cy="967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528" y="1243586"/>
            <a:ext cx="11277600" cy="511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28 font, Arial</a:t>
            </a:r>
          </a:p>
          <a:p>
            <a:pPr lvl="1"/>
            <a:r>
              <a:rPr lang="en-US"/>
              <a:t>24 font, Arial</a:t>
            </a:r>
          </a:p>
          <a:p>
            <a:pPr lvl="2"/>
            <a:r>
              <a:rPr lang="en-US"/>
              <a:t>20 font, Arial</a:t>
            </a:r>
          </a:p>
          <a:p>
            <a:pPr lvl="3"/>
            <a:r>
              <a:rPr lang="en-US"/>
              <a:t>20 font, Arial</a:t>
            </a:r>
          </a:p>
          <a:p>
            <a:pPr lvl="4"/>
            <a:r>
              <a:rPr lang="en-US"/>
              <a:t>20 font, Arial</a:t>
            </a:r>
          </a:p>
        </p:txBody>
      </p:sp>
    </p:spTree>
    <p:extLst>
      <p:ext uri="{BB962C8B-B14F-4D97-AF65-F5344CB8AC3E}">
        <p14:creationId xmlns:p14="http://schemas.microsoft.com/office/powerpoint/2010/main" val="34842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q"/>
        <a:defRPr sz="2100" b="1" kern="1200" baseline="0">
          <a:solidFill>
            <a:schemeClr val="tx1"/>
          </a:solidFill>
          <a:latin typeface=" Arial"/>
          <a:ea typeface="+mn-ea"/>
          <a:cs typeface="+mn-cs"/>
        </a:defRPr>
      </a:lvl1pPr>
      <a:lvl2pPr marL="384572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 Arial"/>
          <a:ea typeface="+mn-ea"/>
          <a:cs typeface="+mn-cs"/>
        </a:defRPr>
      </a:lvl2pPr>
      <a:lvl3pPr marL="603647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q"/>
        <a:defRPr sz="1500" kern="1200" baseline="0">
          <a:solidFill>
            <a:schemeClr val="tx1"/>
          </a:solidFill>
          <a:latin typeface=" Arial"/>
          <a:ea typeface="+mn-ea"/>
          <a:cs typeface="+mn-cs"/>
        </a:defRPr>
      </a:lvl3pPr>
      <a:lvl4pPr marL="815579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 Arial"/>
          <a:ea typeface="+mn-ea"/>
          <a:cs typeface="+mn-cs"/>
        </a:defRPr>
      </a:lvl4pPr>
      <a:lvl5pPr marL="102870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q"/>
        <a:defRPr sz="1500" kern="1200" baseline="0">
          <a:solidFill>
            <a:schemeClr val="tx1"/>
          </a:solidFill>
          <a:latin typeface=" Arial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wmf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microsoft.com/office/2007/relationships/hdphoto" Target="../media/hdphoto5.wdp"/><Relationship Id="rId3" Type="http://schemas.openxmlformats.org/officeDocument/2006/relationships/image" Target="../media/image31.JPG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28.wmf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myengineer.com/regimental-week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us02web.zoom.us/j/88166346448?pwd=SmNXZi9nMy92SzUxNWlRMUZWd3VuQT09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quare.link/u/o20gWJRV" TargetMode="External"/><Relationship Id="rId2" Type="http://schemas.openxmlformats.org/officeDocument/2006/relationships/hyperlink" Target="https://square.link/u/1llF6NBW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CD9C0-1C31-8F9F-C49A-EB08AF8E7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6030" y="2571462"/>
            <a:ext cx="6566133" cy="1943519"/>
          </a:xfrm>
        </p:spPr>
        <p:txBody>
          <a:bodyPr/>
          <a:lstStyle/>
          <a:p>
            <a:r>
              <a:rPr lang="en-US"/>
              <a:t>Engineer Regimental Week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7F7AE-6695-BFC4-CC6E-71F4A9145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20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40E6A-F1F2-5358-C0E3-632F2C40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56A00355-26EA-13E2-353B-9CD44F5FE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"/>
          <a:stretch/>
        </p:blipFill>
        <p:spPr>
          <a:xfrm>
            <a:off x="1860176" y="1004359"/>
            <a:ext cx="8468234" cy="5850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18622-6AE1-2082-D28C-19D39D40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61" y="79056"/>
            <a:ext cx="10900475" cy="522608"/>
          </a:xfrm>
        </p:spPr>
        <p:txBody>
          <a:bodyPr>
            <a:noAutofit/>
          </a:bodyPr>
          <a:lstStyle/>
          <a:p>
            <a:r>
              <a:rPr lang="en-US"/>
              <a:t>Best Sapper Week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7A1672E-2799-5EE0-9193-E9E451709F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6" b="90494" l="9916" r="89873">
                        <a14:foregroundMark x1="11603" y1="48416" x2="24051" y2="44360"/>
                        <a14:foregroundMark x1="24051" y1="44360" x2="49578" y2="28137"/>
                        <a14:foregroundMark x1="49578" y1="28137" x2="78059" y2="44487"/>
                        <a14:foregroundMark x1="78059" y1="44487" x2="87553" y2="48289"/>
                        <a14:foregroundMark x1="14346" y1="36629" x2="34810" y2="25349"/>
                        <a14:foregroundMark x1="34810" y1="25349" x2="44937" y2="15082"/>
                        <a14:foregroundMark x1="44937" y1="15082" x2="87975" y2="37643"/>
                        <a14:foregroundMark x1="11181" y1="74271" x2="35865" y2="81622"/>
                        <a14:foregroundMark x1="35865" y1="81622" x2="51899" y2="82256"/>
                        <a14:foregroundMark x1="51899" y1="82256" x2="82911" y2="77440"/>
                        <a14:foregroundMark x1="82911" y1="77440" x2="87553" y2="74271"/>
                        <a14:foregroundMark x1="10549" y1="85171" x2="44937" y2="90494"/>
                        <a14:foregroundMark x1="44937" y1="90494" x2="81013" y2="87706"/>
                        <a14:foregroundMark x1="81013" y1="87706" x2="88819" y2="84157"/>
                        <a14:foregroundMark x1="42616" y1="52598" x2="38397" y2="60456"/>
                        <a14:foregroundMark x1="38397" y1="60456" x2="44093" y2="67047"/>
                        <a14:foregroundMark x1="44093" y1="67047" x2="47257" y2="6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89" y="4801687"/>
            <a:ext cx="168535" cy="280536"/>
          </a:xfrm>
          <a:prstGeom prst="rect">
            <a:avLst/>
          </a:prstGeom>
        </p:spPr>
      </p:pic>
      <p:pic>
        <p:nvPicPr>
          <p:cNvPr id="26" name="Picture 2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3CCC3D3-4B90-DA76-8C32-D93B73FD4D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6" b="90494" l="9916" r="89873">
                        <a14:foregroundMark x1="11603" y1="48416" x2="24051" y2="44360"/>
                        <a14:foregroundMark x1="24051" y1="44360" x2="49578" y2="28137"/>
                        <a14:foregroundMark x1="49578" y1="28137" x2="78059" y2="44487"/>
                        <a14:foregroundMark x1="78059" y1="44487" x2="87553" y2="48289"/>
                        <a14:foregroundMark x1="14346" y1="36629" x2="34810" y2="25349"/>
                        <a14:foregroundMark x1="34810" y1="25349" x2="44937" y2="15082"/>
                        <a14:foregroundMark x1="44937" y1="15082" x2="87975" y2="37643"/>
                        <a14:foregroundMark x1="11181" y1="74271" x2="35865" y2="81622"/>
                        <a14:foregroundMark x1="35865" y1="81622" x2="51899" y2="82256"/>
                        <a14:foregroundMark x1="51899" y1="82256" x2="82911" y2="77440"/>
                        <a14:foregroundMark x1="82911" y1="77440" x2="87553" y2="74271"/>
                        <a14:foregroundMark x1="10549" y1="85171" x2="44937" y2="90494"/>
                        <a14:foregroundMark x1="44937" y1="90494" x2="81013" y2="87706"/>
                        <a14:foregroundMark x1="81013" y1="87706" x2="88819" y2="84157"/>
                        <a14:foregroundMark x1="42616" y1="52598" x2="38397" y2="60456"/>
                        <a14:foregroundMark x1="38397" y1="60456" x2="44093" y2="67047"/>
                        <a14:foregroundMark x1="44093" y1="67047" x2="47257" y2="6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622" y="3406130"/>
            <a:ext cx="168535" cy="2805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329335-A857-72D7-4042-1691E4405E2B}"/>
              </a:ext>
            </a:extLst>
          </p:cNvPr>
          <p:cNvSpPr txBox="1">
            <a:spLocks/>
          </p:cNvSpPr>
          <p:nvPr/>
        </p:nvSpPr>
        <p:spPr>
          <a:xfrm>
            <a:off x="645761" y="477683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>
                <a:latin typeface="Arial"/>
                <a:cs typeface="Arial"/>
              </a:rPr>
              <a:t>17 – 21 APR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9CBBB1-1DD0-8D64-284F-6E7EEC00A57A}"/>
              </a:ext>
            </a:extLst>
          </p:cNvPr>
          <p:cNvGrpSpPr/>
          <p:nvPr/>
        </p:nvGrpSpPr>
        <p:grpSpPr>
          <a:xfrm>
            <a:off x="7697142" y="2964831"/>
            <a:ext cx="608789" cy="280536"/>
            <a:chOff x="870182" y="3211682"/>
            <a:chExt cx="608789" cy="28053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7356E9F-DE46-2623-02F4-FAB3D90EA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0182" y="3303552"/>
              <a:ext cx="257291" cy="138554"/>
            </a:xfrm>
            <a:prstGeom prst="rect">
              <a:avLst/>
            </a:prstGeom>
          </p:spPr>
        </p:pic>
        <p:pic>
          <p:nvPicPr>
            <p:cNvPr id="30" name="Picture 29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1CA1459D-67C3-C110-25E3-D4D4C2C7F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272" y="3211682"/>
              <a:ext cx="168535" cy="28053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A051B54-3BE7-BA6D-B589-637B3EAA5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781" r="27129"/>
            <a:stretch/>
          </p:blipFill>
          <p:spPr>
            <a:xfrm>
              <a:off x="1408016" y="3271196"/>
              <a:ext cx="70955" cy="20326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8A4A05-1DB5-9B27-7E1B-FA6C9232B541}"/>
              </a:ext>
            </a:extLst>
          </p:cNvPr>
          <p:cNvGrpSpPr/>
          <p:nvPr/>
        </p:nvGrpSpPr>
        <p:grpSpPr>
          <a:xfrm>
            <a:off x="7697142" y="1942541"/>
            <a:ext cx="608789" cy="280536"/>
            <a:chOff x="870182" y="3211682"/>
            <a:chExt cx="608789" cy="28053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2A8F7B3-C3C6-D940-C5F4-D0A470F1B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0182" y="3303552"/>
              <a:ext cx="257291" cy="138554"/>
            </a:xfrm>
            <a:prstGeom prst="rect">
              <a:avLst/>
            </a:prstGeom>
          </p:spPr>
        </p:pic>
        <p:pic>
          <p:nvPicPr>
            <p:cNvPr id="44" name="Picture 43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D033C148-B2E1-951B-FE0C-716CDB29B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272" y="3211682"/>
              <a:ext cx="168535" cy="28053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54A020C-5486-FCD6-37A2-C69B3ADB3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781" r="27129"/>
            <a:stretch/>
          </p:blipFill>
          <p:spPr>
            <a:xfrm>
              <a:off x="1408016" y="3271196"/>
              <a:ext cx="70955" cy="20326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13AD55-AFCF-E66B-766C-C5D5AA3519DB}"/>
              </a:ext>
            </a:extLst>
          </p:cNvPr>
          <p:cNvGrpSpPr/>
          <p:nvPr/>
        </p:nvGrpSpPr>
        <p:grpSpPr>
          <a:xfrm>
            <a:off x="6072288" y="5407713"/>
            <a:ext cx="608789" cy="280536"/>
            <a:chOff x="870182" y="3211682"/>
            <a:chExt cx="608789" cy="2805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D4123D-966D-D6E8-A48F-DE87C3C0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0182" y="3303552"/>
              <a:ext cx="257291" cy="138554"/>
            </a:xfrm>
            <a:prstGeom prst="rect">
              <a:avLst/>
            </a:prstGeom>
          </p:spPr>
        </p:pic>
        <p:pic>
          <p:nvPicPr>
            <p:cNvPr id="12" name="Picture 11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01AA0F57-72E5-2723-E09D-2F13A205F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272" y="3211682"/>
              <a:ext cx="168535" cy="2805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5A2027-E3B8-E90E-3B68-2C9B970CE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781" r="27129"/>
            <a:stretch/>
          </p:blipFill>
          <p:spPr>
            <a:xfrm>
              <a:off x="1408016" y="3271196"/>
              <a:ext cx="70955" cy="20326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9E504E-775B-50CA-D48B-BDD096DC67DA}"/>
              </a:ext>
            </a:extLst>
          </p:cNvPr>
          <p:cNvGrpSpPr/>
          <p:nvPr/>
        </p:nvGrpSpPr>
        <p:grpSpPr>
          <a:xfrm>
            <a:off x="6094699" y="3547535"/>
            <a:ext cx="608789" cy="280536"/>
            <a:chOff x="870182" y="3211682"/>
            <a:chExt cx="608789" cy="2805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2B178F-F042-4B2A-0611-371581617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0182" y="3303552"/>
              <a:ext cx="257291" cy="138554"/>
            </a:xfrm>
            <a:prstGeom prst="rect">
              <a:avLst/>
            </a:prstGeom>
          </p:spPr>
        </p:pic>
        <p:pic>
          <p:nvPicPr>
            <p:cNvPr id="16" name="Picture 15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AAF52F25-80B0-F02D-46D6-2317C394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272" y="3211682"/>
              <a:ext cx="168535" cy="2805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EBECA7-9504-468F-F702-51EC7B02A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781" r="27129"/>
            <a:stretch/>
          </p:blipFill>
          <p:spPr>
            <a:xfrm>
              <a:off x="1408016" y="3271196"/>
              <a:ext cx="70955" cy="20326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DA7031-3233-E40E-7C59-3F9D9C904497}"/>
              </a:ext>
            </a:extLst>
          </p:cNvPr>
          <p:cNvGrpSpPr/>
          <p:nvPr/>
        </p:nvGrpSpPr>
        <p:grpSpPr>
          <a:xfrm>
            <a:off x="9411642" y="2964831"/>
            <a:ext cx="608789" cy="280536"/>
            <a:chOff x="870182" y="3211682"/>
            <a:chExt cx="608789" cy="28053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2B5051-7B69-0738-46D9-86643B45E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0182" y="3303552"/>
              <a:ext cx="257291" cy="138554"/>
            </a:xfrm>
            <a:prstGeom prst="rect">
              <a:avLst/>
            </a:prstGeom>
          </p:spPr>
        </p:pic>
        <p:pic>
          <p:nvPicPr>
            <p:cNvPr id="20" name="Picture 19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E4E1F47B-6DAF-EDB5-C865-D25C3B33B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272" y="3211682"/>
              <a:ext cx="168535" cy="2805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FC056-1E8F-5D5C-1942-EA57B26F9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781" r="27129"/>
            <a:stretch/>
          </p:blipFill>
          <p:spPr>
            <a:xfrm>
              <a:off x="1408016" y="3271196"/>
              <a:ext cx="70955" cy="20326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DE0CA9-0C39-EF0D-3B5F-CC106E25A8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502" y="1007317"/>
            <a:ext cx="340674" cy="58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9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51D0-EE08-4206-E4AA-A298AB88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A4E82B36-60C2-A6F8-D5F2-8DF7348B8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062"/>
            <a:ext cx="12192000" cy="5853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F8EFB-080F-618C-C795-6195B93A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91" y="59771"/>
            <a:ext cx="10900475" cy="600743"/>
          </a:xfrm>
        </p:spPr>
        <p:txBody>
          <a:bodyPr/>
          <a:lstStyle/>
          <a:p>
            <a:r>
              <a:rPr lang="en-US"/>
              <a:t>Regimental Week Timeline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F06E4B-D869-FA2D-106B-6151953BD6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3659" y="2793894"/>
            <a:ext cx="257291" cy="138554"/>
          </a:xfrm>
          <a:prstGeom prst="rect">
            <a:avLst/>
          </a:prstGeom>
        </p:spPr>
      </p:pic>
      <p:sp>
        <p:nvSpPr>
          <p:cNvPr id="16" name="5-Point Star 94">
            <a:extLst>
              <a:ext uri="{FF2B5EF4-FFF2-40B4-BE49-F238E27FC236}">
                <a16:creationId xmlns:a16="http://schemas.microsoft.com/office/drawing/2014/main" id="{073C4B66-7EA7-0E58-3DF7-8B1EA1DB2EF3}"/>
              </a:ext>
            </a:extLst>
          </p:cNvPr>
          <p:cNvSpPr>
            <a:spLocks noChangeAspect="1"/>
          </p:cNvSpPr>
          <p:nvPr/>
        </p:nvSpPr>
        <p:spPr>
          <a:xfrm>
            <a:off x="5906275" y="2534554"/>
            <a:ext cx="133859" cy="16899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5-Point Star 94">
            <a:extLst>
              <a:ext uri="{FF2B5EF4-FFF2-40B4-BE49-F238E27FC236}">
                <a16:creationId xmlns:a16="http://schemas.microsoft.com/office/drawing/2014/main" id="{00D5B9E8-5FE7-82DE-9B5D-6A0E3EAA0D97}"/>
              </a:ext>
            </a:extLst>
          </p:cNvPr>
          <p:cNvSpPr>
            <a:spLocks noChangeAspect="1"/>
          </p:cNvSpPr>
          <p:nvPr/>
        </p:nvSpPr>
        <p:spPr>
          <a:xfrm>
            <a:off x="5360157" y="5692497"/>
            <a:ext cx="133859" cy="16899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5-Point Star 92">
            <a:extLst>
              <a:ext uri="{FF2B5EF4-FFF2-40B4-BE49-F238E27FC236}">
                <a16:creationId xmlns:a16="http://schemas.microsoft.com/office/drawing/2014/main" id="{1B6134D6-B2D2-6E99-B5EA-5217C0655C40}"/>
              </a:ext>
            </a:extLst>
          </p:cNvPr>
          <p:cNvSpPr>
            <a:spLocks noChangeAspect="1"/>
          </p:cNvSpPr>
          <p:nvPr/>
        </p:nvSpPr>
        <p:spPr>
          <a:xfrm>
            <a:off x="7583200" y="2529089"/>
            <a:ext cx="133860" cy="1689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00A4B08-A9A2-50C6-AEB7-5D73F319BD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05" y="4116246"/>
            <a:ext cx="1491403" cy="27211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1D9F4D59-DD35-B999-7476-28FD61698113}"/>
              </a:ext>
            </a:extLst>
          </p:cNvPr>
          <p:cNvGrpSpPr/>
          <p:nvPr/>
        </p:nvGrpSpPr>
        <p:grpSpPr>
          <a:xfrm>
            <a:off x="2972406" y="1931602"/>
            <a:ext cx="574962" cy="280536"/>
            <a:chOff x="7786357" y="2211542"/>
            <a:chExt cx="574962" cy="28053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2137334-69BF-CF12-6B16-BB0946927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85" name="Picture 84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1A88A3F8-BD99-A661-46CD-9F0499DF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F2B4EB5-BF92-F8DD-202B-CF8F61B5B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60550C4-990F-440F-E443-7610D18C74D4}"/>
              </a:ext>
            </a:extLst>
          </p:cNvPr>
          <p:cNvGrpSpPr/>
          <p:nvPr/>
        </p:nvGrpSpPr>
        <p:grpSpPr>
          <a:xfrm>
            <a:off x="2016265" y="2782418"/>
            <a:ext cx="574962" cy="280536"/>
            <a:chOff x="7786357" y="2211542"/>
            <a:chExt cx="574962" cy="280536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40CD036-77DA-B1DB-8B05-6F04164A4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89" name="Picture 88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1544DBEC-0731-2420-ADC4-32688107C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4200105-9637-E0D1-0B16-F5E2A1168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CBB3E4-3A02-6722-1DF7-68275797DCA8}"/>
              </a:ext>
            </a:extLst>
          </p:cNvPr>
          <p:cNvGrpSpPr/>
          <p:nvPr/>
        </p:nvGrpSpPr>
        <p:grpSpPr>
          <a:xfrm>
            <a:off x="3071071" y="3288732"/>
            <a:ext cx="574962" cy="280536"/>
            <a:chOff x="7786357" y="2211542"/>
            <a:chExt cx="574962" cy="280536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4EE601F-62CE-2258-1E49-9D2D14880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93" name="Picture 9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E536540F-CC78-8E2F-54D6-8D6812DCB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EBDE399-D6E1-F0D9-9D15-FA2FFE436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0976786-6921-E0E4-5AD7-957AA5E60902}"/>
              </a:ext>
            </a:extLst>
          </p:cNvPr>
          <p:cNvGrpSpPr/>
          <p:nvPr/>
        </p:nvGrpSpPr>
        <p:grpSpPr>
          <a:xfrm>
            <a:off x="4400023" y="4955678"/>
            <a:ext cx="574962" cy="280536"/>
            <a:chOff x="7786357" y="2211542"/>
            <a:chExt cx="574962" cy="28053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42A3B47-82E4-0447-563B-06AC75B2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97" name="Picture 96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C190D402-27C3-0169-DACD-3DBDB380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C788E77-E8F0-F4ED-2AF5-36B5659F2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94A59B6-FB8B-6502-93C2-CA9AB9AFC2F8}"/>
              </a:ext>
            </a:extLst>
          </p:cNvPr>
          <p:cNvGrpSpPr/>
          <p:nvPr/>
        </p:nvGrpSpPr>
        <p:grpSpPr>
          <a:xfrm>
            <a:off x="6529172" y="5350016"/>
            <a:ext cx="574962" cy="280536"/>
            <a:chOff x="7786357" y="2211542"/>
            <a:chExt cx="574962" cy="280536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415327F-CA65-14A5-4CB1-9CAC9EDF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110" name="Picture 109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81C11D1A-40EF-86B7-68E5-9E50BF2E0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1264186-0F91-970A-C464-43669EC74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647F13E-15DA-3698-DB2B-3F7729EDCE41}"/>
              </a:ext>
            </a:extLst>
          </p:cNvPr>
          <p:cNvGrpSpPr/>
          <p:nvPr/>
        </p:nvGrpSpPr>
        <p:grpSpPr>
          <a:xfrm>
            <a:off x="6419507" y="6439702"/>
            <a:ext cx="574962" cy="280536"/>
            <a:chOff x="7786357" y="2211542"/>
            <a:chExt cx="574962" cy="280536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8943F5AE-56D3-DCDC-942F-8A91BB4F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119" name="Picture 118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514CCCC9-5249-4DB3-7C99-9753C1B9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F1AAD0A-B8C3-948D-82EC-AF0F1CA02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2B55175-A700-51DB-7FC0-B8A55CA13153}"/>
              </a:ext>
            </a:extLst>
          </p:cNvPr>
          <p:cNvGrpSpPr/>
          <p:nvPr/>
        </p:nvGrpSpPr>
        <p:grpSpPr>
          <a:xfrm>
            <a:off x="8080772" y="2290492"/>
            <a:ext cx="500290" cy="253412"/>
            <a:chOff x="7786357" y="2211542"/>
            <a:chExt cx="574962" cy="280536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10168A0-F118-50EC-3E09-0983D5C11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123" name="Picture 12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26C389FF-0470-7B5E-AF43-08B1A381D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09E7DC13-2AA8-F420-D214-B46FE2AF1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800F43-3C6B-2914-782F-66E2C03E93B3}"/>
              </a:ext>
            </a:extLst>
          </p:cNvPr>
          <p:cNvGrpSpPr/>
          <p:nvPr/>
        </p:nvGrpSpPr>
        <p:grpSpPr>
          <a:xfrm>
            <a:off x="7866206" y="5988096"/>
            <a:ext cx="574962" cy="280536"/>
            <a:chOff x="7786357" y="2211542"/>
            <a:chExt cx="574962" cy="280536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3E570ED-3CFA-CC30-5B0A-333E6599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132" name="Picture 131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10DDD646-64AC-8CFF-FC66-75ED3B02D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120D6E7C-B405-FE2D-A7BB-6C7AC8D1F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B90268-8639-6A7D-B6D6-E17B3823B1FE}"/>
              </a:ext>
            </a:extLst>
          </p:cNvPr>
          <p:cNvGrpSpPr/>
          <p:nvPr/>
        </p:nvGrpSpPr>
        <p:grpSpPr>
          <a:xfrm>
            <a:off x="10965075" y="860963"/>
            <a:ext cx="1216896" cy="1969835"/>
            <a:chOff x="10959578" y="1027926"/>
            <a:chExt cx="1205793" cy="18319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1A0E68-EABD-CCB8-71D4-9FB63C858900}"/>
                </a:ext>
              </a:extLst>
            </p:cNvPr>
            <p:cNvGrpSpPr/>
            <p:nvPr/>
          </p:nvGrpSpPr>
          <p:grpSpPr>
            <a:xfrm>
              <a:off x="10959578" y="1027926"/>
              <a:ext cx="1205793" cy="1831976"/>
              <a:chOff x="10282959" y="961884"/>
              <a:chExt cx="1643035" cy="13656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5E2FE0-7322-C665-E453-EE5450B41597}"/>
                  </a:ext>
                </a:extLst>
              </p:cNvPr>
              <p:cNvSpPr/>
              <p:nvPr/>
            </p:nvSpPr>
            <p:spPr>
              <a:xfrm>
                <a:off x="10282959" y="961884"/>
                <a:ext cx="1637824" cy="1256130"/>
              </a:xfrm>
              <a:prstGeom prst="rect">
                <a:avLst/>
              </a:prstGeom>
              <a:solidFill>
                <a:srgbClr val="F3F2F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273A8C-C04F-7C29-0AA4-B650CE3099DC}"/>
                  </a:ext>
                </a:extLst>
              </p:cNvPr>
              <p:cNvSpPr txBox="1"/>
              <p:nvPr/>
            </p:nvSpPr>
            <p:spPr>
              <a:xfrm>
                <a:off x="10548689" y="996826"/>
                <a:ext cx="1377305" cy="13307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By Invite Only</a:t>
                </a: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Livestreamed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CoE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 </a:t>
                </a: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CMDT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RCSM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RCWO</a:t>
                </a:r>
              </a:p>
            </p:txBody>
          </p:sp>
        </p:grpSp>
        <p:sp>
          <p:nvSpPr>
            <p:cNvPr id="134" name="5-Point Star 92">
              <a:extLst>
                <a:ext uri="{FF2B5EF4-FFF2-40B4-BE49-F238E27FC236}">
                  <a16:creationId xmlns:a16="http://schemas.microsoft.com/office/drawing/2014/main" id="{C343AFD4-5FF0-E311-9128-A46AEB885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3579" y="1058264"/>
              <a:ext cx="133859" cy="1689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5-Point Star 94">
              <a:extLst>
                <a:ext uri="{FF2B5EF4-FFF2-40B4-BE49-F238E27FC236}">
                  <a16:creationId xmlns:a16="http://schemas.microsoft.com/office/drawing/2014/main" id="{1FD0E83B-8B4E-308D-8169-F6F109393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7313" y="1326280"/>
              <a:ext cx="133859" cy="168990"/>
            </a:xfrm>
            <a:prstGeom prst="star5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C5ACA341-51FC-A259-7C17-FFE043CD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7700" y="1643674"/>
              <a:ext cx="221011" cy="185812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3AE76397-BC02-A1AC-5F33-873C5621A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99559" y="1984805"/>
              <a:ext cx="257291" cy="138554"/>
            </a:xfrm>
            <a:prstGeom prst="rect">
              <a:avLst/>
            </a:prstGeom>
          </p:spPr>
        </p:pic>
        <p:pic>
          <p:nvPicPr>
            <p:cNvPr id="138" name="Picture 137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38525782-A0E1-CA0E-F4C4-744C31CD2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192" y="2164698"/>
              <a:ext cx="168535" cy="280536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0C14E32-E1BD-D210-DDE1-AC26D3657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11096057" y="2491453"/>
              <a:ext cx="70955" cy="20326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BE1F2FA-5BBA-4444-B8D9-7217F13F5D5C}"/>
              </a:ext>
            </a:extLst>
          </p:cNvPr>
          <p:cNvGrpSpPr/>
          <p:nvPr/>
        </p:nvGrpSpPr>
        <p:grpSpPr>
          <a:xfrm>
            <a:off x="2963788" y="5881970"/>
            <a:ext cx="574962" cy="280536"/>
            <a:chOff x="7786357" y="2211542"/>
            <a:chExt cx="574962" cy="280536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79D0B20-3679-3396-5401-E3EAA127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101" name="Picture 100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38DED2D4-E4D6-132A-2633-E72333BBB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8A24248-2C40-C754-5084-BBFAD139A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80C12A-2625-174D-30D0-2F4F38376B10}"/>
              </a:ext>
            </a:extLst>
          </p:cNvPr>
          <p:cNvGrpSpPr/>
          <p:nvPr/>
        </p:nvGrpSpPr>
        <p:grpSpPr>
          <a:xfrm>
            <a:off x="6220666" y="3952513"/>
            <a:ext cx="574962" cy="280536"/>
            <a:chOff x="7786357" y="2211542"/>
            <a:chExt cx="574962" cy="2805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0DA185-1728-1C3B-348B-DD9A9817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15" name="Picture 14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5914974E-9F0B-5162-34E5-E3920B470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F97FF3-95DB-30C5-4181-AC60AC9A6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941FAF-CCF5-B8A5-A064-A1663AF1B57F}"/>
              </a:ext>
            </a:extLst>
          </p:cNvPr>
          <p:cNvGrpSpPr/>
          <p:nvPr/>
        </p:nvGrpSpPr>
        <p:grpSpPr>
          <a:xfrm>
            <a:off x="6415745" y="5988096"/>
            <a:ext cx="574962" cy="280536"/>
            <a:chOff x="7786357" y="2211542"/>
            <a:chExt cx="574962" cy="2805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92F1F5-B0BB-7279-B695-217EFA4A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22" name="Picture 21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6C6F4B6B-8856-2AB2-B2BF-E8FB0F26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F23E4-1A0C-70BC-B7ED-76E674904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pic>
        <p:nvPicPr>
          <p:cNvPr id="19" name="Picture 1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84E6FBB-64D9-6362-8C9F-3E86BF5AB5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6" b="90494" l="9916" r="89873">
                        <a14:foregroundMark x1="11603" y1="48416" x2="24051" y2="44360"/>
                        <a14:foregroundMark x1="24051" y1="44360" x2="49578" y2="28137"/>
                        <a14:foregroundMark x1="49578" y1="28137" x2="78059" y2="44487"/>
                        <a14:foregroundMark x1="78059" y1="44487" x2="87553" y2="48289"/>
                        <a14:foregroundMark x1="14346" y1="36629" x2="34810" y2="25349"/>
                        <a14:foregroundMark x1="34810" y1="25349" x2="44937" y2="15082"/>
                        <a14:foregroundMark x1="44937" y1="15082" x2="87975" y2="37643"/>
                        <a14:foregroundMark x1="11181" y1="74271" x2="35865" y2="81622"/>
                        <a14:foregroundMark x1="35865" y1="81622" x2="51899" y2="82256"/>
                        <a14:foregroundMark x1="51899" y1="82256" x2="82911" y2="77440"/>
                        <a14:foregroundMark x1="82911" y1="77440" x2="87553" y2="74271"/>
                        <a14:foregroundMark x1="10549" y1="85171" x2="44937" y2="90494"/>
                        <a14:foregroundMark x1="44937" y1="90494" x2="81013" y2="87706"/>
                        <a14:foregroundMark x1="81013" y1="87706" x2="88819" y2="84157"/>
                        <a14:foregroundMark x1="42616" y1="52598" x2="38397" y2="60456"/>
                        <a14:foregroundMark x1="38397" y1="60456" x2="44093" y2="67047"/>
                        <a14:foregroundMark x1="44093" y1="67047" x2="47257" y2="6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25" y="4870108"/>
            <a:ext cx="168535" cy="28053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C693BB3-48F3-52F4-E97C-A13EEB8E0CA9}"/>
              </a:ext>
            </a:extLst>
          </p:cNvPr>
          <p:cNvGrpSpPr/>
          <p:nvPr/>
        </p:nvGrpSpPr>
        <p:grpSpPr>
          <a:xfrm>
            <a:off x="7703846" y="4066855"/>
            <a:ext cx="539285" cy="264797"/>
            <a:chOff x="7786357" y="2211542"/>
            <a:chExt cx="574962" cy="28053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15F46C0-360E-4CA1-F02D-4D6153F6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34" name="Picture 33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154240E9-A690-07D7-27A4-7A47836D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CD84457-BB0F-DC99-019E-702370DEF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422772A-5385-FE75-66D4-C4CD8CCF02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1" r="27129"/>
          <a:stretch/>
        </p:blipFill>
        <p:spPr>
          <a:xfrm>
            <a:off x="1149391" y="4921132"/>
            <a:ext cx="70955" cy="2032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865DA3-844F-9A20-C611-9F721B37FD99}"/>
              </a:ext>
            </a:extLst>
          </p:cNvPr>
          <p:cNvSpPr txBox="1">
            <a:spLocks/>
          </p:cNvSpPr>
          <p:nvPr/>
        </p:nvSpPr>
        <p:spPr>
          <a:xfrm>
            <a:off x="645761" y="477683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22 – 28 APR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30A587-43E9-85A5-12B2-ECED39FD7195}"/>
              </a:ext>
            </a:extLst>
          </p:cNvPr>
          <p:cNvGrpSpPr/>
          <p:nvPr/>
        </p:nvGrpSpPr>
        <p:grpSpPr>
          <a:xfrm>
            <a:off x="1991735" y="4930467"/>
            <a:ext cx="574962" cy="280536"/>
            <a:chOff x="7786357" y="2211542"/>
            <a:chExt cx="574962" cy="28053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D03FEEC-B757-F298-B248-44BA90E8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41" name="Picture 40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DB8EE5FA-B776-19A3-541E-FDB2AA4AA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F755192-CDC0-976B-C18E-E314E1F6C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6194C5-47DC-CF24-E235-87639AE5D3D8}"/>
              </a:ext>
            </a:extLst>
          </p:cNvPr>
          <p:cNvGrpSpPr/>
          <p:nvPr/>
        </p:nvGrpSpPr>
        <p:grpSpPr>
          <a:xfrm>
            <a:off x="1993046" y="3723975"/>
            <a:ext cx="574962" cy="280536"/>
            <a:chOff x="7786357" y="2211542"/>
            <a:chExt cx="574962" cy="28053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4F0B2B9-ACC8-41DB-D6A1-3DA335CD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48" name="Picture 47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B778375A-000B-A29B-CA81-0A9421BF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D223816-FC9B-E8C8-7491-C092AD139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1B3E37E-FF75-CD2D-0701-7E6E1B04C6FE}"/>
              </a:ext>
            </a:extLst>
          </p:cNvPr>
          <p:cNvGrpSpPr/>
          <p:nvPr/>
        </p:nvGrpSpPr>
        <p:grpSpPr>
          <a:xfrm>
            <a:off x="801187" y="3599770"/>
            <a:ext cx="574962" cy="280536"/>
            <a:chOff x="7786357" y="2211542"/>
            <a:chExt cx="574962" cy="28053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2ACE3DA-AA09-7537-F797-6AD8AC293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69" name="Picture 68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B0A3EF05-AEC4-7B01-9AFC-D8910879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664C345-79C2-15BC-7762-7D609A0CA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39823A-8EE7-32EB-D1D1-8ADD6F18696F}"/>
              </a:ext>
            </a:extLst>
          </p:cNvPr>
          <p:cNvGrpSpPr/>
          <p:nvPr/>
        </p:nvGrpSpPr>
        <p:grpSpPr>
          <a:xfrm>
            <a:off x="4440766" y="5881970"/>
            <a:ext cx="574962" cy="280536"/>
            <a:chOff x="7786357" y="2211542"/>
            <a:chExt cx="574962" cy="28053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B9A4AD9-5F76-43DE-7C50-24BE0E9E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73" name="Picture 7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C29F0889-16D7-903F-587B-D4ED8B3CD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9193A51-60F6-4FBA-E29E-35E634EE1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32CA5A7-67DF-9FD7-6FD5-1B8C5896DFD0}"/>
              </a:ext>
            </a:extLst>
          </p:cNvPr>
          <p:cNvGrpSpPr/>
          <p:nvPr/>
        </p:nvGrpSpPr>
        <p:grpSpPr>
          <a:xfrm>
            <a:off x="4429259" y="3571674"/>
            <a:ext cx="574962" cy="280536"/>
            <a:chOff x="7786357" y="2211542"/>
            <a:chExt cx="574962" cy="280536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7CC9597-F410-F860-BFE6-642F4B40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80" name="Picture 79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4A9FA81-5714-0947-D399-3BE046D2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18A1A66-55B7-0FFF-4C3D-CDD6884C0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DF3FB2-62B0-4474-19BA-B6B2A48601B0}"/>
              </a:ext>
            </a:extLst>
          </p:cNvPr>
          <p:cNvGrpSpPr/>
          <p:nvPr/>
        </p:nvGrpSpPr>
        <p:grpSpPr>
          <a:xfrm>
            <a:off x="295406" y="4004511"/>
            <a:ext cx="574962" cy="280536"/>
            <a:chOff x="7786357" y="2211542"/>
            <a:chExt cx="574962" cy="28053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7454CBD-0339-E6B2-14CD-7BB6C9D70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6357" y="2312924"/>
              <a:ext cx="214566" cy="138554"/>
            </a:xfrm>
            <a:prstGeom prst="rect">
              <a:avLst/>
            </a:prstGeom>
          </p:spPr>
        </p:pic>
        <p:pic>
          <p:nvPicPr>
            <p:cNvPr id="64" name="Picture 63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A609DC73-9DEE-1682-D307-FE43DE8CA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6" b="90494" l="9916" r="89873">
                          <a14:foregroundMark x1="11603" y1="48416" x2="24051" y2="44360"/>
                          <a14:foregroundMark x1="24051" y1="44360" x2="49578" y2="28137"/>
                          <a14:foregroundMark x1="49578" y1="28137" x2="78059" y2="44487"/>
                          <a14:foregroundMark x1="78059" y1="44487" x2="87553" y2="48289"/>
                          <a14:foregroundMark x1="14346" y1="36629" x2="34810" y2="25349"/>
                          <a14:foregroundMark x1="34810" y1="25349" x2="44937" y2="15082"/>
                          <a14:foregroundMark x1="44937" y1="15082" x2="87975" y2="37643"/>
                          <a14:foregroundMark x1="11181" y1="74271" x2="35865" y2="81622"/>
                          <a14:foregroundMark x1="35865" y1="81622" x2="51899" y2="82256"/>
                          <a14:foregroundMark x1="51899" y1="82256" x2="82911" y2="77440"/>
                          <a14:foregroundMark x1="82911" y1="77440" x2="87553" y2="74271"/>
                          <a14:foregroundMark x1="10549" y1="85171" x2="44937" y2="90494"/>
                          <a14:foregroundMark x1="44937" y1="90494" x2="81013" y2="87706"/>
                          <a14:foregroundMark x1="81013" y1="87706" x2="88819" y2="84157"/>
                          <a14:foregroundMark x1="42616" y1="52598" x2="38397" y2="60456"/>
                          <a14:foregroundMark x1="38397" y1="60456" x2="44093" y2="67047"/>
                          <a14:foregroundMark x1="44093" y1="67047" x2="47257" y2="67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981" y="2211542"/>
              <a:ext cx="168535" cy="28053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D2D94A4-A2C0-4874-C9A4-293C0C5A7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1" r="27129"/>
            <a:stretch/>
          </p:blipFill>
          <p:spPr>
            <a:xfrm>
              <a:off x="8290364" y="2266240"/>
              <a:ext cx="70955" cy="203266"/>
            </a:xfrm>
            <a:prstGeom prst="rect">
              <a:avLst/>
            </a:prstGeom>
          </p:spPr>
        </p:pic>
      </p:grpSp>
      <p:sp>
        <p:nvSpPr>
          <p:cNvPr id="25" name="5-Point Star 92">
            <a:extLst>
              <a:ext uri="{FF2B5EF4-FFF2-40B4-BE49-F238E27FC236}">
                <a16:creationId xmlns:a16="http://schemas.microsoft.com/office/drawing/2014/main" id="{34BC8F39-E2D1-19BE-CFBE-CFCC09B33552}"/>
              </a:ext>
            </a:extLst>
          </p:cNvPr>
          <p:cNvSpPr>
            <a:spLocks noChangeAspect="1"/>
          </p:cNvSpPr>
          <p:nvPr/>
        </p:nvSpPr>
        <p:spPr>
          <a:xfrm>
            <a:off x="7592638" y="3794919"/>
            <a:ext cx="133860" cy="1689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5-Point Star 92">
            <a:extLst>
              <a:ext uri="{FF2B5EF4-FFF2-40B4-BE49-F238E27FC236}">
                <a16:creationId xmlns:a16="http://schemas.microsoft.com/office/drawing/2014/main" id="{0E713A07-02C6-7CF9-DF5D-B7CFF440943E}"/>
              </a:ext>
            </a:extLst>
          </p:cNvPr>
          <p:cNvSpPr>
            <a:spLocks noChangeAspect="1"/>
          </p:cNvSpPr>
          <p:nvPr/>
        </p:nvSpPr>
        <p:spPr>
          <a:xfrm>
            <a:off x="7592638" y="2871390"/>
            <a:ext cx="133860" cy="1689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5-Point Star 92">
            <a:extLst>
              <a:ext uri="{FF2B5EF4-FFF2-40B4-BE49-F238E27FC236}">
                <a16:creationId xmlns:a16="http://schemas.microsoft.com/office/drawing/2014/main" id="{D3CAD454-9159-A4D9-FE54-D71DAF305C9C}"/>
              </a:ext>
            </a:extLst>
          </p:cNvPr>
          <p:cNvSpPr>
            <a:spLocks noChangeAspect="1"/>
          </p:cNvSpPr>
          <p:nvPr/>
        </p:nvSpPr>
        <p:spPr>
          <a:xfrm>
            <a:off x="7583200" y="2220024"/>
            <a:ext cx="133860" cy="1689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2C7A-BCBF-D38A-D4C5-3CCD0110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1" y="75902"/>
            <a:ext cx="10900475" cy="557842"/>
          </a:xfrm>
        </p:spPr>
        <p:txBody>
          <a:bodyPr/>
          <a:lstStyle/>
          <a:p>
            <a:r>
              <a:rPr lang="en-US"/>
              <a:t>Regimental Week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219A5-7D2D-ADCF-AA93-F837515F48D9}"/>
              </a:ext>
            </a:extLst>
          </p:cNvPr>
          <p:cNvSpPr txBox="1"/>
          <p:nvPr/>
        </p:nvSpPr>
        <p:spPr>
          <a:xfrm>
            <a:off x="4372386" y="1249833"/>
            <a:ext cx="39841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Best Sapper Competition (BSC) Finish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Gammon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Spectators will not be able to take vehicles onto routes in the AO (Minnesota Ave, Nebraska Ave, Illinois Ave, </a:t>
            </a:r>
            <a:r>
              <a:rPr lang="en-US" sz="1200" err="1"/>
              <a:t>etc</a:t>
            </a:r>
            <a:r>
              <a:rPr lang="en-US" sz="120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Plan to park on Iowa Ave running west along Gammon Field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Mon. 22 0900-1100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</a:p>
          <a:p>
            <a:endParaRPr lang="en-US" sz="12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70275-3B2D-84CE-F82E-A03E217AE1B8}"/>
              </a:ext>
            </a:extLst>
          </p:cNvPr>
          <p:cNvCxnSpPr/>
          <p:nvPr/>
        </p:nvCxnSpPr>
        <p:spPr>
          <a:xfrm>
            <a:off x="4316358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096F-6CCC-E17B-72C6-2FD939157C6A}"/>
              </a:ext>
            </a:extLst>
          </p:cNvPr>
          <p:cNvCxnSpPr/>
          <p:nvPr/>
        </p:nvCxnSpPr>
        <p:spPr>
          <a:xfrm>
            <a:off x="8470487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AB7EF88-488F-1F05-1FB6-C7A8D71BAEBB}"/>
              </a:ext>
            </a:extLst>
          </p:cNvPr>
          <p:cNvSpPr txBox="1">
            <a:spLocks/>
          </p:cNvSpPr>
          <p:nvPr/>
        </p:nvSpPr>
        <p:spPr>
          <a:xfrm>
            <a:off x="483530" y="501498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MONDAY, 22 APRIL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88D27-9505-229F-16E8-613B73BA552A}"/>
              </a:ext>
            </a:extLst>
          </p:cNvPr>
          <p:cNvSpPr txBox="1"/>
          <p:nvPr/>
        </p:nvSpPr>
        <p:spPr>
          <a:xfrm>
            <a:off x="1" y="1059340"/>
            <a:ext cx="4316356" cy="40626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/>
          </a:p>
          <a:p>
            <a:pPr algn="ctr"/>
            <a:r>
              <a:rPr lang="en-US" b="1"/>
              <a:t>Field Force Engineering (FFE)</a:t>
            </a:r>
          </a:p>
          <a:p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USACE HQ, Military Planners, LNO to CCMDs, ARNG, 412</a:t>
            </a:r>
            <a:r>
              <a:rPr lang="en-US" sz="1200" baseline="30000"/>
              <a:t>th</a:t>
            </a:r>
            <a:r>
              <a:rPr lang="en-US" sz="1200"/>
              <a:t> &amp; 416</a:t>
            </a:r>
            <a:r>
              <a:rPr lang="en-US" sz="1200" baseline="30000"/>
              <a:t>th</a:t>
            </a:r>
            <a:r>
              <a:rPr lang="en-US" sz="1200"/>
              <a:t> TEC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Counter Explosive Hazards Center (CEHC)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22-26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algn="ctr"/>
            <a:endParaRPr lang="en-US" sz="1200" b="1" i="1" u="sng">
              <a:cs typeface="Calibri"/>
            </a:endParaRPr>
          </a:p>
          <a:p>
            <a:endParaRPr lang="en-US" sz="1200"/>
          </a:p>
          <a:p>
            <a:pPr lvl="1"/>
            <a:endParaRPr lang="en-US" sz="1200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6E3F9-9028-BD5D-07C6-48FBC072D1E6}"/>
              </a:ext>
            </a:extLst>
          </p:cNvPr>
          <p:cNvSpPr txBox="1"/>
          <p:nvPr/>
        </p:nvSpPr>
        <p:spPr>
          <a:xfrm>
            <a:off x="8470489" y="1059075"/>
            <a:ext cx="37215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Engineer Chief Warrant Officer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Engineer CWOs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Hosted by RCWO5 Gadsden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Digital Training Facility (DTF), Room 110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Mon. 22 1300-1600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  <a:endParaRPr lang="en-US"/>
          </a:p>
          <a:p>
            <a:pPr lvl="1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F2D2F-9C55-A168-5026-1DABFC44E8A5}"/>
              </a:ext>
            </a:extLst>
          </p:cNvPr>
          <p:cNvSpPr txBox="1"/>
          <p:nvPr/>
        </p:nvSpPr>
        <p:spPr>
          <a:xfrm>
            <a:off x="8526518" y="3725725"/>
            <a:ext cx="37215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Engineer Senior NCO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Engineer Sergeants Major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Hosted by RCSM Plummer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</a:t>
            </a:r>
            <a:r>
              <a:rPr lang="en-US" sz="1200" err="1"/>
              <a:t>MSCoE</a:t>
            </a:r>
            <a:r>
              <a:rPr lang="en-US" sz="1200"/>
              <a:t> Briefing Room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Hoge Hall, 3</a:t>
            </a:r>
            <a:r>
              <a:rPr lang="en-US" sz="1200" baseline="30000"/>
              <a:t>rd</a:t>
            </a:r>
            <a:r>
              <a:rPr lang="en-US" sz="1200"/>
              <a:t> Floor, CG’s Conference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Mon. 22 1300-1600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2C7A-BCBF-D38A-D4C5-3CCD0110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1" y="75902"/>
            <a:ext cx="10900475" cy="557842"/>
          </a:xfrm>
        </p:spPr>
        <p:txBody>
          <a:bodyPr/>
          <a:lstStyle/>
          <a:p>
            <a:r>
              <a:rPr lang="en-US"/>
              <a:t>Regimental Week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219A5-7D2D-ADCF-AA93-F837515F48D9}"/>
              </a:ext>
            </a:extLst>
          </p:cNvPr>
          <p:cNvSpPr txBox="1"/>
          <p:nvPr/>
        </p:nvSpPr>
        <p:spPr>
          <a:xfrm>
            <a:off x="4367742" y="1106869"/>
            <a:ext cx="398412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Industry Symposium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EN BDE/BN CMD Teams, Industry, Labs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Regimental Room (FLW Museum Complex)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Tues. 23 0800-1630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</a:p>
          <a:p>
            <a:endParaRPr lang="en-US" sz="1200"/>
          </a:p>
          <a:p>
            <a:pPr lvl="1"/>
            <a:endParaRPr lang="en-US" sz="1200"/>
          </a:p>
          <a:p>
            <a:pPr algn="ctr"/>
            <a:endParaRPr lang="en-US" sz="1200" b="1" i="1" u="sng">
              <a:cs typeface="Calibri"/>
            </a:endParaRPr>
          </a:p>
          <a:p>
            <a:pPr lvl="1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70275-3B2D-84CE-F82E-A03E217AE1B8}"/>
              </a:ext>
            </a:extLst>
          </p:cNvPr>
          <p:cNvCxnSpPr/>
          <p:nvPr/>
        </p:nvCxnSpPr>
        <p:spPr>
          <a:xfrm>
            <a:off x="4316358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096F-6CCC-E17B-72C6-2FD939157C6A}"/>
              </a:ext>
            </a:extLst>
          </p:cNvPr>
          <p:cNvCxnSpPr/>
          <p:nvPr/>
        </p:nvCxnSpPr>
        <p:spPr>
          <a:xfrm>
            <a:off x="8470487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AB7EF88-488F-1F05-1FB6-C7A8D71BAEBB}"/>
              </a:ext>
            </a:extLst>
          </p:cNvPr>
          <p:cNvSpPr txBox="1">
            <a:spLocks/>
          </p:cNvSpPr>
          <p:nvPr/>
        </p:nvSpPr>
        <p:spPr>
          <a:xfrm>
            <a:off x="483530" y="501498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TUESDAY, 23 APRIL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88D27-9505-229F-16E8-613B73BA552A}"/>
              </a:ext>
            </a:extLst>
          </p:cNvPr>
          <p:cNvSpPr txBox="1"/>
          <p:nvPr/>
        </p:nvSpPr>
        <p:spPr>
          <a:xfrm>
            <a:off x="1" y="1017684"/>
            <a:ext cx="4316356" cy="27699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/>
          </a:p>
          <a:p>
            <a:pPr algn="ctr"/>
            <a:r>
              <a:rPr lang="en-US" b="1"/>
              <a:t>Regimental Run</a:t>
            </a:r>
            <a:endParaRPr lang="en-US" b="1" i="1" u="sng"/>
          </a:p>
          <a:p>
            <a:pPr algn="ctr"/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USACE / </a:t>
            </a:r>
            <a:r>
              <a:rPr lang="en-US" sz="1200" err="1"/>
              <a:t>CoE</a:t>
            </a:r>
            <a:r>
              <a:rPr lang="en-US" sz="1200"/>
              <a:t>, USAES, all FLW EN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Gammon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Tues. 23 0530-0630 APR 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Please plan to be with your group on the field NLT 0500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Run will </a:t>
            </a:r>
            <a:r>
              <a:rPr lang="en-US" sz="1200" i="1" u="sng"/>
              <a:t>start</a:t>
            </a:r>
            <a:r>
              <a:rPr lang="en-US" sz="1200"/>
              <a:t> at 0530 </a:t>
            </a:r>
          </a:p>
          <a:p>
            <a:pPr lvl="1"/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APFU (no unit shirts or PT belts)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1" u="sn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6E3F9-9028-BD5D-07C6-48FBC072D1E6}"/>
              </a:ext>
            </a:extLst>
          </p:cNvPr>
          <p:cNvSpPr txBox="1"/>
          <p:nvPr/>
        </p:nvSpPr>
        <p:spPr>
          <a:xfrm>
            <a:off x="8470489" y="1110565"/>
            <a:ext cx="3721511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Army Engineer Association Combined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</a:t>
            </a:r>
            <a:r>
              <a:rPr lang="en-US" sz="1200">
                <a:ea typeface="+mn-lt"/>
                <a:cs typeface="+mn-lt"/>
              </a:rPr>
              <a:t> Invitees, HoH Personnel, BN/BDE CMD Teams</a:t>
            </a:r>
            <a:endParaRPr lang="en-US" sz="10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highlight>
                <a:srgbClr val="FFFF00"/>
              </a:highligh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Regimental Room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Tues. 23 1700 APR 24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(ACU’s, Business Casual)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algn="ctr"/>
            <a:r>
              <a:rPr lang="en-US" sz="1400">
                <a:hlinkClick r:id="rId2"/>
              </a:rPr>
              <a:t>https://armyengineer.com/regimental-week/</a:t>
            </a:r>
            <a:endParaRPr lang="en-US" sz="1400"/>
          </a:p>
          <a:p>
            <a:pPr algn="ct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508C5-49BA-2E55-DE69-504ADE92AE1F}"/>
              </a:ext>
            </a:extLst>
          </p:cNvPr>
          <p:cNvSpPr txBox="1"/>
          <p:nvPr/>
        </p:nvSpPr>
        <p:spPr>
          <a:xfrm>
            <a:off x="162230" y="3784525"/>
            <a:ext cx="398412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Best Sapper Competition (BSC) Award Ceremony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</a:t>
            </a:r>
            <a:r>
              <a:rPr lang="en-US" sz="1200" err="1"/>
              <a:t>Nutter</a:t>
            </a:r>
            <a:r>
              <a:rPr lang="en-US" sz="1200"/>
              <a:t> Field House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Tues 23 1000-1200 APR 24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</a:p>
          <a:p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CC9CD-86C1-974C-6DE0-D44A847EB295}"/>
              </a:ext>
            </a:extLst>
          </p:cNvPr>
          <p:cNvSpPr txBox="1"/>
          <p:nvPr/>
        </p:nvSpPr>
        <p:spPr>
          <a:xfrm>
            <a:off x="4411565" y="3784525"/>
            <a:ext cx="3984124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Textron Ceiling Tile Unveiling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highlight>
                <a:srgbClr val="FFFF00"/>
              </a:highligh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</a:t>
            </a:r>
            <a:r>
              <a:rPr lang="en-US" sz="1200">
                <a:ea typeface="+mn-lt"/>
                <a:cs typeface="+mn-lt"/>
              </a:rPr>
              <a:t>EN BDE/BN CMD Teams, Industry, Labs, AEA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highlight>
                <a:srgbClr val="FFFF00"/>
              </a:highligh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Regimental Room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highlight>
                <a:srgbClr val="FFFF00"/>
              </a:highligh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Tues. 23 1630-1700 APR 24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(ACU’s , Business Casual)</a:t>
            </a:r>
            <a:endParaRPr lang="en-US" sz="1200">
              <a:cs typeface="Calibri"/>
            </a:endParaRP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074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2C7A-BCBF-D38A-D4C5-3CCD0110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1" y="75902"/>
            <a:ext cx="10900475" cy="557842"/>
          </a:xfrm>
        </p:spPr>
        <p:txBody>
          <a:bodyPr/>
          <a:lstStyle/>
          <a:p>
            <a:r>
              <a:rPr lang="en-US"/>
              <a:t>Regimental Week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219A5-7D2D-ADCF-AA93-F837515F48D9}"/>
              </a:ext>
            </a:extLst>
          </p:cNvPr>
          <p:cNvSpPr txBox="1"/>
          <p:nvPr/>
        </p:nvSpPr>
        <p:spPr>
          <a:xfrm>
            <a:off x="4376931" y="1043275"/>
            <a:ext cx="398412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Home on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EN BDE/BN CMD Teams &amp; Senior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Regimental Room (FLW Museum Complex)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Wed. 24 0800-1630 APR 24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(ACUs , Business Casual)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pPr algn="ctr"/>
            <a:endParaRPr lang="en-US" sz="1200" b="1" i="1" u="sng">
              <a:cs typeface="Calibri"/>
            </a:endParaRPr>
          </a:p>
          <a:p>
            <a:pPr algn="ctr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70275-3B2D-84CE-F82E-A03E217AE1B8}"/>
              </a:ext>
            </a:extLst>
          </p:cNvPr>
          <p:cNvCxnSpPr/>
          <p:nvPr/>
        </p:nvCxnSpPr>
        <p:spPr>
          <a:xfrm>
            <a:off x="4316358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096F-6CCC-E17B-72C6-2FD939157C6A}"/>
              </a:ext>
            </a:extLst>
          </p:cNvPr>
          <p:cNvCxnSpPr/>
          <p:nvPr/>
        </p:nvCxnSpPr>
        <p:spPr>
          <a:xfrm>
            <a:off x="8470487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AB7EF88-488F-1F05-1FB6-C7A8D71BAEBB}"/>
              </a:ext>
            </a:extLst>
          </p:cNvPr>
          <p:cNvSpPr txBox="1">
            <a:spLocks/>
          </p:cNvSpPr>
          <p:nvPr/>
        </p:nvSpPr>
        <p:spPr>
          <a:xfrm>
            <a:off x="483530" y="501498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WEDNESDAY, 24 APRIL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88D27-9505-229F-16E8-613B73BA552A}"/>
              </a:ext>
            </a:extLst>
          </p:cNvPr>
          <p:cNvSpPr txBox="1"/>
          <p:nvPr/>
        </p:nvSpPr>
        <p:spPr>
          <a:xfrm>
            <a:off x="430582" y="879832"/>
            <a:ext cx="34490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ctr"/>
            <a:r>
              <a:rPr lang="en-US" b="1" dirty="0"/>
              <a:t>AEA Shooting Olympics</a:t>
            </a:r>
          </a:p>
          <a:p>
            <a:pPr algn="ctr"/>
            <a:r>
              <a:rPr lang="en-US" sz="1400" b="1" i="1" dirty="0"/>
              <a:t>2</a:t>
            </a:r>
            <a:r>
              <a:rPr lang="en-US" sz="1400" b="1" i="1" baseline="30000" dirty="0"/>
              <a:t>nd</a:t>
            </a:r>
            <a:r>
              <a:rPr lang="en-US" sz="1400" b="1" i="1" dirty="0"/>
              <a:t> Annual Trap Shoot Competition</a:t>
            </a:r>
          </a:p>
          <a:p>
            <a:pPr algn="ctr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FLW Outdoor Adventure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Wed. 24 1000-1600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Athletic, Casual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6E3F9-9028-BD5D-07C6-48FBC072D1E6}"/>
              </a:ext>
            </a:extLst>
          </p:cNvPr>
          <p:cNvSpPr txBox="1"/>
          <p:nvPr/>
        </p:nvSpPr>
        <p:spPr>
          <a:xfrm>
            <a:off x="8470486" y="1233775"/>
            <a:ext cx="372151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Army Engineer Association</a:t>
            </a:r>
          </a:p>
          <a:p>
            <a:pPr algn="ctr"/>
            <a:r>
              <a:rPr lang="en-US" b="1"/>
              <a:t>Rally Point</a:t>
            </a:r>
          </a:p>
          <a:p>
            <a:pPr algn="ctr"/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AEA Members, EN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Regimental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Wed. 24 1730-1900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(ACUs , Business Casual)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pPr algn="ctr"/>
            <a:r>
              <a:rPr lang="en-US" sz="1200" b="1" i="1" u="sng"/>
              <a:t>PLEASE CLICK BELOW</a:t>
            </a:r>
          </a:p>
          <a:p>
            <a:pPr algn="ctr"/>
            <a:r>
              <a:rPr lang="en-US" sz="1200" b="1" i="1" u="sng"/>
              <a:t>FOR THE AEA RALLYPOINT ZOOM LINK</a:t>
            </a:r>
          </a:p>
          <a:p>
            <a:endParaRPr lang="en-US" sz="1200" b="1" i="1" u="sng"/>
          </a:p>
          <a:p>
            <a:endParaRPr lang="en-US" sz="1200" b="1" i="1" u="sng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https://us02web.zoom.us/j/88166346448?pwd=SmNXZi9nMy92SzUxNWlRMUZWd3VuQT09</a:t>
            </a:r>
            <a:endParaRPr lang="en-US" sz="1400" i="1" u="sng">
              <a:solidFill>
                <a:srgbClr val="0563C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/>
            <a:r>
              <a:rPr lang="en-US" sz="1200"/>
              <a:t>Passcode: 651775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653B797-F0E3-6D9F-AF1A-EC0013949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3" y="3126601"/>
            <a:ext cx="2823872" cy="365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01EE5-689F-7333-D26D-1E81A30A83F5}"/>
              </a:ext>
            </a:extLst>
          </p:cNvPr>
          <p:cNvSpPr txBox="1"/>
          <p:nvPr/>
        </p:nvSpPr>
        <p:spPr>
          <a:xfrm>
            <a:off x="4320902" y="4752421"/>
            <a:ext cx="4040152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Spouse Scavenger Hunt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–Senior Leader Spouses (Invitees)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Varies, ending at Celiz Hall (31/35 DFAC)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Wed. 24 0000-1230 APR 24</a:t>
            </a:r>
            <a:endParaRPr lang="en-US" sz="1200">
              <a:cs typeface="Calibri" panose="020F0502020204030204"/>
            </a:endParaRPr>
          </a:p>
          <a:p>
            <a:endParaRPr lang="en-US" sz="120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1FA56-A361-3BAF-A932-3E0FDF5CD669}"/>
              </a:ext>
            </a:extLst>
          </p:cNvPr>
          <p:cNvSpPr txBox="1"/>
          <p:nvPr/>
        </p:nvSpPr>
        <p:spPr>
          <a:xfrm>
            <a:off x="4376930" y="2903451"/>
            <a:ext cx="3984124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KYNG Plaque Unveiling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Audience – EN BDE/BN CMD Teams &amp; Senior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Location – </a:t>
            </a:r>
            <a:r>
              <a:rPr lang="en-US" sz="1200" err="1"/>
              <a:t>Essayons</a:t>
            </a:r>
            <a:r>
              <a:rPr lang="en-US" sz="1200"/>
              <a:t> Room (FLW Museum Complex)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Time – Wed. 24 1300-1330 APR 24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Uniform – Duty (ACUs , Business Casual)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75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2C7A-BCBF-D38A-D4C5-3CCD0110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1" y="75902"/>
            <a:ext cx="10900475" cy="557842"/>
          </a:xfrm>
        </p:spPr>
        <p:txBody>
          <a:bodyPr/>
          <a:lstStyle/>
          <a:p>
            <a:r>
              <a:rPr lang="en-US"/>
              <a:t>Regimental Week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219A5-7D2D-ADCF-AA93-F837515F48D9}"/>
              </a:ext>
            </a:extLst>
          </p:cNvPr>
          <p:cNvSpPr txBox="1"/>
          <p:nvPr/>
        </p:nvSpPr>
        <p:spPr>
          <a:xfrm>
            <a:off x="4399032" y="1284325"/>
            <a:ext cx="39841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Close Terrain Shaping Obstacle (CTSO)</a:t>
            </a:r>
          </a:p>
          <a:p>
            <a:pPr algn="ctr"/>
            <a:r>
              <a:rPr lang="en-US" b="1" dirty="0"/>
              <a:t>Symposium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EN BDE/BN CMD Teams &amp; Senior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Digital Training Facility (DTF)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Rooms 104, 107, 110 (conjoined)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Thurs. 25 0830-1130 APR 24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70275-3B2D-84CE-F82E-A03E217AE1B8}"/>
              </a:ext>
            </a:extLst>
          </p:cNvPr>
          <p:cNvCxnSpPr/>
          <p:nvPr/>
        </p:nvCxnSpPr>
        <p:spPr>
          <a:xfrm>
            <a:off x="4316358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096F-6CCC-E17B-72C6-2FD939157C6A}"/>
              </a:ext>
            </a:extLst>
          </p:cNvPr>
          <p:cNvCxnSpPr/>
          <p:nvPr/>
        </p:nvCxnSpPr>
        <p:spPr>
          <a:xfrm>
            <a:off x="8470487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AB7EF88-488F-1F05-1FB6-C7A8D71BAEBB}"/>
              </a:ext>
            </a:extLst>
          </p:cNvPr>
          <p:cNvSpPr txBox="1">
            <a:spLocks/>
          </p:cNvSpPr>
          <p:nvPr/>
        </p:nvSpPr>
        <p:spPr>
          <a:xfrm>
            <a:off x="483530" y="501498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THURSDAY, 25 APRIL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88D27-9505-229F-16E8-613B73BA552A}"/>
              </a:ext>
            </a:extLst>
          </p:cNvPr>
          <p:cNvSpPr txBox="1"/>
          <p:nvPr/>
        </p:nvSpPr>
        <p:spPr>
          <a:xfrm>
            <a:off x="166117" y="1145563"/>
            <a:ext cx="43163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ctr"/>
            <a:r>
              <a:rPr lang="en-US" b="1" dirty="0"/>
              <a:t>The 100</a:t>
            </a:r>
            <a:r>
              <a:rPr lang="en-US" b="1" baseline="30000" dirty="0"/>
              <a:t>th</a:t>
            </a:r>
            <a:r>
              <a:rPr lang="en-US" b="1" dirty="0"/>
              <a:t> Commandant’s Address</a:t>
            </a:r>
          </a:p>
          <a:p>
            <a:pPr algn="ctr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Lincoln Hall Auditorium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Thurs. 25 0800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6E3F9-9028-BD5D-07C6-48FBC072D1E6}"/>
              </a:ext>
            </a:extLst>
          </p:cNvPr>
          <p:cNvSpPr txBox="1"/>
          <p:nvPr/>
        </p:nvSpPr>
        <p:spPr>
          <a:xfrm>
            <a:off x="8523608" y="1325374"/>
            <a:ext cx="3668392" cy="21544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MG (Ret) Mick Ryan Presentation</a:t>
            </a:r>
          </a:p>
          <a:p>
            <a:pPr algn="ctr"/>
            <a:r>
              <a:rPr lang="en-US" sz="1400" b="1" i="1" dirty="0"/>
              <a:t>Hosted by USACE NWD</a:t>
            </a:r>
          </a:p>
          <a:p>
            <a:pPr algn="ctr"/>
            <a:endParaRPr lang="en-US" sz="8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Lincoln Hall Auditorium (LHA)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Thurs. 25 1500 APR 24</a:t>
            </a:r>
            <a:endParaRPr lang="en-US" sz="1200" dirty="0">
              <a:cs typeface="Calibri" panose="020F0502020204030204"/>
            </a:endParaRPr>
          </a:p>
          <a:p>
            <a:endParaRPr lang="en-US" sz="1200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7E414-B44B-D694-E608-A44EA8215CB4}"/>
              </a:ext>
            </a:extLst>
          </p:cNvPr>
          <p:cNvSpPr txBox="1"/>
          <p:nvPr/>
        </p:nvSpPr>
        <p:spPr>
          <a:xfrm>
            <a:off x="40180" y="3394664"/>
            <a:ext cx="4316356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 dirty="0"/>
          </a:p>
          <a:p>
            <a:pPr algn="ctr"/>
            <a:r>
              <a:rPr lang="en-US" b="1" dirty="0"/>
              <a:t>Retirement Ceremony</a:t>
            </a:r>
            <a:endParaRPr lang="en-US" b="1" dirty="0">
              <a:cs typeface="Calibri"/>
            </a:endParaRPr>
          </a:p>
          <a:p>
            <a:pPr algn="ctr"/>
            <a:r>
              <a:rPr lang="en-US" sz="1400" b="1" i="1" dirty="0"/>
              <a:t>Celebrating 1SG (Ret) Tony Lister</a:t>
            </a:r>
            <a:endParaRPr lang="en-US" sz="1400" b="1" i="1" dirty="0">
              <a:cs typeface="Calibri"/>
            </a:endParaRPr>
          </a:p>
          <a:p>
            <a:pPr algn="ctr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Open</a:t>
            </a:r>
            <a:endParaRPr lang="en-US" sz="12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Lincoln Hall Auditorium</a:t>
            </a:r>
            <a:endParaRPr lang="en-US" sz="12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Thurs. 25 1130 APR 24</a:t>
            </a:r>
            <a:endParaRPr lang="en-US" sz="12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  <a:endParaRPr lang="en-US" sz="12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/>
              <a:t>Social to follow at Hopper’s Waynesville from 1930-2100</a:t>
            </a:r>
            <a:endParaRPr lang="en-US" sz="1200" b="1" i="1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D8320-FDE9-4CF9-A202-F28406707EE6}"/>
              </a:ext>
            </a:extLst>
          </p:cNvPr>
          <p:cNvSpPr txBox="1"/>
          <p:nvPr/>
        </p:nvSpPr>
        <p:spPr>
          <a:xfrm>
            <a:off x="4522653" y="3631260"/>
            <a:ext cx="3984124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Wet Gap Crossing (WGX)</a:t>
            </a:r>
          </a:p>
          <a:p>
            <a:pPr algn="ctr"/>
            <a:r>
              <a:rPr lang="en-US" b="1" dirty="0"/>
              <a:t>Out Brief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EN BDE/BN CMD Teams &amp; Senior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Digital Training Facility (DTF)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Rooms 104, 107, 110 (conjoined)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Thurs. 25 1300-1600 APR 24</a:t>
            </a:r>
          </a:p>
          <a:p>
            <a:pPr lvl="1"/>
            <a:endParaRPr lang="en-US" sz="800" dirty="0"/>
          </a:p>
          <a:p>
            <a:pPr algn="ctr"/>
            <a:endParaRPr lang="en-US" sz="1200" b="1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64807-D271-A7FF-A74F-07B8EEEC4152}"/>
              </a:ext>
            </a:extLst>
          </p:cNvPr>
          <p:cNvSpPr txBox="1"/>
          <p:nvPr/>
        </p:nvSpPr>
        <p:spPr>
          <a:xfrm>
            <a:off x="8506777" y="3631260"/>
            <a:ext cx="3668392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Fallen Sapper Memorial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Sapper Grove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Thurs. 25 1800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(spectators) – Duty (ACUs , Business Casual)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(participants) – AGSUs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2C7A-BCBF-D38A-D4C5-3CCD0110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1" y="75902"/>
            <a:ext cx="10900475" cy="557842"/>
          </a:xfrm>
        </p:spPr>
        <p:txBody>
          <a:bodyPr/>
          <a:lstStyle/>
          <a:p>
            <a:r>
              <a:rPr lang="en-US"/>
              <a:t>Regimental Week Details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70275-3B2D-84CE-F82E-A03E217AE1B8}"/>
              </a:ext>
            </a:extLst>
          </p:cNvPr>
          <p:cNvCxnSpPr/>
          <p:nvPr/>
        </p:nvCxnSpPr>
        <p:spPr>
          <a:xfrm>
            <a:off x="4316358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096F-6CCC-E17B-72C6-2FD939157C6A}"/>
              </a:ext>
            </a:extLst>
          </p:cNvPr>
          <p:cNvCxnSpPr/>
          <p:nvPr/>
        </p:nvCxnSpPr>
        <p:spPr>
          <a:xfrm>
            <a:off x="8470487" y="1041687"/>
            <a:ext cx="0" cy="58163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AB7EF88-488F-1F05-1FB6-C7A8D71BAEBB}"/>
              </a:ext>
            </a:extLst>
          </p:cNvPr>
          <p:cNvSpPr txBox="1">
            <a:spLocks/>
          </p:cNvSpPr>
          <p:nvPr/>
        </p:nvSpPr>
        <p:spPr>
          <a:xfrm>
            <a:off x="483530" y="501498"/>
            <a:ext cx="10900475" cy="5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FRIDAY, 26 APRIL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6E3F9-9028-BD5D-07C6-48FBC072D1E6}"/>
              </a:ext>
            </a:extLst>
          </p:cNvPr>
          <p:cNvSpPr txBox="1"/>
          <p:nvPr/>
        </p:nvSpPr>
        <p:spPr>
          <a:xfrm>
            <a:off x="4276863" y="1274486"/>
            <a:ext cx="3984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Regimental Command Council</a:t>
            </a:r>
          </a:p>
          <a:p>
            <a:pPr algn="ctr"/>
            <a:endParaRPr lang="en-US" sz="1400" b="1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 BDE CMD Teams, Invitees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Regimental Room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Fri. 26 0800-0900 APR 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</a:p>
          <a:p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3EAE-C200-AA06-6CEC-1182696BF405}"/>
              </a:ext>
            </a:extLst>
          </p:cNvPr>
          <p:cNvSpPr txBox="1"/>
          <p:nvPr/>
        </p:nvSpPr>
        <p:spPr>
          <a:xfrm>
            <a:off x="268897" y="4316553"/>
            <a:ext cx="3721511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ENTAPE</a:t>
            </a:r>
          </a:p>
          <a:p>
            <a:pPr algn="ctr"/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BDE CMD Teams and above, Key Nodes &amp; Directorates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LHA / Digital Training Facility (DTF)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Fri. 26 – Sun. 28 APR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C90F6-B14C-C10C-69FD-140191364DAA}"/>
              </a:ext>
            </a:extLst>
          </p:cNvPr>
          <p:cNvSpPr txBox="1"/>
          <p:nvPr/>
        </p:nvSpPr>
        <p:spPr>
          <a:xfrm>
            <a:off x="8129820" y="1238787"/>
            <a:ext cx="4062180" cy="3262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Senior Engineer Lunch</a:t>
            </a:r>
          </a:p>
          <a:p>
            <a:endParaRPr lang="en-US" sz="1400" b="1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By name invitations have been sent to invited guests.  Payments can be made using the following link or by visiting the Protocol Office.</a:t>
            </a:r>
          </a:p>
          <a:p>
            <a:pPr lvl="1" algn="ctr"/>
            <a:r>
              <a:rPr lang="en-US" sz="1200" i="1" u="sng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Cost - $15 per person</a:t>
            </a:r>
            <a:endParaRPr lang="en-US" sz="1200" i="1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algn="ctr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https://square.link/u/1llF6NBW</a:t>
            </a:r>
            <a:endParaRPr lang="en-US" sz="1200" dirty="0">
              <a:ea typeface="+mn-lt"/>
              <a:cs typeface="+mn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</a:t>
            </a:r>
            <a:r>
              <a:rPr lang="en-US" sz="1200" dirty="0" err="1"/>
              <a:t>MSCoE</a:t>
            </a:r>
            <a:r>
              <a:rPr lang="en-US" sz="1200" dirty="0"/>
              <a:t> Cafeteria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Fri. 26 1200-1300 APR 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B499A-B470-E997-79E9-53A2B8B338EE}"/>
              </a:ext>
            </a:extLst>
          </p:cNvPr>
          <p:cNvSpPr txBox="1"/>
          <p:nvPr/>
        </p:nvSpPr>
        <p:spPr>
          <a:xfrm>
            <a:off x="8577156" y="4316553"/>
            <a:ext cx="3721511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Engineer Regimental Ball</a:t>
            </a:r>
          </a:p>
          <a:p>
            <a:pPr algn="ctr"/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Ticket 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</a:t>
            </a:r>
            <a:r>
              <a:rPr lang="en-US" sz="1200" dirty="0" err="1"/>
              <a:t>Nutter</a:t>
            </a:r>
            <a:r>
              <a:rPr lang="en-US" sz="1200" dirty="0"/>
              <a:t> Field House (NFH)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Fri. 26 1800 APR 24</a:t>
            </a:r>
          </a:p>
          <a:p>
            <a:endParaRPr lang="en-US" sz="1200" dirty="0"/>
          </a:p>
          <a:p>
            <a:pPr algn="ctr"/>
            <a:endParaRPr lang="en-US" sz="1200" b="1" i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10F20-6432-2E49-968E-E9D2AACDE4A3}"/>
              </a:ext>
            </a:extLst>
          </p:cNvPr>
          <p:cNvSpPr txBox="1"/>
          <p:nvPr/>
        </p:nvSpPr>
        <p:spPr>
          <a:xfrm>
            <a:off x="4301640" y="4242969"/>
            <a:ext cx="4062180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Emeritus  Demonstrations</a:t>
            </a:r>
            <a:endParaRPr lang="en-US" b="1" dirty="0">
              <a:cs typeface="Calibri"/>
            </a:endParaRPr>
          </a:p>
          <a:p>
            <a:endParaRPr lang="en-US" sz="1400" b="1" i="1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USAES Leaders Emeritus </a:t>
            </a: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 Beginning at Regimental Room</a:t>
            </a: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Fri. 26 0900-1200 APR 24</a:t>
            </a: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F6D81-E144-45BE-D993-E4880152448F}"/>
              </a:ext>
            </a:extLst>
          </p:cNvPr>
          <p:cNvSpPr txBox="1"/>
          <p:nvPr/>
        </p:nvSpPr>
        <p:spPr>
          <a:xfrm>
            <a:off x="-118585" y="1249893"/>
            <a:ext cx="4062180" cy="2739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Emeritus  Breakfast</a:t>
            </a:r>
            <a:endParaRPr lang="en-US" b="1" dirty="0">
              <a:cs typeface="Calibri"/>
            </a:endParaRPr>
          </a:p>
          <a:p>
            <a:endParaRPr lang="en-US" sz="800" b="1" i="1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Audience –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By name invitations have been sent to invited guests.  Payments can be made using the following link or by visiting the Protocol Office</a:t>
            </a:r>
          </a:p>
          <a:p>
            <a:pPr lvl="1" algn="ctr"/>
            <a:r>
              <a:rPr lang="en-US" sz="1200" i="1" u="sng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Cost - $15 per person</a:t>
            </a:r>
            <a:endParaRPr lang="en-US" sz="1200" i="1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>
              <a:cs typeface="Calibri"/>
            </a:endParaRPr>
          </a:p>
          <a:p>
            <a:pPr lvl="1" algn="ctr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https://square.link/u/o20gWJRV</a:t>
            </a:r>
            <a:endParaRPr lang="en-US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algn="ctr"/>
            <a:endParaRPr lang="en-US" sz="8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Location – Regimental Room</a:t>
            </a: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Time – Fri. 26 0700-0800 APR 24</a:t>
            </a:r>
            <a:endParaRPr lang="en-US" sz="12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Uniform – Duty (ACUs , Business Casual)</a:t>
            </a:r>
          </a:p>
        </p:txBody>
      </p:sp>
    </p:spTree>
    <p:extLst>
      <p:ext uri="{BB962C8B-B14F-4D97-AF65-F5344CB8AC3E}">
        <p14:creationId xmlns:p14="http://schemas.microsoft.com/office/powerpoint/2010/main" val="26909411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ES PowerPoint Template" id="{8EF66AAE-4131-4C15-B19B-8AF1C95875FA}" vid="{13C83115-5E9C-4EF8-B77B-59658F9908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294df9-fa57-4557-8a50-88f6eb2c71a6">
      <Terms xmlns="http://schemas.microsoft.com/office/infopath/2007/PartnerControls"/>
    </lcf76f155ced4ddcb4097134ff3c332f>
    <TaxCatchAll xmlns="bbb7b874-8a26-4094-b2a6-81ffc00cf0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4706664B9FB4D8EE23F7620E424BD" ma:contentTypeVersion="14" ma:contentTypeDescription="Create a new document." ma:contentTypeScope="" ma:versionID="5c0d97b8d447bc075831b412f462af9e">
  <xsd:schema xmlns:xsd="http://www.w3.org/2001/XMLSchema" xmlns:xs="http://www.w3.org/2001/XMLSchema" xmlns:p="http://schemas.microsoft.com/office/2006/metadata/properties" xmlns:ns2="34294df9-fa57-4557-8a50-88f6eb2c71a6" xmlns:ns3="bbb7b874-8a26-4094-b2a6-81ffc00cf065" targetNamespace="http://schemas.microsoft.com/office/2006/metadata/properties" ma:root="true" ma:fieldsID="e98066da830d1125f15d0893cb276df0" ns2:_="" ns3:_="">
    <xsd:import namespace="34294df9-fa57-4557-8a50-88f6eb2c71a6"/>
    <xsd:import namespace="bbb7b874-8a26-4094-b2a6-81ffc00cf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94df9-fa57-4557-8a50-88f6eb2c7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7b874-8a26-4094-b2a6-81ffc00cf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5530405-12b5-4fd8-a82d-d8d4817b122e}" ma:internalName="TaxCatchAll" ma:showField="CatchAllData" ma:web="bbb7b874-8a26-4094-b2a6-81ffc00cf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14143-1FA0-4F87-9966-69D521538F80}">
  <ds:schemaRefs>
    <ds:schemaRef ds:uri="http://schemas.microsoft.com/office/2006/metadata/properties"/>
    <ds:schemaRef ds:uri="34294df9-fa57-4557-8a50-88f6eb2c71a6"/>
    <ds:schemaRef ds:uri="http://schemas.microsoft.com/office/2006/documentManagement/types"/>
    <ds:schemaRef ds:uri="http://purl.org/dc/elements/1.1/"/>
    <ds:schemaRef ds:uri="http://purl.org/dc/dcmitype/"/>
    <ds:schemaRef ds:uri="bbb7b874-8a26-4094-b2a6-81ffc00cf065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88A22E-1DC7-41DA-B7F4-FBE03FCD66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0A5F96-AD74-468A-9371-579BC50713AE}">
  <ds:schemaRefs>
    <ds:schemaRef ds:uri="34294df9-fa57-4557-8a50-88f6eb2c71a6"/>
    <ds:schemaRef ds:uri="bbb7b874-8a26-4094-b2a6-81ffc00cf0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Standar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1162</Words>
  <Application>Microsoft Office PowerPoint</Application>
  <PresentationFormat>Widescreen</PresentationFormat>
  <Paragraphs>316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 Arial</vt:lpstr>
      <vt:lpstr>Aptos</vt:lpstr>
      <vt:lpstr>Arial</vt:lpstr>
      <vt:lpstr>Baskerville Old Face</vt:lpstr>
      <vt:lpstr>Calibri</vt:lpstr>
      <vt:lpstr>Wingdings</vt:lpstr>
      <vt:lpstr>1_Office Theme</vt:lpstr>
      <vt:lpstr>PowerPoint Presentation</vt:lpstr>
      <vt:lpstr>Best Sapper Week</vt:lpstr>
      <vt:lpstr>Regimental Week Timeline</vt:lpstr>
      <vt:lpstr>Regimental Week Details</vt:lpstr>
      <vt:lpstr>Regimental Week Details</vt:lpstr>
      <vt:lpstr>Regimental Week Details</vt:lpstr>
      <vt:lpstr>Regimental Week Details</vt:lpstr>
      <vt:lpstr>Regimental Week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McIntire, Samuel Barrett CPT USARMY MSCOE (USA)</dc:creator>
  <cp:lastModifiedBy>McIntire, Samuel Barrett CPT USARMY MSCOE (USA)</cp:lastModifiedBy>
  <cp:revision>1</cp:revision>
  <dcterms:created xsi:type="dcterms:W3CDTF">2024-02-05T16:55:56Z</dcterms:created>
  <dcterms:modified xsi:type="dcterms:W3CDTF">2024-04-19T16:14:33Z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0x01010043C4706664B9FB4D8EE23F7620E424BD</vt:lpwstr>
  </property>
  <property fmtid="{D5CDD505-2E9C-101B-9397-08002B2CF9AE}" pid="3" name="MediaServiceImageTags">
    <vt:lpwstr/>
  </property>
</Properties>
</file>