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11" r:id="rId2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89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  <p15:guide id="4" pos="3870" userDrawn="1">
          <p15:clr>
            <a:srgbClr val="A4A3A4"/>
          </p15:clr>
        </p15:guide>
        <p15:guide id="5" pos="216" userDrawn="1">
          <p15:clr>
            <a:srgbClr val="A4A3A4"/>
          </p15:clr>
        </p15:guide>
        <p15:guide id="6" pos="5544" userDrawn="1">
          <p15:clr>
            <a:srgbClr val="A4A3A4"/>
          </p15:clr>
        </p15:guide>
        <p15:guide id="7" orient="horz" pos="288" userDrawn="1">
          <p15:clr>
            <a:srgbClr val="A4A3A4"/>
          </p15:clr>
        </p15:guide>
        <p15:guide id="8" orient="horz" pos="4032" userDrawn="1">
          <p15:clr>
            <a:srgbClr val="A4A3A4"/>
          </p15:clr>
        </p15:guide>
        <p15:guide id="9" pos="1998" userDrawn="1">
          <p15:clr>
            <a:srgbClr val="A4A3A4"/>
          </p15:clr>
        </p15:guide>
        <p15:guide id="10" pos="3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MEEK, Eve" initials="ME" lastIdx="3" clrIdx="0">
    <p:extLst>
      <p:ext uri="{19B8F6BF-5375-455C-9EA6-DF929625EA0E}">
        <p15:presenceInfo xmlns:p15="http://schemas.microsoft.com/office/powerpoint/2012/main" userId="S-1-5-21-2076772084-2121690230-1399616324-8664" providerId="AD"/>
      </p:ext>
    </p:extLst>
  </p:cmAuthor>
  <p:cmAuthor id="3" name="SMITH, Keira" initials="SK" lastIdx="22" clrIdx="1">
    <p:extLst>
      <p:ext uri="{19B8F6BF-5375-455C-9EA6-DF929625EA0E}">
        <p15:presenceInfo xmlns:p15="http://schemas.microsoft.com/office/powerpoint/2012/main" userId="SMITH, Keira" providerId="None"/>
      </p:ext>
    </p:extLst>
  </p:cmAuthor>
  <p:cmAuthor id="4" name="ROSENBERG, Susan" initials="RS" lastIdx="6" clrIdx="2">
    <p:extLst>
      <p:ext uri="{19B8F6BF-5375-455C-9EA6-DF929625EA0E}">
        <p15:presenceInfo xmlns:p15="http://schemas.microsoft.com/office/powerpoint/2012/main" userId="S-1-5-21-2076772084-2121690230-1399616324-21598" providerId="AD"/>
      </p:ext>
    </p:extLst>
  </p:cmAuthor>
  <p:cmAuthor id="5" name="Higgs, Jennie" initials="HJ" lastIdx="23" clrIdx="3">
    <p:extLst>
      <p:ext uri="{19B8F6BF-5375-455C-9EA6-DF929625EA0E}">
        <p15:presenceInfo xmlns:p15="http://schemas.microsoft.com/office/powerpoint/2012/main" userId="S-1-5-21-2076772084-2121690230-1399616324-512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6D36"/>
    <a:srgbClr val="B9BAB2"/>
    <a:srgbClr val="A3A151"/>
    <a:srgbClr val="266196"/>
    <a:srgbClr val="60943C"/>
    <a:srgbClr val="CC0000"/>
    <a:srgbClr val="E2E2E2"/>
    <a:srgbClr val="E5E5E3"/>
    <a:srgbClr val="57584F"/>
    <a:srgbClr val="CCC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8084" autoAdjust="0"/>
  </p:normalViewPr>
  <p:slideViewPr>
    <p:cSldViewPr snapToGrid="0">
      <p:cViewPr varScale="1">
        <p:scale>
          <a:sx n="84" d="100"/>
          <a:sy n="84" d="100"/>
        </p:scale>
        <p:origin x="1382" y="82"/>
      </p:cViewPr>
      <p:guideLst>
        <p:guide pos="1890"/>
        <p:guide orient="horz" pos="2880"/>
        <p:guide pos="3870"/>
        <p:guide pos="216"/>
        <p:guide pos="5544"/>
        <p:guide orient="horz" pos="288"/>
        <p:guide orient="horz" pos="4032"/>
        <p:guide pos="1998"/>
        <p:guide pos="3762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2632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174" y="2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/>
          <a:lstStyle>
            <a:lvl1pPr algn="r">
              <a:defRPr sz="1200"/>
            </a:lvl1pPr>
          </a:lstStyle>
          <a:p>
            <a:fld id="{CD724D36-3E95-46A1-B638-C61E572759FD}" type="datetimeFigureOut">
              <a:rPr lang="en-US" smtClean="0"/>
              <a:t>7/17/2018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9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174" y="8772379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 anchor="b"/>
          <a:lstStyle>
            <a:lvl1pPr algn="r">
              <a:defRPr sz="1200"/>
            </a:lvl1pPr>
          </a:lstStyle>
          <a:p>
            <a:fld id="{0C8F5CB0-3E36-4514-906E-86453E5CE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8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174" y="2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/>
          <a:lstStyle>
            <a:lvl1pPr algn="r">
              <a:defRPr sz="1200"/>
            </a:lvl1pPr>
          </a:lstStyle>
          <a:p>
            <a:fld id="{A63FBC1C-1712-4BE3-8ECD-C10160EB3D5A}" type="datetimeFigureOut">
              <a:rPr lang="en-US" smtClean="0"/>
              <a:t>7/17/2018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8" tIns="45380" rIns="90758" bIns="4538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638" y="4444546"/>
            <a:ext cx="5558801" cy="3637020"/>
          </a:xfrm>
          <a:prstGeom prst="rect">
            <a:avLst/>
          </a:prstGeom>
        </p:spPr>
        <p:txBody>
          <a:bodyPr vert="horz" lIns="90758" tIns="45380" rIns="90758" bIns="4538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379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174" y="8772379"/>
            <a:ext cx="3012329" cy="463696"/>
          </a:xfrm>
          <a:prstGeom prst="rect">
            <a:avLst/>
          </a:prstGeom>
        </p:spPr>
        <p:txBody>
          <a:bodyPr vert="horz" lIns="90758" tIns="45380" rIns="90758" bIns="45380" rtlCol="0" anchor="b"/>
          <a:lstStyle>
            <a:lvl1pPr algn="r">
              <a:defRPr sz="1200"/>
            </a:lvl1pPr>
          </a:lstStyle>
          <a:p>
            <a:fld id="{69E55624-DA7B-4674-9DD3-E567626D27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80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758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61" t="5162" r="18857" b="11843"/>
          <a:stretch/>
        </p:blipFill>
        <p:spPr>
          <a:xfrm>
            <a:off x="-1" y="-7620"/>
            <a:ext cx="9189721" cy="69037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2" y="874432"/>
            <a:ext cx="5629275" cy="2387600"/>
          </a:xfrm>
        </p:spPr>
        <p:txBody>
          <a:bodyPr anchor="b">
            <a:normAutofit/>
          </a:bodyPr>
          <a:lstStyle>
            <a:lvl1pPr algn="l">
              <a:defRPr sz="405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2" y="3787963"/>
            <a:ext cx="5629275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94F839D1-2453-4C04-A7D3-568FD3869053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54FF2CC8-31EE-4DAD-9548-7E630B6EEED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 flipH="1">
            <a:off x="3" y="3280320"/>
            <a:ext cx="6236208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911" y="255368"/>
            <a:ext cx="625189" cy="790265"/>
          </a:xfrm>
          <a:prstGeom prst="rect">
            <a:avLst/>
          </a:prstGeom>
        </p:spPr>
      </p:pic>
      <p:sp>
        <p:nvSpPr>
          <p:cNvPr id="13" name="Freeform 12"/>
          <p:cNvSpPr/>
          <p:nvPr userDrawn="1"/>
        </p:nvSpPr>
        <p:spPr>
          <a:xfrm>
            <a:off x="2243" y="6218230"/>
            <a:ext cx="6616422" cy="198078"/>
          </a:xfrm>
          <a:custGeom>
            <a:avLst/>
            <a:gdLst>
              <a:gd name="connsiteX0" fmla="*/ 0 w 11016929"/>
              <a:gd name="connsiteY0" fmla="*/ 0 h 274320"/>
              <a:gd name="connsiteX1" fmla="*/ 11016929 w 11016929"/>
              <a:gd name="connsiteY1" fmla="*/ 0 h 274320"/>
              <a:gd name="connsiteX2" fmla="*/ 10742609 w 11016929"/>
              <a:gd name="connsiteY2" fmla="*/ 274320 h 274320"/>
              <a:gd name="connsiteX3" fmla="*/ 0 w 11016929"/>
              <a:gd name="connsiteY3" fmla="*/ 27432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6929" h="274320">
                <a:moveTo>
                  <a:pt x="0" y="0"/>
                </a:moveTo>
                <a:lnTo>
                  <a:pt x="11016929" y="0"/>
                </a:lnTo>
                <a:lnTo>
                  <a:pt x="10742609" y="274320"/>
                </a:lnTo>
                <a:lnTo>
                  <a:pt x="0" y="274320"/>
                </a:lnTo>
                <a:close/>
              </a:path>
            </a:pathLst>
          </a:custGeom>
          <a:solidFill>
            <a:srgbClr val="F2B8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320511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66" r="19338" b="12327"/>
          <a:stretch/>
        </p:blipFill>
        <p:spPr>
          <a:xfrm>
            <a:off x="1172203" y="-9143"/>
            <a:ext cx="797179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2" y="874432"/>
            <a:ext cx="5629275" cy="2387600"/>
          </a:xfrm>
        </p:spPr>
        <p:txBody>
          <a:bodyPr anchor="b">
            <a:normAutofit/>
          </a:bodyPr>
          <a:lstStyle>
            <a:lvl1pPr algn="l">
              <a:defRPr sz="405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2" y="3787963"/>
            <a:ext cx="5629275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5FF6B1E-6A5A-4C22-A2B6-48611FAA7278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54FF2CC8-31EE-4DAD-9548-7E630B6EEED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 flipH="1">
            <a:off x="2" y="3280320"/>
            <a:ext cx="59721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911" y="255368"/>
            <a:ext cx="625189" cy="790265"/>
          </a:xfrm>
          <a:prstGeom prst="rect">
            <a:avLst/>
          </a:prstGeom>
        </p:spPr>
      </p:pic>
      <p:sp>
        <p:nvSpPr>
          <p:cNvPr id="19" name="Freeform 18"/>
          <p:cNvSpPr/>
          <p:nvPr userDrawn="1"/>
        </p:nvSpPr>
        <p:spPr>
          <a:xfrm>
            <a:off x="2243" y="6218230"/>
            <a:ext cx="6616422" cy="198078"/>
          </a:xfrm>
          <a:custGeom>
            <a:avLst/>
            <a:gdLst>
              <a:gd name="connsiteX0" fmla="*/ 0 w 11016929"/>
              <a:gd name="connsiteY0" fmla="*/ 0 h 274320"/>
              <a:gd name="connsiteX1" fmla="*/ 11016929 w 11016929"/>
              <a:gd name="connsiteY1" fmla="*/ 0 h 274320"/>
              <a:gd name="connsiteX2" fmla="*/ 10742609 w 11016929"/>
              <a:gd name="connsiteY2" fmla="*/ 274320 h 274320"/>
              <a:gd name="connsiteX3" fmla="*/ 0 w 11016929"/>
              <a:gd name="connsiteY3" fmla="*/ 27432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6929" h="274320">
                <a:moveTo>
                  <a:pt x="0" y="0"/>
                </a:moveTo>
                <a:lnTo>
                  <a:pt x="11016929" y="0"/>
                </a:lnTo>
                <a:lnTo>
                  <a:pt x="10742609" y="274320"/>
                </a:lnTo>
                <a:lnTo>
                  <a:pt x="0" y="274320"/>
                </a:lnTo>
                <a:close/>
              </a:path>
            </a:pathLst>
          </a:custGeom>
          <a:solidFill>
            <a:srgbClr val="F2B8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710026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 userDrawn="1"/>
        </p:nvSpPr>
        <p:spPr>
          <a:xfrm>
            <a:off x="3" y="6404425"/>
            <a:ext cx="8262697" cy="274320"/>
          </a:xfrm>
          <a:custGeom>
            <a:avLst/>
            <a:gdLst>
              <a:gd name="connsiteX0" fmla="*/ 0 w 11016929"/>
              <a:gd name="connsiteY0" fmla="*/ 0 h 274320"/>
              <a:gd name="connsiteX1" fmla="*/ 11016929 w 11016929"/>
              <a:gd name="connsiteY1" fmla="*/ 0 h 274320"/>
              <a:gd name="connsiteX2" fmla="*/ 10742609 w 11016929"/>
              <a:gd name="connsiteY2" fmla="*/ 274320 h 274320"/>
              <a:gd name="connsiteX3" fmla="*/ 0 w 11016929"/>
              <a:gd name="connsiteY3" fmla="*/ 27432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6929" h="274320">
                <a:moveTo>
                  <a:pt x="0" y="0"/>
                </a:moveTo>
                <a:lnTo>
                  <a:pt x="11016929" y="0"/>
                </a:lnTo>
                <a:lnTo>
                  <a:pt x="10742609" y="274320"/>
                </a:lnTo>
                <a:lnTo>
                  <a:pt x="0" y="274320"/>
                </a:lnTo>
                <a:close/>
              </a:path>
            </a:pathLst>
          </a:custGeom>
          <a:solidFill>
            <a:srgbClr val="F2B8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40" name="Isosceles Triangle 39"/>
          <p:cNvSpPr/>
          <p:nvPr userDrawn="1"/>
        </p:nvSpPr>
        <p:spPr>
          <a:xfrm rot="12107145">
            <a:off x="301357" y="5490707"/>
            <a:ext cx="1397927" cy="1416104"/>
          </a:xfrm>
          <a:prstGeom prst="triangle">
            <a:avLst>
              <a:gd name="adj" fmla="val 931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42" name="Rectangle 41"/>
          <p:cNvSpPr/>
          <p:nvPr userDrawn="1"/>
        </p:nvSpPr>
        <p:spPr>
          <a:xfrm>
            <a:off x="0" y="7"/>
            <a:ext cx="9144000" cy="1051560"/>
          </a:xfrm>
          <a:prstGeom prst="rect">
            <a:avLst/>
          </a:prstGeom>
          <a:solidFill>
            <a:srgbClr val="5758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/>
          </a:p>
        </p:txBody>
      </p:sp>
      <p:sp>
        <p:nvSpPr>
          <p:cNvPr id="27" name="TextBox 26"/>
          <p:cNvSpPr txBox="1"/>
          <p:nvPr userDrawn="1"/>
        </p:nvSpPr>
        <p:spPr>
          <a:xfrm>
            <a:off x="8430876" y="6477363"/>
            <a:ext cx="19237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60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|</a:t>
            </a:r>
            <a:endParaRPr lang="en-US" sz="600" dirty="0">
              <a:solidFill>
                <a:schemeClr val="bg1"/>
              </a:solidFill>
              <a:latin typeface="Gill Sans MT" panose="020B05020201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15613"/>
            <a:ext cx="7125346" cy="790265"/>
          </a:xfrm>
        </p:spPr>
        <p:txBody>
          <a:bodyPr lIns="0" tIns="0" rIns="0" bIns="0" anchor="ctr"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33442"/>
            <a:ext cx="8458200" cy="4806998"/>
          </a:xfrm>
        </p:spPr>
        <p:txBody>
          <a:bodyPr/>
          <a:lstStyle>
            <a:lvl1pPr>
              <a:defRPr>
                <a:solidFill>
                  <a:srgbClr val="575958"/>
                </a:solidFill>
              </a:defRPr>
            </a:lvl1pPr>
            <a:lvl2pPr>
              <a:defRPr>
                <a:solidFill>
                  <a:srgbClr val="575958"/>
                </a:solidFill>
              </a:defRPr>
            </a:lvl2pPr>
            <a:lvl3pPr>
              <a:defRPr>
                <a:solidFill>
                  <a:srgbClr val="575958"/>
                </a:solidFill>
              </a:defRPr>
            </a:lvl3pPr>
            <a:lvl4pPr>
              <a:defRPr>
                <a:solidFill>
                  <a:srgbClr val="575958"/>
                </a:solidFill>
              </a:defRPr>
            </a:lvl4pPr>
            <a:lvl5pPr>
              <a:defRPr>
                <a:solidFill>
                  <a:srgbClr val="575958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01CC-92EF-4440-93C2-E480C7896598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5958"/>
                </a:solidFill>
              </a:defRPr>
            </a:lvl1pPr>
          </a:lstStyle>
          <a:p>
            <a:fld id="{54FF2CC8-31EE-4DAD-9548-7E630B6EEED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3" name="Rectangle 42"/>
          <p:cNvSpPr/>
          <p:nvPr userDrawn="1"/>
        </p:nvSpPr>
        <p:spPr>
          <a:xfrm>
            <a:off x="-9525" y="1039283"/>
            <a:ext cx="9153525" cy="73152"/>
          </a:xfrm>
          <a:prstGeom prst="rect">
            <a:avLst/>
          </a:prstGeom>
          <a:solidFill>
            <a:srgbClr val="F2B8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8180" y="255368"/>
            <a:ext cx="502920" cy="63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418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do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7"/>
            <a:ext cx="9144000" cy="1051560"/>
          </a:xfrm>
          <a:prstGeom prst="rect">
            <a:avLst/>
          </a:prstGeom>
          <a:solidFill>
            <a:srgbClr val="5758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-9525" y="1039283"/>
            <a:ext cx="9153525" cy="73152"/>
          </a:xfrm>
          <a:prstGeom prst="rect">
            <a:avLst/>
          </a:prstGeom>
          <a:solidFill>
            <a:srgbClr val="F2B8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18" name="Freeform 17"/>
          <p:cNvSpPr/>
          <p:nvPr userDrawn="1"/>
        </p:nvSpPr>
        <p:spPr>
          <a:xfrm>
            <a:off x="3" y="6404425"/>
            <a:ext cx="8262697" cy="274320"/>
          </a:xfrm>
          <a:custGeom>
            <a:avLst/>
            <a:gdLst>
              <a:gd name="connsiteX0" fmla="*/ 0 w 11016929"/>
              <a:gd name="connsiteY0" fmla="*/ 0 h 274320"/>
              <a:gd name="connsiteX1" fmla="*/ 11016929 w 11016929"/>
              <a:gd name="connsiteY1" fmla="*/ 0 h 274320"/>
              <a:gd name="connsiteX2" fmla="*/ 10742609 w 11016929"/>
              <a:gd name="connsiteY2" fmla="*/ 274320 h 274320"/>
              <a:gd name="connsiteX3" fmla="*/ 0 w 11016929"/>
              <a:gd name="connsiteY3" fmla="*/ 27432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6929" h="274320">
                <a:moveTo>
                  <a:pt x="0" y="0"/>
                </a:moveTo>
                <a:lnTo>
                  <a:pt x="11016929" y="0"/>
                </a:lnTo>
                <a:lnTo>
                  <a:pt x="10742609" y="274320"/>
                </a:lnTo>
                <a:lnTo>
                  <a:pt x="0" y="274320"/>
                </a:lnTo>
                <a:close/>
              </a:path>
            </a:pathLst>
          </a:custGeom>
          <a:solidFill>
            <a:srgbClr val="F2B8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19" name="Isosceles Triangle 18"/>
          <p:cNvSpPr/>
          <p:nvPr userDrawn="1"/>
        </p:nvSpPr>
        <p:spPr>
          <a:xfrm rot="12107145">
            <a:off x="301357" y="5490707"/>
            <a:ext cx="1397927" cy="1416104"/>
          </a:xfrm>
          <a:prstGeom prst="triangle">
            <a:avLst>
              <a:gd name="adj" fmla="val 931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952" y="5884880"/>
            <a:ext cx="4610100" cy="8192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3627" y="1448190"/>
            <a:ext cx="2698460" cy="4592255"/>
          </a:xfrm>
          <a:prstGeom prst="roundRect">
            <a:avLst>
              <a:gd name="adj" fmla="val 3969"/>
            </a:avLst>
          </a:prstGeom>
          <a:solidFill>
            <a:srgbClr val="BFB8A6"/>
          </a:solidFill>
        </p:spPr>
        <p:txBody>
          <a:bodyPr lIns="182880" tIns="182880" rIns="182880" bIns="182880">
            <a:normAutofit/>
          </a:bodyPr>
          <a:lstStyle>
            <a:lvl1pPr>
              <a:defRPr sz="2100">
                <a:solidFill>
                  <a:srgbClr val="57595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3" name="Date Placeholder 3"/>
          <p:cNvSpPr txBox="1">
            <a:spLocks/>
          </p:cNvSpPr>
          <p:nvPr userDrawn="1"/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4FC02F-C957-43A7-BCBF-3DFAE7FA98D2}" type="datetime1">
              <a:rPr lang="en-US" sz="900" smtClean="0"/>
              <a:pPr/>
              <a:t>7/17/2018</a:t>
            </a:fld>
            <a:endParaRPr lang="en-US" sz="900" dirty="0"/>
          </a:p>
        </p:txBody>
      </p:sp>
      <p:sp>
        <p:nvSpPr>
          <p:cNvPr id="27" name="TextBox 26"/>
          <p:cNvSpPr txBox="1"/>
          <p:nvPr userDrawn="1"/>
        </p:nvSpPr>
        <p:spPr>
          <a:xfrm>
            <a:off x="8430876" y="6477363"/>
            <a:ext cx="19237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60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|</a:t>
            </a:r>
            <a:endParaRPr lang="en-US" sz="600" dirty="0">
              <a:solidFill>
                <a:schemeClr val="bg1"/>
              </a:solidFill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2" y="1229435"/>
            <a:ext cx="5629275" cy="4809744"/>
          </a:xfrm>
        </p:spPr>
        <p:txBody>
          <a:bodyPr/>
          <a:lstStyle>
            <a:lvl1pPr>
              <a:defRPr>
                <a:solidFill>
                  <a:srgbClr val="575958"/>
                </a:solidFill>
              </a:defRPr>
            </a:lvl1pPr>
            <a:lvl2pPr>
              <a:defRPr>
                <a:solidFill>
                  <a:srgbClr val="575958"/>
                </a:solidFill>
              </a:defRPr>
            </a:lvl2pPr>
            <a:lvl3pPr>
              <a:defRPr>
                <a:solidFill>
                  <a:srgbClr val="575958"/>
                </a:solidFill>
              </a:defRPr>
            </a:lvl3pPr>
            <a:lvl4pPr>
              <a:defRPr>
                <a:solidFill>
                  <a:srgbClr val="575958"/>
                </a:solidFill>
              </a:defRPr>
            </a:lvl4pPr>
            <a:lvl5pPr>
              <a:defRPr>
                <a:solidFill>
                  <a:srgbClr val="575958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49752-89D0-46EF-843C-216B37983EE4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5958"/>
                </a:solidFill>
              </a:defRPr>
            </a:lvl1pPr>
          </a:lstStyle>
          <a:p>
            <a:fld id="{54FF2CC8-31EE-4DAD-9548-7E630B6EEED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9" name="Content Placeholder 2"/>
          <p:cNvSpPr>
            <a:spLocks noGrp="1"/>
          </p:cNvSpPr>
          <p:nvPr>
            <p:ph idx="13"/>
          </p:nvPr>
        </p:nvSpPr>
        <p:spPr>
          <a:xfrm>
            <a:off x="6230465" y="3342268"/>
            <a:ext cx="2651501" cy="2698177"/>
          </a:xfrm>
        </p:spPr>
        <p:txBody>
          <a:bodyPr/>
          <a:lstStyle>
            <a:lvl1pPr>
              <a:defRPr>
                <a:solidFill>
                  <a:srgbClr val="575958"/>
                </a:solidFill>
              </a:defRPr>
            </a:lvl1pPr>
            <a:lvl2pPr>
              <a:defRPr>
                <a:solidFill>
                  <a:srgbClr val="575958"/>
                </a:solidFill>
              </a:defRPr>
            </a:lvl2pPr>
            <a:lvl3pPr>
              <a:defRPr>
                <a:solidFill>
                  <a:srgbClr val="575958"/>
                </a:solidFill>
              </a:defRPr>
            </a:lvl3pPr>
            <a:lvl4pPr>
              <a:defRPr>
                <a:solidFill>
                  <a:srgbClr val="575958"/>
                </a:solidFill>
              </a:defRPr>
            </a:lvl4pPr>
            <a:lvl5pPr>
              <a:defRPr>
                <a:solidFill>
                  <a:srgbClr val="575958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8180" y="255368"/>
            <a:ext cx="502920" cy="635712"/>
          </a:xfrm>
          <a:prstGeom prst="rect">
            <a:avLst/>
          </a:prstGeom>
        </p:spPr>
      </p:pic>
      <p:sp>
        <p:nvSpPr>
          <p:cNvPr id="26" name="Title 1"/>
          <p:cNvSpPr txBox="1">
            <a:spLocks/>
          </p:cNvSpPr>
          <p:nvPr userDrawn="1"/>
        </p:nvSpPr>
        <p:spPr>
          <a:xfrm>
            <a:off x="342900" y="215613"/>
            <a:ext cx="7125346" cy="79026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68576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baseline="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b="1" dirty="0" smtClean="0"/>
              <a:t>Click to edit Master title style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03543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/>
          <p:cNvSpPr/>
          <p:nvPr userDrawn="1"/>
        </p:nvSpPr>
        <p:spPr>
          <a:xfrm>
            <a:off x="3" y="6404425"/>
            <a:ext cx="8262697" cy="274320"/>
          </a:xfrm>
          <a:custGeom>
            <a:avLst/>
            <a:gdLst>
              <a:gd name="connsiteX0" fmla="*/ 0 w 11016929"/>
              <a:gd name="connsiteY0" fmla="*/ 0 h 274320"/>
              <a:gd name="connsiteX1" fmla="*/ 11016929 w 11016929"/>
              <a:gd name="connsiteY1" fmla="*/ 0 h 274320"/>
              <a:gd name="connsiteX2" fmla="*/ 10742609 w 11016929"/>
              <a:gd name="connsiteY2" fmla="*/ 274320 h 274320"/>
              <a:gd name="connsiteX3" fmla="*/ 0 w 11016929"/>
              <a:gd name="connsiteY3" fmla="*/ 27432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6929" h="274320">
                <a:moveTo>
                  <a:pt x="0" y="0"/>
                </a:moveTo>
                <a:lnTo>
                  <a:pt x="11016929" y="0"/>
                </a:lnTo>
                <a:lnTo>
                  <a:pt x="10742609" y="274320"/>
                </a:lnTo>
                <a:lnTo>
                  <a:pt x="0" y="274320"/>
                </a:lnTo>
                <a:close/>
              </a:path>
            </a:pathLst>
          </a:custGeom>
          <a:solidFill>
            <a:srgbClr val="F2B8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16" name="Isosceles Triangle 15"/>
          <p:cNvSpPr/>
          <p:nvPr userDrawn="1"/>
        </p:nvSpPr>
        <p:spPr>
          <a:xfrm rot="12107145">
            <a:off x="301357" y="5490707"/>
            <a:ext cx="1397927" cy="1416104"/>
          </a:xfrm>
          <a:prstGeom prst="triangle">
            <a:avLst>
              <a:gd name="adj" fmla="val 931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952" y="5884880"/>
            <a:ext cx="4610100" cy="819242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7"/>
            <a:ext cx="9144000" cy="4346575"/>
          </a:xfrm>
          <a:prstGeom prst="rect">
            <a:avLst/>
          </a:prstGeom>
          <a:solidFill>
            <a:srgbClr val="5758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5958"/>
                </a:solidFill>
              </a:defRPr>
            </a:lvl1pPr>
          </a:lstStyle>
          <a:p>
            <a:fld id="{54FF2CC8-31EE-4DAD-9548-7E630B6EEED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93839"/>
            <a:ext cx="7886700" cy="2687638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673600"/>
            <a:ext cx="7886700" cy="141605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8CE1-1655-49E9-94CA-E152A0BB4AA0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911" y="255368"/>
            <a:ext cx="625189" cy="7902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306" t="6464" r="7138" b="22901"/>
          <a:stretch/>
        </p:blipFill>
        <p:spPr>
          <a:xfrm>
            <a:off x="-22860" y="-7951"/>
            <a:ext cx="9174811" cy="434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16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/>
          <p:cNvSpPr/>
          <p:nvPr userDrawn="1"/>
        </p:nvSpPr>
        <p:spPr>
          <a:xfrm>
            <a:off x="3" y="6404425"/>
            <a:ext cx="8262697" cy="274320"/>
          </a:xfrm>
          <a:custGeom>
            <a:avLst/>
            <a:gdLst>
              <a:gd name="connsiteX0" fmla="*/ 0 w 11016929"/>
              <a:gd name="connsiteY0" fmla="*/ 0 h 274320"/>
              <a:gd name="connsiteX1" fmla="*/ 11016929 w 11016929"/>
              <a:gd name="connsiteY1" fmla="*/ 0 h 274320"/>
              <a:gd name="connsiteX2" fmla="*/ 10742609 w 11016929"/>
              <a:gd name="connsiteY2" fmla="*/ 274320 h 274320"/>
              <a:gd name="connsiteX3" fmla="*/ 0 w 11016929"/>
              <a:gd name="connsiteY3" fmla="*/ 27432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6929" h="274320">
                <a:moveTo>
                  <a:pt x="0" y="0"/>
                </a:moveTo>
                <a:lnTo>
                  <a:pt x="11016929" y="0"/>
                </a:lnTo>
                <a:lnTo>
                  <a:pt x="10742609" y="274320"/>
                </a:lnTo>
                <a:lnTo>
                  <a:pt x="0" y="274320"/>
                </a:lnTo>
                <a:close/>
              </a:path>
            </a:pathLst>
          </a:custGeom>
          <a:solidFill>
            <a:srgbClr val="F2B8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16" name="Isosceles Triangle 15"/>
          <p:cNvSpPr/>
          <p:nvPr userDrawn="1"/>
        </p:nvSpPr>
        <p:spPr>
          <a:xfrm rot="12107145">
            <a:off x="301357" y="5490707"/>
            <a:ext cx="1397927" cy="1416104"/>
          </a:xfrm>
          <a:prstGeom prst="triangle">
            <a:avLst>
              <a:gd name="adj" fmla="val 931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952" y="5884880"/>
            <a:ext cx="4610100" cy="819242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7"/>
            <a:ext cx="9144000" cy="4346575"/>
          </a:xfrm>
          <a:prstGeom prst="rect">
            <a:avLst/>
          </a:prstGeom>
          <a:solidFill>
            <a:srgbClr val="5758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5958"/>
                </a:solidFill>
              </a:defRPr>
            </a:lvl1pPr>
          </a:lstStyle>
          <a:p>
            <a:fld id="{54FF2CC8-31EE-4DAD-9548-7E630B6EEED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93839"/>
            <a:ext cx="7886700" cy="2687638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673600"/>
            <a:ext cx="7886700" cy="141605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D259-8FA3-470F-8634-1FE5D8C42730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911" y="255368"/>
            <a:ext cx="625189" cy="79026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15" r="17557" b="21880"/>
          <a:stretch/>
        </p:blipFill>
        <p:spPr>
          <a:xfrm>
            <a:off x="2971857" y="-27432"/>
            <a:ext cx="6172144" cy="437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144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B677-EB18-4F35-B986-7756BDFD21C3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B440E-F68D-4811-B77A-9227E2810E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3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2" y="365129"/>
            <a:ext cx="845819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825631"/>
            <a:ext cx="8458200" cy="4214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FE124F4-1E66-4F98-8DB4-0582069FCB93}" type="datetime1">
              <a:rPr lang="en-US" smtClean="0"/>
              <a:t>7/17/2018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15125" y="635635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4FF2CC8-31EE-4DAD-9548-7E630B6EEE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97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4" r:id="rId2"/>
    <p:sldLayoutId id="2147483650" r:id="rId3"/>
    <p:sldLayoutId id="2147483663" r:id="rId4"/>
    <p:sldLayoutId id="2147483651" r:id="rId5"/>
    <p:sldLayoutId id="2147483668" r:id="rId6"/>
    <p:sldLayoutId id="2147483669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rgbClr val="575958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Clr>
          <a:schemeClr val="accent2"/>
        </a:buClr>
        <a:buFont typeface="Wingdings" panose="05000000000000000000" pitchFamily="2" charset="2"/>
        <a:buChar char="§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Clr>
          <a:schemeClr val="accent2"/>
        </a:buClr>
        <a:buFont typeface="Wingdings" panose="05000000000000000000" pitchFamily="2" charset="2"/>
        <a:buChar char="§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88" userDrawn="1">
          <p15:clr>
            <a:srgbClr val="F26B43"/>
          </p15:clr>
        </p15:guide>
        <p15:guide id="2" pos="1890" userDrawn="1">
          <p15:clr>
            <a:srgbClr val="F26B43"/>
          </p15:clr>
        </p15:guide>
        <p15:guide id="3" pos="3870" userDrawn="1">
          <p15:clr>
            <a:srgbClr val="F26B43"/>
          </p15:clr>
        </p15:guide>
        <p15:guide id="4" orient="horz" pos="4032" userDrawn="1">
          <p15:clr>
            <a:srgbClr val="F26B43"/>
          </p15:clr>
        </p15:guide>
        <p15:guide id="5" pos="216" userDrawn="1">
          <p15:clr>
            <a:srgbClr val="F26B43"/>
          </p15:clr>
        </p15:guide>
        <p15:guide id="6" pos="5544" userDrawn="1">
          <p15:clr>
            <a:srgbClr val="F26B43"/>
          </p15:clr>
        </p15:guide>
        <p15:guide id="7" pos="1998" userDrawn="1">
          <p15:clr>
            <a:srgbClr val="F26B43"/>
          </p15:clr>
        </p15:guide>
        <p15:guide id="8" pos="3762" userDrawn="1">
          <p15:clr>
            <a:srgbClr val="F26B43"/>
          </p15:clr>
        </p15:guide>
        <p15:guide id="9" orient="horz" pos="2880" userDrawn="1">
          <p15:clr>
            <a:srgbClr val="F26B43"/>
          </p15:clr>
        </p15:guide>
        <p15:guide id="10" orient="horz" pos="14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google.com/imgres?imgurl=http://www.ijoa.org/army_seal3.gif&amp;imgrefurl=http://www.ijoa.org/links.html&amp;h=611&amp;w=611&amp;sz=34&amp;tbnid=NPwELnWGErQJ:&amp;tbnh=133&amp;tbnw=133&amp;prev=/images?q=army+seal&amp;hl=en&amp;lr=&amp;oi=imagesr&amp;start=2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4799" y="4184525"/>
            <a:ext cx="8534400" cy="15070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ARMY CIVILIAN ONBOARDING &amp; ACCULTURATION</a:t>
            </a:r>
          </a:p>
          <a:p>
            <a:pPr marL="342900" indent="-342900"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b="1" dirty="0" smtClean="0"/>
              <a:t>and </a:t>
            </a:r>
          </a:p>
          <a:p>
            <a:pPr marL="342900" indent="-342900"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b="1" dirty="0" smtClean="0"/>
              <a:t>MEETS THE CHARACTER, COMPETENCE, and COMMITMENT CRITERIA</a:t>
            </a:r>
          </a:p>
          <a:p>
            <a:pPr marL="342900" indent="-342900"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b="1" dirty="0" smtClean="0"/>
              <a:t>AS AN INITIAL ARMY PROFESSIONAL IN THE ARMY CIVILIAN CORPS</a:t>
            </a:r>
          </a:p>
          <a:p>
            <a:pPr marL="342900" indent="-342900"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b="1" i="1" dirty="0" smtClean="0">
                <a:solidFill>
                  <a:srgbClr val="FF0000"/>
                </a:solidFill>
              </a:rPr>
              <a:t>[XX Date YEAR]</a:t>
            </a:r>
          </a:p>
          <a:p>
            <a:pPr marL="342900" indent="-342900" algn="ctr" eaLnBrk="0" hangingPunct="0">
              <a:lnSpc>
                <a:spcPct val="80000"/>
              </a:lnSpc>
              <a:spcBef>
                <a:spcPct val="20000"/>
              </a:spcBef>
            </a:pPr>
            <a:endParaRPr lang="en-US" b="1" dirty="0" smtClean="0"/>
          </a:p>
          <a:p>
            <a:pPr marL="342900" indent="-342900" algn="ctr" eaLnBrk="0" hangingPunct="0">
              <a:lnSpc>
                <a:spcPct val="80000"/>
              </a:lnSpc>
              <a:spcBef>
                <a:spcPct val="20000"/>
              </a:spcBef>
            </a:pPr>
            <a:endParaRPr lang="en-US" b="1" dirty="0" smtClean="0"/>
          </a:p>
          <a:p>
            <a:pPr marL="342900" indent="-342900" algn="ctr" eaLnBrk="0" hangingPunct="0">
              <a:lnSpc>
                <a:spcPct val="80000"/>
              </a:lnSpc>
              <a:spcBef>
                <a:spcPct val="20000"/>
              </a:spcBef>
            </a:pP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6200" y="5691622"/>
            <a:ext cx="3533775" cy="7176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71" tIns="44442" rIns="90471" bIns="44442">
            <a:spAutoFit/>
          </a:bodyPr>
          <a:lstStyle/>
          <a:p>
            <a:pPr algn="ctr" eaLnBrk="0" hangingPunct="0">
              <a:lnSpc>
                <a:spcPct val="120000"/>
              </a:lnSpc>
            </a:pPr>
            <a:r>
              <a:rPr lang="en-US" sz="1600" dirty="0" smtClean="0">
                <a:solidFill>
                  <a:schemeClr val="bg2"/>
                </a:solidFill>
                <a:latin typeface="Baskerville Old Face" pitchFamily="18" charset="0"/>
              </a:rPr>
              <a:t>_________________________________</a:t>
            </a:r>
            <a:r>
              <a:rPr lang="en-US" sz="1400" b="1" dirty="0" smtClean="0">
                <a:latin typeface="Monotype Corsiva" pitchFamily="66" charset="0"/>
              </a:rPr>
              <a:t>          </a:t>
            </a:r>
            <a:r>
              <a:rPr lang="en-US" b="1" dirty="0" smtClean="0">
                <a:solidFill>
                  <a:srgbClr val="FF0000"/>
                </a:solidFill>
                <a:latin typeface="Monotype Corsiva" pitchFamily="66" charset="0"/>
              </a:rPr>
              <a:t>[Supervisor]</a:t>
            </a:r>
            <a:endParaRPr lang="en-US" sz="14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5207889" y="5651500"/>
            <a:ext cx="3568251" cy="1157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1" tIns="44442" rIns="90471" bIns="44442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1600" dirty="0">
                <a:solidFill>
                  <a:schemeClr val="bg2"/>
                </a:solidFill>
                <a:latin typeface="Baskerville Old Face" pitchFamily="18" charset="0"/>
              </a:rPr>
              <a:t>_________________________________</a:t>
            </a:r>
          </a:p>
          <a:p>
            <a:pPr eaLnBrk="0" hangingPunct="0">
              <a:lnSpc>
                <a:spcPct val="130000"/>
              </a:lnSpc>
            </a:pPr>
            <a:r>
              <a:rPr lang="en-US" b="1" dirty="0">
                <a:latin typeface="Monotype Corsiva" pitchFamily="66" charset="0"/>
              </a:rPr>
              <a:t> </a:t>
            </a:r>
            <a:r>
              <a:rPr lang="en-US" b="1" dirty="0" smtClean="0">
                <a:latin typeface="Monotype Corsiva" pitchFamily="66" charset="0"/>
              </a:rPr>
              <a:t>                 </a:t>
            </a:r>
            <a:r>
              <a:rPr lang="en-US" b="1" dirty="0" smtClean="0">
                <a:solidFill>
                  <a:srgbClr val="FF0000"/>
                </a:solidFill>
                <a:latin typeface="Monotype Corsiva" pitchFamily="66" charset="0"/>
              </a:rPr>
              <a:t>[</a:t>
            </a:r>
            <a:r>
              <a:rPr lang="en-US" b="1" dirty="0" smtClean="0">
                <a:solidFill>
                  <a:srgbClr val="FF0000"/>
                </a:solidFill>
                <a:latin typeface="Monotype Corsiva" pitchFamily="66" charset="0"/>
              </a:rPr>
              <a:t>Command Senior Leader]</a:t>
            </a:r>
            <a:r>
              <a:rPr lang="en-US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endParaRPr lang="en-US" b="1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n-US" sz="1400" b="1" dirty="0" smtClean="0">
                <a:solidFill>
                  <a:srgbClr val="FF0000"/>
                </a:solidFill>
                <a:latin typeface="Monotype Corsiva" pitchFamily="66" charset="0"/>
              </a:rPr>
              <a:t>                   </a:t>
            </a:r>
            <a:endParaRPr lang="en-US" sz="1400" b="1" dirty="0">
              <a:solidFill>
                <a:srgbClr val="FF0000"/>
              </a:solidFill>
              <a:latin typeface="Monotype Corsiva" pitchFamily="66" charset="0"/>
            </a:endParaRPr>
          </a:p>
          <a:p>
            <a:pPr eaLnBrk="0" hangingPunct="0">
              <a:lnSpc>
                <a:spcPct val="90000"/>
              </a:lnSpc>
            </a:pPr>
            <a:endParaRPr lang="en-US" sz="1400" b="1" dirty="0">
              <a:latin typeface="Monotype Corsiva" pitchFamily="66" charset="0"/>
            </a:endParaRP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1371600" y="752475"/>
            <a:ext cx="6581775" cy="9239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54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Monotype Corsiva"/>
            </a:endParaRPr>
          </a:p>
        </p:txBody>
      </p:sp>
      <p:pic>
        <p:nvPicPr>
          <p:cNvPr id="2056" name="Picture 8" descr="http://www.ijoa.org/links.html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46795" y="245419"/>
            <a:ext cx="1250409" cy="125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990600" y="1595278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DEPARTMENT OF THE ARMY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11792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CERTIFICATE OF COMPLETION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371599" y="2829787"/>
            <a:ext cx="6581775" cy="319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THIS IS TO CERTIFY THAT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69290" y="3214769"/>
            <a:ext cx="6581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0000"/>
                </a:solidFill>
              </a:rPr>
              <a:t>[MR. JOHN DOE]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33944" y="3803525"/>
            <a:ext cx="6581774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SUCCESSFULLY COMPLETED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73736" y="155448"/>
            <a:ext cx="8778240" cy="6555479"/>
          </a:xfrm>
          <a:prstGeom prst="rect">
            <a:avLst/>
          </a:prstGeom>
          <a:noFill/>
          <a:ln w="412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sa_ohcm_presentation_16x9Template_2017.potx" id="{62D25BBB-4D10-49B4-ADC9-B4DE04AD9C65}" vid="{3FA7A041-58A1-4BBA-90FC-1385954E141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nasa_ohcm_presentation_16x9Template_2017</Template>
  <TotalTime>22625</TotalTime>
  <Words>63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Baskerville Old Face</vt:lpstr>
      <vt:lpstr>Calibri</vt:lpstr>
      <vt:lpstr>Gill Sans MT</vt:lpstr>
      <vt:lpstr>Monotype Corsiva</vt:lpstr>
      <vt:lpstr>Wingdings</vt:lpstr>
      <vt:lpstr>Office Theme</vt:lpstr>
      <vt:lpstr>PowerPoint Presentation</vt:lpstr>
    </vt:vector>
  </TitlesOfParts>
  <Company>LMI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MILLER, Andrew</dc:creator>
  <cp:lastModifiedBy>SMITH, Keira</cp:lastModifiedBy>
  <cp:revision>458</cp:revision>
  <cp:lastPrinted>2018-06-11T12:01:27Z</cp:lastPrinted>
  <dcterms:created xsi:type="dcterms:W3CDTF">2017-06-28T14:56:07Z</dcterms:created>
  <dcterms:modified xsi:type="dcterms:W3CDTF">2018-07-17T14:39:48Z</dcterms:modified>
</cp:coreProperties>
</file>