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4" r:id="rId1"/>
    <p:sldMasterId id="2147483720" r:id="rId2"/>
    <p:sldMasterId id="2147483718" r:id="rId3"/>
    <p:sldMasterId id="2147483724" r:id="rId4"/>
  </p:sldMasterIdLst>
  <p:notesMasterIdLst>
    <p:notesMasterId r:id="rId26"/>
  </p:notesMasterIdLst>
  <p:handoutMasterIdLst>
    <p:handoutMasterId r:id="rId27"/>
  </p:handoutMasterIdLst>
  <p:sldIdLst>
    <p:sldId id="258" r:id="rId5"/>
    <p:sldId id="347" r:id="rId6"/>
    <p:sldId id="341" r:id="rId7"/>
    <p:sldId id="340" r:id="rId8"/>
    <p:sldId id="310" r:id="rId9"/>
    <p:sldId id="301" r:id="rId10"/>
    <p:sldId id="339" r:id="rId11"/>
    <p:sldId id="263" r:id="rId12"/>
    <p:sldId id="286" r:id="rId13"/>
    <p:sldId id="267" r:id="rId14"/>
    <p:sldId id="328" r:id="rId15"/>
    <p:sldId id="295" r:id="rId16"/>
    <p:sldId id="296" r:id="rId17"/>
    <p:sldId id="324" r:id="rId18"/>
    <p:sldId id="266" r:id="rId19"/>
    <p:sldId id="331" r:id="rId20"/>
    <p:sldId id="300" r:id="rId21"/>
    <p:sldId id="330" r:id="rId22"/>
    <p:sldId id="333" r:id="rId23"/>
    <p:sldId id="349" r:id="rId24"/>
    <p:sldId id="342" r:id="rId25"/>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000000"/>
    <a:srgbClr val="3333CC"/>
    <a:srgbClr val="000099"/>
    <a:srgbClr val="C20A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65" autoAdjust="0"/>
    <p:restoredTop sz="55440" autoAdjust="0"/>
  </p:normalViewPr>
  <p:slideViewPr>
    <p:cSldViewPr>
      <p:cViewPr varScale="1">
        <p:scale>
          <a:sx n="67" d="100"/>
          <a:sy n="67" d="100"/>
        </p:scale>
        <p:origin x="3096" y="72"/>
      </p:cViewPr>
      <p:guideLst>
        <p:guide orient="horz" pos="2160"/>
        <p:guide pos="2880"/>
      </p:guideLst>
    </p:cSldViewPr>
  </p:slideViewPr>
  <p:outlineViewPr>
    <p:cViewPr>
      <p:scale>
        <a:sx n="33" d="100"/>
        <a:sy n="33" d="100"/>
      </p:scale>
      <p:origin x="0" y="489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3504" y="3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815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idx="2"/>
          </p:nvPr>
        </p:nvSpPr>
        <p:spPr bwMode="auto">
          <a:xfrm>
            <a:off x="1189038" y="703263"/>
            <a:ext cx="4632325" cy="3473450"/>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34720" y="4415790"/>
            <a:ext cx="5140960" cy="4183380"/>
          </a:xfrm>
          <a:prstGeom prst="rect">
            <a:avLst/>
          </a:prstGeom>
          <a:noFill/>
          <a:ln w="12700">
            <a:noFill/>
            <a:miter lim="800000"/>
            <a:headEnd/>
            <a:tailEnd/>
          </a:ln>
          <a:effectLst/>
        </p:spPr>
        <p:txBody>
          <a:bodyPr vert="horz" wrap="square" lIns="92207" tIns="45295" rIns="92207" bIns="4529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36721738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1165225" y="701675"/>
            <a:ext cx="4679950" cy="3509963"/>
          </a:xfrm>
          <a:ln/>
        </p:spPr>
      </p:sp>
      <p:sp>
        <p:nvSpPr>
          <p:cNvPr id="30723" name="Rectangle 3"/>
          <p:cNvSpPr>
            <a:spLocks noGrp="1" noChangeArrowheads="1"/>
          </p:cNvSpPr>
          <p:nvPr>
            <p:ph type="body" idx="1"/>
          </p:nvPr>
        </p:nvSpPr>
        <p:spPr>
          <a:xfrm>
            <a:off x="924984" y="4446456"/>
            <a:ext cx="5160433" cy="4134961"/>
          </a:xfrm>
          <a:noFill/>
          <a:ln w="9525"/>
        </p:spPr>
        <p:txBody>
          <a:bodyPr/>
          <a:lstStyle/>
          <a:p>
            <a:r>
              <a:rPr lang="en-US" dirty="0" smtClean="0"/>
              <a:t>Welcome to the VA Education </a:t>
            </a:r>
            <a:r>
              <a:rPr lang="en-US" dirty="0" err="1" smtClean="0"/>
              <a:t>Outprocessing</a:t>
            </a:r>
            <a:r>
              <a:rPr lang="en-US" dirty="0" smtClean="0"/>
              <a:t> Benefits Briefing.  Today you will be provided with an overview of the various VA Educational opportunities available to include the eligibility requirements, entitlements, and steps to apply for those benefits.</a:t>
            </a:r>
          </a:p>
        </p:txBody>
      </p:sp>
    </p:spTree>
    <p:extLst>
      <p:ext uri="{BB962C8B-B14F-4D97-AF65-F5344CB8AC3E}">
        <p14:creationId xmlns:p14="http://schemas.microsoft.com/office/powerpoint/2010/main" val="197335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1189038" y="703263"/>
            <a:ext cx="4632325" cy="3473450"/>
          </a:xfrm>
          <a:ln/>
        </p:spPr>
      </p:sp>
      <p:sp>
        <p:nvSpPr>
          <p:cNvPr id="3" name="Notes Placeholder 2"/>
          <p:cNvSpPr>
            <a:spLocks noGrp="1"/>
          </p:cNvSpPr>
          <p:nvPr>
            <p:ph type="body" idx="1"/>
          </p:nvPr>
        </p:nvSpPr>
        <p:spPr>
          <a:xfrm>
            <a:off x="934720" y="4415790"/>
            <a:ext cx="5140960" cy="4338320"/>
          </a:xfrm>
        </p:spPr>
        <p:txBody>
          <a:bodyPr>
            <a:normAutofit/>
          </a:bodyPr>
          <a:lstStyle/>
          <a:p>
            <a:pPr>
              <a:lnSpc>
                <a:spcPct val="90000"/>
              </a:lnSpc>
            </a:pPr>
            <a:r>
              <a:rPr lang="en-US" dirty="0" smtClean="0"/>
              <a:t>If you decide to convert your Chapter 30 Montgomery GI Bill to Chapter 33 Post 9/11, then you will only receive the amount of months not used under Chapter 30. For example, if you used 18 months of the Montgomery GI Bill, you will only receive 18 months of  Post 9/11 GI Bill benefits. Even if you exhaust all 36 months of the Chapter 30 Montgomery GI Bill, you may be entitled to an additional 12 months of Post 9/11 benefits. Please contact the Department of Veterans Affairs for further assistance.</a:t>
            </a:r>
          </a:p>
        </p:txBody>
      </p:sp>
    </p:spTree>
    <p:extLst>
      <p:ext uri="{BB962C8B-B14F-4D97-AF65-F5344CB8AC3E}">
        <p14:creationId xmlns:p14="http://schemas.microsoft.com/office/powerpoint/2010/main" val="2110822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1189038" y="703263"/>
            <a:ext cx="4632325" cy="3473450"/>
          </a:xfrm>
          <a:ln/>
        </p:spPr>
      </p:sp>
      <p:sp>
        <p:nvSpPr>
          <p:cNvPr id="33795" name="Notes Placeholder 2"/>
          <p:cNvSpPr>
            <a:spLocks noGrp="1"/>
          </p:cNvSpPr>
          <p:nvPr>
            <p:ph type="body" idx="1"/>
          </p:nvPr>
        </p:nvSpPr>
        <p:spPr>
          <a:noFill/>
          <a:ln w="9525"/>
        </p:spPr>
        <p:txBody>
          <a:bodyPr/>
          <a:lstStyle/>
          <a:p>
            <a:endParaRPr lang="en-US" dirty="0" smtClean="0"/>
          </a:p>
          <a:p>
            <a:r>
              <a:rPr lang="en-US" dirty="0" smtClean="0"/>
              <a:t>Service academy graduates, Loan Repayment Program (LRP) participants, and ROTC scholarship graduates must complete their initial active duty service commitment before beginning to accrue qualifying service for the Post 9/11 GI Bill.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extLst>
      <p:ext uri="{BB962C8B-B14F-4D97-AF65-F5344CB8AC3E}">
        <p14:creationId xmlns:p14="http://schemas.microsoft.com/office/powerpoint/2010/main" val="4170472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1189038" y="703263"/>
            <a:ext cx="4632325" cy="3473450"/>
          </a:xfrm>
          <a:ln/>
        </p:spPr>
      </p:sp>
      <p:sp>
        <p:nvSpPr>
          <p:cNvPr id="51203" name="Notes Placeholder 2"/>
          <p:cNvSpPr>
            <a:spLocks noGrp="1"/>
          </p:cNvSpPr>
          <p:nvPr>
            <p:ph type="body" idx="1"/>
          </p:nvPr>
        </p:nvSpPr>
        <p:spPr>
          <a:noFill/>
          <a:ln w="9525"/>
        </p:spPr>
        <p:txBody>
          <a:bodyPr/>
          <a:lstStyle/>
          <a:p>
            <a:r>
              <a:rPr lang="en-US" dirty="0" smtClean="0"/>
              <a:t>This slide provides a chart on how the amount of service time impacts the benefits paid by the VA.  Because the benefits are determined by aggregate active service time, individuals may receive different benefits.  For example, an individual who claims benefits after having served 20 months will have 70% of applicable tuition, fees, and stipends paid, while the individual who completes 32 months will receive 90% of benefits, and 100% of their benefits after completing 36 months of Active Duty.  That is one of the benefits of aggregate service. The more aggregate service, the better the benefit!</a:t>
            </a:r>
          </a:p>
          <a:p>
            <a:endParaRPr lang="en-US" dirty="0" smtClean="0"/>
          </a:p>
          <a:p>
            <a:endParaRPr lang="en-US" dirty="0" smtClean="0"/>
          </a:p>
        </p:txBody>
      </p:sp>
    </p:spTree>
    <p:extLst>
      <p:ext uri="{BB962C8B-B14F-4D97-AF65-F5344CB8AC3E}">
        <p14:creationId xmlns:p14="http://schemas.microsoft.com/office/powerpoint/2010/main" val="3617661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1189038" y="703263"/>
            <a:ext cx="4632325" cy="3473450"/>
          </a:xfrm>
          <a:ln/>
        </p:spPr>
      </p:sp>
      <p:sp>
        <p:nvSpPr>
          <p:cNvPr id="52227" name="Notes Placeholder 2"/>
          <p:cNvSpPr>
            <a:spLocks noGrp="1"/>
          </p:cNvSpPr>
          <p:nvPr>
            <p:ph type="body" idx="1"/>
          </p:nvPr>
        </p:nvSpPr>
        <p:spPr>
          <a:noFill/>
          <a:ln w="9525"/>
        </p:spPr>
        <p:txBody>
          <a:bodyPr/>
          <a:lstStyle/>
          <a:p>
            <a:r>
              <a:rPr lang="en-US" dirty="0" smtClean="0"/>
              <a:t>Eligible recipients will receive Basic Allowance for Housing (BAH) at the E-5 w/dependents rate if you are enrolled more than half-time.  Please contact your VA certifying official for clarification about your enrollment status.</a:t>
            </a:r>
          </a:p>
          <a:p>
            <a:endParaRPr lang="en-US" dirty="0" smtClean="0"/>
          </a:p>
          <a:p>
            <a:r>
              <a:rPr lang="en-US" dirty="0" smtClean="0"/>
              <a:t>The amount of BAH an individual receives depends on the zip code of the college where the student is enrolled.  </a:t>
            </a:r>
          </a:p>
          <a:p>
            <a:endParaRPr lang="en-US" dirty="0" smtClean="0"/>
          </a:p>
          <a:p>
            <a:r>
              <a:rPr lang="en-US" dirty="0" smtClean="0"/>
              <a:t>If you are taking classes completely online and are enrolled more than half time, you will receive half the national average BAH for an E-5 with dependents.</a:t>
            </a:r>
          </a:p>
          <a:p>
            <a:endParaRPr lang="en-US" dirty="0" smtClean="0"/>
          </a:p>
          <a:p>
            <a:endParaRPr lang="en-US" dirty="0" smtClean="0"/>
          </a:p>
          <a:p>
            <a:endParaRPr lang="en-US" dirty="0" smtClean="0"/>
          </a:p>
        </p:txBody>
      </p:sp>
    </p:spTree>
    <p:extLst>
      <p:ext uri="{BB962C8B-B14F-4D97-AF65-F5344CB8AC3E}">
        <p14:creationId xmlns:p14="http://schemas.microsoft.com/office/powerpoint/2010/main" val="2937098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Post 9/11 GI Bill benefits allow you to receive a monthly stipend for books and supplies. You may receive up to $1000 per year. </a:t>
            </a:r>
            <a:endParaRPr lang="en-US" dirty="0"/>
          </a:p>
        </p:txBody>
      </p:sp>
    </p:spTree>
    <p:extLst>
      <p:ext uri="{BB962C8B-B14F-4D97-AF65-F5344CB8AC3E}">
        <p14:creationId xmlns:p14="http://schemas.microsoft.com/office/powerpoint/2010/main" val="2870073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1189038" y="703263"/>
            <a:ext cx="4632325" cy="3473450"/>
          </a:xfrm>
          <a:ln/>
        </p:spPr>
      </p:sp>
      <p:sp>
        <p:nvSpPr>
          <p:cNvPr id="39939" name="Notes Placeholder 2"/>
          <p:cNvSpPr>
            <a:spLocks noGrp="1"/>
          </p:cNvSpPr>
          <p:nvPr>
            <p:ph type="body" idx="1"/>
          </p:nvPr>
        </p:nvSpPr>
        <p:spPr>
          <a:noFill/>
          <a:ln w="9525"/>
        </p:spPr>
        <p:txBody>
          <a:bodyPr/>
          <a:lstStyle/>
          <a:p>
            <a:r>
              <a:rPr lang="en-US" dirty="0" smtClean="0"/>
              <a:t>The Yellow Ribbon Program is a cooperative program between certain schools and the VA to pay out-of-pocket tuition and fees incurred by veterans.  It is only available to individuals entitled to the 100% payment tier.  </a:t>
            </a:r>
          </a:p>
          <a:p>
            <a:endParaRPr lang="en-US" dirty="0" smtClean="0"/>
          </a:p>
          <a:p>
            <a:r>
              <a:rPr lang="en-US" dirty="0" smtClean="0"/>
              <a:t>If you are enrolled at a Yellow Ribbon participating institution and the tuition and fees exceed the highest in-state tuition and fees at a public school, the school may pay the remaining amount.</a:t>
            </a:r>
          </a:p>
          <a:p>
            <a:r>
              <a:rPr lang="en-US" dirty="0" smtClean="0"/>
              <a:t>Not all schools participate.  The VA Website has a listing of participating schools. </a:t>
            </a:r>
          </a:p>
        </p:txBody>
      </p:sp>
    </p:spTree>
    <p:extLst>
      <p:ext uri="{BB962C8B-B14F-4D97-AF65-F5344CB8AC3E}">
        <p14:creationId xmlns:p14="http://schemas.microsoft.com/office/powerpoint/2010/main" val="209360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1189038" y="703263"/>
            <a:ext cx="4632325" cy="3473450"/>
          </a:xfrm>
          <a:ln/>
        </p:spPr>
      </p:sp>
      <p:sp>
        <p:nvSpPr>
          <p:cNvPr id="3" name="Notes Placeholder 2"/>
          <p:cNvSpPr>
            <a:spLocks noGrp="1"/>
          </p:cNvSpPr>
          <p:nvPr>
            <p:ph type="body" idx="1"/>
          </p:nvPr>
        </p:nvSpPr>
        <p:spPr/>
        <p:txBody>
          <a:bodyPr>
            <a:normAutofit/>
          </a:bodyPr>
          <a:lstStyle/>
          <a:p>
            <a:pPr marL="232943" indent="-232943"/>
            <a:r>
              <a:rPr lang="en-US" dirty="0" smtClean="0"/>
              <a:t>The VA will reimburse you for up to $2,000 for license or certification exams.  You may also be reimbursed for college admissions exams.</a:t>
            </a:r>
          </a:p>
        </p:txBody>
      </p:sp>
    </p:spTree>
    <p:extLst>
      <p:ext uri="{BB962C8B-B14F-4D97-AF65-F5344CB8AC3E}">
        <p14:creationId xmlns:p14="http://schemas.microsoft.com/office/powerpoint/2010/main" val="1096326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1189038" y="703263"/>
            <a:ext cx="4632325" cy="3473450"/>
          </a:xfrm>
          <a:ln/>
        </p:spPr>
      </p:sp>
      <p:sp>
        <p:nvSpPr>
          <p:cNvPr id="3" name="Notes Placeholder 2"/>
          <p:cNvSpPr>
            <a:spLocks noGrp="1"/>
          </p:cNvSpPr>
          <p:nvPr>
            <p:ph type="body" idx="1"/>
          </p:nvPr>
        </p:nvSpPr>
        <p:spPr/>
        <p:txBody>
          <a:bodyPr>
            <a:normAutofit/>
          </a:bodyPr>
          <a:lstStyle/>
          <a:p>
            <a:pPr marL="232943" indent="-232943"/>
            <a:r>
              <a:rPr lang="en-US" dirty="0" smtClean="0"/>
              <a:t>Non-college degree programs, on-the-job and apprenticeship training is also covered by the VA.</a:t>
            </a:r>
          </a:p>
        </p:txBody>
      </p:sp>
    </p:spTree>
    <p:extLst>
      <p:ext uri="{BB962C8B-B14F-4D97-AF65-F5344CB8AC3E}">
        <p14:creationId xmlns:p14="http://schemas.microsoft.com/office/powerpoint/2010/main" val="2703542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1189038" y="703263"/>
            <a:ext cx="4632325" cy="3473450"/>
          </a:xfrm>
          <a:ln/>
        </p:spPr>
      </p:sp>
      <p:sp>
        <p:nvSpPr>
          <p:cNvPr id="3" name="Notes Placeholder 2"/>
          <p:cNvSpPr>
            <a:spLocks noGrp="1"/>
          </p:cNvSpPr>
          <p:nvPr>
            <p:ph type="body" idx="1"/>
          </p:nvPr>
        </p:nvSpPr>
        <p:spPr/>
        <p:txBody>
          <a:bodyPr>
            <a:normAutofit/>
          </a:bodyPr>
          <a:lstStyle/>
          <a:p>
            <a:pPr marL="232943" indent="-232943"/>
            <a:r>
              <a:rPr lang="en-US" dirty="0" smtClean="0"/>
              <a:t>Likewise, flight programs and correspondence training are additional programs that you may wish to consider as VA also pays for these programs.</a:t>
            </a:r>
          </a:p>
        </p:txBody>
      </p:sp>
    </p:spTree>
    <p:extLst>
      <p:ext uri="{BB962C8B-B14F-4D97-AF65-F5344CB8AC3E}">
        <p14:creationId xmlns:p14="http://schemas.microsoft.com/office/powerpoint/2010/main" val="4142271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2325" cy="3473450"/>
          </a:xfrm>
        </p:spPr>
      </p:sp>
      <p:sp>
        <p:nvSpPr>
          <p:cNvPr id="3" name="Notes Placeholder 2"/>
          <p:cNvSpPr>
            <a:spLocks noGrp="1"/>
          </p:cNvSpPr>
          <p:nvPr>
            <p:ph type="body" idx="1"/>
          </p:nvPr>
        </p:nvSpPr>
        <p:spPr/>
        <p:txBody>
          <a:bodyPr>
            <a:normAutofit/>
          </a:bodyPr>
          <a:lstStyle/>
          <a:p>
            <a:r>
              <a:rPr lang="en-US" dirty="0" smtClean="0"/>
              <a:t>Now that you have learned about the different VA education benefits, you may want to start using your benefits. The above</a:t>
            </a:r>
            <a:r>
              <a:rPr lang="en-US" baseline="0" dirty="0" smtClean="0"/>
              <a:t> slide details the process of what you need to do to apply for benefits</a:t>
            </a:r>
            <a:r>
              <a:rPr lang="en-US" dirty="0" smtClean="0"/>
              <a:t>.  Visit the </a:t>
            </a:r>
            <a:r>
              <a:rPr lang="en-US" dirty="0" err="1" smtClean="0"/>
              <a:t>Vets.Gov</a:t>
            </a:r>
            <a:r>
              <a:rPr lang="en-US" baseline="0" dirty="0" smtClean="0"/>
              <a:t> </a:t>
            </a:r>
            <a:r>
              <a:rPr lang="en-US" dirty="0" smtClean="0"/>
              <a:t>website to complete the appropriate</a:t>
            </a:r>
            <a:r>
              <a:rPr lang="en-US" baseline="0" dirty="0" smtClean="0"/>
              <a:t> form. Sele</a:t>
            </a:r>
            <a:r>
              <a:rPr lang="en-US" dirty="0" smtClean="0"/>
              <a:t>ct “Education Benefits</a:t>
            </a:r>
            <a:r>
              <a:rPr lang="en-US" baseline="0" dirty="0" smtClean="0"/>
              <a:t> -</a:t>
            </a:r>
            <a:r>
              <a:rPr lang="en-US" dirty="0" smtClean="0"/>
              <a:t> Application</a:t>
            </a:r>
            <a:r>
              <a:rPr lang="en-US" baseline="0" dirty="0" smtClean="0"/>
              <a:t> Process - </a:t>
            </a:r>
            <a:r>
              <a:rPr lang="en-US" dirty="0" smtClean="0"/>
              <a:t>Apply for Benefits”</a:t>
            </a:r>
            <a:r>
              <a:rPr lang="en-US" baseline="0" dirty="0" smtClean="0"/>
              <a:t> - </a:t>
            </a:r>
            <a:r>
              <a:rPr lang="en-US" dirty="0" smtClean="0"/>
              <a:t>Choose the form you wish to use – Apply Now – Get Started – Fill Out the Form. Remember</a:t>
            </a:r>
            <a:r>
              <a:rPr lang="en-US" baseline="0" dirty="0" smtClean="0"/>
              <a:t> to print a copy of the </a:t>
            </a:r>
            <a:r>
              <a:rPr lang="en-US" b="1" u="sng" baseline="0" dirty="0" smtClean="0"/>
              <a:t>confirmation page </a:t>
            </a:r>
            <a:r>
              <a:rPr lang="en-US" baseline="0" dirty="0" smtClean="0"/>
              <a:t>before exiting the application.</a:t>
            </a:r>
            <a:endParaRPr lang="en-US" dirty="0"/>
          </a:p>
        </p:txBody>
      </p:sp>
    </p:spTree>
    <p:extLst>
      <p:ext uri="{BB962C8B-B14F-4D97-AF65-F5344CB8AC3E}">
        <p14:creationId xmlns:p14="http://schemas.microsoft.com/office/powerpoint/2010/main" val="2965980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three main VA Education Benefits include the Montgomery GI Bill, the Army College Fund, and the Post 9/11 GI Bill.</a:t>
            </a:r>
            <a:endParaRPr lang="en-US" dirty="0"/>
          </a:p>
        </p:txBody>
      </p:sp>
    </p:spTree>
    <p:extLst>
      <p:ext uri="{BB962C8B-B14F-4D97-AF65-F5344CB8AC3E}">
        <p14:creationId xmlns:p14="http://schemas.microsoft.com/office/powerpoint/2010/main" val="341960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Having learned about your VA Education Benefits, there are other resources that you may wish to explore.  The Joint Service Transcript, previously known as the AARTS, will allow you to possibly receive college credits for your military training. Regarding financial aid, it is recommended that you apply for financial aid by completing the Free Application for Federal Student Aid, FAFSA, to determine if you qualify for grants and scholarships.  You should also contact your college Financial Aid  advisor for additional financial aid assistance. Some states offer benefits for Veterans and their Family Members. Please visit the State VA Benefits website for those details.</a:t>
            </a:r>
            <a:endParaRPr lang="en-US" dirty="0"/>
          </a:p>
        </p:txBody>
      </p:sp>
    </p:spTree>
    <p:extLst>
      <p:ext uri="{BB962C8B-B14F-4D97-AF65-F5344CB8AC3E}">
        <p14:creationId xmlns:p14="http://schemas.microsoft.com/office/powerpoint/2010/main" val="1636198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1189038" y="703263"/>
            <a:ext cx="4632325" cy="3473450"/>
          </a:xfrm>
          <a:ln/>
        </p:spPr>
      </p:sp>
      <p:sp>
        <p:nvSpPr>
          <p:cNvPr id="46083" name="Notes Placeholder 2"/>
          <p:cNvSpPr>
            <a:spLocks noGrp="1"/>
          </p:cNvSpPr>
          <p:nvPr>
            <p:ph type="body" idx="1"/>
          </p:nvPr>
        </p:nvSpPr>
        <p:spPr>
          <a:noFill/>
          <a:ln w="9525"/>
        </p:spPr>
        <p:txBody>
          <a:bodyPr/>
          <a:lstStyle/>
          <a:p>
            <a:r>
              <a:rPr lang="en-US" dirty="0" smtClean="0"/>
              <a:t>Today you have learned about the various VA Education Benefits and how to apply for them. If you have additional questions, please contact an Army Education Counselor or a VA representative. Please keep in mind that the VA is the final determining authority for your VA benefits.  Thank-you for your service!</a:t>
            </a:r>
          </a:p>
        </p:txBody>
      </p:sp>
    </p:spTree>
    <p:extLst>
      <p:ext uri="{BB962C8B-B14F-4D97-AF65-F5344CB8AC3E}">
        <p14:creationId xmlns:p14="http://schemas.microsoft.com/office/powerpoint/2010/main" val="146392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1189038" y="703263"/>
            <a:ext cx="4632325" cy="3473450"/>
          </a:xfrm>
          <a:ln/>
        </p:spPr>
      </p:sp>
      <p:sp>
        <p:nvSpPr>
          <p:cNvPr id="46083" name="Notes Placeholder 2"/>
          <p:cNvSpPr>
            <a:spLocks noGrp="1"/>
          </p:cNvSpPr>
          <p:nvPr>
            <p:ph type="body" idx="1"/>
          </p:nvPr>
        </p:nvSpPr>
        <p:spPr>
          <a:noFill/>
          <a:ln w="9525"/>
        </p:spPr>
        <p:txBody>
          <a:bodyPr/>
          <a:lstStyle/>
          <a:p>
            <a:r>
              <a:rPr lang="en-US" dirty="0" smtClean="0"/>
              <a:t>Typically, when enlisting in the Army, most Soldiers sign up for the Montgomery GI Bill.  To qualify for the Montgomery GI Bill there are 5 requirements. First, you would have signed up for it on your initial enlistment contract. Second, you would have had $100 deducted from your pay for the  first 12 months for a total of $1, 200.  Third, you need to receive an Honorable discharge on your initial enlistment, since this is based on your initial enlistment only. The character of discharge on a subsequent enlistment does not effect your eligibility on the Montgomery GI Bill. Fourth, you need to complete at least 2 years on Active Duty. Lastly, you should have a high school diploma or GED.  </a:t>
            </a:r>
          </a:p>
        </p:txBody>
      </p:sp>
    </p:spTree>
    <p:extLst>
      <p:ext uri="{BB962C8B-B14F-4D97-AF65-F5344CB8AC3E}">
        <p14:creationId xmlns:p14="http://schemas.microsoft.com/office/powerpoint/2010/main" val="2843103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1189038" y="703263"/>
            <a:ext cx="4632325" cy="3473450"/>
          </a:xfrm>
          <a:ln/>
        </p:spPr>
      </p:sp>
      <p:sp>
        <p:nvSpPr>
          <p:cNvPr id="46083" name="Notes Placeholder 2"/>
          <p:cNvSpPr>
            <a:spLocks noGrp="1"/>
          </p:cNvSpPr>
          <p:nvPr>
            <p:ph type="body" idx="1"/>
          </p:nvPr>
        </p:nvSpPr>
        <p:spPr>
          <a:noFill/>
          <a:ln w="9525"/>
        </p:spPr>
        <p:txBody>
          <a:bodyPr/>
          <a:lstStyle/>
          <a:p>
            <a:r>
              <a:rPr lang="en-US" dirty="0" smtClean="0"/>
              <a:t>Now that you are aware of the eligibility requirements for the Montgomery GI Bill, we will now discuss the entitlements.  Depending on your enrollment status, monthly payments are paid directly to your bank account.  For instance if you enroll full-time, you will receive the full-time rate. If you are attending on a half-time basis, you will receive half of the monthly amount.  You will need to let the school know that you are receiving the Montgomery GI Bill by providing them with a copy of your Certificate of  Eligibility. Depending on the school, you may be required to pay tuition up front, or they may allow you to defer the payment until benefits are received. You will have 10 years from your last day on Active Duty to use your Montgomery GI Bill (Chapter 30) benefits.</a:t>
            </a:r>
          </a:p>
        </p:txBody>
      </p:sp>
    </p:spTree>
    <p:extLst>
      <p:ext uri="{BB962C8B-B14F-4D97-AF65-F5344CB8AC3E}">
        <p14:creationId xmlns:p14="http://schemas.microsoft.com/office/powerpoint/2010/main" val="1428926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1189038" y="703263"/>
            <a:ext cx="4632325" cy="3473450"/>
          </a:xfrm>
          <a:ln/>
        </p:spPr>
      </p:sp>
      <p:sp>
        <p:nvSpPr>
          <p:cNvPr id="46083" name="Notes Placeholder 2"/>
          <p:cNvSpPr>
            <a:spLocks noGrp="1"/>
          </p:cNvSpPr>
          <p:nvPr>
            <p:ph type="body" idx="1"/>
          </p:nvPr>
        </p:nvSpPr>
        <p:spPr>
          <a:noFill/>
          <a:ln w="9525"/>
        </p:spPr>
        <p:txBody>
          <a:bodyPr/>
          <a:lstStyle/>
          <a:p>
            <a:r>
              <a:rPr lang="en-US" dirty="0" smtClean="0"/>
              <a:t>If you decide that the Montgomery GI Bill is best for you, you may wish to consider the Buy-Up before your Finance appointment. You will need to see an Army Education Counselor to complete the DD Form 2366-1.  </a:t>
            </a:r>
          </a:p>
        </p:txBody>
      </p:sp>
    </p:spTree>
    <p:extLst>
      <p:ext uri="{BB962C8B-B14F-4D97-AF65-F5344CB8AC3E}">
        <p14:creationId xmlns:p14="http://schemas.microsoft.com/office/powerpoint/2010/main" val="1455314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1189038" y="703263"/>
            <a:ext cx="4632325" cy="3473450"/>
          </a:xfrm>
          <a:ln/>
        </p:spPr>
      </p:sp>
      <p:sp>
        <p:nvSpPr>
          <p:cNvPr id="56323" name="Notes Placeholder 2"/>
          <p:cNvSpPr>
            <a:spLocks noGrp="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MGIB-Chapter 30 participants who convert to the Post-9/11-Chapter 33 GI Bill will receive up to a $1200 refund if they complete </a:t>
            </a:r>
            <a:r>
              <a:rPr lang="en-US" u="sng" dirty="0" smtClean="0"/>
              <a:t>ALL </a:t>
            </a:r>
            <a:r>
              <a:rPr lang="en-US" dirty="0" smtClean="0"/>
              <a:t>36 months of Chapter 33 benefit.</a:t>
            </a:r>
          </a:p>
          <a:p>
            <a:endParaRPr lang="en-US" b="1" dirty="0" smtClean="0"/>
          </a:p>
        </p:txBody>
      </p:sp>
    </p:spTree>
    <p:extLst>
      <p:ext uri="{BB962C8B-B14F-4D97-AF65-F5344CB8AC3E}">
        <p14:creationId xmlns:p14="http://schemas.microsoft.com/office/powerpoint/2010/main" val="3782667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1189038" y="703263"/>
            <a:ext cx="4632325" cy="3473450"/>
          </a:xfrm>
          <a:ln/>
        </p:spPr>
      </p:sp>
      <p:sp>
        <p:nvSpPr>
          <p:cNvPr id="46083" name="Notes Placeholder 2"/>
          <p:cNvSpPr>
            <a:spLocks noGrp="1"/>
          </p:cNvSpPr>
          <p:nvPr>
            <p:ph type="body" idx="1"/>
          </p:nvPr>
        </p:nvSpPr>
        <p:spPr>
          <a:noFill/>
          <a:ln w="9525"/>
        </p:spPr>
        <p:txBody>
          <a:bodyPr/>
          <a:lstStyle/>
          <a:p>
            <a:r>
              <a:rPr lang="en-US" dirty="0" smtClean="0"/>
              <a:t>In some instances, Soldiers are offered the Army College Fund upon their initial enlistment.  This program increases the monthly entitlement of either the Montgomery or Post 9/11 GI Bill.</a:t>
            </a:r>
          </a:p>
        </p:txBody>
      </p:sp>
    </p:spTree>
    <p:extLst>
      <p:ext uri="{BB962C8B-B14F-4D97-AF65-F5344CB8AC3E}">
        <p14:creationId xmlns:p14="http://schemas.microsoft.com/office/powerpoint/2010/main" val="2789917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1189038" y="703263"/>
            <a:ext cx="4632325" cy="3473450"/>
          </a:xfrm>
          <a:ln/>
        </p:spPr>
      </p:sp>
      <p:sp>
        <p:nvSpPr>
          <p:cNvPr id="34819" name="Notes Placeholder 2"/>
          <p:cNvSpPr>
            <a:spLocks noGrp="1"/>
          </p:cNvSpPr>
          <p:nvPr>
            <p:ph type="body" idx="1"/>
          </p:nvPr>
        </p:nvSpPr>
        <p:spPr>
          <a:noFill/>
          <a:ln w="9525"/>
        </p:spPr>
        <p:txBody>
          <a:bodyPr/>
          <a:lstStyle/>
          <a:p>
            <a:r>
              <a:rPr lang="en-US" dirty="0" smtClean="0"/>
              <a:t>Now that you have learned about the Montgomery GI Bill and the Army College Fund, we will now explain the eligibility for the Post 9/11 GI Bill. There are two main requirements that must be met to become eligible.  First, you must have served  at least 90 days ( whether continuous</a:t>
            </a:r>
            <a:r>
              <a:rPr lang="en-US" baseline="0" dirty="0" smtClean="0"/>
              <a:t> or interrupted) </a:t>
            </a:r>
            <a:r>
              <a:rPr lang="en-US" dirty="0" smtClean="0"/>
              <a:t>on Active Duty after 10 September 2001.  Second,  you must have an honorable</a:t>
            </a:r>
            <a:r>
              <a:rPr lang="en-US" baseline="0" dirty="0" smtClean="0"/>
              <a:t> discharge</a:t>
            </a:r>
            <a:r>
              <a:rPr lang="en-US" dirty="0" smtClean="0"/>
              <a:t>. If you do not complete your initial enlistment, you will be required to meet with an Army Education Counselor to discuss your specific circumstances and what, if any benefits, you may be entitled to receive.</a:t>
            </a:r>
          </a:p>
          <a:p>
            <a:endParaRPr lang="en-US" dirty="0" smtClean="0"/>
          </a:p>
          <a:p>
            <a:endParaRPr lang="en-US" dirty="0" smtClean="0"/>
          </a:p>
        </p:txBody>
      </p:sp>
    </p:spTree>
    <p:extLst>
      <p:ext uri="{BB962C8B-B14F-4D97-AF65-F5344CB8AC3E}">
        <p14:creationId xmlns:p14="http://schemas.microsoft.com/office/powerpoint/2010/main" val="2186048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1189038" y="703263"/>
            <a:ext cx="4632325" cy="3473450"/>
          </a:xfrm>
          <a:ln/>
        </p:spPr>
      </p:sp>
      <p:sp>
        <p:nvSpPr>
          <p:cNvPr id="38915" name="Notes Placeholder 2"/>
          <p:cNvSpPr>
            <a:spLocks noGrp="1"/>
          </p:cNvSpPr>
          <p:nvPr>
            <p:ph type="body" idx="1"/>
          </p:nvPr>
        </p:nvSpPr>
        <p:spPr>
          <a:noFill/>
          <a:ln w="9525"/>
        </p:spPr>
        <p:txBody>
          <a:bodyPr/>
          <a:lstStyle/>
          <a:p>
            <a:r>
              <a:rPr lang="en-US" dirty="0" smtClean="0"/>
              <a:t>With the Post 9/11 GI Bill, you are entitled to 36 months of benefits and 15 years from your last day on Active Duty to use those benefits. </a:t>
            </a:r>
          </a:p>
        </p:txBody>
      </p:sp>
    </p:spTree>
    <p:extLst>
      <p:ext uri="{BB962C8B-B14F-4D97-AF65-F5344CB8AC3E}">
        <p14:creationId xmlns:p14="http://schemas.microsoft.com/office/powerpoint/2010/main" val="8880311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p:cNvSpPr>
            <a:spLocks noGrp="1"/>
          </p:cNvSpPr>
          <p:nvPr>
            <p:ph type="ftr" sz="quarter" idx="11"/>
          </p:nvPr>
        </p:nvSpPr>
        <p:spPr>
          <a:xfrm>
            <a:off x="3124200" y="5867401"/>
            <a:ext cx="2895600" cy="457200"/>
          </a:xfrm>
          <a:prstGeom prst="rect">
            <a:avLst/>
          </a:prstGeom>
        </p:spPr>
        <p:txBody>
          <a:bodyPr/>
          <a:lstStyle>
            <a:lvl1pPr algn="ctr" fontAlgn="auto">
              <a:spcBef>
                <a:spcPts val="0"/>
              </a:spcBef>
              <a:spcAft>
                <a:spcPts val="0"/>
              </a:spcAft>
              <a:defRPr sz="900" b="1" baseline="0">
                <a:latin typeface="Arial" panose="020B0604020202020204" pitchFamily="34" charset="0"/>
                <a:cs typeface="+mn-cs"/>
              </a:defRPr>
            </a:lvl1pPr>
          </a:lstStyle>
          <a:p>
            <a:pPr>
              <a:defRPr/>
            </a:pPr>
            <a:r>
              <a:rPr lang="en-US" dirty="0" smtClean="0"/>
              <a:t>We are the Army’s Home</a:t>
            </a:r>
            <a:endParaRPr lang="en-US" dirty="0"/>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800">
                <a:latin typeface="Arial" panose="020B0604020202020204" pitchFamily="34" charset="0"/>
                <a:cs typeface="Arial" panose="020B0604020202020204" pitchFamily="34" charset="0"/>
              </a:defRPr>
            </a:lvl1pPr>
          </a:lstStyle>
          <a:p>
            <a:pPr>
              <a:defRPr/>
            </a:pPr>
            <a:r>
              <a:rPr lang="en-US" dirty="0" smtClean="0"/>
              <a:t>1 of 19</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228600"/>
            <a:ext cx="602605" cy="54864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7200" y="152400"/>
            <a:ext cx="914400" cy="780303"/>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E04D917-4A0A-4878-B63D-17CB95080A6C}" type="datetime5">
              <a:rPr lang="en-US"/>
              <a:pPr>
                <a:defRPr/>
              </a:pPr>
              <a:t>2-Mar-18</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E04BCEA-8E89-40BA-957E-60610F9FE23D}"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1780AAD-2CDC-4D81-A98E-B347718A4B67}" type="datetime5">
              <a:rPr lang="en-US"/>
              <a:pPr>
                <a:defRPr/>
              </a:pPr>
              <a:t>2-Mar-18</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3BC21DD-88ED-4DD8-9EC6-1C00B8BFFF4E}"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9152F74-3569-4852-9C9E-9FD3E3CAF23D}" type="datetime5">
              <a:rPr lang="en-US"/>
              <a:pPr>
                <a:defRPr/>
              </a:pPr>
              <a:t>2-Mar-18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62AD1FD-DD0A-4F1B-BE0D-025C6BBDC9B4}"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C96548E-8977-4760-944B-4F751234449E}" type="datetime5">
              <a:rPr lang="en-US"/>
              <a:pPr>
                <a:defRPr/>
              </a:pPr>
              <a:t>2-Mar-18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E9A4B31-4CF8-4996-85E3-C542E463F71F}"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E975791-AA7B-414F-9878-DBFDDF5AE736}" type="datetime5">
              <a:rPr lang="en-US"/>
              <a:pPr>
                <a:defRPr/>
              </a:pPr>
              <a:t>2-Mar-18</a:t>
            </a:fld>
            <a:endParaRPr lang="en-US"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BFF4C6BD-C135-4152-A8C8-69772415F0C3}"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6096000" cy="10668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ontent Slide 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64693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d of Brief Slide">
    <p:spTree>
      <p:nvGrpSpPr>
        <p:cNvPr id="1" name=""/>
        <p:cNvGrpSpPr/>
        <p:nvPr/>
      </p:nvGrpSpPr>
      <p:grpSpPr>
        <a:xfrm>
          <a:off x="0" y="0"/>
          <a:ext cx="0" cy="0"/>
          <a:chOff x="0" y="0"/>
          <a:chExt cx="0" cy="0"/>
        </a:xfrm>
      </p:grpSpPr>
      <p:sp>
        <p:nvSpPr>
          <p:cNvPr id="2" name="TextBox 1"/>
          <p:cNvSpPr txBox="1"/>
          <p:nvPr userDrawn="1"/>
        </p:nvSpPr>
        <p:spPr>
          <a:xfrm>
            <a:off x="0" y="3029447"/>
            <a:ext cx="9143999" cy="769441"/>
          </a:xfrm>
          <a:prstGeom prst="rect">
            <a:avLst/>
          </a:prstGeom>
          <a:noFill/>
        </p:spPr>
        <p:txBody>
          <a:bodyPr wrap="square" rtlCol="0">
            <a:spAutoFit/>
          </a:bodyPr>
          <a:lstStyle/>
          <a:p>
            <a:pPr algn="ctr"/>
            <a:r>
              <a:rPr lang="en-US" sz="4400" b="1" dirty="0" smtClean="0">
                <a:latin typeface="Arial" panose="020B0604020202020204" pitchFamily="34" charset="0"/>
                <a:cs typeface="Arial" panose="020B0604020202020204" pitchFamily="34" charset="0"/>
              </a:rPr>
              <a:t>End</a:t>
            </a:r>
            <a:r>
              <a:rPr lang="en-US" sz="4400" b="1" baseline="0" dirty="0" smtClean="0">
                <a:latin typeface="Arial" panose="020B0604020202020204" pitchFamily="34" charset="0"/>
                <a:cs typeface="Arial" panose="020B0604020202020204" pitchFamily="34" charset="0"/>
              </a:rPr>
              <a:t> of Brief</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27766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69243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Content Slide 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977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4"/>
          <p:cNvSpPr>
            <a:spLocks noGrp="1"/>
          </p:cNvSpPr>
          <p:nvPr>
            <p:ph type="ftr" sz="quarter" idx="11"/>
          </p:nvPr>
        </p:nvSpPr>
        <p:spPr>
          <a:xfrm>
            <a:off x="3124200" y="5867401"/>
            <a:ext cx="2895600" cy="457200"/>
          </a:xfrm>
          <a:prstGeom prst="rect">
            <a:avLst/>
          </a:prstGeom>
        </p:spPr>
        <p:txBody>
          <a:bodyPr/>
          <a:lstStyle>
            <a:lvl1pPr algn="ctr" fontAlgn="auto">
              <a:spcBef>
                <a:spcPts val="0"/>
              </a:spcBef>
              <a:spcAft>
                <a:spcPts val="0"/>
              </a:spcAft>
              <a:defRPr sz="900" b="1" baseline="0">
                <a:latin typeface="Arial" panose="020B0604020202020204" pitchFamily="34" charset="0"/>
                <a:cs typeface="+mn-cs"/>
              </a:defRPr>
            </a:lvl1pPr>
          </a:lstStyle>
          <a:p>
            <a:pPr>
              <a:defRPr/>
            </a:pPr>
            <a:r>
              <a:rPr lang="en-US" dirty="0" smtClean="0"/>
              <a:t>We are the Army’s Home</a:t>
            </a:r>
            <a:endParaRPr lang="en-US" dirty="0"/>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800">
                <a:latin typeface="Arial" panose="020B0604020202020204" pitchFamily="34" charset="0"/>
                <a:cs typeface="Arial" panose="020B0604020202020204" pitchFamily="34" charset="0"/>
              </a:defRPr>
            </a:lvl1pPr>
          </a:lstStyle>
          <a:p>
            <a:pPr>
              <a:defRPr/>
            </a:pPr>
            <a:r>
              <a:rPr lang="en-US" dirty="0" smtClean="0"/>
              <a:t>1 of 19</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228600"/>
            <a:ext cx="602605" cy="54864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7200" y="152400"/>
            <a:ext cx="914400" cy="780303"/>
          </a:xfrm>
          <a:prstGeom prst="rect">
            <a:avLst/>
          </a:prstGeom>
        </p:spPr>
      </p:pic>
    </p:spTree>
    <p:extLst>
      <p:ext uri="{BB962C8B-B14F-4D97-AF65-F5344CB8AC3E}">
        <p14:creationId xmlns:p14="http://schemas.microsoft.com/office/powerpoint/2010/main" val="93762518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d of Brief Slide">
    <p:spTree>
      <p:nvGrpSpPr>
        <p:cNvPr id="1" name=""/>
        <p:cNvGrpSpPr/>
        <p:nvPr/>
      </p:nvGrpSpPr>
      <p:grpSpPr>
        <a:xfrm>
          <a:off x="0" y="0"/>
          <a:ext cx="0" cy="0"/>
          <a:chOff x="0" y="0"/>
          <a:chExt cx="0" cy="0"/>
        </a:xfrm>
      </p:grpSpPr>
      <p:sp>
        <p:nvSpPr>
          <p:cNvPr id="2" name="TextBox 1"/>
          <p:cNvSpPr txBox="1"/>
          <p:nvPr userDrawn="1"/>
        </p:nvSpPr>
        <p:spPr>
          <a:xfrm>
            <a:off x="0" y="3029447"/>
            <a:ext cx="9143999" cy="769441"/>
          </a:xfrm>
          <a:prstGeom prst="rect">
            <a:avLst/>
          </a:prstGeom>
          <a:noFill/>
        </p:spPr>
        <p:txBody>
          <a:bodyPr wrap="square" rtlCol="0">
            <a:spAutoFit/>
          </a:bodyPr>
          <a:lstStyle/>
          <a:p>
            <a:pPr algn="ctr" fontAlgn="auto">
              <a:spcBef>
                <a:spcPts val="0"/>
              </a:spcBef>
              <a:spcAft>
                <a:spcPts val="0"/>
              </a:spcAft>
            </a:pPr>
            <a:r>
              <a:rPr lang="en-US" sz="4400" b="1" dirty="0" smtClean="0">
                <a:solidFill>
                  <a:prstClr val="black"/>
                </a:solidFill>
                <a:latin typeface="Arial" panose="020B0604020202020204" pitchFamily="34" charset="0"/>
                <a:cs typeface="Arial" panose="020B0604020202020204" pitchFamily="34" charset="0"/>
              </a:rPr>
              <a:t>End of Brief</a:t>
            </a:r>
            <a:endParaRPr lang="en-US" sz="4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898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7391400" y="632460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8B3FA22-8D93-4197-9268-8B65AADD767B}" type="datetime5">
              <a:rPr lang="en-US"/>
              <a:pPr>
                <a:defRPr/>
              </a:pPr>
              <a:t>2-Mar-18</a:t>
            </a:fld>
            <a:endParaRPr lang="en-US" dirty="0"/>
          </a:p>
        </p:txBody>
      </p:sp>
      <p:sp>
        <p:nvSpPr>
          <p:cNvPr id="5" name="Slide Number Placeholder 5"/>
          <p:cNvSpPr>
            <a:spLocks noGrp="1"/>
          </p:cNvSpPr>
          <p:nvPr>
            <p:ph type="sldNum" sz="quarter" idx="11"/>
          </p:nvPr>
        </p:nvSpPr>
        <p:spPr>
          <a:xfrm>
            <a:off x="3352800" y="632460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01DE3EF-6A13-4D5D-9696-8DEF2131F1A6}" type="slidenum">
              <a:rPr lang="en-US"/>
              <a:pPr>
                <a:defRPr/>
              </a:pPr>
              <a:t>‹#›</a:t>
            </a:fld>
            <a:r>
              <a:rPr lang="en-US" dirty="0"/>
              <a:t> of &lt;#&gt;</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8692" y="1477963"/>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010400" y="624840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3100A4F-C1D4-4DC4-9589-0BB610E17ED8}" type="datetime5">
              <a:rPr lang="en-US"/>
              <a:pPr>
                <a:defRPr/>
              </a:pPr>
              <a:t>2-Mar-18</a:t>
            </a:fld>
            <a:endParaRPr lang="en-US" dirty="0"/>
          </a:p>
        </p:txBody>
      </p:sp>
      <p:sp>
        <p:nvSpPr>
          <p:cNvPr id="5" name="Slide Number Placeholder 5"/>
          <p:cNvSpPr>
            <a:spLocks noGrp="1"/>
          </p:cNvSpPr>
          <p:nvPr>
            <p:ph type="sldNum" sz="quarter" idx="11"/>
          </p:nvPr>
        </p:nvSpPr>
        <p:spPr>
          <a:xfrm>
            <a:off x="4648200" y="624840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42C6269-335C-40BC-BA1D-AFA45C1CD3FB}"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200400" y="624840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F5FE92D-EE10-4CFF-A2AA-9EFBF2981D07}" type="datetime5">
              <a:rPr lang="en-US"/>
              <a:pPr>
                <a:defRPr/>
              </a:pPr>
              <a:t>2-Mar-18</a:t>
            </a:fld>
            <a:endParaRPr lang="en-US" dirty="0"/>
          </a:p>
        </p:txBody>
      </p:sp>
      <p:sp>
        <p:nvSpPr>
          <p:cNvPr id="5" name="Footer Placeholder 4"/>
          <p:cNvSpPr>
            <a:spLocks noGrp="1"/>
          </p:cNvSpPr>
          <p:nvPr>
            <p:ph type="ftr" sz="quarter" idx="11"/>
          </p:nvPr>
        </p:nvSpPr>
        <p:spPr>
          <a:xfrm>
            <a:off x="5257800" y="632460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6D9262B-69EC-4C03-9BF5-EB6589D19686}"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EF4BA01-1B80-4DA0-9D17-BEED9460C3DA}" type="datetime5">
              <a:rPr lang="en-US"/>
              <a:pPr>
                <a:defRPr/>
              </a:pPr>
              <a:t>2-Mar-18</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C2872C1-5BEC-45E6-A007-3C4AB9F13E60}"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E2267AC-DB8A-47D0-989F-2E80823A4102}" type="datetime5">
              <a:rPr lang="en-US"/>
              <a:pPr>
                <a:defRPr/>
              </a:pPr>
              <a:t>2-Mar-18</a:t>
            </a:fld>
            <a:endParaRPr lang="en-US" dirty="0"/>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1B1E50C-EE01-4F10-897E-08753E648314}"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D82A0DE-B795-4BD2-ABE1-D1C9FCAFAE25}" type="datetime5">
              <a:rPr lang="en-US"/>
              <a:pPr>
                <a:defRPr/>
              </a:pPr>
              <a:t>2-Mar-18</a:t>
            </a:fld>
            <a:endParaRPr lang="en-US"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4C773C2-A5A7-4E9D-8D18-6FAA34AE9599}"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36263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6.emf"/><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6.e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7"/>
          <p:cNvSpPr>
            <a:spLocks noChangeArrowheads="1"/>
          </p:cNvSpPr>
          <p:nvPr/>
        </p:nvSpPr>
        <p:spPr bwMode="auto">
          <a:xfrm>
            <a:off x="152400" y="152400"/>
            <a:ext cx="8839200" cy="6553200"/>
          </a:xfrm>
          <a:prstGeom prst="rect">
            <a:avLst/>
          </a:prstGeom>
          <a:noFill/>
          <a:ln w="38100">
            <a:solidFill>
              <a:srgbClr val="FF0000"/>
            </a:solidFill>
            <a:miter lim="800000"/>
            <a:headEnd/>
            <a:tailEnd/>
          </a:ln>
        </p:spPr>
        <p:txBody>
          <a:bodyPr wrap="none" anchor="ctr"/>
          <a:lstStyle/>
          <a:p>
            <a:pPr eaLnBrk="0" fontAlgn="auto" hangingPunct="0">
              <a:spcBef>
                <a:spcPts val="0"/>
              </a:spcBef>
              <a:spcAft>
                <a:spcPts val="0"/>
              </a:spcAft>
              <a:defRPr/>
            </a:pPr>
            <a:endParaRPr lang="en-US" sz="2300" b="1" dirty="0">
              <a:latin typeface="+mn-lt"/>
              <a:cs typeface="+mn-cs"/>
            </a:endParaRPr>
          </a:p>
        </p:txBody>
      </p:sp>
    </p:spTree>
  </p:cSld>
  <p:clrMap bg1="lt1" tx1="dk1" bg2="lt2" tx2="dk2" accent1="accent1" accent2="accent2" accent3="accent3" accent4="accent4" accent5="accent5" accent6="accent6" hlink="hlink" folHlink="folHlink"/>
  <p:sldLayoutIdLst>
    <p:sldLayoutId id="2147483711" r:id="rId1"/>
    <p:sldLayoutId id="2147483728" r:id="rId2"/>
    <p:sldLayoutId id="2147483705" r:id="rId3"/>
    <p:sldLayoutId id="2147483706" r:id="rId4"/>
    <p:sldLayoutId id="2147483707" r:id="rId5"/>
    <p:sldLayoutId id="2147483708" r:id="rId6"/>
    <p:sldLayoutId id="2147483709" r:id="rId7"/>
    <p:sldLayoutId id="2147483710" r:id="rId8"/>
    <p:sldLayoutId id="2147483727" r:id="rId9"/>
    <p:sldLayoutId id="2147483712" r:id="rId10"/>
    <p:sldLayoutId id="2147483713" r:id="rId11"/>
    <p:sldLayoutId id="2147483714" r:id="rId12"/>
    <p:sldLayoutId id="2147483715" r:id="rId13"/>
    <p:sldLayoutId id="2147483716" r:id="rId14"/>
    <p:sldLayoutId id="2147483717" r:id="rId15"/>
  </p:sldLayoutIdLst>
  <p:timing>
    <p:tnLst>
      <p:par>
        <p:cTn id="1" dur="indefinite" restart="never" nodeType="tmRoot"/>
      </p:par>
    </p:tnLst>
  </p:timing>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0" y="5873086"/>
            <a:ext cx="9144000" cy="984914"/>
            <a:chOff x="0" y="5873086"/>
            <a:chExt cx="9144000" cy="984914"/>
          </a:xfrm>
        </p:grpSpPr>
        <p:pic>
          <p:nvPicPr>
            <p:cNvPr id="10" name="Picture 9"/>
            <p:cNvPicPr>
              <a:picLocks noChangeAspect="1"/>
            </p:cNvPicPr>
            <p:nvPr userDrawn="1"/>
          </p:nvPicPr>
          <p:blipFill rotWithShape="1">
            <a:blip r:embed="rId4"/>
            <a:srcRect t="-1" b="11873"/>
            <a:stretch/>
          </p:blipFill>
          <p:spPr>
            <a:xfrm>
              <a:off x="0" y="5873086"/>
              <a:ext cx="9144000" cy="984914"/>
            </a:xfrm>
            <a:prstGeom prst="rect">
              <a:avLst/>
            </a:prstGeom>
          </p:spPr>
        </p:pic>
        <p:grpSp>
          <p:nvGrpSpPr>
            <p:cNvPr id="11" name="Group 10"/>
            <p:cNvGrpSpPr/>
            <p:nvPr userDrawn="1"/>
          </p:nvGrpSpPr>
          <p:grpSpPr>
            <a:xfrm>
              <a:off x="8038485" y="6059923"/>
              <a:ext cx="998994" cy="488148"/>
              <a:chOff x="8030992" y="6041830"/>
              <a:chExt cx="998994" cy="488148"/>
            </a:xfrm>
          </p:grpSpPr>
          <p:pic>
            <p:nvPicPr>
              <p:cNvPr id="12" name="Picture 11"/>
              <p:cNvPicPr>
                <a:picLocks noChangeAspect="1"/>
              </p:cNvPicPr>
              <p:nvPr/>
            </p:nvPicPr>
            <p:blipFill>
              <a:blip r:embed="rId5"/>
              <a:stretch>
                <a:fillRect/>
              </a:stretch>
            </p:blipFill>
            <p:spPr>
              <a:xfrm>
                <a:off x="8030992" y="6041830"/>
                <a:ext cx="390518" cy="488148"/>
              </a:xfrm>
              <a:prstGeom prst="rect">
                <a:avLst/>
              </a:prstGeom>
            </p:spPr>
          </p:pic>
          <p:cxnSp>
            <p:nvCxnSpPr>
              <p:cNvPr id="13" name="Straight Connector 12"/>
              <p:cNvCxnSpPr/>
              <p:nvPr/>
            </p:nvCxnSpPr>
            <p:spPr>
              <a:xfrm>
                <a:off x="8503764" y="6062881"/>
                <a:ext cx="0" cy="435185"/>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IMCO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5280" y="6062881"/>
                <a:ext cx="444706" cy="414134"/>
              </a:xfrm>
              <a:prstGeom prst="rect">
                <a:avLst/>
              </a:prstGeom>
            </p:spPr>
          </p:pic>
        </p:grpSp>
      </p:grpSp>
      <p:pic>
        <p:nvPicPr>
          <p:cNvPr id="15" name="Picture 14"/>
          <p:cNvPicPr>
            <a:picLocks noChangeAspect="1"/>
          </p:cNvPicPr>
          <p:nvPr userDrawn="1"/>
        </p:nvPicPr>
        <p:blipFill rotWithShape="1">
          <a:blip r:embed="rId7"/>
          <a:srcRect t="28484" b="-1"/>
          <a:stretch/>
        </p:blipFill>
        <p:spPr>
          <a:xfrm>
            <a:off x="0" y="0"/>
            <a:ext cx="9144000" cy="896685"/>
          </a:xfrm>
          <a:prstGeom prst="rect">
            <a:avLst/>
          </a:prstGeom>
        </p:spPr>
      </p:pic>
      <p:sp>
        <p:nvSpPr>
          <p:cNvPr id="16" name="Rectangle 15"/>
          <p:cNvSpPr/>
          <p:nvPr userDrawn="1"/>
        </p:nvSpPr>
        <p:spPr>
          <a:xfrm>
            <a:off x="0" y="6644011"/>
            <a:ext cx="2932487" cy="215444"/>
          </a:xfrm>
          <a:prstGeom prst="rect">
            <a:avLst/>
          </a:prstGeom>
        </p:spPr>
        <p:txBody>
          <a:bodyPr wrap="square">
            <a:spAutoFit/>
          </a:bodyPr>
          <a:lstStyle/>
          <a:p>
            <a:pPr defTabSz="457200" fontAlgn="base">
              <a:spcBef>
                <a:spcPct val="0"/>
              </a:spcBef>
              <a:spcAft>
                <a:spcPct val="0"/>
              </a:spcAft>
            </a:pPr>
            <a:r>
              <a:rPr lang="en-US" sz="800" dirty="0" smtClean="0">
                <a:solidFill>
                  <a:prstClr val="black"/>
                </a:solidFill>
                <a:latin typeface="Arial" charset="0"/>
                <a:cs typeface="Arial" charset="0"/>
              </a:rPr>
              <a:t>Name / Directorate / Phone Number </a:t>
            </a:r>
            <a:r>
              <a:rPr lang="en-US" sz="800" dirty="0">
                <a:solidFill>
                  <a:prstClr val="black"/>
                </a:solidFill>
                <a:latin typeface="Arial" charset="0"/>
                <a:cs typeface="Arial" charset="0"/>
              </a:rPr>
              <a:t>/ </a:t>
            </a:r>
            <a:r>
              <a:rPr lang="en-US" sz="800" dirty="0" smtClean="0">
                <a:solidFill>
                  <a:prstClr val="black"/>
                </a:solidFill>
                <a:latin typeface="Arial" charset="0"/>
                <a:cs typeface="Arial" charset="0"/>
              </a:rPr>
              <a:t>Email –</a:t>
            </a:r>
            <a:r>
              <a:rPr lang="en-US" sz="800" baseline="0" dirty="0" smtClean="0">
                <a:solidFill>
                  <a:prstClr val="black"/>
                </a:solidFill>
                <a:latin typeface="Arial" charset="0"/>
                <a:cs typeface="Arial" charset="0"/>
              </a:rPr>
              <a:t> Arial 8pt</a:t>
            </a:r>
            <a:endParaRPr lang="en-US" sz="800" dirty="0">
              <a:solidFill>
                <a:prstClr val="black"/>
              </a:solidFill>
              <a:latin typeface="Arial" charset="0"/>
              <a:cs typeface="Arial" charset="0"/>
            </a:endParaRPr>
          </a:p>
        </p:txBody>
      </p:sp>
      <p:sp>
        <p:nvSpPr>
          <p:cNvPr id="21" name="TextBox 20"/>
          <p:cNvSpPr txBox="1"/>
          <p:nvPr userDrawn="1"/>
        </p:nvSpPr>
        <p:spPr>
          <a:xfrm>
            <a:off x="3367455" y="6520901"/>
            <a:ext cx="2400300"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smtClean="0">
                <a:latin typeface="Arial" panose="020B0604020202020204" pitchFamily="34" charset="0"/>
                <a:ea typeface="+mn-ea"/>
                <a:cs typeface="Arial" panose="020B0604020202020204" pitchFamily="34" charset="0"/>
              </a:rPr>
              <a:t>UNCLASSIFIED</a:t>
            </a:r>
            <a:endParaRPr lang="en-US" sz="800" b="0" baseline="0" dirty="0" smtClean="0">
              <a:latin typeface="Arial" panose="020B0604020202020204" pitchFamily="34" charset="0"/>
              <a:ea typeface="+mn-ea"/>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fld id="{CF4C318D-DFA6-44A0-90B0-ABFCB78A54B4}" type="slidenum">
              <a:rPr lang="en-US" sz="800" smtClean="0">
                <a:latin typeface="Arial" panose="020B0604020202020204" pitchFamily="34" charset="0"/>
                <a:cs typeface="Arial" panose="020B0604020202020204" pitchFamily="34" charset="0"/>
              </a:rPr>
              <a:pPr algn="ctr"/>
              <a:t>‹#›</a:t>
            </a:fld>
            <a:r>
              <a:rPr lang="en-US" sz="800" dirty="0" smtClean="0">
                <a:latin typeface="Arial" panose="020B0604020202020204" pitchFamily="34" charset="0"/>
                <a:cs typeface="Arial" panose="020B0604020202020204" pitchFamily="34" charset="0"/>
              </a:rPr>
              <a:t> of </a:t>
            </a:r>
            <a:endParaRPr lang="en-US" sz="800" dirty="0">
              <a:latin typeface="Arial" panose="020B0604020202020204" pitchFamily="34" charset="0"/>
              <a:cs typeface="Arial" panose="020B0604020202020204" pitchFamily="34" charset="0"/>
            </a:endParaRPr>
          </a:p>
        </p:txBody>
      </p:sp>
      <p:sp>
        <p:nvSpPr>
          <p:cNvPr id="22" name="TextBox 21"/>
          <p:cNvSpPr txBox="1"/>
          <p:nvPr userDrawn="1"/>
        </p:nvSpPr>
        <p:spPr>
          <a:xfrm>
            <a:off x="6743701" y="6644011"/>
            <a:ext cx="2400300" cy="215444"/>
          </a:xfrm>
          <a:prstGeom prst="rect">
            <a:avLst/>
          </a:prstGeom>
          <a:noFill/>
        </p:spPr>
        <p:txBody>
          <a:bodyPr wrap="square" rtlCol="0">
            <a:spAutoFit/>
          </a:bodyPr>
          <a:lstStyle/>
          <a:p>
            <a:pPr algn="r"/>
            <a:r>
              <a:rPr lang="en-US" sz="800" dirty="0" err="1" smtClean="0">
                <a:latin typeface="Arial" panose="020B0604020202020204" pitchFamily="34" charset="0"/>
                <a:cs typeface="Arial" panose="020B0604020202020204" pitchFamily="34" charset="0"/>
              </a:rPr>
              <a:t>DateTime</a:t>
            </a:r>
            <a:r>
              <a:rPr lang="en-US" sz="800" baseline="0" dirty="0" err="1" smtClean="0">
                <a:latin typeface="Arial" panose="020B0604020202020204" pitchFamily="34" charset="0"/>
                <a:cs typeface="Arial" panose="020B0604020202020204" pitchFamily="34" charset="0"/>
              </a:rPr>
              <a:t>Group</a:t>
            </a:r>
            <a:r>
              <a:rPr lang="en-US" sz="800" baseline="0" dirty="0" smtClean="0">
                <a:latin typeface="Arial" panose="020B0604020202020204" pitchFamily="34" charset="0"/>
                <a:cs typeface="Arial" panose="020B0604020202020204" pitchFamily="34" charset="0"/>
              </a:rPr>
              <a:t> – Arial 8</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0110874"/>
      </p:ext>
    </p:extLst>
  </p:cSld>
  <p:clrMap bg1="lt1" tx1="dk1" bg2="lt2" tx2="dk2" accent1="accent1" accent2="accent2" accent3="accent3" accent4="accent4" accent5="accent5" accent6="accent6" hlink="hlink" folHlink="folHlink"/>
  <p:sldLayoutIdLst>
    <p:sldLayoutId id="2147483721" r:id="rId1"/>
    <p:sldLayoutId id="2147483722"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3"/>
          <a:srcRect t="44063" b="11873"/>
          <a:stretch/>
        </p:blipFill>
        <p:spPr>
          <a:xfrm flipV="1">
            <a:off x="1" y="6365543"/>
            <a:ext cx="9144000" cy="492457"/>
          </a:xfrm>
          <a:prstGeom prst="rect">
            <a:avLst/>
          </a:prstGeom>
        </p:spPr>
      </p:pic>
      <p:grpSp>
        <p:nvGrpSpPr>
          <p:cNvPr id="2" name="Group 1"/>
          <p:cNvGrpSpPr/>
          <p:nvPr userDrawn="1"/>
        </p:nvGrpSpPr>
        <p:grpSpPr>
          <a:xfrm>
            <a:off x="-8791" y="0"/>
            <a:ext cx="9152792" cy="984914"/>
            <a:chOff x="-8791" y="0"/>
            <a:chExt cx="9152792" cy="984914"/>
          </a:xfrm>
        </p:grpSpPr>
        <p:pic>
          <p:nvPicPr>
            <p:cNvPr id="23" name="Picture 22"/>
            <p:cNvPicPr>
              <a:picLocks noChangeAspect="1"/>
            </p:cNvPicPr>
            <p:nvPr userDrawn="1"/>
          </p:nvPicPr>
          <p:blipFill rotWithShape="1">
            <a:blip r:embed="rId3"/>
            <a:srcRect t="-1" b="11873"/>
            <a:stretch/>
          </p:blipFill>
          <p:spPr>
            <a:xfrm flipH="1" flipV="1">
              <a:off x="-8791" y="0"/>
              <a:ext cx="9152792" cy="984914"/>
            </a:xfrm>
            <a:prstGeom prst="rect">
              <a:avLst/>
            </a:prstGeom>
          </p:spPr>
        </p:pic>
        <p:grpSp>
          <p:nvGrpSpPr>
            <p:cNvPr id="24" name="Group 23"/>
            <p:cNvGrpSpPr/>
            <p:nvPr userDrawn="1"/>
          </p:nvGrpSpPr>
          <p:grpSpPr>
            <a:xfrm>
              <a:off x="142992" y="283456"/>
              <a:ext cx="998994" cy="488148"/>
              <a:chOff x="8030992" y="6041830"/>
              <a:chExt cx="998994" cy="488148"/>
            </a:xfrm>
          </p:grpSpPr>
          <p:pic>
            <p:nvPicPr>
              <p:cNvPr id="25" name="Picture 24"/>
              <p:cNvPicPr>
                <a:picLocks noChangeAspect="1"/>
              </p:cNvPicPr>
              <p:nvPr/>
            </p:nvPicPr>
            <p:blipFill>
              <a:blip r:embed="rId4"/>
              <a:stretch>
                <a:fillRect/>
              </a:stretch>
            </p:blipFill>
            <p:spPr>
              <a:xfrm>
                <a:off x="8030992" y="6041830"/>
                <a:ext cx="390518" cy="488148"/>
              </a:xfrm>
              <a:prstGeom prst="rect">
                <a:avLst/>
              </a:prstGeom>
            </p:spPr>
          </p:pic>
          <p:cxnSp>
            <p:nvCxnSpPr>
              <p:cNvPr id="26" name="Straight Connector 25"/>
              <p:cNvCxnSpPr/>
              <p:nvPr/>
            </p:nvCxnSpPr>
            <p:spPr>
              <a:xfrm>
                <a:off x="8503764" y="6062881"/>
                <a:ext cx="0" cy="435185"/>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27" name="Picture 26" descr="IMCO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5280" y="6062881"/>
                <a:ext cx="444706" cy="414134"/>
              </a:xfrm>
              <a:prstGeom prst="rect">
                <a:avLst/>
              </a:prstGeom>
            </p:spPr>
          </p:pic>
        </p:grpSp>
      </p:grpSp>
      <p:sp>
        <p:nvSpPr>
          <p:cNvPr id="30" name="Subtitle 2"/>
          <p:cNvSpPr txBox="1">
            <a:spLocks/>
          </p:cNvSpPr>
          <p:nvPr userDrawn="1"/>
        </p:nvSpPr>
        <p:spPr>
          <a:xfrm>
            <a:off x="-8791" y="4699443"/>
            <a:ext cx="9152792" cy="1411146"/>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dirty="0" smtClean="0">
              <a:ln>
                <a:noFill/>
              </a:ln>
              <a:solidFill>
                <a:sysClr val="windowText" lastClr="000000">
                  <a:tint val="75000"/>
                </a:sysClr>
              </a:solidFill>
              <a:effectLst/>
              <a:uLnTx/>
              <a:uFillTx/>
              <a:latin typeface="Arial"/>
              <a:ea typeface="+mn-ea"/>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dirty="0" smtClean="0">
              <a:ln>
                <a:noFill/>
              </a:ln>
              <a:solidFill>
                <a:sysClr val="windowText" lastClr="000000">
                  <a:tint val="75000"/>
                </a:sysClr>
              </a:solidFill>
              <a:effectLst/>
              <a:uLnTx/>
              <a:uFillTx/>
              <a:latin typeface="Arial"/>
              <a:ea typeface="+mn-ea"/>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dirty="0" smtClean="0">
              <a:ln>
                <a:noFill/>
              </a:ln>
              <a:solidFill>
                <a:sysClr val="windowText" lastClr="000000">
                  <a:tint val="75000"/>
                </a:sysClr>
              </a:solidFill>
              <a:effectLst/>
              <a:uLnTx/>
              <a:uFillTx/>
              <a:latin typeface="Arial"/>
              <a:ea typeface="+mn-ea"/>
              <a:cs typeface="Arial"/>
            </a:endParaRP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smtClean="0">
                <a:ln>
                  <a:noFill/>
                </a:ln>
                <a:solidFill>
                  <a:prstClr val="black"/>
                </a:solidFill>
                <a:effectLst/>
                <a:uLnTx/>
                <a:uFillTx/>
                <a:latin typeface="Arial"/>
                <a:ea typeface="+mn-ea"/>
                <a:cs typeface="Arial"/>
              </a:rPr>
              <a:t>We are the Army’s Home  </a:t>
            </a:r>
            <a:endParaRPr kumimoji="0" lang="en-US" sz="2000" b="0" i="1" u="none" strike="noStrike" kern="1200" cap="none" spc="0" normalizeH="0" baseline="0" noProof="0" dirty="0" smtClean="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smtClean="0">
                <a:ln>
                  <a:noFill/>
                </a:ln>
                <a:solidFill>
                  <a:schemeClr val="accent3">
                    <a:lumMod val="75000"/>
                  </a:schemeClr>
                </a:solidFill>
                <a:effectLst/>
                <a:uLnTx/>
                <a:uFillTx/>
                <a:latin typeface="Arial"/>
                <a:ea typeface="+mn-ea"/>
                <a:cs typeface="Arial"/>
              </a:rPr>
              <a:t>Serving the Rugged Professional </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ysClr val="windowText" lastClr="000000">
                  <a:tint val="75000"/>
                </a:sysClr>
              </a:solidFill>
              <a:effectLst/>
              <a:uLnTx/>
              <a:uFillTx/>
              <a:latin typeface="Arial"/>
              <a:ea typeface="+mn-ea"/>
              <a:cs typeface="Arial"/>
            </a:endParaRPr>
          </a:p>
        </p:txBody>
      </p:sp>
      <p:sp>
        <p:nvSpPr>
          <p:cNvPr id="14" name="Rectangle 13"/>
          <p:cNvSpPr/>
          <p:nvPr userDrawn="1"/>
        </p:nvSpPr>
        <p:spPr>
          <a:xfrm>
            <a:off x="0" y="6644011"/>
            <a:ext cx="2932487" cy="215444"/>
          </a:xfrm>
          <a:prstGeom prst="rect">
            <a:avLst/>
          </a:prstGeom>
        </p:spPr>
        <p:txBody>
          <a:bodyPr wrap="square">
            <a:spAutoFit/>
          </a:bodyPr>
          <a:lstStyle/>
          <a:p>
            <a:pPr defTabSz="457200" fontAlgn="base">
              <a:spcBef>
                <a:spcPct val="0"/>
              </a:spcBef>
              <a:spcAft>
                <a:spcPct val="0"/>
              </a:spcAft>
            </a:pPr>
            <a:r>
              <a:rPr lang="en-US" sz="800" dirty="0" smtClean="0">
                <a:solidFill>
                  <a:prstClr val="black"/>
                </a:solidFill>
                <a:latin typeface="Arial" charset="0"/>
                <a:cs typeface="Arial" charset="0"/>
              </a:rPr>
              <a:t>Name / Directorate / Phone Number </a:t>
            </a:r>
            <a:r>
              <a:rPr lang="en-US" sz="800" dirty="0">
                <a:solidFill>
                  <a:prstClr val="black"/>
                </a:solidFill>
                <a:latin typeface="Arial" charset="0"/>
                <a:cs typeface="Arial" charset="0"/>
              </a:rPr>
              <a:t>/ </a:t>
            </a:r>
            <a:r>
              <a:rPr lang="en-US" sz="800" dirty="0" smtClean="0">
                <a:solidFill>
                  <a:prstClr val="black"/>
                </a:solidFill>
                <a:latin typeface="Arial" charset="0"/>
                <a:cs typeface="Arial" charset="0"/>
              </a:rPr>
              <a:t>Email –</a:t>
            </a:r>
            <a:r>
              <a:rPr lang="en-US" sz="800" baseline="0" dirty="0" smtClean="0">
                <a:solidFill>
                  <a:prstClr val="black"/>
                </a:solidFill>
                <a:latin typeface="Arial" charset="0"/>
                <a:cs typeface="Arial" charset="0"/>
              </a:rPr>
              <a:t> Arial 8pt</a:t>
            </a:r>
            <a:endParaRPr lang="en-US" sz="800" dirty="0">
              <a:solidFill>
                <a:prstClr val="black"/>
              </a:solidFill>
              <a:latin typeface="Arial" charset="0"/>
              <a:cs typeface="Arial" charset="0"/>
            </a:endParaRPr>
          </a:p>
        </p:txBody>
      </p:sp>
      <p:sp>
        <p:nvSpPr>
          <p:cNvPr id="15" name="TextBox 14"/>
          <p:cNvSpPr txBox="1"/>
          <p:nvPr userDrawn="1"/>
        </p:nvSpPr>
        <p:spPr>
          <a:xfrm>
            <a:off x="3367455" y="6520901"/>
            <a:ext cx="2400300"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smtClean="0">
                <a:latin typeface="Arial" panose="020B0604020202020204" pitchFamily="34" charset="0"/>
                <a:ea typeface="+mn-ea"/>
                <a:cs typeface="Arial" panose="020B0604020202020204" pitchFamily="34" charset="0"/>
              </a:rPr>
              <a:t>UNCLASSIFIED</a:t>
            </a:r>
            <a:endParaRPr lang="en-US" sz="800" b="0" baseline="0" dirty="0" smtClean="0">
              <a:latin typeface="Arial" panose="020B0604020202020204" pitchFamily="34" charset="0"/>
              <a:ea typeface="+mn-ea"/>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fld id="{CF4C318D-DFA6-44A0-90B0-ABFCB78A54B4}" type="slidenum">
              <a:rPr lang="en-US" sz="800" smtClean="0">
                <a:latin typeface="Arial" panose="020B0604020202020204" pitchFamily="34" charset="0"/>
                <a:cs typeface="Arial" panose="020B0604020202020204" pitchFamily="34" charset="0"/>
              </a:rPr>
              <a:pPr algn="ctr"/>
              <a:t>‹#›</a:t>
            </a:fld>
            <a:r>
              <a:rPr lang="en-US" sz="800" dirty="0" smtClean="0">
                <a:latin typeface="Arial" panose="020B0604020202020204" pitchFamily="34" charset="0"/>
                <a:cs typeface="Arial" panose="020B0604020202020204" pitchFamily="34" charset="0"/>
              </a:rPr>
              <a:t> of </a:t>
            </a:r>
            <a:endParaRPr lang="en-US" sz="800" dirty="0">
              <a:latin typeface="Arial" panose="020B0604020202020204" pitchFamily="34" charset="0"/>
              <a:cs typeface="Arial" panose="020B0604020202020204" pitchFamily="34" charset="0"/>
            </a:endParaRPr>
          </a:p>
        </p:txBody>
      </p:sp>
      <p:sp>
        <p:nvSpPr>
          <p:cNvPr id="16" name="TextBox 15"/>
          <p:cNvSpPr txBox="1"/>
          <p:nvPr userDrawn="1"/>
        </p:nvSpPr>
        <p:spPr>
          <a:xfrm>
            <a:off x="6743701" y="6644011"/>
            <a:ext cx="2400300" cy="215444"/>
          </a:xfrm>
          <a:prstGeom prst="rect">
            <a:avLst/>
          </a:prstGeom>
          <a:noFill/>
        </p:spPr>
        <p:txBody>
          <a:bodyPr wrap="square" rtlCol="0">
            <a:spAutoFit/>
          </a:bodyPr>
          <a:lstStyle/>
          <a:p>
            <a:pPr algn="r"/>
            <a:r>
              <a:rPr lang="en-US" sz="800" dirty="0" err="1" smtClean="0">
                <a:latin typeface="Arial" panose="020B0604020202020204" pitchFamily="34" charset="0"/>
                <a:cs typeface="Arial" panose="020B0604020202020204" pitchFamily="34" charset="0"/>
              </a:rPr>
              <a:t>DateTime</a:t>
            </a:r>
            <a:r>
              <a:rPr lang="en-US" sz="800" baseline="0" dirty="0" err="1" smtClean="0">
                <a:latin typeface="Arial" panose="020B0604020202020204" pitchFamily="34" charset="0"/>
                <a:cs typeface="Arial" panose="020B0604020202020204" pitchFamily="34" charset="0"/>
              </a:rPr>
              <a:t>Group</a:t>
            </a:r>
            <a:r>
              <a:rPr lang="en-US" sz="800" baseline="0" dirty="0" smtClean="0">
                <a:latin typeface="Arial" panose="020B0604020202020204" pitchFamily="34" charset="0"/>
                <a:cs typeface="Arial" panose="020B0604020202020204" pitchFamily="34" charset="0"/>
              </a:rPr>
              <a:t> – Arial 8</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4000989"/>
      </p:ext>
    </p:extLst>
  </p:cSld>
  <p:clrMap bg1="lt1" tx1="dk1" bg2="lt2" tx2="dk2" accent1="accent1" accent2="accent2" accent3="accent3" accent4="accent4" accent5="accent5" accent6="accent6" hlink="hlink" folHlink="folHlink"/>
  <p:sldLayoutIdLst>
    <p:sldLayoutId id="2147483719"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p:cNvGrpSpPr/>
          <p:nvPr userDrawn="1"/>
        </p:nvGrpSpPr>
        <p:grpSpPr>
          <a:xfrm>
            <a:off x="0" y="5873086"/>
            <a:ext cx="9144000" cy="984914"/>
            <a:chOff x="0" y="5873086"/>
            <a:chExt cx="9144000" cy="984914"/>
          </a:xfrm>
        </p:grpSpPr>
        <p:pic>
          <p:nvPicPr>
            <p:cNvPr id="10" name="Picture 9"/>
            <p:cNvPicPr>
              <a:picLocks noChangeAspect="1"/>
            </p:cNvPicPr>
            <p:nvPr userDrawn="1"/>
          </p:nvPicPr>
          <p:blipFill rotWithShape="1">
            <a:blip r:embed="rId4"/>
            <a:srcRect t="-1" b="11873"/>
            <a:stretch/>
          </p:blipFill>
          <p:spPr>
            <a:xfrm>
              <a:off x="0" y="5873086"/>
              <a:ext cx="9144000" cy="984914"/>
            </a:xfrm>
            <a:prstGeom prst="rect">
              <a:avLst/>
            </a:prstGeom>
          </p:spPr>
        </p:pic>
        <p:grpSp>
          <p:nvGrpSpPr>
            <p:cNvPr id="11" name="Group 10"/>
            <p:cNvGrpSpPr/>
            <p:nvPr userDrawn="1"/>
          </p:nvGrpSpPr>
          <p:grpSpPr>
            <a:xfrm>
              <a:off x="8038485" y="6059923"/>
              <a:ext cx="998994" cy="488148"/>
              <a:chOff x="8030992" y="6041830"/>
              <a:chExt cx="998994" cy="488148"/>
            </a:xfrm>
          </p:grpSpPr>
          <p:pic>
            <p:nvPicPr>
              <p:cNvPr id="12" name="Picture 11"/>
              <p:cNvPicPr>
                <a:picLocks noChangeAspect="1"/>
              </p:cNvPicPr>
              <p:nvPr/>
            </p:nvPicPr>
            <p:blipFill>
              <a:blip r:embed="rId5"/>
              <a:stretch>
                <a:fillRect/>
              </a:stretch>
            </p:blipFill>
            <p:spPr>
              <a:xfrm>
                <a:off x="8030992" y="6041830"/>
                <a:ext cx="390518" cy="488148"/>
              </a:xfrm>
              <a:prstGeom prst="rect">
                <a:avLst/>
              </a:prstGeom>
            </p:spPr>
          </p:pic>
          <p:cxnSp>
            <p:nvCxnSpPr>
              <p:cNvPr id="13" name="Straight Connector 12"/>
              <p:cNvCxnSpPr/>
              <p:nvPr/>
            </p:nvCxnSpPr>
            <p:spPr>
              <a:xfrm>
                <a:off x="8503764" y="6062881"/>
                <a:ext cx="0" cy="435185"/>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IMCO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5280" y="6062881"/>
                <a:ext cx="444706" cy="414134"/>
              </a:xfrm>
              <a:prstGeom prst="rect">
                <a:avLst/>
              </a:prstGeom>
            </p:spPr>
          </p:pic>
        </p:grpSp>
      </p:grpSp>
      <p:pic>
        <p:nvPicPr>
          <p:cNvPr id="15" name="Picture 14"/>
          <p:cNvPicPr>
            <a:picLocks noChangeAspect="1"/>
          </p:cNvPicPr>
          <p:nvPr userDrawn="1"/>
        </p:nvPicPr>
        <p:blipFill rotWithShape="1">
          <a:blip r:embed="rId7"/>
          <a:srcRect t="28484" b="-1"/>
          <a:stretch/>
        </p:blipFill>
        <p:spPr>
          <a:xfrm>
            <a:off x="0" y="0"/>
            <a:ext cx="9144000" cy="896685"/>
          </a:xfrm>
          <a:prstGeom prst="rect">
            <a:avLst/>
          </a:prstGeom>
        </p:spPr>
      </p:pic>
      <p:sp>
        <p:nvSpPr>
          <p:cNvPr id="16" name="Rectangle 15"/>
          <p:cNvSpPr/>
          <p:nvPr userDrawn="1"/>
        </p:nvSpPr>
        <p:spPr>
          <a:xfrm>
            <a:off x="0" y="6644011"/>
            <a:ext cx="2932487" cy="215444"/>
          </a:xfrm>
          <a:prstGeom prst="rect">
            <a:avLst/>
          </a:prstGeom>
        </p:spPr>
        <p:txBody>
          <a:bodyPr wrap="square">
            <a:spAutoFit/>
          </a:bodyPr>
          <a:lstStyle/>
          <a:p>
            <a:pPr defTabSz="457200"/>
            <a:r>
              <a:rPr lang="en-US" sz="800" dirty="0" smtClean="0">
                <a:solidFill>
                  <a:prstClr val="black"/>
                </a:solidFill>
                <a:latin typeface="Arial" charset="0"/>
                <a:cs typeface="Arial" charset="0"/>
              </a:rPr>
              <a:t>Name / Directorate / Phone Number </a:t>
            </a:r>
            <a:r>
              <a:rPr lang="en-US" sz="800" dirty="0">
                <a:solidFill>
                  <a:prstClr val="black"/>
                </a:solidFill>
                <a:latin typeface="Arial" charset="0"/>
                <a:cs typeface="Arial" charset="0"/>
              </a:rPr>
              <a:t>/ </a:t>
            </a:r>
            <a:r>
              <a:rPr lang="en-US" sz="800" dirty="0" smtClean="0">
                <a:solidFill>
                  <a:prstClr val="black"/>
                </a:solidFill>
                <a:latin typeface="Arial" charset="0"/>
                <a:cs typeface="Arial" charset="0"/>
              </a:rPr>
              <a:t>Email – Arial 8pt</a:t>
            </a:r>
            <a:endParaRPr lang="en-US" sz="800" dirty="0">
              <a:solidFill>
                <a:prstClr val="black"/>
              </a:solidFill>
              <a:latin typeface="Arial" charset="0"/>
              <a:cs typeface="Arial" charset="0"/>
            </a:endParaRPr>
          </a:p>
        </p:txBody>
      </p:sp>
      <p:sp>
        <p:nvSpPr>
          <p:cNvPr id="21" name="TextBox 20"/>
          <p:cNvSpPr txBox="1"/>
          <p:nvPr userDrawn="1"/>
        </p:nvSpPr>
        <p:spPr>
          <a:xfrm>
            <a:off x="3367455" y="6520901"/>
            <a:ext cx="2400300" cy="338554"/>
          </a:xfrm>
          <a:prstGeom prst="rect">
            <a:avLst/>
          </a:prstGeom>
          <a:noFill/>
        </p:spPr>
        <p:txBody>
          <a:bodyPr wrap="square" rtlCol="0">
            <a:spAutoFit/>
          </a:bodyPr>
          <a:lstStyle/>
          <a:p>
            <a:pPr algn="ctr" fontAlgn="auto">
              <a:spcBef>
                <a:spcPts val="0"/>
              </a:spcBef>
              <a:spcAft>
                <a:spcPts val="0"/>
              </a:spcAft>
              <a:defRPr/>
            </a:pPr>
            <a:r>
              <a:rPr lang="en-US" sz="800" dirty="0" smtClean="0">
                <a:solidFill>
                  <a:prstClr val="black"/>
                </a:solidFill>
                <a:latin typeface="Arial" panose="020B0604020202020204" pitchFamily="34" charset="0"/>
                <a:cs typeface="Arial" panose="020B0604020202020204" pitchFamily="34" charset="0"/>
              </a:rPr>
              <a:t>UNCLASSIFIED</a:t>
            </a:r>
          </a:p>
          <a:p>
            <a:pPr algn="ctr" fontAlgn="auto">
              <a:spcBef>
                <a:spcPts val="0"/>
              </a:spcBef>
              <a:spcAft>
                <a:spcPts val="0"/>
              </a:spcAft>
              <a:defRPr/>
            </a:pPr>
            <a:fld id="{CF4C318D-DFA6-44A0-90B0-ABFCB78A54B4}" type="slidenum">
              <a:rPr lang="en-US" sz="800" smtClean="0">
                <a:solidFill>
                  <a:prstClr val="black"/>
                </a:solidFill>
                <a:latin typeface="Arial" panose="020B0604020202020204" pitchFamily="34" charset="0"/>
                <a:cs typeface="Arial" panose="020B0604020202020204" pitchFamily="34" charset="0"/>
              </a:rPr>
              <a:pPr algn="ctr" fontAlgn="auto">
                <a:spcBef>
                  <a:spcPts val="0"/>
                </a:spcBef>
                <a:spcAft>
                  <a:spcPts val="0"/>
                </a:spcAft>
                <a:defRPr/>
              </a:pPr>
              <a:t>‹#›</a:t>
            </a:fld>
            <a:r>
              <a:rPr lang="en-US" sz="800" dirty="0" smtClean="0">
                <a:solidFill>
                  <a:prstClr val="black"/>
                </a:solidFill>
                <a:latin typeface="Arial" panose="020B0604020202020204" pitchFamily="34" charset="0"/>
                <a:cs typeface="Arial" panose="020B0604020202020204" pitchFamily="34" charset="0"/>
              </a:rPr>
              <a:t> of </a:t>
            </a:r>
            <a:endParaRPr lang="en-US" sz="800" dirty="0">
              <a:solidFill>
                <a:prstClr val="black"/>
              </a:solidFill>
              <a:latin typeface="Arial" panose="020B0604020202020204" pitchFamily="34" charset="0"/>
              <a:cs typeface="Arial" panose="020B0604020202020204" pitchFamily="34" charset="0"/>
            </a:endParaRPr>
          </a:p>
        </p:txBody>
      </p:sp>
      <p:sp>
        <p:nvSpPr>
          <p:cNvPr id="22" name="TextBox 21"/>
          <p:cNvSpPr txBox="1"/>
          <p:nvPr userDrawn="1"/>
        </p:nvSpPr>
        <p:spPr>
          <a:xfrm>
            <a:off x="6743701" y="6644011"/>
            <a:ext cx="2400300" cy="215444"/>
          </a:xfrm>
          <a:prstGeom prst="rect">
            <a:avLst/>
          </a:prstGeom>
          <a:noFill/>
        </p:spPr>
        <p:txBody>
          <a:bodyPr wrap="square" rtlCol="0">
            <a:spAutoFit/>
          </a:bodyPr>
          <a:lstStyle/>
          <a:p>
            <a:pPr algn="r" fontAlgn="auto">
              <a:spcBef>
                <a:spcPts val="0"/>
              </a:spcBef>
              <a:spcAft>
                <a:spcPts val="0"/>
              </a:spcAft>
            </a:pPr>
            <a:r>
              <a:rPr lang="en-US" sz="800" dirty="0" err="1" smtClean="0">
                <a:solidFill>
                  <a:prstClr val="black"/>
                </a:solidFill>
                <a:latin typeface="Arial" panose="020B0604020202020204" pitchFamily="34" charset="0"/>
                <a:cs typeface="Arial" panose="020B0604020202020204" pitchFamily="34" charset="0"/>
              </a:rPr>
              <a:t>DateTimeGroup</a:t>
            </a:r>
            <a:r>
              <a:rPr lang="en-US" sz="800" dirty="0" smtClean="0">
                <a:solidFill>
                  <a:prstClr val="black"/>
                </a:solidFill>
                <a:latin typeface="Arial" panose="020B0604020202020204" pitchFamily="34" charset="0"/>
                <a:cs typeface="Arial" panose="020B0604020202020204" pitchFamily="34" charset="0"/>
              </a:rPr>
              <a:t> – Arial 8</a:t>
            </a:r>
            <a:endParaRPr lang="en-US" sz="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5358556"/>
      </p:ext>
    </p:extLst>
  </p:cSld>
  <p:clrMap bg1="lt1" tx1="dk1" bg2="lt2" tx2="dk2" accent1="accent1" accent2="accent2" accent3="accent3" accent4="accent4" accent5="accent5" accent6="accent6" hlink="hlink" folHlink="folHlink"/>
  <p:sldLayoutIdLst>
    <p:sldLayoutId id="2147483725" r:id="rId1"/>
    <p:sldLayoutId id="214748372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https://www.vets.gov/education/tools-programs/education-career-counseling/" TargetMode="External"/><Relationship Id="rId3" Type="http://schemas.openxmlformats.org/officeDocument/2006/relationships/slideLayout" Target="../slideLayouts/slideLayout4.xml"/><Relationship Id="rId7" Type="http://schemas.openxmlformats.org/officeDocument/2006/relationships/hyperlink" Target="https://www.vets.gov/gi-bill-comparison-tool/"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www.va.gov/ogc/apps/accreditation/index.asp" TargetMode="External"/><Relationship Id="rId11" Type="http://schemas.openxmlformats.org/officeDocument/2006/relationships/image" Target="../media/image7.png"/><Relationship Id="rId5" Type="http://schemas.openxmlformats.org/officeDocument/2006/relationships/image" Target="../media/image10.jpeg"/><Relationship Id="rId10" Type="http://schemas.openxmlformats.org/officeDocument/2006/relationships/image" Target="../media/image1.png"/><Relationship Id="rId4" Type="http://schemas.openxmlformats.org/officeDocument/2006/relationships/notesSlide" Target="../notesSlides/notesSlide19.xml"/><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074"/>
          <p:cNvSpPr>
            <a:spLocks noChangeArrowheads="1"/>
          </p:cNvSpPr>
          <p:nvPr/>
        </p:nvSpPr>
        <p:spPr bwMode="auto">
          <a:xfrm>
            <a:off x="3619500" y="6248400"/>
            <a:ext cx="1905000" cy="457200"/>
          </a:xfrm>
          <a:prstGeom prst="rect">
            <a:avLst/>
          </a:prstGeom>
          <a:noFill/>
          <a:ln w="12700">
            <a:noFill/>
            <a:miter lim="800000"/>
            <a:headEnd/>
            <a:tailEnd/>
          </a:ln>
        </p:spPr>
        <p:txBody>
          <a:bodyPr wrap="none" anchor="ctr"/>
          <a:lstStyle/>
          <a:p>
            <a:pPr eaLnBrk="0" hangingPunct="0"/>
            <a:endParaRPr lang="en-US" dirty="0"/>
          </a:p>
        </p:txBody>
      </p:sp>
      <p:grpSp>
        <p:nvGrpSpPr>
          <p:cNvPr id="3075" name="Group 3076"/>
          <p:cNvGrpSpPr>
            <a:grpSpLocks/>
          </p:cNvGrpSpPr>
          <p:nvPr/>
        </p:nvGrpSpPr>
        <p:grpSpPr bwMode="auto">
          <a:xfrm>
            <a:off x="685800" y="760413"/>
            <a:ext cx="7926388" cy="5259387"/>
            <a:chOff x="432" y="480"/>
            <a:chExt cx="4993" cy="3313"/>
          </a:xfrm>
        </p:grpSpPr>
        <p:sp>
          <p:nvSpPr>
            <p:cNvPr id="3239" name="Freeform 3077"/>
            <p:cNvSpPr>
              <a:spLocks/>
            </p:cNvSpPr>
            <p:nvPr/>
          </p:nvSpPr>
          <p:spPr bwMode="auto">
            <a:xfrm>
              <a:off x="1907" y="480"/>
              <a:ext cx="832" cy="1302"/>
            </a:xfrm>
            <a:custGeom>
              <a:avLst/>
              <a:gdLst>
                <a:gd name="T0" fmla="*/ 26 w 832"/>
                <a:gd name="T1" fmla="*/ 526 h 1302"/>
                <a:gd name="T2" fmla="*/ 40 w 832"/>
                <a:gd name="T3" fmla="*/ 462 h 1302"/>
                <a:gd name="T4" fmla="*/ 120 w 832"/>
                <a:gd name="T5" fmla="*/ 387 h 1302"/>
                <a:gd name="T6" fmla="*/ 81 w 832"/>
                <a:gd name="T7" fmla="*/ 333 h 1302"/>
                <a:gd name="T8" fmla="*/ 120 w 832"/>
                <a:gd name="T9" fmla="*/ 269 h 1302"/>
                <a:gd name="T10" fmla="*/ 159 w 832"/>
                <a:gd name="T11" fmla="*/ 182 h 1302"/>
                <a:gd name="T12" fmla="*/ 187 w 832"/>
                <a:gd name="T13" fmla="*/ 182 h 1302"/>
                <a:gd name="T14" fmla="*/ 282 w 832"/>
                <a:gd name="T15" fmla="*/ 172 h 1302"/>
                <a:gd name="T16" fmla="*/ 295 w 832"/>
                <a:gd name="T17" fmla="*/ 118 h 1302"/>
                <a:gd name="T18" fmla="*/ 362 w 832"/>
                <a:gd name="T19" fmla="*/ 172 h 1302"/>
                <a:gd name="T20" fmla="*/ 401 w 832"/>
                <a:gd name="T21" fmla="*/ 139 h 1302"/>
                <a:gd name="T22" fmla="*/ 401 w 832"/>
                <a:gd name="T23" fmla="*/ 96 h 1302"/>
                <a:gd name="T24" fmla="*/ 429 w 832"/>
                <a:gd name="T25" fmla="*/ 54 h 1302"/>
                <a:gd name="T26" fmla="*/ 509 w 832"/>
                <a:gd name="T27" fmla="*/ 0 h 1302"/>
                <a:gd name="T28" fmla="*/ 643 w 832"/>
                <a:gd name="T29" fmla="*/ 42 h 1302"/>
                <a:gd name="T30" fmla="*/ 549 w 832"/>
                <a:gd name="T31" fmla="*/ 64 h 1302"/>
                <a:gd name="T32" fmla="*/ 683 w 832"/>
                <a:gd name="T33" fmla="*/ 108 h 1302"/>
                <a:gd name="T34" fmla="*/ 563 w 832"/>
                <a:gd name="T35" fmla="*/ 172 h 1302"/>
                <a:gd name="T36" fmla="*/ 643 w 832"/>
                <a:gd name="T37" fmla="*/ 215 h 1302"/>
                <a:gd name="T38" fmla="*/ 669 w 832"/>
                <a:gd name="T39" fmla="*/ 257 h 1302"/>
                <a:gd name="T40" fmla="*/ 710 w 832"/>
                <a:gd name="T41" fmla="*/ 257 h 1302"/>
                <a:gd name="T42" fmla="*/ 764 w 832"/>
                <a:gd name="T43" fmla="*/ 226 h 1302"/>
                <a:gd name="T44" fmla="*/ 817 w 832"/>
                <a:gd name="T45" fmla="*/ 226 h 1302"/>
                <a:gd name="T46" fmla="*/ 791 w 832"/>
                <a:gd name="T47" fmla="*/ 300 h 1302"/>
                <a:gd name="T48" fmla="*/ 750 w 832"/>
                <a:gd name="T49" fmla="*/ 365 h 1302"/>
                <a:gd name="T50" fmla="*/ 710 w 832"/>
                <a:gd name="T51" fmla="*/ 430 h 1302"/>
                <a:gd name="T52" fmla="*/ 697 w 832"/>
                <a:gd name="T53" fmla="*/ 548 h 1302"/>
                <a:gd name="T54" fmla="*/ 736 w 832"/>
                <a:gd name="T55" fmla="*/ 590 h 1302"/>
                <a:gd name="T56" fmla="*/ 710 w 832"/>
                <a:gd name="T57" fmla="*/ 644 h 1302"/>
                <a:gd name="T58" fmla="*/ 724 w 832"/>
                <a:gd name="T59" fmla="*/ 697 h 1302"/>
                <a:gd name="T60" fmla="*/ 710 w 832"/>
                <a:gd name="T61" fmla="*/ 751 h 1302"/>
                <a:gd name="T62" fmla="*/ 683 w 832"/>
                <a:gd name="T63" fmla="*/ 795 h 1302"/>
                <a:gd name="T64" fmla="*/ 630 w 832"/>
                <a:gd name="T65" fmla="*/ 784 h 1302"/>
                <a:gd name="T66" fmla="*/ 643 w 832"/>
                <a:gd name="T67" fmla="*/ 848 h 1302"/>
                <a:gd name="T68" fmla="*/ 669 w 832"/>
                <a:gd name="T69" fmla="*/ 892 h 1302"/>
                <a:gd name="T70" fmla="*/ 655 w 832"/>
                <a:gd name="T71" fmla="*/ 913 h 1302"/>
                <a:gd name="T72" fmla="*/ 630 w 832"/>
                <a:gd name="T73" fmla="*/ 946 h 1302"/>
                <a:gd name="T74" fmla="*/ 630 w 832"/>
                <a:gd name="T75" fmla="*/ 999 h 1302"/>
                <a:gd name="T76" fmla="*/ 549 w 832"/>
                <a:gd name="T77" fmla="*/ 1043 h 1302"/>
                <a:gd name="T78" fmla="*/ 468 w 832"/>
                <a:gd name="T79" fmla="*/ 1117 h 1302"/>
                <a:gd name="T80" fmla="*/ 401 w 832"/>
                <a:gd name="T81" fmla="*/ 1214 h 1302"/>
                <a:gd name="T82" fmla="*/ 388 w 832"/>
                <a:gd name="T83" fmla="*/ 1301 h 1302"/>
                <a:gd name="T84" fmla="*/ 307 w 832"/>
                <a:gd name="T85" fmla="*/ 1258 h 1302"/>
                <a:gd name="T86" fmla="*/ 295 w 832"/>
                <a:gd name="T87" fmla="*/ 1160 h 1302"/>
                <a:gd name="T88" fmla="*/ 282 w 832"/>
                <a:gd name="T89" fmla="*/ 1097 h 1302"/>
                <a:gd name="T90" fmla="*/ 295 w 832"/>
                <a:gd name="T91" fmla="*/ 999 h 1302"/>
                <a:gd name="T92" fmla="*/ 254 w 832"/>
                <a:gd name="T93" fmla="*/ 935 h 1302"/>
                <a:gd name="T94" fmla="*/ 295 w 832"/>
                <a:gd name="T95" fmla="*/ 913 h 1302"/>
                <a:gd name="T96" fmla="*/ 227 w 832"/>
                <a:gd name="T97" fmla="*/ 881 h 1302"/>
                <a:gd name="T98" fmla="*/ 227 w 832"/>
                <a:gd name="T99" fmla="*/ 774 h 13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32"/>
                <a:gd name="T151" fmla="*/ 0 h 1302"/>
                <a:gd name="T152" fmla="*/ 832 w 832"/>
                <a:gd name="T153" fmla="*/ 1302 h 13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32" h="1302">
                  <a:moveTo>
                    <a:pt x="67" y="548"/>
                  </a:moveTo>
                  <a:lnTo>
                    <a:pt x="40" y="548"/>
                  </a:lnTo>
                  <a:lnTo>
                    <a:pt x="40" y="526"/>
                  </a:lnTo>
                  <a:lnTo>
                    <a:pt x="26" y="526"/>
                  </a:lnTo>
                  <a:lnTo>
                    <a:pt x="12" y="526"/>
                  </a:lnTo>
                  <a:lnTo>
                    <a:pt x="0" y="495"/>
                  </a:lnTo>
                  <a:lnTo>
                    <a:pt x="26" y="472"/>
                  </a:lnTo>
                  <a:lnTo>
                    <a:pt x="40" y="462"/>
                  </a:lnTo>
                  <a:lnTo>
                    <a:pt x="53" y="430"/>
                  </a:lnTo>
                  <a:lnTo>
                    <a:pt x="81" y="430"/>
                  </a:lnTo>
                  <a:lnTo>
                    <a:pt x="106" y="408"/>
                  </a:lnTo>
                  <a:lnTo>
                    <a:pt x="120" y="387"/>
                  </a:lnTo>
                  <a:lnTo>
                    <a:pt x="120" y="354"/>
                  </a:lnTo>
                  <a:lnTo>
                    <a:pt x="106" y="343"/>
                  </a:lnTo>
                  <a:lnTo>
                    <a:pt x="67" y="354"/>
                  </a:lnTo>
                  <a:lnTo>
                    <a:pt x="81" y="333"/>
                  </a:lnTo>
                  <a:lnTo>
                    <a:pt x="92" y="311"/>
                  </a:lnTo>
                  <a:lnTo>
                    <a:pt x="106" y="279"/>
                  </a:lnTo>
                  <a:lnTo>
                    <a:pt x="120" y="279"/>
                  </a:lnTo>
                  <a:lnTo>
                    <a:pt x="120" y="269"/>
                  </a:lnTo>
                  <a:lnTo>
                    <a:pt x="147" y="269"/>
                  </a:lnTo>
                  <a:lnTo>
                    <a:pt x="159" y="269"/>
                  </a:lnTo>
                  <a:lnTo>
                    <a:pt x="147" y="236"/>
                  </a:lnTo>
                  <a:lnTo>
                    <a:pt x="159" y="182"/>
                  </a:lnTo>
                  <a:lnTo>
                    <a:pt x="174" y="172"/>
                  </a:lnTo>
                  <a:lnTo>
                    <a:pt x="187" y="182"/>
                  </a:lnTo>
                  <a:lnTo>
                    <a:pt x="187" y="193"/>
                  </a:lnTo>
                  <a:lnTo>
                    <a:pt x="187" y="182"/>
                  </a:lnTo>
                  <a:lnTo>
                    <a:pt x="187" y="162"/>
                  </a:lnTo>
                  <a:lnTo>
                    <a:pt x="268" y="139"/>
                  </a:lnTo>
                  <a:lnTo>
                    <a:pt x="268" y="172"/>
                  </a:lnTo>
                  <a:lnTo>
                    <a:pt x="282" y="172"/>
                  </a:lnTo>
                  <a:lnTo>
                    <a:pt x="295" y="193"/>
                  </a:lnTo>
                  <a:lnTo>
                    <a:pt x="307" y="193"/>
                  </a:lnTo>
                  <a:lnTo>
                    <a:pt x="295" y="139"/>
                  </a:lnTo>
                  <a:lnTo>
                    <a:pt x="295" y="118"/>
                  </a:lnTo>
                  <a:lnTo>
                    <a:pt x="307" y="118"/>
                  </a:lnTo>
                  <a:lnTo>
                    <a:pt x="321" y="139"/>
                  </a:lnTo>
                  <a:lnTo>
                    <a:pt x="348" y="172"/>
                  </a:lnTo>
                  <a:lnTo>
                    <a:pt x="362" y="172"/>
                  </a:lnTo>
                  <a:lnTo>
                    <a:pt x="374" y="193"/>
                  </a:lnTo>
                  <a:lnTo>
                    <a:pt x="388" y="203"/>
                  </a:lnTo>
                  <a:lnTo>
                    <a:pt x="388" y="172"/>
                  </a:lnTo>
                  <a:lnTo>
                    <a:pt x="401" y="139"/>
                  </a:lnTo>
                  <a:lnTo>
                    <a:pt x="388" y="129"/>
                  </a:lnTo>
                  <a:lnTo>
                    <a:pt x="374" y="108"/>
                  </a:lnTo>
                  <a:lnTo>
                    <a:pt x="388" y="86"/>
                  </a:lnTo>
                  <a:lnTo>
                    <a:pt x="401" y="96"/>
                  </a:lnTo>
                  <a:lnTo>
                    <a:pt x="388" y="75"/>
                  </a:lnTo>
                  <a:lnTo>
                    <a:pt x="362" y="54"/>
                  </a:lnTo>
                  <a:lnTo>
                    <a:pt x="415" y="32"/>
                  </a:lnTo>
                  <a:lnTo>
                    <a:pt x="429" y="54"/>
                  </a:lnTo>
                  <a:lnTo>
                    <a:pt x="455" y="54"/>
                  </a:lnTo>
                  <a:lnTo>
                    <a:pt x="468" y="32"/>
                  </a:lnTo>
                  <a:lnTo>
                    <a:pt x="468" y="21"/>
                  </a:lnTo>
                  <a:lnTo>
                    <a:pt x="509" y="0"/>
                  </a:lnTo>
                  <a:lnTo>
                    <a:pt x="577" y="0"/>
                  </a:lnTo>
                  <a:lnTo>
                    <a:pt x="602" y="11"/>
                  </a:lnTo>
                  <a:lnTo>
                    <a:pt x="630" y="32"/>
                  </a:lnTo>
                  <a:lnTo>
                    <a:pt x="643" y="42"/>
                  </a:lnTo>
                  <a:lnTo>
                    <a:pt x="616" y="42"/>
                  </a:lnTo>
                  <a:lnTo>
                    <a:pt x="588" y="54"/>
                  </a:lnTo>
                  <a:lnTo>
                    <a:pt x="563" y="42"/>
                  </a:lnTo>
                  <a:lnTo>
                    <a:pt x="549" y="64"/>
                  </a:lnTo>
                  <a:lnTo>
                    <a:pt x="602" y="64"/>
                  </a:lnTo>
                  <a:lnTo>
                    <a:pt x="643" y="64"/>
                  </a:lnTo>
                  <a:lnTo>
                    <a:pt x="655" y="86"/>
                  </a:lnTo>
                  <a:lnTo>
                    <a:pt x="683" y="108"/>
                  </a:lnTo>
                  <a:lnTo>
                    <a:pt x="683" y="139"/>
                  </a:lnTo>
                  <a:lnTo>
                    <a:pt x="655" y="149"/>
                  </a:lnTo>
                  <a:lnTo>
                    <a:pt x="630" y="162"/>
                  </a:lnTo>
                  <a:lnTo>
                    <a:pt x="563" y="172"/>
                  </a:lnTo>
                  <a:lnTo>
                    <a:pt x="563" y="193"/>
                  </a:lnTo>
                  <a:lnTo>
                    <a:pt x="630" y="172"/>
                  </a:lnTo>
                  <a:lnTo>
                    <a:pt x="630" y="215"/>
                  </a:lnTo>
                  <a:lnTo>
                    <a:pt x="643" y="215"/>
                  </a:lnTo>
                  <a:lnTo>
                    <a:pt x="643" y="182"/>
                  </a:lnTo>
                  <a:lnTo>
                    <a:pt x="683" y="172"/>
                  </a:lnTo>
                  <a:lnTo>
                    <a:pt x="697" y="215"/>
                  </a:lnTo>
                  <a:lnTo>
                    <a:pt x="669" y="257"/>
                  </a:lnTo>
                  <a:lnTo>
                    <a:pt x="655" y="300"/>
                  </a:lnTo>
                  <a:lnTo>
                    <a:pt x="655" y="311"/>
                  </a:lnTo>
                  <a:lnTo>
                    <a:pt x="683" y="290"/>
                  </a:lnTo>
                  <a:lnTo>
                    <a:pt x="710" y="257"/>
                  </a:lnTo>
                  <a:lnTo>
                    <a:pt x="710" y="226"/>
                  </a:lnTo>
                  <a:lnTo>
                    <a:pt x="724" y="257"/>
                  </a:lnTo>
                  <a:lnTo>
                    <a:pt x="736" y="247"/>
                  </a:lnTo>
                  <a:lnTo>
                    <a:pt x="764" y="226"/>
                  </a:lnTo>
                  <a:lnTo>
                    <a:pt x="777" y="203"/>
                  </a:lnTo>
                  <a:lnTo>
                    <a:pt x="777" y="215"/>
                  </a:lnTo>
                  <a:lnTo>
                    <a:pt x="803" y="215"/>
                  </a:lnTo>
                  <a:lnTo>
                    <a:pt x="817" y="226"/>
                  </a:lnTo>
                  <a:lnTo>
                    <a:pt x="831" y="247"/>
                  </a:lnTo>
                  <a:lnTo>
                    <a:pt x="831" y="257"/>
                  </a:lnTo>
                  <a:lnTo>
                    <a:pt x="803" y="290"/>
                  </a:lnTo>
                  <a:lnTo>
                    <a:pt x="791" y="300"/>
                  </a:lnTo>
                  <a:lnTo>
                    <a:pt x="777" y="311"/>
                  </a:lnTo>
                  <a:lnTo>
                    <a:pt x="736" y="323"/>
                  </a:lnTo>
                  <a:lnTo>
                    <a:pt x="750" y="333"/>
                  </a:lnTo>
                  <a:lnTo>
                    <a:pt x="750" y="365"/>
                  </a:lnTo>
                  <a:lnTo>
                    <a:pt x="736" y="387"/>
                  </a:lnTo>
                  <a:lnTo>
                    <a:pt x="724" y="397"/>
                  </a:lnTo>
                  <a:lnTo>
                    <a:pt x="724" y="408"/>
                  </a:lnTo>
                  <a:lnTo>
                    <a:pt x="710" y="430"/>
                  </a:lnTo>
                  <a:lnTo>
                    <a:pt x="697" y="462"/>
                  </a:lnTo>
                  <a:lnTo>
                    <a:pt x="697" y="495"/>
                  </a:lnTo>
                  <a:lnTo>
                    <a:pt x="697" y="516"/>
                  </a:lnTo>
                  <a:lnTo>
                    <a:pt x="697" y="548"/>
                  </a:lnTo>
                  <a:lnTo>
                    <a:pt x="724" y="536"/>
                  </a:lnTo>
                  <a:lnTo>
                    <a:pt x="724" y="559"/>
                  </a:lnTo>
                  <a:lnTo>
                    <a:pt x="724" y="580"/>
                  </a:lnTo>
                  <a:lnTo>
                    <a:pt x="736" y="590"/>
                  </a:lnTo>
                  <a:lnTo>
                    <a:pt x="736" y="602"/>
                  </a:lnTo>
                  <a:lnTo>
                    <a:pt x="724" y="623"/>
                  </a:lnTo>
                  <a:lnTo>
                    <a:pt x="697" y="602"/>
                  </a:lnTo>
                  <a:lnTo>
                    <a:pt x="710" y="644"/>
                  </a:lnTo>
                  <a:lnTo>
                    <a:pt x="697" y="667"/>
                  </a:lnTo>
                  <a:lnTo>
                    <a:pt x="697" y="677"/>
                  </a:lnTo>
                  <a:lnTo>
                    <a:pt x="724" y="667"/>
                  </a:lnTo>
                  <a:lnTo>
                    <a:pt x="724" y="697"/>
                  </a:lnTo>
                  <a:lnTo>
                    <a:pt x="710" y="709"/>
                  </a:lnTo>
                  <a:lnTo>
                    <a:pt x="697" y="720"/>
                  </a:lnTo>
                  <a:lnTo>
                    <a:pt x="724" y="741"/>
                  </a:lnTo>
                  <a:lnTo>
                    <a:pt x="710" y="751"/>
                  </a:lnTo>
                  <a:lnTo>
                    <a:pt x="697" y="741"/>
                  </a:lnTo>
                  <a:lnTo>
                    <a:pt x="683" y="751"/>
                  </a:lnTo>
                  <a:lnTo>
                    <a:pt x="697" y="774"/>
                  </a:lnTo>
                  <a:lnTo>
                    <a:pt x="683" y="795"/>
                  </a:lnTo>
                  <a:lnTo>
                    <a:pt x="669" y="795"/>
                  </a:lnTo>
                  <a:lnTo>
                    <a:pt x="655" y="784"/>
                  </a:lnTo>
                  <a:lnTo>
                    <a:pt x="643" y="784"/>
                  </a:lnTo>
                  <a:lnTo>
                    <a:pt x="630" y="784"/>
                  </a:lnTo>
                  <a:lnTo>
                    <a:pt x="630" y="795"/>
                  </a:lnTo>
                  <a:lnTo>
                    <a:pt x="630" y="805"/>
                  </a:lnTo>
                  <a:lnTo>
                    <a:pt x="630" y="828"/>
                  </a:lnTo>
                  <a:lnTo>
                    <a:pt x="643" y="848"/>
                  </a:lnTo>
                  <a:lnTo>
                    <a:pt x="655" y="838"/>
                  </a:lnTo>
                  <a:lnTo>
                    <a:pt x="669" y="848"/>
                  </a:lnTo>
                  <a:lnTo>
                    <a:pt x="669" y="881"/>
                  </a:lnTo>
                  <a:lnTo>
                    <a:pt x="669" y="892"/>
                  </a:lnTo>
                  <a:lnTo>
                    <a:pt x="669" y="913"/>
                  </a:lnTo>
                  <a:lnTo>
                    <a:pt x="669" y="935"/>
                  </a:lnTo>
                  <a:lnTo>
                    <a:pt x="655" y="935"/>
                  </a:lnTo>
                  <a:lnTo>
                    <a:pt x="655" y="913"/>
                  </a:lnTo>
                  <a:lnTo>
                    <a:pt x="643" y="902"/>
                  </a:lnTo>
                  <a:lnTo>
                    <a:pt x="630" y="913"/>
                  </a:lnTo>
                  <a:lnTo>
                    <a:pt x="616" y="935"/>
                  </a:lnTo>
                  <a:lnTo>
                    <a:pt x="630" y="946"/>
                  </a:lnTo>
                  <a:lnTo>
                    <a:pt x="643" y="956"/>
                  </a:lnTo>
                  <a:lnTo>
                    <a:pt x="669" y="956"/>
                  </a:lnTo>
                  <a:lnTo>
                    <a:pt x="643" y="979"/>
                  </a:lnTo>
                  <a:lnTo>
                    <a:pt x="630" y="999"/>
                  </a:lnTo>
                  <a:lnTo>
                    <a:pt x="602" y="1010"/>
                  </a:lnTo>
                  <a:lnTo>
                    <a:pt x="588" y="1020"/>
                  </a:lnTo>
                  <a:lnTo>
                    <a:pt x="563" y="1033"/>
                  </a:lnTo>
                  <a:lnTo>
                    <a:pt x="549" y="1043"/>
                  </a:lnTo>
                  <a:lnTo>
                    <a:pt x="535" y="1063"/>
                  </a:lnTo>
                  <a:lnTo>
                    <a:pt x="509" y="1074"/>
                  </a:lnTo>
                  <a:lnTo>
                    <a:pt x="482" y="1097"/>
                  </a:lnTo>
                  <a:lnTo>
                    <a:pt x="468" y="1117"/>
                  </a:lnTo>
                  <a:lnTo>
                    <a:pt x="441" y="1127"/>
                  </a:lnTo>
                  <a:lnTo>
                    <a:pt x="429" y="1150"/>
                  </a:lnTo>
                  <a:lnTo>
                    <a:pt x="415" y="1193"/>
                  </a:lnTo>
                  <a:lnTo>
                    <a:pt x="401" y="1214"/>
                  </a:lnTo>
                  <a:lnTo>
                    <a:pt x="401" y="1235"/>
                  </a:lnTo>
                  <a:lnTo>
                    <a:pt x="401" y="1258"/>
                  </a:lnTo>
                  <a:lnTo>
                    <a:pt x="401" y="1279"/>
                  </a:lnTo>
                  <a:lnTo>
                    <a:pt x="388" y="1301"/>
                  </a:lnTo>
                  <a:lnTo>
                    <a:pt x="362" y="1289"/>
                  </a:lnTo>
                  <a:lnTo>
                    <a:pt x="335" y="1279"/>
                  </a:lnTo>
                  <a:lnTo>
                    <a:pt x="321" y="1279"/>
                  </a:lnTo>
                  <a:lnTo>
                    <a:pt x="307" y="1258"/>
                  </a:lnTo>
                  <a:lnTo>
                    <a:pt x="295" y="1225"/>
                  </a:lnTo>
                  <a:lnTo>
                    <a:pt x="295" y="1204"/>
                  </a:lnTo>
                  <a:lnTo>
                    <a:pt x="295" y="1181"/>
                  </a:lnTo>
                  <a:lnTo>
                    <a:pt x="295" y="1160"/>
                  </a:lnTo>
                  <a:lnTo>
                    <a:pt x="282" y="1160"/>
                  </a:lnTo>
                  <a:lnTo>
                    <a:pt x="268" y="1140"/>
                  </a:lnTo>
                  <a:lnTo>
                    <a:pt x="268" y="1107"/>
                  </a:lnTo>
                  <a:lnTo>
                    <a:pt x="282" y="1097"/>
                  </a:lnTo>
                  <a:lnTo>
                    <a:pt x="268" y="1086"/>
                  </a:lnTo>
                  <a:lnTo>
                    <a:pt x="268" y="1043"/>
                  </a:lnTo>
                  <a:lnTo>
                    <a:pt x="282" y="1043"/>
                  </a:lnTo>
                  <a:lnTo>
                    <a:pt x="295" y="999"/>
                  </a:lnTo>
                  <a:lnTo>
                    <a:pt x="295" y="967"/>
                  </a:lnTo>
                  <a:lnTo>
                    <a:pt x="282" y="956"/>
                  </a:lnTo>
                  <a:lnTo>
                    <a:pt x="268" y="946"/>
                  </a:lnTo>
                  <a:lnTo>
                    <a:pt x="254" y="935"/>
                  </a:lnTo>
                  <a:lnTo>
                    <a:pt x="241" y="902"/>
                  </a:lnTo>
                  <a:lnTo>
                    <a:pt x="282" y="913"/>
                  </a:lnTo>
                  <a:lnTo>
                    <a:pt x="295" y="935"/>
                  </a:lnTo>
                  <a:lnTo>
                    <a:pt x="295" y="913"/>
                  </a:lnTo>
                  <a:lnTo>
                    <a:pt x="268" y="892"/>
                  </a:lnTo>
                  <a:lnTo>
                    <a:pt x="254" y="871"/>
                  </a:lnTo>
                  <a:lnTo>
                    <a:pt x="241" y="892"/>
                  </a:lnTo>
                  <a:lnTo>
                    <a:pt x="227" y="881"/>
                  </a:lnTo>
                  <a:lnTo>
                    <a:pt x="241" y="838"/>
                  </a:lnTo>
                  <a:lnTo>
                    <a:pt x="254" y="828"/>
                  </a:lnTo>
                  <a:lnTo>
                    <a:pt x="241" y="805"/>
                  </a:lnTo>
                  <a:lnTo>
                    <a:pt x="227" y="774"/>
                  </a:lnTo>
                  <a:lnTo>
                    <a:pt x="67" y="548"/>
                  </a:lnTo>
                </a:path>
              </a:pathLst>
            </a:custGeom>
            <a:solidFill>
              <a:srgbClr val="99CCFF"/>
            </a:solidFill>
            <a:ln w="12700" cap="rnd">
              <a:noFill/>
              <a:round/>
              <a:headEnd/>
              <a:tailEnd/>
            </a:ln>
          </p:spPr>
          <p:txBody>
            <a:bodyPr/>
            <a:lstStyle/>
            <a:p>
              <a:pPr eaLnBrk="0" hangingPunct="0"/>
              <a:endParaRPr lang="en-US" dirty="0"/>
            </a:p>
          </p:txBody>
        </p:sp>
        <p:sp>
          <p:nvSpPr>
            <p:cNvPr id="3240" name="Freeform 3078"/>
            <p:cNvSpPr>
              <a:spLocks/>
            </p:cNvSpPr>
            <p:nvPr/>
          </p:nvSpPr>
          <p:spPr bwMode="auto">
            <a:xfrm>
              <a:off x="2537" y="1542"/>
              <a:ext cx="150" cy="121"/>
            </a:xfrm>
            <a:custGeom>
              <a:avLst/>
              <a:gdLst>
                <a:gd name="T0" fmla="*/ 68 w 150"/>
                <a:gd name="T1" fmla="*/ 44 h 121"/>
                <a:gd name="T2" fmla="*/ 81 w 150"/>
                <a:gd name="T3" fmla="*/ 34 h 121"/>
                <a:gd name="T4" fmla="*/ 107 w 150"/>
                <a:gd name="T5" fmla="*/ 23 h 121"/>
                <a:gd name="T6" fmla="*/ 121 w 150"/>
                <a:gd name="T7" fmla="*/ 0 h 121"/>
                <a:gd name="T8" fmla="*/ 121 w 150"/>
                <a:gd name="T9" fmla="*/ 23 h 121"/>
                <a:gd name="T10" fmla="*/ 135 w 150"/>
                <a:gd name="T11" fmla="*/ 34 h 121"/>
                <a:gd name="T12" fmla="*/ 135 w 150"/>
                <a:gd name="T13" fmla="*/ 44 h 121"/>
                <a:gd name="T14" fmla="*/ 149 w 150"/>
                <a:gd name="T15" fmla="*/ 55 h 121"/>
                <a:gd name="T16" fmla="*/ 149 w 150"/>
                <a:gd name="T17" fmla="*/ 78 h 121"/>
                <a:gd name="T18" fmla="*/ 135 w 150"/>
                <a:gd name="T19" fmla="*/ 88 h 121"/>
                <a:gd name="T20" fmla="*/ 121 w 150"/>
                <a:gd name="T21" fmla="*/ 99 h 121"/>
                <a:gd name="T22" fmla="*/ 107 w 150"/>
                <a:gd name="T23" fmla="*/ 99 h 121"/>
                <a:gd name="T24" fmla="*/ 95 w 150"/>
                <a:gd name="T25" fmla="*/ 120 h 121"/>
                <a:gd name="T26" fmla="*/ 81 w 150"/>
                <a:gd name="T27" fmla="*/ 120 h 121"/>
                <a:gd name="T28" fmla="*/ 54 w 150"/>
                <a:gd name="T29" fmla="*/ 110 h 121"/>
                <a:gd name="T30" fmla="*/ 14 w 150"/>
                <a:gd name="T31" fmla="*/ 110 h 121"/>
                <a:gd name="T32" fmla="*/ 26 w 150"/>
                <a:gd name="T33" fmla="*/ 88 h 121"/>
                <a:gd name="T34" fmla="*/ 26 w 150"/>
                <a:gd name="T35" fmla="*/ 78 h 121"/>
                <a:gd name="T36" fmla="*/ 0 w 150"/>
                <a:gd name="T37" fmla="*/ 65 h 121"/>
                <a:gd name="T38" fmla="*/ 14 w 150"/>
                <a:gd name="T39" fmla="*/ 55 h 121"/>
                <a:gd name="T40" fmla="*/ 26 w 150"/>
                <a:gd name="T41" fmla="*/ 44 h 121"/>
                <a:gd name="T42" fmla="*/ 0 w 150"/>
                <a:gd name="T43" fmla="*/ 34 h 121"/>
                <a:gd name="T44" fmla="*/ 14 w 150"/>
                <a:gd name="T45" fmla="*/ 23 h 121"/>
                <a:gd name="T46" fmla="*/ 26 w 150"/>
                <a:gd name="T47" fmla="*/ 0 h 121"/>
                <a:gd name="T48" fmla="*/ 54 w 150"/>
                <a:gd name="T49" fmla="*/ 10 h 121"/>
                <a:gd name="T50" fmla="*/ 68 w 150"/>
                <a:gd name="T51" fmla="*/ 44 h 1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0"/>
                <a:gd name="T79" fmla="*/ 0 h 121"/>
                <a:gd name="T80" fmla="*/ 150 w 150"/>
                <a:gd name="T81" fmla="*/ 121 h 12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0" h="121">
                  <a:moveTo>
                    <a:pt x="68" y="44"/>
                  </a:moveTo>
                  <a:lnTo>
                    <a:pt x="81" y="34"/>
                  </a:lnTo>
                  <a:lnTo>
                    <a:pt x="107" y="23"/>
                  </a:lnTo>
                  <a:lnTo>
                    <a:pt x="121" y="0"/>
                  </a:lnTo>
                  <a:lnTo>
                    <a:pt x="121" y="23"/>
                  </a:lnTo>
                  <a:lnTo>
                    <a:pt x="135" y="34"/>
                  </a:lnTo>
                  <a:lnTo>
                    <a:pt x="135" y="44"/>
                  </a:lnTo>
                  <a:lnTo>
                    <a:pt x="149" y="55"/>
                  </a:lnTo>
                  <a:lnTo>
                    <a:pt x="149" y="78"/>
                  </a:lnTo>
                  <a:lnTo>
                    <a:pt x="135" y="88"/>
                  </a:lnTo>
                  <a:lnTo>
                    <a:pt x="121" y="99"/>
                  </a:lnTo>
                  <a:lnTo>
                    <a:pt x="107" y="99"/>
                  </a:lnTo>
                  <a:lnTo>
                    <a:pt x="95" y="120"/>
                  </a:lnTo>
                  <a:lnTo>
                    <a:pt x="81" y="120"/>
                  </a:lnTo>
                  <a:lnTo>
                    <a:pt x="54" y="110"/>
                  </a:lnTo>
                  <a:lnTo>
                    <a:pt x="14" y="110"/>
                  </a:lnTo>
                  <a:lnTo>
                    <a:pt x="26" y="88"/>
                  </a:lnTo>
                  <a:lnTo>
                    <a:pt x="26" y="78"/>
                  </a:lnTo>
                  <a:lnTo>
                    <a:pt x="0" y="65"/>
                  </a:lnTo>
                  <a:lnTo>
                    <a:pt x="14" y="55"/>
                  </a:lnTo>
                  <a:lnTo>
                    <a:pt x="26" y="44"/>
                  </a:lnTo>
                  <a:lnTo>
                    <a:pt x="0" y="34"/>
                  </a:lnTo>
                  <a:lnTo>
                    <a:pt x="14" y="23"/>
                  </a:lnTo>
                  <a:lnTo>
                    <a:pt x="26" y="0"/>
                  </a:lnTo>
                  <a:lnTo>
                    <a:pt x="54" y="10"/>
                  </a:lnTo>
                  <a:lnTo>
                    <a:pt x="68" y="44"/>
                  </a:lnTo>
                </a:path>
              </a:pathLst>
            </a:custGeom>
            <a:solidFill>
              <a:srgbClr val="99CCFF"/>
            </a:solidFill>
            <a:ln w="12700" cap="rnd">
              <a:noFill/>
              <a:round/>
              <a:headEnd/>
              <a:tailEnd/>
            </a:ln>
          </p:spPr>
          <p:txBody>
            <a:bodyPr/>
            <a:lstStyle/>
            <a:p>
              <a:pPr eaLnBrk="0" hangingPunct="0"/>
              <a:endParaRPr lang="en-US" dirty="0"/>
            </a:p>
          </p:txBody>
        </p:sp>
        <p:sp>
          <p:nvSpPr>
            <p:cNvPr id="3241" name="Freeform 3079"/>
            <p:cNvSpPr>
              <a:spLocks/>
            </p:cNvSpPr>
            <p:nvPr/>
          </p:nvSpPr>
          <p:spPr bwMode="auto">
            <a:xfrm>
              <a:off x="2604" y="1308"/>
              <a:ext cx="29" cy="54"/>
            </a:xfrm>
            <a:custGeom>
              <a:avLst/>
              <a:gdLst>
                <a:gd name="T0" fmla="*/ 0 w 29"/>
                <a:gd name="T1" fmla="*/ 20 h 54"/>
                <a:gd name="T2" fmla="*/ 0 w 29"/>
                <a:gd name="T3" fmla="*/ 31 h 54"/>
                <a:gd name="T4" fmla="*/ 14 w 29"/>
                <a:gd name="T5" fmla="*/ 53 h 54"/>
                <a:gd name="T6" fmla="*/ 28 w 29"/>
                <a:gd name="T7" fmla="*/ 20 h 54"/>
                <a:gd name="T8" fmla="*/ 28 w 29"/>
                <a:gd name="T9" fmla="*/ 10 h 54"/>
                <a:gd name="T10" fmla="*/ 14 w 29"/>
                <a:gd name="T11" fmla="*/ 0 h 54"/>
                <a:gd name="T12" fmla="*/ 0 w 29"/>
                <a:gd name="T13" fmla="*/ 10 h 54"/>
                <a:gd name="T14" fmla="*/ 0 w 29"/>
                <a:gd name="T15" fmla="*/ 20 h 54"/>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54"/>
                <a:gd name="T26" fmla="*/ 29 w 29"/>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54">
                  <a:moveTo>
                    <a:pt x="0" y="20"/>
                  </a:moveTo>
                  <a:lnTo>
                    <a:pt x="0" y="31"/>
                  </a:lnTo>
                  <a:lnTo>
                    <a:pt x="14" y="53"/>
                  </a:lnTo>
                  <a:lnTo>
                    <a:pt x="28" y="20"/>
                  </a:lnTo>
                  <a:lnTo>
                    <a:pt x="28" y="10"/>
                  </a:lnTo>
                  <a:lnTo>
                    <a:pt x="14" y="0"/>
                  </a:lnTo>
                  <a:lnTo>
                    <a:pt x="0" y="10"/>
                  </a:lnTo>
                  <a:lnTo>
                    <a:pt x="0" y="20"/>
                  </a:lnTo>
                </a:path>
              </a:pathLst>
            </a:custGeom>
            <a:solidFill>
              <a:srgbClr val="99CCFF"/>
            </a:solidFill>
            <a:ln w="12700" cap="rnd">
              <a:noFill/>
              <a:round/>
              <a:headEnd/>
              <a:tailEnd/>
            </a:ln>
          </p:spPr>
          <p:txBody>
            <a:bodyPr/>
            <a:lstStyle/>
            <a:p>
              <a:pPr eaLnBrk="0" hangingPunct="0"/>
              <a:endParaRPr lang="en-US" dirty="0"/>
            </a:p>
          </p:txBody>
        </p:sp>
        <p:sp>
          <p:nvSpPr>
            <p:cNvPr id="3242" name="Freeform 3080"/>
            <p:cNvSpPr>
              <a:spLocks/>
            </p:cNvSpPr>
            <p:nvPr/>
          </p:nvSpPr>
          <p:spPr bwMode="auto">
            <a:xfrm>
              <a:off x="2618" y="1392"/>
              <a:ext cx="27" cy="23"/>
            </a:xfrm>
            <a:custGeom>
              <a:avLst/>
              <a:gdLst>
                <a:gd name="T0" fmla="*/ 14 w 27"/>
                <a:gd name="T1" fmla="*/ 12 h 23"/>
                <a:gd name="T2" fmla="*/ 14 w 27"/>
                <a:gd name="T3" fmla="*/ 22 h 23"/>
                <a:gd name="T4" fmla="*/ 26 w 27"/>
                <a:gd name="T5" fmla="*/ 12 h 23"/>
                <a:gd name="T6" fmla="*/ 26 w 27"/>
                <a:gd name="T7" fmla="*/ 0 h 23"/>
                <a:gd name="T8" fmla="*/ 0 w 27"/>
                <a:gd name="T9" fmla="*/ 0 h 23"/>
                <a:gd name="T10" fmla="*/ 14 w 27"/>
                <a:gd name="T11" fmla="*/ 12 h 23"/>
                <a:gd name="T12" fmla="*/ 0 60000 65536"/>
                <a:gd name="T13" fmla="*/ 0 60000 65536"/>
                <a:gd name="T14" fmla="*/ 0 60000 65536"/>
                <a:gd name="T15" fmla="*/ 0 60000 65536"/>
                <a:gd name="T16" fmla="*/ 0 60000 65536"/>
                <a:gd name="T17" fmla="*/ 0 60000 65536"/>
                <a:gd name="T18" fmla="*/ 0 w 27"/>
                <a:gd name="T19" fmla="*/ 0 h 23"/>
                <a:gd name="T20" fmla="*/ 27 w 27"/>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27" h="23">
                  <a:moveTo>
                    <a:pt x="14" y="12"/>
                  </a:moveTo>
                  <a:lnTo>
                    <a:pt x="14" y="22"/>
                  </a:lnTo>
                  <a:lnTo>
                    <a:pt x="26" y="12"/>
                  </a:lnTo>
                  <a:lnTo>
                    <a:pt x="26" y="0"/>
                  </a:lnTo>
                  <a:lnTo>
                    <a:pt x="0" y="0"/>
                  </a:lnTo>
                  <a:lnTo>
                    <a:pt x="14" y="12"/>
                  </a:lnTo>
                </a:path>
              </a:pathLst>
            </a:custGeom>
            <a:solidFill>
              <a:srgbClr val="99CCFF"/>
            </a:solidFill>
            <a:ln w="12700" cap="rnd">
              <a:noFill/>
              <a:round/>
              <a:headEnd/>
              <a:tailEnd/>
            </a:ln>
          </p:spPr>
          <p:txBody>
            <a:bodyPr/>
            <a:lstStyle/>
            <a:p>
              <a:pPr eaLnBrk="0" hangingPunct="0"/>
              <a:endParaRPr lang="en-US" dirty="0"/>
            </a:p>
          </p:txBody>
        </p:sp>
        <p:sp>
          <p:nvSpPr>
            <p:cNvPr id="3243" name="Freeform 3081"/>
            <p:cNvSpPr>
              <a:spLocks/>
            </p:cNvSpPr>
            <p:nvPr/>
          </p:nvSpPr>
          <p:spPr bwMode="auto">
            <a:xfrm>
              <a:off x="1639" y="500"/>
              <a:ext cx="429" cy="603"/>
            </a:xfrm>
            <a:custGeom>
              <a:avLst/>
              <a:gdLst>
                <a:gd name="T0" fmla="*/ 108 w 429"/>
                <a:gd name="T1" fmla="*/ 141 h 603"/>
                <a:gd name="T2" fmla="*/ 94 w 429"/>
                <a:gd name="T3" fmla="*/ 118 h 603"/>
                <a:gd name="T4" fmla="*/ 121 w 429"/>
                <a:gd name="T5" fmla="*/ 97 h 603"/>
                <a:gd name="T6" fmla="*/ 135 w 429"/>
                <a:gd name="T7" fmla="*/ 87 h 603"/>
                <a:gd name="T8" fmla="*/ 147 w 429"/>
                <a:gd name="T9" fmla="*/ 54 h 603"/>
                <a:gd name="T10" fmla="*/ 175 w 429"/>
                <a:gd name="T11" fmla="*/ 33 h 603"/>
                <a:gd name="T12" fmla="*/ 228 w 429"/>
                <a:gd name="T13" fmla="*/ 33 h 603"/>
                <a:gd name="T14" fmla="*/ 255 w 429"/>
                <a:gd name="T15" fmla="*/ 21 h 603"/>
                <a:gd name="T16" fmla="*/ 295 w 429"/>
                <a:gd name="T17" fmla="*/ 0 h 603"/>
                <a:gd name="T18" fmla="*/ 336 w 429"/>
                <a:gd name="T19" fmla="*/ 21 h 603"/>
                <a:gd name="T20" fmla="*/ 361 w 429"/>
                <a:gd name="T21" fmla="*/ 54 h 603"/>
                <a:gd name="T22" fmla="*/ 389 w 429"/>
                <a:gd name="T23" fmla="*/ 54 h 603"/>
                <a:gd name="T24" fmla="*/ 416 w 429"/>
                <a:gd name="T25" fmla="*/ 87 h 603"/>
                <a:gd name="T26" fmla="*/ 428 w 429"/>
                <a:gd name="T27" fmla="*/ 118 h 603"/>
                <a:gd name="T28" fmla="*/ 389 w 429"/>
                <a:gd name="T29" fmla="*/ 151 h 603"/>
                <a:gd name="T30" fmla="*/ 336 w 429"/>
                <a:gd name="T31" fmla="*/ 182 h 603"/>
                <a:gd name="T32" fmla="*/ 308 w 429"/>
                <a:gd name="T33" fmla="*/ 226 h 603"/>
                <a:gd name="T34" fmla="*/ 361 w 429"/>
                <a:gd name="T35" fmla="*/ 195 h 603"/>
                <a:gd name="T36" fmla="*/ 375 w 429"/>
                <a:gd name="T37" fmla="*/ 226 h 603"/>
                <a:gd name="T38" fmla="*/ 336 w 429"/>
                <a:gd name="T39" fmla="*/ 248 h 603"/>
                <a:gd name="T40" fmla="*/ 322 w 429"/>
                <a:gd name="T41" fmla="*/ 290 h 603"/>
                <a:gd name="T42" fmla="*/ 308 w 429"/>
                <a:gd name="T43" fmla="*/ 290 h 603"/>
                <a:gd name="T44" fmla="*/ 308 w 429"/>
                <a:gd name="T45" fmla="*/ 322 h 603"/>
                <a:gd name="T46" fmla="*/ 295 w 429"/>
                <a:gd name="T47" fmla="*/ 344 h 603"/>
                <a:gd name="T48" fmla="*/ 269 w 429"/>
                <a:gd name="T49" fmla="*/ 344 h 603"/>
                <a:gd name="T50" fmla="*/ 242 w 429"/>
                <a:gd name="T51" fmla="*/ 376 h 603"/>
                <a:gd name="T52" fmla="*/ 242 w 429"/>
                <a:gd name="T53" fmla="*/ 398 h 603"/>
                <a:gd name="T54" fmla="*/ 242 w 429"/>
                <a:gd name="T55" fmla="*/ 420 h 603"/>
                <a:gd name="T56" fmla="*/ 242 w 429"/>
                <a:gd name="T57" fmla="*/ 451 h 603"/>
                <a:gd name="T58" fmla="*/ 242 w 429"/>
                <a:gd name="T59" fmla="*/ 474 h 603"/>
                <a:gd name="T60" fmla="*/ 189 w 429"/>
                <a:gd name="T61" fmla="*/ 516 h 603"/>
                <a:gd name="T62" fmla="*/ 189 w 429"/>
                <a:gd name="T63" fmla="*/ 559 h 603"/>
                <a:gd name="T64" fmla="*/ 228 w 429"/>
                <a:gd name="T65" fmla="*/ 559 h 603"/>
                <a:gd name="T66" fmla="*/ 189 w 429"/>
                <a:gd name="T67" fmla="*/ 582 h 603"/>
                <a:gd name="T68" fmla="*/ 147 w 429"/>
                <a:gd name="T69" fmla="*/ 592 h 603"/>
                <a:gd name="T70" fmla="*/ 147 w 429"/>
                <a:gd name="T71" fmla="*/ 570 h 603"/>
                <a:gd name="T72" fmla="*/ 121 w 429"/>
                <a:gd name="T73" fmla="*/ 582 h 603"/>
                <a:gd name="T74" fmla="*/ 94 w 429"/>
                <a:gd name="T75" fmla="*/ 592 h 603"/>
                <a:gd name="T76" fmla="*/ 67 w 429"/>
                <a:gd name="T77" fmla="*/ 582 h 603"/>
                <a:gd name="T78" fmla="*/ 55 w 429"/>
                <a:gd name="T79" fmla="*/ 548 h 603"/>
                <a:gd name="T80" fmla="*/ 94 w 429"/>
                <a:gd name="T81" fmla="*/ 538 h 603"/>
                <a:gd name="T82" fmla="*/ 81 w 429"/>
                <a:gd name="T83" fmla="*/ 484 h 603"/>
                <a:gd name="T84" fmla="*/ 94 w 429"/>
                <a:gd name="T85" fmla="*/ 516 h 603"/>
                <a:gd name="T86" fmla="*/ 94 w 429"/>
                <a:gd name="T87" fmla="*/ 464 h 603"/>
                <a:gd name="T88" fmla="*/ 94 w 429"/>
                <a:gd name="T89" fmla="*/ 430 h 603"/>
                <a:gd name="T90" fmla="*/ 135 w 429"/>
                <a:gd name="T91" fmla="*/ 420 h 603"/>
                <a:gd name="T92" fmla="*/ 108 w 429"/>
                <a:gd name="T93" fmla="*/ 398 h 603"/>
                <a:gd name="T94" fmla="*/ 108 w 429"/>
                <a:gd name="T95" fmla="*/ 367 h 603"/>
                <a:gd name="T96" fmla="*/ 108 w 429"/>
                <a:gd name="T97" fmla="*/ 322 h 603"/>
                <a:gd name="T98" fmla="*/ 94 w 429"/>
                <a:gd name="T99" fmla="*/ 302 h 603"/>
                <a:gd name="T100" fmla="*/ 121 w 429"/>
                <a:gd name="T101" fmla="*/ 302 h 603"/>
                <a:gd name="T102" fmla="*/ 147 w 429"/>
                <a:gd name="T103" fmla="*/ 290 h 603"/>
                <a:gd name="T104" fmla="*/ 189 w 429"/>
                <a:gd name="T105" fmla="*/ 269 h 603"/>
                <a:gd name="T106" fmla="*/ 228 w 429"/>
                <a:gd name="T107" fmla="*/ 248 h 603"/>
                <a:gd name="T108" fmla="*/ 175 w 429"/>
                <a:gd name="T109" fmla="*/ 248 h 603"/>
                <a:gd name="T110" fmla="*/ 135 w 429"/>
                <a:gd name="T111" fmla="*/ 259 h 603"/>
                <a:gd name="T112" fmla="*/ 81 w 429"/>
                <a:gd name="T113" fmla="*/ 259 h 603"/>
                <a:gd name="T114" fmla="*/ 67 w 429"/>
                <a:gd name="T115" fmla="*/ 237 h 603"/>
                <a:gd name="T116" fmla="*/ 27 w 429"/>
                <a:gd name="T117" fmla="*/ 226 h 603"/>
                <a:gd name="T118" fmla="*/ 55 w 429"/>
                <a:gd name="T119" fmla="*/ 195 h 603"/>
                <a:gd name="T120" fmla="*/ 0 w 429"/>
                <a:gd name="T121" fmla="*/ 182 h 603"/>
                <a:gd name="T122" fmla="*/ 67 w 429"/>
                <a:gd name="T123" fmla="*/ 129 h 603"/>
                <a:gd name="T124" fmla="*/ 81 w 429"/>
                <a:gd name="T125" fmla="*/ 141 h 6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9"/>
                <a:gd name="T190" fmla="*/ 0 h 603"/>
                <a:gd name="T191" fmla="*/ 429 w 429"/>
                <a:gd name="T192" fmla="*/ 603 h 60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9" h="603">
                  <a:moveTo>
                    <a:pt x="94" y="162"/>
                  </a:moveTo>
                  <a:lnTo>
                    <a:pt x="108" y="141"/>
                  </a:lnTo>
                  <a:lnTo>
                    <a:pt x="121" y="129"/>
                  </a:lnTo>
                  <a:lnTo>
                    <a:pt x="94" y="118"/>
                  </a:lnTo>
                  <a:lnTo>
                    <a:pt x="108" y="108"/>
                  </a:lnTo>
                  <a:lnTo>
                    <a:pt x="121" y="97"/>
                  </a:lnTo>
                  <a:lnTo>
                    <a:pt x="135" y="97"/>
                  </a:lnTo>
                  <a:lnTo>
                    <a:pt x="135" y="87"/>
                  </a:lnTo>
                  <a:lnTo>
                    <a:pt x="135" y="65"/>
                  </a:lnTo>
                  <a:lnTo>
                    <a:pt x="147" y="54"/>
                  </a:lnTo>
                  <a:lnTo>
                    <a:pt x="161" y="33"/>
                  </a:lnTo>
                  <a:lnTo>
                    <a:pt x="175" y="33"/>
                  </a:lnTo>
                  <a:lnTo>
                    <a:pt x="202" y="33"/>
                  </a:lnTo>
                  <a:lnTo>
                    <a:pt x="228" y="33"/>
                  </a:lnTo>
                  <a:lnTo>
                    <a:pt x="242" y="21"/>
                  </a:lnTo>
                  <a:lnTo>
                    <a:pt x="255" y="21"/>
                  </a:lnTo>
                  <a:lnTo>
                    <a:pt x="281" y="0"/>
                  </a:lnTo>
                  <a:lnTo>
                    <a:pt x="295" y="0"/>
                  </a:lnTo>
                  <a:lnTo>
                    <a:pt x="308" y="11"/>
                  </a:lnTo>
                  <a:lnTo>
                    <a:pt x="336" y="21"/>
                  </a:lnTo>
                  <a:lnTo>
                    <a:pt x="361" y="33"/>
                  </a:lnTo>
                  <a:lnTo>
                    <a:pt x="361" y="54"/>
                  </a:lnTo>
                  <a:lnTo>
                    <a:pt x="349" y="65"/>
                  </a:lnTo>
                  <a:lnTo>
                    <a:pt x="389" y="54"/>
                  </a:lnTo>
                  <a:lnTo>
                    <a:pt x="402" y="75"/>
                  </a:lnTo>
                  <a:lnTo>
                    <a:pt x="416" y="87"/>
                  </a:lnTo>
                  <a:lnTo>
                    <a:pt x="428" y="97"/>
                  </a:lnTo>
                  <a:lnTo>
                    <a:pt x="428" y="118"/>
                  </a:lnTo>
                  <a:lnTo>
                    <a:pt x="416" y="141"/>
                  </a:lnTo>
                  <a:lnTo>
                    <a:pt x="389" y="151"/>
                  </a:lnTo>
                  <a:lnTo>
                    <a:pt x="375" y="172"/>
                  </a:lnTo>
                  <a:lnTo>
                    <a:pt x="336" y="182"/>
                  </a:lnTo>
                  <a:lnTo>
                    <a:pt x="322" y="205"/>
                  </a:lnTo>
                  <a:lnTo>
                    <a:pt x="308" y="226"/>
                  </a:lnTo>
                  <a:lnTo>
                    <a:pt x="336" y="226"/>
                  </a:lnTo>
                  <a:lnTo>
                    <a:pt x="361" y="195"/>
                  </a:lnTo>
                  <a:lnTo>
                    <a:pt x="375" y="182"/>
                  </a:lnTo>
                  <a:lnTo>
                    <a:pt x="375" y="226"/>
                  </a:lnTo>
                  <a:lnTo>
                    <a:pt x="361" y="237"/>
                  </a:lnTo>
                  <a:lnTo>
                    <a:pt x="336" y="248"/>
                  </a:lnTo>
                  <a:lnTo>
                    <a:pt x="336" y="269"/>
                  </a:lnTo>
                  <a:lnTo>
                    <a:pt x="322" y="290"/>
                  </a:lnTo>
                  <a:lnTo>
                    <a:pt x="322" y="302"/>
                  </a:lnTo>
                  <a:lnTo>
                    <a:pt x="308" y="290"/>
                  </a:lnTo>
                  <a:lnTo>
                    <a:pt x="308" y="312"/>
                  </a:lnTo>
                  <a:lnTo>
                    <a:pt x="308" y="322"/>
                  </a:lnTo>
                  <a:lnTo>
                    <a:pt x="281" y="312"/>
                  </a:lnTo>
                  <a:lnTo>
                    <a:pt x="295" y="344"/>
                  </a:lnTo>
                  <a:lnTo>
                    <a:pt x="281" y="367"/>
                  </a:lnTo>
                  <a:lnTo>
                    <a:pt x="269" y="344"/>
                  </a:lnTo>
                  <a:lnTo>
                    <a:pt x="255" y="356"/>
                  </a:lnTo>
                  <a:lnTo>
                    <a:pt x="242" y="376"/>
                  </a:lnTo>
                  <a:lnTo>
                    <a:pt x="214" y="387"/>
                  </a:lnTo>
                  <a:lnTo>
                    <a:pt x="242" y="398"/>
                  </a:lnTo>
                  <a:lnTo>
                    <a:pt x="214" y="409"/>
                  </a:lnTo>
                  <a:lnTo>
                    <a:pt x="242" y="420"/>
                  </a:lnTo>
                  <a:lnTo>
                    <a:pt x="242" y="430"/>
                  </a:lnTo>
                  <a:lnTo>
                    <a:pt x="242" y="451"/>
                  </a:lnTo>
                  <a:lnTo>
                    <a:pt x="228" y="464"/>
                  </a:lnTo>
                  <a:lnTo>
                    <a:pt x="242" y="474"/>
                  </a:lnTo>
                  <a:lnTo>
                    <a:pt x="214" y="505"/>
                  </a:lnTo>
                  <a:lnTo>
                    <a:pt x="189" y="516"/>
                  </a:lnTo>
                  <a:lnTo>
                    <a:pt x="175" y="548"/>
                  </a:lnTo>
                  <a:lnTo>
                    <a:pt x="189" y="559"/>
                  </a:lnTo>
                  <a:lnTo>
                    <a:pt x="214" y="548"/>
                  </a:lnTo>
                  <a:lnTo>
                    <a:pt x="228" y="559"/>
                  </a:lnTo>
                  <a:lnTo>
                    <a:pt x="202" y="570"/>
                  </a:lnTo>
                  <a:lnTo>
                    <a:pt x="189" y="582"/>
                  </a:lnTo>
                  <a:lnTo>
                    <a:pt x="161" y="602"/>
                  </a:lnTo>
                  <a:lnTo>
                    <a:pt x="147" y="592"/>
                  </a:lnTo>
                  <a:lnTo>
                    <a:pt x="147" y="582"/>
                  </a:lnTo>
                  <a:lnTo>
                    <a:pt x="147" y="570"/>
                  </a:lnTo>
                  <a:lnTo>
                    <a:pt x="135" y="570"/>
                  </a:lnTo>
                  <a:lnTo>
                    <a:pt x="121" y="582"/>
                  </a:lnTo>
                  <a:lnTo>
                    <a:pt x="121" y="602"/>
                  </a:lnTo>
                  <a:lnTo>
                    <a:pt x="94" y="592"/>
                  </a:lnTo>
                  <a:lnTo>
                    <a:pt x="81" y="582"/>
                  </a:lnTo>
                  <a:lnTo>
                    <a:pt x="67" y="582"/>
                  </a:lnTo>
                  <a:lnTo>
                    <a:pt x="55" y="582"/>
                  </a:lnTo>
                  <a:lnTo>
                    <a:pt x="55" y="548"/>
                  </a:lnTo>
                  <a:lnTo>
                    <a:pt x="81" y="538"/>
                  </a:lnTo>
                  <a:lnTo>
                    <a:pt x="94" y="538"/>
                  </a:lnTo>
                  <a:lnTo>
                    <a:pt x="67" y="516"/>
                  </a:lnTo>
                  <a:lnTo>
                    <a:pt x="81" y="484"/>
                  </a:lnTo>
                  <a:lnTo>
                    <a:pt x="94" y="495"/>
                  </a:lnTo>
                  <a:lnTo>
                    <a:pt x="94" y="516"/>
                  </a:lnTo>
                  <a:lnTo>
                    <a:pt x="108" y="484"/>
                  </a:lnTo>
                  <a:lnTo>
                    <a:pt x="94" y="464"/>
                  </a:lnTo>
                  <a:lnTo>
                    <a:pt x="94" y="451"/>
                  </a:lnTo>
                  <a:lnTo>
                    <a:pt x="94" y="430"/>
                  </a:lnTo>
                  <a:lnTo>
                    <a:pt x="121" y="420"/>
                  </a:lnTo>
                  <a:lnTo>
                    <a:pt x="135" y="420"/>
                  </a:lnTo>
                  <a:lnTo>
                    <a:pt x="121" y="398"/>
                  </a:lnTo>
                  <a:lnTo>
                    <a:pt x="108" y="398"/>
                  </a:lnTo>
                  <a:lnTo>
                    <a:pt x="108" y="376"/>
                  </a:lnTo>
                  <a:lnTo>
                    <a:pt x="108" y="367"/>
                  </a:lnTo>
                  <a:lnTo>
                    <a:pt x="108" y="344"/>
                  </a:lnTo>
                  <a:lnTo>
                    <a:pt x="108" y="322"/>
                  </a:lnTo>
                  <a:lnTo>
                    <a:pt x="108" y="312"/>
                  </a:lnTo>
                  <a:lnTo>
                    <a:pt x="94" y="302"/>
                  </a:lnTo>
                  <a:lnTo>
                    <a:pt x="108" y="290"/>
                  </a:lnTo>
                  <a:lnTo>
                    <a:pt x="121" y="302"/>
                  </a:lnTo>
                  <a:lnTo>
                    <a:pt x="147" y="302"/>
                  </a:lnTo>
                  <a:lnTo>
                    <a:pt x="147" y="290"/>
                  </a:lnTo>
                  <a:lnTo>
                    <a:pt x="161" y="280"/>
                  </a:lnTo>
                  <a:lnTo>
                    <a:pt x="189" y="269"/>
                  </a:lnTo>
                  <a:lnTo>
                    <a:pt x="214" y="259"/>
                  </a:lnTo>
                  <a:lnTo>
                    <a:pt x="228" y="248"/>
                  </a:lnTo>
                  <a:lnTo>
                    <a:pt x="214" y="237"/>
                  </a:lnTo>
                  <a:lnTo>
                    <a:pt x="175" y="248"/>
                  </a:lnTo>
                  <a:lnTo>
                    <a:pt x="161" y="259"/>
                  </a:lnTo>
                  <a:lnTo>
                    <a:pt x="135" y="259"/>
                  </a:lnTo>
                  <a:lnTo>
                    <a:pt x="108" y="259"/>
                  </a:lnTo>
                  <a:lnTo>
                    <a:pt x="81" y="259"/>
                  </a:lnTo>
                  <a:lnTo>
                    <a:pt x="67" y="259"/>
                  </a:lnTo>
                  <a:lnTo>
                    <a:pt x="67" y="237"/>
                  </a:lnTo>
                  <a:lnTo>
                    <a:pt x="41" y="237"/>
                  </a:lnTo>
                  <a:lnTo>
                    <a:pt x="27" y="226"/>
                  </a:lnTo>
                  <a:lnTo>
                    <a:pt x="41" y="195"/>
                  </a:lnTo>
                  <a:lnTo>
                    <a:pt x="55" y="195"/>
                  </a:lnTo>
                  <a:lnTo>
                    <a:pt x="14" y="182"/>
                  </a:lnTo>
                  <a:lnTo>
                    <a:pt x="0" y="182"/>
                  </a:lnTo>
                  <a:lnTo>
                    <a:pt x="27" y="151"/>
                  </a:lnTo>
                  <a:lnTo>
                    <a:pt x="67" y="129"/>
                  </a:lnTo>
                  <a:lnTo>
                    <a:pt x="81" y="118"/>
                  </a:lnTo>
                  <a:lnTo>
                    <a:pt x="81" y="141"/>
                  </a:lnTo>
                  <a:lnTo>
                    <a:pt x="94" y="162"/>
                  </a:lnTo>
                </a:path>
              </a:pathLst>
            </a:custGeom>
            <a:solidFill>
              <a:srgbClr val="99CCFF"/>
            </a:solidFill>
            <a:ln w="12700" cap="rnd">
              <a:noFill/>
              <a:round/>
              <a:headEnd/>
              <a:tailEnd/>
            </a:ln>
          </p:spPr>
          <p:txBody>
            <a:bodyPr/>
            <a:lstStyle/>
            <a:p>
              <a:pPr eaLnBrk="0" hangingPunct="0"/>
              <a:endParaRPr lang="en-US" dirty="0"/>
            </a:p>
          </p:txBody>
        </p:sp>
        <p:sp>
          <p:nvSpPr>
            <p:cNvPr id="3244" name="Freeform 3082"/>
            <p:cNvSpPr>
              <a:spLocks/>
            </p:cNvSpPr>
            <p:nvPr/>
          </p:nvSpPr>
          <p:spPr bwMode="auto">
            <a:xfrm>
              <a:off x="1599" y="737"/>
              <a:ext cx="135" cy="228"/>
            </a:xfrm>
            <a:custGeom>
              <a:avLst/>
              <a:gdLst>
                <a:gd name="T0" fmla="*/ 39 w 135"/>
                <a:gd name="T1" fmla="*/ 161 h 228"/>
                <a:gd name="T2" fmla="*/ 39 w 135"/>
                <a:gd name="T3" fmla="*/ 151 h 228"/>
                <a:gd name="T4" fmla="*/ 28 w 135"/>
                <a:gd name="T5" fmla="*/ 130 h 228"/>
                <a:gd name="T6" fmla="*/ 28 w 135"/>
                <a:gd name="T7" fmla="*/ 97 h 228"/>
                <a:gd name="T8" fmla="*/ 39 w 135"/>
                <a:gd name="T9" fmla="*/ 76 h 228"/>
                <a:gd name="T10" fmla="*/ 28 w 135"/>
                <a:gd name="T11" fmla="*/ 66 h 228"/>
                <a:gd name="T12" fmla="*/ 0 w 135"/>
                <a:gd name="T13" fmla="*/ 53 h 228"/>
                <a:gd name="T14" fmla="*/ 13 w 135"/>
                <a:gd name="T15" fmla="*/ 43 h 228"/>
                <a:gd name="T16" fmla="*/ 28 w 135"/>
                <a:gd name="T17" fmla="*/ 33 h 228"/>
                <a:gd name="T18" fmla="*/ 28 w 135"/>
                <a:gd name="T19" fmla="*/ 22 h 228"/>
                <a:gd name="T20" fmla="*/ 39 w 135"/>
                <a:gd name="T21" fmla="*/ 0 h 228"/>
                <a:gd name="T22" fmla="*/ 53 w 135"/>
                <a:gd name="T23" fmla="*/ 0 h 228"/>
                <a:gd name="T24" fmla="*/ 66 w 135"/>
                <a:gd name="T25" fmla="*/ 22 h 228"/>
                <a:gd name="T26" fmla="*/ 94 w 135"/>
                <a:gd name="T27" fmla="*/ 43 h 228"/>
                <a:gd name="T28" fmla="*/ 94 w 135"/>
                <a:gd name="T29" fmla="*/ 53 h 228"/>
                <a:gd name="T30" fmla="*/ 120 w 135"/>
                <a:gd name="T31" fmla="*/ 86 h 228"/>
                <a:gd name="T32" fmla="*/ 106 w 135"/>
                <a:gd name="T33" fmla="*/ 97 h 228"/>
                <a:gd name="T34" fmla="*/ 134 w 135"/>
                <a:gd name="T35" fmla="*/ 119 h 228"/>
                <a:gd name="T36" fmla="*/ 134 w 135"/>
                <a:gd name="T37" fmla="*/ 140 h 228"/>
                <a:gd name="T38" fmla="*/ 120 w 135"/>
                <a:gd name="T39" fmla="*/ 173 h 228"/>
                <a:gd name="T40" fmla="*/ 106 w 135"/>
                <a:gd name="T41" fmla="*/ 205 h 228"/>
                <a:gd name="T42" fmla="*/ 81 w 135"/>
                <a:gd name="T43" fmla="*/ 227 h 228"/>
                <a:gd name="T44" fmla="*/ 53 w 135"/>
                <a:gd name="T45" fmla="*/ 227 h 228"/>
                <a:gd name="T46" fmla="*/ 28 w 135"/>
                <a:gd name="T47" fmla="*/ 194 h 228"/>
                <a:gd name="T48" fmla="*/ 28 w 135"/>
                <a:gd name="T49" fmla="*/ 173 h 228"/>
                <a:gd name="T50" fmla="*/ 39 w 135"/>
                <a:gd name="T51" fmla="*/ 161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5"/>
                <a:gd name="T79" fmla="*/ 0 h 228"/>
                <a:gd name="T80" fmla="*/ 135 w 135"/>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5" h="228">
                  <a:moveTo>
                    <a:pt x="39" y="161"/>
                  </a:moveTo>
                  <a:lnTo>
                    <a:pt x="39" y="151"/>
                  </a:lnTo>
                  <a:lnTo>
                    <a:pt x="28" y="130"/>
                  </a:lnTo>
                  <a:lnTo>
                    <a:pt x="28" y="97"/>
                  </a:lnTo>
                  <a:lnTo>
                    <a:pt x="39" y="76"/>
                  </a:lnTo>
                  <a:lnTo>
                    <a:pt x="28" y="66"/>
                  </a:lnTo>
                  <a:lnTo>
                    <a:pt x="0" y="53"/>
                  </a:lnTo>
                  <a:lnTo>
                    <a:pt x="13" y="43"/>
                  </a:lnTo>
                  <a:lnTo>
                    <a:pt x="28" y="33"/>
                  </a:lnTo>
                  <a:lnTo>
                    <a:pt x="28" y="22"/>
                  </a:lnTo>
                  <a:lnTo>
                    <a:pt x="39" y="0"/>
                  </a:lnTo>
                  <a:lnTo>
                    <a:pt x="53" y="0"/>
                  </a:lnTo>
                  <a:lnTo>
                    <a:pt x="66" y="22"/>
                  </a:lnTo>
                  <a:lnTo>
                    <a:pt x="94" y="43"/>
                  </a:lnTo>
                  <a:lnTo>
                    <a:pt x="94" y="53"/>
                  </a:lnTo>
                  <a:lnTo>
                    <a:pt x="120" y="86"/>
                  </a:lnTo>
                  <a:lnTo>
                    <a:pt x="106" y="97"/>
                  </a:lnTo>
                  <a:lnTo>
                    <a:pt x="134" y="119"/>
                  </a:lnTo>
                  <a:lnTo>
                    <a:pt x="134" y="140"/>
                  </a:lnTo>
                  <a:lnTo>
                    <a:pt x="120" y="173"/>
                  </a:lnTo>
                  <a:lnTo>
                    <a:pt x="106" y="205"/>
                  </a:lnTo>
                  <a:lnTo>
                    <a:pt x="81" y="227"/>
                  </a:lnTo>
                  <a:lnTo>
                    <a:pt x="53" y="227"/>
                  </a:lnTo>
                  <a:lnTo>
                    <a:pt x="28" y="194"/>
                  </a:lnTo>
                  <a:lnTo>
                    <a:pt x="28" y="173"/>
                  </a:lnTo>
                  <a:lnTo>
                    <a:pt x="39" y="161"/>
                  </a:lnTo>
                </a:path>
              </a:pathLst>
            </a:custGeom>
            <a:solidFill>
              <a:srgbClr val="99CCFF"/>
            </a:solidFill>
            <a:ln w="12700" cap="rnd">
              <a:noFill/>
              <a:round/>
              <a:headEnd/>
              <a:tailEnd/>
            </a:ln>
          </p:spPr>
          <p:txBody>
            <a:bodyPr/>
            <a:lstStyle/>
            <a:p>
              <a:pPr eaLnBrk="0" hangingPunct="0"/>
              <a:endParaRPr lang="en-US" dirty="0"/>
            </a:p>
          </p:txBody>
        </p:sp>
        <p:sp>
          <p:nvSpPr>
            <p:cNvPr id="3245" name="Freeform 3083"/>
            <p:cNvSpPr>
              <a:spLocks/>
            </p:cNvSpPr>
            <p:nvPr/>
          </p:nvSpPr>
          <p:spPr bwMode="auto">
            <a:xfrm>
              <a:off x="1572" y="920"/>
              <a:ext cx="28" cy="45"/>
            </a:xfrm>
            <a:custGeom>
              <a:avLst/>
              <a:gdLst>
                <a:gd name="T0" fmla="*/ 0 w 28"/>
                <a:gd name="T1" fmla="*/ 32 h 45"/>
                <a:gd name="T2" fmla="*/ 0 w 28"/>
                <a:gd name="T3" fmla="*/ 10 h 45"/>
                <a:gd name="T4" fmla="*/ 13 w 28"/>
                <a:gd name="T5" fmla="*/ 0 h 45"/>
                <a:gd name="T6" fmla="*/ 27 w 28"/>
                <a:gd name="T7" fmla="*/ 10 h 45"/>
                <a:gd name="T8" fmla="*/ 27 w 28"/>
                <a:gd name="T9" fmla="*/ 21 h 45"/>
                <a:gd name="T10" fmla="*/ 27 w 28"/>
                <a:gd name="T11" fmla="*/ 32 h 45"/>
                <a:gd name="T12" fmla="*/ 13 w 28"/>
                <a:gd name="T13" fmla="*/ 44 h 45"/>
                <a:gd name="T14" fmla="*/ 0 w 28"/>
                <a:gd name="T15" fmla="*/ 44 h 45"/>
                <a:gd name="T16" fmla="*/ 0 w 28"/>
                <a:gd name="T17" fmla="*/ 21 h 45"/>
                <a:gd name="T18" fmla="*/ 0 w 28"/>
                <a:gd name="T19" fmla="*/ 32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45"/>
                <a:gd name="T32" fmla="*/ 28 w 28"/>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45">
                  <a:moveTo>
                    <a:pt x="0" y="32"/>
                  </a:moveTo>
                  <a:lnTo>
                    <a:pt x="0" y="10"/>
                  </a:lnTo>
                  <a:lnTo>
                    <a:pt x="13" y="0"/>
                  </a:lnTo>
                  <a:lnTo>
                    <a:pt x="27" y="10"/>
                  </a:lnTo>
                  <a:lnTo>
                    <a:pt x="27" y="21"/>
                  </a:lnTo>
                  <a:lnTo>
                    <a:pt x="27" y="32"/>
                  </a:lnTo>
                  <a:lnTo>
                    <a:pt x="13" y="44"/>
                  </a:lnTo>
                  <a:lnTo>
                    <a:pt x="0" y="44"/>
                  </a:lnTo>
                  <a:lnTo>
                    <a:pt x="0" y="21"/>
                  </a:lnTo>
                  <a:lnTo>
                    <a:pt x="0" y="32"/>
                  </a:lnTo>
                </a:path>
              </a:pathLst>
            </a:custGeom>
            <a:solidFill>
              <a:srgbClr val="99CCFF"/>
            </a:solidFill>
            <a:ln w="12700" cap="rnd">
              <a:noFill/>
              <a:round/>
              <a:headEnd/>
              <a:tailEnd/>
            </a:ln>
          </p:spPr>
          <p:txBody>
            <a:bodyPr/>
            <a:lstStyle/>
            <a:p>
              <a:pPr eaLnBrk="0" hangingPunct="0"/>
              <a:endParaRPr lang="en-US" dirty="0"/>
            </a:p>
          </p:txBody>
        </p:sp>
        <p:sp>
          <p:nvSpPr>
            <p:cNvPr id="3246" name="Freeform 3084"/>
            <p:cNvSpPr>
              <a:spLocks/>
            </p:cNvSpPr>
            <p:nvPr/>
          </p:nvSpPr>
          <p:spPr bwMode="auto">
            <a:xfrm>
              <a:off x="1560" y="790"/>
              <a:ext cx="13" cy="34"/>
            </a:xfrm>
            <a:custGeom>
              <a:avLst/>
              <a:gdLst>
                <a:gd name="T0" fmla="*/ 0 w 13"/>
                <a:gd name="T1" fmla="*/ 33 h 34"/>
                <a:gd name="T2" fmla="*/ 0 w 13"/>
                <a:gd name="T3" fmla="*/ 0 h 34"/>
                <a:gd name="T4" fmla="*/ 12 w 13"/>
                <a:gd name="T5" fmla="*/ 0 h 34"/>
                <a:gd name="T6" fmla="*/ 12 w 13"/>
                <a:gd name="T7" fmla="*/ 13 h 34"/>
                <a:gd name="T8" fmla="*/ 12 w 13"/>
                <a:gd name="T9" fmla="*/ 23 h 34"/>
                <a:gd name="T10" fmla="*/ 12 w 13"/>
                <a:gd name="T11" fmla="*/ 33 h 34"/>
                <a:gd name="T12" fmla="*/ 0 w 13"/>
                <a:gd name="T13" fmla="*/ 33 h 34"/>
                <a:gd name="T14" fmla="*/ 0 60000 65536"/>
                <a:gd name="T15" fmla="*/ 0 60000 65536"/>
                <a:gd name="T16" fmla="*/ 0 60000 65536"/>
                <a:gd name="T17" fmla="*/ 0 60000 65536"/>
                <a:gd name="T18" fmla="*/ 0 60000 65536"/>
                <a:gd name="T19" fmla="*/ 0 60000 65536"/>
                <a:gd name="T20" fmla="*/ 0 60000 65536"/>
                <a:gd name="T21" fmla="*/ 0 w 13"/>
                <a:gd name="T22" fmla="*/ 0 h 34"/>
                <a:gd name="T23" fmla="*/ 13 w 13"/>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34">
                  <a:moveTo>
                    <a:pt x="0" y="33"/>
                  </a:moveTo>
                  <a:lnTo>
                    <a:pt x="0" y="0"/>
                  </a:lnTo>
                  <a:lnTo>
                    <a:pt x="12" y="0"/>
                  </a:lnTo>
                  <a:lnTo>
                    <a:pt x="12" y="13"/>
                  </a:lnTo>
                  <a:lnTo>
                    <a:pt x="12" y="23"/>
                  </a:lnTo>
                  <a:lnTo>
                    <a:pt x="12" y="33"/>
                  </a:lnTo>
                  <a:lnTo>
                    <a:pt x="0" y="33"/>
                  </a:lnTo>
                </a:path>
              </a:pathLst>
            </a:custGeom>
            <a:solidFill>
              <a:srgbClr val="99CCFF"/>
            </a:solidFill>
            <a:ln w="12700" cap="rnd">
              <a:noFill/>
              <a:round/>
              <a:headEnd/>
              <a:tailEnd/>
            </a:ln>
          </p:spPr>
          <p:txBody>
            <a:bodyPr/>
            <a:lstStyle/>
            <a:p>
              <a:pPr eaLnBrk="0" hangingPunct="0"/>
              <a:endParaRPr lang="en-US" dirty="0"/>
            </a:p>
          </p:txBody>
        </p:sp>
        <p:sp>
          <p:nvSpPr>
            <p:cNvPr id="3247" name="Freeform 3085"/>
            <p:cNvSpPr>
              <a:spLocks/>
            </p:cNvSpPr>
            <p:nvPr/>
          </p:nvSpPr>
          <p:spPr bwMode="auto">
            <a:xfrm>
              <a:off x="1451" y="856"/>
              <a:ext cx="110" cy="109"/>
            </a:xfrm>
            <a:custGeom>
              <a:avLst/>
              <a:gdLst>
                <a:gd name="T0" fmla="*/ 40 w 110"/>
                <a:gd name="T1" fmla="*/ 86 h 109"/>
                <a:gd name="T2" fmla="*/ 28 w 110"/>
                <a:gd name="T3" fmla="*/ 75 h 109"/>
                <a:gd name="T4" fmla="*/ 40 w 110"/>
                <a:gd name="T5" fmla="*/ 65 h 109"/>
                <a:gd name="T6" fmla="*/ 28 w 110"/>
                <a:gd name="T7" fmla="*/ 53 h 109"/>
                <a:gd name="T8" fmla="*/ 14 w 110"/>
                <a:gd name="T9" fmla="*/ 42 h 109"/>
                <a:gd name="T10" fmla="*/ 0 w 110"/>
                <a:gd name="T11" fmla="*/ 21 h 109"/>
                <a:gd name="T12" fmla="*/ 28 w 110"/>
                <a:gd name="T13" fmla="*/ 0 h 109"/>
                <a:gd name="T14" fmla="*/ 28 w 110"/>
                <a:gd name="T15" fmla="*/ 11 h 109"/>
                <a:gd name="T16" fmla="*/ 28 w 110"/>
                <a:gd name="T17" fmla="*/ 21 h 109"/>
                <a:gd name="T18" fmla="*/ 54 w 110"/>
                <a:gd name="T19" fmla="*/ 21 h 109"/>
                <a:gd name="T20" fmla="*/ 67 w 110"/>
                <a:gd name="T21" fmla="*/ 21 h 109"/>
                <a:gd name="T22" fmla="*/ 81 w 110"/>
                <a:gd name="T23" fmla="*/ 42 h 109"/>
                <a:gd name="T24" fmla="*/ 81 w 110"/>
                <a:gd name="T25" fmla="*/ 53 h 109"/>
                <a:gd name="T26" fmla="*/ 95 w 110"/>
                <a:gd name="T27" fmla="*/ 65 h 109"/>
                <a:gd name="T28" fmla="*/ 109 w 110"/>
                <a:gd name="T29" fmla="*/ 75 h 109"/>
                <a:gd name="T30" fmla="*/ 95 w 110"/>
                <a:gd name="T31" fmla="*/ 108 h 109"/>
                <a:gd name="T32" fmla="*/ 81 w 110"/>
                <a:gd name="T33" fmla="*/ 96 h 109"/>
                <a:gd name="T34" fmla="*/ 67 w 110"/>
                <a:gd name="T35" fmla="*/ 86 h 109"/>
                <a:gd name="T36" fmla="*/ 54 w 110"/>
                <a:gd name="T37" fmla="*/ 86 h 109"/>
                <a:gd name="T38" fmla="*/ 54 w 110"/>
                <a:gd name="T39" fmla="*/ 75 h 109"/>
                <a:gd name="T40" fmla="*/ 40 w 110"/>
                <a:gd name="T41" fmla="*/ 86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0"/>
                <a:gd name="T64" fmla="*/ 0 h 109"/>
                <a:gd name="T65" fmla="*/ 110 w 110"/>
                <a:gd name="T66" fmla="*/ 109 h 1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0" h="109">
                  <a:moveTo>
                    <a:pt x="40" y="86"/>
                  </a:moveTo>
                  <a:lnTo>
                    <a:pt x="28" y="75"/>
                  </a:lnTo>
                  <a:lnTo>
                    <a:pt x="40" y="65"/>
                  </a:lnTo>
                  <a:lnTo>
                    <a:pt x="28" y="53"/>
                  </a:lnTo>
                  <a:lnTo>
                    <a:pt x="14" y="42"/>
                  </a:lnTo>
                  <a:lnTo>
                    <a:pt x="0" y="21"/>
                  </a:lnTo>
                  <a:lnTo>
                    <a:pt x="28" y="0"/>
                  </a:lnTo>
                  <a:lnTo>
                    <a:pt x="28" y="11"/>
                  </a:lnTo>
                  <a:lnTo>
                    <a:pt x="28" y="21"/>
                  </a:lnTo>
                  <a:lnTo>
                    <a:pt x="54" y="21"/>
                  </a:lnTo>
                  <a:lnTo>
                    <a:pt x="67" y="21"/>
                  </a:lnTo>
                  <a:lnTo>
                    <a:pt x="81" y="42"/>
                  </a:lnTo>
                  <a:lnTo>
                    <a:pt x="81" y="53"/>
                  </a:lnTo>
                  <a:lnTo>
                    <a:pt x="95" y="65"/>
                  </a:lnTo>
                  <a:lnTo>
                    <a:pt x="109" y="75"/>
                  </a:lnTo>
                  <a:lnTo>
                    <a:pt x="95" y="108"/>
                  </a:lnTo>
                  <a:lnTo>
                    <a:pt x="81" y="96"/>
                  </a:lnTo>
                  <a:lnTo>
                    <a:pt x="67" y="86"/>
                  </a:lnTo>
                  <a:lnTo>
                    <a:pt x="54" y="86"/>
                  </a:lnTo>
                  <a:lnTo>
                    <a:pt x="54" y="75"/>
                  </a:lnTo>
                  <a:lnTo>
                    <a:pt x="40" y="86"/>
                  </a:lnTo>
                </a:path>
              </a:pathLst>
            </a:custGeom>
            <a:solidFill>
              <a:srgbClr val="99CCFF"/>
            </a:solidFill>
            <a:ln w="12700" cap="rnd">
              <a:noFill/>
              <a:round/>
              <a:headEnd/>
              <a:tailEnd/>
            </a:ln>
          </p:spPr>
          <p:txBody>
            <a:bodyPr/>
            <a:lstStyle/>
            <a:p>
              <a:pPr eaLnBrk="0" hangingPunct="0"/>
              <a:endParaRPr lang="en-US" dirty="0"/>
            </a:p>
          </p:txBody>
        </p:sp>
        <p:sp>
          <p:nvSpPr>
            <p:cNvPr id="3248" name="Freeform 3086"/>
            <p:cNvSpPr>
              <a:spLocks/>
            </p:cNvSpPr>
            <p:nvPr/>
          </p:nvSpPr>
          <p:spPr bwMode="auto">
            <a:xfrm>
              <a:off x="1572" y="1038"/>
              <a:ext cx="255" cy="140"/>
            </a:xfrm>
            <a:custGeom>
              <a:avLst/>
              <a:gdLst>
                <a:gd name="T0" fmla="*/ 66 w 255"/>
                <a:gd name="T1" fmla="*/ 85 h 140"/>
                <a:gd name="T2" fmla="*/ 66 w 255"/>
                <a:gd name="T3" fmla="*/ 64 h 140"/>
                <a:gd name="T4" fmla="*/ 55 w 255"/>
                <a:gd name="T5" fmla="*/ 44 h 140"/>
                <a:gd name="T6" fmla="*/ 41 w 255"/>
                <a:gd name="T7" fmla="*/ 44 h 140"/>
                <a:gd name="T8" fmla="*/ 27 w 255"/>
                <a:gd name="T9" fmla="*/ 44 h 140"/>
                <a:gd name="T10" fmla="*/ 0 w 255"/>
                <a:gd name="T11" fmla="*/ 21 h 140"/>
                <a:gd name="T12" fmla="*/ 0 w 255"/>
                <a:gd name="T13" fmla="*/ 0 h 140"/>
                <a:gd name="T14" fmla="*/ 27 w 255"/>
                <a:gd name="T15" fmla="*/ 0 h 140"/>
                <a:gd name="T16" fmla="*/ 55 w 255"/>
                <a:gd name="T17" fmla="*/ 0 h 140"/>
                <a:gd name="T18" fmla="*/ 55 w 255"/>
                <a:gd name="T19" fmla="*/ 21 h 140"/>
                <a:gd name="T20" fmla="*/ 80 w 255"/>
                <a:gd name="T21" fmla="*/ 10 h 140"/>
                <a:gd name="T22" fmla="*/ 66 w 255"/>
                <a:gd name="T23" fmla="*/ 44 h 140"/>
                <a:gd name="T24" fmla="*/ 80 w 255"/>
                <a:gd name="T25" fmla="*/ 32 h 140"/>
                <a:gd name="T26" fmla="*/ 80 w 255"/>
                <a:gd name="T27" fmla="*/ 64 h 140"/>
                <a:gd name="T28" fmla="*/ 107 w 255"/>
                <a:gd name="T29" fmla="*/ 54 h 140"/>
                <a:gd name="T30" fmla="*/ 146 w 255"/>
                <a:gd name="T31" fmla="*/ 64 h 140"/>
                <a:gd name="T32" fmla="*/ 173 w 255"/>
                <a:gd name="T33" fmla="*/ 74 h 140"/>
                <a:gd name="T34" fmla="*/ 201 w 255"/>
                <a:gd name="T35" fmla="*/ 74 h 140"/>
                <a:gd name="T36" fmla="*/ 240 w 255"/>
                <a:gd name="T37" fmla="*/ 74 h 140"/>
                <a:gd name="T38" fmla="*/ 254 w 255"/>
                <a:gd name="T39" fmla="*/ 85 h 140"/>
                <a:gd name="T40" fmla="*/ 240 w 255"/>
                <a:gd name="T41" fmla="*/ 97 h 140"/>
                <a:gd name="T42" fmla="*/ 226 w 255"/>
                <a:gd name="T43" fmla="*/ 129 h 140"/>
                <a:gd name="T44" fmla="*/ 213 w 255"/>
                <a:gd name="T45" fmla="*/ 139 h 140"/>
                <a:gd name="T46" fmla="*/ 201 w 255"/>
                <a:gd name="T47" fmla="*/ 139 h 140"/>
                <a:gd name="T48" fmla="*/ 187 w 255"/>
                <a:gd name="T49" fmla="*/ 129 h 140"/>
                <a:gd name="T50" fmla="*/ 173 w 255"/>
                <a:gd name="T51" fmla="*/ 129 h 140"/>
                <a:gd name="T52" fmla="*/ 146 w 255"/>
                <a:gd name="T53" fmla="*/ 129 h 140"/>
                <a:gd name="T54" fmla="*/ 121 w 255"/>
                <a:gd name="T55" fmla="*/ 118 h 140"/>
                <a:gd name="T56" fmla="*/ 107 w 255"/>
                <a:gd name="T57" fmla="*/ 118 h 140"/>
                <a:gd name="T58" fmla="*/ 107 w 255"/>
                <a:gd name="T59" fmla="*/ 129 h 140"/>
                <a:gd name="T60" fmla="*/ 93 w 255"/>
                <a:gd name="T61" fmla="*/ 139 h 140"/>
                <a:gd name="T62" fmla="*/ 93 w 255"/>
                <a:gd name="T63" fmla="*/ 129 h 140"/>
                <a:gd name="T64" fmla="*/ 80 w 255"/>
                <a:gd name="T65" fmla="*/ 129 h 140"/>
                <a:gd name="T66" fmla="*/ 66 w 255"/>
                <a:gd name="T67" fmla="*/ 129 h 140"/>
                <a:gd name="T68" fmla="*/ 66 w 255"/>
                <a:gd name="T69" fmla="*/ 108 h 140"/>
                <a:gd name="T70" fmla="*/ 66 w 255"/>
                <a:gd name="T71" fmla="*/ 97 h 140"/>
                <a:gd name="T72" fmla="*/ 66 w 255"/>
                <a:gd name="T73" fmla="*/ 74 h 140"/>
                <a:gd name="T74" fmla="*/ 66 w 255"/>
                <a:gd name="T75" fmla="*/ 64 h 140"/>
                <a:gd name="T76" fmla="*/ 55 w 255"/>
                <a:gd name="T77" fmla="*/ 44 h 140"/>
                <a:gd name="T78" fmla="*/ 41 w 255"/>
                <a:gd name="T79" fmla="*/ 44 h 140"/>
                <a:gd name="T80" fmla="*/ 66 w 255"/>
                <a:gd name="T81" fmla="*/ 85 h 14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5"/>
                <a:gd name="T124" fmla="*/ 0 h 140"/>
                <a:gd name="T125" fmla="*/ 255 w 255"/>
                <a:gd name="T126" fmla="*/ 140 h 14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5" h="140">
                  <a:moveTo>
                    <a:pt x="66" y="85"/>
                  </a:moveTo>
                  <a:lnTo>
                    <a:pt x="66" y="64"/>
                  </a:lnTo>
                  <a:lnTo>
                    <a:pt x="55" y="44"/>
                  </a:lnTo>
                  <a:lnTo>
                    <a:pt x="41" y="44"/>
                  </a:lnTo>
                  <a:lnTo>
                    <a:pt x="27" y="44"/>
                  </a:lnTo>
                  <a:lnTo>
                    <a:pt x="0" y="21"/>
                  </a:lnTo>
                  <a:lnTo>
                    <a:pt x="0" y="0"/>
                  </a:lnTo>
                  <a:lnTo>
                    <a:pt x="27" y="0"/>
                  </a:lnTo>
                  <a:lnTo>
                    <a:pt x="55" y="0"/>
                  </a:lnTo>
                  <a:lnTo>
                    <a:pt x="55" y="21"/>
                  </a:lnTo>
                  <a:lnTo>
                    <a:pt x="80" y="10"/>
                  </a:lnTo>
                  <a:lnTo>
                    <a:pt x="66" y="44"/>
                  </a:lnTo>
                  <a:lnTo>
                    <a:pt x="80" y="32"/>
                  </a:lnTo>
                  <a:lnTo>
                    <a:pt x="80" y="64"/>
                  </a:lnTo>
                  <a:lnTo>
                    <a:pt x="107" y="54"/>
                  </a:lnTo>
                  <a:lnTo>
                    <a:pt x="146" y="64"/>
                  </a:lnTo>
                  <a:lnTo>
                    <a:pt x="173" y="74"/>
                  </a:lnTo>
                  <a:lnTo>
                    <a:pt x="201" y="74"/>
                  </a:lnTo>
                  <a:lnTo>
                    <a:pt x="240" y="74"/>
                  </a:lnTo>
                  <a:lnTo>
                    <a:pt x="254" y="85"/>
                  </a:lnTo>
                  <a:lnTo>
                    <a:pt x="240" y="97"/>
                  </a:lnTo>
                  <a:lnTo>
                    <a:pt x="226" y="129"/>
                  </a:lnTo>
                  <a:lnTo>
                    <a:pt x="213" y="139"/>
                  </a:lnTo>
                  <a:lnTo>
                    <a:pt x="201" y="139"/>
                  </a:lnTo>
                  <a:lnTo>
                    <a:pt x="187" y="129"/>
                  </a:lnTo>
                  <a:lnTo>
                    <a:pt x="173" y="129"/>
                  </a:lnTo>
                  <a:lnTo>
                    <a:pt x="146" y="129"/>
                  </a:lnTo>
                  <a:lnTo>
                    <a:pt x="121" y="118"/>
                  </a:lnTo>
                  <a:lnTo>
                    <a:pt x="107" y="118"/>
                  </a:lnTo>
                  <a:lnTo>
                    <a:pt x="107" y="129"/>
                  </a:lnTo>
                  <a:lnTo>
                    <a:pt x="93" y="139"/>
                  </a:lnTo>
                  <a:lnTo>
                    <a:pt x="93" y="129"/>
                  </a:lnTo>
                  <a:lnTo>
                    <a:pt x="80" y="129"/>
                  </a:lnTo>
                  <a:lnTo>
                    <a:pt x="66" y="129"/>
                  </a:lnTo>
                  <a:lnTo>
                    <a:pt x="66" y="108"/>
                  </a:lnTo>
                  <a:lnTo>
                    <a:pt x="66" y="97"/>
                  </a:lnTo>
                  <a:lnTo>
                    <a:pt x="66" y="74"/>
                  </a:lnTo>
                  <a:lnTo>
                    <a:pt x="66" y="64"/>
                  </a:lnTo>
                  <a:lnTo>
                    <a:pt x="55" y="44"/>
                  </a:lnTo>
                  <a:lnTo>
                    <a:pt x="41" y="44"/>
                  </a:lnTo>
                  <a:lnTo>
                    <a:pt x="66" y="85"/>
                  </a:lnTo>
                </a:path>
              </a:pathLst>
            </a:custGeom>
            <a:solidFill>
              <a:srgbClr val="99CCFF"/>
            </a:solidFill>
            <a:ln w="12700" cap="rnd">
              <a:noFill/>
              <a:round/>
              <a:headEnd/>
              <a:tailEnd/>
            </a:ln>
          </p:spPr>
          <p:txBody>
            <a:bodyPr/>
            <a:lstStyle/>
            <a:p>
              <a:pPr eaLnBrk="0" hangingPunct="0"/>
              <a:endParaRPr lang="en-US" dirty="0"/>
            </a:p>
          </p:txBody>
        </p:sp>
        <p:sp>
          <p:nvSpPr>
            <p:cNvPr id="3249" name="Freeform 3087"/>
            <p:cNvSpPr>
              <a:spLocks/>
            </p:cNvSpPr>
            <p:nvPr/>
          </p:nvSpPr>
          <p:spPr bwMode="auto">
            <a:xfrm>
              <a:off x="1599" y="1146"/>
              <a:ext cx="29" cy="43"/>
            </a:xfrm>
            <a:custGeom>
              <a:avLst/>
              <a:gdLst>
                <a:gd name="T0" fmla="*/ 14 w 29"/>
                <a:gd name="T1" fmla="*/ 42 h 43"/>
                <a:gd name="T2" fmla="*/ 0 w 29"/>
                <a:gd name="T3" fmla="*/ 20 h 43"/>
                <a:gd name="T4" fmla="*/ 0 w 29"/>
                <a:gd name="T5" fmla="*/ 10 h 43"/>
                <a:gd name="T6" fmla="*/ 14 w 29"/>
                <a:gd name="T7" fmla="*/ 0 h 43"/>
                <a:gd name="T8" fmla="*/ 28 w 29"/>
                <a:gd name="T9" fmla="*/ 0 h 43"/>
                <a:gd name="T10" fmla="*/ 28 w 29"/>
                <a:gd name="T11" fmla="*/ 30 h 43"/>
                <a:gd name="T12" fmla="*/ 14 w 29"/>
                <a:gd name="T13" fmla="*/ 42 h 43"/>
                <a:gd name="T14" fmla="*/ 0 60000 65536"/>
                <a:gd name="T15" fmla="*/ 0 60000 65536"/>
                <a:gd name="T16" fmla="*/ 0 60000 65536"/>
                <a:gd name="T17" fmla="*/ 0 60000 65536"/>
                <a:gd name="T18" fmla="*/ 0 60000 65536"/>
                <a:gd name="T19" fmla="*/ 0 60000 65536"/>
                <a:gd name="T20" fmla="*/ 0 60000 65536"/>
                <a:gd name="T21" fmla="*/ 0 w 29"/>
                <a:gd name="T22" fmla="*/ 0 h 43"/>
                <a:gd name="T23" fmla="*/ 29 w 29"/>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43">
                  <a:moveTo>
                    <a:pt x="14" y="42"/>
                  </a:moveTo>
                  <a:lnTo>
                    <a:pt x="0" y="20"/>
                  </a:lnTo>
                  <a:lnTo>
                    <a:pt x="0" y="10"/>
                  </a:lnTo>
                  <a:lnTo>
                    <a:pt x="14" y="0"/>
                  </a:lnTo>
                  <a:lnTo>
                    <a:pt x="28" y="0"/>
                  </a:lnTo>
                  <a:lnTo>
                    <a:pt x="28" y="30"/>
                  </a:lnTo>
                  <a:lnTo>
                    <a:pt x="14" y="42"/>
                  </a:lnTo>
                </a:path>
              </a:pathLst>
            </a:custGeom>
            <a:solidFill>
              <a:srgbClr val="99CCFF"/>
            </a:solidFill>
            <a:ln w="12700" cap="rnd">
              <a:noFill/>
              <a:round/>
              <a:headEnd/>
              <a:tailEnd/>
            </a:ln>
          </p:spPr>
          <p:txBody>
            <a:bodyPr/>
            <a:lstStyle/>
            <a:p>
              <a:pPr eaLnBrk="0" hangingPunct="0"/>
              <a:endParaRPr lang="en-US" dirty="0"/>
            </a:p>
          </p:txBody>
        </p:sp>
        <p:sp>
          <p:nvSpPr>
            <p:cNvPr id="3250" name="Freeform 3088"/>
            <p:cNvSpPr>
              <a:spLocks/>
            </p:cNvSpPr>
            <p:nvPr/>
          </p:nvSpPr>
          <p:spPr bwMode="auto">
            <a:xfrm>
              <a:off x="1518" y="1071"/>
              <a:ext cx="68" cy="107"/>
            </a:xfrm>
            <a:custGeom>
              <a:avLst/>
              <a:gdLst>
                <a:gd name="T0" fmla="*/ 0 w 68"/>
                <a:gd name="T1" fmla="*/ 65 h 107"/>
                <a:gd name="T2" fmla="*/ 14 w 68"/>
                <a:gd name="T3" fmla="*/ 32 h 107"/>
                <a:gd name="T4" fmla="*/ 28 w 68"/>
                <a:gd name="T5" fmla="*/ 32 h 107"/>
                <a:gd name="T6" fmla="*/ 28 w 68"/>
                <a:gd name="T7" fmla="*/ 0 h 107"/>
                <a:gd name="T8" fmla="*/ 54 w 68"/>
                <a:gd name="T9" fmla="*/ 12 h 107"/>
                <a:gd name="T10" fmla="*/ 67 w 68"/>
                <a:gd name="T11" fmla="*/ 32 h 107"/>
                <a:gd name="T12" fmla="*/ 54 w 68"/>
                <a:gd name="T13" fmla="*/ 53 h 107"/>
                <a:gd name="T14" fmla="*/ 67 w 68"/>
                <a:gd name="T15" fmla="*/ 76 h 107"/>
                <a:gd name="T16" fmla="*/ 54 w 68"/>
                <a:gd name="T17" fmla="*/ 96 h 107"/>
                <a:gd name="T18" fmla="*/ 41 w 68"/>
                <a:gd name="T19" fmla="*/ 106 h 107"/>
                <a:gd name="T20" fmla="*/ 28 w 68"/>
                <a:gd name="T21" fmla="*/ 96 h 107"/>
                <a:gd name="T22" fmla="*/ 28 w 68"/>
                <a:gd name="T23" fmla="*/ 76 h 107"/>
                <a:gd name="T24" fmla="*/ 28 w 68"/>
                <a:gd name="T25" fmla="*/ 65 h 107"/>
                <a:gd name="T26" fmla="*/ 0 w 68"/>
                <a:gd name="T27" fmla="*/ 65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
                <a:gd name="T43" fmla="*/ 0 h 107"/>
                <a:gd name="T44" fmla="*/ 68 w 68"/>
                <a:gd name="T45" fmla="*/ 107 h 1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 h="107">
                  <a:moveTo>
                    <a:pt x="0" y="65"/>
                  </a:moveTo>
                  <a:lnTo>
                    <a:pt x="14" y="32"/>
                  </a:lnTo>
                  <a:lnTo>
                    <a:pt x="28" y="32"/>
                  </a:lnTo>
                  <a:lnTo>
                    <a:pt x="28" y="0"/>
                  </a:lnTo>
                  <a:lnTo>
                    <a:pt x="54" y="12"/>
                  </a:lnTo>
                  <a:lnTo>
                    <a:pt x="67" y="32"/>
                  </a:lnTo>
                  <a:lnTo>
                    <a:pt x="54" y="53"/>
                  </a:lnTo>
                  <a:lnTo>
                    <a:pt x="67" y="76"/>
                  </a:lnTo>
                  <a:lnTo>
                    <a:pt x="54" y="96"/>
                  </a:lnTo>
                  <a:lnTo>
                    <a:pt x="41" y="106"/>
                  </a:lnTo>
                  <a:lnTo>
                    <a:pt x="28" y="96"/>
                  </a:lnTo>
                  <a:lnTo>
                    <a:pt x="28" y="76"/>
                  </a:lnTo>
                  <a:lnTo>
                    <a:pt x="28" y="65"/>
                  </a:lnTo>
                  <a:lnTo>
                    <a:pt x="0" y="65"/>
                  </a:lnTo>
                </a:path>
              </a:pathLst>
            </a:custGeom>
            <a:solidFill>
              <a:srgbClr val="99CCFF"/>
            </a:solidFill>
            <a:ln w="12700" cap="rnd">
              <a:noFill/>
              <a:round/>
              <a:headEnd/>
              <a:tailEnd/>
            </a:ln>
          </p:spPr>
          <p:txBody>
            <a:bodyPr/>
            <a:lstStyle/>
            <a:p>
              <a:pPr eaLnBrk="0" hangingPunct="0"/>
              <a:endParaRPr lang="en-US" dirty="0"/>
            </a:p>
          </p:txBody>
        </p:sp>
        <p:sp>
          <p:nvSpPr>
            <p:cNvPr id="3251" name="Freeform 3089"/>
            <p:cNvSpPr>
              <a:spLocks/>
            </p:cNvSpPr>
            <p:nvPr/>
          </p:nvSpPr>
          <p:spPr bwMode="auto">
            <a:xfrm>
              <a:off x="1479" y="876"/>
              <a:ext cx="94" cy="121"/>
            </a:xfrm>
            <a:custGeom>
              <a:avLst/>
              <a:gdLst>
                <a:gd name="T0" fmla="*/ 0 w 94"/>
                <a:gd name="T1" fmla="*/ 76 h 121"/>
                <a:gd name="T2" fmla="*/ 26 w 94"/>
                <a:gd name="T3" fmla="*/ 55 h 121"/>
                <a:gd name="T4" fmla="*/ 12 w 94"/>
                <a:gd name="T5" fmla="*/ 55 h 121"/>
                <a:gd name="T6" fmla="*/ 0 w 94"/>
                <a:gd name="T7" fmla="*/ 33 h 121"/>
                <a:gd name="T8" fmla="*/ 0 w 94"/>
                <a:gd name="T9" fmla="*/ 11 h 121"/>
                <a:gd name="T10" fmla="*/ 12 w 94"/>
                <a:gd name="T11" fmla="*/ 0 h 121"/>
                <a:gd name="T12" fmla="*/ 12 w 94"/>
                <a:gd name="T13" fmla="*/ 22 h 121"/>
                <a:gd name="T14" fmla="*/ 26 w 94"/>
                <a:gd name="T15" fmla="*/ 22 h 121"/>
                <a:gd name="T16" fmla="*/ 53 w 94"/>
                <a:gd name="T17" fmla="*/ 22 h 121"/>
                <a:gd name="T18" fmla="*/ 67 w 94"/>
                <a:gd name="T19" fmla="*/ 33 h 121"/>
                <a:gd name="T20" fmla="*/ 67 w 94"/>
                <a:gd name="T21" fmla="*/ 55 h 121"/>
                <a:gd name="T22" fmla="*/ 81 w 94"/>
                <a:gd name="T23" fmla="*/ 65 h 121"/>
                <a:gd name="T24" fmla="*/ 81 w 94"/>
                <a:gd name="T25" fmla="*/ 99 h 121"/>
                <a:gd name="T26" fmla="*/ 93 w 94"/>
                <a:gd name="T27" fmla="*/ 109 h 121"/>
                <a:gd name="T28" fmla="*/ 93 w 94"/>
                <a:gd name="T29" fmla="*/ 120 h 121"/>
                <a:gd name="T30" fmla="*/ 67 w 94"/>
                <a:gd name="T31" fmla="*/ 99 h 121"/>
                <a:gd name="T32" fmla="*/ 53 w 94"/>
                <a:gd name="T33" fmla="*/ 88 h 121"/>
                <a:gd name="T34" fmla="*/ 39 w 94"/>
                <a:gd name="T35" fmla="*/ 88 h 121"/>
                <a:gd name="T36" fmla="*/ 39 w 94"/>
                <a:gd name="T37" fmla="*/ 76 h 121"/>
                <a:gd name="T38" fmla="*/ 26 w 94"/>
                <a:gd name="T39" fmla="*/ 65 h 121"/>
                <a:gd name="T40" fmla="*/ 0 w 94"/>
                <a:gd name="T41" fmla="*/ 76 h 1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4"/>
                <a:gd name="T64" fmla="*/ 0 h 121"/>
                <a:gd name="T65" fmla="*/ 94 w 94"/>
                <a:gd name="T66" fmla="*/ 121 h 1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4" h="121">
                  <a:moveTo>
                    <a:pt x="0" y="76"/>
                  </a:moveTo>
                  <a:lnTo>
                    <a:pt x="26" y="55"/>
                  </a:lnTo>
                  <a:lnTo>
                    <a:pt x="12" y="55"/>
                  </a:lnTo>
                  <a:lnTo>
                    <a:pt x="0" y="33"/>
                  </a:lnTo>
                  <a:lnTo>
                    <a:pt x="0" y="11"/>
                  </a:lnTo>
                  <a:lnTo>
                    <a:pt x="12" y="0"/>
                  </a:lnTo>
                  <a:lnTo>
                    <a:pt x="12" y="22"/>
                  </a:lnTo>
                  <a:lnTo>
                    <a:pt x="26" y="22"/>
                  </a:lnTo>
                  <a:lnTo>
                    <a:pt x="53" y="22"/>
                  </a:lnTo>
                  <a:lnTo>
                    <a:pt x="67" y="33"/>
                  </a:lnTo>
                  <a:lnTo>
                    <a:pt x="67" y="55"/>
                  </a:lnTo>
                  <a:lnTo>
                    <a:pt x="81" y="65"/>
                  </a:lnTo>
                  <a:lnTo>
                    <a:pt x="81" y="99"/>
                  </a:lnTo>
                  <a:lnTo>
                    <a:pt x="93" y="109"/>
                  </a:lnTo>
                  <a:lnTo>
                    <a:pt x="93" y="120"/>
                  </a:lnTo>
                  <a:lnTo>
                    <a:pt x="67" y="99"/>
                  </a:lnTo>
                  <a:lnTo>
                    <a:pt x="53" y="88"/>
                  </a:lnTo>
                  <a:lnTo>
                    <a:pt x="39" y="88"/>
                  </a:lnTo>
                  <a:lnTo>
                    <a:pt x="39" y="76"/>
                  </a:lnTo>
                  <a:lnTo>
                    <a:pt x="26" y="65"/>
                  </a:lnTo>
                  <a:lnTo>
                    <a:pt x="0" y="76"/>
                  </a:lnTo>
                </a:path>
              </a:pathLst>
            </a:custGeom>
            <a:solidFill>
              <a:srgbClr val="99CCFF"/>
            </a:solidFill>
            <a:ln w="12700" cap="rnd">
              <a:noFill/>
              <a:round/>
              <a:headEnd/>
              <a:tailEnd/>
            </a:ln>
          </p:spPr>
          <p:txBody>
            <a:bodyPr/>
            <a:lstStyle/>
            <a:p>
              <a:pPr eaLnBrk="0" hangingPunct="0"/>
              <a:endParaRPr lang="en-US" dirty="0"/>
            </a:p>
          </p:txBody>
        </p:sp>
        <p:sp>
          <p:nvSpPr>
            <p:cNvPr id="3252" name="Freeform 3090"/>
            <p:cNvSpPr>
              <a:spLocks/>
            </p:cNvSpPr>
            <p:nvPr/>
          </p:nvSpPr>
          <p:spPr bwMode="auto">
            <a:xfrm>
              <a:off x="1505" y="1071"/>
              <a:ext cx="81" cy="118"/>
            </a:xfrm>
            <a:custGeom>
              <a:avLst/>
              <a:gdLst>
                <a:gd name="T0" fmla="*/ 0 w 81"/>
                <a:gd name="T1" fmla="*/ 75 h 118"/>
                <a:gd name="T2" fmla="*/ 27 w 81"/>
                <a:gd name="T3" fmla="*/ 32 h 118"/>
                <a:gd name="T4" fmla="*/ 55 w 81"/>
                <a:gd name="T5" fmla="*/ 42 h 118"/>
                <a:gd name="T6" fmla="*/ 27 w 81"/>
                <a:gd name="T7" fmla="*/ 0 h 118"/>
                <a:gd name="T8" fmla="*/ 55 w 81"/>
                <a:gd name="T9" fmla="*/ 12 h 118"/>
                <a:gd name="T10" fmla="*/ 67 w 81"/>
                <a:gd name="T11" fmla="*/ 32 h 118"/>
                <a:gd name="T12" fmla="*/ 80 w 81"/>
                <a:gd name="T13" fmla="*/ 53 h 118"/>
                <a:gd name="T14" fmla="*/ 67 w 81"/>
                <a:gd name="T15" fmla="*/ 75 h 118"/>
                <a:gd name="T16" fmla="*/ 80 w 81"/>
                <a:gd name="T17" fmla="*/ 95 h 118"/>
                <a:gd name="T18" fmla="*/ 55 w 81"/>
                <a:gd name="T19" fmla="*/ 117 h 118"/>
                <a:gd name="T20" fmla="*/ 41 w 81"/>
                <a:gd name="T21" fmla="*/ 105 h 118"/>
                <a:gd name="T22" fmla="*/ 55 w 81"/>
                <a:gd name="T23" fmla="*/ 85 h 118"/>
                <a:gd name="T24" fmla="*/ 41 w 81"/>
                <a:gd name="T25" fmla="*/ 75 h 118"/>
                <a:gd name="T26" fmla="*/ 0 w 81"/>
                <a:gd name="T27" fmla="*/ 75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1"/>
                <a:gd name="T43" fmla="*/ 0 h 118"/>
                <a:gd name="T44" fmla="*/ 81 w 81"/>
                <a:gd name="T45" fmla="*/ 118 h 1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1" h="118">
                  <a:moveTo>
                    <a:pt x="0" y="75"/>
                  </a:moveTo>
                  <a:lnTo>
                    <a:pt x="27" y="32"/>
                  </a:lnTo>
                  <a:lnTo>
                    <a:pt x="55" y="42"/>
                  </a:lnTo>
                  <a:lnTo>
                    <a:pt x="27" y="0"/>
                  </a:lnTo>
                  <a:lnTo>
                    <a:pt x="55" y="12"/>
                  </a:lnTo>
                  <a:lnTo>
                    <a:pt x="67" y="32"/>
                  </a:lnTo>
                  <a:lnTo>
                    <a:pt x="80" y="53"/>
                  </a:lnTo>
                  <a:lnTo>
                    <a:pt x="67" y="75"/>
                  </a:lnTo>
                  <a:lnTo>
                    <a:pt x="80" y="95"/>
                  </a:lnTo>
                  <a:lnTo>
                    <a:pt x="55" y="117"/>
                  </a:lnTo>
                  <a:lnTo>
                    <a:pt x="41" y="105"/>
                  </a:lnTo>
                  <a:lnTo>
                    <a:pt x="55" y="85"/>
                  </a:lnTo>
                  <a:lnTo>
                    <a:pt x="41" y="75"/>
                  </a:lnTo>
                  <a:lnTo>
                    <a:pt x="0" y="75"/>
                  </a:lnTo>
                </a:path>
              </a:pathLst>
            </a:custGeom>
            <a:solidFill>
              <a:srgbClr val="99CCFF"/>
            </a:solidFill>
            <a:ln w="12700" cap="rnd">
              <a:noFill/>
              <a:round/>
              <a:headEnd/>
              <a:tailEnd/>
            </a:ln>
          </p:spPr>
          <p:txBody>
            <a:bodyPr/>
            <a:lstStyle/>
            <a:p>
              <a:pPr eaLnBrk="0" hangingPunct="0"/>
              <a:endParaRPr lang="en-US" dirty="0"/>
            </a:p>
          </p:txBody>
        </p:sp>
        <p:sp>
          <p:nvSpPr>
            <p:cNvPr id="3253" name="Freeform 3091"/>
            <p:cNvSpPr>
              <a:spLocks/>
            </p:cNvSpPr>
            <p:nvPr/>
          </p:nvSpPr>
          <p:spPr bwMode="auto">
            <a:xfrm>
              <a:off x="1304" y="1049"/>
              <a:ext cx="176" cy="151"/>
            </a:xfrm>
            <a:custGeom>
              <a:avLst/>
              <a:gdLst>
                <a:gd name="T0" fmla="*/ 67 w 176"/>
                <a:gd name="T1" fmla="*/ 150 h 151"/>
                <a:gd name="T2" fmla="*/ 54 w 176"/>
                <a:gd name="T3" fmla="*/ 150 h 151"/>
                <a:gd name="T4" fmla="*/ 67 w 176"/>
                <a:gd name="T5" fmla="*/ 128 h 151"/>
                <a:gd name="T6" fmla="*/ 80 w 176"/>
                <a:gd name="T7" fmla="*/ 107 h 151"/>
                <a:gd name="T8" fmla="*/ 67 w 176"/>
                <a:gd name="T9" fmla="*/ 97 h 151"/>
                <a:gd name="T10" fmla="*/ 41 w 176"/>
                <a:gd name="T11" fmla="*/ 86 h 151"/>
                <a:gd name="T12" fmla="*/ 41 w 176"/>
                <a:gd name="T13" fmla="*/ 97 h 151"/>
                <a:gd name="T14" fmla="*/ 27 w 176"/>
                <a:gd name="T15" fmla="*/ 107 h 151"/>
                <a:gd name="T16" fmla="*/ 14 w 176"/>
                <a:gd name="T17" fmla="*/ 97 h 151"/>
                <a:gd name="T18" fmla="*/ 0 w 176"/>
                <a:gd name="T19" fmla="*/ 86 h 151"/>
                <a:gd name="T20" fmla="*/ 14 w 176"/>
                <a:gd name="T21" fmla="*/ 64 h 151"/>
                <a:gd name="T22" fmla="*/ 27 w 176"/>
                <a:gd name="T23" fmla="*/ 64 h 151"/>
                <a:gd name="T24" fmla="*/ 41 w 176"/>
                <a:gd name="T25" fmla="*/ 64 h 151"/>
                <a:gd name="T26" fmla="*/ 14 w 176"/>
                <a:gd name="T27" fmla="*/ 43 h 151"/>
                <a:gd name="T28" fmla="*/ 41 w 176"/>
                <a:gd name="T29" fmla="*/ 21 h 151"/>
                <a:gd name="T30" fmla="*/ 54 w 176"/>
                <a:gd name="T31" fmla="*/ 43 h 151"/>
                <a:gd name="T32" fmla="*/ 67 w 176"/>
                <a:gd name="T33" fmla="*/ 53 h 151"/>
                <a:gd name="T34" fmla="*/ 80 w 176"/>
                <a:gd name="T35" fmla="*/ 43 h 151"/>
                <a:gd name="T36" fmla="*/ 94 w 176"/>
                <a:gd name="T37" fmla="*/ 21 h 151"/>
                <a:gd name="T38" fmla="*/ 120 w 176"/>
                <a:gd name="T39" fmla="*/ 0 h 151"/>
                <a:gd name="T40" fmla="*/ 134 w 176"/>
                <a:gd name="T41" fmla="*/ 21 h 151"/>
                <a:gd name="T42" fmla="*/ 148 w 176"/>
                <a:gd name="T43" fmla="*/ 64 h 151"/>
                <a:gd name="T44" fmla="*/ 161 w 176"/>
                <a:gd name="T45" fmla="*/ 64 h 151"/>
                <a:gd name="T46" fmla="*/ 175 w 176"/>
                <a:gd name="T47" fmla="*/ 53 h 151"/>
                <a:gd name="T48" fmla="*/ 175 w 176"/>
                <a:gd name="T49" fmla="*/ 97 h 151"/>
                <a:gd name="T50" fmla="*/ 161 w 176"/>
                <a:gd name="T51" fmla="*/ 107 h 151"/>
                <a:gd name="T52" fmla="*/ 148 w 176"/>
                <a:gd name="T53" fmla="*/ 118 h 151"/>
                <a:gd name="T54" fmla="*/ 134 w 176"/>
                <a:gd name="T55" fmla="*/ 128 h 151"/>
                <a:gd name="T56" fmla="*/ 108 w 176"/>
                <a:gd name="T57" fmla="*/ 107 h 151"/>
                <a:gd name="T58" fmla="*/ 67 w 176"/>
                <a:gd name="T59" fmla="*/ 150 h 1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6"/>
                <a:gd name="T91" fmla="*/ 0 h 151"/>
                <a:gd name="T92" fmla="*/ 176 w 176"/>
                <a:gd name="T93" fmla="*/ 151 h 1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6" h="151">
                  <a:moveTo>
                    <a:pt x="67" y="150"/>
                  </a:moveTo>
                  <a:lnTo>
                    <a:pt x="54" y="150"/>
                  </a:lnTo>
                  <a:lnTo>
                    <a:pt x="67" y="128"/>
                  </a:lnTo>
                  <a:lnTo>
                    <a:pt x="80" y="107"/>
                  </a:lnTo>
                  <a:lnTo>
                    <a:pt x="67" y="97"/>
                  </a:lnTo>
                  <a:lnTo>
                    <a:pt x="41" y="86"/>
                  </a:lnTo>
                  <a:lnTo>
                    <a:pt x="41" y="97"/>
                  </a:lnTo>
                  <a:lnTo>
                    <a:pt x="27" y="107"/>
                  </a:lnTo>
                  <a:lnTo>
                    <a:pt x="14" y="97"/>
                  </a:lnTo>
                  <a:lnTo>
                    <a:pt x="0" y="86"/>
                  </a:lnTo>
                  <a:lnTo>
                    <a:pt x="14" y="64"/>
                  </a:lnTo>
                  <a:lnTo>
                    <a:pt x="27" y="64"/>
                  </a:lnTo>
                  <a:lnTo>
                    <a:pt x="41" y="64"/>
                  </a:lnTo>
                  <a:lnTo>
                    <a:pt x="14" y="43"/>
                  </a:lnTo>
                  <a:lnTo>
                    <a:pt x="41" y="21"/>
                  </a:lnTo>
                  <a:lnTo>
                    <a:pt x="54" y="43"/>
                  </a:lnTo>
                  <a:lnTo>
                    <a:pt x="67" y="53"/>
                  </a:lnTo>
                  <a:lnTo>
                    <a:pt x="80" y="43"/>
                  </a:lnTo>
                  <a:lnTo>
                    <a:pt x="94" y="21"/>
                  </a:lnTo>
                  <a:lnTo>
                    <a:pt x="120" y="0"/>
                  </a:lnTo>
                  <a:lnTo>
                    <a:pt x="134" y="21"/>
                  </a:lnTo>
                  <a:lnTo>
                    <a:pt x="148" y="64"/>
                  </a:lnTo>
                  <a:lnTo>
                    <a:pt x="161" y="64"/>
                  </a:lnTo>
                  <a:lnTo>
                    <a:pt x="175" y="53"/>
                  </a:lnTo>
                  <a:lnTo>
                    <a:pt x="175" y="97"/>
                  </a:lnTo>
                  <a:lnTo>
                    <a:pt x="161" y="107"/>
                  </a:lnTo>
                  <a:lnTo>
                    <a:pt x="148" y="118"/>
                  </a:lnTo>
                  <a:lnTo>
                    <a:pt x="134" y="128"/>
                  </a:lnTo>
                  <a:lnTo>
                    <a:pt x="108" y="107"/>
                  </a:lnTo>
                  <a:lnTo>
                    <a:pt x="67" y="150"/>
                  </a:lnTo>
                </a:path>
              </a:pathLst>
            </a:custGeom>
            <a:solidFill>
              <a:srgbClr val="99CCFF"/>
            </a:solidFill>
            <a:ln w="12700" cap="rnd">
              <a:noFill/>
              <a:round/>
              <a:headEnd/>
              <a:tailEnd/>
            </a:ln>
          </p:spPr>
          <p:txBody>
            <a:bodyPr/>
            <a:lstStyle/>
            <a:p>
              <a:pPr eaLnBrk="0" hangingPunct="0"/>
              <a:endParaRPr lang="en-US" dirty="0"/>
            </a:p>
          </p:txBody>
        </p:sp>
        <p:sp>
          <p:nvSpPr>
            <p:cNvPr id="3254" name="Freeform 3092"/>
            <p:cNvSpPr>
              <a:spLocks/>
            </p:cNvSpPr>
            <p:nvPr/>
          </p:nvSpPr>
          <p:spPr bwMode="auto">
            <a:xfrm>
              <a:off x="1196" y="1177"/>
              <a:ext cx="109" cy="185"/>
            </a:xfrm>
            <a:custGeom>
              <a:avLst/>
              <a:gdLst>
                <a:gd name="T0" fmla="*/ 94 w 109"/>
                <a:gd name="T1" fmla="*/ 98 h 185"/>
                <a:gd name="T2" fmla="*/ 80 w 109"/>
                <a:gd name="T3" fmla="*/ 151 h 185"/>
                <a:gd name="T4" fmla="*/ 54 w 109"/>
                <a:gd name="T5" fmla="*/ 162 h 185"/>
                <a:gd name="T6" fmla="*/ 40 w 109"/>
                <a:gd name="T7" fmla="*/ 184 h 185"/>
                <a:gd name="T8" fmla="*/ 26 w 109"/>
                <a:gd name="T9" fmla="*/ 184 h 185"/>
                <a:gd name="T10" fmla="*/ 26 w 109"/>
                <a:gd name="T11" fmla="*/ 151 h 185"/>
                <a:gd name="T12" fmla="*/ 0 w 109"/>
                <a:gd name="T13" fmla="*/ 141 h 185"/>
                <a:gd name="T14" fmla="*/ 12 w 109"/>
                <a:gd name="T15" fmla="*/ 77 h 185"/>
                <a:gd name="T16" fmla="*/ 40 w 109"/>
                <a:gd name="T17" fmla="*/ 54 h 185"/>
                <a:gd name="T18" fmla="*/ 26 w 109"/>
                <a:gd name="T19" fmla="*/ 33 h 185"/>
                <a:gd name="T20" fmla="*/ 54 w 109"/>
                <a:gd name="T21" fmla="*/ 0 h 185"/>
                <a:gd name="T22" fmla="*/ 94 w 109"/>
                <a:gd name="T23" fmla="*/ 22 h 185"/>
                <a:gd name="T24" fmla="*/ 80 w 109"/>
                <a:gd name="T25" fmla="*/ 44 h 185"/>
                <a:gd name="T26" fmla="*/ 108 w 109"/>
                <a:gd name="T27" fmla="*/ 44 h 185"/>
                <a:gd name="T28" fmla="*/ 94 w 109"/>
                <a:gd name="T29" fmla="*/ 98 h 1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9"/>
                <a:gd name="T46" fmla="*/ 0 h 185"/>
                <a:gd name="T47" fmla="*/ 109 w 109"/>
                <a:gd name="T48" fmla="*/ 185 h 1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9" h="185">
                  <a:moveTo>
                    <a:pt x="94" y="98"/>
                  </a:moveTo>
                  <a:lnTo>
                    <a:pt x="80" y="151"/>
                  </a:lnTo>
                  <a:lnTo>
                    <a:pt x="54" y="162"/>
                  </a:lnTo>
                  <a:lnTo>
                    <a:pt x="40" y="184"/>
                  </a:lnTo>
                  <a:lnTo>
                    <a:pt x="26" y="184"/>
                  </a:lnTo>
                  <a:lnTo>
                    <a:pt x="26" y="151"/>
                  </a:lnTo>
                  <a:lnTo>
                    <a:pt x="0" y="141"/>
                  </a:lnTo>
                  <a:lnTo>
                    <a:pt x="12" y="77"/>
                  </a:lnTo>
                  <a:lnTo>
                    <a:pt x="40" y="54"/>
                  </a:lnTo>
                  <a:lnTo>
                    <a:pt x="26" y="33"/>
                  </a:lnTo>
                  <a:lnTo>
                    <a:pt x="54" y="0"/>
                  </a:lnTo>
                  <a:lnTo>
                    <a:pt x="94" y="22"/>
                  </a:lnTo>
                  <a:lnTo>
                    <a:pt x="80" y="44"/>
                  </a:lnTo>
                  <a:lnTo>
                    <a:pt x="108" y="44"/>
                  </a:lnTo>
                  <a:lnTo>
                    <a:pt x="94" y="98"/>
                  </a:lnTo>
                </a:path>
              </a:pathLst>
            </a:custGeom>
            <a:solidFill>
              <a:srgbClr val="99CCFF"/>
            </a:solidFill>
            <a:ln w="12700" cap="rnd">
              <a:noFill/>
              <a:round/>
              <a:headEnd/>
              <a:tailEnd/>
            </a:ln>
          </p:spPr>
          <p:txBody>
            <a:bodyPr/>
            <a:lstStyle/>
            <a:p>
              <a:pPr eaLnBrk="0" hangingPunct="0"/>
              <a:endParaRPr lang="en-US" dirty="0"/>
            </a:p>
          </p:txBody>
        </p:sp>
        <p:sp>
          <p:nvSpPr>
            <p:cNvPr id="3255" name="Freeform 3093"/>
            <p:cNvSpPr>
              <a:spLocks/>
            </p:cNvSpPr>
            <p:nvPr/>
          </p:nvSpPr>
          <p:spPr bwMode="auto">
            <a:xfrm>
              <a:off x="1223" y="1016"/>
              <a:ext cx="110" cy="98"/>
            </a:xfrm>
            <a:custGeom>
              <a:avLst/>
              <a:gdLst>
                <a:gd name="T0" fmla="*/ 53 w 110"/>
                <a:gd name="T1" fmla="*/ 97 h 98"/>
                <a:gd name="T2" fmla="*/ 41 w 110"/>
                <a:gd name="T3" fmla="*/ 76 h 98"/>
                <a:gd name="T4" fmla="*/ 14 w 110"/>
                <a:gd name="T5" fmla="*/ 97 h 98"/>
                <a:gd name="T6" fmla="*/ 0 w 110"/>
                <a:gd name="T7" fmla="*/ 76 h 98"/>
                <a:gd name="T8" fmla="*/ 27 w 110"/>
                <a:gd name="T9" fmla="*/ 54 h 98"/>
                <a:gd name="T10" fmla="*/ 53 w 110"/>
                <a:gd name="T11" fmla="*/ 22 h 98"/>
                <a:gd name="T12" fmla="*/ 81 w 110"/>
                <a:gd name="T13" fmla="*/ 0 h 98"/>
                <a:gd name="T14" fmla="*/ 95 w 110"/>
                <a:gd name="T15" fmla="*/ 0 h 98"/>
                <a:gd name="T16" fmla="*/ 109 w 110"/>
                <a:gd name="T17" fmla="*/ 22 h 98"/>
                <a:gd name="T18" fmla="*/ 95 w 110"/>
                <a:gd name="T19" fmla="*/ 44 h 98"/>
                <a:gd name="T20" fmla="*/ 95 w 110"/>
                <a:gd name="T21" fmla="*/ 66 h 98"/>
                <a:gd name="T22" fmla="*/ 81 w 110"/>
                <a:gd name="T23" fmla="*/ 66 h 98"/>
                <a:gd name="T24" fmla="*/ 67 w 110"/>
                <a:gd name="T25" fmla="*/ 66 h 98"/>
                <a:gd name="T26" fmla="*/ 53 w 110"/>
                <a:gd name="T27" fmla="*/ 87 h 98"/>
                <a:gd name="T28" fmla="*/ 53 w 110"/>
                <a:gd name="T29" fmla="*/ 97 h 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0"/>
                <a:gd name="T46" fmla="*/ 0 h 98"/>
                <a:gd name="T47" fmla="*/ 110 w 110"/>
                <a:gd name="T48" fmla="*/ 98 h 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0" h="98">
                  <a:moveTo>
                    <a:pt x="53" y="97"/>
                  </a:moveTo>
                  <a:lnTo>
                    <a:pt x="41" y="76"/>
                  </a:lnTo>
                  <a:lnTo>
                    <a:pt x="14" y="97"/>
                  </a:lnTo>
                  <a:lnTo>
                    <a:pt x="0" y="76"/>
                  </a:lnTo>
                  <a:lnTo>
                    <a:pt x="27" y="54"/>
                  </a:lnTo>
                  <a:lnTo>
                    <a:pt x="53" y="22"/>
                  </a:lnTo>
                  <a:lnTo>
                    <a:pt x="81" y="0"/>
                  </a:lnTo>
                  <a:lnTo>
                    <a:pt x="95" y="0"/>
                  </a:lnTo>
                  <a:lnTo>
                    <a:pt x="109" y="22"/>
                  </a:lnTo>
                  <a:lnTo>
                    <a:pt x="95" y="44"/>
                  </a:lnTo>
                  <a:lnTo>
                    <a:pt x="95" y="66"/>
                  </a:lnTo>
                  <a:lnTo>
                    <a:pt x="81" y="66"/>
                  </a:lnTo>
                  <a:lnTo>
                    <a:pt x="67" y="66"/>
                  </a:lnTo>
                  <a:lnTo>
                    <a:pt x="53" y="87"/>
                  </a:lnTo>
                  <a:lnTo>
                    <a:pt x="53" y="97"/>
                  </a:lnTo>
                </a:path>
              </a:pathLst>
            </a:custGeom>
            <a:solidFill>
              <a:srgbClr val="99CCFF"/>
            </a:solidFill>
            <a:ln w="12700" cap="rnd">
              <a:noFill/>
              <a:round/>
              <a:headEnd/>
              <a:tailEnd/>
            </a:ln>
          </p:spPr>
          <p:txBody>
            <a:bodyPr/>
            <a:lstStyle/>
            <a:p>
              <a:pPr eaLnBrk="0" hangingPunct="0"/>
              <a:endParaRPr lang="en-US" dirty="0"/>
            </a:p>
          </p:txBody>
        </p:sp>
        <p:sp>
          <p:nvSpPr>
            <p:cNvPr id="3256" name="Freeform 3094"/>
            <p:cNvSpPr>
              <a:spLocks/>
            </p:cNvSpPr>
            <p:nvPr/>
          </p:nvSpPr>
          <p:spPr bwMode="auto">
            <a:xfrm>
              <a:off x="1290" y="1254"/>
              <a:ext cx="243" cy="216"/>
            </a:xfrm>
            <a:custGeom>
              <a:avLst/>
              <a:gdLst>
                <a:gd name="T0" fmla="*/ 0 w 243"/>
                <a:gd name="T1" fmla="*/ 74 h 216"/>
                <a:gd name="T2" fmla="*/ 14 w 243"/>
                <a:gd name="T3" fmla="*/ 64 h 216"/>
                <a:gd name="T4" fmla="*/ 14 w 243"/>
                <a:gd name="T5" fmla="*/ 44 h 216"/>
                <a:gd name="T6" fmla="*/ 67 w 243"/>
                <a:gd name="T7" fmla="*/ 0 h 216"/>
                <a:gd name="T8" fmla="*/ 81 w 243"/>
                <a:gd name="T9" fmla="*/ 32 h 216"/>
                <a:gd name="T10" fmla="*/ 108 w 243"/>
                <a:gd name="T11" fmla="*/ 21 h 216"/>
                <a:gd name="T12" fmla="*/ 108 w 243"/>
                <a:gd name="T13" fmla="*/ 54 h 216"/>
                <a:gd name="T14" fmla="*/ 134 w 243"/>
                <a:gd name="T15" fmla="*/ 54 h 216"/>
                <a:gd name="T16" fmla="*/ 134 w 243"/>
                <a:gd name="T17" fmla="*/ 21 h 216"/>
                <a:gd name="T18" fmla="*/ 148 w 243"/>
                <a:gd name="T19" fmla="*/ 54 h 216"/>
                <a:gd name="T20" fmla="*/ 162 w 243"/>
                <a:gd name="T21" fmla="*/ 64 h 216"/>
                <a:gd name="T22" fmla="*/ 175 w 243"/>
                <a:gd name="T23" fmla="*/ 44 h 216"/>
                <a:gd name="T24" fmla="*/ 201 w 243"/>
                <a:gd name="T25" fmla="*/ 139 h 216"/>
                <a:gd name="T26" fmla="*/ 242 w 243"/>
                <a:gd name="T27" fmla="*/ 151 h 216"/>
                <a:gd name="T28" fmla="*/ 242 w 243"/>
                <a:gd name="T29" fmla="*/ 161 h 216"/>
                <a:gd name="T30" fmla="*/ 215 w 243"/>
                <a:gd name="T31" fmla="*/ 172 h 216"/>
                <a:gd name="T32" fmla="*/ 201 w 243"/>
                <a:gd name="T33" fmla="*/ 182 h 216"/>
                <a:gd name="T34" fmla="*/ 228 w 243"/>
                <a:gd name="T35" fmla="*/ 193 h 216"/>
                <a:gd name="T36" fmla="*/ 215 w 243"/>
                <a:gd name="T37" fmla="*/ 205 h 216"/>
                <a:gd name="T38" fmla="*/ 189 w 243"/>
                <a:gd name="T39" fmla="*/ 205 h 216"/>
                <a:gd name="T40" fmla="*/ 189 w 243"/>
                <a:gd name="T41" fmla="*/ 182 h 216"/>
                <a:gd name="T42" fmla="*/ 81 w 243"/>
                <a:gd name="T43" fmla="*/ 215 h 216"/>
                <a:gd name="T44" fmla="*/ 67 w 243"/>
                <a:gd name="T45" fmla="*/ 205 h 216"/>
                <a:gd name="T46" fmla="*/ 67 w 243"/>
                <a:gd name="T47" fmla="*/ 182 h 216"/>
                <a:gd name="T48" fmla="*/ 41 w 243"/>
                <a:gd name="T49" fmla="*/ 182 h 216"/>
                <a:gd name="T50" fmla="*/ 27 w 243"/>
                <a:gd name="T51" fmla="*/ 161 h 216"/>
                <a:gd name="T52" fmla="*/ 81 w 243"/>
                <a:gd name="T53" fmla="*/ 161 h 216"/>
                <a:gd name="T54" fmla="*/ 108 w 243"/>
                <a:gd name="T55" fmla="*/ 139 h 216"/>
                <a:gd name="T56" fmla="*/ 55 w 243"/>
                <a:gd name="T57" fmla="*/ 128 h 216"/>
                <a:gd name="T58" fmla="*/ 27 w 243"/>
                <a:gd name="T59" fmla="*/ 139 h 216"/>
                <a:gd name="T60" fmla="*/ 14 w 243"/>
                <a:gd name="T61" fmla="*/ 128 h 216"/>
                <a:gd name="T62" fmla="*/ 41 w 243"/>
                <a:gd name="T63" fmla="*/ 97 h 216"/>
                <a:gd name="T64" fmla="*/ 41 w 243"/>
                <a:gd name="T65" fmla="*/ 85 h 216"/>
                <a:gd name="T66" fmla="*/ 27 w 243"/>
                <a:gd name="T67" fmla="*/ 85 h 216"/>
                <a:gd name="T68" fmla="*/ 14 w 243"/>
                <a:gd name="T69" fmla="*/ 107 h 216"/>
                <a:gd name="T70" fmla="*/ 27 w 243"/>
                <a:gd name="T71" fmla="*/ 74 h 216"/>
                <a:gd name="T72" fmla="*/ 0 w 243"/>
                <a:gd name="T73" fmla="*/ 85 h 216"/>
                <a:gd name="T74" fmla="*/ 14 w 243"/>
                <a:gd name="T75" fmla="*/ 64 h 216"/>
                <a:gd name="T76" fmla="*/ 27 w 243"/>
                <a:gd name="T77" fmla="*/ 44 h 216"/>
                <a:gd name="T78" fmla="*/ 0 w 243"/>
                <a:gd name="T79" fmla="*/ 74 h 2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3"/>
                <a:gd name="T121" fmla="*/ 0 h 216"/>
                <a:gd name="T122" fmla="*/ 243 w 243"/>
                <a:gd name="T123" fmla="*/ 216 h 2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3" h="216">
                  <a:moveTo>
                    <a:pt x="0" y="74"/>
                  </a:moveTo>
                  <a:lnTo>
                    <a:pt x="14" y="64"/>
                  </a:lnTo>
                  <a:lnTo>
                    <a:pt x="14" y="44"/>
                  </a:lnTo>
                  <a:lnTo>
                    <a:pt x="67" y="0"/>
                  </a:lnTo>
                  <a:lnTo>
                    <a:pt x="81" y="32"/>
                  </a:lnTo>
                  <a:lnTo>
                    <a:pt x="108" y="21"/>
                  </a:lnTo>
                  <a:lnTo>
                    <a:pt x="108" y="54"/>
                  </a:lnTo>
                  <a:lnTo>
                    <a:pt x="134" y="54"/>
                  </a:lnTo>
                  <a:lnTo>
                    <a:pt x="134" y="21"/>
                  </a:lnTo>
                  <a:lnTo>
                    <a:pt x="148" y="54"/>
                  </a:lnTo>
                  <a:lnTo>
                    <a:pt x="162" y="64"/>
                  </a:lnTo>
                  <a:lnTo>
                    <a:pt x="175" y="44"/>
                  </a:lnTo>
                  <a:lnTo>
                    <a:pt x="201" y="139"/>
                  </a:lnTo>
                  <a:lnTo>
                    <a:pt x="242" y="151"/>
                  </a:lnTo>
                  <a:lnTo>
                    <a:pt x="242" y="161"/>
                  </a:lnTo>
                  <a:lnTo>
                    <a:pt x="215" y="172"/>
                  </a:lnTo>
                  <a:lnTo>
                    <a:pt x="201" y="182"/>
                  </a:lnTo>
                  <a:lnTo>
                    <a:pt x="228" y="193"/>
                  </a:lnTo>
                  <a:lnTo>
                    <a:pt x="215" y="205"/>
                  </a:lnTo>
                  <a:lnTo>
                    <a:pt x="189" y="205"/>
                  </a:lnTo>
                  <a:lnTo>
                    <a:pt x="189" y="182"/>
                  </a:lnTo>
                  <a:lnTo>
                    <a:pt x="81" y="215"/>
                  </a:lnTo>
                  <a:lnTo>
                    <a:pt x="67" y="205"/>
                  </a:lnTo>
                  <a:lnTo>
                    <a:pt x="67" y="182"/>
                  </a:lnTo>
                  <a:lnTo>
                    <a:pt x="41" y="182"/>
                  </a:lnTo>
                  <a:lnTo>
                    <a:pt x="27" y="161"/>
                  </a:lnTo>
                  <a:lnTo>
                    <a:pt x="81" y="161"/>
                  </a:lnTo>
                  <a:lnTo>
                    <a:pt x="108" y="139"/>
                  </a:lnTo>
                  <a:lnTo>
                    <a:pt x="55" y="128"/>
                  </a:lnTo>
                  <a:lnTo>
                    <a:pt x="27" y="139"/>
                  </a:lnTo>
                  <a:lnTo>
                    <a:pt x="14" y="128"/>
                  </a:lnTo>
                  <a:lnTo>
                    <a:pt x="41" y="97"/>
                  </a:lnTo>
                  <a:lnTo>
                    <a:pt x="41" y="85"/>
                  </a:lnTo>
                  <a:lnTo>
                    <a:pt x="27" y="85"/>
                  </a:lnTo>
                  <a:lnTo>
                    <a:pt x="14" y="107"/>
                  </a:lnTo>
                  <a:lnTo>
                    <a:pt x="27" y="74"/>
                  </a:lnTo>
                  <a:lnTo>
                    <a:pt x="0" y="85"/>
                  </a:lnTo>
                  <a:lnTo>
                    <a:pt x="14" y="64"/>
                  </a:lnTo>
                  <a:lnTo>
                    <a:pt x="27" y="44"/>
                  </a:lnTo>
                  <a:lnTo>
                    <a:pt x="0" y="74"/>
                  </a:lnTo>
                </a:path>
              </a:pathLst>
            </a:custGeom>
            <a:solidFill>
              <a:srgbClr val="99CCFF"/>
            </a:solidFill>
            <a:ln w="12700" cap="rnd">
              <a:noFill/>
              <a:round/>
              <a:headEnd/>
              <a:tailEnd/>
            </a:ln>
          </p:spPr>
          <p:txBody>
            <a:bodyPr/>
            <a:lstStyle/>
            <a:p>
              <a:pPr eaLnBrk="0" hangingPunct="0"/>
              <a:endParaRPr lang="en-US" dirty="0"/>
            </a:p>
          </p:txBody>
        </p:sp>
        <p:sp>
          <p:nvSpPr>
            <p:cNvPr id="3257" name="Freeform 3095"/>
            <p:cNvSpPr>
              <a:spLocks/>
            </p:cNvSpPr>
            <p:nvPr/>
          </p:nvSpPr>
          <p:spPr bwMode="auto">
            <a:xfrm>
              <a:off x="1505" y="1221"/>
              <a:ext cx="81" cy="130"/>
            </a:xfrm>
            <a:custGeom>
              <a:avLst/>
              <a:gdLst>
                <a:gd name="T0" fmla="*/ 41 w 81"/>
                <a:gd name="T1" fmla="*/ 96 h 130"/>
                <a:gd name="T2" fmla="*/ 55 w 81"/>
                <a:gd name="T3" fmla="*/ 129 h 130"/>
                <a:gd name="T4" fmla="*/ 80 w 81"/>
                <a:gd name="T5" fmla="*/ 96 h 130"/>
                <a:gd name="T6" fmla="*/ 80 w 81"/>
                <a:gd name="T7" fmla="*/ 76 h 130"/>
                <a:gd name="T8" fmla="*/ 67 w 81"/>
                <a:gd name="T9" fmla="*/ 53 h 130"/>
                <a:gd name="T10" fmla="*/ 67 w 81"/>
                <a:gd name="T11" fmla="*/ 33 h 130"/>
                <a:gd name="T12" fmla="*/ 80 w 81"/>
                <a:gd name="T13" fmla="*/ 10 h 130"/>
                <a:gd name="T14" fmla="*/ 67 w 81"/>
                <a:gd name="T15" fmla="*/ 10 h 130"/>
                <a:gd name="T16" fmla="*/ 55 w 81"/>
                <a:gd name="T17" fmla="*/ 0 h 130"/>
                <a:gd name="T18" fmla="*/ 41 w 81"/>
                <a:gd name="T19" fmla="*/ 0 h 130"/>
                <a:gd name="T20" fmla="*/ 41 w 81"/>
                <a:gd name="T21" fmla="*/ 22 h 130"/>
                <a:gd name="T22" fmla="*/ 41 w 81"/>
                <a:gd name="T23" fmla="*/ 43 h 130"/>
                <a:gd name="T24" fmla="*/ 13 w 81"/>
                <a:gd name="T25" fmla="*/ 53 h 130"/>
                <a:gd name="T26" fmla="*/ 0 w 81"/>
                <a:gd name="T27" fmla="*/ 33 h 130"/>
                <a:gd name="T28" fmla="*/ 0 w 81"/>
                <a:gd name="T29" fmla="*/ 64 h 130"/>
                <a:gd name="T30" fmla="*/ 41 w 81"/>
                <a:gd name="T31" fmla="*/ 76 h 130"/>
                <a:gd name="T32" fmla="*/ 55 w 81"/>
                <a:gd name="T33" fmla="*/ 96 h 130"/>
                <a:gd name="T34" fmla="*/ 55 w 81"/>
                <a:gd name="T35" fmla="*/ 117 h 130"/>
                <a:gd name="T36" fmla="*/ 41 w 81"/>
                <a:gd name="T37" fmla="*/ 96 h 1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
                <a:gd name="T58" fmla="*/ 0 h 130"/>
                <a:gd name="T59" fmla="*/ 81 w 81"/>
                <a:gd name="T60" fmla="*/ 130 h 1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 h="130">
                  <a:moveTo>
                    <a:pt x="41" y="96"/>
                  </a:moveTo>
                  <a:lnTo>
                    <a:pt x="55" y="129"/>
                  </a:lnTo>
                  <a:lnTo>
                    <a:pt x="80" y="96"/>
                  </a:lnTo>
                  <a:lnTo>
                    <a:pt x="80" y="76"/>
                  </a:lnTo>
                  <a:lnTo>
                    <a:pt x="67" y="53"/>
                  </a:lnTo>
                  <a:lnTo>
                    <a:pt x="67" y="33"/>
                  </a:lnTo>
                  <a:lnTo>
                    <a:pt x="80" y="10"/>
                  </a:lnTo>
                  <a:lnTo>
                    <a:pt x="67" y="10"/>
                  </a:lnTo>
                  <a:lnTo>
                    <a:pt x="55" y="0"/>
                  </a:lnTo>
                  <a:lnTo>
                    <a:pt x="41" y="0"/>
                  </a:lnTo>
                  <a:lnTo>
                    <a:pt x="41" y="22"/>
                  </a:lnTo>
                  <a:lnTo>
                    <a:pt x="41" y="43"/>
                  </a:lnTo>
                  <a:lnTo>
                    <a:pt x="13" y="53"/>
                  </a:lnTo>
                  <a:lnTo>
                    <a:pt x="0" y="33"/>
                  </a:lnTo>
                  <a:lnTo>
                    <a:pt x="0" y="64"/>
                  </a:lnTo>
                  <a:lnTo>
                    <a:pt x="41" y="76"/>
                  </a:lnTo>
                  <a:lnTo>
                    <a:pt x="55" y="96"/>
                  </a:lnTo>
                  <a:lnTo>
                    <a:pt x="55" y="117"/>
                  </a:lnTo>
                  <a:lnTo>
                    <a:pt x="41" y="96"/>
                  </a:lnTo>
                </a:path>
              </a:pathLst>
            </a:custGeom>
            <a:solidFill>
              <a:srgbClr val="99CCFF"/>
            </a:solidFill>
            <a:ln w="12700" cap="rnd">
              <a:noFill/>
              <a:round/>
              <a:headEnd/>
              <a:tailEnd/>
            </a:ln>
          </p:spPr>
          <p:txBody>
            <a:bodyPr/>
            <a:lstStyle/>
            <a:p>
              <a:pPr eaLnBrk="0" hangingPunct="0"/>
              <a:endParaRPr lang="en-US" dirty="0"/>
            </a:p>
          </p:txBody>
        </p:sp>
        <p:sp>
          <p:nvSpPr>
            <p:cNvPr id="3258" name="Freeform 3096"/>
            <p:cNvSpPr>
              <a:spLocks/>
            </p:cNvSpPr>
            <p:nvPr/>
          </p:nvSpPr>
          <p:spPr bwMode="auto">
            <a:xfrm>
              <a:off x="1612" y="1221"/>
              <a:ext cx="55" cy="108"/>
            </a:xfrm>
            <a:custGeom>
              <a:avLst/>
              <a:gdLst>
                <a:gd name="T0" fmla="*/ 14 w 55"/>
                <a:gd name="T1" fmla="*/ 86 h 108"/>
                <a:gd name="T2" fmla="*/ 14 w 55"/>
                <a:gd name="T3" fmla="*/ 64 h 108"/>
                <a:gd name="T4" fmla="*/ 26 w 55"/>
                <a:gd name="T5" fmla="*/ 64 h 108"/>
                <a:gd name="T6" fmla="*/ 40 w 55"/>
                <a:gd name="T7" fmla="*/ 43 h 108"/>
                <a:gd name="T8" fmla="*/ 54 w 55"/>
                <a:gd name="T9" fmla="*/ 22 h 108"/>
                <a:gd name="T10" fmla="*/ 54 w 55"/>
                <a:gd name="T11" fmla="*/ 10 h 108"/>
                <a:gd name="T12" fmla="*/ 40 w 55"/>
                <a:gd name="T13" fmla="*/ 10 h 108"/>
                <a:gd name="T14" fmla="*/ 40 w 55"/>
                <a:gd name="T15" fmla="*/ 0 h 108"/>
                <a:gd name="T16" fmla="*/ 26 w 55"/>
                <a:gd name="T17" fmla="*/ 0 h 108"/>
                <a:gd name="T18" fmla="*/ 14 w 55"/>
                <a:gd name="T19" fmla="*/ 0 h 108"/>
                <a:gd name="T20" fmla="*/ 0 w 55"/>
                <a:gd name="T21" fmla="*/ 10 h 108"/>
                <a:gd name="T22" fmla="*/ 0 w 55"/>
                <a:gd name="T23" fmla="*/ 22 h 108"/>
                <a:gd name="T24" fmla="*/ 0 w 55"/>
                <a:gd name="T25" fmla="*/ 33 h 108"/>
                <a:gd name="T26" fmla="*/ 0 w 55"/>
                <a:gd name="T27" fmla="*/ 43 h 108"/>
                <a:gd name="T28" fmla="*/ 0 w 55"/>
                <a:gd name="T29" fmla="*/ 53 h 108"/>
                <a:gd name="T30" fmla="*/ 0 w 55"/>
                <a:gd name="T31" fmla="*/ 64 h 108"/>
                <a:gd name="T32" fmla="*/ 0 w 55"/>
                <a:gd name="T33" fmla="*/ 76 h 108"/>
                <a:gd name="T34" fmla="*/ 14 w 55"/>
                <a:gd name="T35" fmla="*/ 76 h 108"/>
                <a:gd name="T36" fmla="*/ 14 w 55"/>
                <a:gd name="T37" fmla="*/ 86 h 108"/>
                <a:gd name="T38" fmla="*/ 14 w 55"/>
                <a:gd name="T39" fmla="*/ 107 h 108"/>
                <a:gd name="T40" fmla="*/ 14 w 55"/>
                <a:gd name="T41" fmla="*/ 86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108"/>
                <a:gd name="T65" fmla="*/ 55 w 55"/>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108">
                  <a:moveTo>
                    <a:pt x="14" y="86"/>
                  </a:moveTo>
                  <a:lnTo>
                    <a:pt x="14" y="64"/>
                  </a:lnTo>
                  <a:lnTo>
                    <a:pt x="26" y="64"/>
                  </a:lnTo>
                  <a:lnTo>
                    <a:pt x="40" y="43"/>
                  </a:lnTo>
                  <a:lnTo>
                    <a:pt x="54" y="22"/>
                  </a:lnTo>
                  <a:lnTo>
                    <a:pt x="54" y="10"/>
                  </a:lnTo>
                  <a:lnTo>
                    <a:pt x="40" y="10"/>
                  </a:lnTo>
                  <a:lnTo>
                    <a:pt x="40" y="0"/>
                  </a:lnTo>
                  <a:lnTo>
                    <a:pt x="26" y="0"/>
                  </a:lnTo>
                  <a:lnTo>
                    <a:pt x="14" y="0"/>
                  </a:lnTo>
                  <a:lnTo>
                    <a:pt x="0" y="10"/>
                  </a:lnTo>
                  <a:lnTo>
                    <a:pt x="0" y="22"/>
                  </a:lnTo>
                  <a:lnTo>
                    <a:pt x="0" y="33"/>
                  </a:lnTo>
                  <a:lnTo>
                    <a:pt x="0" y="43"/>
                  </a:lnTo>
                  <a:lnTo>
                    <a:pt x="0" y="53"/>
                  </a:lnTo>
                  <a:lnTo>
                    <a:pt x="0" y="64"/>
                  </a:lnTo>
                  <a:lnTo>
                    <a:pt x="0" y="76"/>
                  </a:lnTo>
                  <a:lnTo>
                    <a:pt x="14" y="76"/>
                  </a:lnTo>
                  <a:lnTo>
                    <a:pt x="14" y="86"/>
                  </a:lnTo>
                  <a:lnTo>
                    <a:pt x="14" y="107"/>
                  </a:lnTo>
                  <a:lnTo>
                    <a:pt x="14" y="86"/>
                  </a:lnTo>
                </a:path>
              </a:pathLst>
            </a:custGeom>
            <a:solidFill>
              <a:srgbClr val="99CCFF"/>
            </a:solidFill>
            <a:ln w="12700" cap="rnd">
              <a:noFill/>
              <a:round/>
              <a:headEnd/>
              <a:tailEnd/>
            </a:ln>
          </p:spPr>
          <p:txBody>
            <a:bodyPr/>
            <a:lstStyle/>
            <a:p>
              <a:pPr eaLnBrk="0" hangingPunct="0"/>
              <a:endParaRPr lang="en-US" dirty="0"/>
            </a:p>
          </p:txBody>
        </p:sp>
        <p:sp>
          <p:nvSpPr>
            <p:cNvPr id="3259" name="Freeform 3097"/>
            <p:cNvSpPr>
              <a:spLocks/>
            </p:cNvSpPr>
            <p:nvPr/>
          </p:nvSpPr>
          <p:spPr bwMode="auto">
            <a:xfrm>
              <a:off x="1679" y="1254"/>
              <a:ext cx="389" cy="484"/>
            </a:xfrm>
            <a:custGeom>
              <a:avLst/>
              <a:gdLst>
                <a:gd name="T0" fmla="*/ 0 w 389"/>
                <a:gd name="T1" fmla="*/ 107 h 484"/>
                <a:gd name="T2" fmla="*/ 0 w 389"/>
                <a:gd name="T3" fmla="*/ 85 h 484"/>
                <a:gd name="T4" fmla="*/ 14 w 389"/>
                <a:gd name="T5" fmla="*/ 54 h 484"/>
                <a:gd name="T6" fmla="*/ 26 w 389"/>
                <a:gd name="T7" fmla="*/ 10 h 484"/>
                <a:gd name="T8" fmla="*/ 53 w 389"/>
                <a:gd name="T9" fmla="*/ 0 h 484"/>
                <a:gd name="T10" fmla="*/ 53 w 389"/>
                <a:gd name="T11" fmla="*/ 21 h 484"/>
                <a:gd name="T12" fmla="*/ 40 w 389"/>
                <a:gd name="T13" fmla="*/ 44 h 484"/>
                <a:gd name="T14" fmla="*/ 53 w 389"/>
                <a:gd name="T15" fmla="*/ 74 h 484"/>
                <a:gd name="T16" fmla="*/ 67 w 389"/>
                <a:gd name="T17" fmla="*/ 107 h 484"/>
                <a:gd name="T18" fmla="*/ 67 w 389"/>
                <a:gd name="T19" fmla="*/ 107 h 484"/>
                <a:gd name="T20" fmla="*/ 67 w 389"/>
                <a:gd name="T21" fmla="*/ 54 h 484"/>
                <a:gd name="T22" fmla="*/ 94 w 389"/>
                <a:gd name="T23" fmla="*/ 32 h 484"/>
                <a:gd name="T24" fmla="*/ 107 w 389"/>
                <a:gd name="T25" fmla="*/ 0 h 484"/>
                <a:gd name="T26" fmla="*/ 120 w 389"/>
                <a:gd name="T27" fmla="*/ 32 h 484"/>
                <a:gd name="T28" fmla="*/ 134 w 389"/>
                <a:gd name="T29" fmla="*/ 64 h 484"/>
                <a:gd name="T30" fmla="*/ 174 w 389"/>
                <a:gd name="T31" fmla="*/ 64 h 484"/>
                <a:gd name="T32" fmla="*/ 215 w 389"/>
                <a:gd name="T33" fmla="*/ 54 h 484"/>
                <a:gd name="T34" fmla="*/ 215 w 389"/>
                <a:gd name="T35" fmla="*/ 97 h 484"/>
                <a:gd name="T36" fmla="*/ 201 w 389"/>
                <a:gd name="T37" fmla="*/ 107 h 484"/>
                <a:gd name="T38" fmla="*/ 240 w 389"/>
                <a:gd name="T39" fmla="*/ 128 h 484"/>
                <a:gd name="T40" fmla="*/ 282 w 389"/>
                <a:gd name="T41" fmla="*/ 151 h 484"/>
                <a:gd name="T42" fmla="*/ 295 w 389"/>
                <a:gd name="T43" fmla="*/ 182 h 484"/>
                <a:gd name="T44" fmla="*/ 295 w 389"/>
                <a:gd name="T45" fmla="*/ 204 h 484"/>
                <a:gd name="T46" fmla="*/ 295 w 389"/>
                <a:gd name="T47" fmla="*/ 235 h 484"/>
                <a:gd name="T48" fmla="*/ 335 w 389"/>
                <a:gd name="T49" fmla="*/ 279 h 484"/>
                <a:gd name="T50" fmla="*/ 362 w 389"/>
                <a:gd name="T51" fmla="*/ 299 h 484"/>
                <a:gd name="T52" fmla="*/ 388 w 389"/>
                <a:gd name="T53" fmla="*/ 322 h 484"/>
                <a:gd name="T54" fmla="*/ 362 w 389"/>
                <a:gd name="T55" fmla="*/ 343 h 484"/>
                <a:gd name="T56" fmla="*/ 348 w 389"/>
                <a:gd name="T57" fmla="*/ 353 h 484"/>
                <a:gd name="T58" fmla="*/ 335 w 389"/>
                <a:gd name="T59" fmla="*/ 332 h 484"/>
                <a:gd name="T60" fmla="*/ 309 w 389"/>
                <a:gd name="T61" fmla="*/ 311 h 484"/>
                <a:gd name="T62" fmla="*/ 309 w 389"/>
                <a:gd name="T63" fmla="*/ 365 h 484"/>
                <a:gd name="T64" fmla="*/ 348 w 389"/>
                <a:gd name="T65" fmla="*/ 419 h 484"/>
                <a:gd name="T66" fmla="*/ 335 w 389"/>
                <a:gd name="T67" fmla="*/ 440 h 484"/>
                <a:gd name="T68" fmla="*/ 282 w 389"/>
                <a:gd name="T69" fmla="*/ 419 h 484"/>
                <a:gd name="T70" fmla="*/ 309 w 389"/>
                <a:gd name="T71" fmla="*/ 483 h 484"/>
                <a:gd name="T72" fmla="*/ 268 w 389"/>
                <a:gd name="T73" fmla="*/ 429 h 484"/>
                <a:gd name="T74" fmla="*/ 228 w 389"/>
                <a:gd name="T75" fmla="*/ 429 h 484"/>
                <a:gd name="T76" fmla="*/ 201 w 389"/>
                <a:gd name="T77" fmla="*/ 376 h 484"/>
                <a:gd name="T78" fmla="*/ 162 w 389"/>
                <a:gd name="T79" fmla="*/ 365 h 484"/>
                <a:gd name="T80" fmla="*/ 201 w 389"/>
                <a:gd name="T81" fmla="*/ 343 h 484"/>
                <a:gd name="T82" fmla="*/ 228 w 389"/>
                <a:gd name="T83" fmla="*/ 289 h 484"/>
                <a:gd name="T84" fmla="*/ 228 w 389"/>
                <a:gd name="T85" fmla="*/ 235 h 484"/>
                <a:gd name="T86" fmla="*/ 201 w 389"/>
                <a:gd name="T87" fmla="*/ 215 h 484"/>
                <a:gd name="T88" fmla="*/ 201 w 389"/>
                <a:gd name="T89" fmla="*/ 192 h 484"/>
                <a:gd name="T90" fmla="*/ 162 w 389"/>
                <a:gd name="T91" fmla="*/ 161 h 484"/>
                <a:gd name="T92" fmla="*/ 134 w 389"/>
                <a:gd name="T93" fmla="*/ 139 h 484"/>
                <a:gd name="T94" fmla="*/ 94 w 389"/>
                <a:gd name="T95" fmla="*/ 161 h 484"/>
                <a:gd name="T96" fmla="*/ 67 w 389"/>
                <a:gd name="T97" fmla="*/ 151 h 484"/>
                <a:gd name="T98" fmla="*/ 40 w 389"/>
                <a:gd name="T99" fmla="*/ 161 h 484"/>
                <a:gd name="T100" fmla="*/ 26 w 389"/>
                <a:gd name="T101" fmla="*/ 97 h 484"/>
                <a:gd name="T102" fmla="*/ 14 w 389"/>
                <a:gd name="T103" fmla="*/ 128 h 4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89"/>
                <a:gd name="T157" fmla="*/ 0 h 484"/>
                <a:gd name="T158" fmla="*/ 389 w 389"/>
                <a:gd name="T159" fmla="*/ 484 h 4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89" h="484">
                  <a:moveTo>
                    <a:pt x="14" y="128"/>
                  </a:moveTo>
                  <a:lnTo>
                    <a:pt x="0" y="107"/>
                  </a:lnTo>
                  <a:lnTo>
                    <a:pt x="0" y="97"/>
                  </a:lnTo>
                  <a:lnTo>
                    <a:pt x="0" y="85"/>
                  </a:lnTo>
                  <a:lnTo>
                    <a:pt x="14" y="64"/>
                  </a:lnTo>
                  <a:lnTo>
                    <a:pt x="14" y="54"/>
                  </a:lnTo>
                  <a:lnTo>
                    <a:pt x="14" y="21"/>
                  </a:lnTo>
                  <a:lnTo>
                    <a:pt x="26" y="10"/>
                  </a:lnTo>
                  <a:lnTo>
                    <a:pt x="40" y="0"/>
                  </a:lnTo>
                  <a:lnTo>
                    <a:pt x="53" y="0"/>
                  </a:lnTo>
                  <a:lnTo>
                    <a:pt x="67" y="0"/>
                  </a:lnTo>
                  <a:lnTo>
                    <a:pt x="53" y="21"/>
                  </a:lnTo>
                  <a:lnTo>
                    <a:pt x="53" y="32"/>
                  </a:lnTo>
                  <a:lnTo>
                    <a:pt x="40" y="44"/>
                  </a:lnTo>
                  <a:lnTo>
                    <a:pt x="53" y="54"/>
                  </a:lnTo>
                  <a:lnTo>
                    <a:pt x="53" y="74"/>
                  </a:lnTo>
                  <a:lnTo>
                    <a:pt x="53" y="85"/>
                  </a:lnTo>
                  <a:lnTo>
                    <a:pt x="67" y="107"/>
                  </a:lnTo>
                  <a:lnTo>
                    <a:pt x="67" y="118"/>
                  </a:lnTo>
                  <a:lnTo>
                    <a:pt x="67" y="107"/>
                  </a:lnTo>
                  <a:lnTo>
                    <a:pt x="67" y="97"/>
                  </a:lnTo>
                  <a:lnTo>
                    <a:pt x="67" y="54"/>
                  </a:lnTo>
                  <a:lnTo>
                    <a:pt x="80" y="32"/>
                  </a:lnTo>
                  <a:lnTo>
                    <a:pt x="94" y="32"/>
                  </a:lnTo>
                  <a:lnTo>
                    <a:pt x="94" y="0"/>
                  </a:lnTo>
                  <a:lnTo>
                    <a:pt x="107" y="0"/>
                  </a:lnTo>
                  <a:lnTo>
                    <a:pt x="120" y="10"/>
                  </a:lnTo>
                  <a:lnTo>
                    <a:pt x="120" y="32"/>
                  </a:lnTo>
                  <a:lnTo>
                    <a:pt x="120" y="44"/>
                  </a:lnTo>
                  <a:lnTo>
                    <a:pt x="134" y="64"/>
                  </a:lnTo>
                  <a:lnTo>
                    <a:pt x="162" y="74"/>
                  </a:lnTo>
                  <a:lnTo>
                    <a:pt x="174" y="64"/>
                  </a:lnTo>
                  <a:lnTo>
                    <a:pt x="174" y="54"/>
                  </a:lnTo>
                  <a:lnTo>
                    <a:pt x="215" y="54"/>
                  </a:lnTo>
                  <a:lnTo>
                    <a:pt x="215" y="74"/>
                  </a:lnTo>
                  <a:lnTo>
                    <a:pt x="215" y="97"/>
                  </a:lnTo>
                  <a:lnTo>
                    <a:pt x="201" y="118"/>
                  </a:lnTo>
                  <a:lnTo>
                    <a:pt x="201" y="107"/>
                  </a:lnTo>
                  <a:lnTo>
                    <a:pt x="228" y="118"/>
                  </a:lnTo>
                  <a:lnTo>
                    <a:pt x="240" y="128"/>
                  </a:lnTo>
                  <a:lnTo>
                    <a:pt x="254" y="128"/>
                  </a:lnTo>
                  <a:lnTo>
                    <a:pt x="282" y="151"/>
                  </a:lnTo>
                  <a:lnTo>
                    <a:pt x="295" y="161"/>
                  </a:lnTo>
                  <a:lnTo>
                    <a:pt x="295" y="182"/>
                  </a:lnTo>
                  <a:lnTo>
                    <a:pt x="282" y="192"/>
                  </a:lnTo>
                  <a:lnTo>
                    <a:pt x="295" y="204"/>
                  </a:lnTo>
                  <a:lnTo>
                    <a:pt x="309" y="225"/>
                  </a:lnTo>
                  <a:lnTo>
                    <a:pt x="295" y="235"/>
                  </a:lnTo>
                  <a:lnTo>
                    <a:pt x="335" y="258"/>
                  </a:lnTo>
                  <a:lnTo>
                    <a:pt x="335" y="279"/>
                  </a:lnTo>
                  <a:lnTo>
                    <a:pt x="348" y="299"/>
                  </a:lnTo>
                  <a:lnTo>
                    <a:pt x="362" y="299"/>
                  </a:lnTo>
                  <a:lnTo>
                    <a:pt x="388" y="311"/>
                  </a:lnTo>
                  <a:lnTo>
                    <a:pt x="388" y="322"/>
                  </a:lnTo>
                  <a:lnTo>
                    <a:pt x="376" y="332"/>
                  </a:lnTo>
                  <a:lnTo>
                    <a:pt x="362" y="343"/>
                  </a:lnTo>
                  <a:lnTo>
                    <a:pt x="348" y="365"/>
                  </a:lnTo>
                  <a:lnTo>
                    <a:pt x="348" y="353"/>
                  </a:lnTo>
                  <a:lnTo>
                    <a:pt x="348" y="332"/>
                  </a:lnTo>
                  <a:lnTo>
                    <a:pt x="335" y="332"/>
                  </a:lnTo>
                  <a:lnTo>
                    <a:pt x="321" y="322"/>
                  </a:lnTo>
                  <a:lnTo>
                    <a:pt x="309" y="311"/>
                  </a:lnTo>
                  <a:lnTo>
                    <a:pt x="295" y="343"/>
                  </a:lnTo>
                  <a:lnTo>
                    <a:pt x="309" y="365"/>
                  </a:lnTo>
                  <a:lnTo>
                    <a:pt x="335" y="397"/>
                  </a:lnTo>
                  <a:lnTo>
                    <a:pt x="348" y="419"/>
                  </a:lnTo>
                  <a:lnTo>
                    <a:pt x="348" y="429"/>
                  </a:lnTo>
                  <a:lnTo>
                    <a:pt x="335" y="440"/>
                  </a:lnTo>
                  <a:lnTo>
                    <a:pt x="309" y="429"/>
                  </a:lnTo>
                  <a:lnTo>
                    <a:pt x="282" y="419"/>
                  </a:lnTo>
                  <a:lnTo>
                    <a:pt x="321" y="461"/>
                  </a:lnTo>
                  <a:lnTo>
                    <a:pt x="309" y="483"/>
                  </a:lnTo>
                  <a:lnTo>
                    <a:pt x="282" y="450"/>
                  </a:lnTo>
                  <a:lnTo>
                    <a:pt x="268" y="429"/>
                  </a:lnTo>
                  <a:lnTo>
                    <a:pt x="254" y="440"/>
                  </a:lnTo>
                  <a:lnTo>
                    <a:pt x="228" y="429"/>
                  </a:lnTo>
                  <a:lnTo>
                    <a:pt x="215" y="386"/>
                  </a:lnTo>
                  <a:lnTo>
                    <a:pt x="201" y="376"/>
                  </a:lnTo>
                  <a:lnTo>
                    <a:pt x="174" y="386"/>
                  </a:lnTo>
                  <a:lnTo>
                    <a:pt x="162" y="365"/>
                  </a:lnTo>
                  <a:lnTo>
                    <a:pt x="174" y="343"/>
                  </a:lnTo>
                  <a:lnTo>
                    <a:pt x="201" y="343"/>
                  </a:lnTo>
                  <a:lnTo>
                    <a:pt x="215" y="322"/>
                  </a:lnTo>
                  <a:lnTo>
                    <a:pt x="228" y="289"/>
                  </a:lnTo>
                  <a:lnTo>
                    <a:pt x="228" y="269"/>
                  </a:lnTo>
                  <a:lnTo>
                    <a:pt x="228" y="235"/>
                  </a:lnTo>
                  <a:lnTo>
                    <a:pt x="215" y="215"/>
                  </a:lnTo>
                  <a:lnTo>
                    <a:pt x="201" y="215"/>
                  </a:lnTo>
                  <a:lnTo>
                    <a:pt x="187" y="215"/>
                  </a:lnTo>
                  <a:lnTo>
                    <a:pt x="201" y="192"/>
                  </a:lnTo>
                  <a:lnTo>
                    <a:pt x="187" y="172"/>
                  </a:lnTo>
                  <a:lnTo>
                    <a:pt x="162" y="161"/>
                  </a:lnTo>
                  <a:lnTo>
                    <a:pt x="162" y="151"/>
                  </a:lnTo>
                  <a:lnTo>
                    <a:pt x="134" y="139"/>
                  </a:lnTo>
                  <a:lnTo>
                    <a:pt x="107" y="161"/>
                  </a:lnTo>
                  <a:lnTo>
                    <a:pt x="94" y="161"/>
                  </a:lnTo>
                  <a:lnTo>
                    <a:pt x="80" y="161"/>
                  </a:lnTo>
                  <a:lnTo>
                    <a:pt x="67" y="151"/>
                  </a:lnTo>
                  <a:lnTo>
                    <a:pt x="53" y="161"/>
                  </a:lnTo>
                  <a:lnTo>
                    <a:pt x="40" y="161"/>
                  </a:lnTo>
                  <a:lnTo>
                    <a:pt x="40" y="118"/>
                  </a:lnTo>
                  <a:lnTo>
                    <a:pt x="26" y="97"/>
                  </a:lnTo>
                  <a:lnTo>
                    <a:pt x="14" y="97"/>
                  </a:lnTo>
                  <a:lnTo>
                    <a:pt x="14" y="128"/>
                  </a:lnTo>
                </a:path>
              </a:pathLst>
            </a:custGeom>
            <a:solidFill>
              <a:srgbClr val="99CCFF"/>
            </a:solidFill>
            <a:ln w="12700" cap="rnd">
              <a:noFill/>
              <a:round/>
              <a:headEnd/>
              <a:tailEnd/>
            </a:ln>
          </p:spPr>
          <p:txBody>
            <a:bodyPr/>
            <a:lstStyle/>
            <a:p>
              <a:pPr eaLnBrk="0" hangingPunct="0"/>
              <a:endParaRPr lang="en-US" dirty="0"/>
            </a:p>
          </p:txBody>
        </p:sp>
        <p:sp>
          <p:nvSpPr>
            <p:cNvPr id="3260" name="Freeform 3098"/>
            <p:cNvSpPr>
              <a:spLocks/>
            </p:cNvSpPr>
            <p:nvPr/>
          </p:nvSpPr>
          <p:spPr bwMode="auto">
            <a:xfrm>
              <a:off x="1704" y="1566"/>
              <a:ext cx="97" cy="75"/>
            </a:xfrm>
            <a:custGeom>
              <a:avLst/>
              <a:gdLst>
                <a:gd name="T0" fmla="*/ 14 w 97"/>
                <a:gd name="T1" fmla="*/ 54 h 75"/>
                <a:gd name="T2" fmla="*/ 14 w 97"/>
                <a:gd name="T3" fmla="*/ 41 h 75"/>
                <a:gd name="T4" fmla="*/ 14 w 97"/>
                <a:gd name="T5" fmla="*/ 21 h 75"/>
                <a:gd name="T6" fmla="*/ 14 w 97"/>
                <a:gd name="T7" fmla="*/ 11 h 75"/>
                <a:gd name="T8" fmla="*/ 28 w 97"/>
                <a:gd name="T9" fmla="*/ 0 h 75"/>
                <a:gd name="T10" fmla="*/ 42 w 97"/>
                <a:gd name="T11" fmla="*/ 11 h 75"/>
                <a:gd name="T12" fmla="*/ 56 w 97"/>
                <a:gd name="T13" fmla="*/ 21 h 75"/>
                <a:gd name="T14" fmla="*/ 82 w 97"/>
                <a:gd name="T15" fmla="*/ 21 h 75"/>
                <a:gd name="T16" fmla="*/ 96 w 97"/>
                <a:gd name="T17" fmla="*/ 31 h 75"/>
                <a:gd name="T18" fmla="*/ 96 w 97"/>
                <a:gd name="T19" fmla="*/ 41 h 75"/>
                <a:gd name="T20" fmla="*/ 82 w 97"/>
                <a:gd name="T21" fmla="*/ 41 h 75"/>
                <a:gd name="T22" fmla="*/ 70 w 97"/>
                <a:gd name="T23" fmla="*/ 41 h 75"/>
                <a:gd name="T24" fmla="*/ 56 w 97"/>
                <a:gd name="T25" fmla="*/ 54 h 75"/>
                <a:gd name="T26" fmla="*/ 56 w 97"/>
                <a:gd name="T27" fmla="*/ 74 h 75"/>
                <a:gd name="T28" fmla="*/ 28 w 97"/>
                <a:gd name="T29" fmla="*/ 74 h 75"/>
                <a:gd name="T30" fmla="*/ 28 w 97"/>
                <a:gd name="T31" fmla="*/ 64 h 75"/>
                <a:gd name="T32" fmla="*/ 28 w 97"/>
                <a:gd name="T33" fmla="*/ 54 h 75"/>
                <a:gd name="T34" fmla="*/ 0 w 97"/>
                <a:gd name="T35" fmla="*/ 54 h 75"/>
                <a:gd name="T36" fmla="*/ 14 w 97"/>
                <a:gd name="T37" fmla="*/ 41 h 75"/>
                <a:gd name="T38" fmla="*/ 14 w 97"/>
                <a:gd name="T39" fmla="*/ 54 h 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7"/>
                <a:gd name="T61" fmla="*/ 0 h 75"/>
                <a:gd name="T62" fmla="*/ 97 w 97"/>
                <a:gd name="T63" fmla="*/ 75 h 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7" h="75">
                  <a:moveTo>
                    <a:pt x="14" y="54"/>
                  </a:moveTo>
                  <a:lnTo>
                    <a:pt x="14" y="41"/>
                  </a:lnTo>
                  <a:lnTo>
                    <a:pt x="14" y="21"/>
                  </a:lnTo>
                  <a:lnTo>
                    <a:pt x="14" y="11"/>
                  </a:lnTo>
                  <a:lnTo>
                    <a:pt x="28" y="0"/>
                  </a:lnTo>
                  <a:lnTo>
                    <a:pt x="42" y="11"/>
                  </a:lnTo>
                  <a:lnTo>
                    <a:pt x="56" y="21"/>
                  </a:lnTo>
                  <a:lnTo>
                    <a:pt x="82" y="21"/>
                  </a:lnTo>
                  <a:lnTo>
                    <a:pt x="96" y="31"/>
                  </a:lnTo>
                  <a:lnTo>
                    <a:pt x="96" y="41"/>
                  </a:lnTo>
                  <a:lnTo>
                    <a:pt x="82" y="41"/>
                  </a:lnTo>
                  <a:lnTo>
                    <a:pt x="70" y="41"/>
                  </a:lnTo>
                  <a:lnTo>
                    <a:pt x="56" y="54"/>
                  </a:lnTo>
                  <a:lnTo>
                    <a:pt x="56" y="74"/>
                  </a:lnTo>
                  <a:lnTo>
                    <a:pt x="28" y="74"/>
                  </a:lnTo>
                  <a:lnTo>
                    <a:pt x="28" y="64"/>
                  </a:lnTo>
                  <a:lnTo>
                    <a:pt x="28" y="54"/>
                  </a:lnTo>
                  <a:lnTo>
                    <a:pt x="0" y="54"/>
                  </a:lnTo>
                  <a:lnTo>
                    <a:pt x="14" y="41"/>
                  </a:lnTo>
                  <a:lnTo>
                    <a:pt x="14" y="54"/>
                  </a:lnTo>
                </a:path>
              </a:pathLst>
            </a:custGeom>
            <a:solidFill>
              <a:srgbClr val="99CCFF"/>
            </a:solidFill>
            <a:ln w="12700" cap="rnd">
              <a:noFill/>
              <a:round/>
              <a:headEnd/>
              <a:tailEnd/>
            </a:ln>
          </p:spPr>
          <p:txBody>
            <a:bodyPr/>
            <a:lstStyle/>
            <a:p>
              <a:pPr eaLnBrk="0" hangingPunct="0"/>
              <a:endParaRPr lang="en-US" dirty="0"/>
            </a:p>
          </p:txBody>
        </p:sp>
        <p:sp>
          <p:nvSpPr>
            <p:cNvPr id="3261" name="Freeform 3099"/>
            <p:cNvSpPr>
              <a:spLocks/>
            </p:cNvSpPr>
            <p:nvPr/>
          </p:nvSpPr>
          <p:spPr bwMode="auto">
            <a:xfrm>
              <a:off x="593" y="1339"/>
              <a:ext cx="1531" cy="870"/>
            </a:xfrm>
            <a:custGeom>
              <a:avLst/>
              <a:gdLst>
                <a:gd name="T0" fmla="*/ 1248 w 1531"/>
                <a:gd name="T1" fmla="*/ 419 h 870"/>
                <a:gd name="T2" fmla="*/ 1221 w 1531"/>
                <a:gd name="T3" fmla="*/ 388 h 870"/>
                <a:gd name="T4" fmla="*/ 1274 w 1531"/>
                <a:gd name="T5" fmla="*/ 376 h 870"/>
                <a:gd name="T6" fmla="*/ 1315 w 1531"/>
                <a:gd name="T7" fmla="*/ 376 h 870"/>
                <a:gd name="T8" fmla="*/ 1341 w 1531"/>
                <a:gd name="T9" fmla="*/ 441 h 870"/>
                <a:gd name="T10" fmla="*/ 1368 w 1531"/>
                <a:gd name="T11" fmla="*/ 472 h 870"/>
                <a:gd name="T12" fmla="*/ 1421 w 1531"/>
                <a:gd name="T13" fmla="*/ 419 h 870"/>
                <a:gd name="T14" fmla="*/ 1435 w 1531"/>
                <a:gd name="T15" fmla="*/ 495 h 870"/>
                <a:gd name="T16" fmla="*/ 1463 w 1531"/>
                <a:gd name="T17" fmla="*/ 536 h 870"/>
                <a:gd name="T18" fmla="*/ 1503 w 1531"/>
                <a:gd name="T19" fmla="*/ 569 h 870"/>
                <a:gd name="T20" fmla="*/ 1530 w 1531"/>
                <a:gd name="T21" fmla="*/ 634 h 870"/>
                <a:gd name="T22" fmla="*/ 1475 w 1531"/>
                <a:gd name="T23" fmla="*/ 666 h 870"/>
                <a:gd name="T24" fmla="*/ 1421 w 1531"/>
                <a:gd name="T25" fmla="*/ 687 h 870"/>
                <a:gd name="T26" fmla="*/ 1341 w 1531"/>
                <a:gd name="T27" fmla="*/ 720 h 870"/>
                <a:gd name="T28" fmla="*/ 1274 w 1531"/>
                <a:gd name="T29" fmla="*/ 773 h 870"/>
                <a:gd name="T30" fmla="*/ 1193 w 1531"/>
                <a:gd name="T31" fmla="*/ 836 h 870"/>
                <a:gd name="T32" fmla="*/ 1140 w 1531"/>
                <a:gd name="T33" fmla="*/ 857 h 870"/>
                <a:gd name="T34" fmla="*/ 1153 w 1531"/>
                <a:gd name="T35" fmla="*/ 783 h 870"/>
                <a:gd name="T36" fmla="*/ 1087 w 1531"/>
                <a:gd name="T37" fmla="*/ 720 h 870"/>
                <a:gd name="T38" fmla="*/ 1020 w 1531"/>
                <a:gd name="T39" fmla="*/ 687 h 870"/>
                <a:gd name="T40" fmla="*/ 992 w 1531"/>
                <a:gd name="T41" fmla="*/ 697 h 870"/>
                <a:gd name="T42" fmla="*/ 591 w 1531"/>
                <a:gd name="T43" fmla="*/ 666 h 870"/>
                <a:gd name="T44" fmla="*/ 549 w 1531"/>
                <a:gd name="T45" fmla="*/ 590 h 870"/>
                <a:gd name="T46" fmla="*/ 510 w 1531"/>
                <a:gd name="T47" fmla="*/ 516 h 870"/>
                <a:gd name="T48" fmla="*/ 469 w 1531"/>
                <a:gd name="T49" fmla="*/ 441 h 870"/>
                <a:gd name="T50" fmla="*/ 402 w 1531"/>
                <a:gd name="T51" fmla="*/ 419 h 870"/>
                <a:gd name="T52" fmla="*/ 309 w 1531"/>
                <a:gd name="T53" fmla="*/ 388 h 870"/>
                <a:gd name="T54" fmla="*/ 242 w 1531"/>
                <a:gd name="T55" fmla="*/ 441 h 870"/>
                <a:gd name="T56" fmla="*/ 282 w 1531"/>
                <a:gd name="T57" fmla="*/ 365 h 870"/>
                <a:gd name="T58" fmla="*/ 201 w 1531"/>
                <a:gd name="T59" fmla="*/ 409 h 870"/>
                <a:gd name="T60" fmla="*/ 148 w 1531"/>
                <a:gd name="T61" fmla="*/ 506 h 870"/>
                <a:gd name="T62" fmla="*/ 95 w 1531"/>
                <a:gd name="T63" fmla="*/ 526 h 870"/>
                <a:gd name="T64" fmla="*/ 162 w 1531"/>
                <a:gd name="T65" fmla="*/ 441 h 870"/>
                <a:gd name="T66" fmla="*/ 95 w 1531"/>
                <a:gd name="T67" fmla="*/ 398 h 870"/>
                <a:gd name="T68" fmla="*/ 108 w 1531"/>
                <a:gd name="T69" fmla="*/ 281 h 870"/>
                <a:gd name="T70" fmla="*/ 54 w 1531"/>
                <a:gd name="T71" fmla="*/ 248 h 870"/>
                <a:gd name="T72" fmla="*/ 39 w 1531"/>
                <a:gd name="T73" fmla="*/ 215 h 870"/>
                <a:gd name="T74" fmla="*/ 39 w 1531"/>
                <a:gd name="T75" fmla="*/ 204 h 870"/>
                <a:gd name="T76" fmla="*/ 95 w 1531"/>
                <a:gd name="T77" fmla="*/ 194 h 870"/>
                <a:gd name="T78" fmla="*/ 81 w 1531"/>
                <a:gd name="T79" fmla="*/ 161 h 870"/>
                <a:gd name="T80" fmla="*/ 54 w 1531"/>
                <a:gd name="T81" fmla="*/ 120 h 870"/>
                <a:gd name="T82" fmla="*/ 108 w 1531"/>
                <a:gd name="T83" fmla="*/ 66 h 870"/>
                <a:gd name="T84" fmla="*/ 148 w 1531"/>
                <a:gd name="T85" fmla="*/ 12 h 870"/>
                <a:gd name="T86" fmla="*/ 229 w 1531"/>
                <a:gd name="T87" fmla="*/ 12 h 870"/>
                <a:gd name="T88" fmla="*/ 268 w 1531"/>
                <a:gd name="T89" fmla="*/ 33 h 870"/>
                <a:gd name="T90" fmla="*/ 362 w 1531"/>
                <a:gd name="T91" fmla="*/ 66 h 870"/>
                <a:gd name="T92" fmla="*/ 1260 w 1531"/>
                <a:gd name="T93" fmla="*/ 506 h 8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31"/>
                <a:gd name="T142" fmla="*/ 0 h 870"/>
                <a:gd name="T143" fmla="*/ 1531 w 1531"/>
                <a:gd name="T144" fmla="*/ 870 h 8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31" h="870">
                  <a:moveTo>
                    <a:pt x="1221" y="462"/>
                  </a:moveTo>
                  <a:lnTo>
                    <a:pt x="1235" y="452"/>
                  </a:lnTo>
                  <a:lnTo>
                    <a:pt x="1248" y="419"/>
                  </a:lnTo>
                  <a:lnTo>
                    <a:pt x="1248" y="409"/>
                  </a:lnTo>
                  <a:lnTo>
                    <a:pt x="1221" y="398"/>
                  </a:lnTo>
                  <a:lnTo>
                    <a:pt x="1221" y="388"/>
                  </a:lnTo>
                  <a:lnTo>
                    <a:pt x="1235" y="365"/>
                  </a:lnTo>
                  <a:lnTo>
                    <a:pt x="1248" y="355"/>
                  </a:lnTo>
                  <a:lnTo>
                    <a:pt x="1274" y="376"/>
                  </a:lnTo>
                  <a:lnTo>
                    <a:pt x="1274" y="355"/>
                  </a:lnTo>
                  <a:lnTo>
                    <a:pt x="1301" y="365"/>
                  </a:lnTo>
                  <a:lnTo>
                    <a:pt x="1315" y="376"/>
                  </a:lnTo>
                  <a:lnTo>
                    <a:pt x="1327" y="388"/>
                  </a:lnTo>
                  <a:lnTo>
                    <a:pt x="1341" y="409"/>
                  </a:lnTo>
                  <a:lnTo>
                    <a:pt x="1341" y="441"/>
                  </a:lnTo>
                  <a:lnTo>
                    <a:pt x="1341" y="429"/>
                  </a:lnTo>
                  <a:lnTo>
                    <a:pt x="1355" y="472"/>
                  </a:lnTo>
                  <a:lnTo>
                    <a:pt x="1368" y="472"/>
                  </a:lnTo>
                  <a:lnTo>
                    <a:pt x="1382" y="462"/>
                  </a:lnTo>
                  <a:lnTo>
                    <a:pt x="1408" y="429"/>
                  </a:lnTo>
                  <a:lnTo>
                    <a:pt x="1421" y="419"/>
                  </a:lnTo>
                  <a:lnTo>
                    <a:pt x="1421" y="441"/>
                  </a:lnTo>
                  <a:lnTo>
                    <a:pt x="1435" y="462"/>
                  </a:lnTo>
                  <a:lnTo>
                    <a:pt x="1435" y="495"/>
                  </a:lnTo>
                  <a:lnTo>
                    <a:pt x="1449" y="516"/>
                  </a:lnTo>
                  <a:lnTo>
                    <a:pt x="1449" y="526"/>
                  </a:lnTo>
                  <a:lnTo>
                    <a:pt x="1463" y="536"/>
                  </a:lnTo>
                  <a:lnTo>
                    <a:pt x="1475" y="549"/>
                  </a:lnTo>
                  <a:lnTo>
                    <a:pt x="1475" y="569"/>
                  </a:lnTo>
                  <a:lnTo>
                    <a:pt x="1503" y="569"/>
                  </a:lnTo>
                  <a:lnTo>
                    <a:pt x="1489" y="602"/>
                  </a:lnTo>
                  <a:lnTo>
                    <a:pt x="1516" y="602"/>
                  </a:lnTo>
                  <a:lnTo>
                    <a:pt x="1530" y="634"/>
                  </a:lnTo>
                  <a:lnTo>
                    <a:pt x="1516" y="656"/>
                  </a:lnTo>
                  <a:lnTo>
                    <a:pt x="1489" y="666"/>
                  </a:lnTo>
                  <a:lnTo>
                    <a:pt x="1475" y="666"/>
                  </a:lnTo>
                  <a:lnTo>
                    <a:pt x="1475" y="687"/>
                  </a:lnTo>
                  <a:lnTo>
                    <a:pt x="1449" y="697"/>
                  </a:lnTo>
                  <a:lnTo>
                    <a:pt x="1421" y="687"/>
                  </a:lnTo>
                  <a:lnTo>
                    <a:pt x="1396" y="687"/>
                  </a:lnTo>
                  <a:lnTo>
                    <a:pt x="1368" y="697"/>
                  </a:lnTo>
                  <a:lnTo>
                    <a:pt x="1341" y="720"/>
                  </a:lnTo>
                  <a:lnTo>
                    <a:pt x="1315" y="741"/>
                  </a:lnTo>
                  <a:lnTo>
                    <a:pt x="1301" y="750"/>
                  </a:lnTo>
                  <a:lnTo>
                    <a:pt x="1274" y="773"/>
                  </a:lnTo>
                  <a:lnTo>
                    <a:pt x="1248" y="794"/>
                  </a:lnTo>
                  <a:lnTo>
                    <a:pt x="1207" y="826"/>
                  </a:lnTo>
                  <a:lnTo>
                    <a:pt x="1193" y="836"/>
                  </a:lnTo>
                  <a:lnTo>
                    <a:pt x="1167" y="857"/>
                  </a:lnTo>
                  <a:lnTo>
                    <a:pt x="1140" y="869"/>
                  </a:lnTo>
                  <a:lnTo>
                    <a:pt x="1140" y="857"/>
                  </a:lnTo>
                  <a:lnTo>
                    <a:pt x="1153" y="847"/>
                  </a:lnTo>
                  <a:lnTo>
                    <a:pt x="1153" y="816"/>
                  </a:lnTo>
                  <a:lnTo>
                    <a:pt x="1153" y="783"/>
                  </a:lnTo>
                  <a:lnTo>
                    <a:pt x="1140" y="741"/>
                  </a:lnTo>
                  <a:lnTo>
                    <a:pt x="1100" y="741"/>
                  </a:lnTo>
                  <a:lnTo>
                    <a:pt x="1087" y="720"/>
                  </a:lnTo>
                  <a:lnTo>
                    <a:pt x="1073" y="709"/>
                  </a:lnTo>
                  <a:lnTo>
                    <a:pt x="1034" y="720"/>
                  </a:lnTo>
                  <a:lnTo>
                    <a:pt x="1020" y="687"/>
                  </a:lnTo>
                  <a:lnTo>
                    <a:pt x="1006" y="687"/>
                  </a:lnTo>
                  <a:lnTo>
                    <a:pt x="992" y="677"/>
                  </a:lnTo>
                  <a:lnTo>
                    <a:pt x="992" y="697"/>
                  </a:lnTo>
                  <a:lnTo>
                    <a:pt x="630" y="687"/>
                  </a:lnTo>
                  <a:lnTo>
                    <a:pt x="616" y="677"/>
                  </a:lnTo>
                  <a:lnTo>
                    <a:pt x="591" y="666"/>
                  </a:lnTo>
                  <a:lnTo>
                    <a:pt x="577" y="656"/>
                  </a:lnTo>
                  <a:lnTo>
                    <a:pt x="549" y="613"/>
                  </a:lnTo>
                  <a:lnTo>
                    <a:pt x="549" y="590"/>
                  </a:lnTo>
                  <a:lnTo>
                    <a:pt x="538" y="569"/>
                  </a:lnTo>
                  <a:lnTo>
                    <a:pt x="524" y="549"/>
                  </a:lnTo>
                  <a:lnTo>
                    <a:pt x="510" y="516"/>
                  </a:lnTo>
                  <a:lnTo>
                    <a:pt x="497" y="495"/>
                  </a:lnTo>
                  <a:lnTo>
                    <a:pt x="469" y="472"/>
                  </a:lnTo>
                  <a:lnTo>
                    <a:pt x="469" y="441"/>
                  </a:lnTo>
                  <a:lnTo>
                    <a:pt x="444" y="452"/>
                  </a:lnTo>
                  <a:lnTo>
                    <a:pt x="430" y="452"/>
                  </a:lnTo>
                  <a:lnTo>
                    <a:pt x="402" y="419"/>
                  </a:lnTo>
                  <a:lnTo>
                    <a:pt x="376" y="409"/>
                  </a:lnTo>
                  <a:lnTo>
                    <a:pt x="349" y="419"/>
                  </a:lnTo>
                  <a:lnTo>
                    <a:pt x="309" y="388"/>
                  </a:lnTo>
                  <a:lnTo>
                    <a:pt x="282" y="398"/>
                  </a:lnTo>
                  <a:lnTo>
                    <a:pt x="268" y="409"/>
                  </a:lnTo>
                  <a:lnTo>
                    <a:pt x="242" y="441"/>
                  </a:lnTo>
                  <a:lnTo>
                    <a:pt x="242" y="409"/>
                  </a:lnTo>
                  <a:lnTo>
                    <a:pt x="254" y="398"/>
                  </a:lnTo>
                  <a:lnTo>
                    <a:pt x="282" y="365"/>
                  </a:lnTo>
                  <a:lnTo>
                    <a:pt x="254" y="365"/>
                  </a:lnTo>
                  <a:lnTo>
                    <a:pt x="229" y="388"/>
                  </a:lnTo>
                  <a:lnTo>
                    <a:pt x="201" y="409"/>
                  </a:lnTo>
                  <a:lnTo>
                    <a:pt x="187" y="441"/>
                  </a:lnTo>
                  <a:lnTo>
                    <a:pt x="162" y="495"/>
                  </a:lnTo>
                  <a:lnTo>
                    <a:pt x="148" y="506"/>
                  </a:lnTo>
                  <a:lnTo>
                    <a:pt x="120" y="536"/>
                  </a:lnTo>
                  <a:lnTo>
                    <a:pt x="95" y="536"/>
                  </a:lnTo>
                  <a:lnTo>
                    <a:pt x="95" y="526"/>
                  </a:lnTo>
                  <a:lnTo>
                    <a:pt x="120" y="495"/>
                  </a:lnTo>
                  <a:lnTo>
                    <a:pt x="148" y="462"/>
                  </a:lnTo>
                  <a:lnTo>
                    <a:pt x="162" y="441"/>
                  </a:lnTo>
                  <a:lnTo>
                    <a:pt x="162" y="429"/>
                  </a:lnTo>
                  <a:lnTo>
                    <a:pt x="108" y="429"/>
                  </a:lnTo>
                  <a:lnTo>
                    <a:pt x="95" y="398"/>
                  </a:lnTo>
                  <a:lnTo>
                    <a:pt x="54" y="365"/>
                  </a:lnTo>
                  <a:lnTo>
                    <a:pt x="39" y="355"/>
                  </a:lnTo>
                  <a:lnTo>
                    <a:pt x="108" y="281"/>
                  </a:lnTo>
                  <a:lnTo>
                    <a:pt x="108" y="248"/>
                  </a:lnTo>
                  <a:lnTo>
                    <a:pt x="81" y="248"/>
                  </a:lnTo>
                  <a:lnTo>
                    <a:pt x="54" y="248"/>
                  </a:lnTo>
                  <a:lnTo>
                    <a:pt x="39" y="258"/>
                  </a:lnTo>
                  <a:lnTo>
                    <a:pt x="39" y="227"/>
                  </a:lnTo>
                  <a:lnTo>
                    <a:pt x="39" y="215"/>
                  </a:lnTo>
                  <a:lnTo>
                    <a:pt x="28" y="227"/>
                  </a:lnTo>
                  <a:lnTo>
                    <a:pt x="0" y="215"/>
                  </a:lnTo>
                  <a:lnTo>
                    <a:pt x="39" y="204"/>
                  </a:lnTo>
                  <a:lnTo>
                    <a:pt x="54" y="184"/>
                  </a:lnTo>
                  <a:lnTo>
                    <a:pt x="81" y="194"/>
                  </a:lnTo>
                  <a:lnTo>
                    <a:pt x="95" y="194"/>
                  </a:lnTo>
                  <a:lnTo>
                    <a:pt x="108" y="194"/>
                  </a:lnTo>
                  <a:lnTo>
                    <a:pt x="95" y="161"/>
                  </a:lnTo>
                  <a:lnTo>
                    <a:pt x="81" y="161"/>
                  </a:lnTo>
                  <a:lnTo>
                    <a:pt x="67" y="140"/>
                  </a:lnTo>
                  <a:lnTo>
                    <a:pt x="67" y="130"/>
                  </a:lnTo>
                  <a:lnTo>
                    <a:pt x="54" y="120"/>
                  </a:lnTo>
                  <a:lnTo>
                    <a:pt x="67" y="87"/>
                  </a:lnTo>
                  <a:lnTo>
                    <a:pt x="81" y="87"/>
                  </a:lnTo>
                  <a:lnTo>
                    <a:pt x="108" y="66"/>
                  </a:lnTo>
                  <a:lnTo>
                    <a:pt x="120" y="43"/>
                  </a:lnTo>
                  <a:lnTo>
                    <a:pt x="134" y="33"/>
                  </a:lnTo>
                  <a:lnTo>
                    <a:pt x="148" y="12"/>
                  </a:lnTo>
                  <a:lnTo>
                    <a:pt x="162" y="0"/>
                  </a:lnTo>
                  <a:lnTo>
                    <a:pt x="187" y="0"/>
                  </a:lnTo>
                  <a:lnTo>
                    <a:pt x="229" y="12"/>
                  </a:lnTo>
                  <a:lnTo>
                    <a:pt x="242" y="12"/>
                  </a:lnTo>
                  <a:lnTo>
                    <a:pt x="242" y="33"/>
                  </a:lnTo>
                  <a:lnTo>
                    <a:pt x="268" y="33"/>
                  </a:lnTo>
                  <a:lnTo>
                    <a:pt x="309" y="43"/>
                  </a:lnTo>
                  <a:lnTo>
                    <a:pt x="335" y="54"/>
                  </a:lnTo>
                  <a:lnTo>
                    <a:pt x="362" y="66"/>
                  </a:lnTo>
                  <a:lnTo>
                    <a:pt x="1193" y="709"/>
                  </a:lnTo>
                  <a:lnTo>
                    <a:pt x="1288" y="549"/>
                  </a:lnTo>
                  <a:lnTo>
                    <a:pt x="1260" y="506"/>
                  </a:lnTo>
                  <a:lnTo>
                    <a:pt x="1221" y="462"/>
                  </a:lnTo>
                </a:path>
              </a:pathLst>
            </a:custGeom>
            <a:solidFill>
              <a:srgbClr val="99CCFF"/>
            </a:solidFill>
            <a:ln w="12700" cap="rnd">
              <a:noFill/>
              <a:round/>
              <a:headEnd/>
              <a:tailEnd/>
            </a:ln>
          </p:spPr>
          <p:txBody>
            <a:bodyPr/>
            <a:lstStyle/>
            <a:p>
              <a:pPr eaLnBrk="0" hangingPunct="0"/>
              <a:endParaRPr lang="en-US" dirty="0"/>
            </a:p>
          </p:txBody>
        </p:sp>
        <p:sp>
          <p:nvSpPr>
            <p:cNvPr id="3262" name="Freeform 3100"/>
            <p:cNvSpPr>
              <a:spLocks/>
            </p:cNvSpPr>
            <p:nvPr/>
          </p:nvSpPr>
          <p:spPr bwMode="auto">
            <a:xfrm>
              <a:off x="916" y="1308"/>
              <a:ext cx="979" cy="753"/>
            </a:xfrm>
            <a:custGeom>
              <a:avLst/>
              <a:gdLst>
                <a:gd name="T0" fmla="*/ 79 w 979"/>
                <a:gd name="T1" fmla="*/ 97 h 753"/>
                <a:gd name="T2" fmla="*/ 134 w 979"/>
                <a:gd name="T3" fmla="*/ 97 h 753"/>
                <a:gd name="T4" fmla="*/ 174 w 979"/>
                <a:gd name="T5" fmla="*/ 85 h 753"/>
                <a:gd name="T6" fmla="*/ 160 w 979"/>
                <a:gd name="T7" fmla="*/ 118 h 753"/>
                <a:gd name="T8" fmla="*/ 226 w 979"/>
                <a:gd name="T9" fmla="*/ 85 h 753"/>
                <a:gd name="T10" fmla="*/ 268 w 979"/>
                <a:gd name="T11" fmla="*/ 64 h 753"/>
                <a:gd name="T12" fmla="*/ 293 w 979"/>
                <a:gd name="T13" fmla="*/ 85 h 753"/>
                <a:gd name="T14" fmla="*/ 360 w 979"/>
                <a:gd name="T15" fmla="*/ 118 h 753"/>
                <a:gd name="T16" fmla="*/ 402 w 979"/>
                <a:gd name="T17" fmla="*/ 128 h 753"/>
                <a:gd name="T18" fmla="*/ 415 w 979"/>
                <a:gd name="T19" fmla="*/ 161 h 753"/>
                <a:gd name="T20" fmla="*/ 441 w 979"/>
                <a:gd name="T21" fmla="*/ 182 h 753"/>
                <a:gd name="T22" fmla="*/ 508 w 979"/>
                <a:gd name="T23" fmla="*/ 192 h 753"/>
                <a:gd name="T24" fmla="*/ 522 w 979"/>
                <a:gd name="T25" fmla="*/ 151 h 753"/>
                <a:gd name="T26" fmla="*/ 549 w 979"/>
                <a:gd name="T27" fmla="*/ 139 h 753"/>
                <a:gd name="T28" fmla="*/ 589 w 979"/>
                <a:gd name="T29" fmla="*/ 171 h 753"/>
                <a:gd name="T30" fmla="*/ 656 w 979"/>
                <a:gd name="T31" fmla="*/ 182 h 753"/>
                <a:gd name="T32" fmla="*/ 669 w 979"/>
                <a:gd name="T33" fmla="*/ 192 h 753"/>
                <a:gd name="T34" fmla="*/ 696 w 979"/>
                <a:gd name="T35" fmla="*/ 161 h 753"/>
                <a:gd name="T36" fmla="*/ 696 w 979"/>
                <a:gd name="T37" fmla="*/ 128 h 753"/>
                <a:gd name="T38" fmla="*/ 683 w 979"/>
                <a:gd name="T39" fmla="*/ 85 h 753"/>
                <a:gd name="T40" fmla="*/ 683 w 979"/>
                <a:gd name="T41" fmla="*/ 31 h 753"/>
                <a:gd name="T42" fmla="*/ 696 w 979"/>
                <a:gd name="T43" fmla="*/ 10 h 753"/>
                <a:gd name="T44" fmla="*/ 711 w 979"/>
                <a:gd name="T45" fmla="*/ 21 h 753"/>
                <a:gd name="T46" fmla="*/ 722 w 979"/>
                <a:gd name="T47" fmla="*/ 74 h 753"/>
                <a:gd name="T48" fmla="*/ 722 w 979"/>
                <a:gd name="T49" fmla="*/ 118 h 753"/>
                <a:gd name="T50" fmla="*/ 749 w 979"/>
                <a:gd name="T51" fmla="*/ 151 h 753"/>
                <a:gd name="T52" fmla="*/ 777 w 979"/>
                <a:gd name="T53" fmla="*/ 107 h 753"/>
                <a:gd name="T54" fmla="*/ 777 w 979"/>
                <a:gd name="T55" fmla="*/ 205 h 753"/>
                <a:gd name="T56" fmla="*/ 830 w 979"/>
                <a:gd name="T57" fmla="*/ 161 h 753"/>
                <a:gd name="T58" fmla="*/ 830 w 979"/>
                <a:gd name="T59" fmla="*/ 107 h 753"/>
                <a:gd name="T60" fmla="*/ 858 w 979"/>
                <a:gd name="T61" fmla="*/ 182 h 753"/>
                <a:gd name="T62" fmla="*/ 817 w 979"/>
                <a:gd name="T63" fmla="*/ 236 h 753"/>
                <a:gd name="T64" fmla="*/ 749 w 979"/>
                <a:gd name="T65" fmla="*/ 258 h 753"/>
                <a:gd name="T66" fmla="*/ 749 w 979"/>
                <a:gd name="T67" fmla="*/ 343 h 753"/>
                <a:gd name="T68" fmla="*/ 722 w 979"/>
                <a:gd name="T69" fmla="*/ 376 h 753"/>
                <a:gd name="T70" fmla="*/ 683 w 979"/>
                <a:gd name="T71" fmla="*/ 419 h 753"/>
                <a:gd name="T72" fmla="*/ 683 w 979"/>
                <a:gd name="T73" fmla="*/ 473 h 753"/>
                <a:gd name="T74" fmla="*/ 696 w 979"/>
                <a:gd name="T75" fmla="*/ 515 h 753"/>
                <a:gd name="T76" fmla="*/ 749 w 979"/>
                <a:gd name="T77" fmla="*/ 527 h 753"/>
                <a:gd name="T78" fmla="*/ 789 w 979"/>
                <a:gd name="T79" fmla="*/ 558 h 753"/>
                <a:gd name="T80" fmla="*/ 844 w 979"/>
                <a:gd name="T81" fmla="*/ 591 h 753"/>
                <a:gd name="T82" fmla="*/ 883 w 979"/>
                <a:gd name="T83" fmla="*/ 622 h 753"/>
                <a:gd name="T84" fmla="*/ 898 w 979"/>
                <a:gd name="T85" fmla="*/ 602 h 753"/>
                <a:gd name="T86" fmla="*/ 937 w 979"/>
                <a:gd name="T87" fmla="*/ 548 h 753"/>
                <a:gd name="T88" fmla="*/ 965 w 979"/>
                <a:gd name="T89" fmla="*/ 484 h 753"/>
                <a:gd name="T90" fmla="*/ 0 w 979"/>
                <a:gd name="T91" fmla="*/ 139 h 75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79"/>
                <a:gd name="T139" fmla="*/ 0 h 753"/>
                <a:gd name="T140" fmla="*/ 979 w 979"/>
                <a:gd name="T141" fmla="*/ 753 h 75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79" h="753">
                  <a:moveTo>
                    <a:pt x="53" y="107"/>
                  </a:moveTo>
                  <a:lnTo>
                    <a:pt x="67" y="97"/>
                  </a:lnTo>
                  <a:lnTo>
                    <a:pt x="79" y="97"/>
                  </a:lnTo>
                  <a:lnTo>
                    <a:pt x="107" y="107"/>
                  </a:lnTo>
                  <a:lnTo>
                    <a:pt x="121" y="118"/>
                  </a:lnTo>
                  <a:lnTo>
                    <a:pt x="134" y="97"/>
                  </a:lnTo>
                  <a:lnTo>
                    <a:pt x="146" y="85"/>
                  </a:lnTo>
                  <a:lnTo>
                    <a:pt x="160" y="85"/>
                  </a:lnTo>
                  <a:lnTo>
                    <a:pt x="174" y="85"/>
                  </a:lnTo>
                  <a:lnTo>
                    <a:pt x="160" y="97"/>
                  </a:lnTo>
                  <a:lnTo>
                    <a:pt x="160" y="107"/>
                  </a:lnTo>
                  <a:lnTo>
                    <a:pt x="160" y="118"/>
                  </a:lnTo>
                  <a:lnTo>
                    <a:pt x="187" y="107"/>
                  </a:lnTo>
                  <a:lnTo>
                    <a:pt x="201" y="97"/>
                  </a:lnTo>
                  <a:lnTo>
                    <a:pt x="226" y="85"/>
                  </a:lnTo>
                  <a:lnTo>
                    <a:pt x="241" y="74"/>
                  </a:lnTo>
                  <a:lnTo>
                    <a:pt x="254" y="64"/>
                  </a:lnTo>
                  <a:lnTo>
                    <a:pt x="268" y="64"/>
                  </a:lnTo>
                  <a:lnTo>
                    <a:pt x="268" y="85"/>
                  </a:lnTo>
                  <a:lnTo>
                    <a:pt x="281" y="97"/>
                  </a:lnTo>
                  <a:lnTo>
                    <a:pt x="293" y="85"/>
                  </a:lnTo>
                  <a:lnTo>
                    <a:pt x="307" y="74"/>
                  </a:lnTo>
                  <a:lnTo>
                    <a:pt x="321" y="97"/>
                  </a:lnTo>
                  <a:lnTo>
                    <a:pt x="360" y="118"/>
                  </a:lnTo>
                  <a:lnTo>
                    <a:pt x="360" y="128"/>
                  </a:lnTo>
                  <a:lnTo>
                    <a:pt x="374" y="128"/>
                  </a:lnTo>
                  <a:lnTo>
                    <a:pt x="402" y="128"/>
                  </a:lnTo>
                  <a:lnTo>
                    <a:pt x="415" y="139"/>
                  </a:lnTo>
                  <a:lnTo>
                    <a:pt x="415" y="151"/>
                  </a:lnTo>
                  <a:lnTo>
                    <a:pt x="415" y="161"/>
                  </a:lnTo>
                  <a:lnTo>
                    <a:pt x="429" y="171"/>
                  </a:lnTo>
                  <a:lnTo>
                    <a:pt x="441" y="171"/>
                  </a:lnTo>
                  <a:lnTo>
                    <a:pt x="441" y="182"/>
                  </a:lnTo>
                  <a:lnTo>
                    <a:pt x="468" y="171"/>
                  </a:lnTo>
                  <a:lnTo>
                    <a:pt x="496" y="192"/>
                  </a:lnTo>
                  <a:lnTo>
                    <a:pt x="508" y="192"/>
                  </a:lnTo>
                  <a:lnTo>
                    <a:pt x="508" y="182"/>
                  </a:lnTo>
                  <a:lnTo>
                    <a:pt x="522" y="161"/>
                  </a:lnTo>
                  <a:lnTo>
                    <a:pt x="522" y="151"/>
                  </a:lnTo>
                  <a:lnTo>
                    <a:pt x="508" y="151"/>
                  </a:lnTo>
                  <a:lnTo>
                    <a:pt x="536" y="139"/>
                  </a:lnTo>
                  <a:lnTo>
                    <a:pt x="549" y="139"/>
                  </a:lnTo>
                  <a:lnTo>
                    <a:pt x="563" y="151"/>
                  </a:lnTo>
                  <a:lnTo>
                    <a:pt x="575" y="161"/>
                  </a:lnTo>
                  <a:lnTo>
                    <a:pt x="589" y="171"/>
                  </a:lnTo>
                  <a:lnTo>
                    <a:pt x="602" y="171"/>
                  </a:lnTo>
                  <a:lnTo>
                    <a:pt x="630" y="182"/>
                  </a:lnTo>
                  <a:lnTo>
                    <a:pt x="656" y="182"/>
                  </a:lnTo>
                  <a:lnTo>
                    <a:pt x="669" y="171"/>
                  </a:lnTo>
                  <a:lnTo>
                    <a:pt x="683" y="171"/>
                  </a:lnTo>
                  <a:lnTo>
                    <a:pt x="669" y="192"/>
                  </a:lnTo>
                  <a:lnTo>
                    <a:pt x="669" y="205"/>
                  </a:lnTo>
                  <a:lnTo>
                    <a:pt x="683" y="192"/>
                  </a:lnTo>
                  <a:lnTo>
                    <a:pt x="696" y="161"/>
                  </a:lnTo>
                  <a:lnTo>
                    <a:pt x="711" y="151"/>
                  </a:lnTo>
                  <a:lnTo>
                    <a:pt x="711" y="139"/>
                  </a:lnTo>
                  <a:lnTo>
                    <a:pt x="696" y="128"/>
                  </a:lnTo>
                  <a:lnTo>
                    <a:pt x="711" y="107"/>
                  </a:lnTo>
                  <a:lnTo>
                    <a:pt x="683" y="97"/>
                  </a:lnTo>
                  <a:lnTo>
                    <a:pt x="683" y="85"/>
                  </a:lnTo>
                  <a:lnTo>
                    <a:pt x="669" y="64"/>
                  </a:lnTo>
                  <a:lnTo>
                    <a:pt x="669" y="53"/>
                  </a:lnTo>
                  <a:lnTo>
                    <a:pt x="683" y="31"/>
                  </a:lnTo>
                  <a:lnTo>
                    <a:pt x="669" y="21"/>
                  </a:lnTo>
                  <a:lnTo>
                    <a:pt x="683" y="0"/>
                  </a:lnTo>
                  <a:lnTo>
                    <a:pt x="696" y="10"/>
                  </a:lnTo>
                  <a:lnTo>
                    <a:pt x="696" y="0"/>
                  </a:lnTo>
                  <a:lnTo>
                    <a:pt x="696" y="10"/>
                  </a:lnTo>
                  <a:lnTo>
                    <a:pt x="711" y="21"/>
                  </a:lnTo>
                  <a:lnTo>
                    <a:pt x="711" y="53"/>
                  </a:lnTo>
                  <a:lnTo>
                    <a:pt x="711" y="64"/>
                  </a:lnTo>
                  <a:lnTo>
                    <a:pt x="722" y="74"/>
                  </a:lnTo>
                  <a:lnTo>
                    <a:pt x="722" y="85"/>
                  </a:lnTo>
                  <a:lnTo>
                    <a:pt x="722" y="97"/>
                  </a:lnTo>
                  <a:lnTo>
                    <a:pt x="722" y="118"/>
                  </a:lnTo>
                  <a:lnTo>
                    <a:pt x="736" y="118"/>
                  </a:lnTo>
                  <a:lnTo>
                    <a:pt x="736" y="128"/>
                  </a:lnTo>
                  <a:lnTo>
                    <a:pt x="749" y="151"/>
                  </a:lnTo>
                  <a:lnTo>
                    <a:pt x="749" y="161"/>
                  </a:lnTo>
                  <a:lnTo>
                    <a:pt x="763" y="128"/>
                  </a:lnTo>
                  <a:lnTo>
                    <a:pt x="777" y="107"/>
                  </a:lnTo>
                  <a:lnTo>
                    <a:pt x="789" y="139"/>
                  </a:lnTo>
                  <a:lnTo>
                    <a:pt x="777" y="151"/>
                  </a:lnTo>
                  <a:lnTo>
                    <a:pt x="777" y="205"/>
                  </a:lnTo>
                  <a:lnTo>
                    <a:pt x="803" y="205"/>
                  </a:lnTo>
                  <a:lnTo>
                    <a:pt x="817" y="171"/>
                  </a:lnTo>
                  <a:lnTo>
                    <a:pt x="830" y="161"/>
                  </a:lnTo>
                  <a:lnTo>
                    <a:pt x="830" y="139"/>
                  </a:lnTo>
                  <a:lnTo>
                    <a:pt x="830" y="118"/>
                  </a:lnTo>
                  <a:lnTo>
                    <a:pt x="830" y="107"/>
                  </a:lnTo>
                  <a:lnTo>
                    <a:pt x="858" y="139"/>
                  </a:lnTo>
                  <a:lnTo>
                    <a:pt x="858" y="171"/>
                  </a:lnTo>
                  <a:lnTo>
                    <a:pt x="858" y="182"/>
                  </a:lnTo>
                  <a:lnTo>
                    <a:pt x="858" y="215"/>
                  </a:lnTo>
                  <a:lnTo>
                    <a:pt x="844" y="236"/>
                  </a:lnTo>
                  <a:lnTo>
                    <a:pt x="817" y="236"/>
                  </a:lnTo>
                  <a:lnTo>
                    <a:pt x="803" y="226"/>
                  </a:lnTo>
                  <a:lnTo>
                    <a:pt x="789" y="258"/>
                  </a:lnTo>
                  <a:lnTo>
                    <a:pt x="749" y="258"/>
                  </a:lnTo>
                  <a:lnTo>
                    <a:pt x="763" y="279"/>
                  </a:lnTo>
                  <a:lnTo>
                    <a:pt x="763" y="312"/>
                  </a:lnTo>
                  <a:lnTo>
                    <a:pt x="749" y="343"/>
                  </a:lnTo>
                  <a:lnTo>
                    <a:pt x="749" y="353"/>
                  </a:lnTo>
                  <a:lnTo>
                    <a:pt x="736" y="353"/>
                  </a:lnTo>
                  <a:lnTo>
                    <a:pt x="722" y="376"/>
                  </a:lnTo>
                  <a:lnTo>
                    <a:pt x="711" y="386"/>
                  </a:lnTo>
                  <a:lnTo>
                    <a:pt x="696" y="397"/>
                  </a:lnTo>
                  <a:lnTo>
                    <a:pt x="683" y="419"/>
                  </a:lnTo>
                  <a:lnTo>
                    <a:pt x="683" y="430"/>
                  </a:lnTo>
                  <a:lnTo>
                    <a:pt x="683" y="451"/>
                  </a:lnTo>
                  <a:lnTo>
                    <a:pt x="683" y="473"/>
                  </a:lnTo>
                  <a:lnTo>
                    <a:pt x="683" y="494"/>
                  </a:lnTo>
                  <a:lnTo>
                    <a:pt x="711" y="473"/>
                  </a:lnTo>
                  <a:lnTo>
                    <a:pt x="696" y="515"/>
                  </a:lnTo>
                  <a:lnTo>
                    <a:pt x="722" y="515"/>
                  </a:lnTo>
                  <a:lnTo>
                    <a:pt x="736" y="515"/>
                  </a:lnTo>
                  <a:lnTo>
                    <a:pt x="749" y="527"/>
                  </a:lnTo>
                  <a:lnTo>
                    <a:pt x="749" y="538"/>
                  </a:lnTo>
                  <a:lnTo>
                    <a:pt x="763" y="548"/>
                  </a:lnTo>
                  <a:lnTo>
                    <a:pt x="789" y="558"/>
                  </a:lnTo>
                  <a:lnTo>
                    <a:pt x="817" y="558"/>
                  </a:lnTo>
                  <a:lnTo>
                    <a:pt x="830" y="568"/>
                  </a:lnTo>
                  <a:lnTo>
                    <a:pt x="844" y="591"/>
                  </a:lnTo>
                  <a:lnTo>
                    <a:pt x="844" y="622"/>
                  </a:lnTo>
                  <a:lnTo>
                    <a:pt x="858" y="635"/>
                  </a:lnTo>
                  <a:lnTo>
                    <a:pt x="883" y="622"/>
                  </a:lnTo>
                  <a:lnTo>
                    <a:pt x="883" y="655"/>
                  </a:lnTo>
                  <a:lnTo>
                    <a:pt x="898" y="635"/>
                  </a:lnTo>
                  <a:lnTo>
                    <a:pt x="898" y="602"/>
                  </a:lnTo>
                  <a:lnTo>
                    <a:pt x="898" y="581"/>
                  </a:lnTo>
                  <a:lnTo>
                    <a:pt x="925" y="568"/>
                  </a:lnTo>
                  <a:lnTo>
                    <a:pt x="937" y="548"/>
                  </a:lnTo>
                  <a:lnTo>
                    <a:pt x="937" y="515"/>
                  </a:lnTo>
                  <a:lnTo>
                    <a:pt x="925" y="484"/>
                  </a:lnTo>
                  <a:lnTo>
                    <a:pt x="965" y="484"/>
                  </a:lnTo>
                  <a:lnTo>
                    <a:pt x="978" y="645"/>
                  </a:lnTo>
                  <a:lnTo>
                    <a:pt x="883" y="752"/>
                  </a:lnTo>
                  <a:lnTo>
                    <a:pt x="0" y="139"/>
                  </a:lnTo>
                  <a:lnTo>
                    <a:pt x="12" y="107"/>
                  </a:lnTo>
                  <a:lnTo>
                    <a:pt x="53" y="107"/>
                  </a:lnTo>
                </a:path>
              </a:pathLst>
            </a:custGeom>
            <a:solidFill>
              <a:srgbClr val="99CCFF"/>
            </a:solidFill>
            <a:ln w="12700" cap="rnd">
              <a:noFill/>
              <a:round/>
              <a:headEnd/>
              <a:tailEnd/>
            </a:ln>
          </p:spPr>
          <p:txBody>
            <a:bodyPr/>
            <a:lstStyle/>
            <a:p>
              <a:pPr eaLnBrk="0" hangingPunct="0"/>
              <a:endParaRPr lang="en-US" dirty="0"/>
            </a:p>
          </p:txBody>
        </p:sp>
        <p:sp>
          <p:nvSpPr>
            <p:cNvPr id="3263" name="Freeform 3101"/>
            <p:cNvSpPr>
              <a:spLocks/>
            </p:cNvSpPr>
            <p:nvPr/>
          </p:nvSpPr>
          <p:spPr bwMode="auto">
            <a:xfrm>
              <a:off x="1169" y="1996"/>
              <a:ext cx="873" cy="718"/>
            </a:xfrm>
            <a:custGeom>
              <a:avLst/>
              <a:gdLst>
                <a:gd name="T0" fmla="*/ 415 w 873"/>
                <a:gd name="T1" fmla="*/ 0 h 718"/>
                <a:gd name="T2" fmla="*/ 524 w 873"/>
                <a:gd name="T3" fmla="*/ 41 h 718"/>
                <a:gd name="T4" fmla="*/ 590 w 873"/>
                <a:gd name="T5" fmla="*/ 127 h 718"/>
                <a:gd name="T6" fmla="*/ 604 w 873"/>
                <a:gd name="T7" fmla="*/ 160 h 718"/>
                <a:gd name="T8" fmla="*/ 738 w 873"/>
                <a:gd name="T9" fmla="*/ 85 h 718"/>
                <a:gd name="T10" fmla="*/ 805 w 873"/>
                <a:gd name="T11" fmla="*/ 31 h 718"/>
                <a:gd name="T12" fmla="*/ 844 w 873"/>
                <a:gd name="T13" fmla="*/ 31 h 718"/>
                <a:gd name="T14" fmla="*/ 819 w 873"/>
                <a:gd name="T15" fmla="*/ 64 h 718"/>
                <a:gd name="T16" fmla="*/ 844 w 873"/>
                <a:gd name="T17" fmla="*/ 95 h 718"/>
                <a:gd name="T18" fmla="*/ 831 w 873"/>
                <a:gd name="T19" fmla="*/ 107 h 718"/>
                <a:gd name="T20" fmla="*/ 819 w 873"/>
                <a:gd name="T21" fmla="*/ 127 h 718"/>
                <a:gd name="T22" fmla="*/ 764 w 873"/>
                <a:gd name="T23" fmla="*/ 117 h 718"/>
                <a:gd name="T24" fmla="*/ 764 w 873"/>
                <a:gd name="T25" fmla="*/ 160 h 718"/>
                <a:gd name="T26" fmla="*/ 750 w 873"/>
                <a:gd name="T27" fmla="*/ 170 h 718"/>
                <a:gd name="T28" fmla="*/ 711 w 873"/>
                <a:gd name="T29" fmla="*/ 191 h 718"/>
                <a:gd name="T30" fmla="*/ 684 w 873"/>
                <a:gd name="T31" fmla="*/ 234 h 718"/>
                <a:gd name="T32" fmla="*/ 658 w 873"/>
                <a:gd name="T33" fmla="*/ 267 h 718"/>
                <a:gd name="T34" fmla="*/ 644 w 873"/>
                <a:gd name="T35" fmla="*/ 309 h 718"/>
                <a:gd name="T36" fmla="*/ 590 w 873"/>
                <a:gd name="T37" fmla="*/ 341 h 718"/>
                <a:gd name="T38" fmla="*/ 590 w 873"/>
                <a:gd name="T39" fmla="*/ 396 h 718"/>
                <a:gd name="T40" fmla="*/ 603 w 873"/>
                <a:gd name="T41" fmla="*/ 437 h 718"/>
                <a:gd name="T42" fmla="*/ 590 w 873"/>
                <a:gd name="T43" fmla="*/ 470 h 718"/>
                <a:gd name="T44" fmla="*/ 574 w 873"/>
                <a:gd name="T45" fmla="*/ 446 h 718"/>
                <a:gd name="T46" fmla="*/ 572 w 873"/>
                <a:gd name="T47" fmla="*/ 413 h 718"/>
                <a:gd name="T48" fmla="*/ 524 w 873"/>
                <a:gd name="T49" fmla="*/ 385 h 718"/>
                <a:gd name="T50" fmla="*/ 496 w 873"/>
                <a:gd name="T51" fmla="*/ 385 h 718"/>
                <a:gd name="T52" fmla="*/ 443 w 873"/>
                <a:gd name="T53" fmla="*/ 373 h 718"/>
                <a:gd name="T54" fmla="*/ 374 w 873"/>
                <a:gd name="T55" fmla="*/ 400 h 718"/>
                <a:gd name="T56" fmla="*/ 376 w 873"/>
                <a:gd name="T57" fmla="*/ 492 h 718"/>
                <a:gd name="T58" fmla="*/ 402 w 873"/>
                <a:gd name="T59" fmla="*/ 557 h 718"/>
                <a:gd name="T60" fmla="*/ 443 w 873"/>
                <a:gd name="T61" fmla="*/ 546 h 718"/>
                <a:gd name="T62" fmla="*/ 524 w 873"/>
                <a:gd name="T63" fmla="*/ 524 h 718"/>
                <a:gd name="T64" fmla="*/ 496 w 873"/>
                <a:gd name="T65" fmla="*/ 566 h 718"/>
                <a:gd name="T66" fmla="*/ 563 w 873"/>
                <a:gd name="T67" fmla="*/ 610 h 718"/>
                <a:gd name="T68" fmla="*/ 590 w 873"/>
                <a:gd name="T69" fmla="*/ 684 h 718"/>
                <a:gd name="T70" fmla="*/ 616 w 873"/>
                <a:gd name="T71" fmla="*/ 707 h 718"/>
                <a:gd name="T72" fmla="*/ 524 w 873"/>
                <a:gd name="T73" fmla="*/ 675 h 718"/>
                <a:gd name="T74" fmla="*/ 457 w 873"/>
                <a:gd name="T75" fmla="*/ 620 h 718"/>
                <a:gd name="T76" fmla="*/ 362 w 873"/>
                <a:gd name="T77" fmla="*/ 588 h 718"/>
                <a:gd name="T78" fmla="*/ 268 w 873"/>
                <a:gd name="T79" fmla="*/ 546 h 718"/>
                <a:gd name="T80" fmla="*/ 214 w 873"/>
                <a:gd name="T81" fmla="*/ 439 h 718"/>
                <a:gd name="T82" fmla="*/ 148 w 873"/>
                <a:gd name="T83" fmla="*/ 319 h 718"/>
                <a:gd name="T84" fmla="*/ 175 w 873"/>
                <a:gd name="T85" fmla="*/ 396 h 718"/>
                <a:gd name="T86" fmla="*/ 201 w 873"/>
                <a:gd name="T87" fmla="*/ 480 h 718"/>
                <a:gd name="T88" fmla="*/ 148 w 873"/>
                <a:gd name="T89" fmla="*/ 416 h 718"/>
                <a:gd name="T90" fmla="*/ 120 w 873"/>
                <a:gd name="T91" fmla="*/ 341 h 718"/>
                <a:gd name="T92" fmla="*/ 53 w 873"/>
                <a:gd name="T93" fmla="*/ 278 h 718"/>
                <a:gd name="T94" fmla="*/ 27 w 873"/>
                <a:gd name="T95" fmla="*/ 202 h 718"/>
                <a:gd name="T96" fmla="*/ 0 w 873"/>
                <a:gd name="T97" fmla="*/ 107 h 718"/>
                <a:gd name="T98" fmla="*/ 14 w 873"/>
                <a:gd name="T99" fmla="*/ 21 h 7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73"/>
                <a:gd name="T151" fmla="*/ 0 h 718"/>
                <a:gd name="T152" fmla="*/ 873 w 873"/>
                <a:gd name="T153" fmla="*/ 718 h 7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73" h="718">
                  <a:moveTo>
                    <a:pt x="27" y="0"/>
                  </a:moveTo>
                  <a:lnTo>
                    <a:pt x="402" y="21"/>
                  </a:lnTo>
                  <a:lnTo>
                    <a:pt x="402" y="0"/>
                  </a:lnTo>
                  <a:lnTo>
                    <a:pt x="415" y="0"/>
                  </a:lnTo>
                  <a:lnTo>
                    <a:pt x="443" y="21"/>
                  </a:lnTo>
                  <a:lnTo>
                    <a:pt x="469" y="31"/>
                  </a:lnTo>
                  <a:lnTo>
                    <a:pt x="510" y="31"/>
                  </a:lnTo>
                  <a:lnTo>
                    <a:pt x="524" y="41"/>
                  </a:lnTo>
                  <a:lnTo>
                    <a:pt x="549" y="64"/>
                  </a:lnTo>
                  <a:lnTo>
                    <a:pt x="549" y="75"/>
                  </a:lnTo>
                  <a:lnTo>
                    <a:pt x="577" y="95"/>
                  </a:lnTo>
                  <a:lnTo>
                    <a:pt x="590" y="127"/>
                  </a:lnTo>
                  <a:lnTo>
                    <a:pt x="577" y="160"/>
                  </a:lnTo>
                  <a:lnTo>
                    <a:pt x="590" y="170"/>
                  </a:lnTo>
                  <a:lnTo>
                    <a:pt x="590" y="181"/>
                  </a:lnTo>
                  <a:lnTo>
                    <a:pt x="604" y="160"/>
                  </a:lnTo>
                  <a:lnTo>
                    <a:pt x="630" y="148"/>
                  </a:lnTo>
                  <a:lnTo>
                    <a:pt x="671" y="127"/>
                  </a:lnTo>
                  <a:lnTo>
                    <a:pt x="711" y="107"/>
                  </a:lnTo>
                  <a:lnTo>
                    <a:pt x="738" y="85"/>
                  </a:lnTo>
                  <a:lnTo>
                    <a:pt x="750" y="75"/>
                  </a:lnTo>
                  <a:lnTo>
                    <a:pt x="764" y="53"/>
                  </a:lnTo>
                  <a:lnTo>
                    <a:pt x="792" y="41"/>
                  </a:lnTo>
                  <a:lnTo>
                    <a:pt x="805" y="31"/>
                  </a:lnTo>
                  <a:lnTo>
                    <a:pt x="819" y="21"/>
                  </a:lnTo>
                  <a:lnTo>
                    <a:pt x="819" y="31"/>
                  </a:lnTo>
                  <a:lnTo>
                    <a:pt x="844" y="21"/>
                  </a:lnTo>
                  <a:lnTo>
                    <a:pt x="844" y="31"/>
                  </a:lnTo>
                  <a:lnTo>
                    <a:pt x="844" y="41"/>
                  </a:lnTo>
                  <a:lnTo>
                    <a:pt x="819" y="41"/>
                  </a:lnTo>
                  <a:lnTo>
                    <a:pt x="805" y="41"/>
                  </a:lnTo>
                  <a:lnTo>
                    <a:pt x="819" y="64"/>
                  </a:lnTo>
                  <a:lnTo>
                    <a:pt x="831" y="64"/>
                  </a:lnTo>
                  <a:lnTo>
                    <a:pt x="844" y="75"/>
                  </a:lnTo>
                  <a:lnTo>
                    <a:pt x="858" y="85"/>
                  </a:lnTo>
                  <a:lnTo>
                    <a:pt x="844" y="95"/>
                  </a:lnTo>
                  <a:lnTo>
                    <a:pt x="872" y="95"/>
                  </a:lnTo>
                  <a:lnTo>
                    <a:pt x="858" y="117"/>
                  </a:lnTo>
                  <a:lnTo>
                    <a:pt x="844" y="117"/>
                  </a:lnTo>
                  <a:lnTo>
                    <a:pt x="831" y="107"/>
                  </a:lnTo>
                  <a:lnTo>
                    <a:pt x="819" y="95"/>
                  </a:lnTo>
                  <a:lnTo>
                    <a:pt x="831" y="117"/>
                  </a:lnTo>
                  <a:lnTo>
                    <a:pt x="844" y="138"/>
                  </a:lnTo>
                  <a:lnTo>
                    <a:pt x="819" y="127"/>
                  </a:lnTo>
                  <a:lnTo>
                    <a:pt x="805" y="117"/>
                  </a:lnTo>
                  <a:lnTo>
                    <a:pt x="792" y="117"/>
                  </a:lnTo>
                  <a:lnTo>
                    <a:pt x="778" y="117"/>
                  </a:lnTo>
                  <a:lnTo>
                    <a:pt x="764" y="117"/>
                  </a:lnTo>
                  <a:lnTo>
                    <a:pt x="750" y="127"/>
                  </a:lnTo>
                  <a:lnTo>
                    <a:pt x="750" y="138"/>
                  </a:lnTo>
                  <a:lnTo>
                    <a:pt x="750" y="160"/>
                  </a:lnTo>
                  <a:lnTo>
                    <a:pt x="764" y="160"/>
                  </a:lnTo>
                  <a:lnTo>
                    <a:pt x="778" y="160"/>
                  </a:lnTo>
                  <a:lnTo>
                    <a:pt x="778" y="170"/>
                  </a:lnTo>
                  <a:lnTo>
                    <a:pt x="764" y="170"/>
                  </a:lnTo>
                  <a:lnTo>
                    <a:pt x="750" y="170"/>
                  </a:lnTo>
                  <a:lnTo>
                    <a:pt x="738" y="170"/>
                  </a:lnTo>
                  <a:lnTo>
                    <a:pt x="724" y="170"/>
                  </a:lnTo>
                  <a:lnTo>
                    <a:pt x="711" y="181"/>
                  </a:lnTo>
                  <a:lnTo>
                    <a:pt x="711" y="191"/>
                  </a:lnTo>
                  <a:lnTo>
                    <a:pt x="711" y="202"/>
                  </a:lnTo>
                  <a:lnTo>
                    <a:pt x="711" y="213"/>
                  </a:lnTo>
                  <a:lnTo>
                    <a:pt x="684" y="224"/>
                  </a:lnTo>
                  <a:lnTo>
                    <a:pt x="684" y="234"/>
                  </a:lnTo>
                  <a:lnTo>
                    <a:pt x="671" y="245"/>
                  </a:lnTo>
                  <a:lnTo>
                    <a:pt x="644" y="245"/>
                  </a:lnTo>
                  <a:lnTo>
                    <a:pt x="658" y="255"/>
                  </a:lnTo>
                  <a:lnTo>
                    <a:pt x="658" y="267"/>
                  </a:lnTo>
                  <a:lnTo>
                    <a:pt x="658" y="278"/>
                  </a:lnTo>
                  <a:lnTo>
                    <a:pt x="658" y="288"/>
                  </a:lnTo>
                  <a:lnTo>
                    <a:pt x="644" y="298"/>
                  </a:lnTo>
                  <a:lnTo>
                    <a:pt x="644" y="309"/>
                  </a:lnTo>
                  <a:lnTo>
                    <a:pt x="630" y="319"/>
                  </a:lnTo>
                  <a:lnTo>
                    <a:pt x="616" y="319"/>
                  </a:lnTo>
                  <a:lnTo>
                    <a:pt x="604" y="332"/>
                  </a:lnTo>
                  <a:lnTo>
                    <a:pt x="590" y="341"/>
                  </a:lnTo>
                  <a:lnTo>
                    <a:pt x="590" y="352"/>
                  </a:lnTo>
                  <a:lnTo>
                    <a:pt x="590" y="362"/>
                  </a:lnTo>
                  <a:lnTo>
                    <a:pt x="590" y="373"/>
                  </a:lnTo>
                  <a:lnTo>
                    <a:pt x="590" y="396"/>
                  </a:lnTo>
                  <a:lnTo>
                    <a:pt x="598" y="399"/>
                  </a:lnTo>
                  <a:lnTo>
                    <a:pt x="601" y="424"/>
                  </a:lnTo>
                  <a:lnTo>
                    <a:pt x="601" y="437"/>
                  </a:lnTo>
                  <a:lnTo>
                    <a:pt x="603" y="437"/>
                  </a:lnTo>
                  <a:lnTo>
                    <a:pt x="603" y="446"/>
                  </a:lnTo>
                  <a:lnTo>
                    <a:pt x="601" y="451"/>
                  </a:lnTo>
                  <a:lnTo>
                    <a:pt x="596" y="458"/>
                  </a:lnTo>
                  <a:lnTo>
                    <a:pt x="590" y="470"/>
                  </a:lnTo>
                  <a:lnTo>
                    <a:pt x="580" y="466"/>
                  </a:lnTo>
                  <a:lnTo>
                    <a:pt x="577" y="458"/>
                  </a:lnTo>
                  <a:lnTo>
                    <a:pt x="577" y="459"/>
                  </a:lnTo>
                  <a:lnTo>
                    <a:pt x="574" y="446"/>
                  </a:lnTo>
                  <a:lnTo>
                    <a:pt x="575" y="437"/>
                  </a:lnTo>
                  <a:lnTo>
                    <a:pt x="572" y="425"/>
                  </a:lnTo>
                  <a:lnTo>
                    <a:pt x="568" y="418"/>
                  </a:lnTo>
                  <a:lnTo>
                    <a:pt x="572" y="413"/>
                  </a:lnTo>
                  <a:lnTo>
                    <a:pt x="570" y="406"/>
                  </a:lnTo>
                  <a:lnTo>
                    <a:pt x="556" y="390"/>
                  </a:lnTo>
                  <a:lnTo>
                    <a:pt x="549" y="385"/>
                  </a:lnTo>
                  <a:lnTo>
                    <a:pt x="524" y="385"/>
                  </a:lnTo>
                  <a:lnTo>
                    <a:pt x="510" y="373"/>
                  </a:lnTo>
                  <a:lnTo>
                    <a:pt x="496" y="373"/>
                  </a:lnTo>
                  <a:lnTo>
                    <a:pt x="482" y="373"/>
                  </a:lnTo>
                  <a:lnTo>
                    <a:pt x="496" y="385"/>
                  </a:lnTo>
                  <a:lnTo>
                    <a:pt x="496" y="396"/>
                  </a:lnTo>
                  <a:lnTo>
                    <a:pt x="482" y="385"/>
                  </a:lnTo>
                  <a:lnTo>
                    <a:pt x="469" y="385"/>
                  </a:lnTo>
                  <a:lnTo>
                    <a:pt x="443" y="373"/>
                  </a:lnTo>
                  <a:lnTo>
                    <a:pt x="429" y="373"/>
                  </a:lnTo>
                  <a:lnTo>
                    <a:pt x="415" y="385"/>
                  </a:lnTo>
                  <a:lnTo>
                    <a:pt x="390" y="385"/>
                  </a:lnTo>
                  <a:lnTo>
                    <a:pt x="374" y="400"/>
                  </a:lnTo>
                  <a:lnTo>
                    <a:pt x="366" y="421"/>
                  </a:lnTo>
                  <a:lnTo>
                    <a:pt x="362" y="446"/>
                  </a:lnTo>
                  <a:lnTo>
                    <a:pt x="366" y="475"/>
                  </a:lnTo>
                  <a:lnTo>
                    <a:pt x="376" y="492"/>
                  </a:lnTo>
                  <a:lnTo>
                    <a:pt x="390" y="524"/>
                  </a:lnTo>
                  <a:lnTo>
                    <a:pt x="402" y="534"/>
                  </a:lnTo>
                  <a:lnTo>
                    <a:pt x="402" y="546"/>
                  </a:lnTo>
                  <a:lnTo>
                    <a:pt x="402" y="557"/>
                  </a:lnTo>
                  <a:lnTo>
                    <a:pt x="415" y="557"/>
                  </a:lnTo>
                  <a:lnTo>
                    <a:pt x="429" y="557"/>
                  </a:lnTo>
                  <a:lnTo>
                    <a:pt x="443" y="557"/>
                  </a:lnTo>
                  <a:lnTo>
                    <a:pt x="443" y="546"/>
                  </a:lnTo>
                  <a:lnTo>
                    <a:pt x="457" y="534"/>
                  </a:lnTo>
                  <a:lnTo>
                    <a:pt x="469" y="524"/>
                  </a:lnTo>
                  <a:lnTo>
                    <a:pt x="469" y="513"/>
                  </a:lnTo>
                  <a:lnTo>
                    <a:pt x="524" y="524"/>
                  </a:lnTo>
                  <a:lnTo>
                    <a:pt x="496" y="546"/>
                  </a:lnTo>
                  <a:lnTo>
                    <a:pt x="496" y="534"/>
                  </a:lnTo>
                  <a:lnTo>
                    <a:pt x="496" y="557"/>
                  </a:lnTo>
                  <a:lnTo>
                    <a:pt x="496" y="566"/>
                  </a:lnTo>
                  <a:lnTo>
                    <a:pt x="482" y="577"/>
                  </a:lnTo>
                  <a:lnTo>
                    <a:pt x="524" y="588"/>
                  </a:lnTo>
                  <a:lnTo>
                    <a:pt x="549" y="599"/>
                  </a:lnTo>
                  <a:lnTo>
                    <a:pt x="563" y="610"/>
                  </a:lnTo>
                  <a:lnTo>
                    <a:pt x="563" y="641"/>
                  </a:lnTo>
                  <a:lnTo>
                    <a:pt x="563" y="664"/>
                  </a:lnTo>
                  <a:lnTo>
                    <a:pt x="563" y="675"/>
                  </a:lnTo>
                  <a:lnTo>
                    <a:pt x="590" y="684"/>
                  </a:lnTo>
                  <a:lnTo>
                    <a:pt x="616" y="684"/>
                  </a:lnTo>
                  <a:lnTo>
                    <a:pt x="644" y="695"/>
                  </a:lnTo>
                  <a:lnTo>
                    <a:pt x="630" y="717"/>
                  </a:lnTo>
                  <a:lnTo>
                    <a:pt x="616" y="707"/>
                  </a:lnTo>
                  <a:lnTo>
                    <a:pt x="604" y="717"/>
                  </a:lnTo>
                  <a:lnTo>
                    <a:pt x="577" y="717"/>
                  </a:lnTo>
                  <a:lnTo>
                    <a:pt x="536" y="695"/>
                  </a:lnTo>
                  <a:lnTo>
                    <a:pt x="524" y="675"/>
                  </a:lnTo>
                  <a:lnTo>
                    <a:pt x="510" y="664"/>
                  </a:lnTo>
                  <a:lnTo>
                    <a:pt x="496" y="631"/>
                  </a:lnTo>
                  <a:lnTo>
                    <a:pt x="482" y="631"/>
                  </a:lnTo>
                  <a:lnTo>
                    <a:pt x="457" y="620"/>
                  </a:lnTo>
                  <a:lnTo>
                    <a:pt x="429" y="610"/>
                  </a:lnTo>
                  <a:lnTo>
                    <a:pt x="415" y="588"/>
                  </a:lnTo>
                  <a:lnTo>
                    <a:pt x="402" y="566"/>
                  </a:lnTo>
                  <a:lnTo>
                    <a:pt x="362" y="588"/>
                  </a:lnTo>
                  <a:lnTo>
                    <a:pt x="348" y="566"/>
                  </a:lnTo>
                  <a:lnTo>
                    <a:pt x="321" y="566"/>
                  </a:lnTo>
                  <a:lnTo>
                    <a:pt x="295" y="546"/>
                  </a:lnTo>
                  <a:lnTo>
                    <a:pt x="268" y="546"/>
                  </a:lnTo>
                  <a:lnTo>
                    <a:pt x="268" y="524"/>
                  </a:lnTo>
                  <a:lnTo>
                    <a:pt x="255" y="492"/>
                  </a:lnTo>
                  <a:lnTo>
                    <a:pt x="242" y="470"/>
                  </a:lnTo>
                  <a:lnTo>
                    <a:pt x="214" y="439"/>
                  </a:lnTo>
                  <a:lnTo>
                    <a:pt x="201" y="416"/>
                  </a:lnTo>
                  <a:lnTo>
                    <a:pt x="187" y="385"/>
                  </a:lnTo>
                  <a:lnTo>
                    <a:pt x="175" y="362"/>
                  </a:lnTo>
                  <a:lnTo>
                    <a:pt x="148" y="319"/>
                  </a:lnTo>
                  <a:lnTo>
                    <a:pt x="134" y="319"/>
                  </a:lnTo>
                  <a:lnTo>
                    <a:pt x="134" y="341"/>
                  </a:lnTo>
                  <a:lnTo>
                    <a:pt x="161" y="373"/>
                  </a:lnTo>
                  <a:lnTo>
                    <a:pt x="175" y="396"/>
                  </a:lnTo>
                  <a:lnTo>
                    <a:pt x="175" y="439"/>
                  </a:lnTo>
                  <a:lnTo>
                    <a:pt x="187" y="439"/>
                  </a:lnTo>
                  <a:lnTo>
                    <a:pt x="201" y="470"/>
                  </a:lnTo>
                  <a:lnTo>
                    <a:pt x="201" y="480"/>
                  </a:lnTo>
                  <a:lnTo>
                    <a:pt x="187" y="480"/>
                  </a:lnTo>
                  <a:lnTo>
                    <a:pt x="175" y="470"/>
                  </a:lnTo>
                  <a:lnTo>
                    <a:pt x="161" y="459"/>
                  </a:lnTo>
                  <a:lnTo>
                    <a:pt x="148" y="416"/>
                  </a:lnTo>
                  <a:lnTo>
                    <a:pt x="134" y="416"/>
                  </a:lnTo>
                  <a:lnTo>
                    <a:pt x="120" y="385"/>
                  </a:lnTo>
                  <a:lnTo>
                    <a:pt x="134" y="373"/>
                  </a:lnTo>
                  <a:lnTo>
                    <a:pt x="120" y="341"/>
                  </a:lnTo>
                  <a:lnTo>
                    <a:pt x="94" y="309"/>
                  </a:lnTo>
                  <a:lnTo>
                    <a:pt x="80" y="288"/>
                  </a:lnTo>
                  <a:lnTo>
                    <a:pt x="67" y="288"/>
                  </a:lnTo>
                  <a:lnTo>
                    <a:pt x="53" y="278"/>
                  </a:lnTo>
                  <a:lnTo>
                    <a:pt x="53" y="255"/>
                  </a:lnTo>
                  <a:lnTo>
                    <a:pt x="39" y="245"/>
                  </a:lnTo>
                  <a:lnTo>
                    <a:pt x="27" y="224"/>
                  </a:lnTo>
                  <a:lnTo>
                    <a:pt x="27" y="202"/>
                  </a:lnTo>
                  <a:lnTo>
                    <a:pt x="14" y="191"/>
                  </a:lnTo>
                  <a:lnTo>
                    <a:pt x="0" y="170"/>
                  </a:lnTo>
                  <a:lnTo>
                    <a:pt x="0" y="138"/>
                  </a:lnTo>
                  <a:lnTo>
                    <a:pt x="0" y="107"/>
                  </a:lnTo>
                  <a:lnTo>
                    <a:pt x="0" y="75"/>
                  </a:lnTo>
                  <a:lnTo>
                    <a:pt x="0" y="41"/>
                  </a:lnTo>
                  <a:lnTo>
                    <a:pt x="14" y="31"/>
                  </a:lnTo>
                  <a:lnTo>
                    <a:pt x="14" y="21"/>
                  </a:lnTo>
                  <a:lnTo>
                    <a:pt x="27" y="0"/>
                  </a:lnTo>
                </a:path>
              </a:pathLst>
            </a:custGeom>
            <a:solidFill>
              <a:srgbClr val="99CCFF"/>
            </a:solidFill>
            <a:ln w="12700" cap="rnd">
              <a:noFill/>
              <a:round/>
              <a:headEnd/>
              <a:tailEnd/>
            </a:ln>
          </p:spPr>
          <p:txBody>
            <a:bodyPr/>
            <a:lstStyle/>
            <a:p>
              <a:pPr eaLnBrk="0" hangingPunct="0"/>
              <a:endParaRPr lang="en-US" dirty="0"/>
            </a:p>
          </p:txBody>
        </p:sp>
        <p:sp>
          <p:nvSpPr>
            <p:cNvPr id="3264" name="Freeform 3102"/>
            <p:cNvSpPr>
              <a:spLocks/>
            </p:cNvSpPr>
            <p:nvPr/>
          </p:nvSpPr>
          <p:spPr bwMode="auto">
            <a:xfrm>
              <a:off x="727" y="2500"/>
              <a:ext cx="28" cy="32"/>
            </a:xfrm>
            <a:custGeom>
              <a:avLst/>
              <a:gdLst>
                <a:gd name="T0" fmla="*/ 13 w 28"/>
                <a:gd name="T1" fmla="*/ 10 h 32"/>
                <a:gd name="T2" fmla="*/ 27 w 28"/>
                <a:gd name="T3" fmla="*/ 10 h 32"/>
                <a:gd name="T4" fmla="*/ 27 w 28"/>
                <a:gd name="T5" fmla="*/ 21 h 32"/>
                <a:gd name="T6" fmla="*/ 13 w 28"/>
                <a:gd name="T7" fmla="*/ 31 h 32"/>
                <a:gd name="T8" fmla="*/ 13 w 28"/>
                <a:gd name="T9" fmla="*/ 21 h 32"/>
                <a:gd name="T10" fmla="*/ 13 w 28"/>
                <a:gd name="T11" fmla="*/ 10 h 32"/>
                <a:gd name="T12" fmla="*/ 0 w 28"/>
                <a:gd name="T13" fmla="*/ 0 h 32"/>
                <a:gd name="T14" fmla="*/ 13 w 28"/>
                <a:gd name="T15" fmla="*/ 10 h 32"/>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32"/>
                <a:gd name="T26" fmla="*/ 28 w 28"/>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32">
                  <a:moveTo>
                    <a:pt x="13" y="10"/>
                  </a:moveTo>
                  <a:lnTo>
                    <a:pt x="27" y="10"/>
                  </a:lnTo>
                  <a:lnTo>
                    <a:pt x="27" y="21"/>
                  </a:lnTo>
                  <a:lnTo>
                    <a:pt x="13" y="31"/>
                  </a:lnTo>
                  <a:lnTo>
                    <a:pt x="13" y="21"/>
                  </a:lnTo>
                  <a:lnTo>
                    <a:pt x="13" y="10"/>
                  </a:lnTo>
                  <a:lnTo>
                    <a:pt x="0" y="0"/>
                  </a:lnTo>
                  <a:lnTo>
                    <a:pt x="13" y="10"/>
                  </a:lnTo>
                </a:path>
              </a:pathLst>
            </a:custGeom>
            <a:solidFill>
              <a:srgbClr val="99CCFF"/>
            </a:solidFill>
            <a:ln w="12700" cap="rnd">
              <a:noFill/>
              <a:round/>
              <a:headEnd/>
              <a:tailEnd/>
            </a:ln>
          </p:spPr>
          <p:txBody>
            <a:bodyPr/>
            <a:lstStyle/>
            <a:p>
              <a:pPr eaLnBrk="0" hangingPunct="0"/>
              <a:endParaRPr lang="en-US" dirty="0"/>
            </a:p>
          </p:txBody>
        </p:sp>
        <p:sp>
          <p:nvSpPr>
            <p:cNvPr id="3265" name="Freeform 3103"/>
            <p:cNvSpPr>
              <a:spLocks/>
            </p:cNvSpPr>
            <p:nvPr/>
          </p:nvSpPr>
          <p:spPr bwMode="auto">
            <a:xfrm>
              <a:off x="702" y="2456"/>
              <a:ext cx="13" cy="21"/>
            </a:xfrm>
            <a:custGeom>
              <a:avLst/>
              <a:gdLst>
                <a:gd name="T0" fmla="*/ 12 w 13"/>
                <a:gd name="T1" fmla="*/ 10 h 21"/>
                <a:gd name="T2" fmla="*/ 0 w 13"/>
                <a:gd name="T3" fmla="*/ 20 h 21"/>
                <a:gd name="T4" fmla="*/ 0 w 13"/>
                <a:gd name="T5" fmla="*/ 0 h 21"/>
                <a:gd name="T6" fmla="*/ 12 w 13"/>
                <a:gd name="T7" fmla="*/ 10 h 21"/>
                <a:gd name="T8" fmla="*/ 0 60000 65536"/>
                <a:gd name="T9" fmla="*/ 0 60000 65536"/>
                <a:gd name="T10" fmla="*/ 0 60000 65536"/>
                <a:gd name="T11" fmla="*/ 0 60000 65536"/>
                <a:gd name="T12" fmla="*/ 0 w 13"/>
                <a:gd name="T13" fmla="*/ 0 h 21"/>
                <a:gd name="T14" fmla="*/ 13 w 13"/>
                <a:gd name="T15" fmla="*/ 21 h 21"/>
              </a:gdLst>
              <a:ahLst/>
              <a:cxnLst>
                <a:cxn ang="T8">
                  <a:pos x="T0" y="T1"/>
                </a:cxn>
                <a:cxn ang="T9">
                  <a:pos x="T2" y="T3"/>
                </a:cxn>
                <a:cxn ang="T10">
                  <a:pos x="T4" y="T5"/>
                </a:cxn>
                <a:cxn ang="T11">
                  <a:pos x="T6" y="T7"/>
                </a:cxn>
              </a:cxnLst>
              <a:rect l="T12" t="T13" r="T14" b="T15"/>
              <a:pathLst>
                <a:path w="13" h="21">
                  <a:moveTo>
                    <a:pt x="12" y="10"/>
                  </a:moveTo>
                  <a:lnTo>
                    <a:pt x="0" y="20"/>
                  </a:lnTo>
                  <a:lnTo>
                    <a:pt x="0" y="0"/>
                  </a:lnTo>
                  <a:lnTo>
                    <a:pt x="12" y="10"/>
                  </a:lnTo>
                </a:path>
              </a:pathLst>
            </a:custGeom>
            <a:solidFill>
              <a:srgbClr val="99CCFF"/>
            </a:solidFill>
            <a:ln w="12700" cap="rnd">
              <a:noFill/>
              <a:round/>
              <a:headEnd/>
              <a:tailEnd/>
            </a:ln>
          </p:spPr>
          <p:txBody>
            <a:bodyPr/>
            <a:lstStyle/>
            <a:p>
              <a:pPr eaLnBrk="0" hangingPunct="0"/>
              <a:endParaRPr lang="en-US" dirty="0"/>
            </a:p>
          </p:txBody>
        </p:sp>
        <p:sp>
          <p:nvSpPr>
            <p:cNvPr id="3266" name="Freeform 3104"/>
            <p:cNvSpPr>
              <a:spLocks/>
            </p:cNvSpPr>
            <p:nvPr/>
          </p:nvSpPr>
          <p:spPr bwMode="auto">
            <a:xfrm>
              <a:off x="579" y="2337"/>
              <a:ext cx="30" cy="34"/>
            </a:xfrm>
            <a:custGeom>
              <a:avLst/>
              <a:gdLst>
                <a:gd name="T0" fmla="*/ 29 w 30"/>
                <a:gd name="T1" fmla="*/ 11 h 34"/>
                <a:gd name="T2" fmla="*/ 14 w 30"/>
                <a:gd name="T3" fmla="*/ 0 h 34"/>
                <a:gd name="T4" fmla="*/ 0 w 30"/>
                <a:gd name="T5" fmla="*/ 33 h 34"/>
                <a:gd name="T6" fmla="*/ 14 w 30"/>
                <a:gd name="T7" fmla="*/ 11 h 34"/>
                <a:gd name="T8" fmla="*/ 29 w 30"/>
                <a:gd name="T9" fmla="*/ 11 h 34"/>
                <a:gd name="T10" fmla="*/ 0 60000 65536"/>
                <a:gd name="T11" fmla="*/ 0 60000 65536"/>
                <a:gd name="T12" fmla="*/ 0 60000 65536"/>
                <a:gd name="T13" fmla="*/ 0 60000 65536"/>
                <a:gd name="T14" fmla="*/ 0 60000 65536"/>
                <a:gd name="T15" fmla="*/ 0 w 30"/>
                <a:gd name="T16" fmla="*/ 0 h 34"/>
                <a:gd name="T17" fmla="*/ 30 w 30"/>
                <a:gd name="T18" fmla="*/ 34 h 34"/>
              </a:gdLst>
              <a:ahLst/>
              <a:cxnLst>
                <a:cxn ang="T10">
                  <a:pos x="T0" y="T1"/>
                </a:cxn>
                <a:cxn ang="T11">
                  <a:pos x="T2" y="T3"/>
                </a:cxn>
                <a:cxn ang="T12">
                  <a:pos x="T4" y="T5"/>
                </a:cxn>
                <a:cxn ang="T13">
                  <a:pos x="T6" y="T7"/>
                </a:cxn>
                <a:cxn ang="T14">
                  <a:pos x="T8" y="T9"/>
                </a:cxn>
              </a:cxnLst>
              <a:rect l="T15" t="T16" r="T17" b="T18"/>
              <a:pathLst>
                <a:path w="30" h="34">
                  <a:moveTo>
                    <a:pt x="29" y="11"/>
                  </a:moveTo>
                  <a:lnTo>
                    <a:pt x="14" y="0"/>
                  </a:lnTo>
                  <a:lnTo>
                    <a:pt x="0" y="33"/>
                  </a:lnTo>
                  <a:lnTo>
                    <a:pt x="14" y="11"/>
                  </a:lnTo>
                  <a:lnTo>
                    <a:pt x="29" y="11"/>
                  </a:lnTo>
                </a:path>
              </a:pathLst>
            </a:custGeom>
            <a:solidFill>
              <a:srgbClr val="99CCFF"/>
            </a:solidFill>
            <a:ln w="12700" cap="rnd">
              <a:noFill/>
              <a:round/>
              <a:headEnd/>
              <a:tailEnd/>
            </a:ln>
          </p:spPr>
          <p:txBody>
            <a:bodyPr/>
            <a:lstStyle/>
            <a:p>
              <a:pPr eaLnBrk="0" hangingPunct="0"/>
              <a:endParaRPr lang="en-US" dirty="0"/>
            </a:p>
          </p:txBody>
        </p:sp>
        <p:sp>
          <p:nvSpPr>
            <p:cNvPr id="3267" name="Freeform 3105"/>
            <p:cNvSpPr>
              <a:spLocks/>
            </p:cNvSpPr>
            <p:nvPr/>
          </p:nvSpPr>
          <p:spPr bwMode="auto">
            <a:xfrm>
              <a:off x="632" y="1865"/>
              <a:ext cx="42" cy="34"/>
            </a:xfrm>
            <a:custGeom>
              <a:avLst/>
              <a:gdLst>
                <a:gd name="T0" fmla="*/ 14 w 42"/>
                <a:gd name="T1" fmla="*/ 23 h 34"/>
                <a:gd name="T2" fmla="*/ 0 w 42"/>
                <a:gd name="T3" fmla="*/ 33 h 34"/>
                <a:gd name="T4" fmla="*/ 28 w 42"/>
                <a:gd name="T5" fmla="*/ 33 h 34"/>
                <a:gd name="T6" fmla="*/ 41 w 42"/>
                <a:gd name="T7" fmla="*/ 10 h 34"/>
                <a:gd name="T8" fmla="*/ 28 w 42"/>
                <a:gd name="T9" fmla="*/ 0 h 34"/>
                <a:gd name="T10" fmla="*/ 14 w 42"/>
                <a:gd name="T11" fmla="*/ 23 h 34"/>
                <a:gd name="T12" fmla="*/ 0 60000 65536"/>
                <a:gd name="T13" fmla="*/ 0 60000 65536"/>
                <a:gd name="T14" fmla="*/ 0 60000 65536"/>
                <a:gd name="T15" fmla="*/ 0 60000 65536"/>
                <a:gd name="T16" fmla="*/ 0 60000 65536"/>
                <a:gd name="T17" fmla="*/ 0 60000 65536"/>
                <a:gd name="T18" fmla="*/ 0 w 42"/>
                <a:gd name="T19" fmla="*/ 0 h 34"/>
                <a:gd name="T20" fmla="*/ 42 w 42"/>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42" h="34">
                  <a:moveTo>
                    <a:pt x="14" y="23"/>
                  </a:moveTo>
                  <a:lnTo>
                    <a:pt x="0" y="33"/>
                  </a:lnTo>
                  <a:lnTo>
                    <a:pt x="28" y="33"/>
                  </a:lnTo>
                  <a:lnTo>
                    <a:pt x="41" y="10"/>
                  </a:lnTo>
                  <a:lnTo>
                    <a:pt x="28" y="0"/>
                  </a:lnTo>
                  <a:lnTo>
                    <a:pt x="14" y="23"/>
                  </a:lnTo>
                </a:path>
              </a:pathLst>
            </a:custGeom>
            <a:solidFill>
              <a:srgbClr val="99CCFF"/>
            </a:solidFill>
            <a:ln w="12700" cap="rnd">
              <a:noFill/>
              <a:round/>
              <a:headEnd/>
              <a:tailEnd/>
            </a:ln>
          </p:spPr>
          <p:txBody>
            <a:bodyPr/>
            <a:lstStyle/>
            <a:p>
              <a:pPr eaLnBrk="0" hangingPunct="0"/>
              <a:endParaRPr lang="en-US" dirty="0"/>
            </a:p>
          </p:txBody>
        </p:sp>
        <p:sp>
          <p:nvSpPr>
            <p:cNvPr id="3268" name="Freeform 3106"/>
            <p:cNvSpPr>
              <a:spLocks/>
            </p:cNvSpPr>
            <p:nvPr/>
          </p:nvSpPr>
          <p:spPr bwMode="auto">
            <a:xfrm>
              <a:off x="499" y="1930"/>
              <a:ext cx="28" cy="13"/>
            </a:xfrm>
            <a:custGeom>
              <a:avLst/>
              <a:gdLst>
                <a:gd name="T0" fmla="*/ 0 w 28"/>
                <a:gd name="T1" fmla="*/ 12 h 13"/>
                <a:gd name="T2" fmla="*/ 27 w 28"/>
                <a:gd name="T3" fmla="*/ 0 h 13"/>
                <a:gd name="T4" fmla="*/ 14 w 28"/>
                <a:gd name="T5" fmla="*/ 0 h 13"/>
                <a:gd name="T6" fmla="*/ 0 w 28"/>
                <a:gd name="T7" fmla="*/ 12 h 13"/>
                <a:gd name="T8" fmla="*/ 0 60000 65536"/>
                <a:gd name="T9" fmla="*/ 0 60000 65536"/>
                <a:gd name="T10" fmla="*/ 0 60000 65536"/>
                <a:gd name="T11" fmla="*/ 0 60000 65536"/>
                <a:gd name="T12" fmla="*/ 0 w 28"/>
                <a:gd name="T13" fmla="*/ 0 h 13"/>
                <a:gd name="T14" fmla="*/ 28 w 28"/>
                <a:gd name="T15" fmla="*/ 13 h 13"/>
              </a:gdLst>
              <a:ahLst/>
              <a:cxnLst>
                <a:cxn ang="T8">
                  <a:pos x="T0" y="T1"/>
                </a:cxn>
                <a:cxn ang="T9">
                  <a:pos x="T2" y="T3"/>
                </a:cxn>
                <a:cxn ang="T10">
                  <a:pos x="T4" y="T5"/>
                </a:cxn>
                <a:cxn ang="T11">
                  <a:pos x="T6" y="T7"/>
                </a:cxn>
              </a:cxnLst>
              <a:rect l="T12" t="T13" r="T14" b="T15"/>
              <a:pathLst>
                <a:path w="28" h="13">
                  <a:moveTo>
                    <a:pt x="0" y="12"/>
                  </a:moveTo>
                  <a:lnTo>
                    <a:pt x="27" y="0"/>
                  </a:lnTo>
                  <a:lnTo>
                    <a:pt x="14" y="0"/>
                  </a:lnTo>
                  <a:lnTo>
                    <a:pt x="0" y="12"/>
                  </a:lnTo>
                </a:path>
              </a:pathLst>
            </a:custGeom>
            <a:solidFill>
              <a:srgbClr val="99CCFF"/>
            </a:solidFill>
            <a:ln w="12700" cap="rnd">
              <a:noFill/>
              <a:round/>
              <a:headEnd/>
              <a:tailEnd/>
            </a:ln>
          </p:spPr>
          <p:txBody>
            <a:bodyPr/>
            <a:lstStyle/>
            <a:p>
              <a:pPr eaLnBrk="0" hangingPunct="0"/>
              <a:endParaRPr lang="en-US" dirty="0"/>
            </a:p>
          </p:txBody>
        </p:sp>
        <p:sp>
          <p:nvSpPr>
            <p:cNvPr id="3269" name="Freeform 3107"/>
            <p:cNvSpPr>
              <a:spLocks/>
            </p:cNvSpPr>
            <p:nvPr/>
          </p:nvSpPr>
          <p:spPr bwMode="auto">
            <a:xfrm>
              <a:off x="432" y="1919"/>
              <a:ext cx="14" cy="34"/>
            </a:xfrm>
            <a:custGeom>
              <a:avLst/>
              <a:gdLst>
                <a:gd name="T0" fmla="*/ 13 w 14"/>
                <a:gd name="T1" fmla="*/ 33 h 34"/>
                <a:gd name="T2" fmla="*/ 13 w 14"/>
                <a:gd name="T3" fmla="*/ 23 h 34"/>
                <a:gd name="T4" fmla="*/ 0 w 14"/>
                <a:gd name="T5" fmla="*/ 0 h 34"/>
                <a:gd name="T6" fmla="*/ 13 w 14"/>
                <a:gd name="T7" fmla="*/ 33 h 34"/>
                <a:gd name="T8" fmla="*/ 0 60000 65536"/>
                <a:gd name="T9" fmla="*/ 0 60000 65536"/>
                <a:gd name="T10" fmla="*/ 0 60000 65536"/>
                <a:gd name="T11" fmla="*/ 0 60000 65536"/>
                <a:gd name="T12" fmla="*/ 0 w 14"/>
                <a:gd name="T13" fmla="*/ 0 h 34"/>
                <a:gd name="T14" fmla="*/ 14 w 14"/>
                <a:gd name="T15" fmla="*/ 34 h 34"/>
              </a:gdLst>
              <a:ahLst/>
              <a:cxnLst>
                <a:cxn ang="T8">
                  <a:pos x="T0" y="T1"/>
                </a:cxn>
                <a:cxn ang="T9">
                  <a:pos x="T2" y="T3"/>
                </a:cxn>
                <a:cxn ang="T10">
                  <a:pos x="T4" y="T5"/>
                </a:cxn>
                <a:cxn ang="T11">
                  <a:pos x="T6" y="T7"/>
                </a:cxn>
              </a:cxnLst>
              <a:rect l="T12" t="T13" r="T14" b="T15"/>
              <a:pathLst>
                <a:path w="14" h="34">
                  <a:moveTo>
                    <a:pt x="13" y="33"/>
                  </a:moveTo>
                  <a:lnTo>
                    <a:pt x="13" y="23"/>
                  </a:lnTo>
                  <a:lnTo>
                    <a:pt x="0" y="0"/>
                  </a:lnTo>
                  <a:lnTo>
                    <a:pt x="13" y="33"/>
                  </a:lnTo>
                </a:path>
              </a:pathLst>
            </a:custGeom>
            <a:solidFill>
              <a:srgbClr val="99CCFF"/>
            </a:solidFill>
            <a:ln w="12700" cap="rnd">
              <a:noFill/>
              <a:round/>
              <a:headEnd/>
              <a:tailEnd/>
            </a:ln>
          </p:spPr>
          <p:txBody>
            <a:bodyPr/>
            <a:lstStyle/>
            <a:p>
              <a:pPr eaLnBrk="0" hangingPunct="0"/>
              <a:endParaRPr lang="en-US" dirty="0"/>
            </a:p>
          </p:txBody>
        </p:sp>
        <p:sp>
          <p:nvSpPr>
            <p:cNvPr id="3270" name="Freeform 3108"/>
            <p:cNvSpPr>
              <a:spLocks/>
            </p:cNvSpPr>
            <p:nvPr/>
          </p:nvSpPr>
          <p:spPr bwMode="auto">
            <a:xfrm>
              <a:off x="1808" y="2689"/>
              <a:ext cx="22" cy="25"/>
            </a:xfrm>
            <a:custGeom>
              <a:avLst/>
              <a:gdLst>
                <a:gd name="T0" fmla="*/ 0 w 22"/>
                <a:gd name="T1" fmla="*/ 2 h 25"/>
                <a:gd name="T2" fmla="*/ 21 w 22"/>
                <a:gd name="T3" fmla="*/ 0 h 25"/>
                <a:gd name="T4" fmla="*/ 21 w 22"/>
                <a:gd name="T5" fmla="*/ 23 h 25"/>
                <a:gd name="T6" fmla="*/ 5 w 22"/>
                <a:gd name="T7" fmla="*/ 24 h 25"/>
                <a:gd name="T8" fmla="*/ 2 w 22"/>
                <a:gd name="T9" fmla="*/ 10 h 25"/>
                <a:gd name="T10" fmla="*/ 0 w 22"/>
                <a:gd name="T11" fmla="*/ 2 h 25"/>
                <a:gd name="T12" fmla="*/ 0 60000 65536"/>
                <a:gd name="T13" fmla="*/ 0 60000 65536"/>
                <a:gd name="T14" fmla="*/ 0 60000 65536"/>
                <a:gd name="T15" fmla="*/ 0 60000 65536"/>
                <a:gd name="T16" fmla="*/ 0 60000 65536"/>
                <a:gd name="T17" fmla="*/ 0 60000 65536"/>
                <a:gd name="T18" fmla="*/ 0 w 22"/>
                <a:gd name="T19" fmla="*/ 0 h 25"/>
                <a:gd name="T20" fmla="*/ 22 w 22"/>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2" h="25">
                  <a:moveTo>
                    <a:pt x="0" y="2"/>
                  </a:moveTo>
                  <a:lnTo>
                    <a:pt x="21" y="0"/>
                  </a:lnTo>
                  <a:lnTo>
                    <a:pt x="21" y="23"/>
                  </a:lnTo>
                  <a:lnTo>
                    <a:pt x="5" y="24"/>
                  </a:lnTo>
                  <a:lnTo>
                    <a:pt x="2" y="10"/>
                  </a:lnTo>
                  <a:lnTo>
                    <a:pt x="0" y="2"/>
                  </a:lnTo>
                </a:path>
              </a:pathLst>
            </a:custGeom>
            <a:solidFill>
              <a:srgbClr val="99CCFF"/>
            </a:solidFill>
            <a:ln w="12700" cap="rnd">
              <a:noFill/>
              <a:round/>
              <a:headEnd/>
              <a:tailEnd/>
            </a:ln>
          </p:spPr>
          <p:txBody>
            <a:bodyPr/>
            <a:lstStyle/>
            <a:p>
              <a:pPr eaLnBrk="0" hangingPunct="0"/>
              <a:endParaRPr lang="en-US" dirty="0"/>
            </a:p>
          </p:txBody>
        </p:sp>
        <p:sp>
          <p:nvSpPr>
            <p:cNvPr id="3271" name="Freeform 3109"/>
            <p:cNvSpPr>
              <a:spLocks/>
            </p:cNvSpPr>
            <p:nvPr/>
          </p:nvSpPr>
          <p:spPr bwMode="auto">
            <a:xfrm>
              <a:off x="1733" y="2660"/>
              <a:ext cx="644" cy="1076"/>
            </a:xfrm>
            <a:custGeom>
              <a:avLst/>
              <a:gdLst>
                <a:gd name="T0" fmla="*/ 81 w 644"/>
                <a:gd name="T1" fmla="*/ 43 h 1076"/>
                <a:gd name="T2" fmla="*/ 94 w 644"/>
                <a:gd name="T3" fmla="*/ 43 h 1076"/>
                <a:gd name="T4" fmla="*/ 120 w 644"/>
                <a:gd name="T5" fmla="*/ 11 h 1076"/>
                <a:gd name="T6" fmla="*/ 161 w 644"/>
                <a:gd name="T7" fmla="*/ 0 h 1076"/>
                <a:gd name="T8" fmla="*/ 134 w 644"/>
                <a:gd name="T9" fmla="*/ 43 h 1076"/>
                <a:gd name="T10" fmla="*/ 161 w 644"/>
                <a:gd name="T11" fmla="*/ 31 h 1076"/>
                <a:gd name="T12" fmla="*/ 201 w 644"/>
                <a:gd name="T13" fmla="*/ 21 h 1076"/>
                <a:gd name="T14" fmla="*/ 281 w 644"/>
                <a:gd name="T15" fmla="*/ 11 h 1076"/>
                <a:gd name="T16" fmla="*/ 295 w 644"/>
                <a:gd name="T17" fmla="*/ 31 h 1076"/>
                <a:gd name="T18" fmla="*/ 322 w 644"/>
                <a:gd name="T19" fmla="*/ 53 h 1076"/>
                <a:gd name="T20" fmla="*/ 401 w 644"/>
                <a:gd name="T21" fmla="*/ 74 h 1076"/>
                <a:gd name="T22" fmla="*/ 429 w 644"/>
                <a:gd name="T23" fmla="*/ 108 h 1076"/>
                <a:gd name="T24" fmla="*/ 442 w 644"/>
                <a:gd name="T25" fmla="*/ 161 h 1076"/>
                <a:gd name="T26" fmla="*/ 442 w 644"/>
                <a:gd name="T27" fmla="*/ 171 h 1076"/>
                <a:gd name="T28" fmla="*/ 442 w 644"/>
                <a:gd name="T29" fmla="*/ 192 h 1076"/>
                <a:gd name="T30" fmla="*/ 496 w 644"/>
                <a:gd name="T31" fmla="*/ 182 h 1076"/>
                <a:gd name="T32" fmla="*/ 549 w 644"/>
                <a:gd name="T33" fmla="*/ 204 h 1076"/>
                <a:gd name="T34" fmla="*/ 576 w 644"/>
                <a:gd name="T35" fmla="*/ 225 h 1076"/>
                <a:gd name="T36" fmla="*/ 630 w 644"/>
                <a:gd name="T37" fmla="*/ 236 h 1076"/>
                <a:gd name="T38" fmla="*/ 643 w 644"/>
                <a:gd name="T39" fmla="*/ 279 h 1076"/>
                <a:gd name="T40" fmla="*/ 630 w 644"/>
                <a:gd name="T41" fmla="*/ 322 h 1076"/>
                <a:gd name="T42" fmla="*/ 590 w 644"/>
                <a:gd name="T43" fmla="*/ 353 h 1076"/>
                <a:gd name="T44" fmla="*/ 576 w 644"/>
                <a:gd name="T45" fmla="*/ 420 h 1076"/>
                <a:gd name="T46" fmla="*/ 562 w 644"/>
                <a:gd name="T47" fmla="*/ 483 h 1076"/>
                <a:gd name="T48" fmla="*/ 523 w 644"/>
                <a:gd name="T49" fmla="*/ 504 h 1076"/>
                <a:gd name="T50" fmla="*/ 456 w 644"/>
                <a:gd name="T51" fmla="*/ 527 h 1076"/>
                <a:gd name="T52" fmla="*/ 442 w 644"/>
                <a:gd name="T53" fmla="*/ 601 h 1076"/>
                <a:gd name="T54" fmla="*/ 401 w 644"/>
                <a:gd name="T55" fmla="*/ 645 h 1076"/>
                <a:gd name="T56" fmla="*/ 362 w 644"/>
                <a:gd name="T57" fmla="*/ 689 h 1076"/>
                <a:gd name="T58" fmla="*/ 334 w 644"/>
                <a:gd name="T59" fmla="*/ 676 h 1076"/>
                <a:gd name="T60" fmla="*/ 322 w 644"/>
                <a:gd name="T61" fmla="*/ 709 h 1076"/>
                <a:gd name="T62" fmla="*/ 322 w 644"/>
                <a:gd name="T63" fmla="*/ 762 h 1076"/>
                <a:gd name="T64" fmla="*/ 281 w 644"/>
                <a:gd name="T65" fmla="*/ 773 h 1076"/>
                <a:gd name="T66" fmla="*/ 267 w 644"/>
                <a:gd name="T67" fmla="*/ 796 h 1076"/>
                <a:gd name="T68" fmla="*/ 228 w 644"/>
                <a:gd name="T69" fmla="*/ 806 h 1076"/>
                <a:gd name="T70" fmla="*/ 214 w 644"/>
                <a:gd name="T71" fmla="*/ 817 h 1076"/>
                <a:gd name="T72" fmla="*/ 242 w 644"/>
                <a:gd name="T73" fmla="*/ 837 h 1076"/>
                <a:gd name="T74" fmla="*/ 201 w 644"/>
                <a:gd name="T75" fmla="*/ 870 h 1076"/>
                <a:gd name="T76" fmla="*/ 175 w 644"/>
                <a:gd name="T77" fmla="*/ 924 h 1076"/>
                <a:gd name="T78" fmla="*/ 201 w 644"/>
                <a:gd name="T79" fmla="*/ 955 h 1076"/>
                <a:gd name="T80" fmla="*/ 175 w 644"/>
                <a:gd name="T81" fmla="*/ 988 h 1076"/>
                <a:gd name="T82" fmla="*/ 161 w 644"/>
                <a:gd name="T83" fmla="*/ 1042 h 1076"/>
                <a:gd name="T84" fmla="*/ 134 w 644"/>
                <a:gd name="T85" fmla="*/ 1063 h 1076"/>
                <a:gd name="T86" fmla="*/ 94 w 644"/>
                <a:gd name="T87" fmla="*/ 1042 h 1076"/>
                <a:gd name="T88" fmla="*/ 108 w 644"/>
                <a:gd name="T89" fmla="*/ 1009 h 1076"/>
                <a:gd name="T90" fmla="*/ 94 w 644"/>
                <a:gd name="T91" fmla="*/ 967 h 1076"/>
                <a:gd name="T92" fmla="*/ 81 w 644"/>
                <a:gd name="T93" fmla="*/ 924 h 1076"/>
                <a:gd name="T94" fmla="*/ 108 w 644"/>
                <a:gd name="T95" fmla="*/ 903 h 1076"/>
                <a:gd name="T96" fmla="*/ 120 w 644"/>
                <a:gd name="T97" fmla="*/ 817 h 1076"/>
                <a:gd name="T98" fmla="*/ 94 w 644"/>
                <a:gd name="T99" fmla="*/ 806 h 1076"/>
                <a:gd name="T100" fmla="*/ 94 w 644"/>
                <a:gd name="T101" fmla="*/ 742 h 1076"/>
                <a:gd name="T102" fmla="*/ 108 w 644"/>
                <a:gd name="T103" fmla="*/ 689 h 1076"/>
                <a:gd name="T104" fmla="*/ 120 w 644"/>
                <a:gd name="T105" fmla="*/ 645 h 1076"/>
                <a:gd name="T106" fmla="*/ 134 w 644"/>
                <a:gd name="T107" fmla="*/ 569 h 1076"/>
                <a:gd name="T108" fmla="*/ 148 w 644"/>
                <a:gd name="T109" fmla="*/ 483 h 1076"/>
                <a:gd name="T110" fmla="*/ 148 w 644"/>
                <a:gd name="T111" fmla="*/ 420 h 1076"/>
                <a:gd name="T112" fmla="*/ 108 w 644"/>
                <a:gd name="T113" fmla="*/ 386 h 1076"/>
                <a:gd name="T114" fmla="*/ 67 w 644"/>
                <a:gd name="T115" fmla="*/ 343 h 1076"/>
                <a:gd name="T116" fmla="*/ 41 w 644"/>
                <a:gd name="T117" fmla="*/ 258 h 1076"/>
                <a:gd name="T118" fmla="*/ 27 w 644"/>
                <a:gd name="T119" fmla="*/ 182 h 1076"/>
                <a:gd name="T120" fmla="*/ 41 w 644"/>
                <a:gd name="T121" fmla="*/ 139 h 1076"/>
                <a:gd name="T122" fmla="*/ 67 w 644"/>
                <a:gd name="T123" fmla="*/ 97 h 1076"/>
                <a:gd name="T124" fmla="*/ 94 w 644"/>
                <a:gd name="T125" fmla="*/ 74 h 10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44"/>
                <a:gd name="T190" fmla="*/ 0 h 1076"/>
                <a:gd name="T191" fmla="*/ 644 w 644"/>
                <a:gd name="T192" fmla="*/ 1076 h 10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44" h="1076">
                  <a:moveTo>
                    <a:pt x="81" y="31"/>
                  </a:moveTo>
                  <a:lnTo>
                    <a:pt x="67" y="43"/>
                  </a:lnTo>
                  <a:lnTo>
                    <a:pt x="81" y="43"/>
                  </a:lnTo>
                  <a:lnTo>
                    <a:pt x="81" y="53"/>
                  </a:lnTo>
                  <a:lnTo>
                    <a:pt x="94" y="53"/>
                  </a:lnTo>
                  <a:lnTo>
                    <a:pt x="94" y="43"/>
                  </a:lnTo>
                  <a:lnTo>
                    <a:pt x="94" y="31"/>
                  </a:lnTo>
                  <a:lnTo>
                    <a:pt x="108" y="21"/>
                  </a:lnTo>
                  <a:lnTo>
                    <a:pt x="120" y="11"/>
                  </a:lnTo>
                  <a:lnTo>
                    <a:pt x="134" y="21"/>
                  </a:lnTo>
                  <a:lnTo>
                    <a:pt x="148" y="0"/>
                  </a:lnTo>
                  <a:lnTo>
                    <a:pt x="161" y="0"/>
                  </a:lnTo>
                  <a:lnTo>
                    <a:pt x="161" y="11"/>
                  </a:lnTo>
                  <a:lnTo>
                    <a:pt x="148" y="21"/>
                  </a:lnTo>
                  <a:lnTo>
                    <a:pt x="134" y="43"/>
                  </a:lnTo>
                  <a:lnTo>
                    <a:pt x="148" y="43"/>
                  </a:lnTo>
                  <a:lnTo>
                    <a:pt x="161" y="43"/>
                  </a:lnTo>
                  <a:lnTo>
                    <a:pt x="161" y="31"/>
                  </a:lnTo>
                  <a:lnTo>
                    <a:pt x="161" y="21"/>
                  </a:lnTo>
                  <a:lnTo>
                    <a:pt x="201" y="11"/>
                  </a:lnTo>
                  <a:lnTo>
                    <a:pt x="201" y="21"/>
                  </a:lnTo>
                  <a:lnTo>
                    <a:pt x="214" y="21"/>
                  </a:lnTo>
                  <a:lnTo>
                    <a:pt x="256" y="31"/>
                  </a:lnTo>
                  <a:lnTo>
                    <a:pt x="281" y="11"/>
                  </a:lnTo>
                  <a:lnTo>
                    <a:pt x="267" y="21"/>
                  </a:lnTo>
                  <a:lnTo>
                    <a:pt x="281" y="31"/>
                  </a:lnTo>
                  <a:lnTo>
                    <a:pt x="295" y="31"/>
                  </a:lnTo>
                  <a:lnTo>
                    <a:pt x="308" y="43"/>
                  </a:lnTo>
                  <a:lnTo>
                    <a:pt x="308" y="53"/>
                  </a:lnTo>
                  <a:lnTo>
                    <a:pt x="322" y="53"/>
                  </a:lnTo>
                  <a:lnTo>
                    <a:pt x="334" y="74"/>
                  </a:lnTo>
                  <a:lnTo>
                    <a:pt x="362" y="74"/>
                  </a:lnTo>
                  <a:lnTo>
                    <a:pt x="401" y="74"/>
                  </a:lnTo>
                  <a:lnTo>
                    <a:pt x="415" y="85"/>
                  </a:lnTo>
                  <a:lnTo>
                    <a:pt x="415" y="108"/>
                  </a:lnTo>
                  <a:lnTo>
                    <a:pt x="429" y="108"/>
                  </a:lnTo>
                  <a:lnTo>
                    <a:pt x="442" y="128"/>
                  </a:lnTo>
                  <a:lnTo>
                    <a:pt x="442" y="139"/>
                  </a:lnTo>
                  <a:lnTo>
                    <a:pt x="442" y="161"/>
                  </a:lnTo>
                  <a:lnTo>
                    <a:pt x="429" y="171"/>
                  </a:lnTo>
                  <a:lnTo>
                    <a:pt x="415" y="182"/>
                  </a:lnTo>
                  <a:lnTo>
                    <a:pt x="442" y="171"/>
                  </a:lnTo>
                  <a:lnTo>
                    <a:pt x="456" y="171"/>
                  </a:lnTo>
                  <a:lnTo>
                    <a:pt x="442" y="182"/>
                  </a:lnTo>
                  <a:lnTo>
                    <a:pt x="442" y="192"/>
                  </a:lnTo>
                  <a:lnTo>
                    <a:pt x="456" y="182"/>
                  </a:lnTo>
                  <a:lnTo>
                    <a:pt x="482" y="182"/>
                  </a:lnTo>
                  <a:lnTo>
                    <a:pt x="496" y="182"/>
                  </a:lnTo>
                  <a:lnTo>
                    <a:pt x="509" y="192"/>
                  </a:lnTo>
                  <a:lnTo>
                    <a:pt x="523" y="204"/>
                  </a:lnTo>
                  <a:lnTo>
                    <a:pt x="549" y="204"/>
                  </a:lnTo>
                  <a:lnTo>
                    <a:pt x="562" y="215"/>
                  </a:lnTo>
                  <a:lnTo>
                    <a:pt x="590" y="215"/>
                  </a:lnTo>
                  <a:lnTo>
                    <a:pt x="576" y="225"/>
                  </a:lnTo>
                  <a:lnTo>
                    <a:pt x="604" y="215"/>
                  </a:lnTo>
                  <a:lnTo>
                    <a:pt x="615" y="236"/>
                  </a:lnTo>
                  <a:lnTo>
                    <a:pt x="630" y="236"/>
                  </a:lnTo>
                  <a:lnTo>
                    <a:pt x="630" y="246"/>
                  </a:lnTo>
                  <a:lnTo>
                    <a:pt x="643" y="269"/>
                  </a:lnTo>
                  <a:lnTo>
                    <a:pt x="643" y="279"/>
                  </a:lnTo>
                  <a:lnTo>
                    <a:pt x="643" y="290"/>
                  </a:lnTo>
                  <a:lnTo>
                    <a:pt x="630" y="312"/>
                  </a:lnTo>
                  <a:lnTo>
                    <a:pt x="630" y="322"/>
                  </a:lnTo>
                  <a:lnTo>
                    <a:pt x="615" y="322"/>
                  </a:lnTo>
                  <a:lnTo>
                    <a:pt x="590" y="343"/>
                  </a:lnTo>
                  <a:lnTo>
                    <a:pt x="590" y="353"/>
                  </a:lnTo>
                  <a:lnTo>
                    <a:pt x="590" y="377"/>
                  </a:lnTo>
                  <a:lnTo>
                    <a:pt x="576" y="397"/>
                  </a:lnTo>
                  <a:lnTo>
                    <a:pt x="576" y="420"/>
                  </a:lnTo>
                  <a:lnTo>
                    <a:pt x="576" y="440"/>
                  </a:lnTo>
                  <a:lnTo>
                    <a:pt x="562" y="461"/>
                  </a:lnTo>
                  <a:lnTo>
                    <a:pt x="562" y="483"/>
                  </a:lnTo>
                  <a:lnTo>
                    <a:pt x="549" y="494"/>
                  </a:lnTo>
                  <a:lnTo>
                    <a:pt x="549" y="504"/>
                  </a:lnTo>
                  <a:lnTo>
                    <a:pt x="523" y="504"/>
                  </a:lnTo>
                  <a:lnTo>
                    <a:pt x="496" y="515"/>
                  </a:lnTo>
                  <a:lnTo>
                    <a:pt x="470" y="515"/>
                  </a:lnTo>
                  <a:lnTo>
                    <a:pt x="456" y="527"/>
                  </a:lnTo>
                  <a:lnTo>
                    <a:pt x="442" y="558"/>
                  </a:lnTo>
                  <a:lnTo>
                    <a:pt x="442" y="581"/>
                  </a:lnTo>
                  <a:lnTo>
                    <a:pt x="442" y="601"/>
                  </a:lnTo>
                  <a:lnTo>
                    <a:pt x="429" y="622"/>
                  </a:lnTo>
                  <a:lnTo>
                    <a:pt x="429" y="634"/>
                  </a:lnTo>
                  <a:lnTo>
                    <a:pt x="401" y="645"/>
                  </a:lnTo>
                  <a:lnTo>
                    <a:pt x="389" y="645"/>
                  </a:lnTo>
                  <a:lnTo>
                    <a:pt x="401" y="666"/>
                  </a:lnTo>
                  <a:lnTo>
                    <a:pt x="362" y="689"/>
                  </a:lnTo>
                  <a:lnTo>
                    <a:pt x="348" y="698"/>
                  </a:lnTo>
                  <a:lnTo>
                    <a:pt x="348" y="689"/>
                  </a:lnTo>
                  <a:lnTo>
                    <a:pt x="334" y="676"/>
                  </a:lnTo>
                  <a:lnTo>
                    <a:pt x="308" y="676"/>
                  </a:lnTo>
                  <a:lnTo>
                    <a:pt x="308" y="689"/>
                  </a:lnTo>
                  <a:lnTo>
                    <a:pt x="322" y="709"/>
                  </a:lnTo>
                  <a:lnTo>
                    <a:pt x="334" y="719"/>
                  </a:lnTo>
                  <a:lnTo>
                    <a:pt x="334" y="742"/>
                  </a:lnTo>
                  <a:lnTo>
                    <a:pt x="322" y="762"/>
                  </a:lnTo>
                  <a:lnTo>
                    <a:pt x="308" y="773"/>
                  </a:lnTo>
                  <a:lnTo>
                    <a:pt x="295" y="773"/>
                  </a:lnTo>
                  <a:lnTo>
                    <a:pt x="281" y="773"/>
                  </a:lnTo>
                  <a:lnTo>
                    <a:pt x="267" y="773"/>
                  </a:lnTo>
                  <a:lnTo>
                    <a:pt x="267" y="784"/>
                  </a:lnTo>
                  <a:lnTo>
                    <a:pt x="267" y="796"/>
                  </a:lnTo>
                  <a:lnTo>
                    <a:pt x="256" y="806"/>
                  </a:lnTo>
                  <a:lnTo>
                    <a:pt x="242" y="806"/>
                  </a:lnTo>
                  <a:lnTo>
                    <a:pt x="228" y="806"/>
                  </a:lnTo>
                  <a:lnTo>
                    <a:pt x="214" y="796"/>
                  </a:lnTo>
                  <a:lnTo>
                    <a:pt x="201" y="796"/>
                  </a:lnTo>
                  <a:lnTo>
                    <a:pt x="214" y="817"/>
                  </a:lnTo>
                  <a:lnTo>
                    <a:pt x="228" y="827"/>
                  </a:lnTo>
                  <a:lnTo>
                    <a:pt x="242" y="827"/>
                  </a:lnTo>
                  <a:lnTo>
                    <a:pt x="242" y="837"/>
                  </a:lnTo>
                  <a:lnTo>
                    <a:pt x="228" y="849"/>
                  </a:lnTo>
                  <a:lnTo>
                    <a:pt x="214" y="860"/>
                  </a:lnTo>
                  <a:lnTo>
                    <a:pt x="201" y="870"/>
                  </a:lnTo>
                  <a:lnTo>
                    <a:pt x="187" y="881"/>
                  </a:lnTo>
                  <a:lnTo>
                    <a:pt x="175" y="891"/>
                  </a:lnTo>
                  <a:lnTo>
                    <a:pt x="175" y="924"/>
                  </a:lnTo>
                  <a:lnTo>
                    <a:pt x="187" y="935"/>
                  </a:lnTo>
                  <a:lnTo>
                    <a:pt x="214" y="945"/>
                  </a:lnTo>
                  <a:lnTo>
                    <a:pt x="201" y="955"/>
                  </a:lnTo>
                  <a:lnTo>
                    <a:pt x="187" y="978"/>
                  </a:lnTo>
                  <a:lnTo>
                    <a:pt x="175" y="978"/>
                  </a:lnTo>
                  <a:lnTo>
                    <a:pt x="175" y="988"/>
                  </a:lnTo>
                  <a:lnTo>
                    <a:pt x="175" y="1009"/>
                  </a:lnTo>
                  <a:lnTo>
                    <a:pt x="161" y="1021"/>
                  </a:lnTo>
                  <a:lnTo>
                    <a:pt x="161" y="1042"/>
                  </a:lnTo>
                  <a:lnTo>
                    <a:pt x="161" y="1052"/>
                  </a:lnTo>
                  <a:lnTo>
                    <a:pt x="148" y="1052"/>
                  </a:lnTo>
                  <a:lnTo>
                    <a:pt x="134" y="1063"/>
                  </a:lnTo>
                  <a:lnTo>
                    <a:pt x="120" y="1063"/>
                  </a:lnTo>
                  <a:lnTo>
                    <a:pt x="108" y="1075"/>
                  </a:lnTo>
                  <a:lnTo>
                    <a:pt x="94" y="1042"/>
                  </a:lnTo>
                  <a:lnTo>
                    <a:pt x="108" y="1031"/>
                  </a:lnTo>
                  <a:lnTo>
                    <a:pt x="108" y="1021"/>
                  </a:lnTo>
                  <a:lnTo>
                    <a:pt x="108" y="1009"/>
                  </a:lnTo>
                  <a:lnTo>
                    <a:pt x="94" y="999"/>
                  </a:lnTo>
                  <a:lnTo>
                    <a:pt x="94" y="988"/>
                  </a:lnTo>
                  <a:lnTo>
                    <a:pt x="94" y="967"/>
                  </a:lnTo>
                  <a:lnTo>
                    <a:pt x="81" y="945"/>
                  </a:lnTo>
                  <a:lnTo>
                    <a:pt x="81" y="935"/>
                  </a:lnTo>
                  <a:lnTo>
                    <a:pt x="81" y="924"/>
                  </a:lnTo>
                  <a:lnTo>
                    <a:pt x="81" y="891"/>
                  </a:lnTo>
                  <a:lnTo>
                    <a:pt x="94" y="903"/>
                  </a:lnTo>
                  <a:lnTo>
                    <a:pt x="108" y="903"/>
                  </a:lnTo>
                  <a:lnTo>
                    <a:pt x="120" y="860"/>
                  </a:lnTo>
                  <a:lnTo>
                    <a:pt x="120" y="837"/>
                  </a:lnTo>
                  <a:lnTo>
                    <a:pt x="120" y="817"/>
                  </a:lnTo>
                  <a:lnTo>
                    <a:pt x="120" y="806"/>
                  </a:lnTo>
                  <a:lnTo>
                    <a:pt x="108" y="806"/>
                  </a:lnTo>
                  <a:lnTo>
                    <a:pt x="94" y="806"/>
                  </a:lnTo>
                  <a:lnTo>
                    <a:pt x="94" y="773"/>
                  </a:lnTo>
                  <a:lnTo>
                    <a:pt x="108" y="762"/>
                  </a:lnTo>
                  <a:lnTo>
                    <a:pt x="94" y="742"/>
                  </a:lnTo>
                  <a:lnTo>
                    <a:pt x="94" y="730"/>
                  </a:lnTo>
                  <a:lnTo>
                    <a:pt x="108" y="709"/>
                  </a:lnTo>
                  <a:lnTo>
                    <a:pt x="108" y="689"/>
                  </a:lnTo>
                  <a:lnTo>
                    <a:pt x="120" y="676"/>
                  </a:lnTo>
                  <a:lnTo>
                    <a:pt x="134" y="655"/>
                  </a:lnTo>
                  <a:lnTo>
                    <a:pt x="120" y="645"/>
                  </a:lnTo>
                  <a:lnTo>
                    <a:pt x="120" y="622"/>
                  </a:lnTo>
                  <a:lnTo>
                    <a:pt x="134" y="601"/>
                  </a:lnTo>
                  <a:lnTo>
                    <a:pt x="134" y="569"/>
                  </a:lnTo>
                  <a:lnTo>
                    <a:pt x="148" y="527"/>
                  </a:lnTo>
                  <a:lnTo>
                    <a:pt x="148" y="504"/>
                  </a:lnTo>
                  <a:lnTo>
                    <a:pt x="148" y="483"/>
                  </a:lnTo>
                  <a:lnTo>
                    <a:pt x="148" y="461"/>
                  </a:lnTo>
                  <a:lnTo>
                    <a:pt x="148" y="430"/>
                  </a:lnTo>
                  <a:lnTo>
                    <a:pt x="148" y="420"/>
                  </a:lnTo>
                  <a:lnTo>
                    <a:pt x="134" y="397"/>
                  </a:lnTo>
                  <a:lnTo>
                    <a:pt x="120" y="386"/>
                  </a:lnTo>
                  <a:lnTo>
                    <a:pt x="108" y="386"/>
                  </a:lnTo>
                  <a:lnTo>
                    <a:pt x="94" y="377"/>
                  </a:lnTo>
                  <a:lnTo>
                    <a:pt x="67" y="366"/>
                  </a:lnTo>
                  <a:lnTo>
                    <a:pt x="67" y="343"/>
                  </a:lnTo>
                  <a:lnTo>
                    <a:pt x="53" y="322"/>
                  </a:lnTo>
                  <a:lnTo>
                    <a:pt x="41" y="290"/>
                  </a:lnTo>
                  <a:lnTo>
                    <a:pt x="41" y="258"/>
                  </a:lnTo>
                  <a:lnTo>
                    <a:pt x="27" y="236"/>
                  </a:lnTo>
                  <a:lnTo>
                    <a:pt x="0" y="215"/>
                  </a:lnTo>
                  <a:lnTo>
                    <a:pt x="27" y="182"/>
                  </a:lnTo>
                  <a:lnTo>
                    <a:pt x="13" y="171"/>
                  </a:lnTo>
                  <a:lnTo>
                    <a:pt x="13" y="161"/>
                  </a:lnTo>
                  <a:lnTo>
                    <a:pt x="41" y="139"/>
                  </a:lnTo>
                  <a:lnTo>
                    <a:pt x="53" y="128"/>
                  </a:lnTo>
                  <a:lnTo>
                    <a:pt x="53" y="118"/>
                  </a:lnTo>
                  <a:lnTo>
                    <a:pt x="67" y="97"/>
                  </a:lnTo>
                  <a:lnTo>
                    <a:pt x="67" y="85"/>
                  </a:lnTo>
                  <a:lnTo>
                    <a:pt x="94" y="85"/>
                  </a:lnTo>
                  <a:lnTo>
                    <a:pt x="94" y="74"/>
                  </a:lnTo>
                  <a:lnTo>
                    <a:pt x="81" y="53"/>
                  </a:lnTo>
                  <a:lnTo>
                    <a:pt x="81" y="31"/>
                  </a:lnTo>
                </a:path>
              </a:pathLst>
            </a:custGeom>
            <a:solidFill>
              <a:srgbClr val="99CCFF"/>
            </a:solidFill>
            <a:ln w="12700" cap="rnd">
              <a:noFill/>
              <a:round/>
              <a:headEnd/>
              <a:tailEnd/>
            </a:ln>
          </p:spPr>
          <p:txBody>
            <a:bodyPr/>
            <a:lstStyle/>
            <a:p>
              <a:pPr eaLnBrk="0" hangingPunct="0"/>
              <a:endParaRPr lang="en-US" dirty="0"/>
            </a:p>
          </p:txBody>
        </p:sp>
        <p:sp>
          <p:nvSpPr>
            <p:cNvPr id="3272" name="Freeform 3110"/>
            <p:cNvSpPr>
              <a:spLocks/>
            </p:cNvSpPr>
            <p:nvPr/>
          </p:nvSpPr>
          <p:spPr bwMode="auto">
            <a:xfrm>
              <a:off x="1853" y="3746"/>
              <a:ext cx="95" cy="47"/>
            </a:xfrm>
            <a:custGeom>
              <a:avLst/>
              <a:gdLst>
                <a:gd name="T0" fmla="*/ 27 w 95"/>
                <a:gd name="T1" fmla="*/ 21 h 47"/>
                <a:gd name="T2" fmla="*/ 27 w 95"/>
                <a:gd name="T3" fmla="*/ 0 h 47"/>
                <a:gd name="T4" fmla="*/ 41 w 95"/>
                <a:gd name="T5" fmla="*/ 0 h 47"/>
                <a:gd name="T6" fmla="*/ 55 w 95"/>
                <a:gd name="T7" fmla="*/ 11 h 47"/>
                <a:gd name="T8" fmla="*/ 55 w 95"/>
                <a:gd name="T9" fmla="*/ 31 h 47"/>
                <a:gd name="T10" fmla="*/ 67 w 95"/>
                <a:gd name="T11" fmla="*/ 31 h 47"/>
                <a:gd name="T12" fmla="*/ 67 w 95"/>
                <a:gd name="T13" fmla="*/ 43 h 47"/>
                <a:gd name="T14" fmla="*/ 80 w 95"/>
                <a:gd name="T15" fmla="*/ 43 h 47"/>
                <a:gd name="T16" fmla="*/ 94 w 95"/>
                <a:gd name="T17" fmla="*/ 43 h 47"/>
                <a:gd name="T18" fmla="*/ 94 w 95"/>
                <a:gd name="T19" fmla="*/ 46 h 47"/>
                <a:gd name="T20" fmla="*/ 80 w 95"/>
                <a:gd name="T21" fmla="*/ 46 h 47"/>
                <a:gd name="T22" fmla="*/ 67 w 95"/>
                <a:gd name="T23" fmla="*/ 46 h 47"/>
                <a:gd name="T24" fmla="*/ 55 w 95"/>
                <a:gd name="T25" fmla="*/ 46 h 47"/>
                <a:gd name="T26" fmla="*/ 41 w 95"/>
                <a:gd name="T27" fmla="*/ 43 h 47"/>
                <a:gd name="T28" fmla="*/ 27 w 95"/>
                <a:gd name="T29" fmla="*/ 43 h 47"/>
                <a:gd name="T30" fmla="*/ 14 w 95"/>
                <a:gd name="T31" fmla="*/ 43 h 47"/>
                <a:gd name="T32" fmla="*/ 0 w 95"/>
                <a:gd name="T33" fmla="*/ 31 h 47"/>
                <a:gd name="T34" fmla="*/ 14 w 95"/>
                <a:gd name="T35" fmla="*/ 31 h 47"/>
                <a:gd name="T36" fmla="*/ 27 w 95"/>
                <a:gd name="T37" fmla="*/ 31 h 47"/>
                <a:gd name="T38" fmla="*/ 27 w 95"/>
                <a:gd name="T39" fmla="*/ 21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5"/>
                <a:gd name="T61" fmla="*/ 0 h 47"/>
                <a:gd name="T62" fmla="*/ 95 w 95"/>
                <a:gd name="T63" fmla="*/ 47 h 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5" h="47">
                  <a:moveTo>
                    <a:pt x="27" y="21"/>
                  </a:moveTo>
                  <a:lnTo>
                    <a:pt x="27" y="0"/>
                  </a:lnTo>
                  <a:lnTo>
                    <a:pt x="41" y="0"/>
                  </a:lnTo>
                  <a:lnTo>
                    <a:pt x="55" y="11"/>
                  </a:lnTo>
                  <a:lnTo>
                    <a:pt x="55" y="31"/>
                  </a:lnTo>
                  <a:lnTo>
                    <a:pt x="67" y="31"/>
                  </a:lnTo>
                  <a:lnTo>
                    <a:pt x="67" y="43"/>
                  </a:lnTo>
                  <a:lnTo>
                    <a:pt x="80" y="43"/>
                  </a:lnTo>
                  <a:lnTo>
                    <a:pt x="94" y="43"/>
                  </a:lnTo>
                  <a:lnTo>
                    <a:pt x="94" y="46"/>
                  </a:lnTo>
                  <a:lnTo>
                    <a:pt x="80" y="46"/>
                  </a:lnTo>
                  <a:lnTo>
                    <a:pt x="67" y="46"/>
                  </a:lnTo>
                  <a:lnTo>
                    <a:pt x="55" y="46"/>
                  </a:lnTo>
                  <a:lnTo>
                    <a:pt x="41" y="43"/>
                  </a:lnTo>
                  <a:lnTo>
                    <a:pt x="27" y="43"/>
                  </a:lnTo>
                  <a:lnTo>
                    <a:pt x="14" y="43"/>
                  </a:lnTo>
                  <a:lnTo>
                    <a:pt x="0" y="31"/>
                  </a:lnTo>
                  <a:lnTo>
                    <a:pt x="14" y="31"/>
                  </a:lnTo>
                  <a:lnTo>
                    <a:pt x="27" y="31"/>
                  </a:lnTo>
                  <a:lnTo>
                    <a:pt x="27" y="21"/>
                  </a:lnTo>
                </a:path>
              </a:pathLst>
            </a:custGeom>
            <a:solidFill>
              <a:srgbClr val="99CCFF"/>
            </a:solidFill>
            <a:ln w="12700" cap="rnd">
              <a:noFill/>
              <a:round/>
              <a:headEnd/>
              <a:tailEnd/>
            </a:ln>
          </p:spPr>
          <p:txBody>
            <a:bodyPr/>
            <a:lstStyle/>
            <a:p>
              <a:pPr eaLnBrk="0" hangingPunct="0"/>
              <a:endParaRPr lang="en-US" dirty="0"/>
            </a:p>
          </p:txBody>
        </p:sp>
        <p:sp>
          <p:nvSpPr>
            <p:cNvPr id="3273" name="Freeform 3111"/>
            <p:cNvSpPr>
              <a:spLocks/>
            </p:cNvSpPr>
            <p:nvPr/>
          </p:nvSpPr>
          <p:spPr bwMode="auto">
            <a:xfrm>
              <a:off x="2001" y="3713"/>
              <a:ext cx="28" cy="23"/>
            </a:xfrm>
            <a:custGeom>
              <a:avLst/>
              <a:gdLst>
                <a:gd name="T0" fmla="*/ 0 w 28"/>
                <a:gd name="T1" fmla="*/ 10 h 23"/>
                <a:gd name="T2" fmla="*/ 27 w 28"/>
                <a:gd name="T3" fmla="*/ 0 h 23"/>
                <a:gd name="T4" fmla="*/ 27 w 28"/>
                <a:gd name="T5" fmla="*/ 10 h 23"/>
                <a:gd name="T6" fmla="*/ 0 w 28"/>
                <a:gd name="T7" fmla="*/ 22 h 23"/>
                <a:gd name="T8" fmla="*/ 0 w 28"/>
                <a:gd name="T9" fmla="*/ 10 h 23"/>
                <a:gd name="T10" fmla="*/ 0 60000 65536"/>
                <a:gd name="T11" fmla="*/ 0 60000 65536"/>
                <a:gd name="T12" fmla="*/ 0 60000 65536"/>
                <a:gd name="T13" fmla="*/ 0 60000 65536"/>
                <a:gd name="T14" fmla="*/ 0 60000 65536"/>
                <a:gd name="T15" fmla="*/ 0 w 28"/>
                <a:gd name="T16" fmla="*/ 0 h 23"/>
                <a:gd name="T17" fmla="*/ 28 w 28"/>
                <a:gd name="T18" fmla="*/ 23 h 23"/>
              </a:gdLst>
              <a:ahLst/>
              <a:cxnLst>
                <a:cxn ang="T10">
                  <a:pos x="T0" y="T1"/>
                </a:cxn>
                <a:cxn ang="T11">
                  <a:pos x="T2" y="T3"/>
                </a:cxn>
                <a:cxn ang="T12">
                  <a:pos x="T4" y="T5"/>
                </a:cxn>
                <a:cxn ang="T13">
                  <a:pos x="T6" y="T7"/>
                </a:cxn>
                <a:cxn ang="T14">
                  <a:pos x="T8" y="T9"/>
                </a:cxn>
              </a:cxnLst>
              <a:rect l="T15" t="T16" r="T17" b="T18"/>
              <a:pathLst>
                <a:path w="28" h="23">
                  <a:moveTo>
                    <a:pt x="0" y="10"/>
                  </a:moveTo>
                  <a:lnTo>
                    <a:pt x="27" y="0"/>
                  </a:lnTo>
                  <a:lnTo>
                    <a:pt x="27" y="10"/>
                  </a:lnTo>
                  <a:lnTo>
                    <a:pt x="0" y="22"/>
                  </a:lnTo>
                  <a:lnTo>
                    <a:pt x="0" y="10"/>
                  </a:lnTo>
                </a:path>
              </a:pathLst>
            </a:custGeom>
            <a:solidFill>
              <a:srgbClr val="99CCFF"/>
            </a:solidFill>
            <a:ln w="12700" cap="rnd">
              <a:noFill/>
              <a:round/>
              <a:headEnd/>
              <a:tailEnd/>
            </a:ln>
          </p:spPr>
          <p:txBody>
            <a:bodyPr/>
            <a:lstStyle/>
            <a:p>
              <a:pPr eaLnBrk="0" hangingPunct="0"/>
              <a:endParaRPr lang="en-US" dirty="0"/>
            </a:p>
          </p:txBody>
        </p:sp>
        <p:sp>
          <p:nvSpPr>
            <p:cNvPr id="3274" name="Freeform 3112"/>
            <p:cNvSpPr>
              <a:spLocks/>
            </p:cNvSpPr>
            <p:nvPr/>
          </p:nvSpPr>
          <p:spPr bwMode="auto">
            <a:xfrm>
              <a:off x="2028" y="3713"/>
              <a:ext cx="14" cy="34"/>
            </a:xfrm>
            <a:custGeom>
              <a:avLst/>
              <a:gdLst>
                <a:gd name="T0" fmla="*/ 0 w 14"/>
                <a:gd name="T1" fmla="*/ 33 h 34"/>
                <a:gd name="T2" fmla="*/ 13 w 14"/>
                <a:gd name="T3" fmla="*/ 23 h 34"/>
                <a:gd name="T4" fmla="*/ 13 w 14"/>
                <a:gd name="T5" fmla="*/ 10 h 34"/>
                <a:gd name="T6" fmla="*/ 13 w 14"/>
                <a:gd name="T7" fmla="*/ 0 h 34"/>
                <a:gd name="T8" fmla="*/ 13 w 14"/>
                <a:gd name="T9" fmla="*/ 10 h 34"/>
                <a:gd name="T10" fmla="*/ 13 w 14"/>
                <a:gd name="T11" fmla="*/ 23 h 34"/>
                <a:gd name="T12" fmla="*/ 0 w 14"/>
                <a:gd name="T13" fmla="*/ 33 h 34"/>
                <a:gd name="T14" fmla="*/ 0 60000 65536"/>
                <a:gd name="T15" fmla="*/ 0 60000 65536"/>
                <a:gd name="T16" fmla="*/ 0 60000 65536"/>
                <a:gd name="T17" fmla="*/ 0 60000 65536"/>
                <a:gd name="T18" fmla="*/ 0 60000 65536"/>
                <a:gd name="T19" fmla="*/ 0 60000 65536"/>
                <a:gd name="T20" fmla="*/ 0 60000 65536"/>
                <a:gd name="T21" fmla="*/ 0 w 14"/>
                <a:gd name="T22" fmla="*/ 0 h 34"/>
                <a:gd name="T23" fmla="*/ 14 w 14"/>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4">
                  <a:moveTo>
                    <a:pt x="0" y="33"/>
                  </a:moveTo>
                  <a:lnTo>
                    <a:pt x="13" y="23"/>
                  </a:lnTo>
                  <a:lnTo>
                    <a:pt x="13" y="10"/>
                  </a:lnTo>
                  <a:lnTo>
                    <a:pt x="13" y="0"/>
                  </a:lnTo>
                  <a:lnTo>
                    <a:pt x="13" y="10"/>
                  </a:lnTo>
                  <a:lnTo>
                    <a:pt x="13" y="23"/>
                  </a:lnTo>
                  <a:lnTo>
                    <a:pt x="0" y="33"/>
                  </a:lnTo>
                </a:path>
              </a:pathLst>
            </a:custGeom>
            <a:solidFill>
              <a:srgbClr val="99CCFF"/>
            </a:solidFill>
            <a:ln w="12700" cap="rnd">
              <a:noFill/>
              <a:round/>
              <a:headEnd/>
              <a:tailEnd/>
            </a:ln>
          </p:spPr>
          <p:txBody>
            <a:bodyPr/>
            <a:lstStyle/>
            <a:p>
              <a:pPr eaLnBrk="0" hangingPunct="0"/>
              <a:endParaRPr lang="en-US" dirty="0"/>
            </a:p>
          </p:txBody>
        </p:sp>
        <p:sp>
          <p:nvSpPr>
            <p:cNvPr id="3275" name="Freeform 3113"/>
            <p:cNvSpPr>
              <a:spLocks/>
            </p:cNvSpPr>
            <p:nvPr/>
          </p:nvSpPr>
          <p:spPr bwMode="auto">
            <a:xfrm>
              <a:off x="1826" y="3498"/>
              <a:ext cx="16" cy="34"/>
            </a:xfrm>
            <a:custGeom>
              <a:avLst/>
              <a:gdLst>
                <a:gd name="T0" fmla="*/ 0 w 16"/>
                <a:gd name="T1" fmla="*/ 33 h 34"/>
                <a:gd name="T2" fmla="*/ 0 w 16"/>
                <a:gd name="T3" fmla="*/ 12 h 34"/>
                <a:gd name="T4" fmla="*/ 15 w 16"/>
                <a:gd name="T5" fmla="*/ 0 h 34"/>
                <a:gd name="T6" fmla="*/ 15 w 16"/>
                <a:gd name="T7" fmla="*/ 23 h 34"/>
                <a:gd name="T8" fmla="*/ 0 w 16"/>
                <a:gd name="T9" fmla="*/ 33 h 34"/>
                <a:gd name="T10" fmla="*/ 0 60000 65536"/>
                <a:gd name="T11" fmla="*/ 0 60000 65536"/>
                <a:gd name="T12" fmla="*/ 0 60000 65536"/>
                <a:gd name="T13" fmla="*/ 0 60000 65536"/>
                <a:gd name="T14" fmla="*/ 0 60000 65536"/>
                <a:gd name="T15" fmla="*/ 0 w 16"/>
                <a:gd name="T16" fmla="*/ 0 h 34"/>
                <a:gd name="T17" fmla="*/ 16 w 16"/>
                <a:gd name="T18" fmla="*/ 34 h 34"/>
              </a:gdLst>
              <a:ahLst/>
              <a:cxnLst>
                <a:cxn ang="T10">
                  <a:pos x="T0" y="T1"/>
                </a:cxn>
                <a:cxn ang="T11">
                  <a:pos x="T2" y="T3"/>
                </a:cxn>
                <a:cxn ang="T12">
                  <a:pos x="T4" y="T5"/>
                </a:cxn>
                <a:cxn ang="T13">
                  <a:pos x="T6" y="T7"/>
                </a:cxn>
                <a:cxn ang="T14">
                  <a:pos x="T8" y="T9"/>
                </a:cxn>
              </a:cxnLst>
              <a:rect l="T15" t="T16" r="T17" b="T18"/>
              <a:pathLst>
                <a:path w="16" h="34">
                  <a:moveTo>
                    <a:pt x="0" y="33"/>
                  </a:moveTo>
                  <a:lnTo>
                    <a:pt x="0" y="12"/>
                  </a:lnTo>
                  <a:lnTo>
                    <a:pt x="15" y="0"/>
                  </a:lnTo>
                  <a:lnTo>
                    <a:pt x="15" y="23"/>
                  </a:lnTo>
                  <a:lnTo>
                    <a:pt x="0" y="33"/>
                  </a:lnTo>
                </a:path>
              </a:pathLst>
            </a:custGeom>
            <a:solidFill>
              <a:srgbClr val="99CCFF"/>
            </a:solidFill>
            <a:ln w="12700" cap="rnd">
              <a:noFill/>
              <a:round/>
              <a:headEnd/>
              <a:tailEnd/>
            </a:ln>
          </p:spPr>
          <p:txBody>
            <a:bodyPr/>
            <a:lstStyle/>
            <a:p>
              <a:pPr eaLnBrk="0" hangingPunct="0"/>
              <a:endParaRPr lang="en-US" dirty="0"/>
            </a:p>
          </p:txBody>
        </p:sp>
        <p:sp>
          <p:nvSpPr>
            <p:cNvPr id="3276" name="Freeform 3114"/>
            <p:cNvSpPr>
              <a:spLocks/>
            </p:cNvSpPr>
            <p:nvPr/>
          </p:nvSpPr>
          <p:spPr bwMode="auto">
            <a:xfrm>
              <a:off x="1727" y="2495"/>
              <a:ext cx="117" cy="43"/>
            </a:xfrm>
            <a:custGeom>
              <a:avLst/>
              <a:gdLst>
                <a:gd name="T0" fmla="*/ 9 w 117"/>
                <a:gd name="T1" fmla="*/ 11 h 43"/>
                <a:gd name="T2" fmla="*/ 6 w 117"/>
                <a:gd name="T3" fmla="*/ 10 h 43"/>
                <a:gd name="T4" fmla="*/ 10 w 117"/>
                <a:gd name="T5" fmla="*/ 6 h 43"/>
                <a:gd name="T6" fmla="*/ 12 w 117"/>
                <a:gd name="T7" fmla="*/ 5 h 43"/>
                <a:gd name="T8" fmla="*/ 17 w 117"/>
                <a:gd name="T9" fmla="*/ 3 h 43"/>
                <a:gd name="T10" fmla="*/ 22 w 117"/>
                <a:gd name="T11" fmla="*/ 1 h 43"/>
                <a:gd name="T12" fmla="*/ 29 w 117"/>
                <a:gd name="T13" fmla="*/ 1 h 43"/>
                <a:gd name="T14" fmla="*/ 32 w 117"/>
                <a:gd name="T15" fmla="*/ 1 h 43"/>
                <a:gd name="T16" fmla="*/ 36 w 117"/>
                <a:gd name="T17" fmla="*/ 1 h 43"/>
                <a:gd name="T18" fmla="*/ 40 w 117"/>
                <a:gd name="T19" fmla="*/ 1 h 43"/>
                <a:gd name="T20" fmla="*/ 43 w 117"/>
                <a:gd name="T21" fmla="*/ 1 h 43"/>
                <a:gd name="T22" fmla="*/ 46 w 117"/>
                <a:gd name="T23" fmla="*/ 3 h 43"/>
                <a:gd name="T24" fmla="*/ 52 w 117"/>
                <a:gd name="T25" fmla="*/ 5 h 43"/>
                <a:gd name="T26" fmla="*/ 55 w 117"/>
                <a:gd name="T27" fmla="*/ 5 h 43"/>
                <a:gd name="T28" fmla="*/ 59 w 117"/>
                <a:gd name="T29" fmla="*/ 10 h 43"/>
                <a:gd name="T30" fmla="*/ 64 w 117"/>
                <a:gd name="T31" fmla="*/ 11 h 43"/>
                <a:gd name="T32" fmla="*/ 67 w 117"/>
                <a:gd name="T33" fmla="*/ 11 h 43"/>
                <a:gd name="T34" fmla="*/ 72 w 117"/>
                <a:gd name="T35" fmla="*/ 15 h 43"/>
                <a:gd name="T36" fmla="*/ 78 w 117"/>
                <a:gd name="T37" fmla="*/ 18 h 43"/>
                <a:gd name="T38" fmla="*/ 82 w 117"/>
                <a:gd name="T39" fmla="*/ 20 h 43"/>
                <a:gd name="T40" fmla="*/ 85 w 117"/>
                <a:gd name="T41" fmla="*/ 22 h 43"/>
                <a:gd name="T42" fmla="*/ 90 w 117"/>
                <a:gd name="T43" fmla="*/ 26 h 43"/>
                <a:gd name="T44" fmla="*/ 94 w 117"/>
                <a:gd name="T45" fmla="*/ 27 h 43"/>
                <a:gd name="T46" fmla="*/ 101 w 117"/>
                <a:gd name="T47" fmla="*/ 29 h 43"/>
                <a:gd name="T48" fmla="*/ 99 w 117"/>
                <a:gd name="T49" fmla="*/ 32 h 43"/>
                <a:gd name="T50" fmla="*/ 104 w 117"/>
                <a:gd name="T51" fmla="*/ 32 h 43"/>
                <a:gd name="T52" fmla="*/ 111 w 117"/>
                <a:gd name="T53" fmla="*/ 33 h 43"/>
                <a:gd name="T54" fmla="*/ 116 w 117"/>
                <a:gd name="T55" fmla="*/ 37 h 43"/>
                <a:gd name="T56" fmla="*/ 115 w 117"/>
                <a:gd name="T57" fmla="*/ 39 h 43"/>
                <a:gd name="T58" fmla="*/ 110 w 117"/>
                <a:gd name="T59" fmla="*/ 41 h 43"/>
                <a:gd name="T60" fmla="*/ 106 w 117"/>
                <a:gd name="T61" fmla="*/ 41 h 43"/>
                <a:gd name="T62" fmla="*/ 102 w 117"/>
                <a:gd name="T63" fmla="*/ 42 h 43"/>
                <a:gd name="T64" fmla="*/ 99 w 117"/>
                <a:gd name="T65" fmla="*/ 42 h 43"/>
                <a:gd name="T66" fmla="*/ 91 w 117"/>
                <a:gd name="T67" fmla="*/ 41 h 43"/>
                <a:gd name="T68" fmla="*/ 85 w 117"/>
                <a:gd name="T69" fmla="*/ 41 h 43"/>
                <a:gd name="T70" fmla="*/ 78 w 117"/>
                <a:gd name="T71" fmla="*/ 42 h 43"/>
                <a:gd name="T72" fmla="*/ 78 w 117"/>
                <a:gd name="T73" fmla="*/ 39 h 43"/>
                <a:gd name="T74" fmla="*/ 82 w 117"/>
                <a:gd name="T75" fmla="*/ 37 h 43"/>
                <a:gd name="T76" fmla="*/ 83 w 117"/>
                <a:gd name="T77" fmla="*/ 33 h 43"/>
                <a:gd name="T78" fmla="*/ 80 w 117"/>
                <a:gd name="T79" fmla="*/ 32 h 43"/>
                <a:gd name="T80" fmla="*/ 72 w 117"/>
                <a:gd name="T81" fmla="*/ 30 h 43"/>
                <a:gd name="T82" fmla="*/ 69 w 117"/>
                <a:gd name="T83" fmla="*/ 27 h 43"/>
                <a:gd name="T84" fmla="*/ 67 w 117"/>
                <a:gd name="T85" fmla="*/ 22 h 43"/>
                <a:gd name="T86" fmla="*/ 64 w 117"/>
                <a:gd name="T87" fmla="*/ 20 h 43"/>
                <a:gd name="T88" fmla="*/ 52 w 117"/>
                <a:gd name="T89" fmla="*/ 17 h 43"/>
                <a:gd name="T90" fmla="*/ 48 w 117"/>
                <a:gd name="T91" fmla="*/ 13 h 43"/>
                <a:gd name="T92" fmla="*/ 34 w 117"/>
                <a:gd name="T93" fmla="*/ 11 h 43"/>
                <a:gd name="T94" fmla="*/ 31 w 117"/>
                <a:gd name="T95" fmla="*/ 8 h 43"/>
                <a:gd name="T96" fmla="*/ 36 w 117"/>
                <a:gd name="T97" fmla="*/ 8 h 43"/>
                <a:gd name="T98" fmla="*/ 32 w 117"/>
                <a:gd name="T99" fmla="*/ 6 h 43"/>
                <a:gd name="T100" fmla="*/ 26 w 117"/>
                <a:gd name="T101" fmla="*/ 5 h 43"/>
                <a:gd name="T102" fmla="*/ 22 w 117"/>
                <a:gd name="T103" fmla="*/ 6 h 43"/>
                <a:gd name="T104" fmla="*/ 18 w 117"/>
                <a:gd name="T105" fmla="*/ 10 h 43"/>
                <a:gd name="T106" fmla="*/ 15 w 117"/>
                <a:gd name="T107" fmla="*/ 11 h 43"/>
                <a:gd name="T108" fmla="*/ 10 w 117"/>
                <a:gd name="T109" fmla="*/ 11 h 43"/>
                <a:gd name="T110" fmla="*/ 10 w 117"/>
                <a:gd name="T111" fmla="*/ 15 h 43"/>
                <a:gd name="T112" fmla="*/ 6 w 117"/>
                <a:gd name="T113" fmla="*/ 15 h 43"/>
                <a:gd name="T114" fmla="*/ 5 w 117"/>
                <a:gd name="T115" fmla="*/ 13 h 43"/>
                <a:gd name="T116" fmla="*/ 1 w 117"/>
                <a:gd name="T117" fmla="*/ 15 h 43"/>
                <a:gd name="T118" fmla="*/ 0 w 117"/>
                <a:gd name="T119" fmla="*/ 11 h 43"/>
                <a:gd name="T120" fmla="*/ 3 w 117"/>
                <a:gd name="T121" fmla="*/ 11 h 43"/>
                <a:gd name="T122" fmla="*/ 6 w 117"/>
                <a:gd name="T123" fmla="*/ 11 h 43"/>
                <a:gd name="T124" fmla="*/ 6 w 117"/>
                <a:gd name="T125" fmla="*/ 8 h 4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7"/>
                <a:gd name="T190" fmla="*/ 0 h 43"/>
                <a:gd name="T191" fmla="*/ 117 w 117"/>
                <a:gd name="T192" fmla="*/ 43 h 4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7" h="43">
                  <a:moveTo>
                    <a:pt x="6" y="13"/>
                  </a:moveTo>
                  <a:lnTo>
                    <a:pt x="9" y="11"/>
                  </a:lnTo>
                  <a:lnTo>
                    <a:pt x="6" y="11"/>
                  </a:lnTo>
                  <a:lnTo>
                    <a:pt x="6" y="10"/>
                  </a:lnTo>
                  <a:lnTo>
                    <a:pt x="9" y="8"/>
                  </a:lnTo>
                  <a:lnTo>
                    <a:pt x="10" y="6"/>
                  </a:lnTo>
                  <a:lnTo>
                    <a:pt x="10" y="5"/>
                  </a:lnTo>
                  <a:lnTo>
                    <a:pt x="12" y="5"/>
                  </a:lnTo>
                  <a:lnTo>
                    <a:pt x="15" y="5"/>
                  </a:lnTo>
                  <a:lnTo>
                    <a:pt x="17" y="3"/>
                  </a:lnTo>
                  <a:lnTo>
                    <a:pt x="20" y="1"/>
                  </a:lnTo>
                  <a:lnTo>
                    <a:pt x="22" y="1"/>
                  </a:lnTo>
                  <a:lnTo>
                    <a:pt x="28" y="1"/>
                  </a:lnTo>
                  <a:lnTo>
                    <a:pt x="29" y="1"/>
                  </a:lnTo>
                  <a:lnTo>
                    <a:pt x="31" y="0"/>
                  </a:lnTo>
                  <a:lnTo>
                    <a:pt x="32" y="1"/>
                  </a:lnTo>
                  <a:lnTo>
                    <a:pt x="34" y="1"/>
                  </a:lnTo>
                  <a:lnTo>
                    <a:pt x="36" y="1"/>
                  </a:lnTo>
                  <a:lnTo>
                    <a:pt x="38" y="1"/>
                  </a:lnTo>
                  <a:lnTo>
                    <a:pt x="40" y="1"/>
                  </a:lnTo>
                  <a:lnTo>
                    <a:pt x="42" y="1"/>
                  </a:lnTo>
                  <a:lnTo>
                    <a:pt x="43" y="1"/>
                  </a:lnTo>
                  <a:lnTo>
                    <a:pt x="45" y="3"/>
                  </a:lnTo>
                  <a:lnTo>
                    <a:pt x="46" y="3"/>
                  </a:lnTo>
                  <a:lnTo>
                    <a:pt x="48" y="3"/>
                  </a:lnTo>
                  <a:lnTo>
                    <a:pt x="52" y="5"/>
                  </a:lnTo>
                  <a:lnTo>
                    <a:pt x="54" y="5"/>
                  </a:lnTo>
                  <a:lnTo>
                    <a:pt x="55" y="5"/>
                  </a:lnTo>
                  <a:lnTo>
                    <a:pt x="57" y="8"/>
                  </a:lnTo>
                  <a:lnTo>
                    <a:pt x="59" y="10"/>
                  </a:lnTo>
                  <a:lnTo>
                    <a:pt x="60" y="10"/>
                  </a:lnTo>
                  <a:lnTo>
                    <a:pt x="64" y="11"/>
                  </a:lnTo>
                  <a:lnTo>
                    <a:pt x="66" y="11"/>
                  </a:lnTo>
                  <a:lnTo>
                    <a:pt x="67" y="11"/>
                  </a:lnTo>
                  <a:lnTo>
                    <a:pt x="69" y="13"/>
                  </a:lnTo>
                  <a:lnTo>
                    <a:pt x="72" y="15"/>
                  </a:lnTo>
                  <a:lnTo>
                    <a:pt x="76" y="17"/>
                  </a:lnTo>
                  <a:lnTo>
                    <a:pt x="78" y="18"/>
                  </a:lnTo>
                  <a:lnTo>
                    <a:pt x="82" y="18"/>
                  </a:lnTo>
                  <a:lnTo>
                    <a:pt x="82" y="20"/>
                  </a:lnTo>
                  <a:lnTo>
                    <a:pt x="83" y="24"/>
                  </a:lnTo>
                  <a:lnTo>
                    <a:pt x="85" y="22"/>
                  </a:lnTo>
                  <a:lnTo>
                    <a:pt x="87" y="24"/>
                  </a:lnTo>
                  <a:lnTo>
                    <a:pt x="90" y="26"/>
                  </a:lnTo>
                  <a:lnTo>
                    <a:pt x="91" y="26"/>
                  </a:lnTo>
                  <a:lnTo>
                    <a:pt x="94" y="27"/>
                  </a:lnTo>
                  <a:lnTo>
                    <a:pt x="99" y="27"/>
                  </a:lnTo>
                  <a:lnTo>
                    <a:pt x="101" y="29"/>
                  </a:lnTo>
                  <a:lnTo>
                    <a:pt x="99" y="29"/>
                  </a:lnTo>
                  <a:lnTo>
                    <a:pt x="99" y="32"/>
                  </a:lnTo>
                  <a:lnTo>
                    <a:pt x="101" y="32"/>
                  </a:lnTo>
                  <a:lnTo>
                    <a:pt x="104" y="32"/>
                  </a:lnTo>
                  <a:lnTo>
                    <a:pt x="107" y="32"/>
                  </a:lnTo>
                  <a:lnTo>
                    <a:pt x="111" y="33"/>
                  </a:lnTo>
                  <a:lnTo>
                    <a:pt x="115" y="36"/>
                  </a:lnTo>
                  <a:lnTo>
                    <a:pt x="116" y="37"/>
                  </a:lnTo>
                  <a:lnTo>
                    <a:pt x="116" y="39"/>
                  </a:lnTo>
                  <a:lnTo>
                    <a:pt x="115" y="39"/>
                  </a:lnTo>
                  <a:lnTo>
                    <a:pt x="113" y="41"/>
                  </a:lnTo>
                  <a:lnTo>
                    <a:pt x="110" y="41"/>
                  </a:lnTo>
                  <a:lnTo>
                    <a:pt x="107" y="41"/>
                  </a:lnTo>
                  <a:lnTo>
                    <a:pt x="106" y="41"/>
                  </a:lnTo>
                  <a:lnTo>
                    <a:pt x="104" y="41"/>
                  </a:lnTo>
                  <a:lnTo>
                    <a:pt x="102" y="42"/>
                  </a:lnTo>
                  <a:lnTo>
                    <a:pt x="101" y="42"/>
                  </a:lnTo>
                  <a:lnTo>
                    <a:pt x="99" y="42"/>
                  </a:lnTo>
                  <a:lnTo>
                    <a:pt x="95" y="41"/>
                  </a:lnTo>
                  <a:lnTo>
                    <a:pt x="91" y="41"/>
                  </a:lnTo>
                  <a:lnTo>
                    <a:pt x="88" y="41"/>
                  </a:lnTo>
                  <a:lnTo>
                    <a:pt x="85" y="41"/>
                  </a:lnTo>
                  <a:lnTo>
                    <a:pt x="82" y="42"/>
                  </a:lnTo>
                  <a:lnTo>
                    <a:pt x="78" y="42"/>
                  </a:lnTo>
                  <a:lnTo>
                    <a:pt x="76" y="41"/>
                  </a:lnTo>
                  <a:lnTo>
                    <a:pt x="78" y="39"/>
                  </a:lnTo>
                  <a:lnTo>
                    <a:pt x="80" y="39"/>
                  </a:lnTo>
                  <a:lnTo>
                    <a:pt x="82" y="37"/>
                  </a:lnTo>
                  <a:lnTo>
                    <a:pt x="83" y="36"/>
                  </a:lnTo>
                  <a:lnTo>
                    <a:pt x="83" y="33"/>
                  </a:lnTo>
                  <a:lnTo>
                    <a:pt x="82" y="32"/>
                  </a:lnTo>
                  <a:lnTo>
                    <a:pt x="80" y="32"/>
                  </a:lnTo>
                  <a:lnTo>
                    <a:pt x="74" y="32"/>
                  </a:lnTo>
                  <a:lnTo>
                    <a:pt x="72" y="30"/>
                  </a:lnTo>
                  <a:lnTo>
                    <a:pt x="71" y="29"/>
                  </a:lnTo>
                  <a:lnTo>
                    <a:pt x="69" y="27"/>
                  </a:lnTo>
                  <a:lnTo>
                    <a:pt x="69" y="26"/>
                  </a:lnTo>
                  <a:lnTo>
                    <a:pt x="67" y="22"/>
                  </a:lnTo>
                  <a:lnTo>
                    <a:pt x="67" y="20"/>
                  </a:lnTo>
                  <a:lnTo>
                    <a:pt x="64" y="20"/>
                  </a:lnTo>
                  <a:lnTo>
                    <a:pt x="57" y="18"/>
                  </a:lnTo>
                  <a:lnTo>
                    <a:pt x="52" y="17"/>
                  </a:lnTo>
                  <a:lnTo>
                    <a:pt x="48" y="15"/>
                  </a:lnTo>
                  <a:lnTo>
                    <a:pt x="48" y="13"/>
                  </a:lnTo>
                  <a:lnTo>
                    <a:pt x="45" y="13"/>
                  </a:lnTo>
                  <a:lnTo>
                    <a:pt x="34" y="11"/>
                  </a:lnTo>
                  <a:lnTo>
                    <a:pt x="32" y="10"/>
                  </a:lnTo>
                  <a:lnTo>
                    <a:pt x="31" y="8"/>
                  </a:lnTo>
                  <a:lnTo>
                    <a:pt x="34" y="8"/>
                  </a:lnTo>
                  <a:lnTo>
                    <a:pt x="36" y="8"/>
                  </a:lnTo>
                  <a:lnTo>
                    <a:pt x="36" y="6"/>
                  </a:lnTo>
                  <a:lnTo>
                    <a:pt x="32" y="6"/>
                  </a:lnTo>
                  <a:lnTo>
                    <a:pt x="29" y="5"/>
                  </a:lnTo>
                  <a:lnTo>
                    <a:pt x="26" y="5"/>
                  </a:lnTo>
                  <a:lnTo>
                    <a:pt x="24" y="3"/>
                  </a:lnTo>
                  <a:lnTo>
                    <a:pt x="22" y="6"/>
                  </a:lnTo>
                  <a:lnTo>
                    <a:pt x="20" y="8"/>
                  </a:lnTo>
                  <a:lnTo>
                    <a:pt x="18" y="10"/>
                  </a:lnTo>
                  <a:lnTo>
                    <a:pt x="17" y="10"/>
                  </a:lnTo>
                  <a:lnTo>
                    <a:pt x="15" y="11"/>
                  </a:lnTo>
                  <a:lnTo>
                    <a:pt x="10" y="10"/>
                  </a:lnTo>
                  <a:lnTo>
                    <a:pt x="10" y="11"/>
                  </a:lnTo>
                  <a:lnTo>
                    <a:pt x="10" y="13"/>
                  </a:lnTo>
                  <a:lnTo>
                    <a:pt x="10" y="15"/>
                  </a:lnTo>
                  <a:lnTo>
                    <a:pt x="9" y="15"/>
                  </a:lnTo>
                  <a:lnTo>
                    <a:pt x="6" y="15"/>
                  </a:lnTo>
                  <a:lnTo>
                    <a:pt x="5" y="15"/>
                  </a:lnTo>
                  <a:lnTo>
                    <a:pt x="5" y="13"/>
                  </a:lnTo>
                  <a:lnTo>
                    <a:pt x="3" y="13"/>
                  </a:lnTo>
                  <a:lnTo>
                    <a:pt x="1" y="15"/>
                  </a:lnTo>
                  <a:lnTo>
                    <a:pt x="0" y="13"/>
                  </a:lnTo>
                  <a:lnTo>
                    <a:pt x="0" y="11"/>
                  </a:lnTo>
                  <a:lnTo>
                    <a:pt x="1" y="11"/>
                  </a:lnTo>
                  <a:lnTo>
                    <a:pt x="3" y="11"/>
                  </a:lnTo>
                  <a:lnTo>
                    <a:pt x="5" y="11"/>
                  </a:lnTo>
                  <a:lnTo>
                    <a:pt x="6" y="11"/>
                  </a:lnTo>
                  <a:lnTo>
                    <a:pt x="6" y="10"/>
                  </a:lnTo>
                  <a:lnTo>
                    <a:pt x="6" y="8"/>
                  </a:lnTo>
                  <a:lnTo>
                    <a:pt x="6" y="13"/>
                  </a:lnTo>
                </a:path>
              </a:pathLst>
            </a:custGeom>
            <a:solidFill>
              <a:srgbClr val="99CCFF"/>
            </a:solidFill>
            <a:ln w="12700" cap="rnd">
              <a:noFill/>
              <a:round/>
              <a:headEnd/>
              <a:tailEnd/>
            </a:ln>
          </p:spPr>
          <p:txBody>
            <a:bodyPr/>
            <a:lstStyle/>
            <a:p>
              <a:pPr eaLnBrk="0" hangingPunct="0"/>
              <a:endParaRPr lang="en-US" dirty="0"/>
            </a:p>
          </p:txBody>
        </p:sp>
        <p:sp>
          <p:nvSpPr>
            <p:cNvPr id="3277" name="Freeform 3115"/>
            <p:cNvSpPr>
              <a:spLocks/>
            </p:cNvSpPr>
            <p:nvPr/>
          </p:nvSpPr>
          <p:spPr bwMode="auto">
            <a:xfrm>
              <a:off x="1798" y="2553"/>
              <a:ext cx="23" cy="12"/>
            </a:xfrm>
            <a:custGeom>
              <a:avLst/>
              <a:gdLst>
                <a:gd name="T0" fmla="*/ 12 w 23"/>
                <a:gd name="T1" fmla="*/ 11 h 12"/>
                <a:gd name="T2" fmla="*/ 12 w 23"/>
                <a:gd name="T3" fmla="*/ 9 h 12"/>
                <a:gd name="T4" fmla="*/ 14 w 23"/>
                <a:gd name="T5" fmla="*/ 9 h 12"/>
                <a:gd name="T6" fmla="*/ 17 w 23"/>
                <a:gd name="T7" fmla="*/ 9 h 12"/>
                <a:gd name="T8" fmla="*/ 20 w 23"/>
                <a:gd name="T9" fmla="*/ 9 h 12"/>
                <a:gd name="T10" fmla="*/ 22 w 23"/>
                <a:gd name="T11" fmla="*/ 9 h 12"/>
                <a:gd name="T12" fmla="*/ 22 w 23"/>
                <a:gd name="T13" fmla="*/ 7 h 12"/>
                <a:gd name="T14" fmla="*/ 20 w 23"/>
                <a:gd name="T15" fmla="*/ 6 h 12"/>
                <a:gd name="T16" fmla="*/ 17 w 23"/>
                <a:gd name="T17" fmla="*/ 6 h 12"/>
                <a:gd name="T18" fmla="*/ 15 w 23"/>
                <a:gd name="T19" fmla="*/ 6 h 12"/>
                <a:gd name="T20" fmla="*/ 17 w 23"/>
                <a:gd name="T21" fmla="*/ 4 h 12"/>
                <a:gd name="T22" fmla="*/ 14 w 23"/>
                <a:gd name="T23" fmla="*/ 4 h 12"/>
                <a:gd name="T24" fmla="*/ 10 w 23"/>
                <a:gd name="T25" fmla="*/ 2 h 12"/>
                <a:gd name="T26" fmla="*/ 8 w 23"/>
                <a:gd name="T27" fmla="*/ 2 h 12"/>
                <a:gd name="T28" fmla="*/ 7 w 23"/>
                <a:gd name="T29" fmla="*/ 2 h 12"/>
                <a:gd name="T30" fmla="*/ 3 w 23"/>
                <a:gd name="T31" fmla="*/ 0 h 12"/>
                <a:gd name="T32" fmla="*/ 5 w 23"/>
                <a:gd name="T33" fmla="*/ 2 h 12"/>
                <a:gd name="T34" fmla="*/ 1 w 23"/>
                <a:gd name="T35" fmla="*/ 2 h 12"/>
                <a:gd name="T36" fmla="*/ 0 w 23"/>
                <a:gd name="T37" fmla="*/ 0 h 12"/>
                <a:gd name="T38" fmla="*/ 0 w 23"/>
                <a:gd name="T39" fmla="*/ 2 h 12"/>
                <a:gd name="T40" fmla="*/ 1 w 23"/>
                <a:gd name="T41" fmla="*/ 4 h 12"/>
                <a:gd name="T42" fmla="*/ 5 w 23"/>
                <a:gd name="T43" fmla="*/ 6 h 12"/>
                <a:gd name="T44" fmla="*/ 3 w 23"/>
                <a:gd name="T45" fmla="*/ 7 h 12"/>
                <a:gd name="T46" fmla="*/ 5 w 23"/>
                <a:gd name="T47" fmla="*/ 7 h 12"/>
                <a:gd name="T48" fmla="*/ 5 w 23"/>
                <a:gd name="T49" fmla="*/ 9 h 12"/>
                <a:gd name="T50" fmla="*/ 7 w 23"/>
                <a:gd name="T51" fmla="*/ 11 h 12"/>
                <a:gd name="T52" fmla="*/ 10 w 23"/>
                <a:gd name="T53" fmla="*/ 9 h 12"/>
                <a:gd name="T54" fmla="*/ 10 w 23"/>
                <a:gd name="T55" fmla="*/ 11 h 12"/>
                <a:gd name="T56" fmla="*/ 12 w 23"/>
                <a:gd name="T57" fmla="*/ 11 h 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
                <a:gd name="T88" fmla="*/ 0 h 12"/>
                <a:gd name="T89" fmla="*/ 23 w 23"/>
                <a:gd name="T90" fmla="*/ 12 h 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 h="12">
                  <a:moveTo>
                    <a:pt x="12" y="11"/>
                  </a:moveTo>
                  <a:lnTo>
                    <a:pt x="12" y="9"/>
                  </a:lnTo>
                  <a:lnTo>
                    <a:pt x="14" y="9"/>
                  </a:lnTo>
                  <a:lnTo>
                    <a:pt x="17" y="9"/>
                  </a:lnTo>
                  <a:lnTo>
                    <a:pt x="20" y="9"/>
                  </a:lnTo>
                  <a:lnTo>
                    <a:pt x="22" y="9"/>
                  </a:lnTo>
                  <a:lnTo>
                    <a:pt x="22" y="7"/>
                  </a:lnTo>
                  <a:lnTo>
                    <a:pt x="20" y="6"/>
                  </a:lnTo>
                  <a:lnTo>
                    <a:pt x="17" y="6"/>
                  </a:lnTo>
                  <a:lnTo>
                    <a:pt x="15" y="6"/>
                  </a:lnTo>
                  <a:lnTo>
                    <a:pt x="17" y="4"/>
                  </a:lnTo>
                  <a:lnTo>
                    <a:pt x="14" y="4"/>
                  </a:lnTo>
                  <a:lnTo>
                    <a:pt x="10" y="2"/>
                  </a:lnTo>
                  <a:lnTo>
                    <a:pt x="8" y="2"/>
                  </a:lnTo>
                  <a:lnTo>
                    <a:pt x="7" y="2"/>
                  </a:lnTo>
                  <a:lnTo>
                    <a:pt x="3" y="0"/>
                  </a:lnTo>
                  <a:lnTo>
                    <a:pt x="5" y="2"/>
                  </a:lnTo>
                  <a:lnTo>
                    <a:pt x="1" y="2"/>
                  </a:lnTo>
                  <a:lnTo>
                    <a:pt x="0" y="0"/>
                  </a:lnTo>
                  <a:lnTo>
                    <a:pt x="0" y="2"/>
                  </a:lnTo>
                  <a:lnTo>
                    <a:pt x="1" y="4"/>
                  </a:lnTo>
                  <a:lnTo>
                    <a:pt x="5" y="6"/>
                  </a:lnTo>
                  <a:lnTo>
                    <a:pt x="3" y="7"/>
                  </a:lnTo>
                  <a:lnTo>
                    <a:pt x="5" y="7"/>
                  </a:lnTo>
                  <a:lnTo>
                    <a:pt x="5" y="9"/>
                  </a:lnTo>
                  <a:lnTo>
                    <a:pt x="7" y="11"/>
                  </a:lnTo>
                  <a:lnTo>
                    <a:pt x="10" y="9"/>
                  </a:lnTo>
                  <a:lnTo>
                    <a:pt x="10" y="11"/>
                  </a:lnTo>
                  <a:lnTo>
                    <a:pt x="12" y="11"/>
                  </a:lnTo>
                </a:path>
              </a:pathLst>
            </a:custGeom>
            <a:solidFill>
              <a:srgbClr val="99CCFF"/>
            </a:solidFill>
            <a:ln w="12700" cap="rnd">
              <a:noFill/>
              <a:round/>
              <a:headEnd/>
              <a:tailEnd/>
            </a:ln>
          </p:spPr>
          <p:txBody>
            <a:bodyPr/>
            <a:lstStyle/>
            <a:p>
              <a:pPr eaLnBrk="0" hangingPunct="0"/>
              <a:endParaRPr lang="en-US" dirty="0"/>
            </a:p>
          </p:txBody>
        </p:sp>
        <p:sp>
          <p:nvSpPr>
            <p:cNvPr id="3278" name="Freeform 3116"/>
            <p:cNvSpPr>
              <a:spLocks/>
            </p:cNvSpPr>
            <p:nvPr/>
          </p:nvSpPr>
          <p:spPr bwMode="auto">
            <a:xfrm>
              <a:off x="1840" y="2537"/>
              <a:ext cx="65" cy="32"/>
            </a:xfrm>
            <a:custGeom>
              <a:avLst/>
              <a:gdLst>
                <a:gd name="T0" fmla="*/ 0 w 65"/>
                <a:gd name="T1" fmla="*/ 19 h 32"/>
                <a:gd name="T2" fmla="*/ 3 w 65"/>
                <a:gd name="T3" fmla="*/ 16 h 32"/>
                <a:gd name="T4" fmla="*/ 9 w 65"/>
                <a:gd name="T5" fmla="*/ 17 h 32"/>
                <a:gd name="T6" fmla="*/ 14 w 65"/>
                <a:gd name="T7" fmla="*/ 19 h 32"/>
                <a:gd name="T8" fmla="*/ 18 w 65"/>
                <a:gd name="T9" fmla="*/ 19 h 32"/>
                <a:gd name="T10" fmla="*/ 22 w 65"/>
                <a:gd name="T11" fmla="*/ 17 h 32"/>
                <a:gd name="T12" fmla="*/ 20 w 65"/>
                <a:gd name="T13" fmla="*/ 16 h 32"/>
                <a:gd name="T14" fmla="*/ 16 w 65"/>
                <a:gd name="T15" fmla="*/ 12 h 32"/>
                <a:gd name="T16" fmla="*/ 16 w 65"/>
                <a:gd name="T17" fmla="*/ 9 h 32"/>
                <a:gd name="T18" fmla="*/ 16 w 65"/>
                <a:gd name="T19" fmla="*/ 7 h 32"/>
                <a:gd name="T20" fmla="*/ 10 w 65"/>
                <a:gd name="T21" fmla="*/ 4 h 32"/>
                <a:gd name="T22" fmla="*/ 16 w 65"/>
                <a:gd name="T23" fmla="*/ 2 h 32"/>
                <a:gd name="T24" fmla="*/ 22 w 65"/>
                <a:gd name="T25" fmla="*/ 2 h 32"/>
                <a:gd name="T26" fmla="*/ 29 w 65"/>
                <a:gd name="T27" fmla="*/ 4 h 32"/>
                <a:gd name="T28" fmla="*/ 34 w 65"/>
                <a:gd name="T29" fmla="*/ 2 h 32"/>
                <a:gd name="T30" fmla="*/ 37 w 65"/>
                <a:gd name="T31" fmla="*/ 0 h 32"/>
                <a:gd name="T32" fmla="*/ 41 w 65"/>
                <a:gd name="T33" fmla="*/ 4 h 32"/>
                <a:gd name="T34" fmla="*/ 44 w 65"/>
                <a:gd name="T35" fmla="*/ 6 h 32"/>
                <a:gd name="T36" fmla="*/ 49 w 65"/>
                <a:gd name="T37" fmla="*/ 6 h 32"/>
                <a:gd name="T38" fmla="*/ 52 w 65"/>
                <a:gd name="T39" fmla="*/ 9 h 32"/>
                <a:gd name="T40" fmla="*/ 56 w 65"/>
                <a:gd name="T41" fmla="*/ 10 h 32"/>
                <a:gd name="T42" fmla="*/ 51 w 65"/>
                <a:gd name="T43" fmla="*/ 10 h 32"/>
                <a:gd name="T44" fmla="*/ 57 w 65"/>
                <a:gd name="T45" fmla="*/ 12 h 32"/>
                <a:gd name="T46" fmla="*/ 64 w 65"/>
                <a:gd name="T47" fmla="*/ 16 h 32"/>
                <a:gd name="T48" fmla="*/ 64 w 65"/>
                <a:gd name="T49" fmla="*/ 19 h 32"/>
                <a:gd name="T50" fmla="*/ 62 w 65"/>
                <a:gd name="T51" fmla="*/ 22 h 32"/>
                <a:gd name="T52" fmla="*/ 60 w 65"/>
                <a:gd name="T53" fmla="*/ 21 h 32"/>
                <a:gd name="T54" fmla="*/ 56 w 65"/>
                <a:gd name="T55" fmla="*/ 21 h 32"/>
                <a:gd name="T56" fmla="*/ 52 w 65"/>
                <a:gd name="T57" fmla="*/ 19 h 32"/>
                <a:gd name="T58" fmla="*/ 49 w 65"/>
                <a:gd name="T59" fmla="*/ 21 h 32"/>
                <a:gd name="T60" fmla="*/ 46 w 65"/>
                <a:gd name="T61" fmla="*/ 24 h 32"/>
                <a:gd name="T62" fmla="*/ 41 w 65"/>
                <a:gd name="T63" fmla="*/ 22 h 32"/>
                <a:gd name="T64" fmla="*/ 41 w 65"/>
                <a:gd name="T65" fmla="*/ 19 h 32"/>
                <a:gd name="T66" fmla="*/ 37 w 65"/>
                <a:gd name="T67" fmla="*/ 21 h 32"/>
                <a:gd name="T68" fmla="*/ 35 w 65"/>
                <a:gd name="T69" fmla="*/ 24 h 32"/>
                <a:gd name="T70" fmla="*/ 34 w 65"/>
                <a:gd name="T71" fmla="*/ 27 h 32"/>
                <a:gd name="T72" fmla="*/ 32 w 65"/>
                <a:gd name="T73" fmla="*/ 31 h 32"/>
                <a:gd name="T74" fmla="*/ 29 w 65"/>
                <a:gd name="T75" fmla="*/ 27 h 32"/>
                <a:gd name="T76" fmla="*/ 27 w 65"/>
                <a:gd name="T77" fmla="*/ 24 h 32"/>
                <a:gd name="T78" fmla="*/ 25 w 65"/>
                <a:gd name="T79" fmla="*/ 22 h 32"/>
                <a:gd name="T80" fmla="*/ 20 w 65"/>
                <a:gd name="T81" fmla="*/ 22 h 32"/>
                <a:gd name="T82" fmla="*/ 16 w 65"/>
                <a:gd name="T83" fmla="*/ 24 h 32"/>
                <a:gd name="T84" fmla="*/ 12 w 65"/>
                <a:gd name="T85" fmla="*/ 22 h 32"/>
                <a:gd name="T86" fmla="*/ 6 w 65"/>
                <a:gd name="T87" fmla="*/ 22 h 32"/>
                <a:gd name="T88" fmla="*/ 5 w 65"/>
                <a:gd name="T89" fmla="*/ 24 h 32"/>
                <a:gd name="T90" fmla="*/ 3 w 65"/>
                <a:gd name="T91" fmla="*/ 22 h 32"/>
                <a:gd name="T92" fmla="*/ 2 w 65"/>
                <a:gd name="T93" fmla="*/ 21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5"/>
                <a:gd name="T142" fmla="*/ 0 h 32"/>
                <a:gd name="T143" fmla="*/ 65 w 65"/>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5" h="32">
                  <a:moveTo>
                    <a:pt x="2" y="21"/>
                  </a:moveTo>
                  <a:lnTo>
                    <a:pt x="0" y="19"/>
                  </a:lnTo>
                  <a:lnTo>
                    <a:pt x="2" y="16"/>
                  </a:lnTo>
                  <a:lnTo>
                    <a:pt x="3" y="16"/>
                  </a:lnTo>
                  <a:lnTo>
                    <a:pt x="5" y="17"/>
                  </a:lnTo>
                  <a:lnTo>
                    <a:pt x="9" y="17"/>
                  </a:lnTo>
                  <a:lnTo>
                    <a:pt x="10" y="17"/>
                  </a:lnTo>
                  <a:lnTo>
                    <a:pt x="14" y="19"/>
                  </a:lnTo>
                  <a:lnTo>
                    <a:pt x="15" y="19"/>
                  </a:lnTo>
                  <a:lnTo>
                    <a:pt x="18" y="19"/>
                  </a:lnTo>
                  <a:lnTo>
                    <a:pt x="20" y="17"/>
                  </a:lnTo>
                  <a:lnTo>
                    <a:pt x="22" y="17"/>
                  </a:lnTo>
                  <a:lnTo>
                    <a:pt x="22" y="16"/>
                  </a:lnTo>
                  <a:lnTo>
                    <a:pt x="20" y="16"/>
                  </a:lnTo>
                  <a:lnTo>
                    <a:pt x="16" y="14"/>
                  </a:lnTo>
                  <a:lnTo>
                    <a:pt x="16" y="12"/>
                  </a:lnTo>
                  <a:lnTo>
                    <a:pt x="16" y="10"/>
                  </a:lnTo>
                  <a:lnTo>
                    <a:pt x="16" y="9"/>
                  </a:lnTo>
                  <a:lnTo>
                    <a:pt x="18" y="9"/>
                  </a:lnTo>
                  <a:lnTo>
                    <a:pt x="16" y="7"/>
                  </a:lnTo>
                  <a:lnTo>
                    <a:pt x="12" y="6"/>
                  </a:lnTo>
                  <a:lnTo>
                    <a:pt x="10" y="4"/>
                  </a:lnTo>
                  <a:lnTo>
                    <a:pt x="12" y="2"/>
                  </a:lnTo>
                  <a:lnTo>
                    <a:pt x="16" y="2"/>
                  </a:lnTo>
                  <a:lnTo>
                    <a:pt x="18" y="2"/>
                  </a:lnTo>
                  <a:lnTo>
                    <a:pt x="22" y="2"/>
                  </a:lnTo>
                  <a:lnTo>
                    <a:pt x="25" y="4"/>
                  </a:lnTo>
                  <a:lnTo>
                    <a:pt x="29" y="4"/>
                  </a:lnTo>
                  <a:lnTo>
                    <a:pt x="29" y="2"/>
                  </a:lnTo>
                  <a:lnTo>
                    <a:pt x="34" y="2"/>
                  </a:lnTo>
                  <a:lnTo>
                    <a:pt x="35" y="2"/>
                  </a:lnTo>
                  <a:lnTo>
                    <a:pt x="37" y="0"/>
                  </a:lnTo>
                  <a:lnTo>
                    <a:pt x="39" y="2"/>
                  </a:lnTo>
                  <a:lnTo>
                    <a:pt x="41" y="4"/>
                  </a:lnTo>
                  <a:lnTo>
                    <a:pt x="43" y="4"/>
                  </a:lnTo>
                  <a:lnTo>
                    <a:pt x="44" y="6"/>
                  </a:lnTo>
                  <a:lnTo>
                    <a:pt x="46" y="4"/>
                  </a:lnTo>
                  <a:lnTo>
                    <a:pt x="49" y="6"/>
                  </a:lnTo>
                  <a:lnTo>
                    <a:pt x="49" y="9"/>
                  </a:lnTo>
                  <a:lnTo>
                    <a:pt x="52" y="9"/>
                  </a:lnTo>
                  <a:lnTo>
                    <a:pt x="56" y="9"/>
                  </a:lnTo>
                  <a:lnTo>
                    <a:pt x="56" y="10"/>
                  </a:lnTo>
                  <a:lnTo>
                    <a:pt x="52" y="10"/>
                  </a:lnTo>
                  <a:lnTo>
                    <a:pt x="51" y="10"/>
                  </a:lnTo>
                  <a:lnTo>
                    <a:pt x="54" y="12"/>
                  </a:lnTo>
                  <a:lnTo>
                    <a:pt x="57" y="12"/>
                  </a:lnTo>
                  <a:lnTo>
                    <a:pt x="60" y="14"/>
                  </a:lnTo>
                  <a:lnTo>
                    <a:pt x="64" y="16"/>
                  </a:lnTo>
                  <a:lnTo>
                    <a:pt x="64" y="17"/>
                  </a:lnTo>
                  <a:lnTo>
                    <a:pt x="64" y="19"/>
                  </a:lnTo>
                  <a:lnTo>
                    <a:pt x="64" y="21"/>
                  </a:lnTo>
                  <a:lnTo>
                    <a:pt x="62" y="22"/>
                  </a:lnTo>
                  <a:lnTo>
                    <a:pt x="60" y="24"/>
                  </a:lnTo>
                  <a:lnTo>
                    <a:pt x="60" y="21"/>
                  </a:lnTo>
                  <a:lnTo>
                    <a:pt x="57" y="21"/>
                  </a:lnTo>
                  <a:lnTo>
                    <a:pt x="56" y="21"/>
                  </a:lnTo>
                  <a:lnTo>
                    <a:pt x="54" y="19"/>
                  </a:lnTo>
                  <a:lnTo>
                    <a:pt x="52" y="19"/>
                  </a:lnTo>
                  <a:lnTo>
                    <a:pt x="51" y="21"/>
                  </a:lnTo>
                  <a:lnTo>
                    <a:pt x="49" y="21"/>
                  </a:lnTo>
                  <a:lnTo>
                    <a:pt x="46" y="22"/>
                  </a:lnTo>
                  <a:lnTo>
                    <a:pt x="46" y="24"/>
                  </a:lnTo>
                  <a:lnTo>
                    <a:pt x="43" y="24"/>
                  </a:lnTo>
                  <a:lnTo>
                    <a:pt x="41" y="22"/>
                  </a:lnTo>
                  <a:lnTo>
                    <a:pt x="43" y="21"/>
                  </a:lnTo>
                  <a:lnTo>
                    <a:pt x="41" y="19"/>
                  </a:lnTo>
                  <a:lnTo>
                    <a:pt x="41" y="21"/>
                  </a:lnTo>
                  <a:lnTo>
                    <a:pt x="37" y="21"/>
                  </a:lnTo>
                  <a:lnTo>
                    <a:pt x="35" y="22"/>
                  </a:lnTo>
                  <a:lnTo>
                    <a:pt x="35" y="24"/>
                  </a:lnTo>
                  <a:lnTo>
                    <a:pt x="35" y="25"/>
                  </a:lnTo>
                  <a:lnTo>
                    <a:pt x="34" y="27"/>
                  </a:lnTo>
                  <a:lnTo>
                    <a:pt x="32" y="27"/>
                  </a:lnTo>
                  <a:lnTo>
                    <a:pt x="32" y="31"/>
                  </a:lnTo>
                  <a:lnTo>
                    <a:pt x="30" y="27"/>
                  </a:lnTo>
                  <a:lnTo>
                    <a:pt x="29" y="27"/>
                  </a:lnTo>
                  <a:lnTo>
                    <a:pt x="29" y="25"/>
                  </a:lnTo>
                  <a:lnTo>
                    <a:pt x="27" y="24"/>
                  </a:lnTo>
                  <a:lnTo>
                    <a:pt x="27" y="22"/>
                  </a:lnTo>
                  <a:lnTo>
                    <a:pt x="25" y="22"/>
                  </a:lnTo>
                  <a:lnTo>
                    <a:pt x="23" y="22"/>
                  </a:lnTo>
                  <a:lnTo>
                    <a:pt x="20" y="22"/>
                  </a:lnTo>
                  <a:lnTo>
                    <a:pt x="18" y="24"/>
                  </a:lnTo>
                  <a:lnTo>
                    <a:pt x="16" y="24"/>
                  </a:lnTo>
                  <a:lnTo>
                    <a:pt x="14" y="22"/>
                  </a:lnTo>
                  <a:lnTo>
                    <a:pt x="12" y="22"/>
                  </a:lnTo>
                  <a:lnTo>
                    <a:pt x="9" y="22"/>
                  </a:lnTo>
                  <a:lnTo>
                    <a:pt x="6" y="22"/>
                  </a:lnTo>
                  <a:lnTo>
                    <a:pt x="6" y="24"/>
                  </a:lnTo>
                  <a:lnTo>
                    <a:pt x="5" y="24"/>
                  </a:lnTo>
                  <a:lnTo>
                    <a:pt x="3" y="24"/>
                  </a:lnTo>
                  <a:lnTo>
                    <a:pt x="3" y="22"/>
                  </a:lnTo>
                  <a:lnTo>
                    <a:pt x="3" y="21"/>
                  </a:lnTo>
                  <a:lnTo>
                    <a:pt x="2" y="21"/>
                  </a:lnTo>
                </a:path>
              </a:pathLst>
            </a:custGeom>
            <a:solidFill>
              <a:srgbClr val="99CCFF"/>
            </a:solidFill>
            <a:ln w="12700" cap="rnd">
              <a:noFill/>
              <a:round/>
              <a:headEnd/>
              <a:tailEnd/>
            </a:ln>
          </p:spPr>
          <p:txBody>
            <a:bodyPr/>
            <a:lstStyle/>
            <a:p>
              <a:pPr eaLnBrk="0" hangingPunct="0"/>
              <a:endParaRPr lang="en-US" dirty="0"/>
            </a:p>
          </p:txBody>
        </p:sp>
        <p:sp>
          <p:nvSpPr>
            <p:cNvPr id="3279" name="Freeform 3117"/>
            <p:cNvSpPr>
              <a:spLocks/>
            </p:cNvSpPr>
            <p:nvPr/>
          </p:nvSpPr>
          <p:spPr bwMode="auto">
            <a:xfrm>
              <a:off x="1918" y="2553"/>
              <a:ext cx="18" cy="9"/>
            </a:xfrm>
            <a:custGeom>
              <a:avLst/>
              <a:gdLst>
                <a:gd name="T0" fmla="*/ 1 w 18"/>
                <a:gd name="T1" fmla="*/ 8 h 9"/>
                <a:gd name="T2" fmla="*/ 3 w 18"/>
                <a:gd name="T3" fmla="*/ 8 h 9"/>
                <a:gd name="T4" fmla="*/ 7 w 18"/>
                <a:gd name="T5" fmla="*/ 8 h 9"/>
                <a:gd name="T6" fmla="*/ 8 w 18"/>
                <a:gd name="T7" fmla="*/ 8 h 9"/>
                <a:gd name="T8" fmla="*/ 12 w 18"/>
                <a:gd name="T9" fmla="*/ 8 h 9"/>
                <a:gd name="T10" fmla="*/ 14 w 18"/>
                <a:gd name="T11" fmla="*/ 8 h 9"/>
                <a:gd name="T12" fmla="*/ 14 w 18"/>
                <a:gd name="T13" fmla="*/ 6 h 9"/>
                <a:gd name="T14" fmla="*/ 15 w 18"/>
                <a:gd name="T15" fmla="*/ 6 h 9"/>
                <a:gd name="T16" fmla="*/ 17 w 18"/>
                <a:gd name="T17" fmla="*/ 5 h 9"/>
                <a:gd name="T18" fmla="*/ 17 w 18"/>
                <a:gd name="T19" fmla="*/ 2 h 9"/>
                <a:gd name="T20" fmla="*/ 15 w 18"/>
                <a:gd name="T21" fmla="*/ 2 h 9"/>
                <a:gd name="T22" fmla="*/ 14 w 18"/>
                <a:gd name="T23" fmla="*/ 0 h 9"/>
                <a:gd name="T24" fmla="*/ 12 w 18"/>
                <a:gd name="T25" fmla="*/ 2 h 9"/>
                <a:gd name="T26" fmla="*/ 8 w 18"/>
                <a:gd name="T27" fmla="*/ 0 h 9"/>
                <a:gd name="T28" fmla="*/ 3 w 18"/>
                <a:gd name="T29" fmla="*/ 0 h 9"/>
                <a:gd name="T30" fmla="*/ 1 w 18"/>
                <a:gd name="T31" fmla="*/ 0 h 9"/>
                <a:gd name="T32" fmla="*/ 0 w 18"/>
                <a:gd name="T33" fmla="*/ 0 h 9"/>
                <a:gd name="T34" fmla="*/ 0 w 18"/>
                <a:gd name="T35" fmla="*/ 2 h 9"/>
                <a:gd name="T36" fmla="*/ 1 w 18"/>
                <a:gd name="T37" fmla="*/ 5 h 9"/>
                <a:gd name="T38" fmla="*/ 0 w 18"/>
                <a:gd name="T39" fmla="*/ 8 h 9"/>
                <a:gd name="T40" fmla="*/ 1 w 18"/>
                <a:gd name="T41" fmla="*/ 8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9"/>
                <a:gd name="T65" fmla="*/ 18 w 18"/>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9">
                  <a:moveTo>
                    <a:pt x="1" y="8"/>
                  </a:moveTo>
                  <a:lnTo>
                    <a:pt x="3" y="8"/>
                  </a:lnTo>
                  <a:lnTo>
                    <a:pt x="7" y="8"/>
                  </a:lnTo>
                  <a:lnTo>
                    <a:pt x="8" y="8"/>
                  </a:lnTo>
                  <a:lnTo>
                    <a:pt x="12" y="8"/>
                  </a:lnTo>
                  <a:lnTo>
                    <a:pt x="14" y="8"/>
                  </a:lnTo>
                  <a:lnTo>
                    <a:pt x="14" y="6"/>
                  </a:lnTo>
                  <a:lnTo>
                    <a:pt x="15" y="6"/>
                  </a:lnTo>
                  <a:lnTo>
                    <a:pt x="17" y="5"/>
                  </a:lnTo>
                  <a:lnTo>
                    <a:pt x="17" y="2"/>
                  </a:lnTo>
                  <a:lnTo>
                    <a:pt x="15" y="2"/>
                  </a:lnTo>
                  <a:lnTo>
                    <a:pt x="14" y="0"/>
                  </a:lnTo>
                  <a:lnTo>
                    <a:pt x="12" y="2"/>
                  </a:lnTo>
                  <a:lnTo>
                    <a:pt x="8" y="0"/>
                  </a:lnTo>
                  <a:lnTo>
                    <a:pt x="3" y="0"/>
                  </a:lnTo>
                  <a:lnTo>
                    <a:pt x="1" y="0"/>
                  </a:lnTo>
                  <a:lnTo>
                    <a:pt x="0" y="0"/>
                  </a:lnTo>
                  <a:lnTo>
                    <a:pt x="0" y="2"/>
                  </a:lnTo>
                  <a:lnTo>
                    <a:pt x="1" y="5"/>
                  </a:lnTo>
                  <a:lnTo>
                    <a:pt x="0" y="8"/>
                  </a:lnTo>
                  <a:lnTo>
                    <a:pt x="1" y="8"/>
                  </a:lnTo>
                </a:path>
              </a:pathLst>
            </a:custGeom>
            <a:solidFill>
              <a:srgbClr val="99CCFF"/>
            </a:solidFill>
            <a:ln w="12700" cap="rnd">
              <a:noFill/>
              <a:round/>
              <a:headEnd/>
              <a:tailEnd/>
            </a:ln>
          </p:spPr>
          <p:txBody>
            <a:bodyPr/>
            <a:lstStyle/>
            <a:p>
              <a:pPr eaLnBrk="0" hangingPunct="0"/>
              <a:endParaRPr lang="en-US" dirty="0"/>
            </a:p>
          </p:txBody>
        </p:sp>
        <p:sp>
          <p:nvSpPr>
            <p:cNvPr id="3280" name="Freeform 3118"/>
            <p:cNvSpPr>
              <a:spLocks/>
            </p:cNvSpPr>
            <p:nvPr/>
          </p:nvSpPr>
          <p:spPr bwMode="auto">
            <a:xfrm>
              <a:off x="1849" y="2520"/>
              <a:ext cx="8" cy="7"/>
            </a:xfrm>
            <a:custGeom>
              <a:avLst/>
              <a:gdLst>
                <a:gd name="T0" fmla="*/ 0 w 8"/>
                <a:gd name="T1" fmla="*/ 6 h 7"/>
                <a:gd name="T2" fmla="*/ 4 w 8"/>
                <a:gd name="T3" fmla="*/ 6 h 7"/>
                <a:gd name="T4" fmla="*/ 6 w 8"/>
                <a:gd name="T5" fmla="*/ 4 h 7"/>
                <a:gd name="T6" fmla="*/ 7 w 8"/>
                <a:gd name="T7" fmla="*/ 2 h 7"/>
                <a:gd name="T8" fmla="*/ 7 w 8"/>
                <a:gd name="T9" fmla="*/ 0 h 7"/>
                <a:gd name="T10" fmla="*/ 6 w 8"/>
                <a:gd name="T11" fmla="*/ 0 h 7"/>
                <a:gd name="T12" fmla="*/ 4 w 8"/>
                <a:gd name="T13" fmla="*/ 2 h 7"/>
                <a:gd name="T14" fmla="*/ 2 w 8"/>
                <a:gd name="T15" fmla="*/ 2 h 7"/>
                <a:gd name="T16" fmla="*/ 0 w 8"/>
                <a:gd name="T17" fmla="*/ 2 h 7"/>
                <a:gd name="T18" fmla="*/ 0 w 8"/>
                <a:gd name="T19" fmla="*/ 6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7"/>
                <a:gd name="T32" fmla="*/ 8 w 8"/>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7">
                  <a:moveTo>
                    <a:pt x="0" y="6"/>
                  </a:moveTo>
                  <a:lnTo>
                    <a:pt x="4" y="6"/>
                  </a:lnTo>
                  <a:lnTo>
                    <a:pt x="6" y="4"/>
                  </a:lnTo>
                  <a:lnTo>
                    <a:pt x="7" y="2"/>
                  </a:lnTo>
                  <a:lnTo>
                    <a:pt x="7" y="0"/>
                  </a:lnTo>
                  <a:lnTo>
                    <a:pt x="6" y="0"/>
                  </a:lnTo>
                  <a:lnTo>
                    <a:pt x="4" y="2"/>
                  </a:lnTo>
                  <a:lnTo>
                    <a:pt x="2" y="2"/>
                  </a:lnTo>
                  <a:lnTo>
                    <a:pt x="0" y="2"/>
                  </a:lnTo>
                  <a:lnTo>
                    <a:pt x="0" y="6"/>
                  </a:lnTo>
                </a:path>
              </a:pathLst>
            </a:custGeom>
            <a:solidFill>
              <a:srgbClr val="99CCFF"/>
            </a:solidFill>
            <a:ln w="12700" cap="rnd">
              <a:noFill/>
              <a:round/>
              <a:headEnd/>
              <a:tailEnd/>
            </a:ln>
          </p:spPr>
          <p:txBody>
            <a:bodyPr/>
            <a:lstStyle/>
            <a:p>
              <a:pPr eaLnBrk="0" hangingPunct="0"/>
              <a:endParaRPr lang="en-US" dirty="0"/>
            </a:p>
          </p:txBody>
        </p:sp>
        <p:sp>
          <p:nvSpPr>
            <p:cNvPr id="3281" name="Freeform 3119"/>
            <p:cNvSpPr>
              <a:spLocks/>
            </p:cNvSpPr>
            <p:nvPr/>
          </p:nvSpPr>
          <p:spPr bwMode="auto">
            <a:xfrm>
              <a:off x="1801" y="2473"/>
              <a:ext cx="8" cy="12"/>
            </a:xfrm>
            <a:custGeom>
              <a:avLst/>
              <a:gdLst>
                <a:gd name="T0" fmla="*/ 0 w 8"/>
                <a:gd name="T1" fmla="*/ 7 h 12"/>
                <a:gd name="T2" fmla="*/ 2 w 8"/>
                <a:gd name="T3" fmla="*/ 5 h 12"/>
                <a:gd name="T4" fmla="*/ 2 w 8"/>
                <a:gd name="T5" fmla="*/ 3 h 12"/>
                <a:gd name="T6" fmla="*/ 2 w 8"/>
                <a:gd name="T7" fmla="*/ 0 h 12"/>
                <a:gd name="T8" fmla="*/ 3 w 8"/>
                <a:gd name="T9" fmla="*/ 0 h 12"/>
                <a:gd name="T10" fmla="*/ 5 w 8"/>
                <a:gd name="T11" fmla="*/ 0 h 12"/>
                <a:gd name="T12" fmla="*/ 5 w 8"/>
                <a:gd name="T13" fmla="*/ 2 h 12"/>
                <a:gd name="T14" fmla="*/ 7 w 8"/>
                <a:gd name="T15" fmla="*/ 3 h 12"/>
                <a:gd name="T16" fmla="*/ 7 w 8"/>
                <a:gd name="T17" fmla="*/ 7 h 12"/>
                <a:gd name="T18" fmla="*/ 7 w 8"/>
                <a:gd name="T19" fmla="*/ 9 h 12"/>
                <a:gd name="T20" fmla="*/ 5 w 8"/>
                <a:gd name="T21" fmla="*/ 9 h 12"/>
                <a:gd name="T22" fmla="*/ 3 w 8"/>
                <a:gd name="T23" fmla="*/ 11 h 12"/>
                <a:gd name="T24" fmla="*/ 5 w 8"/>
                <a:gd name="T25" fmla="*/ 9 h 12"/>
                <a:gd name="T26" fmla="*/ 3 w 8"/>
                <a:gd name="T27" fmla="*/ 9 h 12"/>
                <a:gd name="T28" fmla="*/ 3 w 8"/>
                <a:gd name="T29" fmla="*/ 7 h 12"/>
                <a:gd name="T30" fmla="*/ 2 w 8"/>
                <a:gd name="T31" fmla="*/ 7 h 12"/>
                <a:gd name="T32" fmla="*/ 2 w 8"/>
                <a:gd name="T33" fmla="*/ 9 h 12"/>
                <a:gd name="T34" fmla="*/ 0 w 8"/>
                <a:gd name="T35" fmla="*/ 7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12"/>
                <a:gd name="T56" fmla="*/ 8 w 8"/>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12">
                  <a:moveTo>
                    <a:pt x="0" y="7"/>
                  </a:moveTo>
                  <a:lnTo>
                    <a:pt x="2" y="5"/>
                  </a:lnTo>
                  <a:lnTo>
                    <a:pt x="2" y="3"/>
                  </a:lnTo>
                  <a:lnTo>
                    <a:pt x="2" y="0"/>
                  </a:lnTo>
                  <a:lnTo>
                    <a:pt x="3" y="0"/>
                  </a:lnTo>
                  <a:lnTo>
                    <a:pt x="5" y="0"/>
                  </a:lnTo>
                  <a:lnTo>
                    <a:pt x="5" y="2"/>
                  </a:lnTo>
                  <a:lnTo>
                    <a:pt x="7" y="3"/>
                  </a:lnTo>
                  <a:lnTo>
                    <a:pt x="7" y="7"/>
                  </a:lnTo>
                  <a:lnTo>
                    <a:pt x="7" y="9"/>
                  </a:lnTo>
                  <a:lnTo>
                    <a:pt x="5" y="9"/>
                  </a:lnTo>
                  <a:lnTo>
                    <a:pt x="3" y="11"/>
                  </a:lnTo>
                  <a:lnTo>
                    <a:pt x="5" y="9"/>
                  </a:lnTo>
                  <a:lnTo>
                    <a:pt x="3" y="9"/>
                  </a:lnTo>
                  <a:lnTo>
                    <a:pt x="3" y="7"/>
                  </a:lnTo>
                  <a:lnTo>
                    <a:pt x="2" y="7"/>
                  </a:lnTo>
                  <a:lnTo>
                    <a:pt x="2" y="9"/>
                  </a:lnTo>
                  <a:lnTo>
                    <a:pt x="0" y="7"/>
                  </a:lnTo>
                </a:path>
              </a:pathLst>
            </a:custGeom>
            <a:solidFill>
              <a:srgbClr val="99CCFF"/>
            </a:solidFill>
            <a:ln w="12700" cap="rnd">
              <a:noFill/>
              <a:round/>
              <a:headEnd/>
              <a:tailEnd/>
            </a:ln>
          </p:spPr>
          <p:txBody>
            <a:bodyPr/>
            <a:lstStyle/>
            <a:p>
              <a:pPr eaLnBrk="0" hangingPunct="0"/>
              <a:endParaRPr lang="en-US" dirty="0"/>
            </a:p>
          </p:txBody>
        </p:sp>
        <p:sp>
          <p:nvSpPr>
            <p:cNvPr id="3282" name="Freeform 3120"/>
            <p:cNvSpPr>
              <a:spLocks/>
            </p:cNvSpPr>
            <p:nvPr/>
          </p:nvSpPr>
          <p:spPr bwMode="auto">
            <a:xfrm>
              <a:off x="1796" y="2454"/>
              <a:ext cx="15" cy="5"/>
            </a:xfrm>
            <a:custGeom>
              <a:avLst/>
              <a:gdLst>
                <a:gd name="T0" fmla="*/ 5 w 15"/>
                <a:gd name="T1" fmla="*/ 2 h 5"/>
                <a:gd name="T2" fmla="*/ 7 w 15"/>
                <a:gd name="T3" fmla="*/ 2 h 5"/>
                <a:gd name="T4" fmla="*/ 9 w 15"/>
                <a:gd name="T5" fmla="*/ 2 h 5"/>
                <a:gd name="T6" fmla="*/ 10 w 15"/>
                <a:gd name="T7" fmla="*/ 2 h 5"/>
                <a:gd name="T8" fmla="*/ 12 w 15"/>
                <a:gd name="T9" fmla="*/ 4 h 5"/>
                <a:gd name="T10" fmla="*/ 14 w 15"/>
                <a:gd name="T11" fmla="*/ 2 h 5"/>
                <a:gd name="T12" fmla="*/ 12 w 15"/>
                <a:gd name="T13" fmla="*/ 0 h 5"/>
                <a:gd name="T14" fmla="*/ 10 w 15"/>
                <a:gd name="T15" fmla="*/ 0 h 5"/>
                <a:gd name="T16" fmla="*/ 9 w 15"/>
                <a:gd name="T17" fmla="*/ 0 h 5"/>
                <a:gd name="T18" fmla="*/ 7 w 15"/>
                <a:gd name="T19" fmla="*/ 0 h 5"/>
                <a:gd name="T20" fmla="*/ 5 w 15"/>
                <a:gd name="T21" fmla="*/ 0 h 5"/>
                <a:gd name="T22" fmla="*/ 3 w 15"/>
                <a:gd name="T23" fmla="*/ 2 h 5"/>
                <a:gd name="T24" fmla="*/ 2 w 15"/>
                <a:gd name="T25" fmla="*/ 0 h 5"/>
                <a:gd name="T26" fmla="*/ 0 w 15"/>
                <a:gd name="T27" fmla="*/ 0 h 5"/>
                <a:gd name="T28" fmla="*/ 2 w 15"/>
                <a:gd name="T29" fmla="*/ 2 h 5"/>
                <a:gd name="T30" fmla="*/ 5 w 15"/>
                <a:gd name="T31" fmla="*/ 2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5"/>
                <a:gd name="T50" fmla="*/ 15 w 15"/>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5">
                  <a:moveTo>
                    <a:pt x="5" y="2"/>
                  </a:moveTo>
                  <a:lnTo>
                    <a:pt x="7" y="2"/>
                  </a:lnTo>
                  <a:lnTo>
                    <a:pt x="9" y="2"/>
                  </a:lnTo>
                  <a:lnTo>
                    <a:pt x="10" y="2"/>
                  </a:lnTo>
                  <a:lnTo>
                    <a:pt x="12" y="4"/>
                  </a:lnTo>
                  <a:lnTo>
                    <a:pt x="14" y="2"/>
                  </a:lnTo>
                  <a:lnTo>
                    <a:pt x="12" y="0"/>
                  </a:lnTo>
                  <a:lnTo>
                    <a:pt x="10" y="0"/>
                  </a:lnTo>
                  <a:lnTo>
                    <a:pt x="9" y="0"/>
                  </a:lnTo>
                  <a:lnTo>
                    <a:pt x="7" y="0"/>
                  </a:lnTo>
                  <a:lnTo>
                    <a:pt x="5" y="0"/>
                  </a:lnTo>
                  <a:lnTo>
                    <a:pt x="3" y="2"/>
                  </a:lnTo>
                  <a:lnTo>
                    <a:pt x="2" y="0"/>
                  </a:lnTo>
                  <a:lnTo>
                    <a:pt x="0" y="0"/>
                  </a:lnTo>
                  <a:lnTo>
                    <a:pt x="2" y="2"/>
                  </a:lnTo>
                  <a:lnTo>
                    <a:pt x="5" y="2"/>
                  </a:lnTo>
                </a:path>
              </a:pathLst>
            </a:custGeom>
            <a:solidFill>
              <a:srgbClr val="99CCFF"/>
            </a:solidFill>
            <a:ln w="12700" cap="rnd">
              <a:noFill/>
              <a:round/>
              <a:headEnd/>
              <a:tailEnd/>
            </a:ln>
          </p:spPr>
          <p:txBody>
            <a:bodyPr/>
            <a:lstStyle/>
            <a:p>
              <a:pPr eaLnBrk="0" hangingPunct="0"/>
              <a:endParaRPr lang="en-US" dirty="0"/>
            </a:p>
          </p:txBody>
        </p:sp>
        <p:sp>
          <p:nvSpPr>
            <p:cNvPr id="3283" name="Freeform 3121"/>
            <p:cNvSpPr>
              <a:spLocks/>
            </p:cNvSpPr>
            <p:nvPr/>
          </p:nvSpPr>
          <p:spPr bwMode="auto">
            <a:xfrm>
              <a:off x="1812" y="2464"/>
              <a:ext cx="3" cy="4"/>
            </a:xfrm>
            <a:custGeom>
              <a:avLst/>
              <a:gdLst>
                <a:gd name="T0" fmla="*/ 1 w 3"/>
                <a:gd name="T1" fmla="*/ 1 h 4"/>
                <a:gd name="T2" fmla="*/ 1 w 3"/>
                <a:gd name="T3" fmla="*/ 0 h 4"/>
                <a:gd name="T4" fmla="*/ 2 w 3"/>
                <a:gd name="T5" fmla="*/ 1 h 4"/>
                <a:gd name="T6" fmla="*/ 2 w 3"/>
                <a:gd name="T7" fmla="*/ 3 h 4"/>
                <a:gd name="T8" fmla="*/ 1 w 3"/>
                <a:gd name="T9" fmla="*/ 2 h 4"/>
                <a:gd name="T10" fmla="*/ 0 w 3"/>
                <a:gd name="T11" fmla="*/ 1 h 4"/>
                <a:gd name="T12" fmla="*/ 1 w 3"/>
                <a:gd name="T13" fmla="*/ 1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1" y="1"/>
                  </a:moveTo>
                  <a:lnTo>
                    <a:pt x="1" y="0"/>
                  </a:lnTo>
                  <a:lnTo>
                    <a:pt x="2" y="1"/>
                  </a:lnTo>
                  <a:lnTo>
                    <a:pt x="2" y="3"/>
                  </a:lnTo>
                  <a:lnTo>
                    <a:pt x="1" y="2"/>
                  </a:lnTo>
                  <a:lnTo>
                    <a:pt x="0" y="1"/>
                  </a:lnTo>
                  <a:lnTo>
                    <a:pt x="1" y="1"/>
                  </a:lnTo>
                </a:path>
              </a:pathLst>
            </a:custGeom>
            <a:solidFill>
              <a:srgbClr val="99CCFF"/>
            </a:solidFill>
            <a:ln w="12700" cap="rnd">
              <a:noFill/>
              <a:round/>
              <a:headEnd/>
              <a:tailEnd/>
            </a:ln>
          </p:spPr>
          <p:txBody>
            <a:bodyPr/>
            <a:lstStyle/>
            <a:p>
              <a:pPr eaLnBrk="0" hangingPunct="0"/>
              <a:endParaRPr lang="en-US" dirty="0"/>
            </a:p>
          </p:txBody>
        </p:sp>
        <p:sp>
          <p:nvSpPr>
            <p:cNvPr id="3284" name="Freeform 3122"/>
            <p:cNvSpPr>
              <a:spLocks/>
            </p:cNvSpPr>
            <p:nvPr/>
          </p:nvSpPr>
          <p:spPr bwMode="auto">
            <a:xfrm>
              <a:off x="1808" y="2453"/>
              <a:ext cx="10" cy="12"/>
            </a:xfrm>
            <a:custGeom>
              <a:avLst/>
              <a:gdLst>
                <a:gd name="T0" fmla="*/ 9 w 10"/>
                <a:gd name="T1" fmla="*/ 9 h 12"/>
                <a:gd name="T2" fmla="*/ 7 w 10"/>
                <a:gd name="T3" fmla="*/ 9 h 12"/>
                <a:gd name="T4" fmla="*/ 5 w 10"/>
                <a:gd name="T5" fmla="*/ 11 h 12"/>
                <a:gd name="T6" fmla="*/ 5 w 10"/>
                <a:gd name="T7" fmla="*/ 9 h 12"/>
                <a:gd name="T8" fmla="*/ 7 w 10"/>
                <a:gd name="T9" fmla="*/ 7 h 12"/>
                <a:gd name="T10" fmla="*/ 5 w 10"/>
                <a:gd name="T11" fmla="*/ 5 h 12"/>
                <a:gd name="T12" fmla="*/ 5 w 10"/>
                <a:gd name="T13" fmla="*/ 4 h 12"/>
                <a:gd name="T14" fmla="*/ 4 w 10"/>
                <a:gd name="T15" fmla="*/ 4 h 12"/>
                <a:gd name="T16" fmla="*/ 4 w 10"/>
                <a:gd name="T17" fmla="*/ 2 h 12"/>
                <a:gd name="T18" fmla="*/ 2 w 10"/>
                <a:gd name="T19" fmla="*/ 0 h 12"/>
                <a:gd name="T20" fmla="*/ 0 w 10"/>
                <a:gd name="T21" fmla="*/ 0 h 12"/>
                <a:gd name="T22" fmla="*/ 2 w 10"/>
                <a:gd name="T23" fmla="*/ 0 h 12"/>
                <a:gd name="T24" fmla="*/ 4 w 10"/>
                <a:gd name="T25" fmla="*/ 0 h 12"/>
                <a:gd name="T26" fmla="*/ 5 w 10"/>
                <a:gd name="T27" fmla="*/ 2 h 12"/>
                <a:gd name="T28" fmla="*/ 7 w 10"/>
                <a:gd name="T29" fmla="*/ 4 h 12"/>
                <a:gd name="T30" fmla="*/ 7 w 10"/>
                <a:gd name="T31" fmla="*/ 7 h 12"/>
                <a:gd name="T32" fmla="*/ 9 w 10"/>
                <a:gd name="T33" fmla="*/ 9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2"/>
                <a:gd name="T53" fmla="*/ 10 w 10"/>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2">
                  <a:moveTo>
                    <a:pt x="9" y="9"/>
                  </a:moveTo>
                  <a:lnTo>
                    <a:pt x="7" y="9"/>
                  </a:lnTo>
                  <a:lnTo>
                    <a:pt x="5" y="11"/>
                  </a:lnTo>
                  <a:lnTo>
                    <a:pt x="5" y="9"/>
                  </a:lnTo>
                  <a:lnTo>
                    <a:pt x="7" y="7"/>
                  </a:lnTo>
                  <a:lnTo>
                    <a:pt x="5" y="5"/>
                  </a:lnTo>
                  <a:lnTo>
                    <a:pt x="5" y="4"/>
                  </a:lnTo>
                  <a:lnTo>
                    <a:pt x="4" y="4"/>
                  </a:lnTo>
                  <a:lnTo>
                    <a:pt x="4" y="2"/>
                  </a:lnTo>
                  <a:lnTo>
                    <a:pt x="2" y="0"/>
                  </a:lnTo>
                  <a:lnTo>
                    <a:pt x="0" y="0"/>
                  </a:lnTo>
                  <a:lnTo>
                    <a:pt x="2" y="0"/>
                  </a:lnTo>
                  <a:lnTo>
                    <a:pt x="4" y="0"/>
                  </a:lnTo>
                  <a:lnTo>
                    <a:pt x="5" y="2"/>
                  </a:lnTo>
                  <a:lnTo>
                    <a:pt x="7" y="4"/>
                  </a:lnTo>
                  <a:lnTo>
                    <a:pt x="7" y="7"/>
                  </a:lnTo>
                  <a:lnTo>
                    <a:pt x="9" y="9"/>
                  </a:lnTo>
                </a:path>
              </a:pathLst>
            </a:custGeom>
            <a:solidFill>
              <a:srgbClr val="99CCFF"/>
            </a:solidFill>
            <a:ln w="12700" cap="rnd">
              <a:noFill/>
              <a:round/>
              <a:headEnd/>
              <a:tailEnd/>
            </a:ln>
          </p:spPr>
          <p:txBody>
            <a:bodyPr/>
            <a:lstStyle/>
            <a:p>
              <a:pPr eaLnBrk="0" hangingPunct="0"/>
              <a:endParaRPr lang="en-US" dirty="0"/>
            </a:p>
          </p:txBody>
        </p:sp>
        <p:sp>
          <p:nvSpPr>
            <p:cNvPr id="3285" name="Freeform 3123"/>
            <p:cNvSpPr>
              <a:spLocks/>
            </p:cNvSpPr>
            <p:nvPr/>
          </p:nvSpPr>
          <p:spPr bwMode="auto">
            <a:xfrm>
              <a:off x="1855" y="2508"/>
              <a:ext cx="6" cy="2"/>
            </a:xfrm>
            <a:custGeom>
              <a:avLst/>
              <a:gdLst>
                <a:gd name="T0" fmla="*/ 1 w 6"/>
                <a:gd name="T1" fmla="*/ 1 h 2"/>
                <a:gd name="T2" fmla="*/ 4 w 6"/>
                <a:gd name="T3" fmla="*/ 1 h 2"/>
                <a:gd name="T4" fmla="*/ 5 w 6"/>
                <a:gd name="T5" fmla="*/ 1 h 2"/>
                <a:gd name="T6" fmla="*/ 4 w 6"/>
                <a:gd name="T7" fmla="*/ 0 h 2"/>
                <a:gd name="T8" fmla="*/ 1 w 6"/>
                <a:gd name="T9" fmla="*/ 0 h 2"/>
                <a:gd name="T10" fmla="*/ 0 w 6"/>
                <a:gd name="T11" fmla="*/ 0 h 2"/>
                <a:gd name="T12" fmla="*/ 1 w 6"/>
                <a:gd name="T13" fmla="*/ 1 h 2"/>
                <a:gd name="T14" fmla="*/ 0 60000 65536"/>
                <a:gd name="T15" fmla="*/ 0 60000 65536"/>
                <a:gd name="T16" fmla="*/ 0 60000 65536"/>
                <a:gd name="T17" fmla="*/ 0 60000 65536"/>
                <a:gd name="T18" fmla="*/ 0 60000 65536"/>
                <a:gd name="T19" fmla="*/ 0 60000 65536"/>
                <a:gd name="T20" fmla="*/ 0 60000 65536"/>
                <a:gd name="T21" fmla="*/ 0 w 6"/>
                <a:gd name="T22" fmla="*/ 0 h 2"/>
                <a:gd name="T23" fmla="*/ 6 w 6"/>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2">
                  <a:moveTo>
                    <a:pt x="1" y="1"/>
                  </a:moveTo>
                  <a:lnTo>
                    <a:pt x="4" y="1"/>
                  </a:lnTo>
                  <a:lnTo>
                    <a:pt x="5" y="1"/>
                  </a:lnTo>
                  <a:lnTo>
                    <a:pt x="4" y="0"/>
                  </a:lnTo>
                  <a:lnTo>
                    <a:pt x="1" y="0"/>
                  </a:lnTo>
                  <a:lnTo>
                    <a:pt x="0" y="0"/>
                  </a:lnTo>
                  <a:lnTo>
                    <a:pt x="1" y="1"/>
                  </a:lnTo>
                </a:path>
              </a:pathLst>
            </a:custGeom>
            <a:solidFill>
              <a:srgbClr val="99CCFF"/>
            </a:solidFill>
            <a:ln w="12700" cap="rnd">
              <a:noFill/>
              <a:round/>
              <a:headEnd/>
              <a:tailEnd/>
            </a:ln>
          </p:spPr>
          <p:txBody>
            <a:bodyPr/>
            <a:lstStyle/>
            <a:p>
              <a:pPr eaLnBrk="0" hangingPunct="0"/>
              <a:endParaRPr lang="en-US" dirty="0"/>
            </a:p>
          </p:txBody>
        </p:sp>
        <p:sp>
          <p:nvSpPr>
            <p:cNvPr id="3286" name="Freeform 3124"/>
            <p:cNvSpPr>
              <a:spLocks/>
            </p:cNvSpPr>
            <p:nvPr/>
          </p:nvSpPr>
          <p:spPr bwMode="auto">
            <a:xfrm>
              <a:off x="1843" y="2504"/>
              <a:ext cx="6" cy="8"/>
            </a:xfrm>
            <a:custGeom>
              <a:avLst/>
              <a:gdLst>
                <a:gd name="T0" fmla="*/ 0 w 6"/>
                <a:gd name="T1" fmla="*/ 7 h 8"/>
                <a:gd name="T2" fmla="*/ 1 w 6"/>
                <a:gd name="T3" fmla="*/ 6 h 8"/>
                <a:gd name="T4" fmla="*/ 3 w 6"/>
                <a:gd name="T5" fmla="*/ 1 h 8"/>
                <a:gd name="T6" fmla="*/ 5 w 6"/>
                <a:gd name="T7" fmla="*/ 0 h 8"/>
                <a:gd name="T8" fmla="*/ 1 w 6"/>
                <a:gd name="T9" fmla="*/ 0 h 8"/>
                <a:gd name="T10" fmla="*/ 3 w 6"/>
                <a:gd name="T11" fmla="*/ 0 h 8"/>
                <a:gd name="T12" fmla="*/ 5 w 6"/>
                <a:gd name="T13" fmla="*/ 0 h 8"/>
                <a:gd name="T14" fmla="*/ 5 w 6"/>
                <a:gd name="T15" fmla="*/ 1 h 8"/>
                <a:gd name="T16" fmla="*/ 3 w 6"/>
                <a:gd name="T17" fmla="*/ 1 h 8"/>
                <a:gd name="T18" fmla="*/ 1 w 6"/>
                <a:gd name="T19" fmla="*/ 1 h 8"/>
                <a:gd name="T20" fmla="*/ 0 w 6"/>
                <a:gd name="T21" fmla="*/ 6 h 8"/>
                <a:gd name="T22" fmla="*/ 0 w 6"/>
                <a:gd name="T23" fmla="*/ 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8"/>
                <a:gd name="T38" fmla="*/ 6 w 6"/>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8">
                  <a:moveTo>
                    <a:pt x="0" y="7"/>
                  </a:moveTo>
                  <a:lnTo>
                    <a:pt x="1" y="6"/>
                  </a:lnTo>
                  <a:lnTo>
                    <a:pt x="3" y="1"/>
                  </a:lnTo>
                  <a:lnTo>
                    <a:pt x="5" y="0"/>
                  </a:lnTo>
                  <a:lnTo>
                    <a:pt x="1" y="0"/>
                  </a:lnTo>
                  <a:lnTo>
                    <a:pt x="3" y="0"/>
                  </a:lnTo>
                  <a:lnTo>
                    <a:pt x="5" y="0"/>
                  </a:lnTo>
                  <a:lnTo>
                    <a:pt x="5" y="1"/>
                  </a:lnTo>
                  <a:lnTo>
                    <a:pt x="3" y="1"/>
                  </a:lnTo>
                  <a:lnTo>
                    <a:pt x="1" y="1"/>
                  </a:lnTo>
                  <a:lnTo>
                    <a:pt x="0" y="6"/>
                  </a:lnTo>
                  <a:lnTo>
                    <a:pt x="0" y="7"/>
                  </a:lnTo>
                </a:path>
              </a:pathLst>
            </a:custGeom>
            <a:solidFill>
              <a:srgbClr val="99CCFF"/>
            </a:solidFill>
            <a:ln w="12700" cap="rnd">
              <a:noFill/>
              <a:round/>
              <a:headEnd/>
              <a:tailEnd/>
            </a:ln>
          </p:spPr>
          <p:txBody>
            <a:bodyPr/>
            <a:lstStyle/>
            <a:p>
              <a:pPr eaLnBrk="0" hangingPunct="0"/>
              <a:endParaRPr lang="en-US" dirty="0"/>
            </a:p>
          </p:txBody>
        </p:sp>
        <p:sp>
          <p:nvSpPr>
            <p:cNvPr id="3287" name="Freeform 3125"/>
            <p:cNvSpPr>
              <a:spLocks/>
            </p:cNvSpPr>
            <p:nvPr/>
          </p:nvSpPr>
          <p:spPr bwMode="auto">
            <a:xfrm>
              <a:off x="1843" y="2502"/>
              <a:ext cx="2" cy="5"/>
            </a:xfrm>
            <a:custGeom>
              <a:avLst/>
              <a:gdLst>
                <a:gd name="T0" fmla="*/ 1 w 2"/>
                <a:gd name="T1" fmla="*/ 4 h 5"/>
                <a:gd name="T2" fmla="*/ 1 w 2"/>
                <a:gd name="T3" fmla="*/ 2 h 5"/>
                <a:gd name="T4" fmla="*/ 0 w 2"/>
                <a:gd name="T5" fmla="*/ 0 h 5"/>
                <a:gd name="T6" fmla="*/ 0 w 2"/>
                <a:gd name="T7" fmla="*/ 2 h 5"/>
                <a:gd name="T8" fmla="*/ 1 w 2"/>
                <a:gd name="T9" fmla="*/ 4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1" y="4"/>
                  </a:moveTo>
                  <a:lnTo>
                    <a:pt x="1" y="2"/>
                  </a:lnTo>
                  <a:lnTo>
                    <a:pt x="0" y="0"/>
                  </a:lnTo>
                  <a:lnTo>
                    <a:pt x="0" y="2"/>
                  </a:lnTo>
                  <a:lnTo>
                    <a:pt x="1" y="4"/>
                  </a:lnTo>
                </a:path>
              </a:pathLst>
            </a:custGeom>
            <a:solidFill>
              <a:srgbClr val="99CCFF"/>
            </a:solidFill>
            <a:ln w="12700" cap="rnd">
              <a:noFill/>
              <a:round/>
              <a:headEnd/>
              <a:tailEnd/>
            </a:ln>
          </p:spPr>
          <p:txBody>
            <a:bodyPr/>
            <a:lstStyle/>
            <a:p>
              <a:pPr eaLnBrk="0" hangingPunct="0"/>
              <a:endParaRPr lang="en-US" dirty="0"/>
            </a:p>
          </p:txBody>
        </p:sp>
        <p:sp>
          <p:nvSpPr>
            <p:cNvPr id="3288" name="Freeform 3126"/>
            <p:cNvSpPr>
              <a:spLocks/>
            </p:cNvSpPr>
            <p:nvPr/>
          </p:nvSpPr>
          <p:spPr bwMode="auto">
            <a:xfrm>
              <a:off x="1832" y="2493"/>
              <a:ext cx="9" cy="10"/>
            </a:xfrm>
            <a:custGeom>
              <a:avLst/>
              <a:gdLst>
                <a:gd name="T0" fmla="*/ 8 w 9"/>
                <a:gd name="T1" fmla="*/ 9 h 10"/>
                <a:gd name="T2" fmla="*/ 8 w 9"/>
                <a:gd name="T3" fmla="*/ 7 h 10"/>
                <a:gd name="T4" fmla="*/ 6 w 9"/>
                <a:gd name="T5" fmla="*/ 6 h 10"/>
                <a:gd name="T6" fmla="*/ 4 w 9"/>
                <a:gd name="T7" fmla="*/ 6 h 10"/>
                <a:gd name="T8" fmla="*/ 4 w 9"/>
                <a:gd name="T9" fmla="*/ 4 h 10"/>
                <a:gd name="T10" fmla="*/ 2 w 9"/>
                <a:gd name="T11" fmla="*/ 2 h 10"/>
                <a:gd name="T12" fmla="*/ 0 w 9"/>
                <a:gd name="T13" fmla="*/ 0 h 10"/>
                <a:gd name="T14" fmla="*/ 2 w 9"/>
                <a:gd name="T15" fmla="*/ 2 h 10"/>
                <a:gd name="T16" fmla="*/ 4 w 9"/>
                <a:gd name="T17" fmla="*/ 4 h 10"/>
                <a:gd name="T18" fmla="*/ 2 w 9"/>
                <a:gd name="T19" fmla="*/ 4 h 10"/>
                <a:gd name="T20" fmla="*/ 0 w 9"/>
                <a:gd name="T21" fmla="*/ 4 h 10"/>
                <a:gd name="T22" fmla="*/ 4 w 9"/>
                <a:gd name="T23" fmla="*/ 6 h 10"/>
                <a:gd name="T24" fmla="*/ 6 w 9"/>
                <a:gd name="T25" fmla="*/ 9 h 10"/>
                <a:gd name="T26" fmla="*/ 8 w 9"/>
                <a:gd name="T27" fmla="*/ 9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0"/>
                <a:gd name="T44" fmla="*/ 9 w 9"/>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0">
                  <a:moveTo>
                    <a:pt x="8" y="9"/>
                  </a:moveTo>
                  <a:lnTo>
                    <a:pt x="8" y="7"/>
                  </a:lnTo>
                  <a:lnTo>
                    <a:pt x="6" y="6"/>
                  </a:lnTo>
                  <a:lnTo>
                    <a:pt x="4" y="6"/>
                  </a:lnTo>
                  <a:lnTo>
                    <a:pt x="4" y="4"/>
                  </a:lnTo>
                  <a:lnTo>
                    <a:pt x="2" y="2"/>
                  </a:lnTo>
                  <a:lnTo>
                    <a:pt x="0" y="0"/>
                  </a:lnTo>
                  <a:lnTo>
                    <a:pt x="2" y="2"/>
                  </a:lnTo>
                  <a:lnTo>
                    <a:pt x="4" y="4"/>
                  </a:lnTo>
                  <a:lnTo>
                    <a:pt x="2" y="4"/>
                  </a:lnTo>
                  <a:lnTo>
                    <a:pt x="0" y="4"/>
                  </a:lnTo>
                  <a:lnTo>
                    <a:pt x="4" y="6"/>
                  </a:lnTo>
                  <a:lnTo>
                    <a:pt x="6" y="9"/>
                  </a:lnTo>
                  <a:lnTo>
                    <a:pt x="8" y="9"/>
                  </a:lnTo>
                </a:path>
              </a:pathLst>
            </a:custGeom>
            <a:solidFill>
              <a:srgbClr val="99CCFF"/>
            </a:solidFill>
            <a:ln w="12700" cap="rnd">
              <a:noFill/>
              <a:round/>
              <a:headEnd/>
              <a:tailEnd/>
            </a:ln>
          </p:spPr>
          <p:txBody>
            <a:bodyPr/>
            <a:lstStyle/>
            <a:p>
              <a:pPr eaLnBrk="0" hangingPunct="0"/>
              <a:endParaRPr lang="en-US" dirty="0"/>
            </a:p>
          </p:txBody>
        </p:sp>
        <p:sp>
          <p:nvSpPr>
            <p:cNvPr id="3289" name="Freeform 3127"/>
            <p:cNvSpPr>
              <a:spLocks/>
            </p:cNvSpPr>
            <p:nvPr/>
          </p:nvSpPr>
          <p:spPr bwMode="auto">
            <a:xfrm>
              <a:off x="1825" y="2495"/>
              <a:ext cx="8" cy="3"/>
            </a:xfrm>
            <a:custGeom>
              <a:avLst/>
              <a:gdLst>
                <a:gd name="T0" fmla="*/ 7 w 8"/>
                <a:gd name="T1" fmla="*/ 2 h 3"/>
                <a:gd name="T2" fmla="*/ 3 w 8"/>
                <a:gd name="T3" fmla="*/ 2 h 3"/>
                <a:gd name="T4" fmla="*/ 2 w 8"/>
                <a:gd name="T5" fmla="*/ 1 h 3"/>
                <a:gd name="T6" fmla="*/ 2 w 8"/>
                <a:gd name="T7" fmla="*/ 0 h 3"/>
                <a:gd name="T8" fmla="*/ 0 w 8"/>
                <a:gd name="T9" fmla="*/ 0 h 3"/>
                <a:gd name="T10" fmla="*/ 2 w 8"/>
                <a:gd name="T11" fmla="*/ 0 h 3"/>
                <a:gd name="T12" fmla="*/ 3 w 8"/>
                <a:gd name="T13" fmla="*/ 1 h 3"/>
                <a:gd name="T14" fmla="*/ 5 w 8"/>
                <a:gd name="T15" fmla="*/ 2 h 3"/>
                <a:gd name="T16" fmla="*/ 7 w 8"/>
                <a:gd name="T17" fmla="*/ 2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3"/>
                <a:gd name="T29" fmla="*/ 8 w 8"/>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3">
                  <a:moveTo>
                    <a:pt x="7" y="2"/>
                  </a:moveTo>
                  <a:lnTo>
                    <a:pt x="3" y="2"/>
                  </a:lnTo>
                  <a:lnTo>
                    <a:pt x="2" y="1"/>
                  </a:lnTo>
                  <a:lnTo>
                    <a:pt x="2" y="0"/>
                  </a:lnTo>
                  <a:lnTo>
                    <a:pt x="0" y="0"/>
                  </a:lnTo>
                  <a:lnTo>
                    <a:pt x="2" y="0"/>
                  </a:lnTo>
                  <a:lnTo>
                    <a:pt x="3" y="1"/>
                  </a:lnTo>
                  <a:lnTo>
                    <a:pt x="5" y="2"/>
                  </a:lnTo>
                  <a:lnTo>
                    <a:pt x="7" y="2"/>
                  </a:lnTo>
                </a:path>
              </a:pathLst>
            </a:custGeom>
            <a:solidFill>
              <a:srgbClr val="99CCFF"/>
            </a:solidFill>
            <a:ln w="12700" cap="rnd">
              <a:noFill/>
              <a:round/>
              <a:headEnd/>
              <a:tailEnd/>
            </a:ln>
          </p:spPr>
          <p:txBody>
            <a:bodyPr/>
            <a:lstStyle/>
            <a:p>
              <a:pPr eaLnBrk="0" hangingPunct="0"/>
              <a:endParaRPr lang="en-US" dirty="0"/>
            </a:p>
          </p:txBody>
        </p:sp>
        <p:sp>
          <p:nvSpPr>
            <p:cNvPr id="3290" name="Freeform 3128"/>
            <p:cNvSpPr>
              <a:spLocks/>
            </p:cNvSpPr>
            <p:nvPr/>
          </p:nvSpPr>
          <p:spPr bwMode="auto">
            <a:xfrm>
              <a:off x="1829" y="2480"/>
              <a:ext cx="8" cy="10"/>
            </a:xfrm>
            <a:custGeom>
              <a:avLst/>
              <a:gdLst>
                <a:gd name="T0" fmla="*/ 3 w 8"/>
                <a:gd name="T1" fmla="*/ 9 h 10"/>
                <a:gd name="T2" fmla="*/ 5 w 8"/>
                <a:gd name="T3" fmla="*/ 7 h 10"/>
                <a:gd name="T4" fmla="*/ 7 w 8"/>
                <a:gd name="T5" fmla="*/ 7 h 10"/>
                <a:gd name="T6" fmla="*/ 5 w 8"/>
                <a:gd name="T7" fmla="*/ 7 h 10"/>
                <a:gd name="T8" fmla="*/ 3 w 8"/>
                <a:gd name="T9" fmla="*/ 5 h 10"/>
                <a:gd name="T10" fmla="*/ 3 w 8"/>
                <a:gd name="T11" fmla="*/ 4 h 10"/>
                <a:gd name="T12" fmla="*/ 2 w 8"/>
                <a:gd name="T13" fmla="*/ 0 h 10"/>
                <a:gd name="T14" fmla="*/ 0 w 8"/>
                <a:gd name="T15" fmla="*/ 0 h 10"/>
                <a:gd name="T16" fmla="*/ 2 w 8"/>
                <a:gd name="T17" fmla="*/ 2 h 10"/>
                <a:gd name="T18" fmla="*/ 3 w 8"/>
                <a:gd name="T19" fmla="*/ 4 h 10"/>
                <a:gd name="T20" fmla="*/ 3 w 8"/>
                <a:gd name="T21" fmla="*/ 5 h 10"/>
                <a:gd name="T22" fmla="*/ 3 w 8"/>
                <a:gd name="T23" fmla="*/ 7 h 10"/>
                <a:gd name="T24" fmla="*/ 2 w 8"/>
                <a:gd name="T25" fmla="*/ 7 h 10"/>
                <a:gd name="T26" fmla="*/ 3 w 8"/>
                <a:gd name="T27" fmla="*/ 9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10"/>
                <a:gd name="T44" fmla="*/ 8 w 8"/>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10">
                  <a:moveTo>
                    <a:pt x="3" y="9"/>
                  </a:moveTo>
                  <a:lnTo>
                    <a:pt x="5" y="7"/>
                  </a:lnTo>
                  <a:lnTo>
                    <a:pt x="7" y="7"/>
                  </a:lnTo>
                  <a:lnTo>
                    <a:pt x="5" y="7"/>
                  </a:lnTo>
                  <a:lnTo>
                    <a:pt x="3" y="5"/>
                  </a:lnTo>
                  <a:lnTo>
                    <a:pt x="3" y="4"/>
                  </a:lnTo>
                  <a:lnTo>
                    <a:pt x="2" y="0"/>
                  </a:lnTo>
                  <a:lnTo>
                    <a:pt x="0" y="0"/>
                  </a:lnTo>
                  <a:lnTo>
                    <a:pt x="2" y="2"/>
                  </a:lnTo>
                  <a:lnTo>
                    <a:pt x="3" y="4"/>
                  </a:lnTo>
                  <a:lnTo>
                    <a:pt x="3" y="5"/>
                  </a:lnTo>
                  <a:lnTo>
                    <a:pt x="3" y="7"/>
                  </a:lnTo>
                  <a:lnTo>
                    <a:pt x="2" y="7"/>
                  </a:lnTo>
                  <a:lnTo>
                    <a:pt x="3" y="9"/>
                  </a:lnTo>
                </a:path>
              </a:pathLst>
            </a:custGeom>
            <a:solidFill>
              <a:srgbClr val="99CCFF"/>
            </a:solidFill>
            <a:ln w="12700" cap="rnd">
              <a:noFill/>
              <a:round/>
              <a:headEnd/>
              <a:tailEnd/>
            </a:ln>
          </p:spPr>
          <p:txBody>
            <a:bodyPr/>
            <a:lstStyle/>
            <a:p>
              <a:pPr eaLnBrk="0" hangingPunct="0"/>
              <a:endParaRPr lang="en-US" dirty="0"/>
            </a:p>
          </p:txBody>
        </p:sp>
        <p:sp>
          <p:nvSpPr>
            <p:cNvPr id="3291" name="Freeform 3129"/>
            <p:cNvSpPr>
              <a:spLocks/>
            </p:cNvSpPr>
            <p:nvPr/>
          </p:nvSpPr>
          <p:spPr bwMode="auto">
            <a:xfrm>
              <a:off x="1817" y="2471"/>
              <a:ext cx="9" cy="10"/>
            </a:xfrm>
            <a:custGeom>
              <a:avLst/>
              <a:gdLst>
                <a:gd name="T0" fmla="*/ 8 w 9"/>
                <a:gd name="T1" fmla="*/ 9 h 10"/>
                <a:gd name="T2" fmla="*/ 6 w 9"/>
                <a:gd name="T3" fmla="*/ 9 h 10"/>
                <a:gd name="T4" fmla="*/ 8 w 9"/>
                <a:gd name="T5" fmla="*/ 9 h 10"/>
                <a:gd name="T6" fmla="*/ 8 w 9"/>
                <a:gd name="T7" fmla="*/ 6 h 10"/>
                <a:gd name="T8" fmla="*/ 8 w 9"/>
                <a:gd name="T9" fmla="*/ 4 h 10"/>
                <a:gd name="T10" fmla="*/ 6 w 9"/>
                <a:gd name="T11" fmla="*/ 3 h 10"/>
                <a:gd name="T12" fmla="*/ 5 w 9"/>
                <a:gd name="T13" fmla="*/ 3 h 10"/>
                <a:gd name="T14" fmla="*/ 5 w 9"/>
                <a:gd name="T15" fmla="*/ 1 h 10"/>
                <a:gd name="T16" fmla="*/ 3 w 9"/>
                <a:gd name="T17" fmla="*/ 1 h 10"/>
                <a:gd name="T18" fmla="*/ 1 w 9"/>
                <a:gd name="T19" fmla="*/ 0 h 10"/>
                <a:gd name="T20" fmla="*/ 0 w 9"/>
                <a:gd name="T21" fmla="*/ 1 h 10"/>
                <a:gd name="T22" fmla="*/ 1 w 9"/>
                <a:gd name="T23" fmla="*/ 1 h 10"/>
                <a:gd name="T24" fmla="*/ 3 w 9"/>
                <a:gd name="T25" fmla="*/ 1 h 10"/>
                <a:gd name="T26" fmla="*/ 5 w 9"/>
                <a:gd name="T27" fmla="*/ 1 h 10"/>
                <a:gd name="T28" fmla="*/ 5 w 9"/>
                <a:gd name="T29" fmla="*/ 3 h 10"/>
                <a:gd name="T30" fmla="*/ 6 w 9"/>
                <a:gd name="T31" fmla="*/ 3 h 10"/>
                <a:gd name="T32" fmla="*/ 6 w 9"/>
                <a:gd name="T33" fmla="*/ 4 h 10"/>
                <a:gd name="T34" fmla="*/ 6 w 9"/>
                <a:gd name="T35" fmla="*/ 7 h 10"/>
                <a:gd name="T36" fmla="*/ 5 w 9"/>
                <a:gd name="T37" fmla="*/ 9 h 10"/>
                <a:gd name="T38" fmla="*/ 5 w 9"/>
                <a:gd name="T39" fmla="*/ 7 h 10"/>
                <a:gd name="T40" fmla="*/ 6 w 9"/>
                <a:gd name="T41" fmla="*/ 9 h 10"/>
                <a:gd name="T42" fmla="*/ 8 w 9"/>
                <a:gd name="T43" fmla="*/ 9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
                <a:gd name="T67" fmla="*/ 0 h 10"/>
                <a:gd name="T68" fmla="*/ 9 w 9"/>
                <a:gd name="T69" fmla="*/ 10 h 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 h="10">
                  <a:moveTo>
                    <a:pt x="8" y="9"/>
                  </a:moveTo>
                  <a:lnTo>
                    <a:pt x="6" y="9"/>
                  </a:lnTo>
                  <a:lnTo>
                    <a:pt x="8" y="9"/>
                  </a:lnTo>
                  <a:lnTo>
                    <a:pt x="8" y="6"/>
                  </a:lnTo>
                  <a:lnTo>
                    <a:pt x="8" y="4"/>
                  </a:lnTo>
                  <a:lnTo>
                    <a:pt x="6" y="3"/>
                  </a:lnTo>
                  <a:lnTo>
                    <a:pt x="5" y="3"/>
                  </a:lnTo>
                  <a:lnTo>
                    <a:pt x="5" y="1"/>
                  </a:lnTo>
                  <a:lnTo>
                    <a:pt x="3" y="1"/>
                  </a:lnTo>
                  <a:lnTo>
                    <a:pt x="1" y="0"/>
                  </a:lnTo>
                  <a:lnTo>
                    <a:pt x="0" y="1"/>
                  </a:lnTo>
                  <a:lnTo>
                    <a:pt x="1" y="1"/>
                  </a:lnTo>
                  <a:lnTo>
                    <a:pt x="3" y="1"/>
                  </a:lnTo>
                  <a:lnTo>
                    <a:pt x="5" y="1"/>
                  </a:lnTo>
                  <a:lnTo>
                    <a:pt x="5" y="3"/>
                  </a:lnTo>
                  <a:lnTo>
                    <a:pt x="6" y="3"/>
                  </a:lnTo>
                  <a:lnTo>
                    <a:pt x="6" y="4"/>
                  </a:lnTo>
                  <a:lnTo>
                    <a:pt x="6" y="7"/>
                  </a:lnTo>
                  <a:lnTo>
                    <a:pt x="5" y="9"/>
                  </a:lnTo>
                  <a:lnTo>
                    <a:pt x="5" y="7"/>
                  </a:lnTo>
                  <a:lnTo>
                    <a:pt x="6" y="9"/>
                  </a:lnTo>
                  <a:lnTo>
                    <a:pt x="8" y="9"/>
                  </a:lnTo>
                </a:path>
              </a:pathLst>
            </a:custGeom>
            <a:solidFill>
              <a:srgbClr val="99CCFF"/>
            </a:solidFill>
            <a:ln w="12700" cap="rnd">
              <a:noFill/>
              <a:round/>
              <a:headEnd/>
              <a:tailEnd/>
            </a:ln>
          </p:spPr>
          <p:txBody>
            <a:bodyPr/>
            <a:lstStyle/>
            <a:p>
              <a:pPr eaLnBrk="0" hangingPunct="0"/>
              <a:endParaRPr lang="en-US" dirty="0"/>
            </a:p>
          </p:txBody>
        </p:sp>
        <p:sp>
          <p:nvSpPr>
            <p:cNvPr id="3292" name="Freeform 3130"/>
            <p:cNvSpPr>
              <a:spLocks/>
            </p:cNvSpPr>
            <p:nvPr/>
          </p:nvSpPr>
          <p:spPr bwMode="auto">
            <a:xfrm>
              <a:off x="1953" y="2572"/>
              <a:ext cx="3" cy="8"/>
            </a:xfrm>
            <a:custGeom>
              <a:avLst/>
              <a:gdLst>
                <a:gd name="T0" fmla="*/ 1 w 3"/>
                <a:gd name="T1" fmla="*/ 0 h 8"/>
                <a:gd name="T2" fmla="*/ 2 w 3"/>
                <a:gd name="T3" fmla="*/ 3 h 8"/>
                <a:gd name="T4" fmla="*/ 0 w 3"/>
                <a:gd name="T5" fmla="*/ 7 h 8"/>
                <a:gd name="T6" fmla="*/ 0 w 3"/>
                <a:gd name="T7" fmla="*/ 5 h 8"/>
                <a:gd name="T8" fmla="*/ 1 w 3"/>
                <a:gd name="T9" fmla="*/ 0 h 8"/>
                <a:gd name="T10" fmla="*/ 0 60000 65536"/>
                <a:gd name="T11" fmla="*/ 0 60000 65536"/>
                <a:gd name="T12" fmla="*/ 0 60000 65536"/>
                <a:gd name="T13" fmla="*/ 0 60000 65536"/>
                <a:gd name="T14" fmla="*/ 0 60000 65536"/>
                <a:gd name="T15" fmla="*/ 0 w 3"/>
                <a:gd name="T16" fmla="*/ 0 h 8"/>
                <a:gd name="T17" fmla="*/ 3 w 3"/>
                <a:gd name="T18" fmla="*/ 8 h 8"/>
              </a:gdLst>
              <a:ahLst/>
              <a:cxnLst>
                <a:cxn ang="T10">
                  <a:pos x="T0" y="T1"/>
                </a:cxn>
                <a:cxn ang="T11">
                  <a:pos x="T2" y="T3"/>
                </a:cxn>
                <a:cxn ang="T12">
                  <a:pos x="T4" y="T5"/>
                </a:cxn>
                <a:cxn ang="T13">
                  <a:pos x="T6" y="T7"/>
                </a:cxn>
                <a:cxn ang="T14">
                  <a:pos x="T8" y="T9"/>
                </a:cxn>
              </a:cxnLst>
              <a:rect l="T15" t="T16" r="T17" b="T18"/>
              <a:pathLst>
                <a:path w="3" h="8">
                  <a:moveTo>
                    <a:pt x="1" y="0"/>
                  </a:moveTo>
                  <a:lnTo>
                    <a:pt x="2" y="3"/>
                  </a:lnTo>
                  <a:lnTo>
                    <a:pt x="0" y="7"/>
                  </a:lnTo>
                  <a:lnTo>
                    <a:pt x="0" y="5"/>
                  </a:lnTo>
                  <a:lnTo>
                    <a:pt x="1" y="0"/>
                  </a:lnTo>
                </a:path>
              </a:pathLst>
            </a:custGeom>
            <a:solidFill>
              <a:srgbClr val="99CCFF"/>
            </a:solidFill>
            <a:ln w="12700" cap="rnd">
              <a:noFill/>
              <a:round/>
              <a:headEnd/>
              <a:tailEnd/>
            </a:ln>
          </p:spPr>
          <p:txBody>
            <a:bodyPr/>
            <a:lstStyle/>
            <a:p>
              <a:pPr eaLnBrk="0" hangingPunct="0"/>
              <a:endParaRPr lang="en-US" dirty="0"/>
            </a:p>
          </p:txBody>
        </p:sp>
        <p:sp>
          <p:nvSpPr>
            <p:cNvPr id="3293" name="Freeform 3131"/>
            <p:cNvSpPr>
              <a:spLocks/>
            </p:cNvSpPr>
            <p:nvPr/>
          </p:nvSpPr>
          <p:spPr bwMode="auto">
            <a:xfrm>
              <a:off x="2618" y="2275"/>
              <a:ext cx="939" cy="1160"/>
            </a:xfrm>
            <a:custGeom>
              <a:avLst/>
              <a:gdLst>
                <a:gd name="T0" fmla="*/ 467 w 939"/>
                <a:gd name="T1" fmla="*/ 1138 h 1160"/>
                <a:gd name="T2" fmla="*/ 454 w 939"/>
                <a:gd name="T3" fmla="*/ 1075 h 1160"/>
                <a:gd name="T4" fmla="*/ 442 w 939"/>
                <a:gd name="T5" fmla="*/ 1031 h 1160"/>
                <a:gd name="T6" fmla="*/ 415 w 939"/>
                <a:gd name="T7" fmla="*/ 955 h 1160"/>
                <a:gd name="T8" fmla="*/ 387 w 939"/>
                <a:gd name="T9" fmla="*/ 880 h 1160"/>
                <a:gd name="T10" fmla="*/ 401 w 939"/>
                <a:gd name="T11" fmla="*/ 794 h 1160"/>
                <a:gd name="T12" fmla="*/ 401 w 939"/>
                <a:gd name="T13" fmla="*/ 709 h 1160"/>
                <a:gd name="T14" fmla="*/ 348 w 939"/>
                <a:gd name="T15" fmla="*/ 622 h 1160"/>
                <a:gd name="T16" fmla="*/ 362 w 939"/>
                <a:gd name="T17" fmla="*/ 548 h 1160"/>
                <a:gd name="T18" fmla="*/ 307 w 939"/>
                <a:gd name="T19" fmla="*/ 525 h 1160"/>
                <a:gd name="T20" fmla="*/ 254 w 939"/>
                <a:gd name="T21" fmla="*/ 504 h 1160"/>
                <a:gd name="T22" fmla="*/ 201 w 939"/>
                <a:gd name="T23" fmla="*/ 525 h 1160"/>
                <a:gd name="T24" fmla="*/ 148 w 939"/>
                <a:gd name="T25" fmla="*/ 515 h 1160"/>
                <a:gd name="T26" fmla="*/ 53 w 939"/>
                <a:gd name="T27" fmla="*/ 471 h 1160"/>
                <a:gd name="T28" fmla="*/ 0 w 939"/>
                <a:gd name="T29" fmla="*/ 376 h 1160"/>
                <a:gd name="T30" fmla="*/ 0 w 939"/>
                <a:gd name="T31" fmla="*/ 279 h 1160"/>
                <a:gd name="T32" fmla="*/ 26 w 939"/>
                <a:gd name="T33" fmla="*/ 182 h 1160"/>
                <a:gd name="T34" fmla="*/ 81 w 939"/>
                <a:gd name="T35" fmla="*/ 128 h 1160"/>
                <a:gd name="T36" fmla="*/ 93 w 939"/>
                <a:gd name="T37" fmla="*/ 74 h 1160"/>
                <a:gd name="T38" fmla="*/ 160 w 939"/>
                <a:gd name="T39" fmla="*/ 31 h 1160"/>
                <a:gd name="T40" fmla="*/ 240 w 939"/>
                <a:gd name="T41" fmla="*/ 10 h 1160"/>
                <a:gd name="T42" fmla="*/ 334 w 939"/>
                <a:gd name="T43" fmla="*/ 0 h 1160"/>
                <a:gd name="T44" fmla="*/ 373 w 939"/>
                <a:gd name="T45" fmla="*/ 21 h 1160"/>
                <a:gd name="T46" fmla="*/ 387 w 939"/>
                <a:gd name="T47" fmla="*/ 74 h 1160"/>
                <a:gd name="T48" fmla="*/ 454 w 939"/>
                <a:gd name="T49" fmla="*/ 108 h 1160"/>
                <a:gd name="T50" fmla="*/ 495 w 939"/>
                <a:gd name="T51" fmla="*/ 128 h 1160"/>
                <a:gd name="T52" fmla="*/ 534 w 939"/>
                <a:gd name="T53" fmla="*/ 95 h 1160"/>
                <a:gd name="T54" fmla="*/ 601 w 939"/>
                <a:gd name="T55" fmla="*/ 128 h 1160"/>
                <a:gd name="T56" fmla="*/ 668 w 939"/>
                <a:gd name="T57" fmla="*/ 118 h 1160"/>
                <a:gd name="T58" fmla="*/ 724 w 939"/>
                <a:gd name="T59" fmla="*/ 246 h 1160"/>
                <a:gd name="T60" fmla="*/ 750 w 939"/>
                <a:gd name="T61" fmla="*/ 333 h 1160"/>
                <a:gd name="T62" fmla="*/ 802 w 939"/>
                <a:gd name="T63" fmla="*/ 430 h 1160"/>
                <a:gd name="T64" fmla="*/ 883 w 939"/>
                <a:gd name="T65" fmla="*/ 471 h 1160"/>
                <a:gd name="T66" fmla="*/ 938 w 939"/>
                <a:gd name="T67" fmla="*/ 461 h 1160"/>
                <a:gd name="T68" fmla="*/ 911 w 939"/>
                <a:gd name="T69" fmla="*/ 515 h 1160"/>
                <a:gd name="T70" fmla="*/ 883 w 939"/>
                <a:gd name="T71" fmla="*/ 558 h 1160"/>
                <a:gd name="T72" fmla="*/ 830 w 939"/>
                <a:gd name="T73" fmla="*/ 611 h 1160"/>
                <a:gd name="T74" fmla="*/ 777 w 939"/>
                <a:gd name="T75" fmla="*/ 665 h 1160"/>
                <a:gd name="T76" fmla="*/ 763 w 939"/>
                <a:gd name="T77" fmla="*/ 740 h 1160"/>
                <a:gd name="T78" fmla="*/ 763 w 939"/>
                <a:gd name="T79" fmla="*/ 816 h 1160"/>
                <a:gd name="T80" fmla="*/ 750 w 939"/>
                <a:gd name="T81" fmla="*/ 870 h 1160"/>
                <a:gd name="T82" fmla="*/ 724 w 939"/>
                <a:gd name="T83" fmla="*/ 901 h 1160"/>
                <a:gd name="T84" fmla="*/ 710 w 939"/>
                <a:gd name="T85" fmla="*/ 924 h 1160"/>
                <a:gd name="T86" fmla="*/ 710 w 939"/>
                <a:gd name="T87" fmla="*/ 977 h 1160"/>
                <a:gd name="T88" fmla="*/ 668 w 939"/>
                <a:gd name="T89" fmla="*/ 1031 h 1160"/>
                <a:gd name="T90" fmla="*/ 643 w 939"/>
                <a:gd name="T91" fmla="*/ 1062 h 1160"/>
                <a:gd name="T92" fmla="*/ 601 w 939"/>
                <a:gd name="T93" fmla="*/ 1116 h 1160"/>
                <a:gd name="T94" fmla="*/ 562 w 939"/>
                <a:gd name="T95" fmla="*/ 1159 h 1160"/>
                <a:gd name="T96" fmla="*/ 509 w 939"/>
                <a:gd name="T97" fmla="*/ 1148 h 1160"/>
                <a:gd name="T98" fmla="*/ 481 w 939"/>
                <a:gd name="T99" fmla="*/ 1159 h 116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39"/>
                <a:gd name="T151" fmla="*/ 0 h 1160"/>
                <a:gd name="T152" fmla="*/ 939 w 939"/>
                <a:gd name="T153" fmla="*/ 1160 h 116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39" h="1160">
                  <a:moveTo>
                    <a:pt x="481" y="1159"/>
                  </a:moveTo>
                  <a:lnTo>
                    <a:pt x="467" y="1148"/>
                  </a:lnTo>
                  <a:lnTo>
                    <a:pt x="467" y="1138"/>
                  </a:lnTo>
                  <a:lnTo>
                    <a:pt x="467" y="1105"/>
                  </a:lnTo>
                  <a:lnTo>
                    <a:pt x="454" y="1085"/>
                  </a:lnTo>
                  <a:lnTo>
                    <a:pt x="454" y="1075"/>
                  </a:lnTo>
                  <a:lnTo>
                    <a:pt x="454" y="1062"/>
                  </a:lnTo>
                  <a:lnTo>
                    <a:pt x="442" y="1052"/>
                  </a:lnTo>
                  <a:lnTo>
                    <a:pt x="442" y="1031"/>
                  </a:lnTo>
                  <a:lnTo>
                    <a:pt x="428" y="1020"/>
                  </a:lnTo>
                  <a:lnTo>
                    <a:pt x="415" y="998"/>
                  </a:lnTo>
                  <a:lnTo>
                    <a:pt x="415" y="955"/>
                  </a:lnTo>
                  <a:lnTo>
                    <a:pt x="415" y="924"/>
                  </a:lnTo>
                  <a:lnTo>
                    <a:pt x="401" y="901"/>
                  </a:lnTo>
                  <a:lnTo>
                    <a:pt x="387" y="880"/>
                  </a:lnTo>
                  <a:lnTo>
                    <a:pt x="373" y="859"/>
                  </a:lnTo>
                  <a:lnTo>
                    <a:pt x="387" y="827"/>
                  </a:lnTo>
                  <a:lnTo>
                    <a:pt x="401" y="794"/>
                  </a:lnTo>
                  <a:lnTo>
                    <a:pt x="415" y="773"/>
                  </a:lnTo>
                  <a:lnTo>
                    <a:pt x="401" y="740"/>
                  </a:lnTo>
                  <a:lnTo>
                    <a:pt x="401" y="709"/>
                  </a:lnTo>
                  <a:lnTo>
                    <a:pt x="401" y="676"/>
                  </a:lnTo>
                  <a:lnTo>
                    <a:pt x="373" y="655"/>
                  </a:lnTo>
                  <a:lnTo>
                    <a:pt x="348" y="622"/>
                  </a:lnTo>
                  <a:lnTo>
                    <a:pt x="348" y="601"/>
                  </a:lnTo>
                  <a:lnTo>
                    <a:pt x="348" y="578"/>
                  </a:lnTo>
                  <a:lnTo>
                    <a:pt x="362" y="548"/>
                  </a:lnTo>
                  <a:lnTo>
                    <a:pt x="348" y="525"/>
                  </a:lnTo>
                  <a:lnTo>
                    <a:pt x="320" y="525"/>
                  </a:lnTo>
                  <a:lnTo>
                    <a:pt x="307" y="525"/>
                  </a:lnTo>
                  <a:lnTo>
                    <a:pt x="295" y="515"/>
                  </a:lnTo>
                  <a:lnTo>
                    <a:pt x="281" y="515"/>
                  </a:lnTo>
                  <a:lnTo>
                    <a:pt x="254" y="504"/>
                  </a:lnTo>
                  <a:lnTo>
                    <a:pt x="240" y="494"/>
                  </a:lnTo>
                  <a:lnTo>
                    <a:pt x="229" y="504"/>
                  </a:lnTo>
                  <a:lnTo>
                    <a:pt x="201" y="525"/>
                  </a:lnTo>
                  <a:lnTo>
                    <a:pt x="187" y="515"/>
                  </a:lnTo>
                  <a:lnTo>
                    <a:pt x="160" y="504"/>
                  </a:lnTo>
                  <a:lnTo>
                    <a:pt x="148" y="515"/>
                  </a:lnTo>
                  <a:lnTo>
                    <a:pt x="121" y="515"/>
                  </a:lnTo>
                  <a:lnTo>
                    <a:pt x="81" y="504"/>
                  </a:lnTo>
                  <a:lnTo>
                    <a:pt x="53" y="471"/>
                  </a:lnTo>
                  <a:lnTo>
                    <a:pt x="26" y="430"/>
                  </a:lnTo>
                  <a:lnTo>
                    <a:pt x="14" y="397"/>
                  </a:lnTo>
                  <a:lnTo>
                    <a:pt x="0" y="376"/>
                  </a:lnTo>
                  <a:lnTo>
                    <a:pt x="0" y="343"/>
                  </a:lnTo>
                  <a:lnTo>
                    <a:pt x="14" y="310"/>
                  </a:lnTo>
                  <a:lnTo>
                    <a:pt x="0" y="279"/>
                  </a:lnTo>
                  <a:lnTo>
                    <a:pt x="0" y="246"/>
                  </a:lnTo>
                  <a:lnTo>
                    <a:pt x="0" y="215"/>
                  </a:lnTo>
                  <a:lnTo>
                    <a:pt x="26" y="182"/>
                  </a:lnTo>
                  <a:lnTo>
                    <a:pt x="40" y="161"/>
                  </a:lnTo>
                  <a:lnTo>
                    <a:pt x="53" y="139"/>
                  </a:lnTo>
                  <a:lnTo>
                    <a:pt x="81" y="128"/>
                  </a:lnTo>
                  <a:lnTo>
                    <a:pt x="93" y="118"/>
                  </a:lnTo>
                  <a:lnTo>
                    <a:pt x="93" y="95"/>
                  </a:lnTo>
                  <a:lnTo>
                    <a:pt x="93" y="74"/>
                  </a:lnTo>
                  <a:lnTo>
                    <a:pt x="134" y="54"/>
                  </a:lnTo>
                  <a:lnTo>
                    <a:pt x="148" y="41"/>
                  </a:lnTo>
                  <a:lnTo>
                    <a:pt x="160" y="31"/>
                  </a:lnTo>
                  <a:lnTo>
                    <a:pt x="174" y="21"/>
                  </a:lnTo>
                  <a:lnTo>
                    <a:pt x="201" y="21"/>
                  </a:lnTo>
                  <a:lnTo>
                    <a:pt x="240" y="10"/>
                  </a:lnTo>
                  <a:lnTo>
                    <a:pt x="281" y="0"/>
                  </a:lnTo>
                  <a:lnTo>
                    <a:pt x="307" y="10"/>
                  </a:lnTo>
                  <a:lnTo>
                    <a:pt x="334" y="0"/>
                  </a:lnTo>
                  <a:lnTo>
                    <a:pt x="362" y="0"/>
                  </a:lnTo>
                  <a:lnTo>
                    <a:pt x="373" y="10"/>
                  </a:lnTo>
                  <a:lnTo>
                    <a:pt x="373" y="21"/>
                  </a:lnTo>
                  <a:lnTo>
                    <a:pt x="362" y="41"/>
                  </a:lnTo>
                  <a:lnTo>
                    <a:pt x="362" y="64"/>
                  </a:lnTo>
                  <a:lnTo>
                    <a:pt x="387" y="74"/>
                  </a:lnTo>
                  <a:lnTo>
                    <a:pt x="401" y="85"/>
                  </a:lnTo>
                  <a:lnTo>
                    <a:pt x="428" y="95"/>
                  </a:lnTo>
                  <a:lnTo>
                    <a:pt x="454" y="108"/>
                  </a:lnTo>
                  <a:lnTo>
                    <a:pt x="454" y="128"/>
                  </a:lnTo>
                  <a:lnTo>
                    <a:pt x="481" y="128"/>
                  </a:lnTo>
                  <a:lnTo>
                    <a:pt x="495" y="128"/>
                  </a:lnTo>
                  <a:lnTo>
                    <a:pt x="495" y="95"/>
                  </a:lnTo>
                  <a:lnTo>
                    <a:pt x="509" y="85"/>
                  </a:lnTo>
                  <a:lnTo>
                    <a:pt x="534" y="95"/>
                  </a:lnTo>
                  <a:lnTo>
                    <a:pt x="562" y="108"/>
                  </a:lnTo>
                  <a:lnTo>
                    <a:pt x="588" y="118"/>
                  </a:lnTo>
                  <a:lnTo>
                    <a:pt x="601" y="128"/>
                  </a:lnTo>
                  <a:lnTo>
                    <a:pt x="629" y="128"/>
                  </a:lnTo>
                  <a:lnTo>
                    <a:pt x="656" y="118"/>
                  </a:lnTo>
                  <a:lnTo>
                    <a:pt x="668" y="118"/>
                  </a:lnTo>
                  <a:lnTo>
                    <a:pt x="683" y="139"/>
                  </a:lnTo>
                  <a:lnTo>
                    <a:pt x="696" y="215"/>
                  </a:lnTo>
                  <a:lnTo>
                    <a:pt x="724" y="246"/>
                  </a:lnTo>
                  <a:lnTo>
                    <a:pt x="724" y="279"/>
                  </a:lnTo>
                  <a:lnTo>
                    <a:pt x="724" y="300"/>
                  </a:lnTo>
                  <a:lnTo>
                    <a:pt x="750" y="333"/>
                  </a:lnTo>
                  <a:lnTo>
                    <a:pt x="763" y="363"/>
                  </a:lnTo>
                  <a:lnTo>
                    <a:pt x="791" y="407"/>
                  </a:lnTo>
                  <a:lnTo>
                    <a:pt x="802" y="430"/>
                  </a:lnTo>
                  <a:lnTo>
                    <a:pt x="830" y="450"/>
                  </a:lnTo>
                  <a:lnTo>
                    <a:pt x="858" y="471"/>
                  </a:lnTo>
                  <a:lnTo>
                    <a:pt x="883" y="471"/>
                  </a:lnTo>
                  <a:lnTo>
                    <a:pt x="897" y="471"/>
                  </a:lnTo>
                  <a:lnTo>
                    <a:pt x="911" y="461"/>
                  </a:lnTo>
                  <a:lnTo>
                    <a:pt x="938" y="461"/>
                  </a:lnTo>
                  <a:lnTo>
                    <a:pt x="938" y="471"/>
                  </a:lnTo>
                  <a:lnTo>
                    <a:pt x="924" y="494"/>
                  </a:lnTo>
                  <a:lnTo>
                    <a:pt x="911" y="515"/>
                  </a:lnTo>
                  <a:lnTo>
                    <a:pt x="897" y="525"/>
                  </a:lnTo>
                  <a:lnTo>
                    <a:pt x="883" y="548"/>
                  </a:lnTo>
                  <a:lnTo>
                    <a:pt x="883" y="558"/>
                  </a:lnTo>
                  <a:lnTo>
                    <a:pt x="871" y="578"/>
                  </a:lnTo>
                  <a:lnTo>
                    <a:pt x="858" y="601"/>
                  </a:lnTo>
                  <a:lnTo>
                    <a:pt x="830" y="611"/>
                  </a:lnTo>
                  <a:lnTo>
                    <a:pt x="816" y="622"/>
                  </a:lnTo>
                  <a:lnTo>
                    <a:pt x="791" y="645"/>
                  </a:lnTo>
                  <a:lnTo>
                    <a:pt x="777" y="665"/>
                  </a:lnTo>
                  <a:lnTo>
                    <a:pt x="763" y="686"/>
                  </a:lnTo>
                  <a:lnTo>
                    <a:pt x="750" y="709"/>
                  </a:lnTo>
                  <a:lnTo>
                    <a:pt x="763" y="740"/>
                  </a:lnTo>
                  <a:lnTo>
                    <a:pt x="763" y="763"/>
                  </a:lnTo>
                  <a:lnTo>
                    <a:pt x="763" y="794"/>
                  </a:lnTo>
                  <a:lnTo>
                    <a:pt x="763" y="816"/>
                  </a:lnTo>
                  <a:lnTo>
                    <a:pt x="763" y="837"/>
                  </a:lnTo>
                  <a:lnTo>
                    <a:pt x="763" y="859"/>
                  </a:lnTo>
                  <a:lnTo>
                    <a:pt x="750" y="870"/>
                  </a:lnTo>
                  <a:lnTo>
                    <a:pt x="750" y="880"/>
                  </a:lnTo>
                  <a:lnTo>
                    <a:pt x="736" y="891"/>
                  </a:lnTo>
                  <a:lnTo>
                    <a:pt x="724" y="901"/>
                  </a:lnTo>
                  <a:lnTo>
                    <a:pt x="710" y="901"/>
                  </a:lnTo>
                  <a:lnTo>
                    <a:pt x="710" y="914"/>
                  </a:lnTo>
                  <a:lnTo>
                    <a:pt x="710" y="924"/>
                  </a:lnTo>
                  <a:lnTo>
                    <a:pt x="710" y="934"/>
                  </a:lnTo>
                  <a:lnTo>
                    <a:pt x="696" y="955"/>
                  </a:lnTo>
                  <a:lnTo>
                    <a:pt x="710" y="977"/>
                  </a:lnTo>
                  <a:lnTo>
                    <a:pt x="696" y="998"/>
                  </a:lnTo>
                  <a:lnTo>
                    <a:pt x="683" y="1020"/>
                  </a:lnTo>
                  <a:lnTo>
                    <a:pt x="668" y="1031"/>
                  </a:lnTo>
                  <a:lnTo>
                    <a:pt x="656" y="1041"/>
                  </a:lnTo>
                  <a:lnTo>
                    <a:pt x="656" y="1062"/>
                  </a:lnTo>
                  <a:lnTo>
                    <a:pt x="643" y="1062"/>
                  </a:lnTo>
                  <a:lnTo>
                    <a:pt x="629" y="1095"/>
                  </a:lnTo>
                  <a:lnTo>
                    <a:pt x="615" y="1095"/>
                  </a:lnTo>
                  <a:lnTo>
                    <a:pt x="601" y="1116"/>
                  </a:lnTo>
                  <a:lnTo>
                    <a:pt x="588" y="1138"/>
                  </a:lnTo>
                  <a:lnTo>
                    <a:pt x="575" y="1159"/>
                  </a:lnTo>
                  <a:lnTo>
                    <a:pt x="562" y="1159"/>
                  </a:lnTo>
                  <a:lnTo>
                    <a:pt x="548" y="1159"/>
                  </a:lnTo>
                  <a:lnTo>
                    <a:pt x="521" y="1148"/>
                  </a:lnTo>
                  <a:lnTo>
                    <a:pt x="509" y="1148"/>
                  </a:lnTo>
                  <a:lnTo>
                    <a:pt x="495" y="1148"/>
                  </a:lnTo>
                  <a:lnTo>
                    <a:pt x="495" y="1159"/>
                  </a:lnTo>
                  <a:lnTo>
                    <a:pt x="481" y="1159"/>
                  </a:lnTo>
                  <a:lnTo>
                    <a:pt x="467" y="1159"/>
                  </a:lnTo>
                  <a:lnTo>
                    <a:pt x="481" y="1159"/>
                  </a:lnTo>
                </a:path>
              </a:pathLst>
            </a:custGeom>
            <a:solidFill>
              <a:srgbClr val="99CCFF"/>
            </a:solidFill>
            <a:ln w="12700" cap="rnd">
              <a:noFill/>
              <a:round/>
              <a:headEnd/>
              <a:tailEnd/>
            </a:ln>
          </p:spPr>
          <p:txBody>
            <a:bodyPr/>
            <a:lstStyle/>
            <a:p>
              <a:pPr eaLnBrk="0" hangingPunct="0"/>
              <a:endParaRPr lang="en-US" dirty="0"/>
            </a:p>
          </p:txBody>
        </p:sp>
        <p:sp>
          <p:nvSpPr>
            <p:cNvPr id="3294" name="Freeform 3132"/>
            <p:cNvSpPr>
              <a:spLocks/>
            </p:cNvSpPr>
            <p:nvPr/>
          </p:nvSpPr>
          <p:spPr bwMode="auto">
            <a:xfrm>
              <a:off x="3421" y="3067"/>
              <a:ext cx="123" cy="218"/>
            </a:xfrm>
            <a:custGeom>
              <a:avLst/>
              <a:gdLst>
                <a:gd name="T0" fmla="*/ 14 w 123"/>
                <a:gd name="T1" fmla="*/ 196 h 218"/>
                <a:gd name="T2" fmla="*/ 0 w 123"/>
                <a:gd name="T3" fmla="*/ 196 h 218"/>
                <a:gd name="T4" fmla="*/ 0 w 123"/>
                <a:gd name="T5" fmla="*/ 175 h 218"/>
                <a:gd name="T6" fmla="*/ 14 w 123"/>
                <a:gd name="T7" fmla="*/ 152 h 218"/>
                <a:gd name="T8" fmla="*/ 28 w 123"/>
                <a:gd name="T9" fmla="*/ 141 h 218"/>
                <a:gd name="T10" fmla="*/ 28 w 123"/>
                <a:gd name="T11" fmla="*/ 121 h 218"/>
                <a:gd name="T12" fmla="*/ 14 w 123"/>
                <a:gd name="T13" fmla="*/ 108 h 218"/>
                <a:gd name="T14" fmla="*/ 14 w 123"/>
                <a:gd name="T15" fmla="*/ 98 h 218"/>
                <a:gd name="T16" fmla="*/ 28 w 123"/>
                <a:gd name="T17" fmla="*/ 87 h 218"/>
                <a:gd name="T18" fmla="*/ 28 w 123"/>
                <a:gd name="T19" fmla="*/ 66 h 218"/>
                <a:gd name="T20" fmla="*/ 55 w 123"/>
                <a:gd name="T21" fmla="*/ 66 h 218"/>
                <a:gd name="T22" fmla="*/ 69 w 123"/>
                <a:gd name="T23" fmla="*/ 54 h 218"/>
                <a:gd name="T24" fmla="*/ 81 w 123"/>
                <a:gd name="T25" fmla="*/ 54 h 218"/>
                <a:gd name="T26" fmla="*/ 69 w 123"/>
                <a:gd name="T27" fmla="*/ 33 h 218"/>
                <a:gd name="T28" fmla="*/ 95 w 123"/>
                <a:gd name="T29" fmla="*/ 23 h 218"/>
                <a:gd name="T30" fmla="*/ 95 w 123"/>
                <a:gd name="T31" fmla="*/ 0 h 218"/>
                <a:gd name="T32" fmla="*/ 108 w 123"/>
                <a:gd name="T33" fmla="*/ 23 h 218"/>
                <a:gd name="T34" fmla="*/ 108 w 123"/>
                <a:gd name="T35" fmla="*/ 33 h 218"/>
                <a:gd name="T36" fmla="*/ 122 w 123"/>
                <a:gd name="T37" fmla="*/ 43 h 218"/>
                <a:gd name="T38" fmla="*/ 122 w 123"/>
                <a:gd name="T39" fmla="*/ 66 h 218"/>
                <a:gd name="T40" fmla="*/ 108 w 123"/>
                <a:gd name="T41" fmla="*/ 77 h 218"/>
                <a:gd name="T42" fmla="*/ 95 w 123"/>
                <a:gd name="T43" fmla="*/ 77 h 218"/>
                <a:gd name="T44" fmla="*/ 95 w 123"/>
                <a:gd name="T45" fmla="*/ 98 h 218"/>
                <a:gd name="T46" fmla="*/ 81 w 123"/>
                <a:gd name="T47" fmla="*/ 108 h 218"/>
                <a:gd name="T48" fmla="*/ 81 w 123"/>
                <a:gd name="T49" fmla="*/ 121 h 218"/>
                <a:gd name="T50" fmla="*/ 81 w 123"/>
                <a:gd name="T51" fmla="*/ 141 h 218"/>
                <a:gd name="T52" fmla="*/ 69 w 123"/>
                <a:gd name="T53" fmla="*/ 163 h 218"/>
                <a:gd name="T54" fmla="*/ 69 w 123"/>
                <a:gd name="T55" fmla="*/ 196 h 218"/>
                <a:gd name="T56" fmla="*/ 69 w 123"/>
                <a:gd name="T57" fmla="*/ 206 h 218"/>
                <a:gd name="T58" fmla="*/ 55 w 123"/>
                <a:gd name="T59" fmla="*/ 217 h 218"/>
                <a:gd name="T60" fmla="*/ 14 w 123"/>
                <a:gd name="T61" fmla="*/ 217 h 218"/>
                <a:gd name="T62" fmla="*/ 14 w 123"/>
                <a:gd name="T63" fmla="*/ 206 h 218"/>
                <a:gd name="T64" fmla="*/ 14 w 123"/>
                <a:gd name="T65" fmla="*/ 196 h 2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3"/>
                <a:gd name="T100" fmla="*/ 0 h 218"/>
                <a:gd name="T101" fmla="*/ 123 w 123"/>
                <a:gd name="T102" fmla="*/ 218 h 2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3" h="218">
                  <a:moveTo>
                    <a:pt x="14" y="196"/>
                  </a:moveTo>
                  <a:lnTo>
                    <a:pt x="0" y="196"/>
                  </a:lnTo>
                  <a:lnTo>
                    <a:pt x="0" y="175"/>
                  </a:lnTo>
                  <a:lnTo>
                    <a:pt x="14" y="152"/>
                  </a:lnTo>
                  <a:lnTo>
                    <a:pt x="28" y="141"/>
                  </a:lnTo>
                  <a:lnTo>
                    <a:pt x="28" y="121"/>
                  </a:lnTo>
                  <a:lnTo>
                    <a:pt x="14" y="108"/>
                  </a:lnTo>
                  <a:lnTo>
                    <a:pt x="14" y="98"/>
                  </a:lnTo>
                  <a:lnTo>
                    <a:pt x="28" y="87"/>
                  </a:lnTo>
                  <a:lnTo>
                    <a:pt x="28" y="66"/>
                  </a:lnTo>
                  <a:lnTo>
                    <a:pt x="55" y="66"/>
                  </a:lnTo>
                  <a:lnTo>
                    <a:pt x="69" y="54"/>
                  </a:lnTo>
                  <a:lnTo>
                    <a:pt x="81" y="54"/>
                  </a:lnTo>
                  <a:lnTo>
                    <a:pt x="69" y="33"/>
                  </a:lnTo>
                  <a:lnTo>
                    <a:pt x="95" y="23"/>
                  </a:lnTo>
                  <a:lnTo>
                    <a:pt x="95" y="0"/>
                  </a:lnTo>
                  <a:lnTo>
                    <a:pt x="108" y="23"/>
                  </a:lnTo>
                  <a:lnTo>
                    <a:pt x="108" y="33"/>
                  </a:lnTo>
                  <a:lnTo>
                    <a:pt x="122" y="43"/>
                  </a:lnTo>
                  <a:lnTo>
                    <a:pt x="122" y="66"/>
                  </a:lnTo>
                  <a:lnTo>
                    <a:pt x="108" y="77"/>
                  </a:lnTo>
                  <a:lnTo>
                    <a:pt x="95" y="77"/>
                  </a:lnTo>
                  <a:lnTo>
                    <a:pt x="95" y="98"/>
                  </a:lnTo>
                  <a:lnTo>
                    <a:pt x="81" y="108"/>
                  </a:lnTo>
                  <a:lnTo>
                    <a:pt x="81" y="121"/>
                  </a:lnTo>
                  <a:lnTo>
                    <a:pt x="81" y="141"/>
                  </a:lnTo>
                  <a:lnTo>
                    <a:pt x="69" y="163"/>
                  </a:lnTo>
                  <a:lnTo>
                    <a:pt x="69" y="196"/>
                  </a:lnTo>
                  <a:lnTo>
                    <a:pt x="69" y="206"/>
                  </a:lnTo>
                  <a:lnTo>
                    <a:pt x="55" y="217"/>
                  </a:lnTo>
                  <a:lnTo>
                    <a:pt x="14" y="217"/>
                  </a:lnTo>
                  <a:lnTo>
                    <a:pt x="14" y="206"/>
                  </a:lnTo>
                  <a:lnTo>
                    <a:pt x="14" y="196"/>
                  </a:lnTo>
                </a:path>
              </a:pathLst>
            </a:custGeom>
            <a:solidFill>
              <a:srgbClr val="99CCFF"/>
            </a:solidFill>
            <a:ln w="12700" cap="rnd">
              <a:noFill/>
              <a:round/>
              <a:headEnd/>
              <a:tailEnd/>
            </a:ln>
          </p:spPr>
          <p:txBody>
            <a:bodyPr/>
            <a:lstStyle/>
            <a:p>
              <a:pPr eaLnBrk="0" hangingPunct="0"/>
              <a:endParaRPr lang="en-US" dirty="0"/>
            </a:p>
          </p:txBody>
        </p:sp>
        <p:sp>
          <p:nvSpPr>
            <p:cNvPr id="3295" name="Freeform 3133"/>
            <p:cNvSpPr>
              <a:spLocks/>
            </p:cNvSpPr>
            <p:nvPr/>
          </p:nvSpPr>
          <p:spPr bwMode="auto">
            <a:xfrm>
              <a:off x="4373" y="3067"/>
              <a:ext cx="524" cy="465"/>
            </a:xfrm>
            <a:custGeom>
              <a:avLst/>
              <a:gdLst>
                <a:gd name="T0" fmla="*/ 27 w 524"/>
                <a:gd name="T1" fmla="*/ 346 h 465"/>
                <a:gd name="T2" fmla="*/ 14 w 524"/>
                <a:gd name="T3" fmla="*/ 282 h 465"/>
                <a:gd name="T4" fmla="*/ 0 w 524"/>
                <a:gd name="T5" fmla="*/ 238 h 465"/>
                <a:gd name="T6" fmla="*/ 14 w 524"/>
                <a:gd name="T7" fmla="*/ 205 h 465"/>
                <a:gd name="T8" fmla="*/ 27 w 524"/>
                <a:gd name="T9" fmla="*/ 151 h 465"/>
                <a:gd name="T10" fmla="*/ 81 w 524"/>
                <a:gd name="T11" fmla="*/ 130 h 465"/>
                <a:gd name="T12" fmla="*/ 120 w 524"/>
                <a:gd name="T13" fmla="*/ 97 h 465"/>
                <a:gd name="T14" fmla="*/ 134 w 524"/>
                <a:gd name="T15" fmla="*/ 76 h 465"/>
                <a:gd name="T16" fmla="*/ 189 w 524"/>
                <a:gd name="T17" fmla="*/ 43 h 465"/>
                <a:gd name="T18" fmla="*/ 201 w 524"/>
                <a:gd name="T19" fmla="*/ 54 h 465"/>
                <a:gd name="T20" fmla="*/ 296 w 524"/>
                <a:gd name="T21" fmla="*/ 12 h 465"/>
                <a:gd name="T22" fmla="*/ 309 w 524"/>
                <a:gd name="T23" fmla="*/ 23 h 465"/>
                <a:gd name="T24" fmla="*/ 334 w 524"/>
                <a:gd name="T25" fmla="*/ 66 h 465"/>
                <a:gd name="T26" fmla="*/ 362 w 524"/>
                <a:gd name="T27" fmla="*/ 97 h 465"/>
                <a:gd name="T28" fmla="*/ 376 w 524"/>
                <a:gd name="T29" fmla="*/ 66 h 465"/>
                <a:gd name="T30" fmla="*/ 403 w 524"/>
                <a:gd name="T31" fmla="*/ 0 h 465"/>
                <a:gd name="T32" fmla="*/ 429 w 524"/>
                <a:gd name="T33" fmla="*/ 54 h 465"/>
                <a:gd name="T34" fmla="*/ 429 w 524"/>
                <a:gd name="T35" fmla="*/ 66 h 465"/>
                <a:gd name="T36" fmla="*/ 443 w 524"/>
                <a:gd name="T37" fmla="*/ 107 h 465"/>
                <a:gd name="T38" fmla="*/ 482 w 524"/>
                <a:gd name="T39" fmla="*/ 141 h 465"/>
                <a:gd name="T40" fmla="*/ 496 w 524"/>
                <a:gd name="T41" fmla="*/ 174 h 465"/>
                <a:gd name="T42" fmla="*/ 523 w 524"/>
                <a:gd name="T43" fmla="*/ 227 h 465"/>
                <a:gd name="T44" fmla="*/ 523 w 524"/>
                <a:gd name="T45" fmla="*/ 282 h 465"/>
                <a:gd name="T46" fmla="*/ 510 w 524"/>
                <a:gd name="T47" fmla="*/ 356 h 465"/>
                <a:gd name="T48" fmla="*/ 482 w 524"/>
                <a:gd name="T49" fmla="*/ 400 h 465"/>
                <a:gd name="T50" fmla="*/ 470 w 524"/>
                <a:gd name="T51" fmla="*/ 443 h 465"/>
                <a:gd name="T52" fmla="*/ 429 w 524"/>
                <a:gd name="T53" fmla="*/ 454 h 465"/>
                <a:gd name="T54" fmla="*/ 390 w 524"/>
                <a:gd name="T55" fmla="*/ 454 h 465"/>
                <a:gd name="T56" fmla="*/ 349 w 524"/>
                <a:gd name="T57" fmla="*/ 431 h 465"/>
                <a:gd name="T58" fmla="*/ 349 w 524"/>
                <a:gd name="T59" fmla="*/ 400 h 465"/>
                <a:gd name="T60" fmla="*/ 323 w 524"/>
                <a:gd name="T61" fmla="*/ 377 h 465"/>
                <a:gd name="T62" fmla="*/ 296 w 524"/>
                <a:gd name="T63" fmla="*/ 377 h 465"/>
                <a:gd name="T64" fmla="*/ 268 w 524"/>
                <a:gd name="T65" fmla="*/ 346 h 465"/>
                <a:gd name="T66" fmla="*/ 228 w 524"/>
                <a:gd name="T67" fmla="*/ 323 h 465"/>
                <a:gd name="T68" fmla="*/ 175 w 524"/>
                <a:gd name="T69" fmla="*/ 323 h 465"/>
                <a:gd name="T70" fmla="*/ 161 w 524"/>
                <a:gd name="T71" fmla="*/ 336 h 465"/>
                <a:gd name="T72" fmla="*/ 134 w 524"/>
                <a:gd name="T73" fmla="*/ 356 h 465"/>
                <a:gd name="T74" fmla="*/ 67 w 524"/>
                <a:gd name="T75" fmla="*/ 366 h 465"/>
                <a:gd name="T76" fmla="*/ 41 w 524"/>
                <a:gd name="T77" fmla="*/ 377 h 465"/>
                <a:gd name="T78" fmla="*/ 14 w 524"/>
                <a:gd name="T79" fmla="*/ 356 h 465"/>
                <a:gd name="T80" fmla="*/ 27 w 524"/>
                <a:gd name="T81" fmla="*/ 313 h 465"/>
                <a:gd name="T82" fmla="*/ 14 w 524"/>
                <a:gd name="T83" fmla="*/ 282 h 465"/>
                <a:gd name="T84" fmla="*/ 27 w 524"/>
                <a:gd name="T85" fmla="*/ 377 h 4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4"/>
                <a:gd name="T130" fmla="*/ 0 h 465"/>
                <a:gd name="T131" fmla="*/ 524 w 524"/>
                <a:gd name="T132" fmla="*/ 465 h 4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4" h="465">
                  <a:moveTo>
                    <a:pt x="27" y="377"/>
                  </a:moveTo>
                  <a:lnTo>
                    <a:pt x="27" y="346"/>
                  </a:lnTo>
                  <a:lnTo>
                    <a:pt x="27" y="313"/>
                  </a:lnTo>
                  <a:lnTo>
                    <a:pt x="14" y="282"/>
                  </a:lnTo>
                  <a:lnTo>
                    <a:pt x="14" y="248"/>
                  </a:lnTo>
                  <a:lnTo>
                    <a:pt x="0" y="238"/>
                  </a:lnTo>
                  <a:lnTo>
                    <a:pt x="14" y="227"/>
                  </a:lnTo>
                  <a:lnTo>
                    <a:pt x="14" y="205"/>
                  </a:lnTo>
                  <a:lnTo>
                    <a:pt x="14" y="174"/>
                  </a:lnTo>
                  <a:lnTo>
                    <a:pt x="27" y="151"/>
                  </a:lnTo>
                  <a:lnTo>
                    <a:pt x="53" y="141"/>
                  </a:lnTo>
                  <a:lnTo>
                    <a:pt x="81" y="130"/>
                  </a:lnTo>
                  <a:lnTo>
                    <a:pt x="120" y="107"/>
                  </a:lnTo>
                  <a:lnTo>
                    <a:pt x="120" y="97"/>
                  </a:lnTo>
                  <a:lnTo>
                    <a:pt x="134" y="87"/>
                  </a:lnTo>
                  <a:lnTo>
                    <a:pt x="134" y="76"/>
                  </a:lnTo>
                  <a:lnTo>
                    <a:pt x="161" y="54"/>
                  </a:lnTo>
                  <a:lnTo>
                    <a:pt x="189" y="43"/>
                  </a:lnTo>
                  <a:lnTo>
                    <a:pt x="189" y="54"/>
                  </a:lnTo>
                  <a:lnTo>
                    <a:pt x="201" y="54"/>
                  </a:lnTo>
                  <a:lnTo>
                    <a:pt x="242" y="12"/>
                  </a:lnTo>
                  <a:lnTo>
                    <a:pt x="296" y="12"/>
                  </a:lnTo>
                  <a:lnTo>
                    <a:pt x="323" y="12"/>
                  </a:lnTo>
                  <a:lnTo>
                    <a:pt x="309" y="23"/>
                  </a:lnTo>
                  <a:lnTo>
                    <a:pt x="309" y="54"/>
                  </a:lnTo>
                  <a:lnTo>
                    <a:pt x="334" y="66"/>
                  </a:lnTo>
                  <a:lnTo>
                    <a:pt x="334" y="76"/>
                  </a:lnTo>
                  <a:lnTo>
                    <a:pt x="362" y="97"/>
                  </a:lnTo>
                  <a:lnTo>
                    <a:pt x="376" y="87"/>
                  </a:lnTo>
                  <a:lnTo>
                    <a:pt x="376" y="66"/>
                  </a:lnTo>
                  <a:lnTo>
                    <a:pt x="390" y="23"/>
                  </a:lnTo>
                  <a:lnTo>
                    <a:pt x="403" y="0"/>
                  </a:lnTo>
                  <a:lnTo>
                    <a:pt x="429" y="33"/>
                  </a:lnTo>
                  <a:lnTo>
                    <a:pt x="429" y="54"/>
                  </a:lnTo>
                  <a:lnTo>
                    <a:pt x="415" y="54"/>
                  </a:lnTo>
                  <a:lnTo>
                    <a:pt x="429" y="66"/>
                  </a:lnTo>
                  <a:lnTo>
                    <a:pt x="443" y="76"/>
                  </a:lnTo>
                  <a:lnTo>
                    <a:pt x="443" y="107"/>
                  </a:lnTo>
                  <a:lnTo>
                    <a:pt x="456" y="120"/>
                  </a:lnTo>
                  <a:lnTo>
                    <a:pt x="482" y="141"/>
                  </a:lnTo>
                  <a:lnTo>
                    <a:pt x="496" y="151"/>
                  </a:lnTo>
                  <a:lnTo>
                    <a:pt x="496" y="174"/>
                  </a:lnTo>
                  <a:lnTo>
                    <a:pt x="510" y="216"/>
                  </a:lnTo>
                  <a:lnTo>
                    <a:pt x="523" y="227"/>
                  </a:lnTo>
                  <a:lnTo>
                    <a:pt x="523" y="259"/>
                  </a:lnTo>
                  <a:lnTo>
                    <a:pt x="523" y="282"/>
                  </a:lnTo>
                  <a:lnTo>
                    <a:pt x="510" y="313"/>
                  </a:lnTo>
                  <a:lnTo>
                    <a:pt x="510" y="356"/>
                  </a:lnTo>
                  <a:lnTo>
                    <a:pt x="496" y="377"/>
                  </a:lnTo>
                  <a:lnTo>
                    <a:pt x="482" y="400"/>
                  </a:lnTo>
                  <a:lnTo>
                    <a:pt x="470" y="431"/>
                  </a:lnTo>
                  <a:lnTo>
                    <a:pt x="470" y="443"/>
                  </a:lnTo>
                  <a:lnTo>
                    <a:pt x="443" y="454"/>
                  </a:lnTo>
                  <a:lnTo>
                    <a:pt x="429" y="454"/>
                  </a:lnTo>
                  <a:lnTo>
                    <a:pt x="415" y="443"/>
                  </a:lnTo>
                  <a:lnTo>
                    <a:pt x="390" y="454"/>
                  </a:lnTo>
                  <a:lnTo>
                    <a:pt x="390" y="464"/>
                  </a:lnTo>
                  <a:lnTo>
                    <a:pt x="349" y="431"/>
                  </a:lnTo>
                  <a:lnTo>
                    <a:pt x="349" y="421"/>
                  </a:lnTo>
                  <a:lnTo>
                    <a:pt x="349" y="400"/>
                  </a:lnTo>
                  <a:lnTo>
                    <a:pt x="323" y="389"/>
                  </a:lnTo>
                  <a:lnTo>
                    <a:pt x="323" y="377"/>
                  </a:lnTo>
                  <a:lnTo>
                    <a:pt x="334" y="356"/>
                  </a:lnTo>
                  <a:lnTo>
                    <a:pt x="296" y="377"/>
                  </a:lnTo>
                  <a:lnTo>
                    <a:pt x="282" y="377"/>
                  </a:lnTo>
                  <a:lnTo>
                    <a:pt x="268" y="346"/>
                  </a:lnTo>
                  <a:lnTo>
                    <a:pt x="256" y="336"/>
                  </a:lnTo>
                  <a:lnTo>
                    <a:pt x="228" y="323"/>
                  </a:lnTo>
                  <a:lnTo>
                    <a:pt x="214" y="323"/>
                  </a:lnTo>
                  <a:lnTo>
                    <a:pt x="175" y="323"/>
                  </a:lnTo>
                  <a:lnTo>
                    <a:pt x="161" y="323"/>
                  </a:lnTo>
                  <a:lnTo>
                    <a:pt x="161" y="336"/>
                  </a:lnTo>
                  <a:lnTo>
                    <a:pt x="147" y="346"/>
                  </a:lnTo>
                  <a:lnTo>
                    <a:pt x="134" y="356"/>
                  </a:lnTo>
                  <a:lnTo>
                    <a:pt x="108" y="366"/>
                  </a:lnTo>
                  <a:lnTo>
                    <a:pt x="67" y="366"/>
                  </a:lnTo>
                  <a:lnTo>
                    <a:pt x="53" y="377"/>
                  </a:lnTo>
                  <a:lnTo>
                    <a:pt x="41" y="377"/>
                  </a:lnTo>
                  <a:lnTo>
                    <a:pt x="14" y="377"/>
                  </a:lnTo>
                  <a:lnTo>
                    <a:pt x="14" y="356"/>
                  </a:lnTo>
                  <a:lnTo>
                    <a:pt x="27" y="336"/>
                  </a:lnTo>
                  <a:lnTo>
                    <a:pt x="27" y="313"/>
                  </a:lnTo>
                  <a:lnTo>
                    <a:pt x="27" y="302"/>
                  </a:lnTo>
                  <a:lnTo>
                    <a:pt x="14" y="282"/>
                  </a:lnTo>
                  <a:lnTo>
                    <a:pt x="0" y="248"/>
                  </a:lnTo>
                  <a:lnTo>
                    <a:pt x="27" y="377"/>
                  </a:lnTo>
                </a:path>
              </a:pathLst>
            </a:custGeom>
            <a:solidFill>
              <a:srgbClr val="99CCFF"/>
            </a:solidFill>
            <a:ln w="12700" cap="rnd">
              <a:noFill/>
              <a:round/>
              <a:headEnd/>
              <a:tailEnd/>
            </a:ln>
          </p:spPr>
          <p:txBody>
            <a:bodyPr/>
            <a:lstStyle/>
            <a:p>
              <a:pPr eaLnBrk="0" hangingPunct="0"/>
              <a:endParaRPr lang="en-US" dirty="0"/>
            </a:p>
          </p:txBody>
        </p:sp>
        <p:sp>
          <p:nvSpPr>
            <p:cNvPr id="3296" name="Freeform 3134"/>
            <p:cNvSpPr>
              <a:spLocks/>
            </p:cNvSpPr>
            <p:nvPr/>
          </p:nvSpPr>
          <p:spPr bwMode="auto">
            <a:xfrm>
              <a:off x="4776" y="3574"/>
              <a:ext cx="68" cy="43"/>
            </a:xfrm>
            <a:custGeom>
              <a:avLst/>
              <a:gdLst>
                <a:gd name="T0" fmla="*/ 0 w 68"/>
                <a:gd name="T1" fmla="*/ 0 h 43"/>
                <a:gd name="T2" fmla="*/ 67 w 68"/>
                <a:gd name="T3" fmla="*/ 0 h 43"/>
                <a:gd name="T4" fmla="*/ 67 w 68"/>
                <a:gd name="T5" fmla="*/ 22 h 43"/>
                <a:gd name="T6" fmla="*/ 53 w 68"/>
                <a:gd name="T7" fmla="*/ 22 h 43"/>
                <a:gd name="T8" fmla="*/ 53 w 68"/>
                <a:gd name="T9" fmla="*/ 32 h 43"/>
                <a:gd name="T10" fmla="*/ 39 w 68"/>
                <a:gd name="T11" fmla="*/ 42 h 43"/>
                <a:gd name="T12" fmla="*/ 26 w 68"/>
                <a:gd name="T13" fmla="*/ 42 h 43"/>
                <a:gd name="T14" fmla="*/ 12 w 68"/>
                <a:gd name="T15" fmla="*/ 32 h 43"/>
                <a:gd name="T16" fmla="*/ 12 w 68"/>
                <a:gd name="T17" fmla="*/ 11 h 43"/>
                <a:gd name="T18" fmla="*/ 0 w 68"/>
                <a:gd name="T19" fmla="*/ 0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43"/>
                <a:gd name="T32" fmla="*/ 68 w 68"/>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43">
                  <a:moveTo>
                    <a:pt x="0" y="0"/>
                  </a:moveTo>
                  <a:lnTo>
                    <a:pt x="67" y="0"/>
                  </a:lnTo>
                  <a:lnTo>
                    <a:pt x="67" y="22"/>
                  </a:lnTo>
                  <a:lnTo>
                    <a:pt x="53" y="22"/>
                  </a:lnTo>
                  <a:lnTo>
                    <a:pt x="53" y="32"/>
                  </a:lnTo>
                  <a:lnTo>
                    <a:pt x="39" y="42"/>
                  </a:lnTo>
                  <a:lnTo>
                    <a:pt x="26" y="42"/>
                  </a:lnTo>
                  <a:lnTo>
                    <a:pt x="12" y="32"/>
                  </a:lnTo>
                  <a:lnTo>
                    <a:pt x="12" y="11"/>
                  </a:lnTo>
                  <a:lnTo>
                    <a:pt x="0" y="0"/>
                  </a:lnTo>
                </a:path>
              </a:pathLst>
            </a:custGeom>
            <a:solidFill>
              <a:srgbClr val="99CCFF"/>
            </a:solidFill>
            <a:ln w="12700" cap="rnd">
              <a:noFill/>
              <a:round/>
              <a:headEnd/>
              <a:tailEnd/>
            </a:ln>
          </p:spPr>
          <p:txBody>
            <a:bodyPr/>
            <a:lstStyle/>
            <a:p>
              <a:pPr eaLnBrk="0" hangingPunct="0"/>
              <a:endParaRPr lang="en-US" dirty="0"/>
            </a:p>
          </p:txBody>
        </p:sp>
        <p:sp>
          <p:nvSpPr>
            <p:cNvPr id="3297" name="Freeform 3135"/>
            <p:cNvSpPr>
              <a:spLocks/>
            </p:cNvSpPr>
            <p:nvPr/>
          </p:nvSpPr>
          <p:spPr bwMode="auto">
            <a:xfrm>
              <a:off x="4601" y="2906"/>
              <a:ext cx="282" cy="162"/>
            </a:xfrm>
            <a:custGeom>
              <a:avLst/>
              <a:gdLst>
                <a:gd name="T0" fmla="*/ 40 w 282"/>
                <a:gd name="T1" fmla="*/ 54 h 162"/>
                <a:gd name="T2" fmla="*/ 27 w 282"/>
                <a:gd name="T3" fmla="*/ 44 h 162"/>
                <a:gd name="T4" fmla="*/ 0 w 282"/>
                <a:gd name="T5" fmla="*/ 33 h 162"/>
                <a:gd name="T6" fmla="*/ 14 w 282"/>
                <a:gd name="T7" fmla="*/ 0 h 162"/>
                <a:gd name="T8" fmla="*/ 40 w 282"/>
                <a:gd name="T9" fmla="*/ 0 h 162"/>
                <a:gd name="T10" fmla="*/ 54 w 282"/>
                <a:gd name="T11" fmla="*/ 33 h 162"/>
                <a:gd name="T12" fmla="*/ 81 w 282"/>
                <a:gd name="T13" fmla="*/ 44 h 162"/>
                <a:gd name="T14" fmla="*/ 106 w 282"/>
                <a:gd name="T15" fmla="*/ 23 h 162"/>
                <a:gd name="T16" fmla="*/ 120 w 282"/>
                <a:gd name="T17" fmla="*/ 33 h 162"/>
                <a:gd name="T18" fmla="*/ 161 w 282"/>
                <a:gd name="T19" fmla="*/ 44 h 162"/>
                <a:gd name="T20" fmla="*/ 175 w 282"/>
                <a:gd name="T21" fmla="*/ 44 h 162"/>
                <a:gd name="T22" fmla="*/ 187 w 282"/>
                <a:gd name="T23" fmla="*/ 54 h 162"/>
                <a:gd name="T24" fmla="*/ 214 w 282"/>
                <a:gd name="T25" fmla="*/ 76 h 162"/>
                <a:gd name="T26" fmla="*/ 227 w 282"/>
                <a:gd name="T27" fmla="*/ 86 h 162"/>
                <a:gd name="T28" fmla="*/ 242 w 282"/>
                <a:gd name="T29" fmla="*/ 97 h 162"/>
                <a:gd name="T30" fmla="*/ 242 w 282"/>
                <a:gd name="T31" fmla="*/ 107 h 162"/>
                <a:gd name="T32" fmla="*/ 254 w 282"/>
                <a:gd name="T33" fmla="*/ 119 h 162"/>
                <a:gd name="T34" fmla="*/ 281 w 282"/>
                <a:gd name="T35" fmla="*/ 140 h 162"/>
                <a:gd name="T36" fmla="*/ 281 w 282"/>
                <a:gd name="T37" fmla="*/ 151 h 162"/>
                <a:gd name="T38" fmla="*/ 281 w 282"/>
                <a:gd name="T39" fmla="*/ 161 h 162"/>
                <a:gd name="T40" fmla="*/ 254 w 282"/>
                <a:gd name="T41" fmla="*/ 151 h 162"/>
                <a:gd name="T42" fmla="*/ 242 w 282"/>
                <a:gd name="T43" fmla="*/ 151 h 162"/>
                <a:gd name="T44" fmla="*/ 227 w 282"/>
                <a:gd name="T45" fmla="*/ 130 h 162"/>
                <a:gd name="T46" fmla="*/ 200 w 282"/>
                <a:gd name="T47" fmla="*/ 107 h 162"/>
                <a:gd name="T48" fmla="*/ 187 w 282"/>
                <a:gd name="T49" fmla="*/ 107 h 162"/>
                <a:gd name="T50" fmla="*/ 187 w 282"/>
                <a:gd name="T51" fmla="*/ 130 h 162"/>
                <a:gd name="T52" fmla="*/ 148 w 282"/>
                <a:gd name="T53" fmla="*/ 119 h 162"/>
                <a:gd name="T54" fmla="*/ 120 w 282"/>
                <a:gd name="T55" fmla="*/ 107 h 162"/>
                <a:gd name="T56" fmla="*/ 120 w 282"/>
                <a:gd name="T57" fmla="*/ 97 h 162"/>
                <a:gd name="T58" fmla="*/ 120 w 282"/>
                <a:gd name="T59" fmla="*/ 76 h 162"/>
                <a:gd name="T60" fmla="*/ 95 w 282"/>
                <a:gd name="T61" fmla="*/ 66 h 162"/>
                <a:gd name="T62" fmla="*/ 67 w 282"/>
                <a:gd name="T63" fmla="*/ 66 h 162"/>
                <a:gd name="T64" fmla="*/ 40 w 282"/>
                <a:gd name="T65" fmla="*/ 54 h 162"/>
                <a:gd name="T66" fmla="*/ 27 w 282"/>
                <a:gd name="T67" fmla="*/ 33 h 162"/>
                <a:gd name="T68" fmla="*/ 14 w 282"/>
                <a:gd name="T69" fmla="*/ 12 h 162"/>
                <a:gd name="T70" fmla="*/ 40 w 282"/>
                <a:gd name="T71" fmla="*/ 54 h 1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2"/>
                <a:gd name="T109" fmla="*/ 0 h 162"/>
                <a:gd name="T110" fmla="*/ 282 w 282"/>
                <a:gd name="T111" fmla="*/ 162 h 1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2" h="162">
                  <a:moveTo>
                    <a:pt x="40" y="54"/>
                  </a:moveTo>
                  <a:lnTo>
                    <a:pt x="27" y="44"/>
                  </a:lnTo>
                  <a:lnTo>
                    <a:pt x="0" y="33"/>
                  </a:lnTo>
                  <a:lnTo>
                    <a:pt x="14" y="0"/>
                  </a:lnTo>
                  <a:lnTo>
                    <a:pt x="40" y="0"/>
                  </a:lnTo>
                  <a:lnTo>
                    <a:pt x="54" y="33"/>
                  </a:lnTo>
                  <a:lnTo>
                    <a:pt x="81" y="44"/>
                  </a:lnTo>
                  <a:lnTo>
                    <a:pt x="106" y="23"/>
                  </a:lnTo>
                  <a:lnTo>
                    <a:pt x="120" y="33"/>
                  </a:lnTo>
                  <a:lnTo>
                    <a:pt x="161" y="44"/>
                  </a:lnTo>
                  <a:lnTo>
                    <a:pt x="175" y="44"/>
                  </a:lnTo>
                  <a:lnTo>
                    <a:pt x="187" y="54"/>
                  </a:lnTo>
                  <a:lnTo>
                    <a:pt x="214" y="76"/>
                  </a:lnTo>
                  <a:lnTo>
                    <a:pt x="227" y="86"/>
                  </a:lnTo>
                  <a:lnTo>
                    <a:pt x="242" y="97"/>
                  </a:lnTo>
                  <a:lnTo>
                    <a:pt x="242" y="107"/>
                  </a:lnTo>
                  <a:lnTo>
                    <a:pt x="254" y="119"/>
                  </a:lnTo>
                  <a:lnTo>
                    <a:pt x="281" y="140"/>
                  </a:lnTo>
                  <a:lnTo>
                    <a:pt x="281" y="151"/>
                  </a:lnTo>
                  <a:lnTo>
                    <a:pt x="281" y="161"/>
                  </a:lnTo>
                  <a:lnTo>
                    <a:pt x="254" y="151"/>
                  </a:lnTo>
                  <a:lnTo>
                    <a:pt x="242" y="151"/>
                  </a:lnTo>
                  <a:lnTo>
                    <a:pt x="227" y="130"/>
                  </a:lnTo>
                  <a:lnTo>
                    <a:pt x="200" y="107"/>
                  </a:lnTo>
                  <a:lnTo>
                    <a:pt x="187" y="107"/>
                  </a:lnTo>
                  <a:lnTo>
                    <a:pt x="187" y="130"/>
                  </a:lnTo>
                  <a:lnTo>
                    <a:pt x="148" y="119"/>
                  </a:lnTo>
                  <a:lnTo>
                    <a:pt x="120" y="107"/>
                  </a:lnTo>
                  <a:lnTo>
                    <a:pt x="120" y="97"/>
                  </a:lnTo>
                  <a:lnTo>
                    <a:pt x="120" y="76"/>
                  </a:lnTo>
                  <a:lnTo>
                    <a:pt x="95" y="66"/>
                  </a:lnTo>
                  <a:lnTo>
                    <a:pt x="67" y="66"/>
                  </a:lnTo>
                  <a:lnTo>
                    <a:pt x="40" y="54"/>
                  </a:lnTo>
                  <a:lnTo>
                    <a:pt x="27" y="33"/>
                  </a:lnTo>
                  <a:lnTo>
                    <a:pt x="14" y="12"/>
                  </a:lnTo>
                  <a:lnTo>
                    <a:pt x="40" y="54"/>
                  </a:lnTo>
                </a:path>
              </a:pathLst>
            </a:custGeom>
            <a:solidFill>
              <a:srgbClr val="99CCFF"/>
            </a:solidFill>
            <a:ln w="12700" cap="rnd">
              <a:noFill/>
              <a:round/>
              <a:headEnd/>
              <a:tailEnd/>
            </a:ln>
          </p:spPr>
          <p:txBody>
            <a:bodyPr/>
            <a:lstStyle/>
            <a:p>
              <a:pPr eaLnBrk="0" hangingPunct="0"/>
              <a:endParaRPr lang="en-US" dirty="0"/>
            </a:p>
          </p:txBody>
        </p:sp>
        <p:sp>
          <p:nvSpPr>
            <p:cNvPr id="3298" name="Freeform 3136"/>
            <p:cNvSpPr>
              <a:spLocks/>
            </p:cNvSpPr>
            <p:nvPr/>
          </p:nvSpPr>
          <p:spPr bwMode="auto">
            <a:xfrm>
              <a:off x="4453" y="2886"/>
              <a:ext cx="96" cy="118"/>
            </a:xfrm>
            <a:custGeom>
              <a:avLst/>
              <a:gdLst>
                <a:gd name="T0" fmla="*/ 28 w 96"/>
                <a:gd name="T1" fmla="*/ 74 h 118"/>
                <a:gd name="T2" fmla="*/ 28 w 96"/>
                <a:gd name="T3" fmla="*/ 97 h 118"/>
                <a:gd name="T4" fmla="*/ 0 w 96"/>
                <a:gd name="T5" fmla="*/ 117 h 118"/>
                <a:gd name="T6" fmla="*/ 0 w 96"/>
                <a:gd name="T7" fmla="*/ 97 h 118"/>
                <a:gd name="T8" fmla="*/ 0 w 96"/>
                <a:gd name="T9" fmla="*/ 86 h 118"/>
                <a:gd name="T10" fmla="*/ 14 w 96"/>
                <a:gd name="T11" fmla="*/ 64 h 118"/>
                <a:gd name="T12" fmla="*/ 14 w 96"/>
                <a:gd name="T13" fmla="*/ 43 h 118"/>
                <a:gd name="T14" fmla="*/ 28 w 96"/>
                <a:gd name="T15" fmla="*/ 21 h 118"/>
                <a:gd name="T16" fmla="*/ 40 w 96"/>
                <a:gd name="T17" fmla="*/ 0 h 118"/>
                <a:gd name="T18" fmla="*/ 81 w 96"/>
                <a:gd name="T19" fmla="*/ 0 h 118"/>
                <a:gd name="T20" fmla="*/ 95 w 96"/>
                <a:gd name="T21" fmla="*/ 0 h 118"/>
                <a:gd name="T22" fmla="*/ 81 w 96"/>
                <a:gd name="T23" fmla="*/ 11 h 118"/>
                <a:gd name="T24" fmla="*/ 40 w 96"/>
                <a:gd name="T25" fmla="*/ 11 h 118"/>
                <a:gd name="T26" fmla="*/ 28 w 96"/>
                <a:gd name="T27" fmla="*/ 33 h 118"/>
                <a:gd name="T28" fmla="*/ 40 w 96"/>
                <a:gd name="T29" fmla="*/ 43 h 118"/>
                <a:gd name="T30" fmla="*/ 67 w 96"/>
                <a:gd name="T31" fmla="*/ 54 h 118"/>
                <a:gd name="T32" fmla="*/ 53 w 96"/>
                <a:gd name="T33" fmla="*/ 74 h 118"/>
                <a:gd name="T34" fmla="*/ 40 w 96"/>
                <a:gd name="T35" fmla="*/ 74 h 118"/>
                <a:gd name="T36" fmla="*/ 53 w 96"/>
                <a:gd name="T37" fmla="*/ 97 h 118"/>
                <a:gd name="T38" fmla="*/ 40 w 96"/>
                <a:gd name="T39" fmla="*/ 107 h 118"/>
                <a:gd name="T40" fmla="*/ 40 w 96"/>
                <a:gd name="T41" fmla="*/ 74 h 118"/>
                <a:gd name="T42" fmla="*/ 28 w 96"/>
                <a:gd name="T43" fmla="*/ 74 h 1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6"/>
                <a:gd name="T67" fmla="*/ 0 h 118"/>
                <a:gd name="T68" fmla="*/ 96 w 96"/>
                <a:gd name="T69" fmla="*/ 118 h 1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6" h="118">
                  <a:moveTo>
                    <a:pt x="28" y="74"/>
                  </a:moveTo>
                  <a:lnTo>
                    <a:pt x="28" y="97"/>
                  </a:lnTo>
                  <a:lnTo>
                    <a:pt x="0" y="117"/>
                  </a:lnTo>
                  <a:lnTo>
                    <a:pt x="0" y="97"/>
                  </a:lnTo>
                  <a:lnTo>
                    <a:pt x="0" y="86"/>
                  </a:lnTo>
                  <a:lnTo>
                    <a:pt x="14" y="64"/>
                  </a:lnTo>
                  <a:lnTo>
                    <a:pt x="14" y="43"/>
                  </a:lnTo>
                  <a:lnTo>
                    <a:pt x="28" y="21"/>
                  </a:lnTo>
                  <a:lnTo>
                    <a:pt x="40" y="0"/>
                  </a:lnTo>
                  <a:lnTo>
                    <a:pt x="81" y="0"/>
                  </a:lnTo>
                  <a:lnTo>
                    <a:pt x="95" y="0"/>
                  </a:lnTo>
                  <a:lnTo>
                    <a:pt x="81" y="11"/>
                  </a:lnTo>
                  <a:lnTo>
                    <a:pt x="40" y="11"/>
                  </a:lnTo>
                  <a:lnTo>
                    <a:pt x="28" y="33"/>
                  </a:lnTo>
                  <a:lnTo>
                    <a:pt x="40" y="43"/>
                  </a:lnTo>
                  <a:lnTo>
                    <a:pt x="67" y="54"/>
                  </a:lnTo>
                  <a:lnTo>
                    <a:pt x="53" y="74"/>
                  </a:lnTo>
                  <a:lnTo>
                    <a:pt x="40" y="74"/>
                  </a:lnTo>
                  <a:lnTo>
                    <a:pt x="53" y="97"/>
                  </a:lnTo>
                  <a:lnTo>
                    <a:pt x="40" y="107"/>
                  </a:lnTo>
                  <a:lnTo>
                    <a:pt x="40" y="74"/>
                  </a:lnTo>
                  <a:lnTo>
                    <a:pt x="28" y="74"/>
                  </a:lnTo>
                </a:path>
              </a:pathLst>
            </a:custGeom>
            <a:solidFill>
              <a:srgbClr val="99CCFF"/>
            </a:solidFill>
            <a:ln w="12700" cap="rnd">
              <a:noFill/>
              <a:round/>
              <a:headEnd/>
              <a:tailEnd/>
            </a:ln>
          </p:spPr>
          <p:txBody>
            <a:bodyPr/>
            <a:lstStyle/>
            <a:p>
              <a:pPr eaLnBrk="0" hangingPunct="0"/>
              <a:endParaRPr lang="en-US" dirty="0"/>
            </a:p>
          </p:txBody>
        </p:sp>
        <p:sp>
          <p:nvSpPr>
            <p:cNvPr id="3299" name="Freeform 3137"/>
            <p:cNvSpPr>
              <a:spLocks/>
            </p:cNvSpPr>
            <p:nvPr/>
          </p:nvSpPr>
          <p:spPr bwMode="auto">
            <a:xfrm>
              <a:off x="4520" y="3038"/>
              <a:ext cx="43" cy="10"/>
            </a:xfrm>
            <a:custGeom>
              <a:avLst/>
              <a:gdLst>
                <a:gd name="T0" fmla="*/ 0 w 43"/>
                <a:gd name="T1" fmla="*/ 0 h 10"/>
                <a:gd name="T2" fmla="*/ 42 w 43"/>
                <a:gd name="T3" fmla="*/ 0 h 10"/>
                <a:gd name="T4" fmla="*/ 28 w 43"/>
                <a:gd name="T5" fmla="*/ 9 h 10"/>
                <a:gd name="T6" fmla="*/ 0 w 43"/>
                <a:gd name="T7" fmla="*/ 0 h 10"/>
                <a:gd name="T8" fmla="*/ 0 60000 65536"/>
                <a:gd name="T9" fmla="*/ 0 60000 65536"/>
                <a:gd name="T10" fmla="*/ 0 60000 65536"/>
                <a:gd name="T11" fmla="*/ 0 60000 65536"/>
                <a:gd name="T12" fmla="*/ 0 w 43"/>
                <a:gd name="T13" fmla="*/ 0 h 10"/>
                <a:gd name="T14" fmla="*/ 43 w 43"/>
                <a:gd name="T15" fmla="*/ 10 h 10"/>
              </a:gdLst>
              <a:ahLst/>
              <a:cxnLst>
                <a:cxn ang="T8">
                  <a:pos x="T0" y="T1"/>
                </a:cxn>
                <a:cxn ang="T9">
                  <a:pos x="T2" y="T3"/>
                </a:cxn>
                <a:cxn ang="T10">
                  <a:pos x="T4" y="T5"/>
                </a:cxn>
                <a:cxn ang="T11">
                  <a:pos x="T6" y="T7"/>
                </a:cxn>
              </a:cxnLst>
              <a:rect l="T12" t="T13" r="T14" b="T15"/>
              <a:pathLst>
                <a:path w="43" h="10">
                  <a:moveTo>
                    <a:pt x="0" y="0"/>
                  </a:moveTo>
                  <a:lnTo>
                    <a:pt x="42" y="0"/>
                  </a:lnTo>
                  <a:lnTo>
                    <a:pt x="28" y="9"/>
                  </a:lnTo>
                  <a:lnTo>
                    <a:pt x="0" y="0"/>
                  </a:lnTo>
                </a:path>
              </a:pathLst>
            </a:custGeom>
            <a:solidFill>
              <a:srgbClr val="99CCFF"/>
            </a:solidFill>
            <a:ln w="12700" cap="rnd">
              <a:noFill/>
              <a:round/>
              <a:headEnd/>
              <a:tailEnd/>
            </a:ln>
          </p:spPr>
          <p:txBody>
            <a:bodyPr/>
            <a:lstStyle/>
            <a:p>
              <a:pPr eaLnBrk="0" hangingPunct="0"/>
              <a:endParaRPr lang="en-US" dirty="0"/>
            </a:p>
          </p:txBody>
        </p:sp>
        <p:sp>
          <p:nvSpPr>
            <p:cNvPr id="3300" name="Freeform 3138"/>
            <p:cNvSpPr>
              <a:spLocks/>
            </p:cNvSpPr>
            <p:nvPr/>
          </p:nvSpPr>
          <p:spPr bwMode="auto">
            <a:xfrm>
              <a:off x="4306" y="3003"/>
              <a:ext cx="81" cy="36"/>
            </a:xfrm>
            <a:custGeom>
              <a:avLst/>
              <a:gdLst>
                <a:gd name="T0" fmla="*/ 14 w 81"/>
                <a:gd name="T1" fmla="*/ 11 h 36"/>
                <a:gd name="T2" fmla="*/ 53 w 81"/>
                <a:gd name="T3" fmla="*/ 0 h 36"/>
                <a:gd name="T4" fmla="*/ 80 w 81"/>
                <a:gd name="T5" fmla="*/ 24 h 36"/>
                <a:gd name="T6" fmla="*/ 80 w 81"/>
                <a:gd name="T7" fmla="*/ 35 h 36"/>
                <a:gd name="T8" fmla="*/ 40 w 81"/>
                <a:gd name="T9" fmla="*/ 24 h 36"/>
                <a:gd name="T10" fmla="*/ 0 w 81"/>
                <a:gd name="T11" fmla="*/ 11 h 36"/>
                <a:gd name="T12" fmla="*/ 14 w 81"/>
                <a:gd name="T13" fmla="*/ 11 h 36"/>
                <a:gd name="T14" fmla="*/ 0 60000 65536"/>
                <a:gd name="T15" fmla="*/ 0 60000 65536"/>
                <a:gd name="T16" fmla="*/ 0 60000 65536"/>
                <a:gd name="T17" fmla="*/ 0 60000 65536"/>
                <a:gd name="T18" fmla="*/ 0 60000 65536"/>
                <a:gd name="T19" fmla="*/ 0 60000 65536"/>
                <a:gd name="T20" fmla="*/ 0 60000 65536"/>
                <a:gd name="T21" fmla="*/ 0 w 81"/>
                <a:gd name="T22" fmla="*/ 0 h 36"/>
                <a:gd name="T23" fmla="*/ 81 w 81"/>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36">
                  <a:moveTo>
                    <a:pt x="14" y="11"/>
                  </a:moveTo>
                  <a:lnTo>
                    <a:pt x="53" y="0"/>
                  </a:lnTo>
                  <a:lnTo>
                    <a:pt x="80" y="24"/>
                  </a:lnTo>
                  <a:lnTo>
                    <a:pt x="80" y="35"/>
                  </a:lnTo>
                  <a:lnTo>
                    <a:pt x="40" y="24"/>
                  </a:lnTo>
                  <a:lnTo>
                    <a:pt x="0" y="11"/>
                  </a:lnTo>
                  <a:lnTo>
                    <a:pt x="14" y="11"/>
                  </a:lnTo>
                </a:path>
              </a:pathLst>
            </a:custGeom>
            <a:solidFill>
              <a:srgbClr val="99CCFF"/>
            </a:solidFill>
            <a:ln w="12700" cap="rnd">
              <a:noFill/>
              <a:round/>
              <a:headEnd/>
              <a:tailEnd/>
            </a:ln>
          </p:spPr>
          <p:txBody>
            <a:bodyPr/>
            <a:lstStyle/>
            <a:p>
              <a:pPr eaLnBrk="0" hangingPunct="0"/>
              <a:endParaRPr lang="en-US" dirty="0"/>
            </a:p>
          </p:txBody>
        </p:sp>
        <p:sp>
          <p:nvSpPr>
            <p:cNvPr id="3301" name="Freeform 3139"/>
            <p:cNvSpPr>
              <a:spLocks/>
            </p:cNvSpPr>
            <p:nvPr/>
          </p:nvSpPr>
          <p:spPr bwMode="auto">
            <a:xfrm>
              <a:off x="4133" y="2821"/>
              <a:ext cx="135" cy="174"/>
            </a:xfrm>
            <a:custGeom>
              <a:avLst/>
              <a:gdLst>
                <a:gd name="T0" fmla="*/ 79 w 135"/>
                <a:gd name="T1" fmla="*/ 86 h 174"/>
                <a:gd name="T2" fmla="*/ 93 w 135"/>
                <a:gd name="T3" fmla="*/ 119 h 174"/>
                <a:gd name="T4" fmla="*/ 93 w 135"/>
                <a:gd name="T5" fmla="*/ 140 h 174"/>
                <a:gd name="T6" fmla="*/ 106 w 135"/>
                <a:gd name="T7" fmla="*/ 163 h 174"/>
                <a:gd name="T8" fmla="*/ 120 w 135"/>
                <a:gd name="T9" fmla="*/ 173 h 174"/>
                <a:gd name="T10" fmla="*/ 134 w 135"/>
                <a:gd name="T11" fmla="*/ 173 h 174"/>
                <a:gd name="T12" fmla="*/ 134 w 135"/>
                <a:gd name="T13" fmla="*/ 152 h 174"/>
                <a:gd name="T14" fmla="*/ 120 w 135"/>
                <a:gd name="T15" fmla="*/ 130 h 174"/>
                <a:gd name="T16" fmla="*/ 120 w 135"/>
                <a:gd name="T17" fmla="*/ 119 h 174"/>
                <a:gd name="T18" fmla="*/ 106 w 135"/>
                <a:gd name="T19" fmla="*/ 98 h 174"/>
                <a:gd name="T20" fmla="*/ 106 w 135"/>
                <a:gd name="T21" fmla="*/ 75 h 174"/>
                <a:gd name="T22" fmla="*/ 93 w 135"/>
                <a:gd name="T23" fmla="*/ 64 h 174"/>
                <a:gd name="T24" fmla="*/ 53 w 135"/>
                <a:gd name="T25" fmla="*/ 44 h 174"/>
                <a:gd name="T26" fmla="*/ 39 w 135"/>
                <a:gd name="T27" fmla="*/ 31 h 174"/>
                <a:gd name="T28" fmla="*/ 26 w 135"/>
                <a:gd name="T29" fmla="*/ 10 h 174"/>
                <a:gd name="T30" fmla="*/ 12 w 135"/>
                <a:gd name="T31" fmla="*/ 0 h 174"/>
                <a:gd name="T32" fmla="*/ 0 w 135"/>
                <a:gd name="T33" fmla="*/ 10 h 174"/>
                <a:gd name="T34" fmla="*/ 12 w 135"/>
                <a:gd name="T35" fmla="*/ 10 h 174"/>
                <a:gd name="T36" fmla="*/ 39 w 135"/>
                <a:gd name="T37" fmla="*/ 31 h 174"/>
                <a:gd name="T38" fmla="*/ 53 w 135"/>
                <a:gd name="T39" fmla="*/ 31 h 174"/>
                <a:gd name="T40" fmla="*/ 53 w 135"/>
                <a:gd name="T41" fmla="*/ 44 h 174"/>
                <a:gd name="T42" fmla="*/ 67 w 135"/>
                <a:gd name="T43" fmla="*/ 64 h 174"/>
                <a:gd name="T44" fmla="*/ 67 w 135"/>
                <a:gd name="T45" fmla="*/ 75 h 174"/>
                <a:gd name="T46" fmla="*/ 79 w 135"/>
                <a:gd name="T47" fmla="*/ 98 h 174"/>
                <a:gd name="T48" fmla="*/ 79 w 135"/>
                <a:gd name="T49" fmla="*/ 86 h 1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5"/>
                <a:gd name="T76" fmla="*/ 0 h 174"/>
                <a:gd name="T77" fmla="*/ 135 w 135"/>
                <a:gd name="T78" fmla="*/ 174 h 1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5" h="174">
                  <a:moveTo>
                    <a:pt x="79" y="86"/>
                  </a:moveTo>
                  <a:lnTo>
                    <a:pt x="93" y="119"/>
                  </a:lnTo>
                  <a:lnTo>
                    <a:pt x="93" y="140"/>
                  </a:lnTo>
                  <a:lnTo>
                    <a:pt x="106" y="163"/>
                  </a:lnTo>
                  <a:lnTo>
                    <a:pt x="120" y="173"/>
                  </a:lnTo>
                  <a:lnTo>
                    <a:pt x="134" y="173"/>
                  </a:lnTo>
                  <a:lnTo>
                    <a:pt x="134" y="152"/>
                  </a:lnTo>
                  <a:lnTo>
                    <a:pt x="120" y="130"/>
                  </a:lnTo>
                  <a:lnTo>
                    <a:pt x="120" y="119"/>
                  </a:lnTo>
                  <a:lnTo>
                    <a:pt x="106" y="98"/>
                  </a:lnTo>
                  <a:lnTo>
                    <a:pt x="106" y="75"/>
                  </a:lnTo>
                  <a:lnTo>
                    <a:pt x="93" y="64"/>
                  </a:lnTo>
                  <a:lnTo>
                    <a:pt x="53" y="44"/>
                  </a:lnTo>
                  <a:lnTo>
                    <a:pt x="39" y="31"/>
                  </a:lnTo>
                  <a:lnTo>
                    <a:pt x="26" y="10"/>
                  </a:lnTo>
                  <a:lnTo>
                    <a:pt x="12" y="0"/>
                  </a:lnTo>
                  <a:lnTo>
                    <a:pt x="0" y="10"/>
                  </a:lnTo>
                  <a:lnTo>
                    <a:pt x="12" y="10"/>
                  </a:lnTo>
                  <a:lnTo>
                    <a:pt x="39" y="31"/>
                  </a:lnTo>
                  <a:lnTo>
                    <a:pt x="53" y="31"/>
                  </a:lnTo>
                  <a:lnTo>
                    <a:pt x="53" y="44"/>
                  </a:lnTo>
                  <a:lnTo>
                    <a:pt x="67" y="64"/>
                  </a:lnTo>
                  <a:lnTo>
                    <a:pt x="67" y="75"/>
                  </a:lnTo>
                  <a:lnTo>
                    <a:pt x="79" y="98"/>
                  </a:lnTo>
                  <a:lnTo>
                    <a:pt x="79" y="86"/>
                  </a:lnTo>
                </a:path>
              </a:pathLst>
            </a:custGeom>
            <a:solidFill>
              <a:srgbClr val="99CCFF"/>
            </a:solidFill>
            <a:ln w="12700" cap="rnd">
              <a:noFill/>
              <a:round/>
              <a:headEnd/>
              <a:tailEnd/>
            </a:ln>
          </p:spPr>
          <p:txBody>
            <a:bodyPr/>
            <a:lstStyle/>
            <a:p>
              <a:pPr eaLnBrk="0" hangingPunct="0"/>
              <a:endParaRPr lang="en-US" dirty="0"/>
            </a:p>
          </p:txBody>
        </p:sp>
        <p:sp>
          <p:nvSpPr>
            <p:cNvPr id="3302" name="Freeform 3140"/>
            <p:cNvSpPr>
              <a:spLocks/>
            </p:cNvSpPr>
            <p:nvPr/>
          </p:nvSpPr>
          <p:spPr bwMode="auto">
            <a:xfrm>
              <a:off x="4320" y="2812"/>
              <a:ext cx="134" cy="161"/>
            </a:xfrm>
            <a:custGeom>
              <a:avLst/>
              <a:gdLst>
                <a:gd name="T0" fmla="*/ 94 w 134"/>
                <a:gd name="T1" fmla="*/ 160 h 161"/>
                <a:gd name="T2" fmla="*/ 80 w 134"/>
                <a:gd name="T3" fmla="*/ 148 h 161"/>
                <a:gd name="T4" fmla="*/ 52 w 134"/>
                <a:gd name="T5" fmla="*/ 148 h 161"/>
                <a:gd name="T6" fmla="*/ 27 w 134"/>
                <a:gd name="T7" fmla="*/ 160 h 161"/>
                <a:gd name="T8" fmla="*/ 27 w 134"/>
                <a:gd name="T9" fmla="*/ 148 h 161"/>
                <a:gd name="T10" fmla="*/ 27 w 134"/>
                <a:gd name="T11" fmla="*/ 127 h 161"/>
                <a:gd name="T12" fmla="*/ 27 w 134"/>
                <a:gd name="T13" fmla="*/ 117 h 161"/>
                <a:gd name="T14" fmla="*/ 13 w 134"/>
                <a:gd name="T15" fmla="*/ 107 h 161"/>
                <a:gd name="T16" fmla="*/ 0 w 134"/>
                <a:gd name="T17" fmla="*/ 107 h 161"/>
                <a:gd name="T18" fmla="*/ 0 w 134"/>
                <a:gd name="T19" fmla="*/ 74 h 161"/>
                <a:gd name="T20" fmla="*/ 13 w 134"/>
                <a:gd name="T21" fmla="*/ 74 h 161"/>
                <a:gd name="T22" fmla="*/ 27 w 134"/>
                <a:gd name="T23" fmla="*/ 74 h 161"/>
                <a:gd name="T24" fmla="*/ 52 w 134"/>
                <a:gd name="T25" fmla="*/ 53 h 161"/>
                <a:gd name="T26" fmla="*/ 66 w 134"/>
                <a:gd name="T27" fmla="*/ 41 h 161"/>
                <a:gd name="T28" fmla="*/ 80 w 134"/>
                <a:gd name="T29" fmla="*/ 20 h 161"/>
                <a:gd name="T30" fmla="*/ 94 w 134"/>
                <a:gd name="T31" fmla="*/ 10 h 161"/>
                <a:gd name="T32" fmla="*/ 119 w 134"/>
                <a:gd name="T33" fmla="*/ 0 h 161"/>
                <a:gd name="T34" fmla="*/ 133 w 134"/>
                <a:gd name="T35" fmla="*/ 20 h 161"/>
                <a:gd name="T36" fmla="*/ 133 w 134"/>
                <a:gd name="T37" fmla="*/ 31 h 161"/>
                <a:gd name="T38" fmla="*/ 119 w 134"/>
                <a:gd name="T39" fmla="*/ 31 h 161"/>
                <a:gd name="T40" fmla="*/ 119 w 134"/>
                <a:gd name="T41" fmla="*/ 41 h 161"/>
                <a:gd name="T42" fmla="*/ 119 w 134"/>
                <a:gd name="T43" fmla="*/ 53 h 161"/>
                <a:gd name="T44" fmla="*/ 133 w 134"/>
                <a:gd name="T45" fmla="*/ 63 h 161"/>
                <a:gd name="T46" fmla="*/ 133 w 134"/>
                <a:gd name="T47" fmla="*/ 74 h 161"/>
                <a:gd name="T48" fmla="*/ 133 w 134"/>
                <a:gd name="T49" fmla="*/ 84 h 161"/>
                <a:gd name="T50" fmla="*/ 105 w 134"/>
                <a:gd name="T51" fmla="*/ 117 h 161"/>
                <a:gd name="T52" fmla="*/ 94 w 134"/>
                <a:gd name="T53" fmla="*/ 160 h 16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4"/>
                <a:gd name="T82" fmla="*/ 0 h 161"/>
                <a:gd name="T83" fmla="*/ 134 w 134"/>
                <a:gd name="T84" fmla="*/ 161 h 16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4" h="161">
                  <a:moveTo>
                    <a:pt x="94" y="160"/>
                  </a:moveTo>
                  <a:lnTo>
                    <a:pt x="80" y="148"/>
                  </a:lnTo>
                  <a:lnTo>
                    <a:pt x="52" y="148"/>
                  </a:lnTo>
                  <a:lnTo>
                    <a:pt x="27" y="160"/>
                  </a:lnTo>
                  <a:lnTo>
                    <a:pt x="27" y="148"/>
                  </a:lnTo>
                  <a:lnTo>
                    <a:pt x="27" y="127"/>
                  </a:lnTo>
                  <a:lnTo>
                    <a:pt x="27" y="117"/>
                  </a:lnTo>
                  <a:lnTo>
                    <a:pt x="13" y="107"/>
                  </a:lnTo>
                  <a:lnTo>
                    <a:pt x="0" y="107"/>
                  </a:lnTo>
                  <a:lnTo>
                    <a:pt x="0" y="74"/>
                  </a:lnTo>
                  <a:lnTo>
                    <a:pt x="13" y="74"/>
                  </a:lnTo>
                  <a:lnTo>
                    <a:pt x="27" y="74"/>
                  </a:lnTo>
                  <a:lnTo>
                    <a:pt x="52" y="53"/>
                  </a:lnTo>
                  <a:lnTo>
                    <a:pt x="66" y="41"/>
                  </a:lnTo>
                  <a:lnTo>
                    <a:pt x="80" y="20"/>
                  </a:lnTo>
                  <a:lnTo>
                    <a:pt x="94" y="10"/>
                  </a:lnTo>
                  <a:lnTo>
                    <a:pt x="119" y="0"/>
                  </a:lnTo>
                  <a:lnTo>
                    <a:pt x="133" y="20"/>
                  </a:lnTo>
                  <a:lnTo>
                    <a:pt x="133" y="31"/>
                  </a:lnTo>
                  <a:lnTo>
                    <a:pt x="119" y="31"/>
                  </a:lnTo>
                  <a:lnTo>
                    <a:pt x="119" y="41"/>
                  </a:lnTo>
                  <a:lnTo>
                    <a:pt x="119" y="53"/>
                  </a:lnTo>
                  <a:lnTo>
                    <a:pt x="133" y="63"/>
                  </a:lnTo>
                  <a:lnTo>
                    <a:pt x="133" y="74"/>
                  </a:lnTo>
                  <a:lnTo>
                    <a:pt x="133" y="84"/>
                  </a:lnTo>
                  <a:lnTo>
                    <a:pt x="105" y="117"/>
                  </a:lnTo>
                  <a:lnTo>
                    <a:pt x="94" y="160"/>
                  </a:lnTo>
                </a:path>
              </a:pathLst>
            </a:custGeom>
            <a:solidFill>
              <a:srgbClr val="99CCFF"/>
            </a:solidFill>
            <a:ln w="12700" cap="rnd">
              <a:noFill/>
              <a:round/>
              <a:headEnd/>
              <a:tailEnd/>
            </a:ln>
          </p:spPr>
          <p:txBody>
            <a:bodyPr/>
            <a:lstStyle/>
            <a:p>
              <a:pPr eaLnBrk="0" hangingPunct="0"/>
              <a:endParaRPr lang="en-US" dirty="0"/>
            </a:p>
          </p:txBody>
        </p:sp>
        <p:sp>
          <p:nvSpPr>
            <p:cNvPr id="3303" name="Freeform 3141"/>
            <p:cNvSpPr>
              <a:spLocks/>
            </p:cNvSpPr>
            <p:nvPr/>
          </p:nvSpPr>
          <p:spPr bwMode="auto">
            <a:xfrm>
              <a:off x="4493" y="2788"/>
              <a:ext cx="70" cy="45"/>
            </a:xfrm>
            <a:custGeom>
              <a:avLst/>
              <a:gdLst>
                <a:gd name="T0" fmla="*/ 41 w 70"/>
                <a:gd name="T1" fmla="*/ 34 h 45"/>
                <a:gd name="T2" fmla="*/ 28 w 70"/>
                <a:gd name="T3" fmla="*/ 34 h 45"/>
                <a:gd name="T4" fmla="*/ 0 w 70"/>
                <a:gd name="T5" fmla="*/ 34 h 45"/>
                <a:gd name="T6" fmla="*/ 14 w 70"/>
                <a:gd name="T7" fmla="*/ 11 h 45"/>
                <a:gd name="T8" fmla="*/ 41 w 70"/>
                <a:gd name="T9" fmla="*/ 11 h 45"/>
                <a:gd name="T10" fmla="*/ 69 w 70"/>
                <a:gd name="T11" fmla="*/ 0 h 45"/>
                <a:gd name="T12" fmla="*/ 69 w 70"/>
                <a:gd name="T13" fmla="*/ 11 h 45"/>
                <a:gd name="T14" fmla="*/ 55 w 70"/>
                <a:gd name="T15" fmla="*/ 34 h 45"/>
                <a:gd name="T16" fmla="*/ 41 w 70"/>
                <a:gd name="T17" fmla="*/ 44 h 45"/>
                <a:gd name="T18" fmla="*/ 41 w 70"/>
                <a:gd name="T19" fmla="*/ 34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45"/>
                <a:gd name="T32" fmla="*/ 70 w 70"/>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45">
                  <a:moveTo>
                    <a:pt x="41" y="34"/>
                  </a:moveTo>
                  <a:lnTo>
                    <a:pt x="28" y="34"/>
                  </a:lnTo>
                  <a:lnTo>
                    <a:pt x="0" y="34"/>
                  </a:lnTo>
                  <a:lnTo>
                    <a:pt x="14" y="11"/>
                  </a:lnTo>
                  <a:lnTo>
                    <a:pt x="41" y="11"/>
                  </a:lnTo>
                  <a:lnTo>
                    <a:pt x="69" y="0"/>
                  </a:lnTo>
                  <a:lnTo>
                    <a:pt x="69" y="11"/>
                  </a:lnTo>
                  <a:lnTo>
                    <a:pt x="55" y="34"/>
                  </a:lnTo>
                  <a:lnTo>
                    <a:pt x="41" y="44"/>
                  </a:lnTo>
                  <a:lnTo>
                    <a:pt x="41" y="34"/>
                  </a:lnTo>
                </a:path>
              </a:pathLst>
            </a:custGeom>
            <a:solidFill>
              <a:srgbClr val="99CCFF"/>
            </a:solidFill>
            <a:ln w="12700" cap="rnd">
              <a:noFill/>
              <a:round/>
              <a:headEnd/>
              <a:tailEnd/>
            </a:ln>
          </p:spPr>
          <p:txBody>
            <a:bodyPr/>
            <a:lstStyle/>
            <a:p>
              <a:pPr eaLnBrk="0" hangingPunct="0"/>
              <a:endParaRPr lang="en-US" dirty="0"/>
            </a:p>
          </p:txBody>
        </p:sp>
        <p:sp>
          <p:nvSpPr>
            <p:cNvPr id="3304" name="Freeform 3142"/>
            <p:cNvSpPr>
              <a:spLocks/>
            </p:cNvSpPr>
            <p:nvPr/>
          </p:nvSpPr>
          <p:spPr bwMode="auto">
            <a:xfrm>
              <a:off x="4467" y="2651"/>
              <a:ext cx="68" cy="85"/>
            </a:xfrm>
            <a:custGeom>
              <a:avLst/>
              <a:gdLst>
                <a:gd name="T0" fmla="*/ 67 w 68"/>
                <a:gd name="T1" fmla="*/ 84 h 85"/>
                <a:gd name="T2" fmla="*/ 53 w 68"/>
                <a:gd name="T3" fmla="*/ 74 h 85"/>
                <a:gd name="T4" fmla="*/ 39 w 68"/>
                <a:gd name="T5" fmla="*/ 63 h 85"/>
                <a:gd name="T6" fmla="*/ 26 w 68"/>
                <a:gd name="T7" fmla="*/ 53 h 85"/>
                <a:gd name="T8" fmla="*/ 26 w 68"/>
                <a:gd name="T9" fmla="*/ 41 h 85"/>
                <a:gd name="T10" fmla="*/ 39 w 68"/>
                <a:gd name="T11" fmla="*/ 21 h 85"/>
                <a:gd name="T12" fmla="*/ 39 w 68"/>
                <a:gd name="T13" fmla="*/ 11 h 85"/>
                <a:gd name="T14" fmla="*/ 26 w 68"/>
                <a:gd name="T15" fmla="*/ 0 h 85"/>
                <a:gd name="T16" fmla="*/ 14 w 68"/>
                <a:gd name="T17" fmla="*/ 11 h 85"/>
                <a:gd name="T18" fmla="*/ 0 w 68"/>
                <a:gd name="T19" fmla="*/ 31 h 85"/>
                <a:gd name="T20" fmla="*/ 0 w 68"/>
                <a:gd name="T21" fmla="*/ 53 h 85"/>
                <a:gd name="T22" fmla="*/ 14 w 68"/>
                <a:gd name="T23" fmla="*/ 63 h 85"/>
                <a:gd name="T24" fmla="*/ 26 w 68"/>
                <a:gd name="T25" fmla="*/ 74 h 85"/>
                <a:gd name="T26" fmla="*/ 53 w 68"/>
                <a:gd name="T27" fmla="*/ 63 h 85"/>
                <a:gd name="T28" fmla="*/ 67 w 68"/>
                <a:gd name="T29" fmla="*/ 84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85"/>
                <a:gd name="T47" fmla="*/ 68 w 68"/>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85">
                  <a:moveTo>
                    <a:pt x="67" y="84"/>
                  </a:moveTo>
                  <a:lnTo>
                    <a:pt x="53" y="74"/>
                  </a:lnTo>
                  <a:lnTo>
                    <a:pt x="39" y="63"/>
                  </a:lnTo>
                  <a:lnTo>
                    <a:pt x="26" y="53"/>
                  </a:lnTo>
                  <a:lnTo>
                    <a:pt x="26" y="41"/>
                  </a:lnTo>
                  <a:lnTo>
                    <a:pt x="39" y="21"/>
                  </a:lnTo>
                  <a:lnTo>
                    <a:pt x="39" y="11"/>
                  </a:lnTo>
                  <a:lnTo>
                    <a:pt x="26" y="0"/>
                  </a:lnTo>
                  <a:lnTo>
                    <a:pt x="14" y="11"/>
                  </a:lnTo>
                  <a:lnTo>
                    <a:pt x="0" y="31"/>
                  </a:lnTo>
                  <a:lnTo>
                    <a:pt x="0" y="53"/>
                  </a:lnTo>
                  <a:lnTo>
                    <a:pt x="14" y="63"/>
                  </a:lnTo>
                  <a:lnTo>
                    <a:pt x="26" y="74"/>
                  </a:lnTo>
                  <a:lnTo>
                    <a:pt x="53" y="63"/>
                  </a:lnTo>
                  <a:lnTo>
                    <a:pt x="67" y="84"/>
                  </a:lnTo>
                </a:path>
              </a:pathLst>
            </a:custGeom>
            <a:solidFill>
              <a:srgbClr val="99CCFF"/>
            </a:solidFill>
            <a:ln w="12700" cap="rnd">
              <a:noFill/>
              <a:round/>
              <a:headEnd/>
              <a:tailEnd/>
            </a:ln>
          </p:spPr>
          <p:txBody>
            <a:bodyPr/>
            <a:lstStyle/>
            <a:p>
              <a:pPr eaLnBrk="0" hangingPunct="0"/>
              <a:endParaRPr lang="en-US" dirty="0"/>
            </a:p>
          </p:txBody>
        </p:sp>
        <p:sp>
          <p:nvSpPr>
            <p:cNvPr id="3305" name="Freeform 3143"/>
            <p:cNvSpPr>
              <a:spLocks/>
            </p:cNvSpPr>
            <p:nvPr/>
          </p:nvSpPr>
          <p:spPr bwMode="auto">
            <a:xfrm>
              <a:off x="4855" y="2994"/>
              <a:ext cx="42" cy="34"/>
            </a:xfrm>
            <a:custGeom>
              <a:avLst/>
              <a:gdLst>
                <a:gd name="T0" fmla="*/ 0 w 42"/>
                <a:gd name="T1" fmla="*/ 21 h 34"/>
                <a:gd name="T2" fmla="*/ 28 w 42"/>
                <a:gd name="T3" fmla="*/ 0 h 34"/>
                <a:gd name="T4" fmla="*/ 41 w 42"/>
                <a:gd name="T5" fmla="*/ 10 h 34"/>
                <a:gd name="T6" fmla="*/ 28 w 42"/>
                <a:gd name="T7" fmla="*/ 21 h 34"/>
                <a:gd name="T8" fmla="*/ 13 w 42"/>
                <a:gd name="T9" fmla="*/ 33 h 34"/>
                <a:gd name="T10" fmla="*/ 0 w 42"/>
                <a:gd name="T11" fmla="*/ 21 h 34"/>
                <a:gd name="T12" fmla="*/ 0 60000 65536"/>
                <a:gd name="T13" fmla="*/ 0 60000 65536"/>
                <a:gd name="T14" fmla="*/ 0 60000 65536"/>
                <a:gd name="T15" fmla="*/ 0 60000 65536"/>
                <a:gd name="T16" fmla="*/ 0 60000 65536"/>
                <a:gd name="T17" fmla="*/ 0 60000 65536"/>
                <a:gd name="T18" fmla="*/ 0 w 42"/>
                <a:gd name="T19" fmla="*/ 0 h 34"/>
                <a:gd name="T20" fmla="*/ 42 w 42"/>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42" h="34">
                  <a:moveTo>
                    <a:pt x="0" y="21"/>
                  </a:moveTo>
                  <a:lnTo>
                    <a:pt x="28" y="0"/>
                  </a:lnTo>
                  <a:lnTo>
                    <a:pt x="41" y="10"/>
                  </a:lnTo>
                  <a:lnTo>
                    <a:pt x="28" y="21"/>
                  </a:lnTo>
                  <a:lnTo>
                    <a:pt x="13" y="33"/>
                  </a:lnTo>
                  <a:lnTo>
                    <a:pt x="0" y="21"/>
                  </a:lnTo>
                </a:path>
              </a:pathLst>
            </a:custGeom>
            <a:solidFill>
              <a:srgbClr val="99CCFF"/>
            </a:solidFill>
            <a:ln w="12700" cap="rnd">
              <a:noFill/>
              <a:round/>
              <a:headEnd/>
              <a:tailEnd/>
            </a:ln>
          </p:spPr>
          <p:txBody>
            <a:bodyPr/>
            <a:lstStyle/>
            <a:p>
              <a:pPr eaLnBrk="0" hangingPunct="0"/>
              <a:endParaRPr lang="en-US" dirty="0"/>
            </a:p>
          </p:txBody>
        </p:sp>
        <p:sp>
          <p:nvSpPr>
            <p:cNvPr id="3306" name="Freeform 3144"/>
            <p:cNvSpPr>
              <a:spLocks/>
            </p:cNvSpPr>
            <p:nvPr/>
          </p:nvSpPr>
          <p:spPr bwMode="auto">
            <a:xfrm>
              <a:off x="4481" y="2553"/>
              <a:ext cx="27" cy="44"/>
            </a:xfrm>
            <a:custGeom>
              <a:avLst/>
              <a:gdLst>
                <a:gd name="T0" fmla="*/ 0 w 27"/>
                <a:gd name="T1" fmla="*/ 31 h 44"/>
                <a:gd name="T2" fmla="*/ 12 w 27"/>
                <a:gd name="T3" fmla="*/ 0 h 44"/>
                <a:gd name="T4" fmla="*/ 26 w 27"/>
                <a:gd name="T5" fmla="*/ 0 h 44"/>
                <a:gd name="T6" fmla="*/ 12 w 27"/>
                <a:gd name="T7" fmla="*/ 43 h 44"/>
                <a:gd name="T8" fmla="*/ 0 w 27"/>
                <a:gd name="T9" fmla="*/ 31 h 44"/>
                <a:gd name="T10" fmla="*/ 0 60000 65536"/>
                <a:gd name="T11" fmla="*/ 0 60000 65536"/>
                <a:gd name="T12" fmla="*/ 0 60000 65536"/>
                <a:gd name="T13" fmla="*/ 0 60000 65536"/>
                <a:gd name="T14" fmla="*/ 0 60000 65536"/>
                <a:gd name="T15" fmla="*/ 0 w 27"/>
                <a:gd name="T16" fmla="*/ 0 h 44"/>
                <a:gd name="T17" fmla="*/ 27 w 27"/>
                <a:gd name="T18" fmla="*/ 44 h 44"/>
              </a:gdLst>
              <a:ahLst/>
              <a:cxnLst>
                <a:cxn ang="T10">
                  <a:pos x="T0" y="T1"/>
                </a:cxn>
                <a:cxn ang="T11">
                  <a:pos x="T2" y="T3"/>
                </a:cxn>
                <a:cxn ang="T12">
                  <a:pos x="T4" y="T5"/>
                </a:cxn>
                <a:cxn ang="T13">
                  <a:pos x="T6" y="T7"/>
                </a:cxn>
                <a:cxn ang="T14">
                  <a:pos x="T8" y="T9"/>
                </a:cxn>
              </a:cxnLst>
              <a:rect l="T15" t="T16" r="T17" b="T18"/>
              <a:pathLst>
                <a:path w="27" h="44">
                  <a:moveTo>
                    <a:pt x="0" y="31"/>
                  </a:moveTo>
                  <a:lnTo>
                    <a:pt x="12" y="0"/>
                  </a:lnTo>
                  <a:lnTo>
                    <a:pt x="26" y="0"/>
                  </a:lnTo>
                  <a:lnTo>
                    <a:pt x="12" y="43"/>
                  </a:lnTo>
                  <a:lnTo>
                    <a:pt x="0" y="31"/>
                  </a:lnTo>
                </a:path>
              </a:pathLst>
            </a:custGeom>
            <a:solidFill>
              <a:srgbClr val="99CCFF"/>
            </a:solidFill>
            <a:ln w="12700" cap="rnd">
              <a:noFill/>
              <a:round/>
              <a:headEnd/>
              <a:tailEnd/>
            </a:ln>
          </p:spPr>
          <p:txBody>
            <a:bodyPr/>
            <a:lstStyle/>
            <a:p>
              <a:pPr eaLnBrk="0" hangingPunct="0"/>
              <a:endParaRPr lang="en-US" dirty="0"/>
            </a:p>
          </p:txBody>
        </p:sp>
        <p:sp>
          <p:nvSpPr>
            <p:cNvPr id="3307" name="Freeform 3145"/>
            <p:cNvSpPr>
              <a:spLocks/>
            </p:cNvSpPr>
            <p:nvPr/>
          </p:nvSpPr>
          <p:spPr bwMode="auto">
            <a:xfrm>
              <a:off x="3220" y="2219"/>
              <a:ext cx="1288" cy="647"/>
            </a:xfrm>
            <a:custGeom>
              <a:avLst/>
              <a:gdLst>
                <a:gd name="T0" fmla="*/ 109 w 1288"/>
                <a:gd name="T1" fmla="*/ 149 h 647"/>
                <a:gd name="T2" fmla="*/ 95 w 1288"/>
                <a:gd name="T3" fmla="*/ 108 h 647"/>
                <a:gd name="T4" fmla="*/ 14 w 1288"/>
                <a:gd name="T5" fmla="*/ 95 h 647"/>
                <a:gd name="T6" fmla="*/ 27 w 1288"/>
                <a:gd name="T7" fmla="*/ 21 h 647"/>
                <a:gd name="T8" fmla="*/ 134 w 1288"/>
                <a:gd name="T9" fmla="*/ 0 h 647"/>
                <a:gd name="T10" fmla="*/ 201 w 1288"/>
                <a:gd name="T11" fmla="*/ 0 h 647"/>
                <a:gd name="T12" fmla="*/ 336 w 1288"/>
                <a:gd name="T13" fmla="*/ 108 h 647"/>
                <a:gd name="T14" fmla="*/ 390 w 1288"/>
                <a:gd name="T15" fmla="*/ 74 h 647"/>
                <a:gd name="T16" fmla="*/ 496 w 1288"/>
                <a:gd name="T17" fmla="*/ 118 h 647"/>
                <a:gd name="T18" fmla="*/ 577 w 1288"/>
                <a:gd name="T19" fmla="*/ 74 h 647"/>
                <a:gd name="T20" fmla="*/ 1287 w 1288"/>
                <a:gd name="T21" fmla="*/ 108 h 647"/>
                <a:gd name="T22" fmla="*/ 1273 w 1288"/>
                <a:gd name="T23" fmla="*/ 203 h 647"/>
                <a:gd name="T24" fmla="*/ 1262 w 1288"/>
                <a:gd name="T25" fmla="*/ 280 h 647"/>
                <a:gd name="T26" fmla="*/ 1167 w 1288"/>
                <a:gd name="T27" fmla="*/ 365 h 647"/>
                <a:gd name="T28" fmla="*/ 1059 w 1288"/>
                <a:gd name="T29" fmla="*/ 388 h 647"/>
                <a:gd name="T30" fmla="*/ 1087 w 1288"/>
                <a:gd name="T31" fmla="*/ 485 h 647"/>
                <a:gd name="T32" fmla="*/ 1033 w 1288"/>
                <a:gd name="T33" fmla="*/ 526 h 647"/>
                <a:gd name="T34" fmla="*/ 980 w 1288"/>
                <a:gd name="T35" fmla="*/ 505 h 647"/>
                <a:gd name="T36" fmla="*/ 1020 w 1288"/>
                <a:gd name="T37" fmla="*/ 603 h 647"/>
                <a:gd name="T38" fmla="*/ 1006 w 1288"/>
                <a:gd name="T39" fmla="*/ 633 h 647"/>
                <a:gd name="T40" fmla="*/ 967 w 1288"/>
                <a:gd name="T41" fmla="*/ 580 h 647"/>
                <a:gd name="T42" fmla="*/ 953 w 1288"/>
                <a:gd name="T43" fmla="*/ 485 h 647"/>
                <a:gd name="T44" fmla="*/ 925 w 1288"/>
                <a:gd name="T45" fmla="*/ 441 h 647"/>
                <a:gd name="T46" fmla="*/ 886 w 1288"/>
                <a:gd name="T47" fmla="*/ 376 h 647"/>
                <a:gd name="T48" fmla="*/ 819 w 1288"/>
                <a:gd name="T49" fmla="*/ 343 h 647"/>
                <a:gd name="T50" fmla="*/ 765 w 1288"/>
                <a:gd name="T51" fmla="*/ 397 h 647"/>
                <a:gd name="T52" fmla="*/ 710 w 1288"/>
                <a:gd name="T53" fmla="*/ 452 h 647"/>
                <a:gd name="T54" fmla="*/ 699 w 1288"/>
                <a:gd name="T55" fmla="*/ 515 h 647"/>
                <a:gd name="T56" fmla="*/ 657 w 1288"/>
                <a:gd name="T57" fmla="*/ 526 h 647"/>
                <a:gd name="T58" fmla="*/ 618 w 1288"/>
                <a:gd name="T59" fmla="*/ 441 h 647"/>
                <a:gd name="T60" fmla="*/ 604 w 1288"/>
                <a:gd name="T61" fmla="*/ 333 h 647"/>
                <a:gd name="T62" fmla="*/ 551 w 1288"/>
                <a:gd name="T63" fmla="*/ 311 h 647"/>
                <a:gd name="T64" fmla="*/ 484 w 1288"/>
                <a:gd name="T65" fmla="*/ 290 h 647"/>
                <a:gd name="T66" fmla="*/ 429 w 1288"/>
                <a:gd name="T67" fmla="*/ 301 h 647"/>
                <a:gd name="T68" fmla="*/ 376 w 1288"/>
                <a:gd name="T69" fmla="*/ 257 h 647"/>
                <a:gd name="T70" fmla="*/ 309 w 1288"/>
                <a:gd name="T71" fmla="*/ 193 h 647"/>
                <a:gd name="T72" fmla="*/ 295 w 1288"/>
                <a:gd name="T73" fmla="*/ 257 h 647"/>
                <a:gd name="T74" fmla="*/ 349 w 1288"/>
                <a:gd name="T75" fmla="*/ 290 h 647"/>
                <a:gd name="T76" fmla="*/ 429 w 1288"/>
                <a:gd name="T77" fmla="*/ 323 h 647"/>
                <a:gd name="T78" fmla="*/ 404 w 1288"/>
                <a:gd name="T79" fmla="*/ 376 h 647"/>
                <a:gd name="T80" fmla="*/ 349 w 1288"/>
                <a:gd name="T81" fmla="*/ 418 h 647"/>
                <a:gd name="T82" fmla="*/ 282 w 1288"/>
                <a:gd name="T83" fmla="*/ 452 h 647"/>
                <a:gd name="T84" fmla="*/ 242 w 1288"/>
                <a:gd name="T85" fmla="*/ 462 h 647"/>
                <a:gd name="T86" fmla="*/ 215 w 1288"/>
                <a:gd name="T87" fmla="*/ 452 h 647"/>
                <a:gd name="T88" fmla="*/ 162 w 1288"/>
                <a:gd name="T89" fmla="*/ 354 h 647"/>
                <a:gd name="T90" fmla="*/ 134 w 1288"/>
                <a:gd name="T91" fmla="*/ 280 h 647"/>
                <a:gd name="T92" fmla="*/ 109 w 1288"/>
                <a:gd name="T93" fmla="*/ 203 h 647"/>
                <a:gd name="T94" fmla="*/ 67 w 1288"/>
                <a:gd name="T95" fmla="*/ 215 h 6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88"/>
                <a:gd name="T145" fmla="*/ 0 h 647"/>
                <a:gd name="T146" fmla="*/ 1288 w 1288"/>
                <a:gd name="T147" fmla="*/ 647 h 6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88" h="647">
                  <a:moveTo>
                    <a:pt x="81" y="182"/>
                  </a:moveTo>
                  <a:lnTo>
                    <a:pt x="109" y="182"/>
                  </a:lnTo>
                  <a:lnTo>
                    <a:pt x="109" y="172"/>
                  </a:lnTo>
                  <a:lnTo>
                    <a:pt x="109" y="149"/>
                  </a:lnTo>
                  <a:lnTo>
                    <a:pt x="123" y="118"/>
                  </a:lnTo>
                  <a:lnTo>
                    <a:pt x="134" y="95"/>
                  </a:lnTo>
                  <a:lnTo>
                    <a:pt x="109" y="95"/>
                  </a:lnTo>
                  <a:lnTo>
                    <a:pt x="95" y="108"/>
                  </a:lnTo>
                  <a:lnTo>
                    <a:pt x="67" y="95"/>
                  </a:lnTo>
                  <a:lnTo>
                    <a:pt x="55" y="95"/>
                  </a:lnTo>
                  <a:lnTo>
                    <a:pt x="27" y="108"/>
                  </a:lnTo>
                  <a:lnTo>
                    <a:pt x="14" y="95"/>
                  </a:lnTo>
                  <a:lnTo>
                    <a:pt x="0" y="74"/>
                  </a:lnTo>
                  <a:lnTo>
                    <a:pt x="0" y="43"/>
                  </a:lnTo>
                  <a:lnTo>
                    <a:pt x="14" y="31"/>
                  </a:lnTo>
                  <a:lnTo>
                    <a:pt x="27" y="21"/>
                  </a:lnTo>
                  <a:lnTo>
                    <a:pt x="41" y="0"/>
                  </a:lnTo>
                  <a:lnTo>
                    <a:pt x="81" y="0"/>
                  </a:lnTo>
                  <a:lnTo>
                    <a:pt x="95" y="0"/>
                  </a:lnTo>
                  <a:lnTo>
                    <a:pt x="134" y="0"/>
                  </a:lnTo>
                  <a:lnTo>
                    <a:pt x="162" y="0"/>
                  </a:lnTo>
                  <a:lnTo>
                    <a:pt x="176" y="0"/>
                  </a:lnTo>
                  <a:lnTo>
                    <a:pt x="189" y="0"/>
                  </a:lnTo>
                  <a:lnTo>
                    <a:pt x="201" y="0"/>
                  </a:lnTo>
                  <a:lnTo>
                    <a:pt x="309" y="43"/>
                  </a:lnTo>
                  <a:lnTo>
                    <a:pt x="309" y="74"/>
                  </a:lnTo>
                  <a:lnTo>
                    <a:pt x="323" y="95"/>
                  </a:lnTo>
                  <a:lnTo>
                    <a:pt x="336" y="108"/>
                  </a:lnTo>
                  <a:lnTo>
                    <a:pt x="363" y="108"/>
                  </a:lnTo>
                  <a:lnTo>
                    <a:pt x="376" y="95"/>
                  </a:lnTo>
                  <a:lnTo>
                    <a:pt x="376" y="85"/>
                  </a:lnTo>
                  <a:lnTo>
                    <a:pt x="390" y="74"/>
                  </a:lnTo>
                  <a:lnTo>
                    <a:pt x="416" y="95"/>
                  </a:lnTo>
                  <a:lnTo>
                    <a:pt x="443" y="108"/>
                  </a:lnTo>
                  <a:lnTo>
                    <a:pt x="471" y="108"/>
                  </a:lnTo>
                  <a:lnTo>
                    <a:pt x="496" y="118"/>
                  </a:lnTo>
                  <a:lnTo>
                    <a:pt x="524" y="108"/>
                  </a:lnTo>
                  <a:lnTo>
                    <a:pt x="551" y="95"/>
                  </a:lnTo>
                  <a:lnTo>
                    <a:pt x="551" y="108"/>
                  </a:lnTo>
                  <a:lnTo>
                    <a:pt x="577" y="74"/>
                  </a:lnTo>
                  <a:lnTo>
                    <a:pt x="604" y="74"/>
                  </a:lnTo>
                  <a:lnTo>
                    <a:pt x="1220" y="74"/>
                  </a:lnTo>
                  <a:lnTo>
                    <a:pt x="1248" y="108"/>
                  </a:lnTo>
                  <a:lnTo>
                    <a:pt x="1287" y="108"/>
                  </a:lnTo>
                  <a:lnTo>
                    <a:pt x="1262" y="128"/>
                  </a:lnTo>
                  <a:lnTo>
                    <a:pt x="1248" y="149"/>
                  </a:lnTo>
                  <a:lnTo>
                    <a:pt x="1262" y="162"/>
                  </a:lnTo>
                  <a:lnTo>
                    <a:pt x="1273" y="203"/>
                  </a:lnTo>
                  <a:lnTo>
                    <a:pt x="1273" y="215"/>
                  </a:lnTo>
                  <a:lnTo>
                    <a:pt x="1287" y="236"/>
                  </a:lnTo>
                  <a:lnTo>
                    <a:pt x="1287" y="246"/>
                  </a:lnTo>
                  <a:lnTo>
                    <a:pt x="1262" y="280"/>
                  </a:lnTo>
                  <a:lnTo>
                    <a:pt x="1234" y="290"/>
                  </a:lnTo>
                  <a:lnTo>
                    <a:pt x="1220" y="333"/>
                  </a:lnTo>
                  <a:lnTo>
                    <a:pt x="1181" y="343"/>
                  </a:lnTo>
                  <a:lnTo>
                    <a:pt x="1167" y="365"/>
                  </a:lnTo>
                  <a:lnTo>
                    <a:pt x="1127" y="365"/>
                  </a:lnTo>
                  <a:lnTo>
                    <a:pt x="1114" y="354"/>
                  </a:lnTo>
                  <a:lnTo>
                    <a:pt x="1073" y="354"/>
                  </a:lnTo>
                  <a:lnTo>
                    <a:pt x="1059" y="388"/>
                  </a:lnTo>
                  <a:lnTo>
                    <a:pt x="1059" y="408"/>
                  </a:lnTo>
                  <a:lnTo>
                    <a:pt x="1073" y="431"/>
                  </a:lnTo>
                  <a:lnTo>
                    <a:pt x="1087" y="452"/>
                  </a:lnTo>
                  <a:lnTo>
                    <a:pt x="1087" y="485"/>
                  </a:lnTo>
                  <a:lnTo>
                    <a:pt x="1087" y="495"/>
                  </a:lnTo>
                  <a:lnTo>
                    <a:pt x="1059" y="515"/>
                  </a:lnTo>
                  <a:lnTo>
                    <a:pt x="1047" y="515"/>
                  </a:lnTo>
                  <a:lnTo>
                    <a:pt x="1033" y="526"/>
                  </a:lnTo>
                  <a:lnTo>
                    <a:pt x="1020" y="526"/>
                  </a:lnTo>
                  <a:lnTo>
                    <a:pt x="992" y="495"/>
                  </a:lnTo>
                  <a:lnTo>
                    <a:pt x="980" y="485"/>
                  </a:lnTo>
                  <a:lnTo>
                    <a:pt x="980" y="505"/>
                  </a:lnTo>
                  <a:lnTo>
                    <a:pt x="980" y="526"/>
                  </a:lnTo>
                  <a:lnTo>
                    <a:pt x="980" y="549"/>
                  </a:lnTo>
                  <a:lnTo>
                    <a:pt x="992" y="580"/>
                  </a:lnTo>
                  <a:lnTo>
                    <a:pt x="1020" y="603"/>
                  </a:lnTo>
                  <a:lnTo>
                    <a:pt x="1020" y="623"/>
                  </a:lnTo>
                  <a:lnTo>
                    <a:pt x="1033" y="633"/>
                  </a:lnTo>
                  <a:lnTo>
                    <a:pt x="1020" y="646"/>
                  </a:lnTo>
                  <a:lnTo>
                    <a:pt x="1006" y="633"/>
                  </a:lnTo>
                  <a:lnTo>
                    <a:pt x="992" y="623"/>
                  </a:lnTo>
                  <a:lnTo>
                    <a:pt x="980" y="613"/>
                  </a:lnTo>
                  <a:lnTo>
                    <a:pt x="980" y="592"/>
                  </a:lnTo>
                  <a:lnTo>
                    <a:pt x="967" y="580"/>
                  </a:lnTo>
                  <a:lnTo>
                    <a:pt x="953" y="559"/>
                  </a:lnTo>
                  <a:lnTo>
                    <a:pt x="953" y="538"/>
                  </a:lnTo>
                  <a:lnTo>
                    <a:pt x="953" y="515"/>
                  </a:lnTo>
                  <a:lnTo>
                    <a:pt x="953" y="485"/>
                  </a:lnTo>
                  <a:lnTo>
                    <a:pt x="953" y="472"/>
                  </a:lnTo>
                  <a:lnTo>
                    <a:pt x="939" y="462"/>
                  </a:lnTo>
                  <a:lnTo>
                    <a:pt x="925" y="462"/>
                  </a:lnTo>
                  <a:lnTo>
                    <a:pt x="925" y="441"/>
                  </a:lnTo>
                  <a:lnTo>
                    <a:pt x="900" y="452"/>
                  </a:lnTo>
                  <a:lnTo>
                    <a:pt x="900" y="431"/>
                  </a:lnTo>
                  <a:lnTo>
                    <a:pt x="900" y="408"/>
                  </a:lnTo>
                  <a:lnTo>
                    <a:pt x="886" y="376"/>
                  </a:lnTo>
                  <a:lnTo>
                    <a:pt x="872" y="354"/>
                  </a:lnTo>
                  <a:lnTo>
                    <a:pt x="858" y="333"/>
                  </a:lnTo>
                  <a:lnTo>
                    <a:pt x="833" y="333"/>
                  </a:lnTo>
                  <a:lnTo>
                    <a:pt x="819" y="343"/>
                  </a:lnTo>
                  <a:lnTo>
                    <a:pt x="819" y="354"/>
                  </a:lnTo>
                  <a:lnTo>
                    <a:pt x="791" y="365"/>
                  </a:lnTo>
                  <a:lnTo>
                    <a:pt x="791" y="388"/>
                  </a:lnTo>
                  <a:lnTo>
                    <a:pt x="765" y="397"/>
                  </a:lnTo>
                  <a:lnTo>
                    <a:pt x="751" y="408"/>
                  </a:lnTo>
                  <a:lnTo>
                    <a:pt x="738" y="418"/>
                  </a:lnTo>
                  <a:lnTo>
                    <a:pt x="710" y="441"/>
                  </a:lnTo>
                  <a:lnTo>
                    <a:pt x="710" y="452"/>
                  </a:lnTo>
                  <a:lnTo>
                    <a:pt x="710" y="462"/>
                  </a:lnTo>
                  <a:lnTo>
                    <a:pt x="710" y="495"/>
                  </a:lnTo>
                  <a:lnTo>
                    <a:pt x="710" y="505"/>
                  </a:lnTo>
                  <a:lnTo>
                    <a:pt x="699" y="515"/>
                  </a:lnTo>
                  <a:lnTo>
                    <a:pt x="685" y="526"/>
                  </a:lnTo>
                  <a:lnTo>
                    <a:pt x="685" y="538"/>
                  </a:lnTo>
                  <a:lnTo>
                    <a:pt x="671" y="538"/>
                  </a:lnTo>
                  <a:lnTo>
                    <a:pt x="657" y="526"/>
                  </a:lnTo>
                  <a:lnTo>
                    <a:pt x="643" y="505"/>
                  </a:lnTo>
                  <a:lnTo>
                    <a:pt x="630" y="485"/>
                  </a:lnTo>
                  <a:lnTo>
                    <a:pt x="618" y="462"/>
                  </a:lnTo>
                  <a:lnTo>
                    <a:pt x="618" y="441"/>
                  </a:lnTo>
                  <a:lnTo>
                    <a:pt x="604" y="418"/>
                  </a:lnTo>
                  <a:lnTo>
                    <a:pt x="618" y="388"/>
                  </a:lnTo>
                  <a:lnTo>
                    <a:pt x="604" y="354"/>
                  </a:lnTo>
                  <a:lnTo>
                    <a:pt x="604" y="333"/>
                  </a:lnTo>
                  <a:lnTo>
                    <a:pt x="591" y="354"/>
                  </a:lnTo>
                  <a:lnTo>
                    <a:pt x="577" y="354"/>
                  </a:lnTo>
                  <a:lnTo>
                    <a:pt x="563" y="333"/>
                  </a:lnTo>
                  <a:lnTo>
                    <a:pt x="551" y="311"/>
                  </a:lnTo>
                  <a:lnTo>
                    <a:pt x="537" y="301"/>
                  </a:lnTo>
                  <a:lnTo>
                    <a:pt x="524" y="301"/>
                  </a:lnTo>
                  <a:lnTo>
                    <a:pt x="496" y="290"/>
                  </a:lnTo>
                  <a:lnTo>
                    <a:pt x="484" y="290"/>
                  </a:lnTo>
                  <a:lnTo>
                    <a:pt x="443" y="290"/>
                  </a:lnTo>
                  <a:lnTo>
                    <a:pt x="416" y="290"/>
                  </a:lnTo>
                  <a:lnTo>
                    <a:pt x="429" y="290"/>
                  </a:lnTo>
                  <a:lnTo>
                    <a:pt x="429" y="301"/>
                  </a:lnTo>
                  <a:lnTo>
                    <a:pt x="404" y="280"/>
                  </a:lnTo>
                  <a:lnTo>
                    <a:pt x="404" y="269"/>
                  </a:lnTo>
                  <a:lnTo>
                    <a:pt x="404" y="246"/>
                  </a:lnTo>
                  <a:lnTo>
                    <a:pt x="376" y="257"/>
                  </a:lnTo>
                  <a:lnTo>
                    <a:pt x="363" y="269"/>
                  </a:lnTo>
                  <a:lnTo>
                    <a:pt x="336" y="257"/>
                  </a:lnTo>
                  <a:lnTo>
                    <a:pt x="323" y="226"/>
                  </a:lnTo>
                  <a:lnTo>
                    <a:pt x="309" y="193"/>
                  </a:lnTo>
                  <a:lnTo>
                    <a:pt x="282" y="193"/>
                  </a:lnTo>
                  <a:lnTo>
                    <a:pt x="270" y="203"/>
                  </a:lnTo>
                  <a:lnTo>
                    <a:pt x="282" y="226"/>
                  </a:lnTo>
                  <a:lnTo>
                    <a:pt x="295" y="257"/>
                  </a:lnTo>
                  <a:lnTo>
                    <a:pt x="295" y="290"/>
                  </a:lnTo>
                  <a:lnTo>
                    <a:pt x="323" y="280"/>
                  </a:lnTo>
                  <a:lnTo>
                    <a:pt x="336" y="290"/>
                  </a:lnTo>
                  <a:lnTo>
                    <a:pt x="349" y="290"/>
                  </a:lnTo>
                  <a:lnTo>
                    <a:pt x="376" y="290"/>
                  </a:lnTo>
                  <a:lnTo>
                    <a:pt x="390" y="290"/>
                  </a:lnTo>
                  <a:lnTo>
                    <a:pt x="416" y="311"/>
                  </a:lnTo>
                  <a:lnTo>
                    <a:pt x="429" y="323"/>
                  </a:lnTo>
                  <a:lnTo>
                    <a:pt x="429" y="333"/>
                  </a:lnTo>
                  <a:lnTo>
                    <a:pt x="429" y="343"/>
                  </a:lnTo>
                  <a:lnTo>
                    <a:pt x="416" y="365"/>
                  </a:lnTo>
                  <a:lnTo>
                    <a:pt x="404" y="376"/>
                  </a:lnTo>
                  <a:lnTo>
                    <a:pt x="404" y="397"/>
                  </a:lnTo>
                  <a:lnTo>
                    <a:pt x="390" y="418"/>
                  </a:lnTo>
                  <a:lnTo>
                    <a:pt x="363" y="418"/>
                  </a:lnTo>
                  <a:lnTo>
                    <a:pt x="349" y="418"/>
                  </a:lnTo>
                  <a:lnTo>
                    <a:pt x="336" y="431"/>
                  </a:lnTo>
                  <a:lnTo>
                    <a:pt x="309" y="441"/>
                  </a:lnTo>
                  <a:lnTo>
                    <a:pt x="295" y="441"/>
                  </a:lnTo>
                  <a:lnTo>
                    <a:pt x="282" y="452"/>
                  </a:lnTo>
                  <a:lnTo>
                    <a:pt x="270" y="462"/>
                  </a:lnTo>
                  <a:lnTo>
                    <a:pt x="256" y="462"/>
                  </a:lnTo>
                  <a:lnTo>
                    <a:pt x="242" y="472"/>
                  </a:lnTo>
                  <a:lnTo>
                    <a:pt x="242" y="462"/>
                  </a:lnTo>
                  <a:lnTo>
                    <a:pt x="229" y="472"/>
                  </a:lnTo>
                  <a:lnTo>
                    <a:pt x="229" y="462"/>
                  </a:lnTo>
                  <a:lnTo>
                    <a:pt x="215" y="462"/>
                  </a:lnTo>
                  <a:lnTo>
                    <a:pt x="215" y="452"/>
                  </a:lnTo>
                  <a:lnTo>
                    <a:pt x="201" y="431"/>
                  </a:lnTo>
                  <a:lnTo>
                    <a:pt x="201" y="397"/>
                  </a:lnTo>
                  <a:lnTo>
                    <a:pt x="189" y="376"/>
                  </a:lnTo>
                  <a:lnTo>
                    <a:pt x="162" y="354"/>
                  </a:lnTo>
                  <a:lnTo>
                    <a:pt x="162" y="333"/>
                  </a:lnTo>
                  <a:lnTo>
                    <a:pt x="162" y="311"/>
                  </a:lnTo>
                  <a:lnTo>
                    <a:pt x="148" y="290"/>
                  </a:lnTo>
                  <a:lnTo>
                    <a:pt x="134" y="280"/>
                  </a:lnTo>
                  <a:lnTo>
                    <a:pt x="123" y="257"/>
                  </a:lnTo>
                  <a:lnTo>
                    <a:pt x="109" y="246"/>
                  </a:lnTo>
                  <a:lnTo>
                    <a:pt x="109" y="236"/>
                  </a:lnTo>
                  <a:lnTo>
                    <a:pt x="109" y="203"/>
                  </a:lnTo>
                  <a:lnTo>
                    <a:pt x="109" y="193"/>
                  </a:lnTo>
                  <a:lnTo>
                    <a:pt x="95" y="215"/>
                  </a:lnTo>
                  <a:lnTo>
                    <a:pt x="95" y="226"/>
                  </a:lnTo>
                  <a:lnTo>
                    <a:pt x="67" y="215"/>
                  </a:lnTo>
                  <a:lnTo>
                    <a:pt x="55" y="193"/>
                  </a:lnTo>
                  <a:lnTo>
                    <a:pt x="81" y="182"/>
                  </a:lnTo>
                </a:path>
              </a:pathLst>
            </a:custGeom>
            <a:solidFill>
              <a:srgbClr val="99CCFF"/>
            </a:solidFill>
            <a:ln w="12700" cap="rnd">
              <a:noFill/>
              <a:round/>
              <a:headEnd/>
              <a:tailEnd/>
            </a:ln>
          </p:spPr>
          <p:txBody>
            <a:bodyPr/>
            <a:lstStyle/>
            <a:p>
              <a:pPr eaLnBrk="0" hangingPunct="0"/>
              <a:endParaRPr lang="en-US" dirty="0"/>
            </a:p>
          </p:txBody>
        </p:sp>
        <p:sp>
          <p:nvSpPr>
            <p:cNvPr id="3308" name="Freeform 3146"/>
            <p:cNvSpPr>
              <a:spLocks/>
            </p:cNvSpPr>
            <p:nvPr/>
          </p:nvSpPr>
          <p:spPr bwMode="auto">
            <a:xfrm>
              <a:off x="2725" y="1823"/>
              <a:ext cx="457" cy="484"/>
            </a:xfrm>
            <a:custGeom>
              <a:avLst/>
              <a:gdLst>
                <a:gd name="T0" fmla="*/ 456 w 457"/>
                <a:gd name="T1" fmla="*/ 441 h 484"/>
                <a:gd name="T2" fmla="*/ 415 w 457"/>
                <a:gd name="T3" fmla="*/ 483 h 484"/>
                <a:gd name="T4" fmla="*/ 403 w 457"/>
                <a:gd name="T5" fmla="*/ 429 h 484"/>
                <a:gd name="T6" fmla="*/ 389 w 457"/>
                <a:gd name="T7" fmla="*/ 387 h 484"/>
                <a:gd name="T8" fmla="*/ 336 w 457"/>
                <a:gd name="T9" fmla="*/ 312 h 484"/>
                <a:gd name="T10" fmla="*/ 281 w 457"/>
                <a:gd name="T11" fmla="*/ 291 h 484"/>
                <a:gd name="T12" fmla="*/ 322 w 457"/>
                <a:gd name="T13" fmla="*/ 344 h 484"/>
                <a:gd name="T14" fmla="*/ 336 w 457"/>
                <a:gd name="T15" fmla="*/ 375 h 484"/>
                <a:gd name="T16" fmla="*/ 361 w 457"/>
                <a:gd name="T17" fmla="*/ 398 h 484"/>
                <a:gd name="T18" fmla="*/ 348 w 457"/>
                <a:gd name="T19" fmla="*/ 419 h 484"/>
                <a:gd name="T20" fmla="*/ 336 w 457"/>
                <a:gd name="T21" fmla="*/ 419 h 484"/>
                <a:gd name="T22" fmla="*/ 308 w 457"/>
                <a:gd name="T23" fmla="*/ 387 h 484"/>
                <a:gd name="T24" fmla="*/ 267 w 457"/>
                <a:gd name="T25" fmla="*/ 334 h 484"/>
                <a:gd name="T26" fmla="*/ 228 w 457"/>
                <a:gd name="T27" fmla="*/ 334 h 484"/>
                <a:gd name="T28" fmla="*/ 175 w 457"/>
                <a:gd name="T29" fmla="*/ 334 h 484"/>
                <a:gd name="T30" fmla="*/ 175 w 457"/>
                <a:gd name="T31" fmla="*/ 365 h 484"/>
                <a:gd name="T32" fmla="*/ 134 w 457"/>
                <a:gd name="T33" fmla="*/ 375 h 484"/>
                <a:gd name="T34" fmla="*/ 122 w 457"/>
                <a:gd name="T35" fmla="*/ 419 h 484"/>
                <a:gd name="T36" fmla="*/ 81 w 457"/>
                <a:gd name="T37" fmla="*/ 452 h 484"/>
                <a:gd name="T38" fmla="*/ 53 w 457"/>
                <a:gd name="T39" fmla="*/ 472 h 484"/>
                <a:gd name="T40" fmla="*/ 14 w 457"/>
                <a:gd name="T41" fmla="*/ 452 h 484"/>
                <a:gd name="T42" fmla="*/ 0 w 457"/>
                <a:gd name="T43" fmla="*/ 419 h 484"/>
                <a:gd name="T44" fmla="*/ 14 w 457"/>
                <a:gd name="T45" fmla="*/ 365 h 484"/>
                <a:gd name="T46" fmla="*/ 0 w 457"/>
                <a:gd name="T47" fmla="*/ 334 h 484"/>
                <a:gd name="T48" fmla="*/ 41 w 457"/>
                <a:gd name="T49" fmla="*/ 334 h 484"/>
                <a:gd name="T50" fmla="*/ 81 w 457"/>
                <a:gd name="T51" fmla="*/ 334 h 484"/>
                <a:gd name="T52" fmla="*/ 109 w 457"/>
                <a:gd name="T53" fmla="*/ 301 h 484"/>
                <a:gd name="T54" fmla="*/ 95 w 457"/>
                <a:gd name="T55" fmla="*/ 259 h 484"/>
                <a:gd name="T56" fmla="*/ 53 w 457"/>
                <a:gd name="T57" fmla="*/ 237 h 484"/>
                <a:gd name="T58" fmla="*/ 81 w 457"/>
                <a:gd name="T59" fmla="*/ 215 h 484"/>
                <a:gd name="T60" fmla="*/ 109 w 457"/>
                <a:gd name="T61" fmla="*/ 205 h 484"/>
                <a:gd name="T62" fmla="*/ 148 w 457"/>
                <a:gd name="T63" fmla="*/ 184 h 484"/>
                <a:gd name="T64" fmla="*/ 189 w 457"/>
                <a:gd name="T65" fmla="*/ 161 h 484"/>
                <a:gd name="T66" fmla="*/ 201 w 457"/>
                <a:gd name="T67" fmla="*/ 140 h 484"/>
                <a:gd name="T68" fmla="*/ 228 w 457"/>
                <a:gd name="T69" fmla="*/ 107 h 484"/>
                <a:gd name="T70" fmla="*/ 228 w 457"/>
                <a:gd name="T71" fmla="*/ 66 h 484"/>
                <a:gd name="T72" fmla="*/ 255 w 457"/>
                <a:gd name="T73" fmla="*/ 12 h 484"/>
                <a:gd name="T74" fmla="*/ 255 w 457"/>
                <a:gd name="T75" fmla="*/ 43 h 484"/>
                <a:gd name="T76" fmla="*/ 281 w 457"/>
                <a:gd name="T77" fmla="*/ 97 h 484"/>
                <a:gd name="T78" fmla="*/ 322 w 457"/>
                <a:gd name="T79" fmla="*/ 97 h 484"/>
                <a:gd name="T80" fmla="*/ 375 w 457"/>
                <a:gd name="T81" fmla="*/ 87 h 484"/>
                <a:gd name="T82" fmla="*/ 403 w 457"/>
                <a:gd name="T83" fmla="*/ 87 h 484"/>
                <a:gd name="T84" fmla="*/ 415 w 457"/>
                <a:gd name="T85" fmla="*/ 33 h 484"/>
                <a:gd name="T86" fmla="*/ 456 w 457"/>
                <a:gd name="T87" fmla="*/ 419 h 48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57"/>
                <a:gd name="T133" fmla="*/ 0 h 484"/>
                <a:gd name="T134" fmla="*/ 457 w 457"/>
                <a:gd name="T135" fmla="*/ 484 h 48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57" h="484">
                  <a:moveTo>
                    <a:pt x="456" y="419"/>
                  </a:moveTo>
                  <a:lnTo>
                    <a:pt x="456" y="429"/>
                  </a:lnTo>
                  <a:lnTo>
                    <a:pt x="456" y="441"/>
                  </a:lnTo>
                  <a:lnTo>
                    <a:pt x="456" y="462"/>
                  </a:lnTo>
                  <a:lnTo>
                    <a:pt x="442" y="472"/>
                  </a:lnTo>
                  <a:lnTo>
                    <a:pt x="415" y="483"/>
                  </a:lnTo>
                  <a:lnTo>
                    <a:pt x="428" y="452"/>
                  </a:lnTo>
                  <a:lnTo>
                    <a:pt x="428" y="441"/>
                  </a:lnTo>
                  <a:lnTo>
                    <a:pt x="403" y="429"/>
                  </a:lnTo>
                  <a:lnTo>
                    <a:pt x="403" y="419"/>
                  </a:lnTo>
                  <a:lnTo>
                    <a:pt x="403" y="398"/>
                  </a:lnTo>
                  <a:lnTo>
                    <a:pt x="389" y="387"/>
                  </a:lnTo>
                  <a:lnTo>
                    <a:pt x="375" y="365"/>
                  </a:lnTo>
                  <a:lnTo>
                    <a:pt x="348" y="344"/>
                  </a:lnTo>
                  <a:lnTo>
                    <a:pt x="336" y="312"/>
                  </a:lnTo>
                  <a:lnTo>
                    <a:pt x="322" y="291"/>
                  </a:lnTo>
                  <a:lnTo>
                    <a:pt x="295" y="280"/>
                  </a:lnTo>
                  <a:lnTo>
                    <a:pt x="281" y="291"/>
                  </a:lnTo>
                  <a:lnTo>
                    <a:pt x="295" y="301"/>
                  </a:lnTo>
                  <a:lnTo>
                    <a:pt x="308" y="321"/>
                  </a:lnTo>
                  <a:lnTo>
                    <a:pt x="322" y="344"/>
                  </a:lnTo>
                  <a:lnTo>
                    <a:pt x="336" y="354"/>
                  </a:lnTo>
                  <a:lnTo>
                    <a:pt x="336" y="365"/>
                  </a:lnTo>
                  <a:lnTo>
                    <a:pt x="336" y="375"/>
                  </a:lnTo>
                  <a:lnTo>
                    <a:pt x="348" y="387"/>
                  </a:lnTo>
                  <a:lnTo>
                    <a:pt x="361" y="387"/>
                  </a:lnTo>
                  <a:lnTo>
                    <a:pt x="361" y="398"/>
                  </a:lnTo>
                  <a:lnTo>
                    <a:pt x="361" y="408"/>
                  </a:lnTo>
                  <a:lnTo>
                    <a:pt x="348" y="408"/>
                  </a:lnTo>
                  <a:lnTo>
                    <a:pt x="348" y="419"/>
                  </a:lnTo>
                  <a:lnTo>
                    <a:pt x="336" y="429"/>
                  </a:lnTo>
                  <a:lnTo>
                    <a:pt x="336" y="441"/>
                  </a:lnTo>
                  <a:lnTo>
                    <a:pt x="336" y="419"/>
                  </a:lnTo>
                  <a:lnTo>
                    <a:pt x="336" y="408"/>
                  </a:lnTo>
                  <a:lnTo>
                    <a:pt x="322" y="398"/>
                  </a:lnTo>
                  <a:lnTo>
                    <a:pt x="308" y="387"/>
                  </a:lnTo>
                  <a:lnTo>
                    <a:pt x="295" y="375"/>
                  </a:lnTo>
                  <a:lnTo>
                    <a:pt x="281" y="365"/>
                  </a:lnTo>
                  <a:lnTo>
                    <a:pt x="267" y="334"/>
                  </a:lnTo>
                  <a:lnTo>
                    <a:pt x="255" y="321"/>
                  </a:lnTo>
                  <a:lnTo>
                    <a:pt x="242" y="321"/>
                  </a:lnTo>
                  <a:lnTo>
                    <a:pt x="228" y="334"/>
                  </a:lnTo>
                  <a:lnTo>
                    <a:pt x="214" y="344"/>
                  </a:lnTo>
                  <a:lnTo>
                    <a:pt x="201" y="344"/>
                  </a:lnTo>
                  <a:lnTo>
                    <a:pt x="175" y="334"/>
                  </a:lnTo>
                  <a:lnTo>
                    <a:pt x="175" y="344"/>
                  </a:lnTo>
                  <a:lnTo>
                    <a:pt x="175" y="354"/>
                  </a:lnTo>
                  <a:lnTo>
                    <a:pt x="175" y="365"/>
                  </a:lnTo>
                  <a:lnTo>
                    <a:pt x="161" y="365"/>
                  </a:lnTo>
                  <a:lnTo>
                    <a:pt x="148" y="375"/>
                  </a:lnTo>
                  <a:lnTo>
                    <a:pt x="134" y="375"/>
                  </a:lnTo>
                  <a:lnTo>
                    <a:pt x="122" y="387"/>
                  </a:lnTo>
                  <a:lnTo>
                    <a:pt x="122" y="408"/>
                  </a:lnTo>
                  <a:lnTo>
                    <a:pt x="122" y="419"/>
                  </a:lnTo>
                  <a:lnTo>
                    <a:pt x="109" y="441"/>
                  </a:lnTo>
                  <a:lnTo>
                    <a:pt x="95" y="452"/>
                  </a:lnTo>
                  <a:lnTo>
                    <a:pt x="81" y="452"/>
                  </a:lnTo>
                  <a:lnTo>
                    <a:pt x="67" y="452"/>
                  </a:lnTo>
                  <a:lnTo>
                    <a:pt x="53" y="462"/>
                  </a:lnTo>
                  <a:lnTo>
                    <a:pt x="53" y="472"/>
                  </a:lnTo>
                  <a:lnTo>
                    <a:pt x="41" y="452"/>
                  </a:lnTo>
                  <a:lnTo>
                    <a:pt x="28" y="452"/>
                  </a:lnTo>
                  <a:lnTo>
                    <a:pt x="14" y="452"/>
                  </a:lnTo>
                  <a:lnTo>
                    <a:pt x="0" y="462"/>
                  </a:lnTo>
                  <a:lnTo>
                    <a:pt x="0" y="429"/>
                  </a:lnTo>
                  <a:lnTo>
                    <a:pt x="0" y="419"/>
                  </a:lnTo>
                  <a:lnTo>
                    <a:pt x="0" y="398"/>
                  </a:lnTo>
                  <a:lnTo>
                    <a:pt x="14" y="375"/>
                  </a:lnTo>
                  <a:lnTo>
                    <a:pt x="14" y="365"/>
                  </a:lnTo>
                  <a:lnTo>
                    <a:pt x="0" y="365"/>
                  </a:lnTo>
                  <a:lnTo>
                    <a:pt x="0" y="354"/>
                  </a:lnTo>
                  <a:lnTo>
                    <a:pt x="0" y="334"/>
                  </a:lnTo>
                  <a:lnTo>
                    <a:pt x="14" y="321"/>
                  </a:lnTo>
                  <a:lnTo>
                    <a:pt x="28" y="321"/>
                  </a:lnTo>
                  <a:lnTo>
                    <a:pt x="41" y="334"/>
                  </a:lnTo>
                  <a:lnTo>
                    <a:pt x="53" y="334"/>
                  </a:lnTo>
                  <a:lnTo>
                    <a:pt x="67" y="334"/>
                  </a:lnTo>
                  <a:lnTo>
                    <a:pt x="81" y="334"/>
                  </a:lnTo>
                  <a:lnTo>
                    <a:pt x="95" y="334"/>
                  </a:lnTo>
                  <a:lnTo>
                    <a:pt x="95" y="312"/>
                  </a:lnTo>
                  <a:lnTo>
                    <a:pt x="109" y="301"/>
                  </a:lnTo>
                  <a:lnTo>
                    <a:pt x="95" y="280"/>
                  </a:lnTo>
                  <a:lnTo>
                    <a:pt x="95" y="268"/>
                  </a:lnTo>
                  <a:lnTo>
                    <a:pt x="95" y="259"/>
                  </a:lnTo>
                  <a:lnTo>
                    <a:pt x="81" y="248"/>
                  </a:lnTo>
                  <a:lnTo>
                    <a:pt x="67" y="237"/>
                  </a:lnTo>
                  <a:lnTo>
                    <a:pt x="53" y="237"/>
                  </a:lnTo>
                  <a:lnTo>
                    <a:pt x="67" y="227"/>
                  </a:lnTo>
                  <a:lnTo>
                    <a:pt x="67" y="215"/>
                  </a:lnTo>
                  <a:lnTo>
                    <a:pt x="81" y="215"/>
                  </a:lnTo>
                  <a:lnTo>
                    <a:pt x="95" y="205"/>
                  </a:lnTo>
                  <a:lnTo>
                    <a:pt x="109" y="194"/>
                  </a:lnTo>
                  <a:lnTo>
                    <a:pt x="109" y="205"/>
                  </a:lnTo>
                  <a:lnTo>
                    <a:pt x="122" y="194"/>
                  </a:lnTo>
                  <a:lnTo>
                    <a:pt x="134" y="194"/>
                  </a:lnTo>
                  <a:lnTo>
                    <a:pt x="148" y="184"/>
                  </a:lnTo>
                  <a:lnTo>
                    <a:pt x="161" y="161"/>
                  </a:lnTo>
                  <a:lnTo>
                    <a:pt x="175" y="161"/>
                  </a:lnTo>
                  <a:lnTo>
                    <a:pt x="189" y="161"/>
                  </a:lnTo>
                  <a:lnTo>
                    <a:pt x="189" y="130"/>
                  </a:lnTo>
                  <a:lnTo>
                    <a:pt x="201" y="130"/>
                  </a:lnTo>
                  <a:lnTo>
                    <a:pt x="201" y="140"/>
                  </a:lnTo>
                  <a:lnTo>
                    <a:pt x="214" y="130"/>
                  </a:lnTo>
                  <a:lnTo>
                    <a:pt x="214" y="107"/>
                  </a:lnTo>
                  <a:lnTo>
                    <a:pt x="228" y="107"/>
                  </a:lnTo>
                  <a:lnTo>
                    <a:pt x="242" y="97"/>
                  </a:lnTo>
                  <a:lnTo>
                    <a:pt x="242" y="87"/>
                  </a:lnTo>
                  <a:lnTo>
                    <a:pt x="228" y="66"/>
                  </a:lnTo>
                  <a:lnTo>
                    <a:pt x="228" y="43"/>
                  </a:lnTo>
                  <a:lnTo>
                    <a:pt x="242" y="33"/>
                  </a:lnTo>
                  <a:lnTo>
                    <a:pt x="255" y="12"/>
                  </a:lnTo>
                  <a:lnTo>
                    <a:pt x="267" y="0"/>
                  </a:lnTo>
                  <a:lnTo>
                    <a:pt x="267" y="23"/>
                  </a:lnTo>
                  <a:lnTo>
                    <a:pt x="255" y="43"/>
                  </a:lnTo>
                  <a:lnTo>
                    <a:pt x="267" y="66"/>
                  </a:lnTo>
                  <a:lnTo>
                    <a:pt x="267" y="87"/>
                  </a:lnTo>
                  <a:lnTo>
                    <a:pt x="281" y="97"/>
                  </a:lnTo>
                  <a:lnTo>
                    <a:pt x="295" y="97"/>
                  </a:lnTo>
                  <a:lnTo>
                    <a:pt x="308" y="87"/>
                  </a:lnTo>
                  <a:lnTo>
                    <a:pt x="322" y="97"/>
                  </a:lnTo>
                  <a:lnTo>
                    <a:pt x="336" y="76"/>
                  </a:lnTo>
                  <a:lnTo>
                    <a:pt x="361" y="87"/>
                  </a:lnTo>
                  <a:lnTo>
                    <a:pt x="375" y="87"/>
                  </a:lnTo>
                  <a:lnTo>
                    <a:pt x="389" y="76"/>
                  </a:lnTo>
                  <a:lnTo>
                    <a:pt x="389" y="87"/>
                  </a:lnTo>
                  <a:lnTo>
                    <a:pt x="403" y="87"/>
                  </a:lnTo>
                  <a:lnTo>
                    <a:pt x="403" y="76"/>
                  </a:lnTo>
                  <a:lnTo>
                    <a:pt x="415" y="54"/>
                  </a:lnTo>
                  <a:lnTo>
                    <a:pt x="415" y="33"/>
                  </a:lnTo>
                  <a:lnTo>
                    <a:pt x="442" y="12"/>
                  </a:lnTo>
                  <a:lnTo>
                    <a:pt x="442" y="33"/>
                  </a:lnTo>
                  <a:lnTo>
                    <a:pt x="456" y="419"/>
                  </a:lnTo>
                </a:path>
              </a:pathLst>
            </a:custGeom>
            <a:solidFill>
              <a:srgbClr val="99CCFF"/>
            </a:solidFill>
            <a:ln w="12700" cap="rnd">
              <a:noFill/>
              <a:round/>
              <a:headEnd/>
              <a:tailEnd/>
            </a:ln>
          </p:spPr>
          <p:txBody>
            <a:bodyPr/>
            <a:lstStyle/>
            <a:p>
              <a:pPr eaLnBrk="0" hangingPunct="0"/>
              <a:endParaRPr lang="en-US" dirty="0"/>
            </a:p>
          </p:txBody>
        </p:sp>
        <p:sp>
          <p:nvSpPr>
            <p:cNvPr id="3309" name="Freeform 3147"/>
            <p:cNvSpPr>
              <a:spLocks/>
            </p:cNvSpPr>
            <p:nvPr/>
          </p:nvSpPr>
          <p:spPr bwMode="auto">
            <a:xfrm>
              <a:off x="2777" y="1823"/>
              <a:ext cx="110" cy="227"/>
            </a:xfrm>
            <a:custGeom>
              <a:avLst/>
              <a:gdLst>
                <a:gd name="T0" fmla="*/ 42 w 110"/>
                <a:gd name="T1" fmla="*/ 214 h 227"/>
                <a:gd name="T2" fmla="*/ 14 w 110"/>
                <a:gd name="T3" fmla="*/ 226 h 227"/>
                <a:gd name="T4" fmla="*/ 28 w 110"/>
                <a:gd name="T5" fmla="*/ 204 h 227"/>
                <a:gd name="T6" fmla="*/ 42 w 110"/>
                <a:gd name="T7" fmla="*/ 194 h 227"/>
                <a:gd name="T8" fmla="*/ 42 w 110"/>
                <a:gd name="T9" fmla="*/ 183 h 227"/>
                <a:gd name="T10" fmla="*/ 28 w 110"/>
                <a:gd name="T11" fmla="*/ 173 h 227"/>
                <a:gd name="T12" fmla="*/ 28 w 110"/>
                <a:gd name="T13" fmla="*/ 161 h 227"/>
                <a:gd name="T14" fmla="*/ 42 w 110"/>
                <a:gd name="T15" fmla="*/ 161 h 227"/>
                <a:gd name="T16" fmla="*/ 56 w 110"/>
                <a:gd name="T17" fmla="*/ 151 h 227"/>
                <a:gd name="T18" fmla="*/ 56 w 110"/>
                <a:gd name="T19" fmla="*/ 130 h 227"/>
                <a:gd name="T20" fmla="*/ 56 w 110"/>
                <a:gd name="T21" fmla="*/ 119 h 227"/>
                <a:gd name="T22" fmla="*/ 42 w 110"/>
                <a:gd name="T23" fmla="*/ 107 h 227"/>
                <a:gd name="T24" fmla="*/ 42 w 110"/>
                <a:gd name="T25" fmla="*/ 97 h 227"/>
                <a:gd name="T26" fmla="*/ 28 w 110"/>
                <a:gd name="T27" fmla="*/ 97 h 227"/>
                <a:gd name="T28" fmla="*/ 28 w 110"/>
                <a:gd name="T29" fmla="*/ 76 h 227"/>
                <a:gd name="T30" fmla="*/ 14 w 110"/>
                <a:gd name="T31" fmla="*/ 76 h 227"/>
                <a:gd name="T32" fmla="*/ 28 w 110"/>
                <a:gd name="T33" fmla="*/ 66 h 227"/>
                <a:gd name="T34" fmla="*/ 14 w 110"/>
                <a:gd name="T35" fmla="*/ 53 h 227"/>
                <a:gd name="T36" fmla="*/ 0 w 110"/>
                <a:gd name="T37" fmla="*/ 53 h 227"/>
                <a:gd name="T38" fmla="*/ 14 w 110"/>
                <a:gd name="T39" fmla="*/ 33 h 227"/>
                <a:gd name="T40" fmla="*/ 28 w 110"/>
                <a:gd name="T41" fmla="*/ 12 h 227"/>
                <a:gd name="T42" fmla="*/ 56 w 110"/>
                <a:gd name="T43" fmla="*/ 0 h 227"/>
                <a:gd name="T44" fmla="*/ 56 w 110"/>
                <a:gd name="T45" fmla="*/ 12 h 227"/>
                <a:gd name="T46" fmla="*/ 28 w 110"/>
                <a:gd name="T47" fmla="*/ 43 h 227"/>
                <a:gd name="T48" fmla="*/ 70 w 110"/>
                <a:gd name="T49" fmla="*/ 33 h 227"/>
                <a:gd name="T50" fmla="*/ 82 w 110"/>
                <a:gd name="T51" fmla="*/ 33 h 227"/>
                <a:gd name="T52" fmla="*/ 70 w 110"/>
                <a:gd name="T53" fmla="*/ 53 h 227"/>
                <a:gd name="T54" fmla="*/ 56 w 110"/>
                <a:gd name="T55" fmla="*/ 76 h 227"/>
                <a:gd name="T56" fmla="*/ 70 w 110"/>
                <a:gd name="T57" fmla="*/ 86 h 227"/>
                <a:gd name="T58" fmla="*/ 82 w 110"/>
                <a:gd name="T59" fmla="*/ 97 h 227"/>
                <a:gd name="T60" fmla="*/ 95 w 110"/>
                <a:gd name="T61" fmla="*/ 97 h 227"/>
                <a:gd name="T62" fmla="*/ 109 w 110"/>
                <a:gd name="T63" fmla="*/ 107 h 227"/>
                <a:gd name="T64" fmla="*/ 109 w 110"/>
                <a:gd name="T65" fmla="*/ 119 h 227"/>
                <a:gd name="T66" fmla="*/ 95 w 110"/>
                <a:gd name="T67" fmla="*/ 130 h 227"/>
                <a:gd name="T68" fmla="*/ 95 w 110"/>
                <a:gd name="T69" fmla="*/ 151 h 227"/>
                <a:gd name="T70" fmla="*/ 109 w 110"/>
                <a:gd name="T71" fmla="*/ 161 h 227"/>
                <a:gd name="T72" fmla="*/ 109 w 110"/>
                <a:gd name="T73" fmla="*/ 173 h 227"/>
                <a:gd name="T74" fmla="*/ 109 w 110"/>
                <a:gd name="T75" fmla="*/ 183 h 227"/>
                <a:gd name="T76" fmla="*/ 95 w 110"/>
                <a:gd name="T77" fmla="*/ 183 h 227"/>
                <a:gd name="T78" fmla="*/ 109 w 110"/>
                <a:gd name="T79" fmla="*/ 204 h 227"/>
                <a:gd name="T80" fmla="*/ 95 w 110"/>
                <a:gd name="T81" fmla="*/ 204 h 227"/>
                <a:gd name="T82" fmla="*/ 70 w 110"/>
                <a:gd name="T83" fmla="*/ 204 h 227"/>
                <a:gd name="T84" fmla="*/ 56 w 110"/>
                <a:gd name="T85" fmla="*/ 204 h 227"/>
                <a:gd name="T86" fmla="*/ 42 w 110"/>
                <a:gd name="T87" fmla="*/ 204 h 227"/>
                <a:gd name="T88" fmla="*/ 42 w 110"/>
                <a:gd name="T89" fmla="*/ 214 h 227"/>
                <a:gd name="T90" fmla="*/ 28 w 110"/>
                <a:gd name="T91" fmla="*/ 214 h 227"/>
                <a:gd name="T92" fmla="*/ 14 w 110"/>
                <a:gd name="T93" fmla="*/ 214 h 227"/>
                <a:gd name="T94" fmla="*/ 14 w 110"/>
                <a:gd name="T95" fmla="*/ 226 h 227"/>
                <a:gd name="T96" fmla="*/ 42 w 110"/>
                <a:gd name="T97" fmla="*/ 214 h 2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
                <a:gd name="T148" fmla="*/ 0 h 227"/>
                <a:gd name="T149" fmla="*/ 110 w 110"/>
                <a:gd name="T150" fmla="*/ 227 h 2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 h="227">
                  <a:moveTo>
                    <a:pt x="42" y="214"/>
                  </a:moveTo>
                  <a:lnTo>
                    <a:pt x="14" y="226"/>
                  </a:lnTo>
                  <a:lnTo>
                    <a:pt x="28" y="204"/>
                  </a:lnTo>
                  <a:lnTo>
                    <a:pt x="42" y="194"/>
                  </a:lnTo>
                  <a:lnTo>
                    <a:pt x="42" y="183"/>
                  </a:lnTo>
                  <a:lnTo>
                    <a:pt x="28" y="173"/>
                  </a:lnTo>
                  <a:lnTo>
                    <a:pt x="28" y="161"/>
                  </a:lnTo>
                  <a:lnTo>
                    <a:pt x="42" y="161"/>
                  </a:lnTo>
                  <a:lnTo>
                    <a:pt x="56" y="151"/>
                  </a:lnTo>
                  <a:lnTo>
                    <a:pt x="56" y="130"/>
                  </a:lnTo>
                  <a:lnTo>
                    <a:pt x="56" y="119"/>
                  </a:lnTo>
                  <a:lnTo>
                    <a:pt x="42" y="107"/>
                  </a:lnTo>
                  <a:lnTo>
                    <a:pt x="42" y="97"/>
                  </a:lnTo>
                  <a:lnTo>
                    <a:pt x="28" y="97"/>
                  </a:lnTo>
                  <a:lnTo>
                    <a:pt x="28" y="76"/>
                  </a:lnTo>
                  <a:lnTo>
                    <a:pt x="14" y="76"/>
                  </a:lnTo>
                  <a:lnTo>
                    <a:pt x="28" y="66"/>
                  </a:lnTo>
                  <a:lnTo>
                    <a:pt x="14" y="53"/>
                  </a:lnTo>
                  <a:lnTo>
                    <a:pt x="0" y="53"/>
                  </a:lnTo>
                  <a:lnTo>
                    <a:pt x="14" y="33"/>
                  </a:lnTo>
                  <a:lnTo>
                    <a:pt x="28" y="12"/>
                  </a:lnTo>
                  <a:lnTo>
                    <a:pt x="56" y="0"/>
                  </a:lnTo>
                  <a:lnTo>
                    <a:pt x="56" y="12"/>
                  </a:lnTo>
                  <a:lnTo>
                    <a:pt x="28" y="43"/>
                  </a:lnTo>
                  <a:lnTo>
                    <a:pt x="70" y="33"/>
                  </a:lnTo>
                  <a:lnTo>
                    <a:pt x="82" y="33"/>
                  </a:lnTo>
                  <a:lnTo>
                    <a:pt x="70" y="53"/>
                  </a:lnTo>
                  <a:lnTo>
                    <a:pt x="56" y="76"/>
                  </a:lnTo>
                  <a:lnTo>
                    <a:pt x="70" y="86"/>
                  </a:lnTo>
                  <a:lnTo>
                    <a:pt x="82" y="97"/>
                  </a:lnTo>
                  <a:lnTo>
                    <a:pt x="95" y="97"/>
                  </a:lnTo>
                  <a:lnTo>
                    <a:pt x="109" y="107"/>
                  </a:lnTo>
                  <a:lnTo>
                    <a:pt x="109" y="119"/>
                  </a:lnTo>
                  <a:lnTo>
                    <a:pt x="95" y="130"/>
                  </a:lnTo>
                  <a:lnTo>
                    <a:pt x="95" y="151"/>
                  </a:lnTo>
                  <a:lnTo>
                    <a:pt x="109" y="161"/>
                  </a:lnTo>
                  <a:lnTo>
                    <a:pt x="109" y="173"/>
                  </a:lnTo>
                  <a:lnTo>
                    <a:pt x="109" y="183"/>
                  </a:lnTo>
                  <a:lnTo>
                    <a:pt x="95" y="183"/>
                  </a:lnTo>
                  <a:lnTo>
                    <a:pt x="109" y="204"/>
                  </a:lnTo>
                  <a:lnTo>
                    <a:pt x="95" y="204"/>
                  </a:lnTo>
                  <a:lnTo>
                    <a:pt x="70" y="204"/>
                  </a:lnTo>
                  <a:lnTo>
                    <a:pt x="56" y="204"/>
                  </a:lnTo>
                  <a:lnTo>
                    <a:pt x="42" y="204"/>
                  </a:lnTo>
                  <a:lnTo>
                    <a:pt x="42" y="214"/>
                  </a:lnTo>
                  <a:lnTo>
                    <a:pt x="28" y="214"/>
                  </a:lnTo>
                  <a:lnTo>
                    <a:pt x="14" y="214"/>
                  </a:lnTo>
                  <a:lnTo>
                    <a:pt x="14" y="226"/>
                  </a:lnTo>
                  <a:lnTo>
                    <a:pt x="42" y="214"/>
                  </a:lnTo>
                </a:path>
              </a:pathLst>
            </a:custGeom>
            <a:solidFill>
              <a:srgbClr val="99CCFF"/>
            </a:solidFill>
            <a:ln w="12700" cap="rnd">
              <a:noFill/>
              <a:round/>
              <a:headEnd/>
              <a:tailEnd/>
            </a:ln>
          </p:spPr>
          <p:txBody>
            <a:bodyPr/>
            <a:lstStyle/>
            <a:p>
              <a:pPr eaLnBrk="0" hangingPunct="0"/>
              <a:endParaRPr lang="en-US" dirty="0"/>
            </a:p>
          </p:txBody>
        </p:sp>
        <p:sp>
          <p:nvSpPr>
            <p:cNvPr id="3310" name="Freeform 3148"/>
            <p:cNvSpPr>
              <a:spLocks/>
            </p:cNvSpPr>
            <p:nvPr/>
          </p:nvSpPr>
          <p:spPr bwMode="auto">
            <a:xfrm>
              <a:off x="2725" y="1909"/>
              <a:ext cx="68" cy="108"/>
            </a:xfrm>
            <a:custGeom>
              <a:avLst/>
              <a:gdLst>
                <a:gd name="T0" fmla="*/ 41 w 68"/>
                <a:gd name="T1" fmla="*/ 96 h 108"/>
                <a:gd name="T2" fmla="*/ 41 w 68"/>
                <a:gd name="T3" fmla="*/ 86 h 108"/>
                <a:gd name="T4" fmla="*/ 53 w 68"/>
                <a:gd name="T5" fmla="*/ 74 h 108"/>
                <a:gd name="T6" fmla="*/ 53 w 68"/>
                <a:gd name="T7" fmla="*/ 64 h 108"/>
                <a:gd name="T8" fmla="*/ 67 w 68"/>
                <a:gd name="T9" fmla="*/ 43 h 108"/>
                <a:gd name="T10" fmla="*/ 67 w 68"/>
                <a:gd name="T11" fmla="*/ 20 h 108"/>
                <a:gd name="T12" fmla="*/ 67 w 68"/>
                <a:gd name="T13" fmla="*/ 10 h 108"/>
                <a:gd name="T14" fmla="*/ 53 w 68"/>
                <a:gd name="T15" fmla="*/ 0 h 108"/>
                <a:gd name="T16" fmla="*/ 41 w 68"/>
                <a:gd name="T17" fmla="*/ 10 h 108"/>
                <a:gd name="T18" fmla="*/ 14 w 68"/>
                <a:gd name="T19" fmla="*/ 20 h 108"/>
                <a:gd name="T20" fmla="*/ 14 w 68"/>
                <a:gd name="T21" fmla="*/ 33 h 108"/>
                <a:gd name="T22" fmla="*/ 0 w 68"/>
                <a:gd name="T23" fmla="*/ 74 h 108"/>
                <a:gd name="T24" fmla="*/ 0 w 68"/>
                <a:gd name="T25" fmla="*/ 107 h 108"/>
                <a:gd name="T26" fmla="*/ 14 w 68"/>
                <a:gd name="T27" fmla="*/ 107 h 108"/>
                <a:gd name="T28" fmla="*/ 41 w 68"/>
                <a:gd name="T29" fmla="*/ 86 h 108"/>
                <a:gd name="T30" fmla="*/ 53 w 68"/>
                <a:gd name="T31" fmla="*/ 86 h 108"/>
                <a:gd name="T32" fmla="*/ 67 w 68"/>
                <a:gd name="T33" fmla="*/ 74 h 108"/>
                <a:gd name="T34" fmla="*/ 41 w 68"/>
                <a:gd name="T35" fmla="*/ 96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
                <a:gd name="T55" fmla="*/ 0 h 108"/>
                <a:gd name="T56" fmla="*/ 68 w 68"/>
                <a:gd name="T57" fmla="*/ 108 h 1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 h="108">
                  <a:moveTo>
                    <a:pt x="41" y="96"/>
                  </a:moveTo>
                  <a:lnTo>
                    <a:pt x="41" y="86"/>
                  </a:lnTo>
                  <a:lnTo>
                    <a:pt x="53" y="74"/>
                  </a:lnTo>
                  <a:lnTo>
                    <a:pt x="53" y="64"/>
                  </a:lnTo>
                  <a:lnTo>
                    <a:pt x="67" y="43"/>
                  </a:lnTo>
                  <a:lnTo>
                    <a:pt x="67" y="20"/>
                  </a:lnTo>
                  <a:lnTo>
                    <a:pt x="67" y="10"/>
                  </a:lnTo>
                  <a:lnTo>
                    <a:pt x="53" y="0"/>
                  </a:lnTo>
                  <a:lnTo>
                    <a:pt x="41" y="10"/>
                  </a:lnTo>
                  <a:lnTo>
                    <a:pt x="14" y="20"/>
                  </a:lnTo>
                  <a:lnTo>
                    <a:pt x="14" y="33"/>
                  </a:lnTo>
                  <a:lnTo>
                    <a:pt x="0" y="74"/>
                  </a:lnTo>
                  <a:lnTo>
                    <a:pt x="0" y="107"/>
                  </a:lnTo>
                  <a:lnTo>
                    <a:pt x="14" y="107"/>
                  </a:lnTo>
                  <a:lnTo>
                    <a:pt x="41" y="86"/>
                  </a:lnTo>
                  <a:lnTo>
                    <a:pt x="53" y="86"/>
                  </a:lnTo>
                  <a:lnTo>
                    <a:pt x="67" y="74"/>
                  </a:lnTo>
                  <a:lnTo>
                    <a:pt x="41" y="96"/>
                  </a:lnTo>
                </a:path>
              </a:pathLst>
            </a:custGeom>
            <a:solidFill>
              <a:srgbClr val="99CCFF"/>
            </a:solidFill>
            <a:ln w="12700" cap="rnd">
              <a:noFill/>
              <a:round/>
              <a:headEnd/>
              <a:tailEnd/>
            </a:ln>
          </p:spPr>
          <p:txBody>
            <a:bodyPr/>
            <a:lstStyle/>
            <a:p>
              <a:pPr eaLnBrk="0" hangingPunct="0"/>
              <a:endParaRPr lang="en-US" dirty="0"/>
            </a:p>
          </p:txBody>
        </p:sp>
        <p:sp>
          <p:nvSpPr>
            <p:cNvPr id="3311" name="Freeform 3149"/>
            <p:cNvSpPr>
              <a:spLocks/>
            </p:cNvSpPr>
            <p:nvPr/>
          </p:nvSpPr>
          <p:spPr bwMode="auto">
            <a:xfrm>
              <a:off x="2951" y="1392"/>
              <a:ext cx="431" cy="518"/>
            </a:xfrm>
            <a:custGeom>
              <a:avLst/>
              <a:gdLst>
                <a:gd name="T0" fmla="*/ 215 w 431"/>
                <a:gd name="T1" fmla="*/ 453 h 518"/>
                <a:gd name="T2" fmla="*/ 242 w 431"/>
                <a:gd name="T3" fmla="*/ 453 h 518"/>
                <a:gd name="T4" fmla="*/ 268 w 431"/>
                <a:gd name="T5" fmla="*/ 430 h 518"/>
                <a:gd name="T6" fmla="*/ 309 w 431"/>
                <a:gd name="T7" fmla="*/ 420 h 518"/>
                <a:gd name="T8" fmla="*/ 309 w 431"/>
                <a:gd name="T9" fmla="*/ 399 h 518"/>
                <a:gd name="T10" fmla="*/ 309 w 431"/>
                <a:gd name="T11" fmla="*/ 376 h 518"/>
                <a:gd name="T12" fmla="*/ 268 w 431"/>
                <a:gd name="T13" fmla="*/ 388 h 518"/>
                <a:gd name="T14" fmla="*/ 242 w 431"/>
                <a:gd name="T15" fmla="*/ 399 h 518"/>
                <a:gd name="T16" fmla="*/ 229 w 431"/>
                <a:gd name="T17" fmla="*/ 356 h 518"/>
                <a:gd name="T18" fmla="*/ 215 w 431"/>
                <a:gd name="T19" fmla="*/ 323 h 518"/>
                <a:gd name="T20" fmla="*/ 268 w 431"/>
                <a:gd name="T21" fmla="*/ 258 h 518"/>
                <a:gd name="T22" fmla="*/ 255 w 431"/>
                <a:gd name="T23" fmla="*/ 205 h 518"/>
                <a:gd name="T24" fmla="*/ 215 w 431"/>
                <a:gd name="T25" fmla="*/ 237 h 518"/>
                <a:gd name="T26" fmla="*/ 175 w 431"/>
                <a:gd name="T27" fmla="*/ 291 h 518"/>
                <a:gd name="T28" fmla="*/ 162 w 431"/>
                <a:gd name="T29" fmla="*/ 323 h 518"/>
                <a:gd name="T30" fmla="*/ 148 w 431"/>
                <a:gd name="T31" fmla="*/ 366 h 518"/>
                <a:gd name="T32" fmla="*/ 175 w 431"/>
                <a:gd name="T33" fmla="*/ 409 h 518"/>
                <a:gd name="T34" fmla="*/ 162 w 431"/>
                <a:gd name="T35" fmla="*/ 430 h 518"/>
                <a:gd name="T36" fmla="*/ 148 w 431"/>
                <a:gd name="T37" fmla="*/ 474 h 518"/>
                <a:gd name="T38" fmla="*/ 134 w 431"/>
                <a:gd name="T39" fmla="*/ 506 h 518"/>
                <a:gd name="T40" fmla="*/ 108 w 431"/>
                <a:gd name="T41" fmla="*/ 517 h 518"/>
                <a:gd name="T42" fmla="*/ 94 w 431"/>
                <a:gd name="T43" fmla="*/ 484 h 518"/>
                <a:gd name="T44" fmla="*/ 81 w 431"/>
                <a:gd name="T45" fmla="*/ 420 h 518"/>
                <a:gd name="T46" fmla="*/ 53 w 431"/>
                <a:gd name="T47" fmla="*/ 430 h 518"/>
                <a:gd name="T48" fmla="*/ 28 w 431"/>
                <a:gd name="T49" fmla="*/ 442 h 518"/>
                <a:gd name="T50" fmla="*/ 0 w 431"/>
                <a:gd name="T51" fmla="*/ 442 h 518"/>
                <a:gd name="T52" fmla="*/ 0 w 431"/>
                <a:gd name="T53" fmla="*/ 388 h 518"/>
                <a:gd name="T54" fmla="*/ 0 w 431"/>
                <a:gd name="T55" fmla="*/ 356 h 518"/>
                <a:gd name="T56" fmla="*/ 28 w 431"/>
                <a:gd name="T57" fmla="*/ 312 h 518"/>
                <a:gd name="T58" fmla="*/ 67 w 431"/>
                <a:gd name="T59" fmla="*/ 291 h 518"/>
                <a:gd name="T60" fmla="*/ 67 w 431"/>
                <a:gd name="T61" fmla="*/ 248 h 518"/>
                <a:gd name="T62" fmla="*/ 108 w 431"/>
                <a:gd name="T63" fmla="*/ 237 h 518"/>
                <a:gd name="T64" fmla="*/ 94 w 431"/>
                <a:gd name="T65" fmla="*/ 194 h 518"/>
                <a:gd name="T66" fmla="*/ 120 w 431"/>
                <a:gd name="T67" fmla="*/ 161 h 518"/>
                <a:gd name="T68" fmla="*/ 148 w 431"/>
                <a:gd name="T69" fmla="*/ 107 h 518"/>
                <a:gd name="T70" fmla="*/ 187 w 431"/>
                <a:gd name="T71" fmla="*/ 66 h 518"/>
                <a:gd name="T72" fmla="*/ 242 w 431"/>
                <a:gd name="T73" fmla="*/ 33 h 518"/>
                <a:gd name="T74" fmla="*/ 296 w 431"/>
                <a:gd name="T75" fmla="*/ 0 h 518"/>
                <a:gd name="T76" fmla="*/ 350 w 431"/>
                <a:gd name="T77" fmla="*/ 0 h 518"/>
                <a:gd name="T78" fmla="*/ 363 w 431"/>
                <a:gd name="T79" fmla="*/ 43 h 518"/>
                <a:gd name="T80" fmla="*/ 335 w 431"/>
                <a:gd name="T81" fmla="*/ 107 h 518"/>
                <a:gd name="T82" fmla="*/ 377 w 431"/>
                <a:gd name="T83" fmla="*/ 141 h 518"/>
                <a:gd name="T84" fmla="*/ 417 w 431"/>
                <a:gd name="T85" fmla="*/ 151 h 518"/>
                <a:gd name="T86" fmla="*/ 417 w 431"/>
                <a:gd name="T87" fmla="*/ 194 h 518"/>
                <a:gd name="T88" fmla="*/ 417 w 431"/>
                <a:gd name="T89" fmla="*/ 248 h 518"/>
                <a:gd name="T90" fmla="*/ 430 w 431"/>
                <a:gd name="T91" fmla="*/ 281 h 518"/>
                <a:gd name="T92" fmla="*/ 417 w 431"/>
                <a:gd name="T93" fmla="*/ 517 h 5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31"/>
                <a:gd name="T142" fmla="*/ 0 h 518"/>
                <a:gd name="T143" fmla="*/ 431 w 431"/>
                <a:gd name="T144" fmla="*/ 518 h 5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31" h="518">
                  <a:moveTo>
                    <a:pt x="215" y="442"/>
                  </a:moveTo>
                  <a:lnTo>
                    <a:pt x="215" y="453"/>
                  </a:lnTo>
                  <a:lnTo>
                    <a:pt x="242" y="463"/>
                  </a:lnTo>
                  <a:lnTo>
                    <a:pt x="242" y="453"/>
                  </a:lnTo>
                  <a:lnTo>
                    <a:pt x="242" y="442"/>
                  </a:lnTo>
                  <a:lnTo>
                    <a:pt x="268" y="430"/>
                  </a:lnTo>
                  <a:lnTo>
                    <a:pt x="296" y="430"/>
                  </a:lnTo>
                  <a:lnTo>
                    <a:pt x="309" y="420"/>
                  </a:lnTo>
                  <a:lnTo>
                    <a:pt x="323" y="409"/>
                  </a:lnTo>
                  <a:lnTo>
                    <a:pt x="309" y="399"/>
                  </a:lnTo>
                  <a:lnTo>
                    <a:pt x="309" y="388"/>
                  </a:lnTo>
                  <a:lnTo>
                    <a:pt x="309" y="376"/>
                  </a:lnTo>
                  <a:lnTo>
                    <a:pt x="296" y="376"/>
                  </a:lnTo>
                  <a:lnTo>
                    <a:pt x="268" y="388"/>
                  </a:lnTo>
                  <a:lnTo>
                    <a:pt x="242" y="409"/>
                  </a:lnTo>
                  <a:lnTo>
                    <a:pt x="242" y="399"/>
                  </a:lnTo>
                  <a:lnTo>
                    <a:pt x="229" y="376"/>
                  </a:lnTo>
                  <a:lnTo>
                    <a:pt x="229" y="356"/>
                  </a:lnTo>
                  <a:lnTo>
                    <a:pt x="215" y="335"/>
                  </a:lnTo>
                  <a:lnTo>
                    <a:pt x="215" y="323"/>
                  </a:lnTo>
                  <a:lnTo>
                    <a:pt x="229" y="302"/>
                  </a:lnTo>
                  <a:lnTo>
                    <a:pt x="268" y="258"/>
                  </a:lnTo>
                  <a:lnTo>
                    <a:pt x="268" y="227"/>
                  </a:lnTo>
                  <a:lnTo>
                    <a:pt x="255" y="205"/>
                  </a:lnTo>
                  <a:lnTo>
                    <a:pt x="229" y="205"/>
                  </a:lnTo>
                  <a:lnTo>
                    <a:pt x="215" y="237"/>
                  </a:lnTo>
                  <a:lnTo>
                    <a:pt x="187" y="258"/>
                  </a:lnTo>
                  <a:lnTo>
                    <a:pt x="175" y="291"/>
                  </a:lnTo>
                  <a:lnTo>
                    <a:pt x="175" y="312"/>
                  </a:lnTo>
                  <a:lnTo>
                    <a:pt x="162" y="323"/>
                  </a:lnTo>
                  <a:lnTo>
                    <a:pt x="148" y="345"/>
                  </a:lnTo>
                  <a:lnTo>
                    <a:pt x="148" y="366"/>
                  </a:lnTo>
                  <a:lnTo>
                    <a:pt x="162" y="388"/>
                  </a:lnTo>
                  <a:lnTo>
                    <a:pt x="175" y="409"/>
                  </a:lnTo>
                  <a:lnTo>
                    <a:pt x="175" y="420"/>
                  </a:lnTo>
                  <a:lnTo>
                    <a:pt x="162" y="430"/>
                  </a:lnTo>
                  <a:lnTo>
                    <a:pt x="148" y="463"/>
                  </a:lnTo>
                  <a:lnTo>
                    <a:pt x="148" y="474"/>
                  </a:lnTo>
                  <a:lnTo>
                    <a:pt x="148" y="496"/>
                  </a:lnTo>
                  <a:lnTo>
                    <a:pt x="134" y="506"/>
                  </a:lnTo>
                  <a:lnTo>
                    <a:pt x="120" y="506"/>
                  </a:lnTo>
                  <a:lnTo>
                    <a:pt x="108" y="517"/>
                  </a:lnTo>
                  <a:lnTo>
                    <a:pt x="94" y="517"/>
                  </a:lnTo>
                  <a:lnTo>
                    <a:pt x="94" y="484"/>
                  </a:lnTo>
                  <a:lnTo>
                    <a:pt x="94" y="442"/>
                  </a:lnTo>
                  <a:lnTo>
                    <a:pt x="81" y="420"/>
                  </a:lnTo>
                  <a:lnTo>
                    <a:pt x="67" y="430"/>
                  </a:lnTo>
                  <a:lnTo>
                    <a:pt x="53" y="430"/>
                  </a:lnTo>
                  <a:lnTo>
                    <a:pt x="39" y="442"/>
                  </a:lnTo>
                  <a:lnTo>
                    <a:pt x="28" y="442"/>
                  </a:lnTo>
                  <a:lnTo>
                    <a:pt x="14" y="453"/>
                  </a:lnTo>
                  <a:lnTo>
                    <a:pt x="0" y="442"/>
                  </a:lnTo>
                  <a:lnTo>
                    <a:pt x="0" y="430"/>
                  </a:lnTo>
                  <a:lnTo>
                    <a:pt x="0" y="388"/>
                  </a:lnTo>
                  <a:lnTo>
                    <a:pt x="0" y="366"/>
                  </a:lnTo>
                  <a:lnTo>
                    <a:pt x="0" y="356"/>
                  </a:lnTo>
                  <a:lnTo>
                    <a:pt x="0" y="323"/>
                  </a:lnTo>
                  <a:lnTo>
                    <a:pt x="28" y="312"/>
                  </a:lnTo>
                  <a:lnTo>
                    <a:pt x="39" y="312"/>
                  </a:lnTo>
                  <a:lnTo>
                    <a:pt x="67" y="291"/>
                  </a:lnTo>
                  <a:lnTo>
                    <a:pt x="67" y="269"/>
                  </a:lnTo>
                  <a:lnTo>
                    <a:pt x="67" y="248"/>
                  </a:lnTo>
                  <a:lnTo>
                    <a:pt x="94" y="248"/>
                  </a:lnTo>
                  <a:lnTo>
                    <a:pt x="108" y="237"/>
                  </a:lnTo>
                  <a:lnTo>
                    <a:pt x="94" y="215"/>
                  </a:lnTo>
                  <a:lnTo>
                    <a:pt x="94" y="194"/>
                  </a:lnTo>
                  <a:lnTo>
                    <a:pt x="120" y="184"/>
                  </a:lnTo>
                  <a:lnTo>
                    <a:pt x="120" y="161"/>
                  </a:lnTo>
                  <a:lnTo>
                    <a:pt x="134" y="130"/>
                  </a:lnTo>
                  <a:lnTo>
                    <a:pt x="148" y="107"/>
                  </a:lnTo>
                  <a:lnTo>
                    <a:pt x="162" y="97"/>
                  </a:lnTo>
                  <a:lnTo>
                    <a:pt x="187" y="66"/>
                  </a:lnTo>
                  <a:lnTo>
                    <a:pt x="215" y="43"/>
                  </a:lnTo>
                  <a:lnTo>
                    <a:pt x="242" y="33"/>
                  </a:lnTo>
                  <a:lnTo>
                    <a:pt x="255" y="22"/>
                  </a:lnTo>
                  <a:lnTo>
                    <a:pt x="296" y="0"/>
                  </a:lnTo>
                  <a:lnTo>
                    <a:pt x="309" y="0"/>
                  </a:lnTo>
                  <a:lnTo>
                    <a:pt x="350" y="0"/>
                  </a:lnTo>
                  <a:lnTo>
                    <a:pt x="363" y="22"/>
                  </a:lnTo>
                  <a:lnTo>
                    <a:pt x="363" y="43"/>
                  </a:lnTo>
                  <a:lnTo>
                    <a:pt x="350" y="66"/>
                  </a:lnTo>
                  <a:lnTo>
                    <a:pt x="335" y="107"/>
                  </a:lnTo>
                  <a:lnTo>
                    <a:pt x="350" y="130"/>
                  </a:lnTo>
                  <a:lnTo>
                    <a:pt x="377" y="141"/>
                  </a:lnTo>
                  <a:lnTo>
                    <a:pt x="403" y="161"/>
                  </a:lnTo>
                  <a:lnTo>
                    <a:pt x="417" y="151"/>
                  </a:lnTo>
                  <a:lnTo>
                    <a:pt x="430" y="184"/>
                  </a:lnTo>
                  <a:lnTo>
                    <a:pt x="417" y="194"/>
                  </a:lnTo>
                  <a:lnTo>
                    <a:pt x="417" y="227"/>
                  </a:lnTo>
                  <a:lnTo>
                    <a:pt x="417" y="248"/>
                  </a:lnTo>
                  <a:lnTo>
                    <a:pt x="417" y="281"/>
                  </a:lnTo>
                  <a:lnTo>
                    <a:pt x="430" y="281"/>
                  </a:lnTo>
                  <a:lnTo>
                    <a:pt x="417" y="281"/>
                  </a:lnTo>
                  <a:lnTo>
                    <a:pt x="417" y="517"/>
                  </a:lnTo>
                  <a:lnTo>
                    <a:pt x="215" y="442"/>
                  </a:lnTo>
                </a:path>
              </a:pathLst>
            </a:custGeom>
            <a:solidFill>
              <a:srgbClr val="99CCFF"/>
            </a:solidFill>
            <a:ln w="12700" cap="rnd">
              <a:noFill/>
              <a:round/>
              <a:headEnd/>
              <a:tailEnd/>
            </a:ln>
          </p:spPr>
          <p:txBody>
            <a:bodyPr/>
            <a:lstStyle/>
            <a:p>
              <a:pPr eaLnBrk="0" hangingPunct="0"/>
              <a:endParaRPr lang="en-US" dirty="0"/>
            </a:p>
          </p:txBody>
        </p:sp>
        <p:sp>
          <p:nvSpPr>
            <p:cNvPr id="3312" name="Freeform 3150"/>
            <p:cNvSpPr>
              <a:spLocks/>
            </p:cNvSpPr>
            <p:nvPr/>
          </p:nvSpPr>
          <p:spPr bwMode="auto">
            <a:xfrm>
              <a:off x="3328" y="1060"/>
              <a:ext cx="1314" cy="645"/>
            </a:xfrm>
            <a:custGeom>
              <a:avLst/>
              <a:gdLst>
                <a:gd name="T0" fmla="*/ 53 w 1314"/>
                <a:gd name="T1" fmla="*/ 483 h 645"/>
                <a:gd name="T2" fmla="*/ 106 w 1314"/>
                <a:gd name="T3" fmla="*/ 493 h 645"/>
                <a:gd name="T4" fmla="*/ 120 w 1314"/>
                <a:gd name="T5" fmla="*/ 526 h 645"/>
                <a:gd name="T6" fmla="*/ 67 w 1314"/>
                <a:gd name="T7" fmla="*/ 547 h 645"/>
                <a:gd name="T8" fmla="*/ 53 w 1314"/>
                <a:gd name="T9" fmla="*/ 559 h 645"/>
                <a:gd name="T10" fmla="*/ 67 w 1314"/>
                <a:gd name="T11" fmla="*/ 612 h 645"/>
                <a:gd name="T12" fmla="*/ 120 w 1314"/>
                <a:gd name="T13" fmla="*/ 590 h 645"/>
                <a:gd name="T14" fmla="*/ 147 w 1314"/>
                <a:gd name="T15" fmla="*/ 590 h 645"/>
                <a:gd name="T16" fmla="*/ 147 w 1314"/>
                <a:gd name="T17" fmla="*/ 537 h 645"/>
                <a:gd name="T18" fmla="*/ 147 w 1314"/>
                <a:gd name="T19" fmla="*/ 483 h 645"/>
                <a:gd name="T20" fmla="*/ 173 w 1314"/>
                <a:gd name="T21" fmla="*/ 505 h 645"/>
                <a:gd name="T22" fmla="*/ 228 w 1314"/>
                <a:gd name="T23" fmla="*/ 493 h 645"/>
                <a:gd name="T24" fmla="*/ 307 w 1314"/>
                <a:gd name="T25" fmla="*/ 473 h 645"/>
                <a:gd name="T26" fmla="*/ 388 w 1314"/>
                <a:gd name="T27" fmla="*/ 419 h 645"/>
                <a:gd name="T28" fmla="*/ 429 w 1314"/>
                <a:gd name="T29" fmla="*/ 419 h 645"/>
                <a:gd name="T30" fmla="*/ 455 w 1314"/>
                <a:gd name="T31" fmla="*/ 462 h 645"/>
                <a:gd name="T32" fmla="*/ 455 w 1314"/>
                <a:gd name="T33" fmla="*/ 376 h 645"/>
                <a:gd name="T34" fmla="*/ 510 w 1314"/>
                <a:gd name="T35" fmla="*/ 278 h 645"/>
                <a:gd name="T36" fmla="*/ 522 w 1314"/>
                <a:gd name="T37" fmla="*/ 333 h 645"/>
                <a:gd name="T38" fmla="*/ 522 w 1314"/>
                <a:gd name="T39" fmla="*/ 408 h 645"/>
                <a:gd name="T40" fmla="*/ 496 w 1314"/>
                <a:gd name="T41" fmla="*/ 537 h 645"/>
                <a:gd name="T42" fmla="*/ 563 w 1314"/>
                <a:gd name="T43" fmla="*/ 516 h 645"/>
                <a:gd name="T44" fmla="*/ 590 w 1314"/>
                <a:gd name="T45" fmla="*/ 505 h 645"/>
                <a:gd name="T46" fmla="*/ 590 w 1314"/>
                <a:gd name="T47" fmla="*/ 440 h 645"/>
                <a:gd name="T48" fmla="*/ 563 w 1314"/>
                <a:gd name="T49" fmla="*/ 376 h 645"/>
                <a:gd name="T50" fmla="*/ 563 w 1314"/>
                <a:gd name="T51" fmla="*/ 278 h 645"/>
                <a:gd name="T52" fmla="*/ 630 w 1314"/>
                <a:gd name="T53" fmla="*/ 355 h 645"/>
                <a:gd name="T54" fmla="*/ 657 w 1314"/>
                <a:gd name="T55" fmla="*/ 355 h 645"/>
                <a:gd name="T56" fmla="*/ 683 w 1314"/>
                <a:gd name="T57" fmla="*/ 344 h 645"/>
                <a:gd name="T58" fmla="*/ 669 w 1314"/>
                <a:gd name="T59" fmla="*/ 237 h 645"/>
                <a:gd name="T60" fmla="*/ 750 w 1314"/>
                <a:gd name="T61" fmla="*/ 204 h 645"/>
                <a:gd name="T62" fmla="*/ 764 w 1314"/>
                <a:gd name="T63" fmla="*/ 151 h 645"/>
                <a:gd name="T64" fmla="*/ 844 w 1314"/>
                <a:gd name="T65" fmla="*/ 129 h 645"/>
                <a:gd name="T66" fmla="*/ 872 w 1314"/>
                <a:gd name="T67" fmla="*/ 118 h 645"/>
                <a:gd name="T68" fmla="*/ 911 w 1314"/>
                <a:gd name="T69" fmla="*/ 97 h 645"/>
                <a:gd name="T70" fmla="*/ 925 w 1314"/>
                <a:gd name="T71" fmla="*/ 64 h 645"/>
                <a:gd name="T72" fmla="*/ 964 w 1314"/>
                <a:gd name="T73" fmla="*/ 0 h 645"/>
                <a:gd name="T74" fmla="*/ 978 w 1314"/>
                <a:gd name="T75" fmla="*/ 43 h 645"/>
                <a:gd name="T76" fmla="*/ 1019 w 1314"/>
                <a:gd name="T77" fmla="*/ 64 h 645"/>
                <a:gd name="T78" fmla="*/ 1072 w 1314"/>
                <a:gd name="T79" fmla="*/ 87 h 645"/>
                <a:gd name="T80" fmla="*/ 1072 w 1314"/>
                <a:gd name="T81" fmla="*/ 161 h 645"/>
                <a:gd name="T82" fmla="*/ 1006 w 1314"/>
                <a:gd name="T83" fmla="*/ 225 h 645"/>
                <a:gd name="T84" fmla="*/ 1059 w 1314"/>
                <a:gd name="T85" fmla="*/ 215 h 645"/>
                <a:gd name="T86" fmla="*/ 1098 w 1314"/>
                <a:gd name="T87" fmla="*/ 237 h 645"/>
                <a:gd name="T88" fmla="*/ 1165 w 1314"/>
                <a:gd name="T89" fmla="*/ 278 h 645"/>
                <a:gd name="T90" fmla="*/ 1220 w 1314"/>
                <a:gd name="T91" fmla="*/ 258 h 645"/>
                <a:gd name="T92" fmla="*/ 1259 w 1314"/>
                <a:gd name="T93" fmla="*/ 248 h 645"/>
                <a:gd name="T94" fmla="*/ 1301 w 1314"/>
                <a:gd name="T95" fmla="*/ 278 h 645"/>
                <a:gd name="T96" fmla="*/ 1313 w 1314"/>
                <a:gd name="T97" fmla="*/ 290 h 645"/>
                <a:gd name="T98" fmla="*/ 0 w 1314"/>
                <a:gd name="T99" fmla="*/ 473 h 6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14"/>
                <a:gd name="T151" fmla="*/ 0 h 645"/>
                <a:gd name="T152" fmla="*/ 1314 w 1314"/>
                <a:gd name="T153" fmla="*/ 645 h 6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14" h="645">
                  <a:moveTo>
                    <a:pt x="0" y="473"/>
                  </a:moveTo>
                  <a:lnTo>
                    <a:pt x="40" y="483"/>
                  </a:lnTo>
                  <a:lnTo>
                    <a:pt x="53" y="483"/>
                  </a:lnTo>
                  <a:lnTo>
                    <a:pt x="92" y="483"/>
                  </a:lnTo>
                  <a:lnTo>
                    <a:pt x="92" y="493"/>
                  </a:lnTo>
                  <a:lnTo>
                    <a:pt x="106" y="493"/>
                  </a:lnTo>
                  <a:lnTo>
                    <a:pt x="106" y="516"/>
                  </a:lnTo>
                  <a:lnTo>
                    <a:pt x="120" y="516"/>
                  </a:lnTo>
                  <a:lnTo>
                    <a:pt x="120" y="526"/>
                  </a:lnTo>
                  <a:lnTo>
                    <a:pt x="106" y="537"/>
                  </a:lnTo>
                  <a:lnTo>
                    <a:pt x="81" y="547"/>
                  </a:lnTo>
                  <a:lnTo>
                    <a:pt x="67" y="547"/>
                  </a:lnTo>
                  <a:lnTo>
                    <a:pt x="81" y="547"/>
                  </a:lnTo>
                  <a:lnTo>
                    <a:pt x="67" y="547"/>
                  </a:lnTo>
                  <a:lnTo>
                    <a:pt x="53" y="559"/>
                  </a:lnTo>
                  <a:lnTo>
                    <a:pt x="53" y="580"/>
                  </a:lnTo>
                  <a:lnTo>
                    <a:pt x="53" y="600"/>
                  </a:lnTo>
                  <a:lnTo>
                    <a:pt x="67" y="612"/>
                  </a:lnTo>
                  <a:lnTo>
                    <a:pt x="81" y="612"/>
                  </a:lnTo>
                  <a:lnTo>
                    <a:pt x="106" y="600"/>
                  </a:lnTo>
                  <a:lnTo>
                    <a:pt x="120" y="590"/>
                  </a:lnTo>
                  <a:lnTo>
                    <a:pt x="133" y="580"/>
                  </a:lnTo>
                  <a:lnTo>
                    <a:pt x="133" y="569"/>
                  </a:lnTo>
                  <a:lnTo>
                    <a:pt x="147" y="590"/>
                  </a:lnTo>
                  <a:lnTo>
                    <a:pt x="147" y="559"/>
                  </a:lnTo>
                  <a:lnTo>
                    <a:pt x="147" y="547"/>
                  </a:lnTo>
                  <a:lnTo>
                    <a:pt x="147" y="537"/>
                  </a:lnTo>
                  <a:lnTo>
                    <a:pt x="147" y="526"/>
                  </a:lnTo>
                  <a:lnTo>
                    <a:pt x="161" y="505"/>
                  </a:lnTo>
                  <a:lnTo>
                    <a:pt x="147" y="483"/>
                  </a:lnTo>
                  <a:lnTo>
                    <a:pt x="161" y="462"/>
                  </a:lnTo>
                  <a:lnTo>
                    <a:pt x="187" y="473"/>
                  </a:lnTo>
                  <a:lnTo>
                    <a:pt x="173" y="505"/>
                  </a:lnTo>
                  <a:lnTo>
                    <a:pt x="187" y="526"/>
                  </a:lnTo>
                  <a:lnTo>
                    <a:pt x="214" y="516"/>
                  </a:lnTo>
                  <a:lnTo>
                    <a:pt x="228" y="493"/>
                  </a:lnTo>
                  <a:lnTo>
                    <a:pt x="254" y="473"/>
                  </a:lnTo>
                  <a:lnTo>
                    <a:pt x="295" y="462"/>
                  </a:lnTo>
                  <a:lnTo>
                    <a:pt x="307" y="473"/>
                  </a:lnTo>
                  <a:lnTo>
                    <a:pt x="348" y="462"/>
                  </a:lnTo>
                  <a:lnTo>
                    <a:pt x="362" y="462"/>
                  </a:lnTo>
                  <a:lnTo>
                    <a:pt x="388" y="419"/>
                  </a:lnTo>
                  <a:lnTo>
                    <a:pt x="429" y="419"/>
                  </a:lnTo>
                  <a:lnTo>
                    <a:pt x="443" y="429"/>
                  </a:lnTo>
                  <a:lnTo>
                    <a:pt x="429" y="419"/>
                  </a:lnTo>
                  <a:lnTo>
                    <a:pt x="443" y="419"/>
                  </a:lnTo>
                  <a:lnTo>
                    <a:pt x="443" y="452"/>
                  </a:lnTo>
                  <a:lnTo>
                    <a:pt x="455" y="462"/>
                  </a:lnTo>
                  <a:lnTo>
                    <a:pt x="468" y="419"/>
                  </a:lnTo>
                  <a:lnTo>
                    <a:pt x="455" y="419"/>
                  </a:lnTo>
                  <a:lnTo>
                    <a:pt x="455" y="376"/>
                  </a:lnTo>
                  <a:lnTo>
                    <a:pt x="455" y="355"/>
                  </a:lnTo>
                  <a:lnTo>
                    <a:pt x="482" y="301"/>
                  </a:lnTo>
                  <a:lnTo>
                    <a:pt x="510" y="278"/>
                  </a:lnTo>
                  <a:lnTo>
                    <a:pt x="549" y="268"/>
                  </a:lnTo>
                  <a:lnTo>
                    <a:pt x="535" y="301"/>
                  </a:lnTo>
                  <a:lnTo>
                    <a:pt x="522" y="333"/>
                  </a:lnTo>
                  <a:lnTo>
                    <a:pt x="510" y="355"/>
                  </a:lnTo>
                  <a:lnTo>
                    <a:pt x="522" y="376"/>
                  </a:lnTo>
                  <a:lnTo>
                    <a:pt x="522" y="408"/>
                  </a:lnTo>
                  <a:lnTo>
                    <a:pt x="522" y="462"/>
                  </a:lnTo>
                  <a:lnTo>
                    <a:pt x="522" y="493"/>
                  </a:lnTo>
                  <a:lnTo>
                    <a:pt x="496" y="537"/>
                  </a:lnTo>
                  <a:lnTo>
                    <a:pt x="510" y="569"/>
                  </a:lnTo>
                  <a:lnTo>
                    <a:pt x="535" y="559"/>
                  </a:lnTo>
                  <a:lnTo>
                    <a:pt x="563" y="516"/>
                  </a:lnTo>
                  <a:lnTo>
                    <a:pt x="563" y="493"/>
                  </a:lnTo>
                  <a:lnTo>
                    <a:pt x="576" y="473"/>
                  </a:lnTo>
                  <a:lnTo>
                    <a:pt x="590" y="505"/>
                  </a:lnTo>
                  <a:lnTo>
                    <a:pt x="616" y="483"/>
                  </a:lnTo>
                  <a:lnTo>
                    <a:pt x="616" y="452"/>
                  </a:lnTo>
                  <a:lnTo>
                    <a:pt x="590" y="440"/>
                  </a:lnTo>
                  <a:lnTo>
                    <a:pt x="563" y="429"/>
                  </a:lnTo>
                  <a:lnTo>
                    <a:pt x="563" y="408"/>
                  </a:lnTo>
                  <a:lnTo>
                    <a:pt x="563" y="376"/>
                  </a:lnTo>
                  <a:lnTo>
                    <a:pt x="549" y="355"/>
                  </a:lnTo>
                  <a:lnTo>
                    <a:pt x="535" y="333"/>
                  </a:lnTo>
                  <a:lnTo>
                    <a:pt x="563" y="278"/>
                  </a:lnTo>
                  <a:lnTo>
                    <a:pt x="590" y="301"/>
                  </a:lnTo>
                  <a:lnTo>
                    <a:pt x="616" y="355"/>
                  </a:lnTo>
                  <a:lnTo>
                    <a:pt x="630" y="355"/>
                  </a:lnTo>
                  <a:lnTo>
                    <a:pt x="616" y="344"/>
                  </a:lnTo>
                  <a:lnTo>
                    <a:pt x="616" y="301"/>
                  </a:lnTo>
                  <a:lnTo>
                    <a:pt x="657" y="355"/>
                  </a:lnTo>
                  <a:lnTo>
                    <a:pt x="669" y="376"/>
                  </a:lnTo>
                  <a:lnTo>
                    <a:pt x="683" y="376"/>
                  </a:lnTo>
                  <a:lnTo>
                    <a:pt x="683" y="344"/>
                  </a:lnTo>
                  <a:lnTo>
                    <a:pt x="657" y="301"/>
                  </a:lnTo>
                  <a:lnTo>
                    <a:pt x="643" y="290"/>
                  </a:lnTo>
                  <a:lnTo>
                    <a:pt x="669" y="237"/>
                  </a:lnTo>
                  <a:lnTo>
                    <a:pt x="710" y="237"/>
                  </a:lnTo>
                  <a:lnTo>
                    <a:pt x="750" y="225"/>
                  </a:lnTo>
                  <a:lnTo>
                    <a:pt x="750" y="204"/>
                  </a:lnTo>
                  <a:lnTo>
                    <a:pt x="750" y="184"/>
                  </a:lnTo>
                  <a:lnTo>
                    <a:pt x="736" y="171"/>
                  </a:lnTo>
                  <a:lnTo>
                    <a:pt x="764" y="151"/>
                  </a:lnTo>
                  <a:lnTo>
                    <a:pt x="791" y="140"/>
                  </a:lnTo>
                  <a:lnTo>
                    <a:pt x="817" y="140"/>
                  </a:lnTo>
                  <a:lnTo>
                    <a:pt x="844" y="129"/>
                  </a:lnTo>
                  <a:lnTo>
                    <a:pt x="817" y="107"/>
                  </a:lnTo>
                  <a:lnTo>
                    <a:pt x="858" y="97"/>
                  </a:lnTo>
                  <a:lnTo>
                    <a:pt x="872" y="118"/>
                  </a:lnTo>
                  <a:lnTo>
                    <a:pt x="884" y="129"/>
                  </a:lnTo>
                  <a:lnTo>
                    <a:pt x="898" y="118"/>
                  </a:lnTo>
                  <a:lnTo>
                    <a:pt x="911" y="97"/>
                  </a:lnTo>
                  <a:lnTo>
                    <a:pt x="925" y="97"/>
                  </a:lnTo>
                  <a:lnTo>
                    <a:pt x="925" y="76"/>
                  </a:lnTo>
                  <a:lnTo>
                    <a:pt x="925" y="64"/>
                  </a:lnTo>
                  <a:lnTo>
                    <a:pt x="939" y="43"/>
                  </a:lnTo>
                  <a:lnTo>
                    <a:pt x="951" y="23"/>
                  </a:lnTo>
                  <a:lnTo>
                    <a:pt x="964" y="0"/>
                  </a:lnTo>
                  <a:lnTo>
                    <a:pt x="992" y="11"/>
                  </a:lnTo>
                  <a:lnTo>
                    <a:pt x="978" y="33"/>
                  </a:lnTo>
                  <a:lnTo>
                    <a:pt x="978" y="43"/>
                  </a:lnTo>
                  <a:lnTo>
                    <a:pt x="992" y="53"/>
                  </a:lnTo>
                  <a:lnTo>
                    <a:pt x="992" y="64"/>
                  </a:lnTo>
                  <a:lnTo>
                    <a:pt x="1019" y="64"/>
                  </a:lnTo>
                  <a:lnTo>
                    <a:pt x="1045" y="43"/>
                  </a:lnTo>
                  <a:lnTo>
                    <a:pt x="1072" y="64"/>
                  </a:lnTo>
                  <a:lnTo>
                    <a:pt x="1072" y="87"/>
                  </a:lnTo>
                  <a:lnTo>
                    <a:pt x="1086" y="118"/>
                  </a:lnTo>
                  <a:lnTo>
                    <a:pt x="1086" y="140"/>
                  </a:lnTo>
                  <a:lnTo>
                    <a:pt x="1072" y="161"/>
                  </a:lnTo>
                  <a:lnTo>
                    <a:pt x="1045" y="184"/>
                  </a:lnTo>
                  <a:lnTo>
                    <a:pt x="1019" y="194"/>
                  </a:lnTo>
                  <a:lnTo>
                    <a:pt x="1006" y="225"/>
                  </a:lnTo>
                  <a:lnTo>
                    <a:pt x="939" y="258"/>
                  </a:lnTo>
                  <a:lnTo>
                    <a:pt x="1031" y="237"/>
                  </a:lnTo>
                  <a:lnTo>
                    <a:pt x="1059" y="215"/>
                  </a:lnTo>
                  <a:lnTo>
                    <a:pt x="1098" y="225"/>
                  </a:lnTo>
                  <a:lnTo>
                    <a:pt x="1139" y="237"/>
                  </a:lnTo>
                  <a:lnTo>
                    <a:pt x="1098" y="237"/>
                  </a:lnTo>
                  <a:lnTo>
                    <a:pt x="1126" y="237"/>
                  </a:lnTo>
                  <a:lnTo>
                    <a:pt x="1153" y="258"/>
                  </a:lnTo>
                  <a:lnTo>
                    <a:pt x="1165" y="278"/>
                  </a:lnTo>
                  <a:lnTo>
                    <a:pt x="1206" y="278"/>
                  </a:lnTo>
                  <a:lnTo>
                    <a:pt x="1234" y="290"/>
                  </a:lnTo>
                  <a:lnTo>
                    <a:pt x="1220" y="258"/>
                  </a:lnTo>
                  <a:lnTo>
                    <a:pt x="1206" y="237"/>
                  </a:lnTo>
                  <a:lnTo>
                    <a:pt x="1234" y="237"/>
                  </a:lnTo>
                  <a:lnTo>
                    <a:pt x="1259" y="248"/>
                  </a:lnTo>
                  <a:lnTo>
                    <a:pt x="1234" y="225"/>
                  </a:lnTo>
                  <a:lnTo>
                    <a:pt x="1287" y="248"/>
                  </a:lnTo>
                  <a:lnTo>
                    <a:pt x="1301" y="278"/>
                  </a:lnTo>
                  <a:lnTo>
                    <a:pt x="1313" y="278"/>
                  </a:lnTo>
                  <a:lnTo>
                    <a:pt x="1273" y="258"/>
                  </a:lnTo>
                  <a:lnTo>
                    <a:pt x="1313" y="290"/>
                  </a:lnTo>
                  <a:lnTo>
                    <a:pt x="1287" y="311"/>
                  </a:lnTo>
                  <a:lnTo>
                    <a:pt x="1273" y="644"/>
                  </a:lnTo>
                  <a:lnTo>
                    <a:pt x="0" y="473"/>
                  </a:lnTo>
                </a:path>
              </a:pathLst>
            </a:custGeom>
            <a:solidFill>
              <a:srgbClr val="99CCFF"/>
            </a:solidFill>
            <a:ln w="12700" cap="rnd">
              <a:noFill/>
              <a:round/>
              <a:headEnd/>
              <a:tailEnd/>
            </a:ln>
          </p:spPr>
          <p:txBody>
            <a:bodyPr/>
            <a:lstStyle/>
            <a:p>
              <a:pPr eaLnBrk="0" hangingPunct="0"/>
              <a:endParaRPr lang="en-US" dirty="0"/>
            </a:p>
          </p:txBody>
        </p:sp>
        <p:sp>
          <p:nvSpPr>
            <p:cNvPr id="3313" name="Freeform 3151"/>
            <p:cNvSpPr>
              <a:spLocks/>
            </p:cNvSpPr>
            <p:nvPr/>
          </p:nvSpPr>
          <p:spPr bwMode="auto">
            <a:xfrm>
              <a:off x="4601" y="1339"/>
              <a:ext cx="824" cy="733"/>
            </a:xfrm>
            <a:custGeom>
              <a:avLst/>
              <a:gdLst>
                <a:gd name="T0" fmla="*/ 14 w 824"/>
                <a:gd name="T1" fmla="*/ 43 h 733"/>
                <a:gd name="T2" fmla="*/ 27 w 824"/>
                <a:gd name="T3" fmla="*/ 98 h 733"/>
                <a:gd name="T4" fmla="*/ 54 w 824"/>
                <a:gd name="T5" fmla="*/ 54 h 733"/>
                <a:gd name="T6" fmla="*/ 106 w 824"/>
                <a:gd name="T7" fmla="*/ 76 h 733"/>
                <a:gd name="T8" fmla="*/ 148 w 824"/>
                <a:gd name="T9" fmla="*/ 66 h 733"/>
                <a:gd name="T10" fmla="*/ 148 w 824"/>
                <a:gd name="T11" fmla="*/ 22 h 733"/>
                <a:gd name="T12" fmla="*/ 201 w 824"/>
                <a:gd name="T13" fmla="*/ 12 h 733"/>
                <a:gd name="T14" fmla="*/ 187 w 824"/>
                <a:gd name="T15" fmla="*/ 12 h 733"/>
                <a:gd name="T16" fmla="*/ 242 w 824"/>
                <a:gd name="T17" fmla="*/ 33 h 733"/>
                <a:gd name="T18" fmla="*/ 242 w 824"/>
                <a:gd name="T19" fmla="*/ 76 h 733"/>
                <a:gd name="T20" fmla="*/ 295 w 824"/>
                <a:gd name="T21" fmla="*/ 66 h 733"/>
                <a:gd name="T22" fmla="*/ 321 w 824"/>
                <a:gd name="T23" fmla="*/ 87 h 733"/>
                <a:gd name="T24" fmla="*/ 389 w 824"/>
                <a:gd name="T25" fmla="*/ 87 h 733"/>
                <a:gd name="T26" fmla="*/ 429 w 824"/>
                <a:gd name="T27" fmla="*/ 141 h 733"/>
                <a:gd name="T28" fmla="*/ 429 w 824"/>
                <a:gd name="T29" fmla="*/ 174 h 733"/>
                <a:gd name="T30" fmla="*/ 496 w 824"/>
                <a:gd name="T31" fmla="*/ 161 h 733"/>
                <a:gd name="T32" fmla="*/ 549 w 824"/>
                <a:gd name="T33" fmla="*/ 161 h 733"/>
                <a:gd name="T34" fmla="*/ 563 w 824"/>
                <a:gd name="T35" fmla="*/ 205 h 733"/>
                <a:gd name="T36" fmla="*/ 643 w 824"/>
                <a:gd name="T37" fmla="*/ 151 h 733"/>
                <a:gd name="T38" fmla="*/ 657 w 824"/>
                <a:gd name="T39" fmla="*/ 184 h 733"/>
                <a:gd name="T40" fmla="*/ 737 w 824"/>
                <a:gd name="T41" fmla="*/ 215 h 733"/>
                <a:gd name="T42" fmla="*/ 791 w 824"/>
                <a:gd name="T43" fmla="*/ 259 h 733"/>
                <a:gd name="T44" fmla="*/ 791 w 824"/>
                <a:gd name="T45" fmla="*/ 335 h 733"/>
                <a:gd name="T46" fmla="*/ 791 w 824"/>
                <a:gd name="T47" fmla="*/ 366 h 733"/>
                <a:gd name="T48" fmla="*/ 777 w 824"/>
                <a:gd name="T49" fmla="*/ 389 h 733"/>
                <a:gd name="T50" fmla="*/ 777 w 824"/>
                <a:gd name="T51" fmla="*/ 389 h 733"/>
                <a:gd name="T52" fmla="*/ 777 w 824"/>
                <a:gd name="T53" fmla="*/ 389 h 733"/>
                <a:gd name="T54" fmla="*/ 777 w 824"/>
                <a:gd name="T55" fmla="*/ 389 h 733"/>
                <a:gd name="T56" fmla="*/ 777 w 824"/>
                <a:gd name="T57" fmla="*/ 389 h 733"/>
                <a:gd name="T58" fmla="*/ 819 w 824"/>
                <a:gd name="T59" fmla="*/ 453 h 733"/>
                <a:gd name="T60" fmla="*/ 791 w 824"/>
                <a:gd name="T61" fmla="*/ 430 h 733"/>
                <a:gd name="T62" fmla="*/ 777 w 824"/>
                <a:gd name="T63" fmla="*/ 376 h 733"/>
                <a:gd name="T64" fmla="*/ 724 w 824"/>
                <a:gd name="T65" fmla="*/ 312 h 733"/>
                <a:gd name="T66" fmla="*/ 724 w 824"/>
                <a:gd name="T67" fmla="*/ 345 h 733"/>
                <a:gd name="T68" fmla="*/ 657 w 824"/>
                <a:gd name="T69" fmla="*/ 366 h 733"/>
                <a:gd name="T70" fmla="*/ 696 w 824"/>
                <a:gd name="T71" fmla="*/ 430 h 733"/>
                <a:gd name="T72" fmla="*/ 643 w 824"/>
                <a:gd name="T73" fmla="*/ 430 h 733"/>
                <a:gd name="T74" fmla="*/ 604 w 824"/>
                <a:gd name="T75" fmla="*/ 463 h 733"/>
                <a:gd name="T76" fmla="*/ 549 w 824"/>
                <a:gd name="T77" fmla="*/ 507 h 733"/>
                <a:gd name="T78" fmla="*/ 510 w 824"/>
                <a:gd name="T79" fmla="*/ 517 h 733"/>
                <a:gd name="T80" fmla="*/ 482 w 824"/>
                <a:gd name="T81" fmla="*/ 507 h 733"/>
                <a:gd name="T82" fmla="*/ 468 w 824"/>
                <a:gd name="T83" fmla="*/ 571 h 733"/>
                <a:gd name="T84" fmla="*/ 457 w 824"/>
                <a:gd name="T85" fmla="*/ 624 h 733"/>
                <a:gd name="T86" fmla="*/ 429 w 824"/>
                <a:gd name="T87" fmla="*/ 678 h 733"/>
                <a:gd name="T88" fmla="*/ 389 w 824"/>
                <a:gd name="T89" fmla="*/ 732 h 733"/>
                <a:gd name="T90" fmla="*/ 362 w 824"/>
                <a:gd name="T91" fmla="*/ 688 h 733"/>
                <a:gd name="T92" fmla="*/ 376 w 824"/>
                <a:gd name="T93" fmla="*/ 604 h 733"/>
                <a:gd name="T94" fmla="*/ 402 w 824"/>
                <a:gd name="T95" fmla="*/ 550 h 733"/>
                <a:gd name="T96" fmla="*/ 496 w 824"/>
                <a:gd name="T97" fmla="*/ 453 h 733"/>
                <a:gd name="T98" fmla="*/ 496 w 824"/>
                <a:gd name="T99" fmla="*/ 399 h 733"/>
                <a:gd name="T100" fmla="*/ 457 w 824"/>
                <a:gd name="T101" fmla="*/ 442 h 733"/>
                <a:gd name="T102" fmla="*/ 416 w 824"/>
                <a:gd name="T103" fmla="*/ 442 h 733"/>
                <a:gd name="T104" fmla="*/ 376 w 824"/>
                <a:gd name="T105" fmla="*/ 453 h 733"/>
                <a:gd name="T106" fmla="*/ 376 w 824"/>
                <a:gd name="T107" fmla="*/ 507 h 733"/>
                <a:gd name="T108" fmla="*/ 334 w 824"/>
                <a:gd name="T109" fmla="*/ 517 h 733"/>
                <a:gd name="T110" fmla="*/ 267 w 824"/>
                <a:gd name="T111" fmla="*/ 527 h 733"/>
                <a:gd name="T112" fmla="*/ 40 w 824"/>
                <a:gd name="T113" fmla="*/ 12 h 7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24"/>
                <a:gd name="T172" fmla="*/ 0 h 733"/>
                <a:gd name="T173" fmla="*/ 824 w 824"/>
                <a:gd name="T174" fmla="*/ 733 h 7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24" h="733">
                  <a:moveTo>
                    <a:pt x="40" y="12"/>
                  </a:moveTo>
                  <a:lnTo>
                    <a:pt x="14" y="43"/>
                  </a:lnTo>
                  <a:lnTo>
                    <a:pt x="0" y="76"/>
                  </a:lnTo>
                  <a:lnTo>
                    <a:pt x="27" y="98"/>
                  </a:lnTo>
                  <a:lnTo>
                    <a:pt x="54" y="87"/>
                  </a:lnTo>
                  <a:lnTo>
                    <a:pt x="54" y="54"/>
                  </a:lnTo>
                  <a:lnTo>
                    <a:pt x="81" y="43"/>
                  </a:lnTo>
                  <a:lnTo>
                    <a:pt x="106" y="76"/>
                  </a:lnTo>
                  <a:lnTo>
                    <a:pt x="121" y="87"/>
                  </a:lnTo>
                  <a:lnTo>
                    <a:pt x="148" y="66"/>
                  </a:lnTo>
                  <a:lnTo>
                    <a:pt x="175" y="54"/>
                  </a:lnTo>
                  <a:lnTo>
                    <a:pt x="148" y="22"/>
                  </a:lnTo>
                  <a:lnTo>
                    <a:pt x="187" y="12"/>
                  </a:lnTo>
                  <a:lnTo>
                    <a:pt x="201" y="12"/>
                  </a:lnTo>
                  <a:lnTo>
                    <a:pt x="187" y="22"/>
                  </a:lnTo>
                  <a:lnTo>
                    <a:pt x="187" y="12"/>
                  </a:lnTo>
                  <a:lnTo>
                    <a:pt x="214" y="0"/>
                  </a:lnTo>
                  <a:lnTo>
                    <a:pt x="242" y="33"/>
                  </a:lnTo>
                  <a:lnTo>
                    <a:pt x="228" y="76"/>
                  </a:lnTo>
                  <a:lnTo>
                    <a:pt x="242" y="76"/>
                  </a:lnTo>
                  <a:lnTo>
                    <a:pt x="254" y="22"/>
                  </a:lnTo>
                  <a:lnTo>
                    <a:pt x="295" y="66"/>
                  </a:lnTo>
                  <a:lnTo>
                    <a:pt x="309" y="66"/>
                  </a:lnTo>
                  <a:lnTo>
                    <a:pt x="321" y="87"/>
                  </a:lnTo>
                  <a:lnTo>
                    <a:pt x="362" y="98"/>
                  </a:lnTo>
                  <a:lnTo>
                    <a:pt x="389" y="87"/>
                  </a:lnTo>
                  <a:lnTo>
                    <a:pt x="402" y="108"/>
                  </a:lnTo>
                  <a:lnTo>
                    <a:pt x="429" y="141"/>
                  </a:lnTo>
                  <a:lnTo>
                    <a:pt x="416" y="161"/>
                  </a:lnTo>
                  <a:lnTo>
                    <a:pt x="429" y="174"/>
                  </a:lnTo>
                  <a:lnTo>
                    <a:pt x="482" y="161"/>
                  </a:lnTo>
                  <a:lnTo>
                    <a:pt x="496" y="161"/>
                  </a:lnTo>
                  <a:lnTo>
                    <a:pt x="535" y="184"/>
                  </a:lnTo>
                  <a:lnTo>
                    <a:pt x="549" y="161"/>
                  </a:lnTo>
                  <a:lnTo>
                    <a:pt x="576" y="215"/>
                  </a:lnTo>
                  <a:lnTo>
                    <a:pt x="563" y="205"/>
                  </a:lnTo>
                  <a:lnTo>
                    <a:pt x="590" y="174"/>
                  </a:lnTo>
                  <a:lnTo>
                    <a:pt x="643" y="151"/>
                  </a:lnTo>
                  <a:lnTo>
                    <a:pt x="616" y="151"/>
                  </a:lnTo>
                  <a:lnTo>
                    <a:pt x="657" y="184"/>
                  </a:lnTo>
                  <a:lnTo>
                    <a:pt x="683" y="195"/>
                  </a:lnTo>
                  <a:lnTo>
                    <a:pt x="737" y="215"/>
                  </a:lnTo>
                  <a:lnTo>
                    <a:pt x="777" y="238"/>
                  </a:lnTo>
                  <a:lnTo>
                    <a:pt x="791" y="259"/>
                  </a:lnTo>
                  <a:lnTo>
                    <a:pt x="791" y="291"/>
                  </a:lnTo>
                  <a:lnTo>
                    <a:pt x="791" y="335"/>
                  </a:lnTo>
                  <a:lnTo>
                    <a:pt x="804" y="366"/>
                  </a:lnTo>
                  <a:lnTo>
                    <a:pt x="791" y="366"/>
                  </a:lnTo>
                  <a:lnTo>
                    <a:pt x="777" y="376"/>
                  </a:lnTo>
                  <a:lnTo>
                    <a:pt x="777" y="389"/>
                  </a:lnTo>
                  <a:lnTo>
                    <a:pt x="777" y="376"/>
                  </a:lnTo>
                  <a:lnTo>
                    <a:pt x="777" y="389"/>
                  </a:lnTo>
                  <a:lnTo>
                    <a:pt x="791" y="389"/>
                  </a:lnTo>
                  <a:lnTo>
                    <a:pt x="777" y="389"/>
                  </a:lnTo>
                  <a:lnTo>
                    <a:pt x="777" y="376"/>
                  </a:lnTo>
                  <a:lnTo>
                    <a:pt x="777" y="389"/>
                  </a:lnTo>
                  <a:lnTo>
                    <a:pt x="777" y="376"/>
                  </a:lnTo>
                  <a:lnTo>
                    <a:pt x="777" y="389"/>
                  </a:lnTo>
                  <a:lnTo>
                    <a:pt x="791" y="409"/>
                  </a:lnTo>
                  <a:lnTo>
                    <a:pt x="819" y="453"/>
                  </a:lnTo>
                  <a:lnTo>
                    <a:pt x="823" y="507"/>
                  </a:lnTo>
                  <a:lnTo>
                    <a:pt x="791" y="430"/>
                  </a:lnTo>
                  <a:lnTo>
                    <a:pt x="791" y="399"/>
                  </a:lnTo>
                  <a:lnTo>
                    <a:pt x="777" y="376"/>
                  </a:lnTo>
                  <a:lnTo>
                    <a:pt x="737" y="335"/>
                  </a:lnTo>
                  <a:lnTo>
                    <a:pt x="724" y="312"/>
                  </a:lnTo>
                  <a:lnTo>
                    <a:pt x="711" y="335"/>
                  </a:lnTo>
                  <a:lnTo>
                    <a:pt x="724" y="345"/>
                  </a:lnTo>
                  <a:lnTo>
                    <a:pt x="696" y="345"/>
                  </a:lnTo>
                  <a:lnTo>
                    <a:pt x="657" y="366"/>
                  </a:lnTo>
                  <a:lnTo>
                    <a:pt x="683" y="409"/>
                  </a:lnTo>
                  <a:lnTo>
                    <a:pt x="696" y="430"/>
                  </a:lnTo>
                  <a:lnTo>
                    <a:pt x="671" y="430"/>
                  </a:lnTo>
                  <a:lnTo>
                    <a:pt x="643" y="430"/>
                  </a:lnTo>
                  <a:lnTo>
                    <a:pt x="616" y="453"/>
                  </a:lnTo>
                  <a:lnTo>
                    <a:pt x="604" y="463"/>
                  </a:lnTo>
                  <a:lnTo>
                    <a:pt x="563" y="496"/>
                  </a:lnTo>
                  <a:lnTo>
                    <a:pt x="549" y="507"/>
                  </a:lnTo>
                  <a:lnTo>
                    <a:pt x="524" y="484"/>
                  </a:lnTo>
                  <a:lnTo>
                    <a:pt x="510" y="517"/>
                  </a:lnTo>
                  <a:lnTo>
                    <a:pt x="496" y="496"/>
                  </a:lnTo>
                  <a:lnTo>
                    <a:pt x="482" y="507"/>
                  </a:lnTo>
                  <a:lnTo>
                    <a:pt x="468" y="538"/>
                  </a:lnTo>
                  <a:lnTo>
                    <a:pt x="468" y="571"/>
                  </a:lnTo>
                  <a:lnTo>
                    <a:pt x="468" y="604"/>
                  </a:lnTo>
                  <a:lnTo>
                    <a:pt x="457" y="624"/>
                  </a:lnTo>
                  <a:lnTo>
                    <a:pt x="443" y="657"/>
                  </a:lnTo>
                  <a:lnTo>
                    <a:pt x="429" y="678"/>
                  </a:lnTo>
                  <a:lnTo>
                    <a:pt x="402" y="710"/>
                  </a:lnTo>
                  <a:lnTo>
                    <a:pt x="389" y="732"/>
                  </a:lnTo>
                  <a:lnTo>
                    <a:pt x="362" y="732"/>
                  </a:lnTo>
                  <a:lnTo>
                    <a:pt x="362" y="688"/>
                  </a:lnTo>
                  <a:lnTo>
                    <a:pt x="376" y="657"/>
                  </a:lnTo>
                  <a:lnTo>
                    <a:pt x="376" y="604"/>
                  </a:lnTo>
                  <a:lnTo>
                    <a:pt x="389" y="571"/>
                  </a:lnTo>
                  <a:lnTo>
                    <a:pt x="402" y="550"/>
                  </a:lnTo>
                  <a:lnTo>
                    <a:pt x="443" y="507"/>
                  </a:lnTo>
                  <a:lnTo>
                    <a:pt x="496" y="453"/>
                  </a:lnTo>
                  <a:lnTo>
                    <a:pt x="496" y="409"/>
                  </a:lnTo>
                  <a:lnTo>
                    <a:pt x="496" y="399"/>
                  </a:lnTo>
                  <a:lnTo>
                    <a:pt x="482" y="399"/>
                  </a:lnTo>
                  <a:lnTo>
                    <a:pt x="457" y="442"/>
                  </a:lnTo>
                  <a:lnTo>
                    <a:pt x="443" y="463"/>
                  </a:lnTo>
                  <a:lnTo>
                    <a:pt x="416" y="442"/>
                  </a:lnTo>
                  <a:lnTo>
                    <a:pt x="389" y="442"/>
                  </a:lnTo>
                  <a:lnTo>
                    <a:pt x="376" y="453"/>
                  </a:lnTo>
                  <a:lnTo>
                    <a:pt x="376" y="484"/>
                  </a:lnTo>
                  <a:lnTo>
                    <a:pt x="376" y="507"/>
                  </a:lnTo>
                  <a:lnTo>
                    <a:pt x="348" y="517"/>
                  </a:lnTo>
                  <a:lnTo>
                    <a:pt x="334" y="517"/>
                  </a:lnTo>
                  <a:lnTo>
                    <a:pt x="281" y="517"/>
                  </a:lnTo>
                  <a:lnTo>
                    <a:pt x="267" y="527"/>
                  </a:lnTo>
                  <a:lnTo>
                    <a:pt x="214" y="517"/>
                  </a:lnTo>
                  <a:lnTo>
                    <a:pt x="40" y="12"/>
                  </a:lnTo>
                </a:path>
              </a:pathLst>
            </a:custGeom>
            <a:solidFill>
              <a:srgbClr val="99CCFF"/>
            </a:solidFill>
            <a:ln w="12700" cap="rnd">
              <a:noFill/>
              <a:round/>
              <a:headEnd/>
              <a:tailEnd/>
            </a:ln>
          </p:spPr>
          <p:txBody>
            <a:bodyPr/>
            <a:lstStyle/>
            <a:p>
              <a:pPr eaLnBrk="0" hangingPunct="0"/>
              <a:endParaRPr lang="en-US" dirty="0"/>
            </a:p>
          </p:txBody>
        </p:sp>
        <p:sp>
          <p:nvSpPr>
            <p:cNvPr id="3314" name="Freeform 3152"/>
            <p:cNvSpPr>
              <a:spLocks/>
            </p:cNvSpPr>
            <p:nvPr/>
          </p:nvSpPr>
          <p:spPr bwMode="auto">
            <a:xfrm>
              <a:off x="3944" y="1414"/>
              <a:ext cx="939" cy="999"/>
            </a:xfrm>
            <a:custGeom>
              <a:avLst/>
              <a:gdLst>
                <a:gd name="T0" fmla="*/ 924 w 939"/>
                <a:gd name="T1" fmla="*/ 441 h 999"/>
                <a:gd name="T2" fmla="*/ 924 w 939"/>
                <a:gd name="T3" fmla="*/ 451 h 999"/>
                <a:gd name="T4" fmla="*/ 884 w 939"/>
                <a:gd name="T5" fmla="*/ 461 h 999"/>
                <a:gd name="T6" fmla="*/ 871 w 939"/>
                <a:gd name="T7" fmla="*/ 451 h 999"/>
                <a:gd name="T8" fmla="*/ 857 w 939"/>
                <a:gd name="T9" fmla="*/ 420 h 999"/>
                <a:gd name="T10" fmla="*/ 832 w 939"/>
                <a:gd name="T11" fmla="*/ 451 h 999"/>
                <a:gd name="T12" fmla="*/ 791 w 939"/>
                <a:gd name="T13" fmla="*/ 484 h 999"/>
                <a:gd name="T14" fmla="*/ 737 w 939"/>
                <a:gd name="T15" fmla="*/ 538 h 999"/>
                <a:gd name="T16" fmla="*/ 804 w 939"/>
                <a:gd name="T17" fmla="*/ 569 h 999"/>
                <a:gd name="T18" fmla="*/ 832 w 939"/>
                <a:gd name="T19" fmla="*/ 581 h 999"/>
                <a:gd name="T20" fmla="*/ 804 w 939"/>
                <a:gd name="T21" fmla="*/ 645 h 999"/>
                <a:gd name="T22" fmla="*/ 804 w 939"/>
                <a:gd name="T23" fmla="*/ 666 h 999"/>
                <a:gd name="T24" fmla="*/ 777 w 939"/>
                <a:gd name="T25" fmla="*/ 729 h 999"/>
                <a:gd name="T26" fmla="*/ 763 w 939"/>
                <a:gd name="T27" fmla="*/ 773 h 999"/>
                <a:gd name="T28" fmla="*/ 724 w 939"/>
                <a:gd name="T29" fmla="*/ 816 h 999"/>
                <a:gd name="T30" fmla="*/ 696 w 939"/>
                <a:gd name="T31" fmla="*/ 827 h 999"/>
                <a:gd name="T32" fmla="*/ 656 w 939"/>
                <a:gd name="T33" fmla="*/ 849 h 999"/>
                <a:gd name="T34" fmla="*/ 629 w 939"/>
                <a:gd name="T35" fmla="*/ 880 h 999"/>
                <a:gd name="T36" fmla="*/ 643 w 939"/>
                <a:gd name="T37" fmla="*/ 933 h 999"/>
                <a:gd name="T38" fmla="*/ 643 w 939"/>
                <a:gd name="T39" fmla="*/ 977 h 999"/>
                <a:gd name="T40" fmla="*/ 589 w 939"/>
                <a:gd name="T41" fmla="*/ 988 h 999"/>
                <a:gd name="T42" fmla="*/ 617 w 939"/>
                <a:gd name="T43" fmla="*/ 967 h 999"/>
                <a:gd name="T44" fmla="*/ 603 w 939"/>
                <a:gd name="T45" fmla="*/ 923 h 999"/>
                <a:gd name="T46" fmla="*/ 589 w 939"/>
                <a:gd name="T47" fmla="*/ 913 h 999"/>
                <a:gd name="T48" fmla="*/ 589 w 939"/>
                <a:gd name="T49" fmla="*/ 890 h 999"/>
                <a:gd name="T50" fmla="*/ 562 w 939"/>
                <a:gd name="T51" fmla="*/ 901 h 999"/>
                <a:gd name="T52" fmla="*/ 548 w 939"/>
                <a:gd name="T53" fmla="*/ 890 h 999"/>
                <a:gd name="T54" fmla="*/ 537 w 939"/>
                <a:gd name="T55" fmla="*/ 880 h 999"/>
                <a:gd name="T56" fmla="*/ 495 w 939"/>
                <a:gd name="T57" fmla="*/ 913 h 999"/>
                <a:gd name="T58" fmla="*/ 548 w 939"/>
                <a:gd name="T59" fmla="*/ 933 h 999"/>
                <a:gd name="T60" fmla="*/ 548 w 939"/>
                <a:gd name="T61" fmla="*/ 933 h 999"/>
                <a:gd name="T62" fmla="*/ 456 w 939"/>
                <a:gd name="T63" fmla="*/ 923 h 999"/>
                <a:gd name="T64" fmla="*/ 295 w 939"/>
                <a:gd name="T65" fmla="*/ 913 h 999"/>
                <a:gd name="T66" fmla="*/ 41 w 939"/>
                <a:gd name="T67" fmla="*/ 151 h 999"/>
                <a:gd name="T68" fmla="*/ 724 w 939"/>
                <a:gd name="T69" fmla="*/ 0 h 999"/>
                <a:gd name="T70" fmla="*/ 884 w 939"/>
                <a:gd name="T71" fmla="*/ 420 h 9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39"/>
                <a:gd name="T109" fmla="*/ 0 h 999"/>
                <a:gd name="T110" fmla="*/ 939 w 939"/>
                <a:gd name="T111" fmla="*/ 999 h 99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39" h="999">
                  <a:moveTo>
                    <a:pt x="938" y="441"/>
                  </a:moveTo>
                  <a:lnTo>
                    <a:pt x="924" y="441"/>
                  </a:lnTo>
                  <a:lnTo>
                    <a:pt x="938" y="441"/>
                  </a:lnTo>
                  <a:lnTo>
                    <a:pt x="924" y="451"/>
                  </a:lnTo>
                  <a:lnTo>
                    <a:pt x="898" y="451"/>
                  </a:lnTo>
                  <a:lnTo>
                    <a:pt x="884" y="461"/>
                  </a:lnTo>
                  <a:lnTo>
                    <a:pt x="884" y="451"/>
                  </a:lnTo>
                  <a:lnTo>
                    <a:pt x="871" y="451"/>
                  </a:lnTo>
                  <a:lnTo>
                    <a:pt x="871" y="441"/>
                  </a:lnTo>
                  <a:lnTo>
                    <a:pt x="857" y="420"/>
                  </a:lnTo>
                  <a:lnTo>
                    <a:pt x="844" y="441"/>
                  </a:lnTo>
                  <a:lnTo>
                    <a:pt x="832" y="451"/>
                  </a:lnTo>
                  <a:lnTo>
                    <a:pt x="818" y="461"/>
                  </a:lnTo>
                  <a:lnTo>
                    <a:pt x="791" y="484"/>
                  </a:lnTo>
                  <a:lnTo>
                    <a:pt x="751" y="515"/>
                  </a:lnTo>
                  <a:lnTo>
                    <a:pt x="737" y="538"/>
                  </a:lnTo>
                  <a:lnTo>
                    <a:pt x="751" y="569"/>
                  </a:lnTo>
                  <a:lnTo>
                    <a:pt x="804" y="569"/>
                  </a:lnTo>
                  <a:lnTo>
                    <a:pt x="832" y="569"/>
                  </a:lnTo>
                  <a:lnTo>
                    <a:pt x="832" y="581"/>
                  </a:lnTo>
                  <a:lnTo>
                    <a:pt x="818" y="622"/>
                  </a:lnTo>
                  <a:lnTo>
                    <a:pt x="804" y="645"/>
                  </a:lnTo>
                  <a:lnTo>
                    <a:pt x="804" y="656"/>
                  </a:lnTo>
                  <a:lnTo>
                    <a:pt x="804" y="666"/>
                  </a:lnTo>
                  <a:lnTo>
                    <a:pt x="791" y="709"/>
                  </a:lnTo>
                  <a:lnTo>
                    <a:pt x="777" y="729"/>
                  </a:lnTo>
                  <a:lnTo>
                    <a:pt x="777" y="752"/>
                  </a:lnTo>
                  <a:lnTo>
                    <a:pt x="763" y="773"/>
                  </a:lnTo>
                  <a:lnTo>
                    <a:pt x="751" y="795"/>
                  </a:lnTo>
                  <a:lnTo>
                    <a:pt x="724" y="816"/>
                  </a:lnTo>
                  <a:lnTo>
                    <a:pt x="724" y="827"/>
                  </a:lnTo>
                  <a:lnTo>
                    <a:pt x="696" y="827"/>
                  </a:lnTo>
                  <a:lnTo>
                    <a:pt x="684" y="827"/>
                  </a:lnTo>
                  <a:lnTo>
                    <a:pt x="656" y="849"/>
                  </a:lnTo>
                  <a:lnTo>
                    <a:pt x="643" y="880"/>
                  </a:lnTo>
                  <a:lnTo>
                    <a:pt x="629" y="880"/>
                  </a:lnTo>
                  <a:lnTo>
                    <a:pt x="629" y="913"/>
                  </a:lnTo>
                  <a:lnTo>
                    <a:pt x="643" y="933"/>
                  </a:lnTo>
                  <a:lnTo>
                    <a:pt x="656" y="955"/>
                  </a:lnTo>
                  <a:lnTo>
                    <a:pt x="643" y="977"/>
                  </a:lnTo>
                  <a:lnTo>
                    <a:pt x="603" y="998"/>
                  </a:lnTo>
                  <a:lnTo>
                    <a:pt x="589" y="988"/>
                  </a:lnTo>
                  <a:lnTo>
                    <a:pt x="617" y="977"/>
                  </a:lnTo>
                  <a:lnTo>
                    <a:pt x="617" y="967"/>
                  </a:lnTo>
                  <a:lnTo>
                    <a:pt x="617" y="944"/>
                  </a:lnTo>
                  <a:lnTo>
                    <a:pt x="603" y="923"/>
                  </a:lnTo>
                  <a:lnTo>
                    <a:pt x="589" y="923"/>
                  </a:lnTo>
                  <a:lnTo>
                    <a:pt x="589" y="913"/>
                  </a:lnTo>
                  <a:lnTo>
                    <a:pt x="589" y="901"/>
                  </a:lnTo>
                  <a:lnTo>
                    <a:pt x="589" y="890"/>
                  </a:lnTo>
                  <a:lnTo>
                    <a:pt x="576" y="890"/>
                  </a:lnTo>
                  <a:lnTo>
                    <a:pt x="562" y="901"/>
                  </a:lnTo>
                  <a:lnTo>
                    <a:pt x="548" y="913"/>
                  </a:lnTo>
                  <a:lnTo>
                    <a:pt x="548" y="890"/>
                  </a:lnTo>
                  <a:lnTo>
                    <a:pt x="562" y="870"/>
                  </a:lnTo>
                  <a:lnTo>
                    <a:pt x="537" y="880"/>
                  </a:lnTo>
                  <a:lnTo>
                    <a:pt x="509" y="890"/>
                  </a:lnTo>
                  <a:lnTo>
                    <a:pt x="495" y="913"/>
                  </a:lnTo>
                  <a:lnTo>
                    <a:pt x="523" y="923"/>
                  </a:lnTo>
                  <a:lnTo>
                    <a:pt x="548" y="933"/>
                  </a:lnTo>
                  <a:lnTo>
                    <a:pt x="548" y="923"/>
                  </a:lnTo>
                  <a:lnTo>
                    <a:pt x="548" y="933"/>
                  </a:lnTo>
                  <a:lnTo>
                    <a:pt x="548" y="923"/>
                  </a:lnTo>
                  <a:lnTo>
                    <a:pt x="456" y="923"/>
                  </a:lnTo>
                  <a:lnTo>
                    <a:pt x="348" y="933"/>
                  </a:lnTo>
                  <a:lnTo>
                    <a:pt x="295" y="913"/>
                  </a:lnTo>
                  <a:lnTo>
                    <a:pt x="0" y="944"/>
                  </a:lnTo>
                  <a:lnTo>
                    <a:pt x="41" y="151"/>
                  </a:lnTo>
                  <a:lnTo>
                    <a:pt x="696" y="0"/>
                  </a:lnTo>
                  <a:lnTo>
                    <a:pt x="724" y="0"/>
                  </a:lnTo>
                  <a:lnTo>
                    <a:pt x="911" y="172"/>
                  </a:lnTo>
                  <a:lnTo>
                    <a:pt x="884" y="420"/>
                  </a:lnTo>
                  <a:lnTo>
                    <a:pt x="938" y="441"/>
                  </a:lnTo>
                </a:path>
              </a:pathLst>
            </a:custGeom>
            <a:solidFill>
              <a:srgbClr val="99CCFF"/>
            </a:solidFill>
            <a:ln w="12700" cap="rnd">
              <a:noFill/>
              <a:round/>
              <a:headEnd/>
              <a:tailEnd/>
            </a:ln>
          </p:spPr>
          <p:txBody>
            <a:bodyPr/>
            <a:lstStyle/>
            <a:p>
              <a:pPr eaLnBrk="0" hangingPunct="0"/>
              <a:endParaRPr lang="en-US" dirty="0"/>
            </a:p>
          </p:txBody>
        </p:sp>
        <p:sp>
          <p:nvSpPr>
            <p:cNvPr id="3315" name="Freeform 3153"/>
            <p:cNvSpPr>
              <a:spLocks/>
            </p:cNvSpPr>
            <p:nvPr/>
          </p:nvSpPr>
          <p:spPr bwMode="auto">
            <a:xfrm>
              <a:off x="3153" y="1381"/>
              <a:ext cx="859" cy="990"/>
            </a:xfrm>
            <a:custGeom>
              <a:avLst/>
              <a:gdLst>
                <a:gd name="T0" fmla="*/ 524 w 859"/>
                <a:gd name="T1" fmla="*/ 989 h 990"/>
                <a:gd name="T2" fmla="*/ 443 w 859"/>
                <a:gd name="T3" fmla="*/ 904 h 990"/>
                <a:gd name="T4" fmla="*/ 415 w 859"/>
                <a:gd name="T5" fmla="*/ 883 h 990"/>
                <a:gd name="T6" fmla="*/ 443 w 859"/>
                <a:gd name="T7" fmla="*/ 861 h 990"/>
                <a:gd name="T8" fmla="*/ 430 w 859"/>
                <a:gd name="T9" fmla="*/ 840 h 990"/>
                <a:gd name="T10" fmla="*/ 390 w 859"/>
                <a:gd name="T11" fmla="*/ 807 h 990"/>
                <a:gd name="T12" fmla="*/ 415 w 859"/>
                <a:gd name="T13" fmla="*/ 786 h 990"/>
                <a:gd name="T14" fmla="*/ 415 w 859"/>
                <a:gd name="T15" fmla="*/ 743 h 990"/>
                <a:gd name="T16" fmla="*/ 376 w 859"/>
                <a:gd name="T17" fmla="*/ 722 h 990"/>
                <a:gd name="T18" fmla="*/ 337 w 859"/>
                <a:gd name="T19" fmla="*/ 775 h 990"/>
                <a:gd name="T20" fmla="*/ 362 w 859"/>
                <a:gd name="T21" fmla="*/ 817 h 990"/>
                <a:gd name="T22" fmla="*/ 376 w 859"/>
                <a:gd name="T23" fmla="*/ 861 h 990"/>
                <a:gd name="T24" fmla="*/ 362 w 859"/>
                <a:gd name="T25" fmla="*/ 883 h 990"/>
                <a:gd name="T26" fmla="*/ 362 w 859"/>
                <a:gd name="T27" fmla="*/ 883 h 990"/>
                <a:gd name="T28" fmla="*/ 362 w 859"/>
                <a:gd name="T29" fmla="*/ 883 h 990"/>
                <a:gd name="T30" fmla="*/ 362 w 859"/>
                <a:gd name="T31" fmla="*/ 883 h 990"/>
                <a:gd name="T32" fmla="*/ 243 w 859"/>
                <a:gd name="T33" fmla="*/ 840 h 990"/>
                <a:gd name="T34" fmla="*/ 256 w 859"/>
                <a:gd name="T35" fmla="*/ 817 h 990"/>
                <a:gd name="T36" fmla="*/ 228 w 859"/>
                <a:gd name="T37" fmla="*/ 796 h 990"/>
                <a:gd name="T38" fmla="*/ 215 w 859"/>
                <a:gd name="T39" fmla="*/ 775 h 990"/>
                <a:gd name="T40" fmla="*/ 228 w 859"/>
                <a:gd name="T41" fmla="*/ 732 h 990"/>
                <a:gd name="T42" fmla="*/ 215 w 859"/>
                <a:gd name="T43" fmla="*/ 722 h 990"/>
                <a:gd name="T44" fmla="*/ 176 w 859"/>
                <a:gd name="T45" fmla="*/ 732 h 990"/>
                <a:gd name="T46" fmla="*/ 190 w 859"/>
                <a:gd name="T47" fmla="*/ 763 h 990"/>
                <a:gd name="T48" fmla="*/ 162 w 859"/>
                <a:gd name="T49" fmla="*/ 786 h 990"/>
                <a:gd name="T50" fmla="*/ 162 w 859"/>
                <a:gd name="T51" fmla="*/ 743 h 990"/>
                <a:gd name="T52" fmla="*/ 162 w 859"/>
                <a:gd name="T53" fmla="*/ 743 h 990"/>
                <a:gd name="T54" fmla="*/ 162 w 859"/>
                <a:gd name="T55" fmla="*/ 743 h 990"/>
                <a:gd name="T56" fmla="*/ 134 w 859"/>
                <a:gd name="T57" fmla="*/ 743 h 990"/>
                <a:gd name="T58" fmla="*/ 94 w 859"/>
                <a:gd name="T59" fmla="*/ 763 h 990"/>
                <a:gd name="T60" fmla="*/ 81 w 859"/>
                <a:gd name="T61" fmla="*/ 807 h 990"/>
                <a:gd name="T62" fmla="*/ 54 w 859"/>
                <a:gd name="T63" fmla="*/ 840 h 990"/>
                <a:gd name="T64" fmla="*/ 67 w 859"/>
                <a:gd name="T65" fmla="*/ 871 h 990"/>
                <a:gd name="T66" fmla="*/ 41 w 859"/>
                <a:gd name="T67" fmla="*/ 904 h 990"/>
                <a:gd name="T68" fmla="*/ 0 w 859"/>
                <a:gd name="T69" fmla="*/ 485 h 990"/>
                <a:gd name="T70" fmla="*/ 162 w 859"/>
                <a:gd name="T71" fmla="*/ 474 h 990"/>
                <a:gd name="T72" fmla="*/ 309 w 859"/>
                <a:gd name="T73" fmla="*/ 238 h 990"/>
                <a:gd name="T74" fmla="*/ 348 w 859"/>
                <a:gd name="T75" fmla="*/ 172 h 990"/>
                <a:gd name="T76" fmla="*/ 390 w 859"/>
                <a:gd name="T77" fmla="*/ 195 h 990"/>
                <a:gd name="T78" fmla="*/ 618 w 859"/>
                <a:gd name="T79" fmla="*/ 162 h 990"/>
                <a:gd name="T80" fmla="*/ 671 w 859"/>
                <a:gd name="T81" fmla="*/ 87 h 990"/>
                <a:gd name="T82" fmla="*/ 751 w 859"/>
                <a:gd name="T83" fmla="*/ 0 h 990"/>
                <a:gd name="T84" fmla="*/ 832 w 859"/>
                <a:gd name="T85" fmla="*/ 893 h 9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59"/>
                <a:gd name="T130" fmla="*/ 0 h 990"/>
                <a:gd name="T131" fmla="*/ 859 w 859"/>
                <a:gd name="T132" fmla="*/ 990 h 9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59" h="990">
                  <a:moveTo>
                    <a:pt x="792" y="935"/>
                  </a:moveTo>
                  <a:lnTo>
                    <a:pt x="524" y="989"/>
                  </a:lnTo>
                  <a:lnTo>
                    <a:pt x="457" y="914"/>
                  </a:lnTo>
                  <a:lnTo>
                    <a:pt x="443" y="904"/>
                  </a:lnTo>
                  <a:lnTo>
                    <a:pt x="430" y="893"/>
                  </a:lnTo>
                  <a:lnTo>
                    <a:pt x="415" y="883"/>
                  </a:lnTo>
                  <a:lnTo>
                    <a:pt x="430" y="871"/>
                  </a:lnTo>
                  <a:lnTo>
                    <a:pt x="443" y="861"/>
                  </a:lnTo>
                  <a:lnTo>
                    <a:pt x="443" y="850"/>
                  </a:lnTo>
                  <a:lnTo>
                    <a:pt x="430" y="840"/>
                  </a:lnTo>
                  <a:lnTo>
                    <a:pt x="403" y="817"/>
                  </a:lnTo>
                  <a:lnTo>
                    <a:pt x="390" y="807"/>
                  </a:lnTo>
                  <a:lnTo>
                    <a:pt x="403" y="796"/>
                  </a:lnTo>
                  <a:lnTo>
                    <a:pt x="415" y="786"/>
                  </a:lnTo>
                  <a:lnTo>
                    <a:pt x="415" y="775"/>
                  </a:lnTo>
                  <a:lnTo>
                    <a:pt x="415" y="743"/>
                  </a:lnTo>
                  <a:lnTo>
                    <a:pt x="403" y="722"/>
                  </a:lnTo>
                  <a:lnTo>
                    <a:pt x="376" y="722"/>
                  </a:lnTo>
                  <a:lnTo>
                    <a:pt x="348" y="753"/>
                  </a:lnTo>
                  <a:lnTo>
                    <a:pt x="337" y="775"/>
                  </a:lnTo>
                  <a:lnTo>
                    <a:pt x="362" y="796"/>
                  </a:lnTo>
                  <a:lnTo>
                    <a:pt x="362" y="817"/>
                  </a:lnTo>
                  <a:lnTo>
                    <a:pt x="376" y="840"/>
                  </a:lnTo>
                  <a:lnTo>
                    <a:pt x="376" y="861"/>
                  </a:lnTo>
                  <a:lnTo>
                    <a:pt x="376" y="871"/>
                  </a:lnTo>
                  <a:lnTo>
                    <a:pt x="362" y="883"/>
                  </a:lnTo>
                  <a:lnTo>
                    <a:pt x="376" y="883"/>
                  </a:lnTo>
                  <a:lnTo>
                    <a:pt x="362" y="883"/>
                  </a:lnTo>
                  <a:lnTo>
                    <a:pt x="362" y="871"/>
                  </a:lnTo>
                  <a:lnTo>
                    <a:pt x="362" y="883"/>
                  </a:lnTo>
                  <a:lnTo>
                    <a:pt x="362" y="871"/>
                  </a:lnTo>
                  <a:lnTo>
                    <a:pt x="362" y="883"/>
                  </a:lnTo>
                  <a:lnTo>
                    <a:pt x="337" y="925"/>
                  </a:lnTo>
                  <a:lnTo>
                    <a:pt x="243" y="840"/>
                  </a:lnTo>
                  <a:lnTo>
                    <a:pt x="256" y="829"/>
                  </a:lnTo>
                  <a:lnTo>
                    <a:pt x="256" y="817"/>
                  </a:lnTo>
                  <a:lnTo>
                    <a:pt x="243" y="807"/>
                  </a:lnTo>
                  <a:lnTo>
                    <a:pt x="228" y="796"/>
                  </a:lnTo>
                  <a:lnTo>
                    <a:pt x="215" y="786"/>
                  </a:lnTo>
                  <a:lnTo>
                    <a:pt x="215" y="775"/>
                  </a:lnTo>
                  <a:lnTo>
                    <a:pt x="228" y="753"/>
                  </a:lnTo>
                  <a:lnTo>
                    <a:pt x="228" y="732"/>
                  </a:lnTo>
                  <a:lnTo>
                    <a:pt x="228" y="722"/>
                  </a:lnTo>
                  <a:lnTo>
                    <a:pt x="215" y="722"/>
                  </a:lnTo>
                  <a:lnTo>
                    <a:pt x="190" y="722"/>
                  </a:lnTo>
                  <a:lnTo>
                    <a:pt x="176" y="732"/>
                  </a:lnTo>
                  <a:lnTo>
                    <a:pt x="190" y="753"/>
                  </a:lnTo>
                  <a:lnTo>
                    <a:pt x="190" y="763"/>
                  </a:lnTo>
                  <a:lnTo>
                    <a:pt x="176" y="786"/>
                  </a:lnTo>
                  <a:lnTo>
                    <a:pt x="162" y="786"/>
                  </a:lnTo>
                  <a:lnTo>
                    <a:pt x="148" y="775"/>
                  </a:lnTo>
                  <a:lnTo>
                    <a:pt x="162" y="743"/>
                  </a:lnTo>
                  <a:lnTo>
                    <a:pt x="148" y="743"/>
                  </a:lnTo>
                  <a:lnTo>
                    <a:pt x="162" y="743"/>
                  </a:lnTo>
                  <a:lnTo>
                    <a:pt x="148" y="743"/>
                  </a:lnTo>
                  <a:lnTo>
                    <a:pt x="162" y="743"/>
                  </a:lnTo>
                  <a:lnTo>
                    <a:pt x="148" y="732"/>
                  </a:lnTo>
                  <a:lnTo>
                    <a:pt x="134" y="743"/>
                  </a:lnTo>
                  <a:lnTo>
                    <a:pt x="108" y="743"/>
                  </a:lnTo>
                  <a:lnTo>
                    <a:pt x="94" y="763"/>
                  </a:lnTo>
                  <a:lnTo>
                    <a:pt x="81" y="796"/>
                  </a:lnTo>
                  <a:lnTo>
                    <a:pt x="81" y="807"/>
                  </a:lnTo>
                  <a:lnTo>
                    <a:pt x="67" y="829"/>
                  </a:lnTo>
                  <a:lnTo>
                    <a:pt x="54" y="840"/>
                  </a:lnTo>
                  <a:lnTo>
                    <a:pt x="67" y="861"/>
                  </a:lnTo>
                  <a:lnTo>
                    <a:pt x="67" y="871"/>
                  </a:lnTo>
                  <a:lnTo>
                    <a:pt x="41" y="871"/>
                  </a:lnTo>
                  <a:lnTo>
                    <a:pt x="41" y="904"/>
                  </a:lnTo>
                  <a:lnTo>
                    <a:pt x="14" y="893"/>
                  </a:lnTo>
                  <a:lnTo>
                    <a:pt x="0" y="485"/>
                  </a:lnTo>
                  <a:lnTo>
                    <a:pt x="54" y="453"/>
                  </a:lnTo>
                  <a:lnTo>
                    <a:pt x="162" y="474"/>
                  </a:lnTo>
                  <a:lnTo>
                    <a:pt x="190" y="292"/>
                  </a:lnTo>
                  <a:lnTo>
                    <a:pt x="309" y="238"/>
                  </a:lnTo>
                  <a:lnTo>
                    <a:pt x="337" y="184"/>
                  </a:lnTo>
                  <a:lnTo>
                    <a:pt x="348" y="172"/>
                  </a:lnTo>
                  <a:lnTo>
                    <a:pt x="362" y="195"/>
                  </a:lnTo>
                  <a:lnTo>
                    <a:pt x="390" y="195"/>
                  </a:lnTo>
                  <a:lnTo>
                    <a:pt x="496" y="172"/>
                  </a:lnTo>
                  <a:lnTo>
                    <a:pt x="618" y="162"/>
                  </a:lnTo>
                  <a:lnTo>
                    <a:pt x="618" y="108"/>
                  </a:lnTo>
                  <a:lnTo>
                    <a:pt x="671" y="87"/>
                  </a:lnTo>
                  <a:lnTo>
                    <a:pt x="697" y="0"/>
                  </a:lnTo>
                  <a:lnTo>
                    <a:pt x="751" y="0"/>
                  </a:lnTo>
                  <a:lnTo>
                    <a:pt x="858" y="205"/>
                  </a:lnTo>
                  <a:lnTo>
                    <a:pt x="832" y="893"/>
                  </a:lnTo>
                  <a:lnTo>
                    <a:pt x="792" y="935"/>
                  </a:lnTo>
                </a:path>
              </a:pathLst>
            </a:custGeom>
            <a:solidFill>
              <a:srgbClr val="99CCFF"/>
            </a:solidFill>
            <a:ln w="12700" cap="rnd">
              <a:noFill/>
              <a:round/>
              <a:headEnd/>
              <a:tailEnd/>
            </a:ln>
          </p:spPr>
          <p:txBody>
            <a:bodyPr/>
            <a:lstStyle/>
            <a:p>
              <a:pPr eaLnBrk="0" hangingPunct="0"/>
              <a:endParaRPr lang="en-US" dirty="0"/>
            </a:p>
          </p:txBody>
        </p:sp>
        <p:sp>
          <p:nvSpPr>
            <p:cNvPr id="3316" name="Freeform 3154"/>
            <p:cNvSpPr>
              <a:spLocks/>
            </p:cNvSpPr>
            <p:nvPr/>
          </p:nvSpPr>
          <p:spPr bwMode="auto">
            <a:xfrm>
              <a:off x="4629" y="2251"/>
              <a:ext cx="148" cy="142"/>
            </a:xfrm>
            <a:custGeom>
              <a:avLst/>
              <a:gdLst>
                <a:gd name="T0" fmla="*/ 40 w 148"/>
                <a:gd name="T1" fmla="*/ 107 h 142"/>
                <a:gd name="T2" fmla="*/ 53 w 148"/>
                <a:gd name="T3" fmla="*/ 97 h 142"/>
                <a:gd name="T4" fmla="*/ 78 w 148"/>
                <a:gd name="T5" fmla="*/ 87 h 142"/>
                <a:gd name="T6" fmla="*/ 93 w 148"/>
                <a:gd name="T7" fmla="*/ 87 h 142"/>
                <a:gd name="T8" fmla="*/ 106 w 148"/>
                <a:gd name="T9" fmla="*/ 64 h 142"/>
                <a:gd name="T10" fmla="*/ 120 w 148"/>
                <a:gd name="T11" fmla="*/ 12 h 142"/>
                <a:gd name="T12" fmla="*/ 133 w 148"/>
                <a:gd name="T13" fmla="*/ 0 h 142"/>
                <a:gd name="T14" fmla="*/ 147 w 148"/>
                <a:gd name="T15" fmla="*/ 22 h 142"/>
                <a:gd name="T16" fmla="*/ 147 w 148"/>
                <a:gd name="T17" fmla="*/ 43 h 142"/>
                <a:gd name="T18" fmla="*/ 147 w 148"/>
                <a:gd name="T19" fmla="*/ 64 h 142"/>
                <a:gd name="T20" fmla="*/ 147 w 148"/>
                <a:gd name="T21" fmla="*/ 77 h 142"/>
                <a:gd name="T22" fmla="*/ 133 w 148"/>
                <a:gd name="T23" fmla="*/ 77 h 142"/>
                <a:gd name="T24" fmla="*/ 133 w 148"/>
                <a:gd name="T25" fmla="*/ 97 h 142"/>
                <a:gd name="T26" fmla="*/ 120 w 148"/>
                <a:gd name="T27" fmla="*/ 97 h 142"/>
                <a:gd name="T28" fmla="*/ 120 w 148"/>
                <a:gd name="T29" fmla="*/ 118 h 142"/>
                <a:gd name="T30" fmla="*/ 93 w 148"/>
                <a:gd name="T31" fmla="*/ 118 h 142"/>
                <a:gd name="T32" fmla="*/ 78 w 148"/>
                <a:gd name="T33" fmla="*/ 118 h 142"/>
                <a:gd name="T34" fmla="*/ 67 w 148"/>
                <a:gd name="T35" fmla="*/ 141 h 142"/>
                <a:gd name="T36" fmla="*/ 53 w 148"/>
                <a:gd name="T37" fmla="*/ 131 h 142"/>
                <a:gd name="T38" fmla="*/ 53 w 148"/>
                <a:gd name="T39" fmla="*/ 118 h 142"/>
                <a:gd name="T40" fmla="*/ 12 w 148"/>
                <a:gd name="T41" fmla="*/ 131 h 142"/>
                <a:gd name="T42" fmla="*/ 0 w 148"/>
                <a:gd name="T43" fmla="*/ 131 h 142"/>
                <a:gd name="T44" fmla="*/ 26 w 148"/>
                <a:gd name="T45" fmla="*/ 107 h 142"/>
                <a:gd name="T46" fmla="*/ 40 w 148"/>
                <a:gd name="T47" fmla="*/ 97 h 142"/>
                <a:gd name="T48" fmla="*/ 40 w 148"/>
                <a:gd name="T49" fmla="*/ 107 h 1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8"/>
                <a:gd name="T76" fmla="*/ 0 h 142"/>
                <a:gd name="T77" fmla="*/ 148 w 148"/>
                <a:gd name="T78" fmla="*/ 142 h 1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8" h="142">
                  <a:moveTo>
                    <a:pt x="40" y="107"/>
                  </a:moveTo>
                  <a:lnTo>
                    <a:pt x="53" y="97"/>
                  </a:lnTo>
                  <a:lnTo>
                    <a:pt x="78" y="87"/>
                  </a:lnTo>
                  <a:lnTo>
                    <a:pt x="93" y="87"/>
                  </a:lnTo>
                  <a:lnTo>
                    <a:pt x="106" y="64"/>
                  </a:lnTo>
                  <a:lnTo>
                    <a:pt x="120" y="12"/>
                  </a:lnTo>
                  <a:lnTo>
                    <a:pt x="133" y="0"/>
                  </a:lnTo>
                  <a:lnTo>
                    <a:pt x="147" y="22"/>
                  </a:lnTo>
                  <a:lnTo>
                    <a:pt x="147" y="43"/>
                  </a:lnTo>
                  <a:lnTo>
                    <a:pt x="147" y="64"/>
                  </a:lnTo>
                  <a:lnTo>
                    <a:pt x="147" y="77"/>
                  </a:lnTo>
                  <a:lnTo>
                    <a:pt x="133" y="77"/>
                  </a:lnTo>
                  <a:lnTo>
                    <a:pt x="133" y="97"/>
                  </a:lnTo>
                  <a:lnTo>
                    <a:pt x="120" y="97"/>
                  </a:lnTo>
                  <a:lnTo>
                    <a:pt x="120" y="118"/>
                  </a:lnTo>
                  <a:lnTo>
                    <a:pt x="93" y="118"/>
                  </a:lnTo>
                  <a:lnTo>
                    <a:pt x="78" y="118"/>
                  </a:lnTo>
                  <a:lnTo>
                    <a:pt x="67" y="141"/>
                  </a:lnTo>
                  <a:lnTo>
                    <a:pt x="53" y="131"/>
                  </a:lnTo>
                  <a:lnTo>
                    <a:pt x="53" y="118"/>
                  </a:lnTo>
                  <a:lnTo>
                    <a:pt x="12" y="131"/>
                  </a:lnTo>
                  <a:lnTo>
                    <a:pt x="0" y="131"/>
                  </a:lnTo>
                  <a:lnTo>
                    <a:pt x="26" y="107"/>
                  </a:lnTo>
                  <a:lnTo>
                    <a:pt x="40" y="97"/>
                  </a:lnTo>
                  <a:lnTo>
                    <a:pt x="40" y="107"/>
                  </a:lnTo>
                </a:path>
              </a:pathLst>
            </a:custGeom>
            <a:solidFill>
              <a:srgbClr val="99CCFF"/>
            </a:solidFill>
            <a:ln w="12700" cap="rnd">
              <a:noFill/>
              <a:round/>
              <a:headEnd/>
              <a:tailEnd/>
            </a:ln>
          </p:spPr>
          <p:txBody>
            <a:bodyPr/>
            <a:lstStyle/>
            <a:p>
              <a:pPr eaLnBrk="0" hangingPunct="0"/>
              <a:endParaRPr lang="en-US" dirty="0"/>
            </a:p>
          </p:txBody>
        </p:sp>
        <p:sp>
          <p:nvSpPr>
            <p:cNvPr id="3317" name="Freeform 3155"/>
            <p:cNvSpPr>
              <a:spLocks/>
            </p:cNvSpPr>
            <p:nvPr/>
          </p:nvSpPr>
          <p:spPr bwMode="auto">
            <a:xfrm>
              <a:off x="4748" y="2177"/>
              <a:ext cx="68" cy="66"/>
            </a:xfrm>
            <a:custGeom>
              <a:avLst/>
              <a:gdLst>
                <a:gd name="T0" fmla="*/ 40 w 68"/>
                <a:gd name="T1" fmla="*/ 65 h 66"/>
                <a:gd name="T2" fmla="*/ 28 w 68"/>
                <a:gd name="T3" fmla="*/ 54 h 66"/>
                <a:gd name="T4" fmla="*/ 14 w 68"/>
                <a:gd name="T5" fmla="*/ 65 h 66"/>
                <a:gd name="T6" fmla="*/ 0 w 68"/>
                <a:gd name="T7" fmla="*/ 54 h 66"/>
                <a:gd name="T8" fmla="*/ 28 w 68"/>
                <a:gd name="T9" fmla="*/ 21 h 66"/>
                <a:gd name="T10" fmla="*/ 14 w 68"/>
                <a:gd name="T11" fmla="*/ 54 h 66"/>
                <a:gd name="T12" fmla="*/ 28 w 68"/>
                <a:gd name="T13" fmla="*/ 44 h 66"/>
                <a:gd name="T14" fmla="*/ 28 w 68"/>
                <a:gd name="T15" fmla="*/ 33 h 66"/>
                <a:gd name="T16" fmla="*/ 40 w 68"/>
                <a:gd name="T17" fmla="*/ 11 h 66"/>
                <a:gd name="T18" fmla="*/ 40 w 68"/>
                <a:gd name="T19" fmla="*/ 0 h 66"/>
                <a:gd name="T20" fmla="*/ 53 w 68"/>
                <a:gd name="T21" fmla="*/ 11 h 66"/>
                <a:gd name="T22" fmla="*/ 67 w 68"/>
                <a:gd name="T23" fmla="*/ 21 h 66"/>
                <a:gd name="T24" fmla="*/ 67 w 68"/>
                <a:gd name="T25" fmla="*/ 44 h 66"/>
                <a:gd name="T26" fmla="*/ 67 w 68"/>
                <a:gd name="T27" fmla="*/ 54 h 66"/>
                <a:gd name="T28" fmla="*/ 40 w 68"/>
                <a:gd name="T29" fmla="*/ 65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66"/>
                <a:gd name="T47" fmla="*/ 68 w 68"/>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66">
                  <a:moveTo>
                    <a:pt x="40" y="65"/>
                  </a:moveTo>
                  <a:lnTo>
                    <a:pt x="28" y="54"/>
                  </a:lnTo>
                  <a:lnTo>
                    <a:pt x="14" y="65"/>
                  </a:lnTo>
                  <a:lnTo>
                    <a:pt x="0" y="54"/>
                  </a:lnTo>
                  <a:lnTo>
                    <a:pt x="28" y="21"/>
                  </a:lnTo>
                  <a:lnTo>
                    <a:pt x="14" y="54"/>
                  </a:lnTo>
                  <a:lnTo>
                    <a:pt x="28" y="44"/>
                  </a:lnTo>
                  <a:lnTo>
                    <a:pt x="28" y="33"/>
                  </a:lnTo>
                  <a:lnTo>
                    <a:pt x="40" y="11"/>
                  </a:lnTo>
                  <a:lnTo>
                    <a:pt x="40" y="0"/>
                  </a:lnTo>
                  <a:lnTo>
                    <a:pt x="53" y="11"/>
                  </a:lnTo>
                  <a:lnTo>
                    <a:pt x="67" y="21"/>
                  </a:lnTo>
                  <a:lnTo>
                    <a:pt x="67" y="44"/>
                  </a:lnTo>
                  <a:lnTo>
                    <a:pt x="67" y="54"/>
                  </a:lnTo>
                  <a:lnTo>
                    <a:pt x="40" y="65"/>
                  </a:lnTo>
                </a:path>
              </a:pathLst>
            </a:custGeom>
            <a:solidFill>
              <a:srgbClr val="99CCFF"/>
            </a:solidFill>
            <a:ln w="12700" cap="rnd">
              <a:noFill/>
              <a:round/>
              <a:headEnd/>
              <a:tailEnd/>
            </a:ln>
          </p:spPr>
          <p:txBody>
            <a:bodyPr/>
            <a:lstStyle/>
            <a:p>
              <a:pPr eaLnBrk="0" hangingPunct="0"/>
              <a:endParaRPr lang="en-US" dirty="0"/>
            </a:p>
          </p:txBody>
        </p:sp>
        <p:sp>
          <p:nvSpPr>
            <p:cNvPr id="3318" name="Freeform 3156"/>
            <p:cNvSpPr>
              <a:spLocks/>
            </p:cNvSpPr>
            <p:nvPr/>
          </p:nvSpPr>
          <p:spPr bwMode="auto">
            <a:xfrm>
              <a:off x="4776" y="1983"/>
              <a:ext cx="27" cy="184"/>
            </a:xfrm>
            <a:custGeom>
              <a:avLst/>
              <a:gdLst>
                <a:gd name="T0" fmla="*/ 26 w 27"/>
                <a:gd name="T1" fmla="*/ 183 h 184"/>
                <a:gd name="T2" fmla="*/ 26 w 27"/>
                <a:gd name="T3" fmla="*/ 173 h 184"/>
                <a:gd name="T4" fmla="*/ 26 w 27"/>
                <a:gd name="T5" fmla="*/ 151 h 184"/>
                <a:gd name="T6" fmla="*/ 26 w 27"/>
                <a:gd name="T7" fmla="*/ 130 h 184"/>
                <a:gd name="T8" fmla="*/ 26 w 27"/>
                <a:gd name="T9" fmla="*/ 107 h 184"/>
                <a:gd name="T10" fmla="*/ 26 w 27"/>
                <a:gd name="T11" fmla="*/ 87 h 184"/>
                <a:gd name="T12" fmla="*/ 26 w 27"/>
                <a:gd name="T13" fmla="*/ 65 h 184"/>
                <a:gd name="T14" fmla="*/ 26 w 27"/>
                <a:gd name="T15" fmla="*/ 22 h 184"/>
                <a:gd name="T16" fmla="*/ 12 w 27"/>
                <a:gd name="T17" fmla="*/ 0 h 184"/>
                <a:gd name="T18" fmla="*/ 0 w 27"/>
                <a:gd name="T19" fmla="*/ 12 h 184"/>
                <a:gd name="T20" fmla="*/ 12 w 27"/>
                <a:gd name="T21" fmla="*/ 22 h 184"/>
                <a:gd name="T22" fmla="*/ 12 w 27"/>
                <a:gd name="T23" fmla="*/ 43 h 184"/>
                <a:gd name="T24" fmla="*/ 12 w 27"/>
                <a:gd name="T25" fmla="*/ 65 h 184"/>
                <a:gd name="T26" fmla="*/ 12 w 27"/>
                <a:gd name="T27" fmla="*/ 87 h 184"/>
                <a:gd name="T28" fmla="*/ 12 w 27"/>
                <a:gd name="T29" fmla="*/ 107 h 184"/>
                <a:gd name="T30" fmla="*/ 12 w 27"/>
                <a:gd name="T31" fmla="*/ 130 h 184"/>
                <a:gd name="T32" fmla="*/ 0 w 27"/>
                <a:gd name="T33" fmla="*/ 160 h 184"/>
                <a:gd name="T34" fmla="*/ 0 w 27"/>
                <a:gd name="T35" fmla="*/ 173 h 184"/>
                <a:gd name="T36" fmla="*/ 26 w 27"/>
                <a:gd name="T37" fmla="*/ 183 h 1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184"/>
                <a:gd name="T59" fmla="*/ 27 w 27"/>
                <a:gd name="T60" fmla="*/ 184 h 1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184">
                  <a:moveTo>
                    <a:pt x="26" y="183"/>
                  </a:moveTo>
                  <a:lnTo>
                    <a:pt x="26" y="173"/>
                  </a:lnTo>
                  <a:lnTo>
                    <a:pt x="26" y="151"/>
                  </a:lnTo>
                  <a:lnTo>
                    <a:pt x="26" y="130"/>
                  </a:lnTo>
                  <a:lnTo>
                    <a:pt x="26" y="107"/>
                  </a:lnTo>
                  <a:lnTo>
                    <a:pt x="26" y="87"/>
                  </a:lnTo>
                  <a:lnTo>
                    <a:pt x="26" y="65"/>
                  </a:lnTo>
                  <a:lnTo>
                    <a:pt x="26" y="22"/>
                  </a:lnTo>
                  <a:lnTo>
                    <a:pt x="12" y="0"/>
                  </a:lnTo>
                  <a:lnTo>
                    <a:pt x="0" y="12"/>
                  </a:lnTo>
                  <a:lnTo>
                    <a:pt x="12" y="22"/>
                  </a:lnTo>
                  <a:lnTo>
                    <a:pt x="12" y="43"/>
                  </a:lnTo>
                  <a:lnTo>
                    <a:pt x="12" y="65"/>
                  </a:lnTo>
                  <a:lnTo>
                    <a:pt x="12" y="87"/>
                  </a:lnTo>
                  <a:lnTo>
                    <a:pt x="12" y="107"/>
                  </a:lnTo>
                  <a:lnTo>
                    <a:pt x="12" y="130"/>
                  </a:lnTo>
                  <a:lnTo>
                    <a:pt x="0" y="160"/>
                  </a:lnTo>
                  <a:lnTo>
                    <a:pt x="0" y="173"/>
                  </a:lnTo>
                  <a:lnTo>
                    <a:pt x="26" y="183"/>
                  </a:lnTo>
                </a:path>
              </a:pathLst>
            </a:custGeom>
            <a:solidFill>
              <a:srgbClr val="99CCFF"/>
            </a:solidFill>
            <a:ln w="12700" cap="rnd">
              <a:noFill/>
              <a:round/>
              <a:headEnd/>
              <a:tailEnd/>
            </a:ln>
          </p:spPr>
          <p:txBody>
            <a:bodyPr/>
            <a:lstStyle/>
            <a:p>
              <a:pPr eaLnBrk="0" hangingPunct="0"/>
              <a:endParaRPr lang="en-US" dirty="0"/>
            </a:p>
          </p:txBody>
        </p:sp>
        <p:sp>
          <p:nvSpPr>
            <p:cNvPr id="3319" name="Freeform 3157"/>
            <p:cNvSpPr>
              <a:spLocks/>
            </p:cNvSpPr>
            <p:nvPr/>
          </p:nvSpPr>
          <p:spPr bwMode="auto">
            <a:xfrm>
              <a:off x="4615" y="2412"/>
              <a:ext cx="15" cy="34"/>
            </a:xfrm>
            <a:custGeom>
              <a:avLst/>
              <a:gdLst>
                <a:gd name="T0" fmla="*/ 0 w 15"/>
                <a:gd name="T1" fmla="*/ 0 h 34"/>
                <a:gd name="T2" fmla="*/ 14 w 15"/>
                <a:gd name="T3" fmla="*/ 10 h 34"/>
                <a:gd name="T4" fmla="*/ 14 w 15"/>
                <a:gd name="T5" fmla="*/ 33 h 34"/>
                <a:gd name="T6" fmla="*/ 0 w 15"/>
                <a:gd name="T7" fmla="*/ 0 h 34"/>
                <a:gd name="T8" fmla="*/ 0 60000 65536"/>
                <a:gd name="T9" fmla="*/ 0 60000 65536"/>
                <a:gd name="T10" fmla="*/ 0 60000 65536"/>
                <a:gd name="T11" fmla="*/ 0 60000 65536"/>
                <a:gd name="T12" fmla="*/ 0 w 15"/>
                <a:gd name="T13" fmla="*/ 0 h 34"/>
                <a:gd name="T14" fmla="*/ 15 w 15"/>
                <a:gd name="T15" fmla="*/ 34 h 34"/>
              </a:gdLst>
              <a:ahLst/>
              <a:cxnLst>
                <a:cxn ang="T8">
                  <a:pos x="T0" y="T1"/>
                </a:cxn>
                <a:cxn ang="T9">
                  <a:pos x="T2" y="T3"/>
                </a:cxn>
                <a:cxn ang="T10">
                  <a:pos x="T4" y="T5"/>
                </a:cxn>
                <a:cxn ang="T11">
                  <a:pos x="T6" y="T7"/>
                </a:cxn>
              </a:cxnLst>
              <a:rect l="T12" t="T13" r="T14" b="T15"/>
              <a:pathLst>
                <a:path w="15" h="34">
                  <a:moveTo>
                    <a:pt x="0" y="0"/>
                  </a:moveTo>
                  <a:lnTo>
                    <a:pt x="14" y="10"/>
                  </a:lnTo>
                  <a:lnTo>
                    <a:pt x="14" y="33"/>
                  </a:lnTo>
                  <a:lnTo>
                    <a:pt x="0" y="0"/>
                  </a:lnTo>
                </a:path>
              </a:pathLst>
            </a:custGeom>
            <a:solidFill>
              <a:srgbClr val="99CCFF"/>
            </a:solidFill>
            <a:ln w="12700" cap="rnd">
              <a:noFill/>
              <a:round/>
              <a:headEnd/>
              <a:tailEnd/>
            </a:ln>
          </p:spPr>
          <p:txBody>
            <a:bodyPr/>
            <a:lstStyle/>
            <a:p>
              <a:pPr eaLnBrk="0" hangingPunct="0"/>
              <a:endParaRPr lang="en-US" dirty="0"/>
            </a:p>
          </p:txBody>
        </p:sp>
        <p:sp>
          <p:nvSpPr>
            <p:cNvPr id="3320" name="Freeform 3158"/>
            <p:cNvSpPr>
              <a:spLocks/>
            </p:cNvSpPr>
            <p:nvPr/>
          </p:nvSpPr>
          <p:spPr bwMode="auto">
            <a:xfrm>
              <a:off x="3930" y="2768"/>
              <a:ext cx="28" cy="45"/>
            </a:xfrm>
            <a:custGeom>
              <a:avLst/>
              <a:gdLst>
                <a:gd name="T0" fmla="*/ 14 w 28"/>
                <a:gd name="T1" fmla="*/ 21 h 45"/>
                <a:gd name="T2" fmla="*/ 14 w 28"/>
                <a:gd name="T3" fmla="*/ 10 h 45"/>
                <a:gd name="T4" fmla="*/ 27 w 28"/>
                <a:gd name="T5" fmla="*/ 10 h 45"/>
                <a:gd name="T6" fmla="*/ 27 w 28"/>
                <a:gd name="T7" fmla="*/ 21 h 45"/>
                <a:gd name="T8" fmla="*/ 27 w 28"/>
                <a:gd name="T9" fmla="*/ 44 h 45"/>
                <a:gd name="T10" fmla="*/ 14 w 28"/>
                <a:gd name="T11" fmla="*/ 44 h 45"/>
                <a:gd name="T12" fmla="*/ 0 w 28"/>
                <a:gd name="T13" fmla="*/ 44 h 45"/>
                <a:gd name="T14" fmla="*/ 14 w 28"/>
                <a:gd name="T15" fmla="*/ 0 h 45"/>
                <a:gd name="T16" fmla="*/ 14 w 28"/>
                <a:gd name="T17" fmla="*/ 21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45"/>
                <a:gd name="T29" fmla="*/ 28 w 28"/>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45">
                  <a:moveTo>
                    <a:pt x="14" y="21"/>
                  </a:moveTo>
                  <a:lnTo>
                    <a:pt x="14" y="10"/>
                  </a:lnTo>
                  <a:lnTo>
                    <a:pt x="27" y="10"/>
                  </a:lnTo>
                  <a:lnTo>
                    <a:pt x="27" y="21"/>
                  </a:lnTo>
                  <a:lnTo>
                    <a:pt x="27" y="44"/>
                  </a:lnTo>
                  <a:lnTo>
                    <a:pt x="14" y="44"/>
                  </a:lnTo>
                  <a:lnTo>
                    <a:pt x="0" y="44"/>
                  </a:lnTo>
                  <a:lnTo>
                    <a:pt x="14" y="0"/>
                  </a:lnTo>
                  <a:lnTo>
                    <a:pt x="14" y="21"/>
                  </a:lnTo>
                </a:path>
              </a:pathLst>
            </a:custGeom>
            <a:solidFill>
              <a:srgbClr val="99CCFF"/>
            </a:solidFill>
            <a:ln w="12700" cap="rnd">
              <a:noFill/>
              <a:round/>
              <a:headEnd/>
              <a:tailEnd/>
            </a:ln>
          </p:spPr>
          <p:txBody>
            <a:bodyPr/>
            <a:lstStyle/>
            <a:p>
              <a:pPr eaLnBrk="0" hangingPunct="0"/>
              <a:endParaRPr lang="en-US" dirty="0"/>
            </a:p>
          </p:txBody>
        </p:sp>
        <p:sp>
          <p:nvSpPr>
            <p:cNvPr id="3321" name="Freeform 3159"/>
            <p:cNvSpPr>
              <a:spLocks/>
            </p:cNvSpPr>
            <p:nvPr/>
          </p:nvSpPr>
          <p:spPr bwMode="auto">
            <a:xfrm>
              <a:off x="3045" y="876"/>
              <a:ext cx="122" cy="238"/>
            </a:xfrm>
            <a:custGeom>
              <a:avLst/>
              <a:gdLst>
                <a:gd name="T0" fmla="*/ 40 w 122"/>
                <a:gd name="T1" fmla="*/ 140 h 238"/>
                <a:gd name="T2" fmla="*/ 54 w 122"/>
                <a:gd name="T3" fmla="*/ 130 h 238"/>
                <a:gd name="T4" fmla="*/ 68 w 122"/>
                <a:gd name="T5" fmla="*/ 109 h 238"/>
                <a:gd name="T6" fmla="*/ 54 w 122"/>
                <a:gd name="T7" fmla="*/ 98 h 238"/>
                <a:gd name="T8" fmla="*/ 40 w 122"/>
                <a:gd name="T9" fmla="*/ 75 h 238"/>
                <a:gd name="T10" fmla="*/ 40 w 122"/>
                <a:gd name="T11" fmla="*/ 109 h 238"/>
                <a:gd name="T12" fmla="*/ 14 w 122"/>
                <a:gd name="T13" fmla="*/ 119 h 238"/>
                <a:gd name="T14" fmla="*/ 0 w 122"/>
                <a:gd name="T15" fmla="*/ 65 h 238"/>
                <a:gd name="T16" fmla="*/ 0 w 122"/>
                <a:gd name="T17" fmla="*/ 44 h 238"/>
                <a:gd name="T18" fmla="*/ 26 w 122"/>
                <a:gd name="T19" fmla="*/ 0 h 238"/>
                <a:gd name="T20" fmla="*/ 26 w 122"/>
                <a:gd name="T21" fmla="*/ 33 h 238"/>
                <a:gd name="T22" fmla="*/ 40 w 122"/>
                <a:gd name="T23" fmla="*/ 11 h 238"/>
                <a:gd name="T24" fmla="*/ 81 w 122"/>
                <a:gd name="T25" fmla="*/ 0 h 238"/>
                <a:gd name="T26" fmla="*/ 107 w 122"/>
                <a:gd name="T27" fmla="*/ 33 h 238"/>
                <a:gd name="T28" fmla="*/ 121 w 122"/>
                <a:gd name="T29" fmla="*/ 54 h 238"/>
                <a:gd name="T30" fmla="*/ 121 w 122"/>
                <a:gd name="T31" fmla="*/ 75 h 238"/>
                <a:gd name="T32" fmla="*/ 107 w 122"/>
                <a:gd name="T33" fmla="*/ 98 h 238"/>
                <a:gd name="T34" fmla="*/ 107 w 122"/>
                <a:gd name="T35" fmla="*/ 119 h 238"/>
                <a:gd name="T36" fmla="*/ 93 w 122"/>
                <a:gd name="T37" fmla="*/ 183 h 238"/>
                <a:gd name="T38" fmla="*/ 81 w 122"/>
                <a:gd name="T39" fmla="*/ 206 h 238"/>
                <a:gd name="T40" fmla="*/ 81 w 122"/>
                <a:gd name="T41" fmla="*/ 237 h 238"/>
                <a:gd name="T42" fmla="*/ 54 w 122"/>
                <a:gd name="T43" fmla="*/ 237 h 238"/>
                <a:gd name="T44" fmla="*/ 40 w 122"/>
                <a:gd name="T45" fmla="*/ 194 h 238"/>
                <a:gd name="T46" fmla="*/ 54 w 122"/>
                <a:gd name="T47" fmla="*/ 183 h 238"/>
                <a:gd name="T48" fmla="*/ 26 w 122"/>
                <a:gd name="T49" fmla="*/ 162 h 238"/>
                <a:gd name="T50" fmla="*/ 54 w 122"/>
                <a:gd name="T51" fmla="*/ 130 h 238"/>
                <a:gd name="T52" fmla="*/ 68 w 122"/>
                <a:gd name="T53" fmla="*/ 98 h 238"/>
                <a:gd name="T54" fmla="*/ 54 w 122"/>
                <a:gd name="T55" fmla="*/ 87 h 238"/>
                <a:gd name="T56" fmla="*/ 40 w 122"/>
                <a:gd name="T57" fmla="*/ 140 h 2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2"/>
                <a:gd name="T88" fmla="*/ 0 h 238"/>
                <a:gd name="T89" fmla="*/ 122 w 122"/>
                <a:gd name="T90" fmla="*/ 238 h 2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2" h="238">
                  <a:moveTo>
                    <a:pt x="40" y="140"/>
                  </a:moveTo>
                  <a:lnTo>
                    <a:pt x="54" y="130"/>
                  </a:lnTo>
                  <a:lnTo>
                    <a:pt x="68" y="109"/>
                  </a:lnTo>
                  <a:lnTo>
                    <a:pt x="54" y="98"/>
                  </a:lnTo>
                  <a:lnTo>
                    <a:pt x="40" y="75"/>
                  </a:lnTo>
                  <a:lnTo>
                    <a:pt x="40" y="109"/>
                  </a:lnTo>
                  <a:lnTo>
                    <a:pt x="14" y="119"/>
                  </a:lnTo>
                  <a:lnTo>
                    <a:pt x="0" y="65"/>
                  </a:lnTo>
                  <a:lnTo>
                    <a:pt x="0" y="44"/>
                  </a:lnTo>
                  <a:lnTo>
                    <a:pt x="26" y="0"/>
                  </a:lnTo>
                  <a:lnTo>
                    <a:pt x="26" y="33"/>
                  </a:lnTo>
                  <a:lnTo>
                    <a:pt x="40" y="11"/>
                  </a:lnTo>
                  <a:lnTo>
                    <a:pt x="81" y="0"/>
                  </a:lnTo>
                  <a:lnTo>
                    <a:pt x="107" y="33"/>
                  </a:lnTo>
                  <a:lnTo>
                    <a:pt x="121" y="54"/>
                  </a:lnTo>
                  <a:lnTo>
                    <a:pt x="121" y="75"/>
                  </a:lnTo>
                  <a:lnTo>
                    <a:pt x="107" y="98"/>
                  </a:lnTo>
                  <a:lnTo>
                    <a:pt x="107" y="119"/>
                  </a:lnTo>
                  <a:lnTo>
                    <a:pt x="93" y="183"/>
                  </a:lnTo>
                  <a:lnTo>
                    <a:pt x="81" y="206"/>
                  </a:lnTo>
                  <a:lnTo>
                    <a:pt x="81" y="237"/>
                  </a:lnTo>
                  <a:lnTo>
                    <a:pt x="54" y="237"/>
                  </a:lnTo>
                  <a:lnTo>
                    <a:pt x="40" y="194"/>
                  </a:lnTo>
                  <a:lnTo>
                    <a:pt x="54" y="183"/>
                  </a:lnTo>
                  <a:lnTo>
                    <a:pt x="26" y="162"/>
                  </a:lnTo>
                  <a:lnTo>
                    <a:pt x="54" y="130"/>
                  </a:lnTo>
                  <a:lnTo>
                    <a:pt x="68" y="98"/>
                  </a:lnTo>
                  <a:lnTo>
                    <a:pt x="54" y="87"/>
                  </a:lnTo>
                  <a:lnTo>
                    <a:pt x="40" y="140"/>
                  </a:lnTo>
                </a:path>
              </a:pathLst>
            </a:custGeom>
            <a:solidFill>
              <a:srgbClr val="99CCFF"/>
            </a:solidFill>
            <a:ln w="12700" cap="rnd">
              <a:noFill/>
              <a:round/>
              <a:headEnd/>
              <a:tailEnd/>
            </a:ln>
          </p:spPr>
          <p:txBody>
            <a:bodyPr/>
            <a:lstStyle/>
            <a:p>
              <a:pPr eaLnBrk="0" hangingPunct="0"/>
              <a:endParaRPr lang="en-US" dirty="0"/>
            </a:p>
          </p:txBody>
        </p:sp>
        <p:sp>
          <p:nvSpPr>
            <p:cNvPr id="3322" name="Freeform 3160"/>
            <p:cNvSpPr>
              <a:spLocks/>
            </p:cNvSpPr>
            <p:nvPr/>
          </p:nvSpPr>
          <p:spPr bwMode="auto">
            <a:xfrm>
              <a:off x="3127" y="834"/>
              <a:ext cx="135" cy="98"/>
            </a:xfrm>
            <a:custGeom>
              <a:avLst/>
              <a:gdLst>
                <a:gd name="T0" fmla="*/ 53 w 135"/>
                <a:gd name="T1" fmla="*/ 54 h 98"/>
                <a:gd name="T2" fmla="*/ 67 w 135"/>
                <a:gd name="T3" fmla="*/ 97 h 98"/>
                <a:gd name="T4" fmla="*/ 93 w 135"/>
                <a:gd name="T5" fmla="*/ 97 h 98"/>
                <a:gd name="T6" fmla="*/ 120 w 135"/>
                <a:gd name="T7" fmla="*/ 76 h 98"/>
                <a:gd name="T8" fmla="*/ 134 w 135"/>
                <a:gd name="T9" fmla="*/ 54 h 98"/>
                <a:gd name="T10" fmla="*/ 134 w 135"/>
                <a:gd name="T11" fmla="*/ 33 h 98"/>
                <a:gd name="T12" fmla="*/ 120 w 135"/>
                <a:gd name="T13" fmla="*/ 33 h 98"/>
                <a:gd name="T14" fmla="*/ 120 w 135"/>
                <a:gd name="T15" fmla="*/ 0 h 98"/>
                <a:gd name="T16" fmla="*/ 93 w 135"/>
                <a:gd name="T17" fmla="*/ 0 h 98"/>
                <a:gd name="T18" fmla="*/ 79 w 135"/>
                <a:gd name="T19" fmla="*/ 0 h 98"/>
                <a:gd name="T20" fmla="*/ 79 w 135"/>
                <a:gd name="T21" fmla="*/ 22 h 98"/>
                <a:gd name="T22" fmla="*/ 67 w 135"/>
                <a:gd name="T23" fmla="*/ 22 h 98"/>
                <a:gd name="T24" fmla="*/ 53 w 135"/>
                <a:gd name="T25" fmla="*/ 0 h 98"/>
                <a:gd name="T26" fmla="*/ 40 w 135"/>
                <a:gd name="T27" fmla="*/ 0 h 98"/>
                <a:gd name="T28" fmla="*/ 26 w 135"/>
                <a:gd name="T29" fmla="*/ 0 h 98"/>
                <a:gd name="T30" fmla="*/ 0 w 135"/>
                <a:gd name="T31" fmla="*/ 22 h 98"/>
                <a:gd name="T32" fmla="*/ 40 w 135"/>
                <a:gd name="T33" fmla="*/ 54 h 98"/>
                <a:gd name="T34" fmla="*/ 53 w 135"/>
                <a:gd name="T35" fmla="*/ 76 h 98"/>
                <a:gd name="T36" fmla="*/ 53 w 135"/>
                <a:gd name="T37" fmla="*/ 54 h 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5"/>
                <a:gd name="T58" fmla="*/ 0 h 98"/>
                <a:gd name="T59" fmla="*/ 135 w 135"/>
                <a:gd name="T60" fmla="*/ 98 h 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5" h="98">
                  <a:moveTo>
                    <a:pt x="53" y="54"/>
                  </a:moveTo>
                  <a:lnTo>
                    <a:pt x="67" y="97"/>
                  </a:lnTo>
                  <a:lnTo>
                    <a:pt x="93" y="97"/>
                  </a:lnTo>
                  <a:lnTo>
                    <a:pt x="120" y="76"/>
                  </a:lnTo>
                  <a:lnTo>
                    <a:pt x="134" y="54"/>
                  </a:lnTo>
                  <a:lnTo>
                    <a:pt x="134" y="33"/>
                  </a:lnTo>
                  <a:lnTo>
                    <a:pt x="120" y="33"/>
                  </a:lnTo>
                  <a:lnTo>
                    <a:pt x="120" y="0"/>
                  </a:lnTo>
                  <a:lnTo>
                    <a:pt x="93" y="0"/>
                  </a:lnTo>
                  <a:lnTo>
                    <a:pt x="79" y="0"/>
                  </a:lnTo>
                  <a:lnTo>
                    <a:pt x="79" y="22"/>
                  </a:lnTo>
                  <a:lnTo>
                    <a:pt x="67" y="22"/>
                  </a:lnTo>
                  <a:lnTo>
                    <a:pt x="53" y="0"/>
                  </a:lnTo>
                  <a:lnTo>
                    <a:pt x="40" y="0"/>
                  </a:lnTo>
                  <a:lnTo>
                    <a:pt x="26" y="0"/>
                  </a:lnTo>
                  <a:lnTo>
                    <a:pt x="0" y="22"/>
                  </a:lnTo>
                  <a:lnTo>
                    <a:pt x="40" y="54"/>
                  </a:lnTo>
                  <a:lnTo>
                    <a:pt x="53" y="76"/>
                  </a:lnTo>
                  <a:lnTo>
                    <a:pt x="53" y="54"/>
                  </a:lnTo>
                </a:path>
              </a:pathLst>
            </a:custGeom>
            <a:solidFill>
              <a:srgbClr val="99CCFF"/>
            </a:solidFill>
            <a:ln w="12700" cap="rnd">
              <a:noFill/>
              <a:round/>
              <a:headEnd/>
              <a:tailEnd/>
            </a:ln>
          </p:spPr>
          <p:txBody>
            <a:bodyPr/>
            <a:lstStyle/>
            <a:p>
              <a:pPr eaLnBrk="0" hangingPunct="0"/>
              <a:endParaRPr lang="en-US" dirty="0"/>
            </a:p>
          </p:txBody>
        </p:sp>
        <p:sp>
          <p:nvSpPr>
            <p:cNvPr id="3323" name="Freeform 3161"/>
            <p:cNvSpPr>
              <a:spLocks/>
            </p:cNvSpPr>
            <p:nvPr/>
          </p:nvSpPr>
          <p:spPr bwMode="auto">
            <a:xfrm>
              <a:off x="3194" y="975"/>
              <a:ext cx="13" cy="22"/>
            </a:xfrm>
            <a:custGeom>
              <a:avLst/>
              <a:gdLst>
                <a:gd name="T0" fmla="*/ 0 w 13"/>
                <a:gd name="T1" fmla="*/ 21 h 22"/>
                <a:gd name="T2" fmla="*/ 12 w 13"/>
                <a:gd name="T3" fmla="*/ 0 h 22"/>
                <a:gd name="T4" fmla="*/ 0 w 13"/>
                <a:gd name="T5" fmla="*/ 10 h 22"/>
                <a:gd name="T6" fmla="*/ 0 w 13"/>
                <a:gd name="T7" fmla="*/ 21 h 22"/>
                <a:gd name="T8" fmla="*/ 0 60000 65536"/>
                <a:gd name="T9" fmla="*/ 0 60000 65536"/>
                <a:gd name="T10" fmla="*/ 0 60000 65536"/>
                <a:gd name="T11" fmla="*/ 0 60000 65536"/>
                <a:gd name="T12" fmla="*/ 0 w 13"/>
                <a:gd name="T13" fmla="*/ 0 h 22"/>
                <a:gd name="T14" fmla="*/ 13 w 13"/>
                <a:gd name="T15" fmla="*/ 22 h 22"/>
              </a:gdLst>
              <a:ahLst/>
              <a:cxnLst>
                <a:cxn ang="T8">
                  <a:pos x="T0" y="T1"/>
                </a:cxn>
                <a:cxn ang="T9">
                  <a:pos x="T2" y="T3"/>
                </a:cxn>
                <a:cxn ang="T10">
                  <a:pos x="T4" y="T5"/>
                </a:cxn>
                <a:cxn ang="T11">
                  <a:pos x="T6" y="T7"/>
                </a:cxn>
              </a:cxnLst>
              <a:rect l="T12" t="T13" r="T14" b="T15"/>
              <a:pathLst>
                <a:path w="13" h="22">
                  <a:moveTo>
                    <a:pt x="0" y="21"/>
                  </a:moveTo>
                  <a:lnTo>
                    <a:pt x="12" y="0"/>
                  </a:lnTo>
                  <a:lnTo>
                    <a:pt x="0" y="10"/>
                  </a:lnTo>
                  <a:lnTo>
                    <a:pt x="0" y="21"/>
                  </a:lnTo>
                </a:path>
              </a:pathLst>
            </a:custGeom>
            <a:solidFill>
              <a:srgbClr val="99CCFF"/>
            </a:solidFill>
            <a:ln w="12700" cap="rnd">
              <a:noFill/>
              <a:round/>
              <a:headEnd/>
              <a:tailEnd/>
            </a:ln>
          </p:spPr>
          <p:txBody>
            <a:bodyPr/>
            <a:lstStyle/>
            <a:p>
              <a:pPr eaLnBrk="0" hangingPunct="0"/>
              <a:endParaRPr lang="en-US" dirty="0"/>
            </a:p>
          </p:txBody>
        </p:sp>
        <p:sp>
          <p:nvSpPr>
            <p:cNvPr id="3324" name="Freeform 3162"/>
            <p:cNvSpPr>
              <a:spLocks/>
            </p:cNvSpPr>
            <p:nvPr/>
          </p:nvSpPr>
          <p:spPr bwMode="auto">
            <a:xfrm>
              <a:off x="3194" y="1029"/>
              <a:ext cx="27" cy="43"/>
            </a:xfrm>
            <a:custGeom>
              <a:avLst/>
              <a:gdLst>
                <a:gd name="T0" fmla="*/ 0 w 27"/>
                <a:gd name="T1" fmla="*/ 0 h 43"/>
                <a:gd name="T2" fmla="*/ 12 w 27"/>
                <a:gd name="T3" fmla="*/ 0 h 43"/>
                <a:gd name="T4" fmla="*/ 26 w 27"/>
                <a:gd name="T5" fmla="*/ 21 h 43"/>
                <a:gd name="T6" fmla="*/ 12 w 27"/>
                <a:gd name="T7" fmla="*/ 42 h 43"/>
                <a:gd name="T8" fmla="*/ 0 w 27"/>
                <a:gd name="T9" fmla="*/ 31 h 43"/>
                <a:gd name="T10" fmla="*/ 0 w 27"/>
                <a:gd name="T11" fmla="*/ 21 h 43"/>
                <a:gd name="T12" fmla="*/ 0 w 27"/>
                <a:gd name="T13" fmla="*/ 10 h 43"/>
                <a:gd name="T14" fmla="*/ 0 w 27"/>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43"/>
                <a:gd name="T26" fmla="*/ 27 w 27"/>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43">
                  <a:moveTo>
                    <a:pt x="0" y="0"/>
                  </a:moveTo>
                  <a:lnTo>
                    <a:pt x="12" y="0"/>
                  </a:lnTo>
                  <a:lnTo>
                    <a:pt x="26" y="21"/>
                  </a:lnTo>
                  <a:lnTo>
                    <a:pt x="12" y="42"/>
                  </a:lnTo>
                  <a:lnTo>
                    <a:pt x="0" y="31"/>
                  </a:lnTo>
                  <a:lnTo>
                    <a:pt x="0" y="21"/>
                  </a:lnTo>
                  <a:lnTo>
                    <a:pt x="0" y="10"/>
                  </a:lnTo>
                  <a:lnTo>
                    <a:pt x="0" y="0"/>
                  </a:lnTo>
                </a:path>
              </a:pathLst>
            </a:custGeom>
            <a:solidFill>
              <a:srgbClr val="99CCFF"/>
            </a:solidFill>
            <a:ln w="12700" cap="rnd">
              <a:noFill/>
              <a:round/>
              <a:headEnd/>
              <a:tailEnd/>
            </a:ln>
          </p:spPr>
          <p:txBody>
            <a:bodyPr/>
            <a:lstStyle/>
            <a:p>
              <a:pPr eaLnBrk="0" hangingPunct="0"/>
              <a:endParaRPr lang="en-US" dirty="0"/>
            </a:p>
          </p:txBody>
        </p:sp>
        <p:sp>
          <p:nvSpPr>
            <p:cNvPr id="3325" name="Freeform 3163"/>
            <p:cNvSpPr>
              <a:spLocks/>
            </p:cNvSpPr>
            <p:nvPr/>
          </p:nvSpPr>
          <p:spPr bwMode="auto">
            <a:xfrm>
              <a:off x="3476" y="812"/>
              <a:ext cx="68" cy="23"/>
            </a:xfrm>
            <a:custGeom>
              <a:avLst/>
              <a:gdLst>
                <a:gd name="T0" fmla="*/ 0 w 68"/>
                <a:gd name="T1" fmla="*/ 0 h 23"/>
                <a:gd name="T2" fmla="*/ 39 w 68"/>
                <a:gd name="T3" fmla="*/ 0 h 23"/>
                <a:gd name="T4" fmla="*/ 67 w 68"/>
                <a:gd name="T5" fmla="*/ 0 h 23"/>
                <a:gd name="T6" fmla="*/ 39 w 68"/>
                <a:gd name="T7" fmla="*/ 11 h 23"/>
                <a:gd name="T8" fmla="*/ 26 w 68"/>
                <a:gd name="T9" fmla="*/ 22 h 23"/>
                <a:gd name="T10" fmla="*/ 0 w 68"/>
                <a:gd name="T11" fmla="*/ 0 h 23"/>
                <a:gd name="T12" fmla="*/ 0 60000 65536"/>
                <a:gd name="T13" fmla="*/ 0 60000 65536"/>
                <a:gd name="T14" fmla="*/ 0 60000 65536"/>
                <a:gd name="T15" fmla="*/ 0 60000 65536"/>
                <a:gd name="T16" fmla="*/ 0 60000 65536"/>
                <a:gd name="T17" fmla="*/ 0 60000 65536"/>
                <a:gd name="T18" fmla="*/ 0 w 68"/>
                <a:gd name="T19" fmla="*/ 0 h 23"/>
                <a:gd name="T20" fmla="*/ 68 w 68"/>
                <a:gd name="T21" fmla="*/ 23 h 23"/>
              </a:gdLst>
              <a:ahLst/>
              <a:cxnLst>
                <a:cxn ang="T12">
                  <a:pos x="T0" y="T1"/>
                </a:cxn>
                <a:cxn ang="T13">
                  <a:pos x="T2" y="T3"/>
                </a:cxn>
                <a:cxn ang="T14">
                  <a:pos x="T4" y="T5"/>
                </a:cxn>
                <a:cxn ang="T15">
                  <a:pos x="T6" y="T7"/>
                </a:cxn>
                <a:cxn ang="T16">
                  <a:pos x="T8" y="T9"/>
                </a:cxn>
                <a:cxn ang="T17">
                  <a:pos x="T10" y="T11"/>
                </a:cxn>
              </a:cxnLst>
              <a:rect l="T18" t="T19" r="T20" b="T21"/>
              <a:pathLst>
                <a:path w="68" h="23">
                  <a:moveTo>
                    <a:pt x="0" y="0"/>
                  </a:moveTo>
                  <a:lnTo>
                    <a:pt x="39" y="0"/>
                  </a:lnTo>
                  <a:lnTo>
                    <a:pt x="67" y="0"/>
                  </a:lnTo>
                  <a:lnTo>
                    <a:pt x="39" y="11"/>
                  </a:lnTo>
                  <a:lnTo>
                    <a:pt x="26" y="22"/>
                  </a:lnTo>
                  <a:lnTo>
                    <a:pt x="0" y="0"/>
                  </a:lnTo>
                </a:path>
              </a:pathLst>
            </a:custGeom>
            <a:solidFill>
              <a:srgbClr val="99CCFF"/>
            </a:solidFill>
            <a:ln w="12700" cap="rnd">
              <a:noFill/>
              <a:round/>
              <a:headEnd/>
              <a:tailEnd/>
            </a:ln>
          </p:spPr>
          <p:txBody>
            <a:bodyPr/>
            <a:lstStyle/>
            <a:p>
              <a:pPr eaLnBrk="0" hangingPunct="0"/>
              <a:endParaRPr lang="en-US" dirty="0"/>
            </a:p>
          </p:txBody>
        </p:sp>
        <p:sp>
          <p:nvSpPr>
            <p:cNvPr id="3326" name="Freeform 3164"/>
            <p:cNvSpPr>
              <a:spLocks/>
            </p:cNvSpPr>
            <p:nvPr/>
          </p:nvSpPr>
          <p:spPr bwMode="auto">
            <a:xfrm>
              <a:off x="3543" y="803"/>
              <a:ext cx="53" cy="54"/>
            </a:xfrm>
            <a:custGeom>
              <a:avLst/>
              <a:gdLst>
                <a:gd name="T0" fmla="*/ 0 w 53"/>
                <a:gd name="T1" fmla="*/ 41 h 54"/>
                <a:gd name="T2" fmla="*/ 13 w 53"/>
                <a:gd name="T3" fmla="*/ 20 h 54"/>
                <a:gd name="T4" fmla="*/ 52 w 53"/>
                <a:gd name="T5" fmla="*/ 0 h 54"/>
                <a:gd name="T6" fmla="*/ 52 w 53"/>
                <a:gd name="T7" fmla="*/ 20 h 54"/>
                <a:gd name="T8" fmla="*/ 25 w 53"/>
                <a:gd name="T9" fmla="*/ 41 h 54"/>
                <a:gd name="T10" fmla="*/ 0 w 53"/>
                <a:gd name="T11" fmla="*/ 53 h 54"/>
                <a:gd name="T12" fmla="*/ 0 w 53"/>
                <a:gd name="T13" fmla="*/ 41 h 54"/>
                <a:gd name="T14" fmla="*/ 0 60000 65536"/>
                <a:gd name="T15" fmla="*/ 0 60000 65536"/>
                <a:gd name="T16" fmla="*/ 0 60000 65536"/>
                <a:gd name="T17" fmla="*/ 0 60000 65536"/>
                <a:gd name="T18" fmla="*/ 0 60000 65536"/>
                <a:gd name="T19" fmla="*/ 0 60000 65536"/>
                <a:gd name="T20" fmla="*/ 0 60000 65536"/>
                <a:gd name="T21" fmla="*/ 0 w 53"/>
                <a:gd name="T22" fmla="*/ 0 h 54"/>
                <a:gd name="T23" fmla="*/ 53 w 53"/>
                <a:gd name="T24" fmla="*/ 54 h 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54">
                  <a:moveTo>
                    <a:pt x="0" y="41"/>
                  </a:moveTo>
                  <a:lnTo>
                    <a:pt x="13" y="20"/>
                  </a:lnTo>
                  <a:lnTo>
                    <a:pt x="52" y="0"/>
                  </a:lnTo>
                  <a:lnTo>
                    <a:pt x="52" y="20"/>
                  </a:lnTo>
                  <a:lnTo>
                    <a:pt x="25" y="41"/>
                  </a:lnTo>
                  <a:lnTo>
                    <a:pt x="0" y="53"/>
                  </a:lnTo>
                  <a:lnTo>
                    <a:pt x="0" y="41"/>
                  </a:lnTo>
                </a:path>
              </a:pathLst>
            </a:custGeom>
            <a:solidFill>
              <a:srgbClr val="99CCFF"/>
            </a:solidFill>
            <a:ln w="12700" cap="rnd">
              <a:noFill/>
              <a:round/>
              <a:headEnd/>
              <a:tailEnd/>
            </a:ln>
          </p:spPr>
          <p:txBody>
            <a:bodyPr/>
            <a:lstStyle/>
            <a:p>
              <a:pPr eaLnBrk="0" hangingPunct="0"/>
              <a:endParaRPr lang="en-US" dirty="0"/>
            </a:p>
          </p:txBody>
        </p:sp>
        <p:sp>
          <p:nvSpPr>
            <p:cNvPr id="3327" name="Freeform 3165"/>
            <p:cNvSpPr>
              <a:spLocks/>
            </p:cNvSpPr>
            <p:nvPr/>
          </p:nvSpPr>
          <p:spPr bwMode="auto">
            <a:xfrm>
              <a:off x="3649" y="781"/>
              <a:ext cx="14" cy="32"/>
            </a:xfrm>
            <a:custGeom>
              <a:avLst/>
              <a:gdLst>
                <a:gd name="T0" fmla="*/ 0 w 14"/>
                <a:gd name="T1" fmla="*/ 0 h 32"/>
                <a:gd name="T2" fmla="*/ 13 w 14"/>
                <a:gd name="T3" fmla="*/ 31 h 32"/>
                <a:gd name="T4" fmla="*/ 13 w 14"/>
                <a:gd name="T5" fmla="*/ 10 h 32"/>
                <a:gd name="T6" fmla="*/ 0 w 14"/>
                <a:gd name="T7" fmla="*/ 0 h 32"/>
                <a:gd name="T8" fmla="*/ 0 60000 65536"/>
                <a:gd name="T9" fmla="*/ 0 60000 65536"/>
                <a:gd name="T10" fmla="*/ 0 60000 65536"/>
                <a:gd name="T11" fmla="*/ 0 60000 65536"/>
                <a:gd name="T12" fmla="*/ 0 w 14"/>
                <a:gd name="T13" fmla="*/ 0 h 32"/>
                <a:gd name="T14" fmla="*/ 14 w 14"/>
                <a:gd name="T15" fmla="*/ 32 h 32"/>
              </a:gdLst>
              <a:ahLst/>
              <a:cxnLst>
                <a:cxn ang="T8">
                  <a:pos x="T0" y="T1"/>
                </a:cxn>
                <a:cxn ang="T9">
                  <a:pos x="T2" y="T3"/>
                </a:cxn>
                <a:cxn ang="T10">
                  <a:pos x="T4" y="T5"/>
                </a:cxn>
                <a:cxn ang="T11">
                  <a:pos x="T6" y="T7"/>
                </a:cxn>
              </a:cxnLst>
              <a:rect l="T12" t="T13" r="T14" b="T15"/>
              <a:pathLst>
                <a:path w="14" h="32">
                  <a:moveTo>
                    <a:pt x="0" y="0"/>
                  </a:moveTo>
                  <a:lnTo>
                    <a:pt x="13" y="31"/>
                  </a:lnTo>
                  <a:lnTo>
                    <a:pt x="13" y="10"/>
                  </a:lnTo>
                  <a:lnTo>
                    <a:pt x="0" y="0"/>
                  </a:lnTo>
                </a:path>
              </a:pathLst>
            </a:custGeom>
            <a:solidFill>
              <a:srgbClr val="99CCFF"/>
            </a:solidFill>
            <a:ln w="12700" cap="rnd">
              <a:noFill/>
              <a:round/>
              <a:headEnd/>
              <a:tailEnd/>
            </a:ln>
          </p:spPr>
          <p:txBody>
            <a:bodyPr/>
            <a:lstStyle/>
            <a:p>
              <a:pPr eaLnBrk="0" hangingPunct="0"/>
              <a:endParaRPr lang="en-US" dirty="0"/>
            </a:p>
          </p:txBody>
        </p:sp>
        <p:sp>
          <p:nvSpPr>
            <p:cNvPr id="3328" name="Freeform 3166"/>
            <p:cNvSpPr>
              <a:spLocks/>
            </p:cNvSpPr>
            <p:nvPr/>
          </p:nvSpPr>
          <p:spPr bwMode="auto">
            <a:xfrm>
              <a:off x="3662" y="750"/>
              <a:ext cx="15" cy="21"/>
            </a:xfrm>
            <a:custGeom>
              <a:avLst/>
              <a:gdLst>
                <a:gd name="T0" fmla="*/ 14 w 15"/>
                <a:gd name="T1" fmla="*/ 0 h 21"/>
                <a:gd name="T2" fmla="*/ 0 w 15"/>
                <a:gd name="T3" fmla="*/ 10 h 21"/>
                <a:gd name="T4" fmla="*/ 14 w 15"/>
                <a:gd name="T5" fmla="*/ 20 h 21"/>
                <a:gd name="T6" fmla="*/ 14 w 15"/>
                <a:gd name="T7" fmla="*/ 0 h 21"/>
                <a:gd name="T8" fmla="*/ 0 60000 65536"/>
                <a:gd name="T9" fmla="*/ 0 60000 65536"/>
                <a:gd name="T10" fmla="*/ 0 60000 65536"/>
                <a:gd name="T11" fmla="*/ 0 60000 65536"/>
                <a:gd name="T12" fmla="*/ 0 w 15"/>
                <a:gd name="T13" fmla="*/ 0 h 21"/>
                <a:gd name="T14" fmla="*/ 15 w 15"/>
                <a:gd name="T15" fmla="*/ 21 h 21"/>
              </a:gdLst>
              <a:ahLst/>
              <a:cxnLst>
                <a:cxn ang="T8">
                  <a:pos x="T0" y="T1"/>
                </a:cxn>
                <a:cxn ang="T9">
                  <a:pos x="T2" y="T3"/>
                </a:cxn>
                <a:cxn ang="T10">
                  <a:pos x="T4" y="T5"/>
                </a:cxn>
                <a:cxn ang="T11">
                  <a:pos x="T6" y="T7"/>
                </a:cxn>
              </a:cxnLst>
              <a:rect l="T12" t="T13" r="T14" b="T15"/>
              <a:pathLst>
                <a:path w="15" h="21">
                  <a:moveTo>
                    <a:pt x="14" y="0"/>
                  </a:moveTo>
                  <a:lnTo>
                    <a:pt x="0" y="10"/>
                  </a:lnTo>
                  <a:lnTo>
                    <a:pt x="14" y="20"/>
                  </a:lnTo>
                  <a:lnTo>
                    <a:pt x="14" y="0"/>
                  </a:lnTo>
                </a:path>
              </a:pathLst>
            </a:custGeom>
            <a:solidFill>
              <a:srgbClr val="99CCFF"/>
            </a:solidFill>
            <a:ln w="12700" cap="rnd">
              <a:noFill/>
              <a:round/>
              <a:headEnd/>
              <a:tailEnd/>
            </a:ln>
          </p:spPr>
          <p:txBody>
            <a:bodyPr/>
            <a:lstStyle/>
            <a:p>
              <a:pPr eaLnBrk="0" hangingPunct="0"/>
              <a:endParaRPr lang="en-US" dirty="0"/>
            </a:p>
          </p:txBody>
        </p:sp>
        <p:sp>
          <p:nvSpPr>
            <p:cNvPr id="3329" name="Freeform 3167"/>
            <p:cNvSpPr>
              <a:spLocks/>
            </p:cNvSpPr>
            <p:nvPr/>
          </p:nvSpPr>
          <p:spPr bwMode="auto">
            <a:xfrm>
              <a:off x="3771" y="759"/>
              <a:ext cx="13" cy="32"/>
            </a:xfrm>
            <a:custGeom>
              <a:avLst/>
              <a:gdLst>
                <a:gd name="T0" fmla="*/ 0 w 13"/>
                <a:gd name="T1" fmla="*/ 0 h 32"/>
                <a:gd name="T2" fmla="*/ 12 w 13"/>
                <a:gd name="T3" fmla="*/ 0 h 32"/>
                <a:gd name="T4" fmla="*/ 12 w 13"/>
                <a:gd name="T5" fmla="*/ 11 h 32"/>
                <a:gd name="T6" fmla="*/ 0 w 13"/>
                <a:gd name="T7" fmla="*/ 31 h 32"/>
                <a:gd name="T8" fmla="*/ 0 w 13"/>
                <a:gd name="T9" fmla="*/ 0 h 32"/>
                <a:gd name="T10" fmla="*/ 0 60000 65536"/>
                <a:gd name="T11" fmla="*/ 0 60000 65536"/>
                <a:gd name="T12" fmla="*/ 0 60000 65536"/>
                <a:gd name="T13" fmla="*/ 0 60000 65536"/>
                <a:gd name="T14" fmla="*/ 0 60000 65536"/>
                <a:gd name="T15" fmla="*/ 0 w 13"/>
                <a:gd name="T16" fmla="*/ 0 h 32"/>
                <a:gd name="T17" fmla="*/ 13 w 13"/>
                <a:gd name="T18" fmla="*/ 32 h 32"/>
              </a:gdLst>
              <a:ahLst/>
              <a:cxnLst>
                <a:cxn ang="T10">
                  <a:pos x="T0" y="T1"/>
                </a:cxn>
                <a:cxn ang="T11">
                  <a:pos x="T2" y="T3"/>
                </a:cxn>
                <a:cxn ang="T12">
                  <a:pos x="T4" y="T5"/>
                </a:cxn>
                <a:cxn ang="T13">
                  <a:pos x="T6" y="T7"/>
                </a:cxn>
                <a:cxn ang="T14">
                  <a:pos x="T8" y="T9"/>
                </a:cxn>
              </a:cxnLst>
              <a:rect l="T15" t="T16" r="T17" b="T18"/>
              <a:pathLst>
                <a:path w="13" h="32">
                  <a:moveTo>
                    <a:pt x="0" y="0"/>
                  </a:moveTo>
                  <a:lnTo>
                    <a:pt x="12" y="0"/>
                  </a:lnTo>
                  <a:lnTo>
                    <a:pt x="12" y="11"/>
                  </a:lnTo>
                  <a:lnTo>
                    <a:pt x="0" y="31"/>
                  </a:lnTo>
                  <a:lnTo>
                    <a:pt x="0" y="0"/>
                  </a:lnTo>
                </a:path>
              </a:pathLst>
            </a:custGeom>
            <a:solidFill>
              <a:srgbClr val="99CCFF"/>
            </a:solidFill>
            <a:ln w="12700" cap="rnd">
              <a:noFill/>
              <a:round/>
              <a:headEnd/>
              <a:tailEnd/>
            </a:ln>
          </p:spPr>
          <p:txBody>
            <a:bodyPr/>
            <a:lstStyle/>
            <a:p>
              <a:pPr eaLnBrk="0" hangingPunct="0"/>
              <a:endParaRPr lang="en-US" dirty="0"/>
            </a:p>
          </p:txBody>
        </p:sp>
        <p:sp>
          <p:nvSpPr>
            <p:cNvPr id="3330" name="Freeform 3168"/>
            <p:cNvSpPr>
              <a:spLocks/>
            </p:cNvSpPr>
            <p:nvPr/>
          </p:nvSpPr>
          <p:spPr bwMode="auto">
            <a:xfrm>
              <a:off x="3704" y="812"/>
              <a:ext cx="40" cy="45"/>
            </a:xfrm>
            <a:custGeom>
              <a:avLst/>
              <a:gdLst>
                <a:gd name="T0" fmla="*/ 12 w 40"/>
                <a:gd name="T1" fmla="*/ 0 h 45"/>
                <a:gd name="T2" fmla="*/ 25 w 40"/>
                <a:gd name="T3" fmla="*/ 0 h 45"/>
                <a:gd name="T4" fmla="*/ 39 w 40"/>
                <a:gd name="T5" fmla="*/ 21 h 45"/>
                <a:gd name="T6" fmla="*/ 39 w 40"/>
                <a:gd name="T7" fmla="*/ 32 h 45"/>
                <a:gd name="T8" fmla="*/ 12 w 40"/>
                <a:gd name="T9" fmla="*/ 32 h 45"/>
                <a:gd name="T10" fmla="*/ 0 w 40"/>
                <a:gd name="T11" fmla="*/ 44 h 45"/>
                <a:gd name="T12" fmla="*/ 0 w 40"/>
                <a:gd name="T13" fmla="*/ 10 h 45"/>
                <a:gd name="T14" fmla="*/ 12 w 40"/>
                <a:gd name="T15" fmla="*/ 0 h 45"/>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5"/>
                <a:gd name="T26" fmla="*/ 40 w 40"/>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5">
                  <a:moveTo>
                    <a:pt x="12" y="0"/>
                  </a:moveTo>
                  <a:lnTo>
                    <a:pt x="25" y="0"/>
                  </a:lnTo>
                  <a:lnTo>
                    <a:pt x="39" y="21"/>
                  </a:lnTo>
                  <a:lnTo>
                    <a:pt x="39" y="32"/>
                  </a:lnTo>
                  <a:lnTo>
                    <a:pt x="12" y="32"/>
                  </a:lnTo>
                  <a:lnTo>
                    <a:pt x="0" y="44"/>
                  </a:lnTo>
                  <a:lnTo>
                    <a:pt x="0" y="10"/>
                  </a:lnTo>
                  <a:lnTo>
                    <a:pt x="12" y="0"/>
                  </a:lnTo>
                </a:path>
              </a:pathLst>
            </a:custGeom>
            <a:solidFill>
              <a:srgbClr val="99CCFF"/>
            </a:solidFill>
            <a:ln w="12700" cap="rnd">
              <a:noFill/>
              <a:round/>
              <a:headEnd/>
              <a:tailEnd/>
            </a:ln>
          </p:spPr>
          <p:txBody>
            <a:bodyPr/>
            <a:lstStyle/>
            <a:p>
              <a:pPr eaLnBrk="0" hangingPunct="0"/>
              <a:endParaRPr lang="en-US" dirty="0"/>
            </a:p>
          </p:txBody>
        </p:sp>
        <p:sp>
          <p:nvSpPr>
            <p:cNvPr id="3331" name="Freeform 3169"/>
            <p:cNvSpPr>
              <a:spLocks/>
            </p:cNvSpPr>
            <p:nvPr/>
          </p:nvSpPr>
          <p:spPr bwMode="auto">
            <a:xfrm>
              <a:off x="4225" y="942"/>
              <a:ext cx="82" cy="108"/>
            </a:xfrm>
            <a:custGeom>
              <a:avLst/>
              <a:gdLst>
                <a:gd name="T0" fmla="*/ 0 w 82"/>
                <a:gd name="T1" fmla="*/ 107 h 108"/>
                <a:gd name="T2" fmla="*/ 13 w 82"/>
                <a:gd name="T3" fmla="*/ 97 h 108"/>
                <a:gd name="T4" fmla="*/ 13 w 82"/>
                <a:gd name="T5" fmla="*/ 74 h 108"/>
                <a:gd name="T6" fmla="*/ 13 w 82"/>
                <a:gd name="T7" fmla="*/ 54 h 108"/>
                <a:gd name="T8" fmla="*/ 27 w 82"/>
                <a:gd name="T9" fmla="*/ 0 h 108"/>
                <a:gd name="T10" fmla="*/ 41 w 82"/>
                <a:gd name="T11" fmla="*/ 0 h 108"/>
                <a:gd name="T12" fmla="*/ 53 w 82"/>
                <a:gd name="T13" fmla="*/ 33 h 108"/>
                <a:gd name="T14" fmla="*/ 81 w 82"/>
                <a:gd name="T15" fmla="*/ 54 h 108"/>
                <a:gd name="T16" fmla="*/ 81 w 82"/>
                <a:gd name="T17" fmla="*/ 74 h 108"/>
                <a:gd name="T18" fmla="*/ 67 w 82"/>
                <a:gd name="T19" fmla="*/ 97 h 108"/>
                <a:gd name="T20" fmla="*/ 27 w 82"/>
                <a:gd name="T21" fmla="*/ 97 h 108"/>
                <a:gd name="T22" fmla="*/ 27 w 82"/>
                <a:gd name="T23" fmla="*/ 107 h 108"/>
                <a:gd name="T24" fmla="*/ 0 w 82"/>
                <a:gd name="T25" fmla="*/ 107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2"/>
                <a:gd name="T40" fmla="*/ 0 h 108"/>
                <a:gd name="T41" fmla="*/ 82 w 82"/>
                <a:gd name="T42" fmla="*/ 108 h 10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2" h="108">
                  <a:moveTo>
                    <a:pt x="0" y="107"/>
                  </a:moveTo>
                  <a:lnTo>
                    <a:pt x="13" y="97"/>
                  </a:lnTo>
                  <a:lnTo>
                    <a:pt x="13" y="74"/>
                  </a:lnTo>
                  <a:lnTo>
                    <a:pt x="13" y="54"/>
                  </a:lnTo>
                  <a:lnTo>
                    <a:pt x="27" y="0"/>
                  </a:lnTo>
                  <a:lnTo>
                    <a:pt x="41" y="0"/>
                  </a:lnTo>
                  <a:lnTo>
                    <a:pt x="53" y="33"/>
                  </a:lnTo>
                  <a:lnTo>
                    <a:pt x="81" y="54"/>
                  </a:lnTo>
                  <a:lnTo>
                    <a:pt x="81" y="74"/>
                  </a:lnTo>
                  <a:lnTo>
                    <a:pt x="67" y="97"/>
                  </a:lnTo>
                  <a:lnTo>
                    <a:pt x="27" y="97"/>
                  </a:lnTo>
                  <a:lnTo>
                    <a:pt x="27" y="107"/>
                  </a:lnTo>
                  <a:lnTo>
                    <a:pt x="0" y="107"/>
                  </a:lnTo>
                </a:path>
              </a:pathLst>
            </a:custGeom>
            <a:solidFill>
              <a:srgbClr val="99CCFF"/>
            </a:solidFill>
            <a:ln w="12700" cap="rnd">
              <a:noFill/>
              <a:round/>
              <a:headEnd/>
              <a:tailEnd/>
            </a:ln>
          </p:spPr>
          <p:txBody>
            <a:bodyPr/>
            <a:lstStyle/>
            <a:p>
              <a:pPr eaLnBrk="0" hangingPunct="0"/>
              <a:endParaRPr lang="en-US" dirty="0"/>
            </a:p>
          </p:txBody>
        </p:sp>
        <p:sp>
          <p:nvSpPr>
            <p:cNvPr id="3332" name="Freeform 3170"/>
            <p:cNvSpPr>
              <a:spLocks/>
            </p:cNvSpPr>
            <p:nvPr/>
          </p:nvSpPr>
          <p:spPr bwMode="auto">
            <a:xfrm>
              <a:off x="4133" y="887"/>
              <a:ext cx="107" cy="99"/>
            </a:xfrm>
            <a:custGeom>
              <a:avLst/>
              <a:gdLst>
                <a:gd name="T0" fmla="*/ 0 w 107"/>
                <a:gd name="T1" fmla="*/ 33 h 99"/>
                <a:gd name="T2" fmla="*/ 25 w 107"/>
                <a:gd name="T3" fmla="*/ 22 h 99"/>
                <a:gd name="T4" fmla="*/ 79 w 107"/>
                <a:gd name="T5" fmla="*/ 0 h 99"/>
                <a:gd name="T6" fmla="*/ 79 w 107"/>
                <a:gd name="T7" fmla="*/ 33 h 99"/>
                <a:gd name="T8" fmla="*/ 106 w 107"/>
                <a:gd name="T9" fmla="*/ 11 h 99"/>
                <a:gd name="T10" fmla="*/ 106 w 107"/>
                <a:gd name="T11" fmla="*/ 22 h 99"/>
                <a:gd name="T12" fmla="*/ 106 w 107"/>
                <a:gd name="T13" fmla="*/ 65 h 99"/>
                <a:gd name="T14" fmla="*/ 79 w 107"/>
                <a:gd name="T15" fmla="*/ 98 h 99"/>
                <a:gd name="T16" fmla="*/ 53 w 107"/>
                <a:gd name="T17" fmla="*/ 65 h 99"/>
                <a:gd name="T18" fmla="*/ 25 w 107"/>
                <a:gd name="T19" fmla="*/ 77 h 99"/>
                <a:gd name="T20" fmla="*/ 0 w 107"/>
                <a:gd name="T21" fmla="*/ 33 h 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7"/>
                <a:gd name="T34" fmla="*/ 0 h 99"/>
                <a:gd name="T35" fmla="*/ 107 w 107"/>
                <a:gd name="T36" fmla="*/ 99 h 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7" h="99">
                  <a:moveTo>
                    <a:pt x="0" y="33"/>
                  </a:moveTo>
                  <a:lnTo>
                    <a:pt x="25" y="22"/>
                  </a:lnTo>
                  <a:lnTo>
                    <a:pt x="79" y="0"/>
                  </a:lnTo>
                  <a:lnTo>
                    <a:pt x="79" y="33"/>
                  </a:lnTo>
                  <a:lnTo>
                    <a:pt x="106" y="11"/>
                  </a:lnTo>
                  <a:lnTo>
                    <a:pt x="106" y="22"/>
                  </a:lnTo>
                  <a:lnTo>
                    <a:pt x="106" y="65"/>
                  </a:lnTo>
                  <a:lnTo>
                    <a:pt x="79" y="98"/>
                  </a:lnTo>
                  <a:lnTo>
                    <a:pt x="53" y="65"/>
                  </a:lnTo>
                  <a:lnTo>
                    <a:pt x="25" y="77"/>
                  </a:lnTo>
                  <a:lnTo>
                    <a:pt x="0" y="33"/>
                  </a:lnTo>
                </a:path>
              </a:pathLst>
            </a:custGeom>
            <a:solidFill>
              <a:srgbClr val="99CCFF"/>
            </a:solidFill>
            <a:ln w="12700" cap="rnd">
              <a:noFill/>
              <a:round/>
              <a:headEnd/>
              <a:tailEnd/>
            </a:ln>
          </p:spPr>
          <p:txBody>
            <a:bodyPr/>
            <a:lstStyle/>
            <a:p>
              <a:pPr eaLnBrk="0" hangingPunct="0"/>
              <a:endParaRPr lang="en-US" dirty="0"/>
            </a:p>
          </p:txBody>
        </p:sp>
        <p:sp>
          <p:nvSpPr>
            <p:cNvPr id="3333" name="Freeform 3171"/>
            <p:cNvSpPr>
              <a:spLocks/>
            </p:cNvSpPr>
            <p:nvPr/>
          </p:nvSpPr>
          <p:spPr bwMode="auto">
            <a:xfrm>
              <a:off x="4133" y="770"/>
              <a:ext cx="80" cy="107"/>
            </a:xfrm>
            <a:custGeom>
              <a:avLst/>
              <a:gdLst>
                <a:gd name="T0" fmla="*/ 0 w 80"/>
                <a:gd name="T1" fmla="*/ 74 h 107"/>
                <a:gd name="T2" fmla="*/ 12 w 80"/>
                <a:gd name="T3" fmla="*/ 53 h 107"/>
                <a:gd name="T4" fmla="*/ 39 w 80"/>
                <a:gd name="T5" fmla="*/ 20 h 107"/>
                <a:gd name="T6" fmla="*/ 53 w 80"/>
                <a:gd name="T7" fmla="*/ 0 h 107"/>
                <a:gd name="T8" fmla="*/ 79 w 80"/>
                <a:gd name="T9" fmla="*/ 20 h 107"/>
                <a:gd name="T10" fmla="*/ 79 w 80"/>
                <a:gd name="T11" fmla="*/ 42 h 107"/>
                <a:gd name="T12" fmla="*/ 67 w 80"/>
                <a:gd name="T13" fmla="*/ 86 h 107"/>
                <a:gd name="T14" fmla="*/ 53 w 80"/>
                <a:gd name="T15" fmla="*/ 96 h 107"/>
                <a:gd name="T16" fmla="*/ 26 w 80"/>
                <a:gd name="T17" fmla="*/ 106 h 107"/>
                <a:gd name="T18" fmla="*/ 12 w 80"/>
                <a:gd name="T19" fmla="*/ 86 h 107"/>
                <a:gd name="T20" fmla="*/ 0 w 80"/>
                <a:gd name="T21" fmla="*/ 74 h 1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
                <a:gd name="T34" fmla="*/ 0 h 107"/>
                <a:gd name="T35" fmla="*/ 80 w 80"/>
                <a:gd name="T36" fmla="*/ 107 h 10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 h="107">
                  <a:moveTo>
                    <a:pt x="0" y="74"/>
                  </a:moveTo>
                  <a:lnTo>
                    <a:pt x="12" y="53"/>
                  </a:lnTo>
                  <a:lnTo>
                    <a:pt x="39" y="20"/>
                  </a:lnTo>
                  <a:lnTo>
                    <a:pt x="53" y="0"/>
                  </a:lnTo>
                  <a:lnTo>
                    <a:pt x="79" y="20"/>
                  </a:lnTo>
                  <a:lnTo>
                    <a:pt x="79" y="42"/>
                  </a:lnTo>
                  <a:lnTo>
                    <a:pt x="67" y="86"/>
                  </a:lnTo>
                  <a:lnTo>
                    <a:pt x="53" y="96"/>
                  </a:lnTo>
                  <a:lnTo>
                    <a:pt x="26" y="106"/>
                  </a:lnTo>
                  <a:lnTo>
                    <a:pt x="12" y="86"/>
                  </a:lnTo>
                  <a:lnTo>
                    <a:pt x="0" y="74"/>
                  </a:lnTo>
                </a:path>
              </a:pathLst>
            </a:custGeom>
            <a:solidFill>
              <a:srgbClr val="99CCFF"/>
            </a:solidFill>
            <a:ln w="12700" cap="rnd">
              <a:noFill/>
              <a:round/>
              <a:headEnd/>
              <a:tailEnd/>
            </a:ln>
          </p:spPr>
          <p:txBody>
            <a:bodyPr/>
            <a:lstStyle/>
            <a:p>
              <a:pPr eaLnBrk="0" hangingPunct="0"/>
              <a:endParaRPr lang="en-US" dirty="0"/>
            </a:p>
          </p:txBody>
        </p:sp>
        <p:sp>
          <p:nvSpPr>
            <p:cNvPr id="3334" name="Freeform 3172"/>
            <p:cNvSpPr>
              <a:spLocks/>
            </p:cNvSpPr>
            <p:nvPr/>
          </p:nvSpPr>
          <p:spPr bwMode="auto">
            <a:xfrm>
              <a:off x="4721" y="1177"/>
              <a:ext cx="109" cy="99"/>
            </a:xfrm>
            <a:custGeom>
              <a:avLst/>
              <a:gdLst>
                <a:gd name="T0" fmla="*/ 55 w 109"/>
                <a:gd name="T1" fmla="*/ 44 h 99"/>
                <a:gd name="T2" fmla="*/ 67 w 109"/>
                <a:gd name="T3" fmla="*/ 23 h 99"/>
                <a:gd name="T4" fmla="*/ 94 w 109"/>
                <a:gd name="T5" fmla="*/ 23 h 99"/>
                <a:gd name="T6" fmla="*/ 108 w 109"/>
                <a:gd name="T7" fmla="*/ 54 h 99"/>
                <a:gd name="T8" fmla="*/ 81 w 109"/>
                <a:gd name="T9" fmla="*/ 77 h 99"/>
                <a:gd name="T10" fmla="*/ 67 w 109"/>
                <a:gd name="T11" fmla="*/ 87 h 99"/>
                <a:gd name="T12" fmla="*/ 27 w 109"/>
                <a:gd name="T13" fmla="*/ 98 h 99"/>
                <a:gd name="T14" fmla="*/ 0 w 109"/>
                <a:gd name="T15" fmla="*/ 77 h 99"/>
                <a:gd name="T16" fmla="*/ 13 w 109"/>
                <a:gd name="T17" fmla="*/ 44 h 99"/>
                <a:gd name="T18" fmla="*/ 41 w 109"/>
                <a:gd name="T19" fmla="*/ 0 h 99"/>
                <a:gd name="T20" fmla="*/ 55 w 109"/>
                <a:gd name="T21" fmla="*/ 33 h 99"/>
                <a:gd name="T22" fmla="*/ 55 w 109"/>
                <a:gd name="T23" fmla="*/ 44 h 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9"/>
                <a:gd name="T37" fmla="*/ 0 h 99"/>
                <a:gd name="T38" fmla="*/ 109 w 109"/>
                <a:gd name="T39" fmla="*/ 99 h 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9" h="99">
                  <a:moveTo>
                    <a:pt x="55" y="44"/>
                  </a:moveTo>
                  <a:lnTo>
                    <a:pt x="67" y="23"/>
                  </a:lnTo>
                  <a:lnTo>
                    <a:pt x="94" y="23"/>
                  </a:lnTo>
                  <a:lnTo>
                    <a:pt x="108" y="54"/>
                  </a:lnTo>
                  <a:lnTo>
                    <a:pt x="81" y="77"/>
                  </a:lnTo>
                  <a:lnTo>
                    <a:pt x="67" y="87"/>
                  </a:lnTo>
                  <a:lnTo>
                    <a:pt x="27" y="98"/>
                  </a:lnTo>
                  <a:lnTo>
                    <a:pt x="0" y="77"/>
                  </a:lnTo>
                  <a:lnTo>
                    <a:pt x="13" y="44"/>
                  </a:lnTo>
                  <a:lnTo>
                    <a:pt x="41" y="0"/>
                  </a:lnTo>
                  <a:lnTo>
                    <a:pt x="55" y="33"/>
                  </a:lnTo>
                  <a:lnTo>
                    <a:pt x="55" y="44"/>
                  </a:lnTo>
                </a:path>
              </a:pathLst>
            </a:custGeom>
            <a:solidFill>
              <a:srgbClr val="99CCFF"/>
            </a:solidFill>
            <a:ln w="12700" cap="rnd">
              <a:noFill/>
              <a:round/>
              <a:headEnd/>
              <a:tailEnd/>
            </a:ln>
          </p:spPr>
          <p:txBody>
            <a:bodyPr/>
            <a:lstStyle/>
            <a:p>
              <a:pPr eaLnBrk="0" hangingPunct="0"/>
              <a:endParaRPr lang="en-US" dirty="0"/>
            </a:p>
          </p:txBody>
        </p:sp>
        <p:sp>
          <p:nvSpPr>
            <p:cNvPr id="3335" name="Freeform 3173"/>
            <p:cNvSpPr>
              <a:spLocks/>
            </p:cNvSpPr>
            <p:nvPr/>
          </p:nvSpPr>
          <p:spPr bwMode="auto">
            <a:xfrm>
              <a:off x="4855" y="1230"/>
              <a:ext cx="56" cy="46"/>
            </a:xfrm>
            <a:custGeom>
              <a:avLst/>
              <a:gdLst>
                <a:gd name="T0" fmla="*/ 0 w 56"/>
                <a:gd name="T1" fmla="*/ 23 h 46"/>
                <a:gd name="T2" fmla="*/ 27 w 56"/>
                <a:gd name="T3" fmla="*/ 45 h 46"/>
                <a:gd name="T4" fmla="*/ 55 w 56"/>
                <a:gd name="T5" fmla="*/ 23 h 46"/>
                <a:gd name="T6" fmla="*/ 27 w 56"/>
                <a:gd name="T7" fmla="*/ 23 h 46"/>
                <a:gd name="T8" fmla="*/ 13 w 56"/>
                <a:gd name="T9" fmla="*/ 0 h 46"/>
                <a:gd name="T10" fmla="*/ 0 w 56"/>
                <a:gd name="T11" fmla="*/ 23 h 46"/>
                <a:gd name="T12" fmla="*/ 0 60000 65536"/>
                <a:gd name="T13" fmla="*/ 0 60000 65536"/>
                <a:gd name="T14" fmla="*/ 0 60000 65536"/>
                <a:gd name="T15" fmla="*/ 0 60000 65536"/>
                <a:gd name="T16" fmla="*/ 0 60000 65536"/>
                <a:gd name="T17" fmla="*/ 0 60000 65536"/>
                <a:gd name="T18" fmla="*/ 0 w 56"/>
                <a:gd name="T19" fmla="*/ 0 h 46"/>
                <a:gd name="T20" fmla="*/ 56 w 5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56" h="46">
                  <a:moveTo>
                    <a:pt x="0" y="23"/>
                  </a:moveTo>
                  <a:lnTo>
                    <a:pt x="27" y="45"/>
                  </a:lnTo>
                  <a:lnTo>
                    <a:pt x="55" y="23"/>
                  </a:lnTo>
                  <a:lnTo>
                    <a:pt x="27" y="23"/>
                  </a:lnTo>
                  <a:lnTo>
                    <a:pt x="13" y="0"/>
                  </a:lnTo>
                  <a:lnTo>
                    <a:pt x="0" y="23"/>
                  </a:lnTo>
                </a:path>
              </a:pathLst>
            </a:custGeom>
            <a:solidFill>
              <a:srgbClr val="99CCFF"/>
            </a:solidFill>
            <a:ln w="12700" cap="rnd">
              <a:noFill/>
              <a:round/>
              <a:headEnd/>
              <a:tailEnd/>
            </a:ln>
          </p:spPr>
          <p:txBody>
            <a:bodyPr/>
            <a:lstStyle/>
            <a:p>
              <a:pPr eaLnBrk="0" hangingPunct="0"/>
              <a:endParaRPr lang="en-US" dirty="0"/>
            </a:p>
          </p:txBody>
        </p:sp>
        <p:sp>
          <p:nvSpPr>
            <p:cNvPr id="3336" name="Freeform 3174"/>
            <p:cNvSpPr>
              <a:spLocks/>
            </p:cNvSpPr>
            <p:nvPr/>
          </p:nvSpPr>
          <p:spPr bwMode="auto">
            <a:xfrm>
              <a:off x="3623" y="1102"/>
              <a:ext cx="202" cy="196"/>
            </a:xfrm>
            <a:custGeom>
              <a:avLst/>
              <a:gdLst>
                <a:gd name="T0" fmla="*/ 26 w 202"/>
                <a:gd name="T1" fmla="*/ 195 h 196"/>
                <a:gd name="T2" fmla="*/ 53 w 202"/>
                <a:gd name="T3" fmla="*/ 172 h 196"/>
                <a:gd name="T4" fmla="*/ 53 w 202"/>
                <a:gd name="T5" fmla="*/ 151 h 196"/>
                <a:gd name="T6" fmla="*/ 67 w 202"/>
                <a:gd name="T7" fmla="*/ 129 h 196"/>
                <a:gd name="T8" fmla="*/ 93 w 202"/>
                <a:gd name="T9" fmla="*/ 119 h 196"/>
                <a:gd name="T10" fmla="*/ 107 w 202"/>
                <a:gd name="T11" fmla="*/ 87 h 196"/>
                <a:gd name="T12" fmla="*/ 148 w 202"/>
                <a:gd name="T13" fmla="*/ 75 h 196"/>
                <a:gd name="T14" fmla="*/ 173 w 202"/>
                <a:gd name="T15" fmla="*/ 54 h 196"/>
                <a:gd name="T16" fmla="*/ 188 w 202"/>
                <a:gd name="T17" fmla="*/ 44 h 196"/>
                <a:gd name="T18" fmla="*/ 201 w 202"/>
                <a:gd name="T19" fmla="*/ 10 h 196"/>
                <a:gd name="T20" fmla="*/ 188 w 202"/>
                <a:gd name="T21" fmla="*/ 0 h 196"/>
                <a:gd name="T22" fmla="*/ 160 w 202"/>
                <a:gd name="T23" fmla="*/ 10 h 196"/>
                <a:gd name="T24" fmla="*/ 148 w 202"/>
                <a:gd name="T25" fmla="*/ 21 h 196"/>
                <a:gd name="T26" fmla="*/ 107 w 202"/>
                <a:gd name="T27" fmla="*/ 44 h 196"/>
                <a:gd name="T28" fmla="*/ 81 w 202"/>
                <a:gd name="T29" fmla="*/ 54 h 196"/>
                <a:gd name="T30" fmla="*/ 53 w 202"/>
                <a:gd name="T31" fmla="*/ 87 h 196"/>
                <a:gd name="T32" fmla="*/ 26 w 202"/>
                <a:gd name="T33" fmla="*/ 108 h 196"/>
                <a:gd name="T34" fmla="*/ 0 w 202"/>
                <a:gd name="T35" fmla="*/ 141 h 196"/>
                <a:gd name="T36" fmla="*/ 0 w 202"/>
                <a:gd name="T37" fmla="*/ 172 h 196"/>
                <a:gd name="T38" fmla="*/ 0 w 202"/>
                <a:gd name="T39" fmla="*/ 195 h 196"/>
                <a:gd name="T40" fmla="*/ 26 w 202"/>
                <a:gd name="T41" fmla="*/ 195 h 1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2"/>
                <a:gd name="T64" fmla="*/ 0 h 196"/>
                <a:gd name="T65" fmla="*/ 202 w 202"/>
                <a:gd name="T66" fmla="*/ 196 h 1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2" h="196">
                  <a:moveTo>
                    <a:pt x="26" y="195"/>
                  </a:moveTo>
                  <a:lnTo>
                    <a:pt x="53" y="172"/>
                  </a:lnTo>
                  <a:lnTo>
                    <a:pt x="53" y="151"/>
                  </a:lnTo>
                  <a:lnTo>
                    <a:pt x="67" y="129"/>
                  </a:lnTo>
                  <a:lnTo>
                    <a:pt x="93" y="119"/>
                  </a:lnTo>
                  <a:lnTo>
                    <a:pt x="107" y="87"/>
                  </a:lnTo>
                  <a:lnTo>
                    <a:pt x="148" y="75"/>
                  </a:lnTo>
                  <a:lnTo>
                    <a:pt x="173" y="54"/>
                  </a:lnTo>
                  <a:lnTo>
                    <a:pt x="188" y="44"/>
                  </a:lnTo>
                  <a:lnTo>
                    <a:pt x="201" y="10"/>
                  </a:lnTo>
                  <a:lnTo>
                    <a:pt x="188" y="0"/>
                  </a:lnTo>
                  <a:lnTo>
                    <a:pt x="160" y="10"/>
                  </a:lnTo>
                  <a:lnTo>
                    <a:pt x="148" y="21"/>
                  </a:lnTo>
                  <a:lnTo>
                    <a:pt x="107" y="44"/>
                  </a:lnTo>
                  <a:lnTo>
                    <a:pt x="81" y="54"/>
                  </a:lnTo>
                  <a:lnTo>
                    <a:pt x="53" y="87"/>
                  </a:lnTo>
                  <a:lnTo>
                    <a:pt x="26" y="108"/>
                  </a:lnTo>
                  <a:lnTo>
                    <a:pt x="0" y="141"/>
                  </a:lnTo>
                  <a:lnTo>
                    <a:pt x="0" y="172"/>
                  </a:lnTo>
                  <a:lnTo>
                    <a:pt x="0" y="195"/>
                  </a:lnTo>
                  <a:lnTo>
                    <a:pt x="26" y="195"/>
                  </a:lnTo>
                </a:path>
              </a:pathLst>
            </a:custGeom>
            <a:solidFill>
              <a:srgbClr val="99CCFF"/>
            </a:solidFill>
            <a:ln w="12700" cap="rnd">
              <a:noFill/>
              <a:round/>
              <a:headEnd/>
              <a:tailEnd/>
            </a:ln>
          </p:spPr>
          <p:txBody>
            <a:bodyPr/>
            <a:lstStyle/>
            <a:p>
              <a:pPr eaLnBrk="0" hangingPunct="0"/>
              <a:endParaRPr lang="en-US" dirty="0"/>
            </a:p>
          </p:txBody>
        </p:sp>
        <p:sp>
          <p:nvSpPr>
            <p:cNvPr id="3337" name="Freeform 3175"/>
            <p:cNvSpPr>
              <a:spLocks/>
            </p:cNvSpPr>
            <p:nvPr/>
          </p:nvSpPr>
          <p:spPr bwMode="auto">
            <a:xfrm>
              <a:off x="3582" y="1308"/>
              <a:ext cx="81" cy="129"/>
            </a:xfrm>
            <a:custGeom>
              <a:avLst/>
              <a:gdLst>
                <a:gd name="T0" fmla="*/ 27 w 81"/>
                <a:gd name="T1" fmla="*/ 20 h 129"/>
                <a:gd name="T2" fmla="*/ 41 w 81"/>
                <a:gd name="T3" fmla="*/ 10 h 129"/>
                <a:gd name="T4" fmla="*/ 53 w 81"/>
                <a:gd name="T5" fmla="*/ 0 h 129"/>
                <a:gd name="T6" fmla="*/ 53 w 81"/>
                <a:gd name="T7" fmla="*/ 31 h 129"/>
                <a:gd name="T8" fmla="*/ 53 w 81"/>
                <a:gd name="T9" fmla="*/ 53 h 129"/>
                <a:gd name="T10" fmla="*/ 53 w 81"/>
                <a:gd name="T11" fmla="*/ 74 h 129"/>
                <a:gd name="T12" fmla="*/ 66 w 81"/>
                <a:gd name="T13" fmla="*/ 97 h 129"/>
                <a:gd name="T14" fmla="*/ 80 w 81"/>
                <a:gd name="T15" fmla="*/ 107 h 129"/>
                <a:gd name="T16" fmla="*/ 80 w 81"/>
                <a:gd name="T17" fmla="*/ 128 h 129"/>
                <a:gd name="T18" fmla="*/ 66 w 81"/>
                <a:gd name="T19" fmla="*/ 128 h 129"/>
                <a:gd name="T20" fmla="*/ 53 w 81"/>
                <a:gd name="T21" fmla="*/ 128 h 129"/>
                <a:gd name="T22" fmla="*/ 41 w 81"/>
                <a:gd name="T23" fmla="*/ 128 h 129"/>
                <a:gd name="T24" fmla="*/ 27 w 81"/>
                <a:gd name="T25" fmla="*/ 117 h 129"/>
                <a:gd name="T26" fmla="*/ 13 w 81"/>
                <a:gd name="T27" fmla="*/ 107 h 129"/>
                <a:gd name="T28" fmla="*/ 0 w 81"/>
                <a:gd name="T29" fmla="*/ 97 h 129"/>
                <a:gd name="T30" fmla="*/ 0 w 81"/>
                <a:gd name="T31" fmla="*/ 85 h 129"/>
                <a:gd name="T32" fmla="*/ 0 w 81"/>
                <a:gd name="T33" fmla="*/ 74 h 129"/>
                <a:gd name="T34" fmla="*/ 13 w 81"/>
                <a:gd name="T35" fmla="*/ 53 h 129"/>
                <a:gd name="T36" fmla="*/ 13 w 81"/>
                <a:gd name="T37" fmla="*/ 43 h 129"/>
                <a:gd name="T38" fmla="*/ 27 w 81"/>
                <a:gd name="T39" fmla="*/ 10 h 129"/>
                <a:gd name="T40" fmla="*/ 41 w 81"/>
                <a:gd name="T41" fmla="*/ 0 h 129"/>
                <a:gd name="T42" fmla="*/ 27 w 81"/>
                <a:gd name="T43" fmla="*/ 20 h 1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1"/>
                <a:gd name="T67" fmla="*/ 0 h 129"/>
                <a:gd name="T68" fmla="*/ 81 w 81"/>
                <a:gd name="T69" fmla="*/ 129 h 1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1" h="129">
                  <a:moveTo>
                    <a:pt x="27" y="20"/>
                  </a:moveTo>
                  <a:lnTo>
                    <a:pt x="41" y="10"/>
                  </a:lnTo>
                  <a:lnTo>
                    <a:pt x="53" y="0"/>
                  </a:lnTo>
                  <a:lnTo>
                    <a:pt x="53" y="31"/>
                  </a:lnTo>
                  <a:lnTo>
                    <a:pt x="53" y="53"/>
                  </a:lnTo>
                  <a:lnTo>
                    <a:pt x="53" y="74"/>
                  </a:lnTo>
                  <a:lnTo>
                    <a:pt x="66" y="97"/>
                  </a:lnTo>
                  <a:lnTo>
                    <a:pt x="80" y="107"/>
                  </a:lnTo>
                  <a:lnTo>
                    <a:pt x="80" y="128"/>
                  </a:lnTo>
                  <a:lnTo>
                    <a:pt x="66" y="128"/>
                  </a:lnTo>
                  <a:lnTo>
                    <a:pt x="53" y="128"/>
                  </a:lnTo>
                  <a:lnTo>
                    <a:pt x="41" y="128"/>
                  </a:lnTo>
                  <a:lnTo>
                    <a:pt x="27" y="117"/>
                  </a:lnTo>
                  <a:lnTo>
                    <a:pt x="13" y="107"/>
                  </a:lnTo>
                  <a:lnTo>
                    <a:pt x="0" y="97"/>
                  </a:lnTo>
                  <a:lnTo>
                    <a:pt x="0" y="85"/>
                  </a:lnTo>
                  <a:lnTo>
                    <a:pt x="0" y="74"/>
                  </a:lnTo>
                  <a:lnTo>
                    <a:pt x="13" y="53"/>
                  </a:lnTo>
                  <a:lnTo>
                    <a:pt x="13" y="43"/>
                  </a:lnTo>
                  <a:lnTo>
                    <a:pt x="27" y="10"/>
                  </a:lnTo>
                  <a:lnTo>
                    <a:pt x="41" y="0"/>
                  </a:lnTo>
                  <a:lnTo>
                    <a:pt x="27" y="20"/>
                  </a:lnTo>
                </a:path>
              </a:pathLst>
            </a:custGeom>
            <a:solidFill>
              <a:srgbClr val="99CCFF"/>
            </a:solidFill>
            <a:ln w="12700" cap="rnd">
              <a:noFill/>
              <a:round/>
              <a:headEnd/>
              <a:tailEnd/>
            </a:ln>
          </p:spPr>
          <p:txBody>
            <a:bodyPr/>
            <a:lstStyle/>
            <a:p>
              <a:pPr eaLnBrk="0" hangingPunct="0"/>
              <a:endParaRPr lang="en-US" dirty="0"/>
            </a:p>
          </p:txBody>
        </p:sp>
        <p:sp>
          <p:nvSpPr>
            <p:cNvPr id="3338" name="Freeform 3176"/>
            <p:cNvSpPr>
              <a:spLocks/>
            </p:cNvSpPr>
            <p:nvPr/>
          </p:nvSpPr>
          <p:spPr bwMode="auto">
            <a:xfrm>
              <a:off x="2980" y="2197"/>
              <a:ext cx="13" cy="23"/>
            </a:xfrm>
            <a:custGeom>
              <a:avLst/>
              <a:gdLst>
                <a:gd name="T0" fmla="*/ 0 w 13"/>
                <a:gd name="T1" fmla="*/ 0 h 23"/>
                <a:gd name="T2" fmla="*/ 12 w 13"/>
                <a:gd name="T3" fmla="*/ 11 h 23"/>
                <a:gd name="T4" fmla="*/ 12 w 13"/>
                <a:gd name="T5" fmla="*/ 22 h 23"/>
                <a:gd name="T6" fmla="*/ 0 w 13"/>
                <a:gd name="T7" fmla="*/ 0 h 23"/>
                <a:gd name="T8" fmla="*/ 0 60000 65536"/>
                <a:gd name="T9" fmla="*/ 0 60000 65536"/>
                <a:gd name="T10" fmla="*/ 0 60000 65536"/>
                <a:gd name="T11" fmla="*/ 0 60000 65536"/>
                <a:gd name="T12" fmla="*/ 0 w 13"/>
                <a:gd name="T13" fmla="*/ 0 h 23"/>
                <a:gd name="T14" fmla="*/ 13 w 13"/>
                <a:gd name="T15" fmla="*/ 23 h 23"/>
              </a:gdLst>
              <a:ahLst/>
              <a:cxnLst>
                <a:cxn ang="T8">
                  <a:pos x="T0" y="T1"/>
                </a:cxn>
                <a:cxn ang="T9">
                  <a:pos x="T2" y="T3"/>
                </a:cxn>
                <a:cxn ang="T10">
                  <a:pos x="T4" y="T5"/>
                </a:cxn>
                <a:cxn ang="T11">
                  <a:pos x="T6" y="T7"/>
                </a:cxn>
              </a:cxnLst>
              <a:rect l="T12" t="T13" r="T14" b="T15"/>
              <a:pathLst>
                <a:path w="13" h="23">
                  <a:moveTo>
                    <a:pt x="0" y="0"/>
                  </a:moveTo>
                  <a:lnTo>
                    <a:pt x="12" y="11"/>
                  </a:lnTo>
                  <a:lnTo>
                    <a:pt x="12" y="22"/>
                  </a:lnTo>
                  <a:lnTo>
                    <a:pt x="0" y="0"/>
                  </a:lnTo>
                </a:path>
              </a:pathLst>
            </a:custGeom>
            <a:solidFill>
              <a:srgbClr val="99CCFF"/>
            </a:solidFill>
            <a:ln w="12700" cap="rnd">
              <a:noFill/>
              <a:round/>
              <a:headEnd/>
              <a:tailEnd/>
            </a:ln>
          </p:spPr>
          <p:txBody>
            <a:bodyPr/>
            <a:lstStyle/>
            <a:p>
              <a:pPr eaLnBrk="0" hangingPunct="0"/>
              <a:endParaRPr lang="en-US" dirty="0"/>
            </a:p>
          </p:txBody>
        </p:sp>
        <p:sp>
          <p:nvSpPr>
            <p:cNvPr id="3339" name="Freeform 3177"/>
            <p:cNvSpPr>
              <a:spLocks/>
            </p:cNvSpPr>
            <p:nvPr/>
          </p:nvSpPr>
          <p:spPr bwMode="auto">
            <a:xfrm>
              <a:off x="3181" y="2337"/>
              <a:ext cx="26" cy="23"/>
            </a:xfrm>
            <a:custGeom>
              <a:avLst/>
              <a:gdLst>
                <a:gd name="T0" fmla="*/ 0 w 26"/>
                <a:gd name="T1" fmla="*/ 0 h 23"/>
                <a:gd name="T2" fmla="*/ 13 w 26"/>
                <a:gd name="T3" fmla="*/ 11 h 23"/>
                <a:gd name="T4" fmla="*/ 25 w 26"/>
                <a:gd name="T5" fmla="*/ 22 h 23"/>
                <a:gd name="T6" fmla="*/ 0 w 26"/>
                <a:gd name="T7" fmla="*/ 22 h 23"/>
                <a:gd name="T8" fmla="*/ 0 w 26"/>
                <a:gd name="T9" fmla="*/ 0 h 23"/>
                <a:gd name="T10" fmla="*/ 0 60000 65536"/>
                <a:gd name="T11" fmla="*/ 0 60000 65536"/>
                <a:gd name="T12" fmla="*/ 0 60000 65536"/>
                <a:gd name="T13" fmla="*/ 0 60000 65536"/>
                <a:gd name="T14" fmla="*/ 0 60000 65536"/>
                <a:gd name="T15" fmla="*/ 0 w 26"/>
                <a:gd name="T16" fmla="*/ 0 h 23"/>
                <a:gd name="T17" fmla="*/ 26 w 26"/>
                <a:gd name="T18" fmla="*/ 23 h 23"/>
              </a:gdLst>
              <a:ahLst/>
              <a:cxnLst>
                <a:cxn ang="T10">
                  <a:pos x="T0" y="T1"/>
                </a:cxn>
                <a:cxn ang="T11">
                  <a:pos x="T2" y="T3"/>
                </a:cxn>
                <a:cxn ang="T12">
                  <a:pos x="T4" y="T5"/>
                </a:cxn>
                <a:cxn ang="T13">
                  <a:pos x="T6" y="T7"/>
                </a:cxn>
                <a:cxn ang="T14">
                  <a:pos x="T8" y="T9"/>
                </a:cxn>
              </a:cxnLst>
              <a:rect l="T15" t="T16" r="T17" b="T18"/>
              <a:pathLst>
                <a:path w="26" h="23">
                  <a:moveTo>
                    <a:pt x="0" y="0"/>
                  </a:moveTo>
                  <a:lnTo>
                    <a:pt x="13" y="11"/>
                  </a:lnTo>
                  <a:lnTo>
                    <a:pt x="25" y="22"/>
                  </a:lnTo>
                  <a:lnTo>
                    <a:pt x="0" y="22"/>
                  </a:lnTo>
                  <a:lnTo>
                    <a:pt x="0" y="0"/>
                  </a:lnTo>
                </a:path>
              </a:pathLst>
            </a:custGeom>
            <a:solidFill>
              <a:srgbClr val="99CCFF"/>
            </a:solidFill>
            <a:ln w="12700" cap="rnd">
              <a:noFill/>
              <a:round/>
              <a:headEnd/>
              <a:tailEnd/>
            </a:ln>
          </p:spPr>
          <p:txBody>
            <a:bodyPr/>
            <a:lstStyle/>
            <a:p>
              <a:pPr eaLnBrk="0" hangingPunct="0"/>
              <a:endParaRPr lang="en-US" dirty="0"/>
            </a:p>
          </p:txBody>
        </p:sp>
      </p:grpSp>
      <p:sp>
        <p:nvSpPr>
          <p:cNvPr id="3076" name="Freeform 3178"/>
          <p:cNvSpPr>
            <a:spLocks/>
          </p:cNvSpPr>
          <p:nvPr/>
        </p:nvSpPr>
        <p:spPr bwMode="auto">
          <a:xfrm>
            <a:off x="1524000" y="3160713"/>
            <a:ext cx="488950" cy="449262"/>
          </a:xfrm>
          <a:custGeom>
            <a:avLst/>
            <a:gdLst>
              <a:gd name="T0" fmla="*/ 715724290 w 308"/>
              <a:gd name="T1" fmla="*/ 710683163 h 283"/>
              <a:gd name="T2" fmla="*/ 0 w 308"/>
              <a:gd name="T3" fmla="*/ 335179569 h 283"/>
              <a:gd name="T4" fmla="*/ 7559675 w 308"/>
              <a:gd name="T5" fmla="*/ 246975030 h 283"/>
              <a:gd name="T6" fmla="*/ 773688654 w 308"/>
              <a:gd name="T7" fmla="*/ 0 h 283"/>
              <a:gd name="T8" fmla="*/ 766127395 w 308"/>
              <a:gd name="T9" fmla="*/ 103325478 h 283"/>
              <a:gd name="T10" fmla="*/ 526711852 w 308"/>
              <a:gd name="T11" fmla="*/ 173889769 h 283"/>
              <a:gd name="T12" fmla="*/ 498990938 w 308"/>
              <a:gd name="T13" fmla="*/ 496469419 h 283"/>
              <a:gd name="T14" fmla="*/ 725804911 w 308"/>
              <a:gd name="T15" fmla="*/ 604836764 h 283"/>
              <a:gd name="T16" fmla="*/ 715724290 w 308"/>
              <a:gd name="T17" fmla="*/ 710683163 h 283"/>
              <a:gd name="T18" fmla="*/ 413305560 w 308"/>
              <a:gd name="T19" fmla="*/ 453627623 h 283"/>
              <a:gd name="T20" fmla="*/ 435986263 w 308"/>
              <a:gd name="T21" fmla="*/ 199091292 h 283"/>
              <a:gd name="T22" fmla="*/ 239414054 w 308"/>
              <a:gd name="T23" fmla="*/ 257055640 h 283"/>
              <a:gd name="T24" fmla="*/ 153728726 w 308"/>
              <a:gd name="T25" fmla="*/ 282257163 h 283"/>
              <a:gd name="T26" fmla="*/ 93246563 w 308"/>
              <a:gd name="T27" fmla="*/ 297378077 h 283"/>
              <a:gd name="T28" fmla="*/ 108365932 w 308"/>
              <a:gd name="T29" fmla="*/ 302418382 h 283"/>
              <a:gd name="T30" fmla="*/ 126007812 w 308"/>
              <a:gd name="T31" fmla="*/ 309978046 h 283"/>
              <a:gd name="T32" fmla="*/ 141128744 w 308"/>
              <a:gd name="T33" fmla="*/ 315018350 h 283"/>
              <a:gd name="T34" fmla="*/ 158769037 w 308"/>
              <a:gd name="T35" fmla="*/ 322579601 h 283"/>
              <a:gd name="T36" fmla="*/ 176410917 w 308"/>
              <a:gd name="T37" fmla="*/ 330139264 h 283"/>
              <a:gd name="T38" fmla="*/ 194052798 w 308"/>
              <a:gd name="T39" fmla="*/ 337700515 h 283"/>
              <a:gd name="T40" fmla="*/ 206652780 w 308"/>
              <a:gd name="T41" fmla="*/ 345260179 h 283"/>
              <a:gd name="T42" fmla="*/ 224293123 w 308"/>
              <a:gd name="T43" fmla="*/ 352821429 h 283"/>
              <a:gd name="T44" fmla="*/ 413305560 w 308"/>
              <a:gd name="T45" fmla="*/ 453627623 h 283"/>
              <a:gd name="T46" fmla="*/ 715724290 w 308"/>
              <a:gd name="T47" fmla="*/ 710683163 h 28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8"/>
              <a:gd name="T73" fmla="*/ 0 h 283"/>
              <a:gd name="T74" fmla="*/ 308 w 308"/>
              <a:gd name="T75" fmla="*/ 283 h 28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8" h="283">
                <a:moveTo>
                  <a:pt x="284" y="282"/>
                </a:moveTo>
                <a:lnTo>
                  <a:pt x="0" y="133"/>
                </a:lnTo>
                <a:lnTo>
                  <a:pt x="3" y="98"/>
                </a:lnTo>
                <a:lnTo>
                  <a:pt x="307" y="0"/>
                </a:lnTo>
                <a:lnTo>
                  <a:pt x="304" y="41"/>
                </a:lnTo>
                <a:lnTo>
                  <a:pt x="209" y="69"/>
                </a:lnTo>
                <a:lnTo>
                  <a:pt x="198" y="197"/>
                </a:lnTo>
                <a:lnTo>
                  <a:pt x="288" y="240"/>
                </a:lnTo>
                <a:lnTo>
                  <a:pt x="284" y="282"/>
                </a:lnTo>
                <a:lnTo>
                  <a:pt x="164" y="180"/>
                </a:lnTo>
                <a:lnTo>
                  <a:pt x="173" y="79"/>
                </a:lnTo>
                <a:lnTo>
                  <a:pt x="95" y="102"/>
                </a:lnTo>
                <a:lnTo>
                  <a:pt x="61" y="112"/>
                </a:lnTo>
                <a:lnTo>
                  <a:pt x="37" y="118"/>
                </a:lnTo>
                <a:lnTo>
                  <a:pt x="43" y="120"/>
                </a:lnTo>
                <a:lnTo>
                  <a:pt x="50" y="123"/>
                </a:lnTo>
                <a:lnTo>
                  <a:pt x="56" y="125"/>
                </a:lnTo>
                <a:lnTo>
                  <a:pt x="63" y="128"/>
                </a:lnTo>
                <a:lnTo>
                  <a:pt x="70" y="131"/>
                </a:lnTo>
                <a:lnTo>
                  <a:pt x="77" y="134"/>
                </a:lnTo>
                <a:lnTo>
                  <a:pt x="82" y="137"/>
                </a:lnTo>
                <a:lnTo>
                  <a:pt x="89" y="140"/>
                </a:lnTo>
                <a:lnTo>
                  <a:pt x="164" y="180"/>
                </a:lnTo>
                <a:lnTo>
                  <a:pt x="284" y="282"/>
                </a:lnTo>
              </a:path>
            </a:pathLst>
          </a:custGeom>
          <a:solidFill>
            <a:srgbClr val="FF0000"/>
          </a:solidFill>
          <a:ln w="12700" cap="rnd">
            <a:noFill/>
            <a:round/>
            <a:headEnd/>
            <a:tailEnd/>
          </a:ln>
        </p:spPr>
        <p:txBody>
          <a:bodyPr/>
          <a:lstStyle/>
          <a:p>
            <a:pPr eaLnBrk="0" hangingPunct="0"/>
            <a:endParaRPr lang="en-US" dirty="0"/>
          </a:p>
        </p:txBody>
      </p:sp>
      <p:sp>
        <p:nvSpPr>
          <p:cNvPr id="3077" name="Freeform 3179"/>
          <p:cNvSpPr>
            <a:spLocks/>
          </p:cNvSpPr>
          <p:nvPr/>
        </p:nvSpPr>
        <p:spPr bwMode="auto">
          <a:xfrm>
            <a:off x="1700213" y="2859088"/>
            <a:ext cx="344487" cy="249237"/>
          </a:xfrm>
          <a:custGeom>
            <a:avLst/>
            <a:gdLst>
              <a:gd name="T0" fmla="*/ 0 w 217"/>
              <a:gd name="T1" fmla="*/ 282256923 h 157"/>
              <a:gd name="T2" fmla="*/ 93244851 w 217"/>
              <a:gd name="T3" fmla="*/ 229332975 h 157"/>
              <a:gd name="T4" fmla="*/ 80644885 w 217"/>
              <a:gd name="T5" fmla="*/ 216733018 h 157"/>
              <a:gd name="T6" fmla="*/ 70564278 w 217"/>
              <a:gd name="T7" fmla="*/ 206652367 h 157"/>
              <a:gd name="T8" fmla="*/ 52922421 w 217"/>
              <a:gd name="T9" fmla="*/ 186491165 h 157"/>
              <a:gd name="T10" fmla="*/ 45362746 w 217"/>
              <a:gd name="T11" fmla="*/ 168849320 h 157"/>
              <a:gd name="T12" fmla="*/ 35282139 w 217"/>
              <a:gd name="T13" fmla="*/ 153728419 h 157"/>
              <a:gd name="T14" fmla="*/ 35282139 w 217"/>
              <a:gd name="T15" fmla="*/ 146168762 h 157"/>
              <a:gd name="T16" fmla="*/ 30241835 w 217"/>
              <a:gd name="T17" fmla="*/ 131047861 h 157"/>
              <a:gd name="T18" fmla="*/ 30241835 w 217"/>
              <a:gd name="T19" fmla="*/ 113406016 h 157"/>
              <a:gd name="T20" fmla="*/ 30241835 w 217"/>
              <a:gd name="T21" fmla="*/ 98285089 h 157"/>
              <a:gd name="T22" fmla="*/ 32761193 w 217"/>
              <a:gd name="T23" fmla="*/ 85685132 h 157"/>
              <a:gd name="T24" fmla="*/ 35282139 w 217"/>
              <a:gd name="T25" fmla="*/ 73083587 h 157"/>
              <a:gd name="T26" fmla="*/ 40322443 w 217"/>
              <a:gd name="T27" fmla="*/ 60483630 h 157"/>
              <a:gd name="T28" fmla="*/ 45362746 w 217"/>
              <a:gd name="T29" fmla="*/ 50403017 h 157"/>
              <a:gd name="T30" fmla="*/ 47882104 w 217"/>
              <a:gd name="T31" fmla="*/ 37801472 h 157"/>
              <a:gd name="T32" fmla="*/ 55443366 w 217"/>
              <a:gd name="T33" fmla="*/ 27720871 h 157"/>
              <a:gd name="T34" fmla="*/ 63003028 w 217"/>
              <a:gd name="T35" fmla="*/ 17640264 h 157"/>
              <a:gd name="T36" fmla="*/ 70564278 w 217"/>
              <a:gd name="T37" fmla="*/ 5040302 h 157"/>
              <a:gd name="T38" fmla="*/ 151209163 w 217"/>
              <a:gd name="T39" fmla="*/ 47882073 h 157"/>
              <a:gd name="T40" fmla="*/ 143647913 w 217"/>
              <a:gd name="T41" fmla="*/ 55443330 h 157"/>
              <a:gd name="T42" fmla="*/ 136088251 w 217"/>
              <a:gd name="T43" fmla="*/ 63002986 h 157"/>
              <a:gd name="T44" fmla="*/ 133567306 w 217"/>
              <a:gd name="T45" fmla="*/ 70564231 h 157"/>
              <a:gd name="T46" fmla="*/ 128527002 w 217"/>
              <a:gd name="T47" fmla="*/ 80644832 h 157"/>
              <a:gd name="T48" fmla="*/ 123486698 w 217"/>
              <a:gd name="T49" fmla="*/ 95765733 h 157"/>
              <a:gd name="T50" fmla="*/ 118446394 w 217"/>
              <a:gd name="T51" fmla="*/ 108365715 h 157"/>
              <a:gd name="T52" fmla="*/ 115927036 w 217"/>
              <a:gd name="T53" fmla="*/ 126007560 h 157"/>
              <a:gd name="T54" fmla="*/ 115927036 w 217"/>
              <a:gd name="T55" fmla="*/ 138607518 h 157"/>
              <a:gd name="T56" fmla="*/ 118446394 w 217"/>
              <a:gd name="T57" fmla="*/ 153728419 h 157"/>
              <a:gd name="T58" fmla="*/ 123486698 w 217"/>
              <a:gd name="T59" fmla="*/ 161289663 h 157"/>
              <a:gd name="T60" fmla="*/ 123486698 w 217"/>
              <a:gd name="T61" fmla="*/ 166329964 h 157"/>
              <a:gd name="T62" fmla="*/ 133567306 w 217"/>
              <a:gd name="T63" fmla="*/ 178929921 h 157"/>
              <a:gd name="T64" fmla="*/ 141128555 w 217"/>
              <a:gd name="T65" fmla="*/ 191531466 h 157"/>
              <a:gd name="T66" fmla="*/ 151209163 w 217"/>
              <a:gd name="T67" fmla="*/ 204131423 h 157"/>
              <a:gd name="T68" fmla="*/ 166330074 w 217"/>
              <a:gd name="T69" fmla="*/ 211692717 h 157"/>
              <a:gd name="T70" fmla="*/ 189010647 w 217"/>
              <a:gd name="T71" fmla="*/ 224292675 h 157"/>
              <a:gd name="T72" fmla="*/ 214212216 w 217"/>
              <a:gd name="T73" fmla="*/ 231853919 h 157"/>
              <a:gd name="T74" fmla="*/ 239413734 w 217"/>
              <a:gd name="T75" fmla="*/ 239413576 h 157"/>
              <a:gd name="T76" fmla="*/ 267136199 w 217"/>
              <a:gd name="T77" fmla="*/ 246974820 h 157"/>
              <a:gd name="T78" fmla="*/ 526711148 w 217"/>
              <a:gd name="T79" fmla="*/ 393143533 h 1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7"/>
              <a:gd name="T121" fmla="*/ 0 h 157"/>
              <a:gd name="T122" fmla="*/ 217 w 217"/>
              <a:gd name="T123" fmla="*/ 157 h 1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7" h="157">
                <a:moveTo>
                  <a:pt x="209" y="156"/>
                </a:moveTo>
                <a:lnTo>
                  <a:pt x="0" y="112"/>
                </a:lnTo>
                <a:lnTo>
                  <a:pt x="6" y="84"/>
                </a:lnTo>
                <a:lnTo>
                  <a:pt x="37" y="91"/>
                </a:lnTo>
                <a:lnTo>
                  <a:pt x="34" y="88"/>
                </a:lnTo>
                <a:lnTo>
                  <a:pt x="32" y="86"/>
                </a:lnTo>
                <a:lnTo>
                  <a:pt x="30" y="84"/>
                </a:lnTo>
                <a:lnTo>
                  <a:pt x="28" y="82"/>
                </a:lnTo>
                <a:lnTo>
                  <a:pt x="25" y="78"/>
                </a:lnTo>
                <a:lnTo>
                  <a:pt x="21" y="74"/>
                </a:lnTo>
                <a:lnTo>
                  <a:pt x="19" y="71"/>
                </a:lnTo>
                <a:lnTo>
                  <a:pt x="18" y="67"/>
                </a:lnTo>
                <a:lnTo>
                  <a:pt x="16" y="65"/>
                </a:lnTo>
                <a:lnTo>
                  <a:pt x="14" y="61"/>
                </a:lnTo>
                <a:lnTo>
                  <a:pt x="14" y="60"/>
                </a:lnTo>
                <a:lnTo>
                  <a:pt x="14" y="58"/>
                </a:lnTo>
                <a:lnTo>
                  <a:pt x="13" y="55"/>
                </a:lnTo>
                <a:lnTo>
                  <a:pt x="12" y="52"/>
                </a:lnTo>
                <a:lnTo>
                  <a:pt x="12" y="48"/>
                </a:lnTo>
                <a:lnTo>
                  <a:pt x="12" y="45"/>
                </a:lnTo>
                <a:lnTo>
                  <a:pt x="12" y="42"/>
                </a:lnTo>
                <a:lnTo>
                  <a:pt x="12" y="39"/>
                </a:lnTo>
                <a:lnTo>
                  <a:pt x="13" y="36"/>
                </a:lnTo>
                <a:lnTo>
                  <a:pt x="13" y="34"/>
                </a:lnTo>
                <a:lnTo>
                  <a:pt x="14" y="32"/>
                </a:lnTo>
                <a:lnTo>
                  <a:pt x="14" y="29"/>
                </a:lnTo>
                <a:lnTo>
                  <a:pt x="15" y="27"/>
                </a:lnTo>
                <a:lnTo>
                  <a:pt x="16" y="24"/>
                </a:lnTo>
                <a:lnTo>
                  <a:pt x="17" y="22"/>
                </a:lnTo>
                <a:lnTo>
                  <a:pt x="18" y="20"/>
                </a:lnTo>
                <a:lnTo>
                  <a:pt x="18" y="17"/>
                </a:lnTo>
                <a:lnTo>
                  <a:pt x="19" y="15"/>
                </a:lnTo>
                <a:lnTo>
                  <a:pt x="21" y="13"/>
                </a:lnTo>
                <a:lnTo>
                  <a:pt x="22" y="11"/>
                </a:lnTo>
                <a:lnTo>
                  <a:pt x="24" y="9"/>
                </a:lnTo>
                <a:lnTo>
                  <a:pt x="25" y="7"/>
                </a:lnTo>
                <a:lnTo>
                  <a:pt x="26" y="4"/>
                </a:lnTo>
                <a:lnTo>
                  <a:pt x="28" y="2"/>
                </a:lnTo>
                <a:lnTo>
                  <a:pt x="30" y="0"/>
                </a:lnTo>
                <a:lnTo>
                  <a:pt x="60" y="19"/>
                </a:lnTo>
                <a:lnTo>
                  <a:pt x="58" y="21"/>
                </a:lnTo>
                <a:lnTo>
                  <a:pt x="57" y="22"/>
                </a:lnTo>
                <a:lnTo>
                  <a:pt x="56" y="24"/>
                </a:lnTo>
                <a:lnTo>
                  <a:pt x="54" y="25"/>
                </a:lnTo>
                <a:lnTo>
                  <a:pt x="54" y="27"/>
                </a:lnTo>
                <a:lnTo>
                  <a:pt x="53" y="28"/>
                </a:lnTo>
                <a:lnTo>
                  <a:pt x="52" y="30"/>
                </a:lnTo>
                <a:lnTo>
                  <a:pt x="51" y="32"/>
                </a:lnTo>
                <a:lnTo>
                  <a:pt x="50" y="35"/>
                </a:lnTo>
                <a:lnTo>
                  <a:pt x="49" y="38"/>
                </a:lnTo>
                <a:lnTo>
                  <a:pt x="48" y="40"/>
                </a:lnTo>
                <a:lnTo>
                  <a:pt x="47" y="43"/>
                </a:lnTo>
                <a:lnTo>
                  <a:pt x="46" y="47"/>
                </a:lnTo>
                <a:lnTo>
                  <a:pt x="46" y="50"/>
                </a:lnTo>
                <a:lnTo>
                  <a:pt x="46" y="53"/>
                </a:lnTo>
                <a:lnTo>
                  <a:pt x="46" y="55"/>
                </a:lnTo>
                <a:lnTo>
                  <a:pt x="47" y="58"/>
                </a:lnTo>
                <a:lnTo>
                  <a:pt x="47" y="61"/>
                </a:lnTo>
                <a:lnTo>
                  <a:pt x="48" y="63"/>
                </a:lnTo>
                <a:lnTo>
                  <a:pt x="49" y="64"/>
                </a:lnTo>
                <a:lnTo>
                  <a:pt x="49" y="65"/>
                </a:lnTo>
                <a:lnTo>
                  <a:pt x="49" y="66"/>
                </a:lnTo>
                <a:lnTo>
                  <a:pt x="51" y="69"/>
                </a:lnTo>
                <a:lnTo>
                  <a:pt x="53" y="71"/>
                </a:lnTo>
                <a:lnTo>
                  <a:pt x="54" y="74"/>
                </a:lnTo>
                <a:lnTo>
                  <a:pt x="56" y="76"/>
                </a:lnTo>
                <a:lnTo>
                  <a:pt x="58" y="78"/>
                </a:lnTo>
                <a:lnTo>
                  <a:pt x="60" y="81"/>
                </a:lnTo>
                <a:lnTo>
                  <a:pt x="63" y="82"/>
                </a:lnTo>
                <a:lnTo>
                  <a:pt x="66" y="84"/>
                </a:lnTo>
                <a:lnTo>
                  <a:pt x="70" y="86"/>
                </a:lnTo>
                <a:lnTo>
                  <a:pt x="75" y="89"/>
                </a:lnTo>
                <a:lnTo>
                  <a:pt x="80" y="91"/>
                </a:lnTo>
                <a:lnTo>
                  <a:pt x="85" y="92"/>
                </a:lnTo>
                <a:lnTo>
                  <a:pt x="90" y="94"/>
                </a:lnTo>
                <a:lnTo>
                  <a:pt x="95" y="95"/>
                </a:lnTo>
                <a:lnTo>
                  <a:pt x="100" y="97"/>
                </a:lnTo>
                <a:lnTo>
                  <a:pt x="106" y="98"/>
                </a:lnTo>
                <a:lnTo>
                  <a:pt x="216" y="121"/>
                </a:lnTo>
                <a:lnTo>
                  <a:pt x="209" y="156"/>
                </a:lnTo>
              </a:path>
            </a:pathLst>
          </a:custGeom>
          <a:solidFill>
            <a:srgbClr val="FF0000"/>
          </a:solidFill>
          <a:ln w="12700" cap="rnd">
            <a:noFill/>
            <a:round/>
            <a:headEnd/>
            <a:tailEnd/>
          </a:ln>
        </p:spPr>
        <p:txBody>
          <a:bodyPr/>
          <a:lstStyle/>
          <a:p>
            <a:pPr eaLnBrk="0" hangingPunct="0"/>
            <a:endParaRPr lang="en-US" dirty="0"/>
          </a:p>
        </p:txBody>
      </p:sp>
      <p:sp>
        <p:nvSpPr>
          <p:cNvPr id="3078" name="Freeform 3180"/>
          <p:cNvSpPr>
            <a:spLocks/>
          </p:cNvSpPr>
          <p:nvPr/>
        </p:nvSpPr>
        <p:spPr bwMode="auto">
          <a:xfrm>
            <a:off x="1757363" y="2352675"/>
            <a:ext cx="484187" cy="534988"/>
          </a:xfrm>
          <a:custGeom>
            <a:avLst/>
            <a:gdLst>
              <a:gd name="T0" fmla="*/ 110886766 w 305"/>
              <a:gd name="T1" fmla="*/ 587197735 h 337"/>
              <a:gd name="T2" fmla="*/ 93244879 w 305"/>
              <a:gd name="T3" fmla="*/ 561996158 h 337"/>
              <a:gd name="T4" fmla="*/ 80644909 w 305"/>
              <a:gd name="T5" fmla="*/ 531754265 h 337"/>
              <a:gd name="T6" fmla="*/ 73083658 w 305"/>
              <a:gd name="T7" fmla="*/ 501512373 h 337"/>
              <a:gd name="T8" fmla="*/ 68043352 w 305"/>
              <a:gd name="T9" fmla="*/ 476310796 h 337"/>
              <a:gd name="T10" fmla="*/ 70564299 w 305"/>
              <a:gd name="T11" fmla="*/ 443547952 h 337"/>
              <a:gd name="T12" fmla="*/ 78123963 w 305"/>
              <a:gd name="T13" fmla="*/ 413305961 h 337"/>
              <a:gd name="T14" fmla="*/ 90725520 w 305"/>
              <a:gd name="T15" fmla="*/ 380544705 h 337"/>
              <a:gd name="T16" fmla="*/ 110886766 w 305"/>
              <a:gd name="T17" fmla="*/ 352822176 h 337"/>
              <a:gd name="T18" fmla="*/ 131047987 w 305"/>
              <a:gd name="T19" fmla="*/ 335181866 h 337"/>
              <a:gd name="T20" fmla="*/ 156249513 w 305"/>
              <a:gd name="T21" fmla="*/ 320060920 h 337"/>
              <a:gd name="T22" fmla="*/ 183970399 w 305"/>
              <a:gd name="T23" fmla="*/ 309980289 h 337"/>
              <a:gd name="T24" fmla="*/ 211692921 w 305"/>
              <a:gd name="T25" fmla="*/ 307459338 h 337"/>
              <a:gd name="T26" fmla="*/ 221773531 w 305"/>
              <a:gd name="T27" fmla="*/ 294859343 h 337"/>
              <a:gd name="T28" fmla="*/ 204131620 w 305"/>
              <a:gd name="T29" fmla="*/ 262096499 h 337"/>
              <a:gd name="T30" fmla="*/ 191531650 w 305"/>
              <a:gd name="T31" fmla="*/ 231854607 h 337"/>
              <a:gd name="T32" fmla="*/ 183970399 w 305"/>
              <a:gd name="T33" fmla="*/ 204133616 h 337"/>
              <a:gd name="T34" fmla="*/ 183970399 w 305"/>
              <a:gd name="T35" fmla="*/ 171370773 h 337"/>
              <a:gd name="T36" fmla="*/ 186491345 w 305"/>
              <a:gd name="T37" fmla="*/ 141128880 h 337"/>
              <a:gd name="T38" fmla="*/ 196571955 w 305"/>
              <a:gd name="T39" fmla="*/ 100806333 h 337"/>
              <a:gd name="T40" fmla="*/ 219252585 w 305"/>
              <a:gd name="T41" fmla="*/ 60483809 h 337"/>
              <a:gd name="T42" fmla="*/ 246975058 w 305"/>
              <a:gd name="T43" fmla="*/ 30241905 h 337"/>
              <a:gd name="T44" fmla="*/ 282257195 w 305"/>
              <a:gd name="T45" fmla="*/ 10080634 h 337"/>
              <a:gd name="T46" fmla="*/ 320058691 w 305"/>
              <a:gd name="T47" fmla="*/ 0 h 337"/>
              <a:gd name="T48" fmla="*/ 362902079 w 305"/>
              <a:gd name="T49" fmla="*/ 2520952 h 337"/>
              <a:gd name="T50" fmla="*/ 413305132 w 305"/>
              <a:gd name="T51" fmla="*/ 17641904 h 337"/>
              <a:gd name="T52" fmla="*/ 413305132 w 305"/>
              <a:gd name="T53" fmla="*/ 113407940 h 337"/>
              <a:gd name="T54" fmla="*/ 362902079 w 305"/>
              <a:gd name="T55" fmla="*/ 100806333 h 337"/>
              <a:gd name="T56" fmla="*/ 332660248 w 305"/>
              <a:gd name="T57" fmla="*/ 100806333 h 337"/>
              <a:gd name="T58" fmla="*/ 304937775 w 305"/>
              <a:gd name="T59" fmla="*/ 115927303 h 337"/>
              <a:gd name="T60" fmla="*/ 282257195 w 305"/>
              <a:gd name="T61" fmla="*/ 143649832 h 337"/>
              <a:gd name="T62" fmla="*/ 264615333 w 305"/>
              <a:gd name="T63" fmla="*/ 176411088 h 337"/>
              <a:gd name="T64" fmla="*/ 259575027 w 305"/>
              <a:gd name="T65" fmla="*/ 209173981 h 337"/>
              <a:gd name="T66" fmla="*/ 262095974 w 305"/>
              <a:gd name="T67" fmla="*/ 239415874 h 337"/>
              <a:gd name="T68" fmla="*/ 272176584 w 305"/>
              <a:gd name="T69" fmla="*/ 272177130 h 337"/>
              <a:gd name="T70" fmla="*/ 294857164 w 305"/>
              <a:gd name="T71" fmla="*/ 299899658 h 337"/>
              <a:gd name="T72" fmla="*/ 322579637 w 305"/>
              <a:gd name="T73" fmla="*/ 325101235 h 337"/>
              <a:gd name="T74" fmla="*/ 367942384 w 305"/>
              <a:gd name="T75" fmla="*/ 347781861 h 337"/>
              <a:gd name="T76" fmla="*/ 287297500 w 305"/>
              <a:gd name="T77" fmla="*/ 410786597 h 337"/>
              <a:gd name="T78" fmla="*/ 257055668 w 305"/>
              <a:gd name="T79" fmla="*/ 403225330 h 337"/>
              <a:gd name="T80" fmla="*/ 226813837 w 305"/>
              <a:gd name="T81" fmla="*/ 400705966 h 337"/>
              <a:gd name="T82" fmla="*/ 204131620 w 305"/>
              <a:gd name="T83" fmla="*/ 405746281 h 337"/>
              <a:gd name="T84" fmla="*/ 186491345 w 305"/>
              <a:gd name="T85" fmla="*/ 418346375 h 337"/>
              <a:gd name="T86" fmla="*/ 168849483 w 305"/>
              <a:gd name="T87" fmla="*/ 435988273 h 337"/>
              <a:gd name="T88" fmla="*/ 156249513 w 305"/>
              <a:gd name="T89" fmla="*/ 463709214 h 337"/>
              <a:gd name="T90" fmla="*/ 146168903 w 305"/>
              <a:gd name="T91" fmla="*/ 498991422 h 337"/>
              <a:gd name="T92" fmla="*/ 146168903 w 305"/>
              <a:gd name="T93" fmla="*/ 521673635 h 337"/>
              <a:gd name="T94" fmla="*/ 151209208 w 305"/>
              <a:gd name="T95" fmla="*/ 546875211 h 337"/>
              <a:gd name="T96" fmla="*/ 158768872 w 305"/>
              <a:gd name="T97" fmla="*/ 569555837 h 337"/>
              <a:gd name="T98" fmla="*/ 171370429 w 305"/>
              <a:gd name="T99" fmla="*/ 589717098 h 337"/>
              <a:gd name="T100" fmla="*/ 191531650 w 305"/>
              <a:gd name="T101" fmla="*/ 612399311 h 337"/>
              <a:gd name="T102" fmla="*/ 229333196 w 305"/>
              <a:gd name="T103" fmla="*/ 635079937 h 337"/>
              <a:gd name="T104" fmla="*/ 267136279 w 305"/>
              <a:gd name="T105" fmla="*/ 650200883 h 33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5"/>
              <a:gd name="T160" fmla="*/ 0 h 337"/>
              <a:gd name="T161" fmla="*/ 305 w 305"/>
              <a:gd name="T162" fmla="*/ 337 h 33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5" h="337">
                <a:moveTo>
                  <a:pt x="200" y="336"/>
                </a:moveTo>
                <a:lnTo>
                  <a:pt x="0" y="255"/>
                </a:lnTo>
                <a:lnTo>
                  <a:pt x="13" y="221"/>
                </a:lnTo>
                <a:lnTo>
                  <a:pt x="46" y="235"/>
                </a:lnTo>
                <a:lnTo>
                  <a:pt x="44" y="233"/>
                </a:lnTo>
                <a:lnTo>
                  <a:pt x="43" y="231"/>
                </a:lnTo>
                <a:lnTo>
                  <a:pt x="41" y="229"/>
                </a:lnTo>
                <a:lnTo>
                  <a:pt x="40" y="227"/>
                </a:lnTo>
                <a:lnTo>
                  <a:pt x="38" y="225"/>
                </a:lnTo>
                <a:lnTo>
                  <a:pt x="37" y="223"/>
                </a:lnTo>
                <a:lnTo>
                  <a:pt x="36" y="220"/>
                </a:lnTo>
                <a:lnTo>
                  <a:pt x="35" y="218"/>
                </a:lnTo>
                <a:lnTo>
                  <a:pt x="34" y="216"/>
                </a:lnTo>
                <a:lnTo>
                  <a:pt x="33" y="213"/>
                </a:lnTo>
                <a:lnTo>
                  <a:pt x="32" y="211"/>
                </a:lnTo>
                <a:lnTo>
                  <a:pt x="31" y="209"/>
                </a:lnTo>
                <a:lnTo>
                  <a:pt x="30" y="207"/>
                </a:lnTo>
                <a:lnTo>
                  <a:pt x="30" y="204"/>
                </a:lnTo>
                <a:lnTo>
                  <a:pt x="29" y="202"/>
                </a:lnTo>
                <a:lnTo>
                  <a:pt x="29" y="199"/>
                </a:lnTo>
                <a:lnTo>
                  <a:pt x="28" y="197"/>
                </a:lnTo>
                <a:lnTo>
                  <a:pt x="28" y="196"/>
                </a:lnTo>
                <a:lnTo>
                  <a:pt x="27" y="193"/>
                </a:lnTo>
                <a:lnTo>
                  <a:pt x="27" y="191"/>
                </a:lnTo>
                <a:lnTo>
                  <a:pt x="27" y="189"/>
                </a:lnTo>
                <a:lnTo>
                  <a:pt x="27" y="186"/>
                </a:lnTo>
                <a:lnTo>
                  <a:pt x="27" y="184"/>
                </a:lnTo>
                <a:lnTo>
                  <a:pt x="27" y="181"/>
                </a:lnTo>
                <a:lnTo>
                  <a:pt x="28" y="179"/>
                </a:lnTo>
                <a:lnTo>
                  <a:pt x="28" y="176"/>
                </a:lnTo>
                <a:lnTo>
                  <a:pt x="28" y="174"/>
                </a:lnTo>
                <a:lnTo>
                  <a:pt x="29" y="171"/>
                </a:lnTo>
                <a:lnTo>
                  <a:pt x="30" y="169"/>
                </a:lnTo>
                <a:lnTo>
                  <a:pt x="30" y="166"/>
                </a:lnTo>
                <a:lnTo>
                  <a:pt x="31" y="164"/>
                </a:lnTo>
                <a:lnTo>
                  <a:pt x="32" y="161"/>
                </a:lnTo>
                <a:lnTo>
                  <a:pt x="33" y="159"/>
                </a:lnTo>
                <a:lnTo>
                  <a:pt x="34" y="156"/>
                </a:lnTo>
                <a:lnTo>
                  <a:pt x="35" y="154"/>
                </a:lnTo>
                <a:lnTo>
                  <a:pt x="36" y="151"/>
                </a:lnTo>
                <a:lnTo>
                  <a:pt x="38" y="149"/>
                </a:lnTo>
                <a:lnTo>
                  <a:pt x="39" y="146"/>
                </a:lnTo>
                <a:lnTo>
                  <a:pt x="41" y="144"/>
                </a:lnTo>
                <a:lnTo>
                  <a:pt x="42" y="142"/>
                </a:lnTo>
                <a:lnTo>
                  <a:pt x="44" y="140"/>
                </a:lnTo>
                <a:lnTo>
                  <a:pt x="45" y="140"/>
                </a:lnTo>
                <a:lnTo>
                  <a:pt x="47" y="138"/>
                </a:lnTo>
                <a:lnTo>
                  <a:pt x="49" y="136"/>
                </a:lnTo>
                <a:lnTo>
                  <a:pt x="51" y="135"/>
                </a:lnTo>
                <a:lnTo>
                  <a:pt x="52" y="133"/>
                </a:lnTo>
                <a:lnTo>
                  <a:pt x="54" y="132"/>
                </a:lnTo>
                <a:lnTo>
                  <a:pt x="56" y="130"/>
                </a:lnTo>
                <a:lnTo>
                  <a:pt x="58" y="129"/>
                </a:lnTo>
                <a:lnTo>
                  <a:pt x="60" y="128"/>
                </a:lnTo>
                <a:lnTo>
                  <a:pt x="62" y="127"/>
                </a:lnTo>
                <a:lnTo>
                  <a:pt x="64" y="126"/>
                </a:lnTo>
                <a:lnTo>
                  <a:pt x="66" y="126"/>
                </a:lnTo>
                <a:lnTo>
                  <a:pt x="69" y="125"/>
                </a:lnTo>
                <a:lnTo>
                  <a:pt x="71" y="124"/>
                </a:lnTo>
                <a:lnTo>
                  <a:pt x="73" y="123"/>
                </a:lnTo>
                <a:lnTo>
                  <a:pt x="75" y="123"/>
                </a:lnTo>
                <a:lnTo>
                  <a:pt x="77" y="123"/>
                </a:lnTo>
                <a:lnTo>
                  <a:pt x="79" y="122"/>
                </a:lnTo>
                <a:lnTo>
                  <a:pt x="82" y="122"/>
                </a:lnTo>
                <a:lnTo>
                  <a:pt x="84" y="122"/>
                </a:lnTo>
                <a:lnTo>
                  <a:pt x="86" y="122"/>
                </a:lnTo>
                <a:lnTo>
                  <a:pt x="89" y="122"/>
                </a:lnTo>
                <a:lnTo>
                  <a:pt x="92" y="122"/>
                </a:lnTo>
                <a:lnTo>
                  <a:pt x="90" y="120"/>
                </a:lnTo>
                <a:lnTo>
                  <a:pt x="88" y="117"/>
                </a:lnTo>
                <a:lnTo>
                  <a:pt x="86" y="114"/>
                </a:lnTo>
                <a:lnTo>
                  <a:pt x="85" y="112"/>
                </a:lnTo>
                <a:lnTo>
                  <a:pt x="83" y="109"/>
                </a:lnTo>
                <a:lnTo>
                  <a:pt x="82" y="107"/>
                </a:lnTo>
                <a:lnTo>
                  <a:pt x="81" y="104"/>
                </a:lnTo>
                <a:lnTo>
                  <a:pt x="80" y="102"/>
                </a:lnTo>
                <a:lnTo>
                  <a:pt x="78" y="99"/>
                </a:lnTo>
                <a:lnTo>
                  <a:pt x="77" y="97"/>
                </a:lnTo>
                <a:lnTo>
                  <a:pt x="76" y="94"/>
                </a:lnTo>
                <a:lnTo>
                  <a:pt x="76" y="92"/>
                </a:lnTo>
                <a:lnTo>
                  <a:pt x="76" y="89"/>
                </a:lnTo>
                <a:lnTo>
                  <a:pt x="75" y="87"/>
                </a:lnTo>
                <a:lnTo>
                  <a:pt x="74" y="84"/>
                </a:lnTo>
                <a:lnTo>
                  <a:pt x="74" y="83"/>
                </a:lnTo>
                <a:lnTo>
                  <a:pt x="73" y="81"/>
                </a:lnTo>
                <a:lnTo>
                  <a:pt x="73" y="78"/>
                </a:lnTo>
                <a:lnTo>
                  <a:pt x="73" y="76"/>
                </a:lnTo>
                <a:lnTo>
                  <a:pt x="73" y="73"/>
                </a:lnTo>
                <a:lnTo>
                  <a:pt x="72" y="71"/>
                </a:lnTo>
                <a:lnTo>
                  <a:pt x="73" y="68"/>
                </a:lnTo>
                <a:lnTo>
                  <a:pt x="73" y="66"/>
                </a:lnTo>
                <a:lnTo>
                  <a:pt x="73" y="63"/>
                </a:lnTo>
                <a:lnTo>
                  <a:pt x="73" y="61"/>
                </a:lnTo>
                <a:lnTo>
                  <a:pt x="74" y="59"/>
                </a:lnTo>
                <a:lnTo>
                  <a:pt x="74" y="56"/>
                </a:lnTo>
                <a:lnTo>
                  <a:pt x="74" y="54"/>
                </a:lnTo>
                <a:lnTo>
                  <a:pt x="75" y="51"/>
                </a:lnTo>
                <a:lnTo>
                  <a:pt x="76" y="49"/>
                </a:lnTo>
                <a:lnTo>
                  <a:pt x="77" y="44"/>
                </a:lnTo>
                <a:lnTo>
                  <a:pt x="78" y="40"/>
                </a:lnTo>
                <a:lnTo>
                  <a:pt x="80" y="36"/>
                </a:lnTo>
                <a:lnTo>
                  <a:pt x="82" y="33"/>
                </a:lnTo>
                <a:lnTo>
                  <a:pt x="83" y="30"/>
                </a:lnTo>
                <a:lnTo>
                  <a:pt x="85" y="28"/>
                </a:lnTo>
                <a:lnTo>
                  <a:pt x="87" y="24"/>
                </a:lnTo>
                <a:lnTo>
                  <a:pt x="89" y="22"/>
                </a:lnTo>
                <a:lnTo>
                  <a:pt x="91" y="19"/>
                </a:lnTo>
                <a:lnTo>
                  <a:pt x="93" y="17"/>
                </a:lnTo>
                <a:lnTo>
                  <a:pt x="96" y="14"/>
                </a:lnTo>
                <a:lnTo>
                  <a:pt x="98" y="12"/>
                </a:lnTo>
                <a:lnTo>
                  <a:pt x="101" y="10"/>
                </a:lnTo>
                <a:lnTo>
                  <a:pt x="103" y="9"/>
                </a:lnTo>
                <a:lnTo>
                  <a:pt x="106" y="7"/>
                </a:lnTo>
                <a:lnTo>
                  <a:pt x="109" y="6"/>
                </a:lnTo>
                <a:lnTo>
                  <a:pt x="112" y="4"/>
                </a:lnTo>
                <a:lnTo>
                  <a:pt x="114" y="3"/>
                </a:lnTo>
                <a:lnTo>
                  <a:pt x="117" y="2"/>
                </a:lnTo>
                <a:lnTo>
                  <a:pt x="120" y="2"/>
                </a:lnTo>
                <a:lnTo>
                  <a:pt x="124" y="1"/>
                </a:lnTo>
                <a:lnTo>
                  <a:pt x="127" y="0"/>
                </a:lnTo>
                <a:lnTo>
                  <a:pt x="130" y="0"/>
                </a:lnTo>
                <a:lnTo>
                  <a:pt x="133" y="0"/>
                </a:lnTo>
                <a:lnTo>
                  <a:pt x="136" y="0"/>
                </a:lnTo>
                <a:lnTo>
                  <a:pt x="140" y="1"/>
                </a:lnTo>
                <a:lnTo>
                  <a:pt x="144" y="1"/>
                </a:lnTo>
                <a:lnTo>
                  <a:pt x="148" y="2"/>
                </a:lnTo>
                <a:lnTo>
                  <a:pt x="151" y="3"/>
                </a:lnTo>
                <a:lnTo>
                  <a:pt x="156" y="4"/>
                </a:lnTo>
                <a:lnTo>
                  <a:pt x="160" y="5"/>
                </a:lnTo>
                <a:lnTo>
                  <a:pt x="164" y="7"/>
                </a:lnTo>
                <a:lnTo>
                  <a:pt x="168" y="8"/>
                </a:lnTo>
                <a:lnTo>
                  <a:pt x="304" y="63"/>
                </a:lnTo>
                <a:lnTo>
                  <a:pt x="291" y="97"/>
                </a:lnTo>
                <a:lnTo>
                  <a:pt x="169" y="47"/>
                </a:lnTo>
                <a:lnTo>
                  <a:pt x="164" y="45"/>
                </a:lnTo>
                <a:lnTo>
                  <a:pt x="160" y="44"/>
                </a:lnTo>
                <a:lnTo>
                  <a:pt x="155" y="42"/>
                </a:lnTo>
                <a:lnTo>
                  <a:pt x="151" y="41"/>
                </a:lnTo>
                <a:lnTo>
                  <a:pt x="148" y="40"/>
                </a:lnTo>
                <a:lnTo>
                  <a:pt x="144" y="40"/>
                </a:lnTo>
                <a:lnTo>
                  <a:pt x="142" y="39"/>
                </a:lnTo>
                <a:lnTo>
                  <a:pt x="139" y="39"/>
                </a:lnTo>
                <a:lnTo>
                  <a:pt x="136" y="39"/>
                </a:lnTo>
                <a:lnTo>
                  <a:pt x="134" y="40"/>
                </a:lnTo>
                <a:lnTo>
                  <a:pt x="132" y="40"/>
                </a:lnTo>
                <a:lnTo>
                  <a:pt x="129" y="41"/>
                </a:lnTo>
                <a:lnTo>
                  <a:pt x="127" y="42"/>
                </a:lnTo>
                <a:lnTo>
                  <a:pt x="125" y="43"/>
                </a:lnTo>
                <a:lnTo>
                  <a:pt x="123" y="44"/>
                </a:lnTo>
                <a:lnTo>
                  <a:pt x="121" y="46"/>
                </a:lnTo>
                <a:lnTo>
                  <a:pt x="119" y="47"/>
                </a:lnTo>
                <a:lnTo>
                  <a:pt x="117" y="49"/>
                </a:lnTo>
                <a:lnTo>
                  <a:pt x="115" y="52"/>
                </a:lnTo>
                <a:lnTo>
                  <a:pt x="113" y="54"/>
                </a:lnTo>
                <a:lnTo>
                  <a:pt x="112" y="57"/>
                </a:lnTo>
                <a:lnTo>
                  <a:pt x="110" y="59"/>
                </a:lnTo>
                <a:lnTo>
                  <a:pt x="108" y="62"/>
                </a:lnTo>
                <a:lnTo>
                  <a:pt x="107" y="65"/>
                </a:lnTo>
                <a:lnTo>
                  <a:pt x="106" y="67"/>
                </a:lnTo>
                <a:lnTo>
                  <a:pt x="105" y="70"/>
                </a:lnTo>
                <a:lnTo>
                  <a:pt x="105" y="73"/>
                </a:lnTo>
                <a:lnTo>
                  <a:pt x="104" y="76"/>
                </a:lnTo>
                <a:lnTo>
                  <a:pt x="104" y="78"/>
                </a:lnTo>
                <a:lnTo>
                  <a:pt x="103" y="81"/>
                </a:lnTo>
                <a:lnTo>
                  <a:pt x="103" y="83"/>
                </a:lnTo>
                <a:lnTo>
                  <a:pt x="103" y="85"/>
                </a:lnTo>
                <a:lnTo>
                  <a:pt x="103" y="88"/>
                </a:lnTo>
                <a:lnTo>
                  <a:pt x="103" y="90"/>
                </a:lnTo>
                <a:lnTo>
                  <a:pt x="104" y="93"/>
                </a:lnTo>
                <a:lnTo>
                  <a:pt x="104" y="95"/>
                </a:lnTo>
                <a:lnTo>
                  <a:pt x="105" y="98"/>
                </a:lnTo>
                <a:lnTo>
                  <a:pt x="105" y="101"/>
                </a:lnTo>
                <a:lnTo>
                  <a:pt x="106" y="103"/>
                </a:lnTo>
                <a:lnTo>
                  <a:pt x="107" y="106"/>
                </a:lnTo>
                <a:lnTo>
                  <a:pt x="108" y="108"/>
                </a:lnTo>
                <a:lnTo>
                  <a:pt x="110" y="110"/>
                </a:lnTo>
                <a:lnTo>
                  <a:pt x="111" y="113"/>
                </a:lnTo>
                <a:lnTo>
                  <a:pt x="113" y="115"/>
                </a:lnTo>
                <a:lnTo>
                  <a:pt x="115" y="117"/>
                </a:lnTo>
                <a:lnTo>
                  <a:pt x="117" y="119"/>
                </a:lnTo>
                <a:lnTo>
                  <a:pt x="119" y="121"/>
                </a:lnTo>
                <a:lnTo>
                  <a:pt x="121" y="123"/>
                </a:lnTo>
                <a:lnTo>
                  <a:pt x="124" y="126"/>
                </a:lnTo>
                <a:lnTo>
                  <a:pt x="126" y="128"/>
                </a:lnTo>
                <a:lnTo>
                  <a:pt x="128" y="129"/>
                </a:lnTo>
                <a:lnTo>
                  <a:pt x="132" y="131"/>
                </a:lnTo>
                <a:lnTo>
                  <a:pt x="135" y="133"/>
                </a:lnTo>
                <a:lnTo>
                  <a:pt x="138" y="135"/>
                </a:lnTo>
                <a:lnTo>
                  <a:pt x="142" y="136"/>
                </a:lnTo>
                <a:lnTo>
                  <a:pt x="146" y="138"/>
                </a:lnTo>
                <a:lnTo>
                  <a:pt x="259" y="183"/>
                </a:lnTo>
                <a:lnTo>
                  <a:pt x="246" y="216"/>
                </a:lnTo>
                <a:lnTo>
                  <a:pt x="120" y="166"/>
                </a:lnTo>
                <a:lnTo>
                  <a:pt x="117" y="165"/>
                </a:lnTo>
                <a:lnTo>
                  <a:pt x="114" y="163"/>
                </a:lnTo>
                <a:lnTo>
                  <a:pt x="112" y="163"/>
                </a:lnTo>
                <a:lnTo>
                  <a:pt x="109" y="162"/>
                </a:lnTo>
                <a:lnTo>
                  <a:pt x="107" y="161"/>
                </a:lnTo>
                <a:lnTo>
                  <a:pt x="104" y="161"/>
                </a:lnTo>
                <a:lnTo>
                  <a:pt x="102" y="160"/>
                </a:lnTo>
                <a:lnTo>
                  <a:pt x="99" y="160"/>
                </a:lnTo>
                <a:lnTo>
                  <a:pt x="97" y="160"/>
                </a:lnTo>
                <a:lnTo>
                  <a:pt x="95" y="159"/>
                </a:lnTo>
                <a:lnTo>
                  <a:pt x="93" y="159"/>
                </a:lnTo>
                <a:lnTo>
                  <a:pt x="90" y="159"/>
                </a:lnTo>
                <a:lnTo>
                  <a:pt x="88" y="160"/>
                </a:lnTo>
                <a:lnTo>
                  <a:pt x="86" y="160"/>
                </a:lnTo>
                <a:lnTo>
                  <a:pt x="85" y="160"/>
                </a:lnTo>
                <a:lnTo>
                  <a:pt x="83" y="161"/>
                </a:lnTo>
                <a:lnTo>
                  <a:pt x="81" y="161"/>
                </a:lnTo>
                <a:lnTo>
                  <a:pt x="79" y="162"/>
                </a:lnTo>
                <a:lnTo>
                  <a:pt x="78" y="163"/>
                </a:lnTo>
                <a:lnTo>
                  <a:pt x="76" y="163"/>
                </a:lnTo>
                <a:lnTo>
                  <a:pt x="75" y="165"/>
                </a:lnTo>
                <a:lnTo>
                  <a:pt x="74" y="166"/>
                </a:lnTo>
                <a:lnTo>
                  <a:pt x="72" y="167"/>
                </a:lnTo>
                <a:lnTo>
                  <a:pt x="71" y="168"/>
                </a:lnTo>
                <a:lnTo>
                  <a:pt x="70" y="170"/>
                </a:lnTo>
                <a:lnTo>
                  <a:pt x="68" y="172"/>
                </a:lnTo>
                <a:lnTo>
                  <a:pt x="67" y="173"/>
                </a:lnTo>
                <a:lnTo>
                  <a:pt x="66" y="175"/>
                </a:lnTo>
                <a:lnTo>
                  <a:pt x="65" y="178"/>
                </a:lnTo>
                <a:lnTo>
                  <a:pt x="64" y="180"/>
                </a:lnTo>
                <a:lnTo>
                  <a:pt x="63" y="182"/>
                </a:lnTo>
                <a:lnTo>
                  <a:pt x="62" y="184"/>
                </a:lnTo>
                <a:lnTo>
                  <a:pt x="61" y="188"/>
                </a:lnTo>
                <a:lnTo>
                  <a:pt x="60" y="192"/>
                </a:lnTo>
                <a:lnTo>
                  <a:pt x="59" y="195"/>
                </a:lnTo>
                <a:lnTo>
                  <a:pt x="59" y="196"/>
                </a:lnTo>
                <a:lnTo>
                  <a:pt x="58" y="198"/>
                </a:lnTo>
                <a:lnTo>
                  <a:pt x="58" y="200"/>
                </a:lnTo>
                <a:lnTo>
                  <a:pt x="58" y="201"/>
                </a:lnTo>
                <a:lnTo>
                  <a:pt x="58" y="203"/>
                </a:lnTo>
                <a:lnTo>
                  <a:pt x="58" y="205"/>
                </a:lnTo>
                <a:lnTo>
                  <a:pt x="58" y="207"/>
                </a:lnTo>
                <a:lnTo>
                  <a:pt x="58" y="209"/>
                </a:lnTo>
                <a:lnTo>
                  <a:pt x="59" y="211"/>
                </a:lnTo>
                <a:lnTo>
                  <a:pt x="59" y="213"/>
                </a:lnTo>
                <a:lnTo>
                  <a:pt x="60" y="215"/>
                </a:lnTo>
                <a:lnTo>
                  <a:pt x="60" y="217"/>
                </a:lnTo>
                <a:lnTo>
                  <a:pt x="60" y="219"/>
                </a:lnTo>
                <a:lnTo>
                  <a:pt x="61" y="220"/>
                </a:lnTo>
                <a:lnTo>
                  <a:pt x="62" y="223"/>
                </a:lnTo>
                <a:lnTo>
                  <a:pt x="62" y="224"/>
                </a:lnTo>
                <a:lnTo>
                  <a:pt x="63" y="226"/>
                </a:lnTo>
                <a:lnTo>
                  <a:pt x="64" y="227"/>
                </a:lnTo>
                <a:lnTo>
                  <a:pt x="65" y="229"/>
                </a:lnTo>
                <a:lnTo>
                  <a:pt x="66" y="231"/>
                </a:lnTo>
                <a:lnTo>
                  <a:pt x="67" y="232"/>
                </a:lnTo>
                <a:lnTo>
                  <a:pt x="68" y="234"/>
                </a:lnTo>
                <a:lnTo>
                  <a:pt x="70" y="235"/>
                </a:lnTo>
                <a:lnTo>
                  <a:pt x="71" y="237"/>
                </a:lnTo>
                <a:lnTo>
                  <a:pt x="72" y="238"/>
                </a:lnTo>
                <a:lnTo>
                  <a:pt x="74" y="240"/>
                </a:lnTo>
                <a:lnTo>
                  <a:pt x="76" y="243"/>
                </a:lnTo>
                <a:lnTo>
                  <a:pt x="80" y="245"/>
                </a:lnTo>
                <a:lnTo>
                  <a:pt x="84" y="248"/>
                </a:lnTo>
                <a:lnTo>
                  <a:pt x="86" y="249"/>
                </a:lnTo>
                <a:lnTo>
                  <a:pt x="89" y="251"/>
                </a:lnTo>
                <a:lnTo>
                  <a:pt x="91" y="252"/>
                </a:lnTo>
                <a:lnTo>
                  <a:pt x="94" y="253"/>
                </a:lnTo>
                <a:lnTo>
                  <a:pt x="97" y="254"/>
                </a:lnTo>
                <a:lnTo>
                  <a:pt x="100" y="255"/>
                </a:lnTo>
                <a:lnTo>
                  <a:pt x="103" y="257"/>
                </a:lnTo>
                <a:lnTo>
                  <a:pt x="106" y="258"/>
                </a:lnTo>
                <a:lnTo>
                  <a:pt x="109" y="260"/>
                </a:lnTo>
                <a:lnTo>
                  <a:pt x="112" y="261"/>
                </a:lnTo>
                <a:lnTo>
                  <a:pt x="213" y="302"/>
                </a:lnTo>
                <a:lnTo>
                  <a:pt x="200" y="336"/>
                </a:lnTo>
              </a:path>
            </a:pathLst>
          </a:custGeom>
          <a:solidFill>
            <a:srgbClr val="FF0000"/>
          </a:solidFill>
          <a:ln w="12700" cap="rnd">
            <a:noFill/>
            <a:round/>
            <a:headEnd/>
            <a:tailEnd/>
          </a:ln>
        </p:spPr>
        <p:txBody>
          <a:bodyPr/>
          <a:lstStyle/>
          <a:p>
            <a:pPr eaLnBrk="0" hangingPunct="0"/>
            <a:endParaRPr lang="en-US" dirty="0"/>
          </a:p>
        </p:txBody>
      </p:sp>
      <p:sp>
        <p:nvSpPr>
          <p:cNvPr id="3079" name="Freeform 3181"/>
          <p:cNvSpPr>
            <a:spLocks/>
          </p:cNvSpPr>
          <p:nvPr/>
        </p:nvSpPr>
        <p:spPr bwMode="auto">
          <a:xfrm>
            <a:off x="1979613" y="1951038"/>
            <a:ext cx="455612" cy="484187"/>
          </a:xfrm>
          <a:custGeom>
            <a:avLst/>
            <a:gdLst>
              <a:gd name="T0" fmla="*/ 582154612 w 287"/>
              <a:gd name="T1" fmla="*/ 733363823 h 305"/>
              <a:gd name="T2" fmla="*/ 589715863 w 287"/>
              <a:gd name="T3" fmla="*/ 723283212 h 305"/>
              <a:gd name="T4" fmla="*/ 599796473 w 287"/>
              <a:gd name="T5" fmla="*/ 713202601 h 305"/>
              <a:gd name="T6" fmla="*/ 604836777 w 287"/>
              <a:gd name="T7" fmla="*/ 703121991 h 305"/>
              <a:gd name="T8" fmla="*/ 612396441 w 287"/>
              <a:gd name="T9" fmla="*/ 698081686 h 305"/>
              <a:gd name="T10" fmla="*/ 619957692 w 287"/>
              <a:gd name="T11" fmla="*/ 685481716 h 305"/>
              <a:gd name="T12" fmla="*/ 622477051 w 287"/>
              <a:gd name="T13" fmla="*/ 672880159 h 305"/>
              <a:gd name="T14" fmla="*/ 624996409 w 287"/>
              <a:gd name="T15" fmla="*/ 662799549 h 305"/>
              <a:gd name="T16" fmla="*/ 627517355 w 287"/>
              <a:gd name="T17" fmla="*/ 652718938 h 305"/>
              <a:gd name="T18" fmla="*/ 624996409 w 287"/>
              <a:gd name="T19" fmla="*/ 642638328 h 305"/>
              <a:gd name="T20" fmla="*/ 624996409 w 287"/>
              <a:gd name="T21" fmla="*/ 632557717 h 305"/>
              <a:gd name="T22" fmla="*/ 619957692 w 287"/>
              <a:gd name="T23" fmla="*/ 622477106 h 305"/>
              <a:gd name="T24" fmla="*/ 617436746 w 287"/>
              <a:gd name="T25" fmla="*/ 612396496 h 305"/>
              <a:gd name="T26" fmla="*/ 602315831 w 287"/>
              <a:gd name="T27" fmla="*/ 589715916 h 305"/>
              <a:gd name="T28" fmla="*/ 589715863 w 287"/>
              <a:gd name="T29" fmla="*/ 574595000 h 305"/>
              <a:gd name="T30" fmla="*/ 572074002 w 287"/>
              <a:gd name="T31" fmla="*/ 554433779 h 305"/>
              <a:gd name="T32" fmla="*/ 561993393 w 287"/>
              <a:gd name="T33" fmla="*/ 541832222 h 305"/>
              <a:gd name="T34" fmla="*/ 0 w 287"/>
              <a:gd name="T35" fmla="*/ 423385842 h 305"/>
              <a:gd name="T36" fmla="*/ 362902047 w 287"/>
              <a:gd name="T37" fmla="*/ 408264827 h 305"/>
              <a:gd name="T38" fmla="*/ 393143876 w 287"/>
              <a:gd name="T39" fmla="*/ 415824491 h 305"/>
              <a:gd name="T40" fmla="*/ 420864858 w 287"/>
              <a:gd name="T41" fmla="*/ 423385842 h 305"/>
              <a:gd name="T42" fmla="*/ 451106687 w 287"/>
              <a:gd name="T43" fmla="*/ 430945506 h 305"/>
              <a:gd name="T44" fmla="*/ 483869462 w 287"/>
              <a:gd name="T45" fmla="*/ 441026116 h 305"/>
              <a:gd name="T46" fmla="*/ 201612243 w 287"/>
              <a:gd name="T47" fmla="*/ 80644909 h 305"/>
              <a:gd name="T48" fmla="*/ 619957692 w 287"/>
              <a:gd name="T49" fmla="*/ 466227643 h 305"/>
              <a:gd name="T50" fmla="*/ 645159216 w 287"/>
              <a:gd name="T51" fmla="*/ 498990421 h 305"/>
              <a:gd name="T52" fmla="*/ 665320435 w 287"/>
              <a:gd name="T53" fmla="*/ 529232253 h 305"/>
              <a:gd name="T54" fmla="*/ 680441350 w 287"/>
              <a:gd name="T55" fmla="*/ 551912833 h 305"/>
              <a:gd name="T56" fmla="*/ 693041318 w 287"/>
              <a:gd name="T57" fmla="*/ 572074054 h 305"/>
              <a:gd name="T58" fmla="*/ 698081623 w 287"/>
              <a:gd name="T59" fmla="*/ 579635305 h 305"/>
              <a:gd name="T60" fmla="*/ 708162233 w 287"/>
              <a:gd name="T61" fmla="*/ 599796526 h 305"/>
              <a:gd name="T62" fmla="*/ 715723484 w 287"/>
              <a:gd name="T63" fmla="*/ 619957748 h 305"/>
              <a:gd name="T64" fmla="*/ 718242842 w 287"/>
              <a:gd name="T65" fmla="*/ 640118969 h 305"/>
              <a:gd name="T66" fmla="*/ 720763788 w 287"/>
              <a:gd name="T67" fmla="*/ 655239885 h 305"/>
              <a:gd name="T68" fmla="*/ 718242842 w 287"/>
              <a:gd name="T69" fmla="*/ 662799549 h 305"/>
              <a:gd name="T70" fmla="*/ 718242842 w 287"/>
              <a:gd name="T71" fmla="*/ 672880159 h 305"/>
              <a:gd name="T72" fmla="*/ 718242842 w 287"/>
              <a:gd name="T73" fmla="*/ 682960770 h 305"/>
              <a:gd name="T74" fmla="*/ 713202537 w 287"/>
              <a:gd name="T75" fmla="*/ 690522021 h 305"/>
              <a:gd name="T76" fmla="*/ 710683179 w 287"/>
              <a:gd name="T77" fmla="*/ 700602632 h 305"/>
              <a:gd name="T78" fmla="*/ 708162233 w 287"/>
              <a:gd name="T79" fmla="*/ 708162296 h 305"/>
              <a:gd name="T80" fmla="*/ 703121928 w 287"/>
              <a:gd name="T81" fmla="*/ 718242907 h 305"/>
              <a:gd name="T82" fmla="*/ 695562264 w 287"/>
              <a:gd name="T83" fmla="*/ 725804158 h 305"/>
              <a:gd name="T84" fmla="*/ 688001013 w 287"/>
              <a:gd name="T85" fmla="*/ 738404128 h 305"/>
              <a:gd name="T86" fmla="*/ 677920404 w 287"/>
              <a:gd name="T87" fmla="*/ 748484738 h 305"/>
              <a:gd name="T88" fmla="*/ 667839794 w 287"/>
              <a:gd name="T89" fmla="*/ 761086295 h 30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7"/>
              <a:gd name="T136" fmla="*/ 0 h 305"/>
              <a:gd name="T137" fmla="*/ 287 w 287"/>
              <a:gd name="T138" fmla="*/ 305 h 30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7" h="305">
                <a:moveTo>
                  <a:pt x="262" y="304"/>
                </a:moveTo>
                <a:lnTo>
                  <a:pt x="231" y="291"/>
                </a:lnTo>
                <a:lnTo>
                  <a:pt x="232" y="289"/>
                </a:lnTo>
                <a:lnTo>
                  <a:pt x="234" y="287"/>
                </a:lnTo>
                <a:lnTo>
                  <a:pt x="236" y="285"/>
                </a:lnTo>
                <a:lnTo>
                  <a:pt x="238" y="283"/>
                </a:lnTo>
                <a:lnTo>
                  <a:pt x="239" y="281"/>
                </a:lnTo>
                <a:lnTo>
                  <a:pt x="240" y="279"/>
                </a:lnTo>
                <a:lnTo>
                  <a:pt x="242" y="279"/>
                </a:lnTo>
                <a:lnTo>
                  <a:pt x="243" y="277"/>
                </a:lnTo>
                <a:lnTo>
                  <a:pt x="244" y="274"/>
                </a:lnTo>
                <a:lnTo>
                  <a:pt x="246" y="272"/>
                </a:lnTo>
                <a:lnTo>
                  <a:pt x="246" y="269"/>
                </a:lnTo>
                <a:lnTo>
                  <a:pt x="247" y="267"/>
                </a:lnTo>
                <a:lnTo>
                  <a:pt x="248" y="265"/>
                </a:lnTo>
                <a:lnTo>
                  <a:pt x="248" y="263"/>
                </a:lnTo>
                <a:lnTo>
                  <a:pt x="249" y="261"/>
                </a:lnTo>
                <a:lnTo>
                  <a:pt x="249" y="259"/>
                </a:lnTo>
                <a:lnTo>
                  <a:pt x="249" y="257"/>
                </a:lnTo>
                <a:lnTo>
                  <a:pt x="248" y="255"/>
                </a:lnTo>
                <a:lnTo>
                  <a:pt x="248" y="252"/>
                </a:lnTo>
                <a:lnTo>
                  <a:pt x="248" y="251"/>
                </a:lnTo>
                <a:lnTo>
                  <a:pt x="247" y="249"/>
                </a:lnTo>
                <a:lnTo>
                  <a:pt x="246" y="247"/>
                </a:lnTo>
                <a:lnTo>
                  <a:pt x="246" y="245"/>
                </a:lnTo>
                <a:lnTo>
                  <a:pt x="245" y="243"/>
                </a:lnTo>
                <a:lnTo>
                  <a:pt x="243" y="239"/>
                </a:lnTo>
                <a:lnTo>
                  <a:pt x="239" y="234"/>
                </a:lnTo>
                <a:lnTo>
                  <a:pt x="236" y="231"/>
                </a:lnTo>
                <a:lnTo>
                  <a:pt x="234" y="228"/>
                </a:lnTo>
                <a:lnTo>
                  <a:pt x="231" y="224"/>
                </a:lnTo>
                <a:lnTo>
                  <a:pt x="227" y="220"/>
                </a:lnTo>
                <a:lnTo>
                  <a:pt x="225" y="217"/>
                </a:lnTo>
                <a:lnTo>
                  <a:pt x="223" y="215"/>
                </a:lnTo>
                <a:lnTo>
                  <a:pt x="221" y="213"/>
                </a:lnTo>
                <a:lnTo>
                  <a:pt x="0" y="168"/>
                </a:lnTo>
                <a:lnTo>
                  <a:pt x="20" y="135"/>
                </a:lnTo>
                <a:lnTo>
                  <a:pt x="144" y="162"/>
                </a:lnTo>
                <a:lnTo>
                  <a:pt x="150" y="163"/>
                </a:lnTo>
                <a:lnTo>
                  <a:pt x="156" y="165"/>
                </a:lnTo>
                <a:lnTo>
                  <a:pt x="162" y="166"/>
                </a:lnTo>
                <a:lnTo>
                  <a:pt x="167" y="168"/>
                </a:lnTo>
                <a:lnTo>
                  <a:pt x="173" y="170"/>
                </a:lnTo>
                <a:lnTo>
                  <a:pt x="179" y="171"/>
                </a:lnTo>
                <a:lnTo>
                  <a:pt x="186" y="173"/>
                </a:lnTo>
                <a:lnTo>
                  <a:pt x="192" y="175"/>
                </a:lnTo>
                <a:lnTo>
                  <a:pt x="163" y="137"/>
                </a:lnTo>
                <a:lnTo>
                  <a:pt x="80" y="32"/>
                </a:lnTo>
                <a:lnTo>
                  <a:pt x="99" y="0"/>
                </a:lnTo>
                <a:lnTo>
                  <a:pt x="246" y="185"/>
                </a:lnTo>
                <a:lnTo>
                  <a:pt x="251" y="192"/>
                </a:lnTo>
                <a:lnTo>
                  <a:pt x="256" y="198"/>
                </a:lnTo>
                <a:lnTo>
                  <a:pt x="260" y="204"/>
                </a:lnTo>
                <a:lnTo>
                  <a:pt x="264" y="210"/>
                </a:lnTo>
                <a:lnTo>
                  <a:pt x="267" y="215"/>
                </a:lnTo>
                <a:lnTo>
                  <a:pt x="270" y="219"/>
                </a:lnTo>
                <a:lnTo>
                  <a:pt x="273" y="223"/>
                </a:lnTo>
                <a:lnTo>
                  <a:pt x="275" y="227"/>
                </a:lnTo>
                <a:lnTo>
                  <a:pt x="276" y="228"/>
                </a:lnTo>
                <a:lnTo>
                  <a:pt x="277" y="230"/>
                </a:lnTo>
                <a:lnTo>
                  <a:pt x="279" y="234"/>
                </a:lnTo>
                <a:lnTo>
                  <a:pt x="281" y="238"/>
                </a:lnTo>
                <a:lnTo>
                  <a:pt x="283" y="243"/>
                </a:lnTo>
                <a:lnTo>
                  <a:pt x="284" y="246"/>
                </a:lnTo>
                <a:lnTo>
                  <a:pt x="285" y="250"/>
                </a:lnTo>
                <a:lnTo>
                  <a:pt x="285" y="254"/>
                </a:lnTo>
                <a:lnTo>
                  <a:pt x="286" y="258"/>
                </a:lnTo>
                <a:lnTo>
                  <a:pt x="286" y="260"/>
                </a:lnTo>
                <a:lnTo>
                  <a:pt x="286" y="262"/>
                </a:lnTo>
                <a:lnTo>
                  <a:pt x="285" y="263"/>
                </a:lnTo>
                <a:lnTo>
                  <a:pt x="285" y="265"/>
                </a:lnTo>
                <a:lnTo>
                  <a:pt x="285" y="267"/>
                </a:lnTo>
                <a:lnTo>
                  <a:pt x="285" y="269"/>
                </a:lnTo>
                <a:lnTo>
                  <a:pt x="285" y="271"/>
                </a:lnTo>
                <a:lnTo>
                  <a:pt x="284" y="272"/>
                </a:lnTo>
                <a:lnTo>
                  <a:pt x="283" y="274"/>
                </a:lnTo>
                <a:lnTo>
                  <a:pt x="283" y="276"/>
                </a:lnTo>
                <a:lnTo>
                  <a:pt x="282" y="278"/>
                </a:lnTo>
                <a:lnTo>
                  <a:pt x="281" y="279"/>
                </a:lnTo>
                <a:lnTo>
                  <a:pt x="281" y="281"/>
                </a:lnTo>
                <a:lnTo>
                  <a:pt x="280" y="283"/>
                </a:lnTo>
                <a:lnTo>
                  <a:pt x="279" y="285"/>
                </a:lnTo>
                <a:lnTo>
                  <a:pt x="278" y="286"/>
                </a:lnTo>
                <a:lnTo>
                  <a:pt x="276" y="288"/>
                </a:lnTo>
                <a:lnTo>
                  <a:pt x="275" y="291"/>
                </a:lnTo>
                <a:lnTo>
                  <a:pt x="273" y="293"/>
                </a:lnTo>
                <a:lnTo>
                  <a:pt x="271" y="295"/>
                </a:lnTo>
                <a:lnTo>
                  <a:pt x="269" y="297"/>
                </a:lnTo>
                <a:lnTo>
                  <a:pt x="267" y="300"/>
                </a:lnTo>
                <a:lnTo>
                  <a:pt x="265" y="302"/>
                </a:lnTo>
                <a:lnTo>
                  <a:pt x="262" y="304"/>
                </a:lnTo>
              </a:path>
            </a:pathLst>
          </a:custGeom>
          <a:solidFill>
            <a:srgbClr val="FF0000"/>
          </a:solidFill>
          <a:ln w="12700" cap="rnd">
            <a:noFill/>
            <a:round/>
            <a:headEnd/>
            <a:tailEnd/>
          </a:ln>
        </p:spPr>
        <p:txBody>
          <a:bodyPr/>
          <a:lstStyle/>
          <a:p>
            <a:pPr eaLnBrk="0" hangingPunct="0"/>
            <a:endParaRPr lang="en-US" dirty="0"/>
          </a:p>
        </p:txBody>
      </p:sp>
      <p:sp>
        <p:nvSpPr>
          <p:cNvPr id="3080" name="Freeform 3182"/>
          <p:cNvSpPr>
            <a:spLocks/>
          </p:cNvSpPr>
          <p:nvPr/>
        </p:nvSpPr>
        <p:spPr bwMode="auto">
          <a:xfrm>
            <a:off x="2316163" y="1373188"/>
            <a:ext cx="465137" cy="474662"/>
          </a:xfrm>
          <a:custGeom>
            <a:avLst/>
            <a:gdLst>
              <a:gd name="T0" fmla="*/ 708162255 w 293"/>
              <a:gd name="T1" fmla="*/ 294857156 h 299"/>
              <a:gd name="T2" fmla="*/ 733363780 w 293"/>
              <a:gd name="T3" fmla="*/ 372982679 h 299"/>
              <a:gd name="T4" fmla="*/ 735884726 w 293"/>
              <a:gd name="T5" fmla="*/ 451106714 h 299"/>
              <a:gd name="T6" fmla="*/ 718242865 w 293"/>
              <a:gd name="T7" fmla="*/ 526711291 h 299"/>
              <a:gd name="T8" fmla="*/ 680441371 w 293"/>
              <a:gd name="T9" fmla="*/ 594756204 h 299"/>
              <a:gd name="T10" fmla="*/ 627517375 w 293"/>
              <a:gd name="T11" fmla="*/ 657759225 h 299"/>
              <a:gd name="T12" fmla="*/ 564514356 w 293"/>
              <a:gd name="T13" fmla="*/ 708162276 h 299"/>
              <a:gd name="T14" fmla="*/ 501509750 w 293"/>
              <a:gd name="T15" fmla="*/ 738404107 h 299"/>
              <a:gd name="T16" fmla="*/ 435985786 w 293"/>
              <a:gd name="T17" fmla="*/ 751005663 h 299"/>
              <a:gd name="T18" fmla="*/ 367942363 w 293"/>
              <a:gd name="T19" fmla="*/ 748484717 h 299"/>
              <a:gd name="T20" fmla="*/ 302418398 w 293"/>
              <a:gd name="T21" fmla="*/ 728323496 h 299"/>
              <a:gd name="T22" fmla="*/ 231854128 w 293"/>
              <a:gd name="T23" fmla="*/ 693041360 h 299"/>
              <a:gd name="T24" fmla="*/ 171370419 w 293"/>
              <a:gd name="T25" fmla="*/ 650199561 h 299"/>
              <a:gd name="T26" fmla="*/ 110886759 w 293"/>
              <a:gd name="T27" fmla="*/ 594756204 h 299"/>
              <a:gd name="T28" fmla="*/ 60483685 w 293"/>
              <a:gd name="T29" fmla="*/ 531751596 h 299"/>
              <a:gd name="T30" fmla="*/ 27720896 w 293"/>
              <a:gd name="T31" fmla="*/ 463708271 h 299"/>
              <a:gd name="T32" fmla="*/ 7559667 w 293"/>
              <a:gd name="T33" fmla="*/ 395663258 h 299"/>
              <a:gd name="T34" fmla="*/ 0 w 293"/>
              <a:gd name="T35" fmla="*/ 325098987 h 299"/>
              <a:gd name="T36" fmla="*/ 12599972 w 293"/>
              <a:gd name="T37" fmla="*/ 259575020 h 299"/>
              <a:gd name="T38" fmla="*/ 35282147 w 293"/>
              <a:gd name="T39" fmla="*/ 191531645 h 299"/>
              <a:gd name="T40" fmla="*/ 70564295 w 293"/>
              <a:gd name="T41" fmla="*/ 133567342 h 299"/>
              <a:gd name="T42" fmla="*/ 120967369 w 293"/>
              <a:gd name="T43" fmla="*/ 78123961 h 299"/>
              <a:gd name="T44" fmla="*/ 183970388 w 293"/>
              <a:gd name="T45" fmla="*/ 32761202 h 299"/>
              <a:gd name="T46" fmla="*/ 249494402 w 293"/>
              <a:gd name="T47" fmla="*/ 7559667 h 299"/>
              <a:gd name="T48" fmla="*/ 315018367 w 293"/>
              <a:gd name="T49" fmla="*/ 0 h 299"/>
              <a:gd name="T50" fmla="*/ 388103583 w 293"/>
              <a:gd name="T51" fmla="*/ 10080613 h 299"/>
              <a:gd name="T52" fmla="*/ 456147006 w 293"/>
              <a:gd name="T53" fmla="*/ 40322453 h 299"/>
              <a:gd name="T54" fmla="*/ 362902058 w 293"/>
              <a:gd name="T55" fmla="*/ 108365816 h 299"/>
              <a:gd name="T56" fmla="*/ 309978062 w 293"/>
              <a:gd name="T57" fmla="*/ 98285181 h 299"/>
              <a:gd name="T58" fmla="*/ 264615317 w 293"/>
              <a:gd name="T59" fmla="*/ 100806127 h 299"/>
              <a:gd name="T60" fmla="*/ 221773518 w 293"/>
              <a:gd name="T61" fmla="*/ 115927068 h 299"/>
              <a:gd name="T62" fmla="*/ 183970388 w 293"/>
              <a:gd name="T63" fmla="*/ 146168898 h 299"/>
              <a:gd name="T64" fmla="*/ 143647948 w 293"/>
              <a:gd name="T65" fmla="*/ 189010698 h 299"/>
              <a:gd name="T66" fmla="*/ 110886759 w 293"/>
              <a:gd name="T67" fmla="*/ 234373494 h 299"/>
              <a:gd name="T68" fmla="*/ 95765819 w 293"/>
              <a:gd name="T69" fmla="*/ 287297492 h 299"/>
              <a:gd name="T70" fmla="*/ 90725514 w 293"/>
              <a:gd name="T71" fmla="*/ 337700543 h 299"/>
              <a:gd name="T72" fmla="*/ 100806124 w 293"/>
              <a:gd name="T73" fmla="*/ 388103594 h 299"/>
              <a:gd name="T74" fmla="*/ 120967369 w 293"/>
              <a:gd name="T75" fmla="*/ 438506745 h 299"/>
              <a:gd name="T76" fmla="*/ 148688253 w 293"/>
              <a:gd name="T77" fmla="*/ 483869491 h 299"/>
              <a:gd name="T78" fmla="*/ 181451029 w 293"/>
              <a:gd name="T79" fmla="*/ 526711291 h 299"/>
              <a:gd name="T80" fmla="*/ 224292877 w 293"/>
              <a:gd name="T81" fmla="*/ 567033732 h 299"/>
              <a:gd name="T82" fmla="*/ 274695927 w 293"/>
              <a:gd name="T83" fmla="*/ 607356173 h 299"/>
              <a:gd name="T84" fmla="*/ 325098977 w 293"/>
              <a:gd name="T85" fmla="*/ 635078645 h 299"/>
              <a:gd name="T86" fmla="*/ 375502027 w 293"/>
              <a:gd name="T87" fmla="*/ 652718919 h 299"/>
              <a:gd name="T88" fmla="*/ 425905176 w 293"/>
              <a:gd name="T89" fmla="*/ 655239866 h 299"/>
              <a:gd name="T90" fmla="*/ 473788867 w 293"/>
              <a:gd name="T91" fmla="*/ 647678614 h 299"/>
              <a:gd name="T92" fmla="*/ 519151612 w 293"/>
              <a:gd name="T93" fmla="*/ 627517394 h 299"/>
              <a:gd name="T94" fmla="*/ 556953105 w 293"/>
              <a:gd name="T95" fmla="*/ 599796509 h 299"/>
              <a:gd name="T96" fmla="*/ 597275545 w 293"/>
              <a:gd name="T97" fmla="*/ 559474068 h 299"/>
              <a:gd name="T98" fmla="*/ 624998016 w 293"/>
              <a:gd name="T99" fmla="*/ 509071017 h 299"/>
              <a:gd name="T100" fmla="*/ 640117344 w 293"/>
              <a:gd name="T101" fmla="*/ 456147019 h 299"/>
              <a:gd name="T102" fmla="*/ 637597985 w 293"/>
              <a:gd name="T103" fmla="*/ 400703564 h 299"/>
              <a:gd name="T104" fmla="*/ 622477070 w 293"/>
              <a:gd name="T105" fmla="*/ 340219902 h 2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3"/>
              <a:gd name="T160" fmla="*/ 0 h 299"/>
              <a:gd name="T161" fmla="*/ 293 w 293"/>
              <a:gd name="T162" fmla="*/ 299 h 29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3" h="299">
                <a:moveTo>
                  <a:pt x="236" y="117"/>
                </a:moveTo>
                <a:lnTo>
                  <a:pt x="269" y="95"/>
                </a:lnTo>
                <a:lnTo>
                  <a:pt x="273" y="100"/>
                </a:lnTo>
                <a:lnTo>
                  <a:pt x="275" y="106"/>
                </a:lnTo>
                <a:lnTo>
                  <a:pt x="278" y="111"/>
                </a:lnTo>
                <a:lnTo>
                  <a:pt x="281" y="117"/>
                </a:lnTo>
                <a:lnTo>
                  <a:pt x="283" y="122"/>
                </a:lnTo>
                <a:lnTo>
                  <a:pt x="285" y="126"/>
                </a:lnTo>
                <a:lnTo>
                  <a:pt x="287" y="132"/>
                </a:lnTo>
                <a:lnTo>
                  <a:pt x="288" y="137"/>
                </a:lnTo>
                <a:lnTo>
                  <a:pt x="289" y="143"/>
                </a:lnTo>
                <a:lnTo>
                  <a:pt x="291" y="148"/>
                </a:lnTo>
                <a:lnTo>
                  <a:pt x="292" y="153"/>
                </a:lnTo>
                <a:lnTo>
                  <a:pt x="292" y="159"/>
                </a:lnTo>
                <a:lnTo>
                  <a:pt x="292" y="164"/>
                </a:lnTo>
                <a:lnTo>
                  <a:pt x="292" y="169"/>
                </a:lnTo>
                <a:lnTo>
                  <a:pt x="292" y="174"/>
                </a:lnTo>
                <a:lnTo>
                  <a:pt x="292" y="179"/>
                </a:lnTo>
                <a:lnTo>
                  <a:pt x="292" y="184"/>
                </a:lnTo>
                <a:lnTo>
                  <a:pt x="291" y="189"/>
                </a:lnTo>
                <a:lnTo>
                  <a:pt x="289" y="194"/>
                </a:lnTo>
                <a:lnTo>
                  <a:pt x="288" y="199"/>
                </a:lnTo>
                <a:lnTo>
                  <a:pt x="287" y="204"/>
                </a:lnTo>
                <a:lnTo>
                  <a:pt x="285" y="209"/>
                </a:lnTo>
                <a:lnTo>
                  <a:pt x="283" y="214"/>
                </a:lnTo>
                <a:lnTo>
                  <a:pt x="281" y="219"/>
                </a:lnTo>
                <a:lnTo>
                  <a:pt x="279" y="223"/>
                </a:lnTo>
                <a:lnTo>
                  <a:pt x="276" y="227"/>
                </a:lnTo>
                <a:lnTo>
                  <a:pt x="273" y="232"/>
                </a:lnTo>
                <a:lnTo>
                  <a:pt x="270" y="236"/>
                </a:lnTo>
                <a:lnTo>
                  <a:pt x="268" y="241"/>
                </a:lnTo>
                <a:lnTo>
                  <a:pt x="265" y="245"/>
                </a:lnTo>
                <a:lnTo>
                  <a:pt x="261" y="249"/>
                </a:lnTo>
                <a:lnTo>
                  <a:pt x="257" y="254"/>
                </a:lnTo>
                <a:lnTo>
                  <a:pt x="253" y="257"/>
                </a:lnTo>
                <a:lnTo>
                  <a:pt x="249" y="261"/>
                </a:lnTo>
                <a:lnTo>
                  <a:pt x="245" y="266"/>
                </a:lnTo>
                <a:lnTo>
                  <a:pt x="241" y="269"/>
                </a:lnTo>
                <a:lnTo>
                  <a:pt x="236" y="273"/>
                </a:lnTo>
                <a:lnTo>
                  <a:pt x="232" y="275"/>
                </a:lnTo>
                <a:lnTo>
                  <a:pt x="228" y="278"/>
                </a:lnTo>
                <a:lnTo>
                  <a:pt x="224" y="281"/>
                </a:lnTo>
                <a:lnTo>
                  <a:pt x="219" y="283"/>
                </a:lnTo>
                <a:lnTo>
                  <a:pt x="216" y="286"/>
                </a:lnTo>
                <a:lnTo>
                  <a:pt x="212" y="288"/>
                </a:lnTo>
                <a:lnTo>
                  <a:pt x="207" y="289"/>
                </a:lnTo>
                <a:lnTo>
                  <a:pt x="203" y="292"/>
                </a:lnTo>
                <a:lnTo>
                  <a:pt x="199" y="293"/>
                </a:lnTo>
                <a:lnTo>
                  <a:pt x="194" y="294"/>
                </a:lnTo>
                <a:lnTo>
                  <a:pt x="190" y="295"/>
                </a:lnTo>
                <a:lnTo>
                  <a:pt x="186" y="297"/>
                </a:lnTo>
                <a:lnTo>
                  <a:pt x="181" y="297"/>
                </a:lnTo>
                <a:lnTo>
                  <a:pt x="177" y="298"/>
                </a:lnTo>
                <a:lnTo>
                  <a:pt x="173" y="298"/>
                </a:lnTo>
                <a:lnTo>
                  <a:pt x="169" y="298"/>
                </a:lnTo>
                <a:lnTo>
                  <a:pt x="165" y="298"/>
                </a:lnTo>
                <a:lnTo>
                  <a:pt x="160" y="298"/>
                </a:lnTo>
                <a:lnTo>
                  <a:pt x="156" y="298"/>
                </a:lnTo>
                <a:lnTo>
                  <a:pt x="151" y="297"/>
                </a:lnTo>
                <a:lnTo>
                  <a:pt x="146" y="297"/>
                </a:lnTo>
                <a:lnTo>
                  <a:pt x="142" y="296"/>
                </a:lnTo>
                <a:lnTo>
                  <a:pt x="137" y="294"/>
                </a:lnTo>
                <a:lnTo>
                  <a:pt x="133" y="293"/>
                </a:lnTo>
                <a:lnTo>
                  <a:pt x="128" y="292"/>
                </a:lnTo>
                <a:lnTo>
                  <a:pt x="123" y="290"/>
                </a:lnTo>
                <a:lnTo>
                  <a:pt x="120" y="289"/>
                </a:lnTo>
                <a:lnTo>
                  <a:pt x="115" y="287"/>
                </a:lnTo>
                <a:lnTo>
                  <a:pt x="110" y="285"/>
                </a:lnTo>
                <a:lnTo>
                  <a:pt x="106" y="282"/>
                </a:lnTo>
                <a:lnTo>
                  <a:pt x="101" y="280"/>
                </a:lnTo>
                <a:lnTo>
                  <a:pt x="97" y="277"/>
                </a:lnTo>
                <a:lnTo>
                  <a:pt x="92" y="275"/>
                </a:lnTo>
                <a:lnTo>
                  <a:pt x="88" y="273"/>
                </a:lnTo>
                <a:lnTo>
                  <a:pt x="84" y="271"/>
                </a:lnTo>
                <a:lnTo>
                  <a:pt x="80" y="268"/>
                </a:lnTo>
                <a:lnTo>
                  <a:pt x="75" y="265"/>
                </a:lnTo>
                <a:lnTo>
                  <a:pt x="72" y="261"/>
                </a:lnTo>
                <a:lnTo>
                  <a:pt x="68" y="258"/>
                </a:lnTo>
                <a:lnTo>
                  <a:pt x="64" y="255"/>
                </a:lnTo>
                <a:lnTo>
                  <a:pt x="60" y="252"/>
                </a:lnTo>
                <a:lnTo>
                  <a:pt x="56" y="248"/>
                </a:lnTo>
                <a:lnTo>
                  <a:pt x="53" y="244"/>
                </a:lnTo>
                <a:lnTo>
                  <a:pt x="48" y="240"/>
                </a:lnTo>
                <a:lnTo>
                  <a:pt x="44" y="236"/>
                </a:lnTo>
                <a:lnTo>
                  <a:pt x="40" y="232"/>
                </a:lnTo>
                <a:lnTo>
                  <a:pt x="37" y="228"/>
                </a:lnTo>
                <a:lnTo>
                  <a:pt x="34" y="224"/>
                </a:lnTo>
                <a:lnTo>
                  <a:pt x="30" y="220"/>
                </a:lnTo>
                <a:lnTo>
                  <a:pt x="27" y="216"/>
                </a:lnTo>
                <a:lnTo>
                  <a:pt x="24" y="211"/>
                </a:lnTo>
                <a:lnTo>
                  <a:pt x="22" y="207"/>
                </a:lnTo>
                <a:lnTo>
                  <a:pt x="20" y="202"/>
                </a:lnTo>
                <a:lnTo>
                  <a:pt x="17" y="198"/>
                </a:lnTo>
                <a:lnTo>
                  <a:pt x="15" y="193"/>
                </a:lnTo>
                <a:lnTo>
                  <a:pt x="13" y="189"/>
                </a:lnTo>
                <a:lnTo>
                  <a:pt x="11" y="184"/>
                </a:lnTo>
                <a:lnTo>
                  <a:pt x="9" y="180"/>
                </a:lnTo>
                <a:lnTo>
                  <a:pt x="7" y="175"/>
                </a:lnTo>
                <a:lnTo>
                  <a:pt x="6" y="171"/>
                </a:lnTo>
                <a:lnTo>
                  <a:pt x="5" y="167"/>
                </a:lnTo>
                <a:lnTo>
                  <a:pt x="3" y="162"/>
                </a:lnTo>
                <a:lnTo>
                  <a:pt x="3" y="157"/>
                </a:lnTo>
                <a:lnTo>
                  <a:pt x="2" y="152"/>
                </a:lnTo>
                <a:lnTo>
                  <a:pt x="1" y="148"/>
                </a:lnTo>
                <a:lnTo>
                  <a:pt x="1" y="143"/>
                </a:lnTo>
                <a:lnTo>
                  <a:pt x="0" y="138"/>
                </a:lnTo>
                <a:lnTo>
                  <a:pt x="0" y="134"/>
                </a:lnTo>
                <a:lnTo>
                  <a:pt x="0" y="129"/>
                </a:lnTo>
                <a:lnTo>
                  <a:pt x="1" y="125"/>
                </a:lnTo>
                <a:lnTo>
                  <a:pt x="1" y="121"/>
                </a:lnTo>
                <a:lnTo>
                  <a:pt x="2" y="116"/>
                </a:lnTo>
                <a:lnTo>
                  <a:pt x="2" y="112"/>
                </a:lnTo>
                <a:lnTo>
                  <a:pt x="3" y="107"/>
                </a:lnTo>
                <a:lnTo>
                  <a:pt x="5" y="103"/>
                </a:lnTo>
                <a:lnTo>
                  <a:pt x="6" y="98"/>
                </a:lnTo>
                <a:lnTo>
                  <a:pt x="7" y="93"/>
                </a:lnTo>
                <a:lnTo>
                  <a:pt x="9" y="89"/>
                </a:lnTo>
                <a:lnTo>
                  <a:pt x="10" y="85"/>
                </a:lnTo>
                <a:lnTo>
                  <a:pt x="12" y="81"/>
                </a:lnTo>
                <a:lnTo>
                  <a:pt x="14" y="76"/>
                </a:lnTo>
                <a:lnTo>
                  <a:pt x="16" y="73"/>
                </a:lnTo>
                <a:lnTo>
                  <a:pt x="19" y="69"/>
                </a:lnTo>
                <a:lnTo>
                  <a:pt x="21" y="65"/>
                </a:lnTo>
                <a:lnTo>
                  <a:pt x="23" y="61"/>
                </a:lnTo>
                <a:lnTo>
                  <a:pt x="25" y="57"/>
                </a:lnTo>
                <a:lnTo>
                  <a:pt x="28" y="53"/>
                </a:lnTo>
                <a:lnTo>
                  <a:pt x="31" y="49"/>
                </a:lnTo>
                <a:lnTo>
                  <a:pt x="34" y="46"/>
                </a:lnTo>
                <a:lnTo>
                  <a:pt x="37" y="42"/>
                </a:lnTo>
                <a:lnTo>
                  <a:pt x="40" y="38"/>
                </a:lnTo>
                <a:lnTo>
                  <a:pt x="44" y="34"/>
                </a:lnTo>
                <a:lnTo>
                  <a:pt x="48" y="31"/>
                </a:lnTo>
                <a:lnTo>
                  <a:pt x="52" y="27"/>
                </a:lnTo>
                <a:lnTo>
                  <a:pt x="56" y="25"/>
                </a:lnTo>
                <a:lnTo>
                  <a:pt x="60" y="22"/>
                </a:lnTo>
                <a:lnTo>
                  <a:pt x="64" y="19"/>
                </a:lnTo>
                <a:lnTo>
                  <a:pt x="69" y="16"/>
                </a:lnTo>
                <a:lnTo>
                  <a:pt x="73" y="13"/>
                </a:lnTo>
                <a:lnTo>
                  <a:pt x="76" y="11"/>
                </a:lnTo>
                <a:lnTo>
                  <a:pt x="80" y="9"/>
                </a:lnTo>
                <a:lnTo>
                  <a:pt x="85" y="7"/>
                </a:lnTo>
                <a:lnTo>
                  <a:pt x="89" y="6"/>
                </a:lnTo>
                <a:lnTo>
                  <a:pt x="94" y="4"/>
                </a:lnTo>
                <a:lnTo>
                  <a:pt x="99" y="3"/>
                </a:lnTo>
                <a:lnTo>
                  <a:pt x="103" y="2"/>
                </a:lnTo>
                <a:lnTo>
                  <a:pt x="108" y="1"/>
                </a:lnTo>
                <a:lnTo>
                  <a:pt x="112" y="1"/>
                </a:lnTo>
                <a:lnTo>
                  <a:pt x="117" y="0"/>
                </a:lnTo>
                <a:lnTo>
                  <a:pt x="122" y="0"/>
                </a:lnTo>
                <a:lnTo>
                  <a:pt x="125" y="0"/>
                </a:lnTo>
                <a:lnTo>
                  <a:pt x="130" y="0"/>
                </a:lnTo>
                <a:lnTo>
                  <a:pt x="135" y="1"/>
                </a:lnTo>
                <a:lnTo>
                  <a:pt x="140" y="1"/>
                </a:lnTo>
                <a:lnTo>
                  <a:pt x="144" y="2"/>
                </a:lnTo>
                <a:lnTo>
                  <a:pt x="149" y="3"/>
                </a:lnTo>
                <a:lnTo>
                  <a:pt x="154" y="4"/>
                </a:lnTo>
                <a:lnTo>
                  <a:pt x="159" y="6"/>
                </a:lnTo>
                <a:lnTo>
                  <a:pt x="163" y="8"/>
                </a:lnTo>
                <a:lnTo>
                  <a:pt x="168" y="10"/>
                </a:lnTo>
                <a:lnTo>
                  <a:pt x="172" y="12"/>
                </a:lnTo>
                <a:lnTo>
                  <a:pt x="177" y="14"/>
                </a:lnTo>
                <a:lnTo>
                  <a:pt x="181" y="16"/>
                </a:lnTo>
                <a:lnTo>
                  <a:pt x="162" y="51"/>
                </a:lnTo>
                <a:lnTo>
                  <a:pt x="158" y="49"/>
                </a:lnTo>
                <a:lnTo>
                  <a:pt x="154" y="47"/>
                </a:lnTo>
                <a:lnTo>
                  <a:pt x="151" y="46"/>
                </a:lnTo>
                <a:lnTo>
                  <a:pt x="147" y="44"/>
                </a:lnTo>
                <a:lnTo>
                  <a:pt x="144" y="43"/>
                </a:lnTo>
                <a:lnTo>
                  <a:pt x="140" y="42"/>
                </a:lnTo>
                <a:lnTo>
                  <a:pt x="137" y="41"/>
                </a:lnTo>
                <a:lnTo>
                  <a:pt x="133" y="40"/>
                </a:lnTo>
                <a:lnTo>
                  <a:pt x="130" y="40"/>
                </a:lnTo>
                <a:lnTo>
                  <a:pt x="127" y="39"/>
                </a:lnTo>
                <a:lnTo>
                  <a:pt x="123" y="39"/>
                </a:lnTo>
                <a:lnTo>
                  <a:pt x="121" y="38"/>
                </a:lnTo>
                <a:lnTo>
                  <a:pt x="118" y="38"/>
                </a:lnTo>
                <a:lnTo>
                  <a:pt x="115" y="39"/>
                </a:lnTo>
                <a:lnTo>
                  <a:pt x="111" y="39"/>
                </a:lnTo>
                <a:lnTo>
                  <a:pt x="109" y="39"/>
                </a:lnTo>
                <a:lnTo>
                  <a:pt x="105" y="40"/>
                </a:lnTo>
                <a:lnTo>
                  <a:pt x="103" y="41"/>
                </a:lnTo>
                <a:lnTo>
                  <a:pt x="100" y="42"/>
                </a:lnTo>
                <a:lnTo>
                  <a:pt x="97" y="43"/>
                </a:lnTo>
                <a:lnTo>
                  <a:pt x="94" y="44"/>
                </a:lnTo>
                <a:lnTo>
                  <a:pt x="91" y="45"/>
                </a:lnTo>
                <a:lnTo>
                  <a:pt x="88" y="46"/>
                </a:lnTo>
                <a:lnTo>
                  <a:pt x="86" y="48"/>
                </a:lnTo>
                <a:lnTo>
                  <a:pt x="83" y="50"/>
                </a:lnTo>
                <a:lnTo>
                  <a:pt x="80" y="51"/>
                </a:lnTo>
                <a:lnTo>
                  <a:pt x="77" y="53"/>
                </a:lnTo>
                <a:lnTo>
                  <a:pt x="75" y="55"/>
                </a:lnTo>
                <a:lnTo>
                  <a:pt x="73" y="58"/>
                </a:lnTo>
                <a:lnTo>
                  <a:pt x="70" y="60"/>
                </a:lnTo>
                <a:lnTo>
                  <a:pt x="68" y="62"/>
                </a:lnTo>
                <a:lnTo>
                  <a:pt x="65" y="65"/>
                </a:lnTo>
                <a:lnTo>
                  <a:pt x="62" y="68"/>
                </a:lnTo>
                <a:lnTo>
                  <a:pt x="59" y="72"/>
                </a:lnTo>
                <a:lnTo>
                  <a:pt x="57" y="75"/>
                </a:lnTo>
                <a:lnTo>
                  <a:pt x="54" y="77"/>
                </a:lnTo>
                <a:lnTo>
                  <a:pt x="52" y="80"/>
                </a:lnTo>
                <a:lnTo>
                  <a:pt x="50" y="83"/>
                </a:lnTo>
                <a:lnTo>
                  <a:pt x="48" y="87"/>
                </a:lnTo>
                <a:lnTo>
                  <a:pt x="46" y="90"/>
                </a:lnTo>
                <a:lnTo>
                  <a:pt x="44" y="93"/>
                </a:lnTo>
                <a:lnTo>
                  <a:pt x="43" y="97"/>
                </a:lnTo>
                <a:lnTo>
                  <a:pt x="42" y="100"/>
                </a:lnTo>
                <a:lnTo>
                  <a:pt x="40" y="103"/>
                </a:lnTo>
                <a:lnTo>
                  <a:pt x="39" y="107"/>
                </a:lnTo>
                <a:lnTo>
                  <a:pt x="38" y="110"/>
                </a:lnTo>
                <a:lnTo>
                  <a:pt x="38" y="114"/>
                </a:lnTo>
                <a:lnTo>
                  <a:pt x="37" y="117"/>
                </a:lnTo>
                <a:lnTo>
                  <a:pt x="37" y="121"/>
                </a:lnTo>
                <a:lnTo>
                  <a:pt x="36" y="124"/>
                </a:lnTo>
                <a:lnTo>
                  <a:pt x="36" y="127"/>
                </a:lnTo>
                <a:lnTo>
                  <a:pt x="36" y="131"/>
                </a:lnTo>
                <a:lnTo>
                  <a:pt x="36" y="134"/>
                </a:lnTo>
                <a:lnTo>
                  <a:pt x="36" y="137"/>
                </a:lnTo>
                <a:lnTo>
                  <a:pt x="37" y="141"/>
                </a:lnTo>
                <a:lnTo>
                  <a:pt x="37" y="144"/>
                </a:lnTo>
                <a:lnTo>
                  <a:pt x="38" y="147"/>
                </a:lnTo>
                <a:lnTo>
                  <a:pt x="38" y="151"/>
                </a:lnTo>
                <a:lnTo>
                  <a:pt x="40" y="154"/>
                </a:lnTo>
                <a:lnTo>
                  <a:pt x="40" y="157"/>
                </a:lnTo>
                <a:lnTo>
                  <a:pt x="42" y="161"/>
                </a:lnTo>
                <a:lnTo>
                  <a:pt x="43" y="164"/>
                </a:lnTo>
                <a:lnTo>
                  <a:pt x="44" y="168"/>
                </a:lnTo>
                <a:lnTo>
                  <a:pt x="46" y="171"/>
                </a:lnTo>
                <a:lnTo>
                  <a:pt x="48" y="174"/>
                </a:lnTo>
                <a:lnTo>
                  <a:pt x="49" y="176"/>
                </a:lnTo>
                <a:lnTo>
                  <a:pt x="51" y="180"/>
                </a:lnTo>
                <a:lnTo>
                  <a:pt x="53" y="183"/>
                </a:lnTo>
                <a:lnTo>
                  <a:pt x="55" y="185"/>
                </a:lnTo>
                <a:lnTo>
                  <a:pt x="57" y="189"/>
                </a:lnTo>
                <a:lnTo>
                  <a:pt x="59" y="192"/>
                </a:lnTo>
                <a:lnTo>
                  <a:pt x="61" y="195"/>
                </a:lnTo>
                <a:lnTo>
                  <a:pt x="63" y="197"/>
                </a:lnTo>
                <a:lnTo>
                  <a:pt x="65" y="200"/>
                </a:lnTo>
                <a:lnTo>
                  <a:pt x="68" y="203"/>
                </a:lnTo>
                <a:lnTo>
                  <a:pt x="70" y="206"/>
                </a:lnTo>
                <a:lnTo>
                  <a:pt x="72" y="209"/>
                </a:lnTo>
                <a:lnTo>
                  <a:pt x="74" y="212"/>
                </a:lnTo>
                <a:lnTo>
                  <a:pt x="76" y="214"/>
                </a:lnTo>
                <a:lnTo>
                  <a:pt x="79" y="216"/>
                </a:lnTo>
                <a:lnTo>
                  <a:pt x="82" y="220"/>
                </a:lnTo>
                <a:lnTo>
                  <a:pt x="86" y="223"/>
                </a:lnTo>
                <a:lnTo>
                  <a:pt x="89" y="225"/>
                </a:lnTo>
                <a:lnTo>
                  <a:pt x="92" y="228"/>
                </a:lnTo>
                <a:lnTo>
                  <a:pt x="96" y="231"/>
                </a:lnTo>
                <a:lnTo>
                  <a:pt x="99" y="233"/>
                </a:lnTo>
                <a:lnTo>
                  <a:pt x="102" y="236"/>
                </a:lnTo>
                <a:lnTo>
                  <a:pt x="106" y="238"/>
                </a:lnTo>
                <a:lnTo>
                  <a:pt x="109" y="241"/>
                </a:lnTo>
                <a:lnTo>
                  <a:pt x="113" y="243"/>
                </a:lnTo>
                <a:lnTo>
                  <a:pt x="116" y="245"/>
                </a:lnTo>
                <a:lnTo>
                  <a:pt x="119" y="247"/>
                </a:lnTo>
                <a:lnTo>
                  <a:pt x="122" y="249"/>
                </a:lnTo>
                <a:lnTo>
                  <a:pt x="125" y="251"/>
                </a:lnTo>
                <a:lnTo>
                  <a:pt x="129" y="252"/>
                </a:lnTo>
                <a:lnTo>
                  <a:pt x="132" y="254"/>
                </a:lnTo>
                <a:lnTo>
                  <a:pt x="136" y="255"/>
                </a:lnTo>
                <a:lnTo>
                  <a:pt x="139" y="257"/>
                </a:lnTo>
                <a:lnTo>
                  <a:pt x="142" y="257"/>
                </a:lnTo>
                <a:lnTo>
                  <a:pt x="146" y="258"/>
                </a:lnTo>
                <a:lnTo>
                  <a:pt x="149" y="259"/>
                </a:lnTo>
                <a:lnTo>
                  <a:pt x="153" y="259"/>
                </a:lnTo>
                <a:lnTo>
                  <a:pt x="156" y="260"/>
                </a:lnTo>
                <a:lnTo>
                  <a:pt x="159" y="260"/>
                </a:lnTo>
                <a:lnTo>
                  <a:pt x="163" y="261"/>
                </a:lnTo>
                <a:lnTo>
                  <a:pt x="166" y="261"/>
                </a:lnTo>
                <a:lnTo>
                  <a:pt x="169" y="260"/>
                </a:lnTo>
                <a:lnTo>
                  <a:pt x="172" y="260"/>
                </a:lnTo>
                <a:lnTo>
                  <a:pt x="175" y="260"/>
                </a:lnTo>
                <a:lnTo>
                  <a:pt x="178" y="259"/>
                </a:lnTo>
                <a:lnTo>
                  <a:pt x="181" y="259"/>
                </a:lnTo>
                <a:lnTo>
                  <a:pt x="185" y="258"/>
                </a:lnTo>
                <a:lnTo>
                  <a:pt x="188" y="257"/>
                </a:lnTo>
                <a:lnTo>
                  <a:pt x="191" y="256"/>
                </a:lnTo>
                <a:lnTo>
                  <a:pt x="194" y="255"/>
                </a:lnTo>
                <a:lnTo>
                  <a:pt x="197" y="254"/>
                </a:lnTo>
                <a:lnTo>
                  <a:pt x="200" y="252"/>
                </a:lnTo>
                <a:lnTo>
                  <a:pt x="203" y="251"/>
                </a:lnTo>
                <a:lnTo>
                  <a:pt x="206" y="249"/>
                </a:lnTo>
                <a:lnTo>
                  <a:pt x="209" y="247"/>
                </a:lnTo>
                <a:lnTo>
                  <a:pt x="212" y="246"/>
                </a:lnTo>
                <a:lnTo>
                  <a:pt x="215" y="244"/>
                </a:lnTo>
                <a:lnTo>
                  <a:pt x="217" y="242"/>
                </a:lnTo>
                <a:lnTo>
                  <a:pt x="219" y="240"/>
                </a:lnTo>
                <a:lnTo>
                  <a:pt x="221" y="238"/>
                </a:lnTo>
                <a:lnTo>
                  <a:pt x="224" y="235"/>
                </a:lnTo>
                <a:lnTo>
                  <a:pt x="226" y="233"/>
                </a:lnTo>
                <a:lnTo>
                  <a:pt x="229" y="231"/>
                </a:lnTo>
                <a:lnTo>
                  <a:pt x="231" y="228"/>
                </a:lnTo>
                <a:lnTo>
                  <a:pt x="234" y="225"/>
                </a:lnTo>
                <a:lnTo>
                  <a:pt x="237" y="222"/>
                </a:lnTo>
                <a:lnTo>
                  <a:pt x="239" y="219"/>
                </a:lnTo>
                <a:lnTo>
                  <a:pt x="241" y="216"/>
                </a:lnTo>
                <a:lnTo>
                  <a:pt x="243" y="213"/>
                </a:lnTo>
                <a:lnTo>
                  <a:pt x="245" y="209"/>
                </a:lnTo>
                <a:lnTo>
                  <a:pt x="247" y="206"/>
                </a:lnTo>
                <a:lnTo>
                  <a:pt x="248" y="202"/>
                </a:lnTo>
                <a:lnTo>
                  <a:pt x="250" y="199"/>
                </a:lnTo>
                <a:lnTo>
                  <a:pt x="250" y="195"/>
                </a:lnTo>
                <a:lnTo>
                  <a:pt x="252" y="192"/>
                </a:lnTo>
                <a:lnTo>
                  <a:pt x="252" y="188"/>
                </a:lnTo>
                <a:lnTo>
                  <a:pt x="253" y="185"/>
                </a:lnTo>
                <a:lnTo>
                  <a:pt x="254" y="181"/>
                </a:lnTo>
                <a:lnTo>
                  <a:pt x="254" y="177"/>
                </a:lnTo>
                <a:lnTo>
                  <a:pt x="254" y="174"/>
                </a:lnTo>
                <a:lnTo>
                  <a:pt x="254" y="171"/>
                </a:lnTo>
                <a:lnTo>
                  <a:pt x="254" y="167"/>
                </a:lnTo>
                <a:lnTo>
                  <a:pt x="254" y="163"/>
                </a:lnTo>
                <a:lnTo>
                  <a:pt x="253" y="159"/>
                </a:lnTo>
                <a:lnTo>
                  <a:pt x="253" y="155"/>
                </a:lnTo>
                <a:lnTo>
                  <a:pt x="252" y="151"/>
                </a:lnTo>
                <a:lnTo>
                  <a:pt x="251" y="147"/>
                </a:lnTo>
                <a:lnTo>
                  <a:pt x="250" y="143"/>
                </a:lnTo>
                <a:lnTo>
                  <a:pt x="248" y="140"/>
                </a:lnTo>
                <a:lnTo>
                  <a:pt x="247" y="135"/>
                </a:lnTo>
                <a:lnTo>
                  <a:pt x="245" y="132"/>
                </a:lnTo>
                <a:lnTo>
                  <a:pt x="243" y="128"/>
                </a:lnTo>
                <a:lnTo>
                  <a:pt x="241" y="124"/>
                </a:lnTo>
                <a:lnTo>
                  <a:pt x="239" y="121"/>
                </a:lnTo>
                <a:lnTo>
                  <a:pt x="236" y="117"/>
                </a:lnTo>
              </a:path>
            </a:pathLst>
          </a:custGeom>
          <a:solidFill>
            <a:srgbClr val="FF0000"/>
          </a:solidFill>
          <a:ln w="12700" cap="rnd">
            <a:noFill/>
            <a:round/>
            <a:headEnd/>
            <a:tailEnd/>
          </a:ln>
        </p:spPr>
        <p:txBody>
          <a:bodyPr/>
          <a:lstStyle/>
          <a:p>
            <a:pPr eaLnBrk="0" hangingPunct="0"/>
            <a:endParaRPr lang="en-US" dirty="0"/>
          </a:p>
        </p:txBody>
      </p:sp>
      <p:sp>
        <p:nvSpPr>
          <p:cNvPr id="3081" name="Freeform 3183"/>
          <p:cNvSpPr>
            <a:spLocks/>
          </p:cNvSpPr>
          <p:nvPr/>
        </p:nvSpPr>
        <p:spPr bwMode="auto">
          <a:xfrm>
            <a:off x="2767013" y="1176338"/>
            <a:ext cx="336550" cy="355600"/>
          </a:xfrm>
          <a:custGeom>
            <a:avLst/>
            <a:gdLst>
              <a:gd name="T0" fmla="*/ 45362812 w 212"/>
              <a:gd name="T1" fmla="*/ 390625005 h 224"/>
              <a:gd name="T2" fmla="*/ 22682200 w 212"/>
              <a:gd name="T3" fmla="*/ 347781567 h 224"/>
              <a:gd name="T4" fmla="*/ 7561263 w 212"/>
              <a:gd name="T5" fmla="*/ 304938129 h 224"/>
              <a:gd name="T6" fmla="*/ 0 w 212"/>
              <a:gd name="T7" fmla="*/ 259576916 h 224"/>
              <a:gd name="T8" fmla="*/ 2520950 w 212"/>
              <a:gd name="T9" fmla="*/ 221773789 h 224"/>
              <a:gd name="T10" fmla="*/ 15120939 w 212"/>
              <a:gd name="T11" fmla="*/ 166330317 h 224"/>
              <a:gd name="T12" fmla="*/ 45362812 w 212"/>
              <a:gd name="T13" fmla="*/ 108367533 h 224"/>
              <a:gd name="T14" fmla="*/ 93246573 w 212"/>
              <a:gd name="T15" fmla="*/ 57964397 h 224"/>
              <a:gd name="T16" fmla="*/ 158769054 w 212"/>
              <a:gd name="T17" fmla="*/ 20161251 h 224"/>
              <a:gd name="T18" fmla="*/ 221773785 w 212"/>
              <a:gd name="T19" fmla="*/ 2520950 h 224"/>
              <a:gd name="T20" fmla="*/ 257055963 w 212"/>
              <a:gd name="T21" fmla="*/ 2520950 h 224"/>
              <a:gd name="T22" fmla="*/ 294857502 w 212"/>
              <a:gd name="T23" fmla="*/ 7561264 h 224"/>
              <a:gd name="T24" fmla="*/ 327620317 w 212"/>
              <a:gd name="T25" fmla="*/ 17641889 h 224"/>
              <a:gd name="T26" fmla="*/ 362902495 w 212"/>
              <a:gd name="T27" fmla="*/ 35282190 h 224"/>
              <a:gd name="T28" fmla="*/ 400705621 w 212"/>
              <a:gd name="T29" fmla="*/ 60483758 h 224"/>
              <a:gd name="T30" fmla="*/ 458668504 w 212"/>
              <a:gd name="T31" fmla="*/ 128528777 h 224"/>
              <a:gd name="T32" fmla="*/ 493950681 w 212"/>
              <a:gd name="T33" fmla="*/ 189012511 h 224"/>
              <a:gd name="T34" fmla="*/ 519152236 w 212"/>
              <a:gd name="T35" fmla="*/ 244455983 h 224"/>
              <a:gd name="T36" fmla="*/ 529232859 w 212"/>
              <a:gd name="T37" fmla="*/ 297378456 h 224"/>
              <a:gd name="T38" fmla="*/ 529232859 w 212"/>
              <a:gd name="T39" fmla="*/ 345262205 h 224"/>
              <a:gd name="T40" fmla="*/ 516632875 w 212"/>
              <a:gd name="T41" fmla="*/ 393144367 h 224"/>
              <a:gd name="T42" fmla="*/ 493950681 w 212"/>
              <a:gd name="T43" fmla="*/ 438507266 h 224"/>
              <a:gd name="T44" fmla="*/ 463708815 w 212"/>
              <a:gd name="T45" fmla="*/ 478829755 h 224"/>
              <a:gd name="T46" fmla="*/ 428426638 w 212"/>
              <a:gd name="T47" fmla="*/ 511592572 h 224"/>
              <a:gd name="T48" fmla="*/ 360383133 w 212"/>
              <a:gd name="T49" fmla="*/ 549394111 h 224"/>
              <a:gd name="T50" fmla="*/ 309978435 w 212"/>
              <a:gd name="T51" fmla="*/ 561995683 h 224"/>
              <a:gd name="T52" fmla="*/ 272176896 w 212"/>
              <a:gd name="T53" fmla="*/ 561995683 h 224"/>
              <a:gd name="T54" fmla="*/ 236894719 w 212"/>
              <a:gd name="T55" fmla="*/ 556955372 h 224"/>
              <a:gd name="T56" fmla="*/ 201612492 w 212"/>
              <a:gd name="T57" fmla="*/ 544353800 h 224"/>
              <a:gd name="T58" fmla="*/ 166330314 w 212"/>
              <a:gd name="T59" fmla="*/ 526713505 h 224"/>
              <a:gd name="T60" fmla="*/ 133569086 w 212"/>
              <a:gd name="T61" fmla="*/ 504031311 h 224"/>
              <a:gd name="T62" fmla="*/ 103327195 w 212"/>
              <a:gd name="T63" fmla="*/ 473789444 h 224"/>
              <a:gd name="T64" fmla="*/ 73083741 w 212"/>
              <a:gd name="T65" fmla="*/ 435987905 h 224"/>
              <a:gd name="T66" fmla="*/ 166330314 w 212"/>
              <a:gd name="T67" fmla="*/ 413305612 h 224"/>
              <a:gd name="T68" fmla="*/ 211693163 w 212"/>
              <a:gd name="T69" fmla="*/ 448587889 h 224"/>
              <a:gd name="T70" fmla="*/ 257055963 w 212"/>
              <a:gd name="T71" fmla="*/ 466229771 h 224"/>
              <a:gd name="T72" fmla="*/ 304938124 w 212"/>
              <a:gd name="T73" fmla="*/ 468749133 h 224"/>
              <a:gd name="T74" fmla="*/ 347781562 w 212"/>
              <a:gd name="T75" fmla="*/ 453628200 h 224"/>
              <a:gd name="T76" fmla="*/ 390624999 w 212"/>
              <a:gd name="T77" fmla="*/ 425907282 h 224"/>
              <a:gd name="T78" fmla="*/ 418346015 w 212"/>
              <a:gd name="T79" fmla="*/ 390625005 h 224"/>
              <a:gd name="T80" fmla="*/ 435987898 w 212"/>
              <a:gd name="T81" fmla="*/ 347781567 h 224"/>
              <a:gd name="T82" fmla="*/ 438507260 w 212"/>
              <a:gd name="T83" fmla="*/ 297378456 h 224"/>
              <a:gd name="T84" fmla="*/ 423386327 w 212"/>
              <a:gd name="T85" fmla="*/ 241935033 h 224"/>
              <a:gd name="T86" fmla="*/ 393144361 w 212"/>
              <a:gd name="T87" fmla="*/ 183972199 h 224"/>
              <a:gd name="T88" fmla="*/ 347781562 w 212"/>
              <a:gd name="T89" fmla="*/ 138609399 h 224"/>
              <a:gd name="T90" fmla="*/ 304938124 w 212"/>
              <a:gd name="T91" fmla="*/ 108367533 h 224"/>
              <a:gd name="T92" fmla="*/ 257055963 w 212"/>
              <a:gd name="T93" fmla="*/ 95765936 h 224"/>
              <a:gd name="T94" fmla="*/ 211693163 w 212"/>
              <a:gd name="T95" fmla="*/ 98286886 h 224"/>
              <a:gd name="T96" fmla="*/ 168851263 w 212"/>
              <a:gd name="T97" fmla="*/ 115927206 h 224"/>
              <a:gd name="T98" fmla="*/ 131048137 w 212"/>
              <a:gd name="T99" fmla="*/ 146169072 h 224"/>
              <a:gd name="T100" fmla="*/ 105846582 w 212"/>
              <a:gd name="T101" fmla="*/ 186491561 h 224"/>
              <a:gd name="T102" fmla="*/ 90725624 w 212"/>
              <a:gd name="T103" fmla="*/ 231854411 h 224"/>
              <a:gd name="T104" fmla="*/ 95765935 w 212"/>
              <a:gd name="T105" fmla="*/ 282257522 h 224"/>
              <a:gd name="T106" fmla="*/ 115927204 w 212"/>
              <a:gd name="T107" fmla="*/ 335181583 h 2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2"/>
              <a:gd name="T163" fmla="*/ 0 h 224"/>
              <a:gd name="T164" fmla="*/ 212 w 212"/>
              <a:gd name="T165" fmla="*/ 224 h 22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2" h="224">
                <a:moveTo>
                  <a:pt x="27" y="170"/>
                </a:moveTo>
                <a:lnTo>
                  <a:pt x="24" y="167"/>
                </a:lnTo>
                <a:lnTo>
                  <a:pt x="22" y="164"/>
                </a:lnTo>
                <a:lnTo>
                  <a:pt x="20" y="162"/>
                </a:lnTo>
                <a:lnTo>
                  <a:pt x="19" y="159"/>
                </a:lnTo>
                <a:lnTo>
                  <a:pt x="18" y="155"/>
                </a:lnTo>
                <a:lnTo>
                  <a:pt x="16" y="152"/>
                </a:lnTo>
                <a:lnTo>
                  <a:pt x="14" y="150"/>
                </a:lnTo>
                <a:lnTo>
                  <a:pt x="13" y="146"/>
                </a:lnTo>
                <a:lnTo>
                  <a:pt x="11" y="143"/>
                </a:lnTo>
                <a:lnTo>
                  <a:pt x="10" y="140"/>
                </a:lnTo>
                <a:lnTo>
                  <a:pt x="9" y="138"/>
                </a:lnTo>
                <a:lnTo>
                  <a:pt x="7" y="134"/>
                </a:lnTo>
                <a:lnTo>
                  <a:pt x="6" y="131"/>
                </a:lnTo>
                <a:lnTo>
                  <a:pt x="5" y="129"/>
                </a:lnTo>
                <a:lnTo>
                  <a:pt x="5" y="127"/>
                </a:lnTo>
                <a:lnTo>
                  <a:pt x="4" y="124"/>
                </a:lnTo>
                <a:lnTo>
                  <a:pt x="3" y="121"/>
                </a:lnTo>
                <a:lnTo>
                  <a:pt x="2" y="118"/>
                </a:lnTo>
                <a:lnTo>
                  <a:pt x="1" y="115"/>
                </a:lnTo>
                <a:lnTo>
                  <a:pt x="1" y="112"/>
                </a:lnTo>
                <a:lnTo>
                  <a:pt x="1" y="109"/>
                </a:lnTo>
                <a:lnTo>
                  <a:pt x="0" y="106"/>
                </a:lnTo>
                <a:lnTo>
                  <a:pt x="0" y="103"/>
                </a:lnTo>
                <a:lnTo>
                  <a:pt x="0" y="101"/>
                </a:lnTo>
                <a:lnTo>
                  <a:pt x="0" y="98"/>
                </a:lnTo>
                <a:lnTo>
                  <a:pt x="0" y="95"/>
                </a:lnTo>
                <a:lnTo>
                  <a:pt x="0" y="93"/>
                </a:lnTo>
                <a:lnTo>
                  <a:pt x="0" y="91"/>
                </a:lnTo>
                <a:lnTo>
                  <a:pt x="1" y="88"/>
                </a:lnTo>
                <a:lnTo>
                  <a:pt x="1" y="85"/>
                </a:lnTo>
                <a:lnTo>
                  <a:pt x="1" y="82"/>
                </a:lnTo>
                <a:lnTo>
                  <a:pt x="2" y="79"/>
                </a:lnTo>
                <a:lnTo>
                  <a:pt x="3" y="75"/>
                </a:lnTo>
                <a:lnTo>
                  <a:pt x="4" y="70"/>
                </a:lnTo>
                <a:lnTo>
                  <a:pt x="6" y="66"/>
                </a:lnTo>
                <a:lnTo>
                  <a:pt x="7" y="62"/>
                </a:lnTo>
                <a:lnTo>
                  <a:pt x="9" y="58"/>
                </a:lnTo>
                <a:lnTo>
                  <a:pt x="11" y="55"/>
                </a:lnTo>
                <a:lnTo>
                  <a:pt x="14" y="51"/>
                </a:lnTo>
                <a:lnTo>
                  <a:pt x="16" y="47"/>
                </a:lnTo>
                <a:lnTo>
                  <a:pt x="18" y="43"/>
                </a:lnTo>
                <a:lnTo>
                  <a:pt x="21" y="40"/>
                </a:lnTo>
                <a:lnTo>
                  <a:pt x="23" y="36"/>
                </a:lnTo>
                <a:lnTo>
                  <a:pt x="27" y="33"/>
                </a:lnTo>
                <a:lnTo>
                  <a:pt x="30" y="30"/>
                </a:lnTo>
                <a:lnTo>
                  <a:pt x="34" y="26"/>
                </a:lnTo>
                <a:lnTo>
                  <a:pt x="37" y="23"/>
                </a:lnTo>
                <a:lnTo>
                  <a:pt x="41" y="20"/>
                </a:lnTo>
                <a:lnTo>
                  <a:pt x="46" y="18"/>
                </a:lnTo>
                <a:lnTo>
                  <a:pt x="50" y="15"/>
                </a:lnTo>
                <a:lnTo>
                  <a:pt x="54" y="12"/>
                </a:lnTo>
                <a:lnTo>
                  <a:pt x="58" y="10"/>
                </a:lnTo>
                <a:lnTo>
                  <a:pt x="63" y="8"/>
                </a:lnTo>
                <a:lnTo>
                  <a:pt x="67" y="6"/>
                </a:lnTo>
                <a:lnTo>
                  <a:pt x="72" y="4"/>
                </a:lnTo>
                <a:lnTo>
                  <a:pt x="77" y="3"/>
                </a:lnTo>
                <a:lnTo>
                  <a:pt x="82" y="2"/>
                </a:lnTo>
                <a:lnTo>
                  <a:pt x="86" y="1"/>
                </a:lnTo>
                <a:lnTo>
                  <a:pt x="88" y="1"/>
                </a:lnTo>
                <a:lnTo>
                  <a:pt x="90" y="1"/>
                </a:lnTo>
                <a:lnTo>
                  <a:pt x="93" y="1"/>
                </a:lnTo>
                <a:lnTo>
                  <a:pt x="95" y="1"/>
                </a:lnTo>
                <a:lnTo>
                  <a:pt x="97" y="0"/>
                </a:lnTo>
                <a:lnTo>
                  <a:pt x="100" y="1"/>
                </a:lnTo>
                <a:lnTo>
                  <a:pt x="102" y="1"/>
                </a:lnTo>
                <a:lnTo>
                  <a:pt x="105" y="1"/>
                </a:lnTo>
                <a:lnTo>
                  <a:pt x="107" y="1"/>
                </a:lnTo>
                <a:lnTo>
                  <a:pt x="110" y="2"/>
                </a:lnTo>
                <a:lnTo>
                  <a:pt x="112" y="2"/>
                </a:lnTo>
                <a:lnTo>
                  <a:pt x="114" y="2"/>
                </a:lnTo>
                <a:lnTo>
                  <a:pt x="117" y="3"/>
                </a:lnTo>
                <a:lnTo>
                  <a:pt x="119" y="3"/>
                </a:lnTo>
                <a:lnTo>
                  <a:pt x="122" y="4"/>
                </a:lnTo>
                <a:lnTo>
                  <a:pt x="123" y="4"/>
                </a:lnTo>
                <a:lnTo>
                  <a:pt x="126" y="5"/>
                </a:lnTo>
                <a:lnTo>
                  <a:pt x="128" y="6"/>
                </a:lnTo>
                <a:lnTo>
                  <a:pt x="130" y="7"/>
                </a:lnTo>
                <a:lnTo>
                  <a:pt x="133" y="8"/>
                </a:lnTo>
                <a:lnTo>
                  <a:pt x="135" y="9"/>
                </a:lnTo>
                <a:lnTo>
                  <a:pt x="137" y="10"/>
                </a:lnTo>
                <a:lnTo>
                  <a:pt x="140" y="11"/>
                </a:lnTo>
                <a:lnTo>
                  <a:pt x="142" y="13"/>
                </a:lnTo>
                <a:lnTo>
                  <a:pt x="144" y="14"/>
                </a:lnTo>
                <a:lnTo>
                  <a:pt x="147" y="16"/>
                </a:lnTo>
                <a:lnTo>
                  <a:pt x="149" y="17"/>
                </a:lnTo>
                <a:lnTo>
                  <a:pt x="151" y="18"/>
                </a:lnTo>
                <a:lnTo>
                  <a:pt x="153" y="19"/>
                </a:lnTo>
                <a:lnTo>
                  <a:pt x="155" y="21"/>
                </a:lnTo>
                <a:lnTo>
                  <a:pt x="159" y="24"/>
                </a:lnTo>
                <a:lnTo>
                  <a:pt x="163" y="28"/>
                </a:lnTo>
                <a:lnTo>
                  <a:pt x="167" y="32"/>
                </a:lnTo>
                <a:lnTo>
                  <a:pt x="170" y="37"/>
                </a:lnTo>
                <a:lnTo>
                  <a:pt x="174" y="41"/>
                </a:lnTo>
                <a:lnTo>
                  <a:pt x="178" y="46"/>
                </a:lnTo>
                <a:lnTo>
                  <a:pt x="182" y="51"/>
                </a:lnTo>
                <a:lnTo>
                  <a:pt x="185" y="56"/>
                </a:lnTo>
                <a:lnTo>
                  <a:pt x="188" y="59"/>
                </a:lnTo>
                <a:lnTo>
                  <a:pt x="191" y="63"/>
                </a:lnTo>
                <a:lnTo>
                  <a:pt x="193" y="67"/>
                </a:lnTo>
                <a:lnTo>
                  <a:pt x="194" y="71"/>
                </a:lnTo>
                <a:lnTo>
                  <a:pt x="196" y="75"/>
                </a:lnTo>
                <a:lnTo>
                  <a:pt x="198" y="79"/>
                </a:lnTo>
                <a:lnTo>
                  <a:pt x="200" y="83"/>
                </a:lnTo>
                <a:lnTo>
                  <a:pt x="202" y="87"/>
                </a:lnTo>
                <a:lnTo>
                  <a:pt x="204" y="91"/>
                </a:lnTo>
                <a:lnTo>
                  <a:pt x="205" y="93"/>
                </a:lnTo>
                <a:lnTo>
                  <a:pt x="206" y="97"/>
                </a:lnTo>
                <a:lnTo>
                  <a:pt x="207" y="100"/>
                </a:lnTo>
                <a:lnTo>
                  <a:pt x="208" y="104"/>
                </a:lnTo>
                <a:lnTo>
                  <a:pt x="209" y="108"/>
                </a:lnTo>
                <a:lnTo>
                  <a:pt x="210" y="111"/>
                </a:lnTo>
                <a:lnTo>
                  <a:pt x="210" y="114"/>
                </a:lnTo>
                <a:lnTo>
                  <a:pt x="210" y="118"/>
                </a:lnTo>
                <a:lnTo>
                  <a:pt x="211" y="121"/>
                </a:lnTo>
                <a:lnTo>
                  <a:pt x="211" y="124"/>
                </a:lnTo>
                <a:lnTo>
                  <a:pt x="211" y="128"/>
                </a:lnTo>
                <a:lnTo>
                  <a:pt x="211" y="130"/>
                </a:lnTo>
                <a:lnTo>
                  <a:pt x="210" y="133"/>
                </a:lnTo>
                <a:lnTo>
                  <a:pt x="210" y="137"/>
                </a:lnTo>
                <a:lnTo>
                  <a:pt x="209" y="140"/>
                </a:lnTo>
                <a:lnTo>
                  <a:pt x="209" y="143"/>
                </a:lnTo>
                <a:lnTo>
                  <a:pt x="208" y="147"/>
                </a:lnTo>
                <a:lnTo>
                  <a:pt x="207" y="150"/>
                </a:lnTo>
                <a:lnTo>
                  <a:pt x="206" y="153"/>
                </a:lnTo>
                <a:lnTo>
                  <a:pt x="205" y="156"/>
                </a:lnTo>
                <a:lnTo>
                  <a:pt x="204" y="159"/>
                </a:lnTo>
                <a:lnTo>
                  <a:pt x="202" y="162"/>
                </a:lnTo>
                <a:lnTo>
                  <a:pt x="201" y="166"/>
                </a:lnTo>
                <a:lnTo>
                  <a:pt x="199" y="168"/>
                </a:lnTo>
                <a:lnTo>
                  <a:pt x="198" y="170"/>
                </a:lnTo>
                <a:lnTo>
                  <a:pt x="196" y="174"/>
                </a:lnTo>
                <a:lnTo>
                  <a:pt x="194" y="176"/>
                </a:lnTo>
                <a:lnTo>
                  <a:pt x="193" y="179"/>
                </a:lnTo>
                <a:lnTo>
                  <a:pt x="191" y="182"/>
                </a:lnTo>
                <a:lnTo>
                  <a:pt x="189" y="185"/>
                </a:lnTo>
                <a:lnTo>
                  <a:pt x="187" y="187"/>
                </a:lnTo>
                <a:lnTo>
                  <a:pt x="184" y="190"/>
                </a:lnTo>
                <a:lnTo>
                  <a:pt x="182" y="192"/>
                </a:lnTo>
                <a:lnTo>
                  <a:pt x="180" y="195"/>
                </a:lnTo>
                <a:lnTo>
                  <a:pt x="177" y="197"/>
                </a:lnTo>
                <a:lnTo>
                  <a:pt x="175" y="199"/>
                </a:lnTo>
                <a:lnTo>
                  <a:pt x="172" y="201"/>
                </a:lnTo>
                <a:lnTo>
                  <a:pt x="170" y="203"/>
                </a:lnTo>
                <a:lnTo>
                  <a:pt x="165" y="205"/>
                </a:lnTo>
                <a:lnTo>
                  <a:pt x="161" y="208"/>
                </a:lnTo>
                <a:lnTo>
                  <a:pt x="157" y="211"/>
                </a:lnTo>
                <a:lnTo>
                  <a:pt x="152" y="213"/>
                </a:lnTo>
                <a:lnTo>
                  <a:pt x="148" y="215"/>
                </a:lnTo>
                <a:lnTo>
                  <a:pt x="143" y="218"/>
                </a:lnTo>
                <a:lnTo>
                  <a:pt x="139" y="219"/>
                </a:lnTo>
                <a:lnTo>
                  <a:pt x="134" y="220"/>
                </a:lnTo>
                <a:lnTo>
                  <a:pt x="129" y="221"/>
                </a:lnTo>
                <a:lnTo>
                  <a:pt x="126" y="222"/>
                </a:lnTo>
                <a:lnTo>
                  <a:pt x="124" y="222"/>
                </a:lnTo>
                <a:lnTo>
                  <a:pt x="123" y="223"/>
                </a:lnTo>
                <a:lnTo>
                  <a:pt x="120" y="223"/>
                </a:lnTo>
                <a:lnTo>
                  <a:pt x="118" y="223"/>
                </a:lnTo>
                <a:lnTo>
                  <a:pt x="116" y="223"/>
                </a:lnTo>
                <a:lnTo>
                  <a:pt x="113" y="223"/>
                </a:lnTo>
                <a:lnTo>
                  <a:pt x="111" y="223"/>
                </a:lnTo>
                <a:lnTo>
                  <a:pt x="108" y="223"/>
                </a:lnTo>
                <a:lnTo>
                  <a:pt x="106" y="223"/>
                </a:lnTo>
                <a:lnTo>
                  <a:pt x="104" y="223"/>
                </a:lnTo>
                <a:lnTo>
                  <a:pt x="101" y="222"/>
                </a:lnTo>
                <a:lnTo>
                  <a:pt x="98" y="222"/>
                </a:lnTo>
                <a:lnTo>
                  <a:pt x="96" y="221"/>
                </a:lnTo>
                <a:lnTo>
                  <a:pt x="94" y="221"/>
                </a:lnTo>
                <a:lnTo>
                  <a:pt x="91" y="220"/>
                </a:lnTo>
                <a:lnTo>
                  <a:pt x="89" y="220"/>
                </a:lnTo>
                <a:lnTo>
                  <a:pt x="87" y="219"/>
                </a:lnTo>
                <a:lnTo>
                  <a:pt x="85" y="218"/>
                </a:lnTo>
                <a:lnTo>
                  <a:pt x="83" y="217"/>
                </a:lnTo>
                <a:lnTo>
                  <a:pt x="80" y="216"/>
                </a:lnTo>
                <a:lnTo>
                  <a:pt x="78" y="215"/>
                </a:lnTo>
                <a:lnTo>
                  <a:pt x="75" y="214"/>
                </a:lnTo>
                <a:lnTo>
                  <a:pt x="73" y="213"/>
                </a:lnTo>
                <a:lnTo>
                  <a:pt x="71" y="212"/>
                </a:lnTo>
                <a:lnTo>
                  <a:pt x="69" y="210"/>
                </a:lnTo>
                <a:lnTo>
                  <a:pt x="66" y="209"/>
                </a:lnTo>
                <a:lnTo>
                  <a:pt x="64" y="208"/>
                </a:lnTo>
                <a:lnTo>
                  <a:pt x="62" y="206"/>
                </a:lnTo>
                <a:lnTo>
                  <a:pt x="60" y="204"/>
                </a:lnTo>
                <a:lnTo>
                  <a:pt x="57" y="204"/>
                </a:lnTo>
                <a:lnTo>
                  <a:pt x="55" y="202"/>
                </a:lnTo>
                <a:lnTo>
                  <a:pt x="53" y="200"/>
                </a:lnTo>
                <a:lnTo>
                  <a:pt x="52" y="199"/>
                </a:lnTo>
                <a:lnTo>
                  <a:pt x="49" y="197"/>
                </a:lnTo>
                <a:lnTo>
                  <a:pt x="47" y="195"/>
                </a:lnTo>
                <a:lnTo>
                  <a:pt x="45" y="192"/>
                </a:lnTo>
                <a:lnTo>
                  <a:pt x="43" y="190"/>
                </a:lnTo>
                <a:lnTo>
                  <a:pt x="41" y="188"/>
                </a:lnTo>
                <a:lnTo>
                  <a:pt x="39" y="185"/>
                </a:lnTo>
                <a:lnTo>
                  <a:pt x="37" y="183"/>
                </a:lnTo>
                <a:lnTo>
                  <a:pt x="35" y="180"/>
                </a:lnTo>
                <a:lnTo>
                  <a:pt x="33" y="178"/>
                </a:lnTo>
                <a:lnTo>
                  <a:pt x="31" y="175"/>
                </a:lnTo>
                <a:lnTo>
                  <a:pt x="29" y="173"/>
                </a:lnTo>
                <a:lnTo>
                  <a:pt x="27" y="170"/>
                </a:lnTo>
                <a:lnTo>
                  <a:pt x="55" y="149"/>
                </a:lnTo>
                <a:lnTo>
                  <a:pt x="58" y="153"/>
                </a:lnTo>
                <a:lnTo>
                  <a:pt x="60" y="157"/>
                </a:lnTo>
                <a:lnTo>
                  <a:pt x="63" y="160"/>
                </a:lnTo>
                <a:lnTo>
                  <a:pt x="66" y="164"/>
                </a:lnTo>
                <a:lnTo>
                  <a:pt x="69" y="167"/>
                </a:lnTo>
                <a:lnTo>
                  <a:pt x="72" y="168"/>
                </a:lnTo>
                <a:lnTo>
                  <a:pt x="75" y="171"/>
                </a:lnTo>
                <a:lnTo>
                  <a:pt x="78" y="173"/>
                </a:lnTo>
                <a:lnTo>
                  <a:pt x="81" y="175"/>
                </a:lnTo>
                <a:lnTo>
                  <a:pt x="84" y="178"/>
                </a:lnTo>
                <a:lnTo>
                  <a:pt x="88" y="180"/>
                </a:lnTo>
                <a:lnTo>
                  <a:pt x="89" y="181"/>
                </a:lnTo>
                <a:lnTo>
                  <a:pt x="93" y="182"/>
                </a:lnTo>
                <a:lnTo>
                  <a:pt x="96" y="183"/>
                </a:lnTo>
                <a:lnTo>
                  <a:pt x="99" y="185"/>
                </a:lnTo>
                <a:lnTo>
                  <a:pt x="102" y="185"/>
                </a:lnTo>
                <a:lnTo>
                  <a:pt x="106" y="186"/>
                </a:lnTo>
                <a:lnTo>
                  <a:pt x="109" y="186"/>
                </a:lnTo>
                <a:lnTo>
                  <a:pt x="112" y="186"/>
                </a:lnTo>
                <a:lnTo>
                  <a:pt x="115" y="186"/>
                </a:lnTo>
                <a:lnTo>
                  <a:pt x="118" y="186"/>
                </a:lnTo>
                <a:lnTo>
                  <a:pt x="121" y="186"/>
                </a:lnTo>
                <a:lnTo>
                  <a:pt x="123" y="185"/>
                </a:lnTo>
                <a:lnTo>
                  <a:pt x="126" y="185"/>
                </a:lnTo>
                <a:lnTo>
                  <a:pt x="129" y="184"/>
                </a:lnTo>
                <a:lnTo>
                  <a:pt x="132" y="183"/>
                </a:lnTo>
                <a:lnTo>
                  <a:pt x="135" y="182"/>
                </a:lnTo>
                <a:lnTo>
                  <a:pt x="138" y="180"/>
                </a:lnTo>
                <a:lnTo>
                  <a:pt x="141" y="179"/>
                </a:lnTo>
                <a:lnTo>
                  <a:pt x="144" y="178"/>
                </a:lnTo>
                <a:lnTo>
                  <a:pt x="147" y="175"/>
                </a:lnTo>
                <a:lnTo>
                  <a:pt x="149" y="173"/>
                </a:lnTo>
                <a:lnTo>
                  <a:pt x="152" y="171"/>
                </a:lnTo>
                <a:lnTo>
                  <a:pt x="155" y="169"/>
                </a:lnTo>
                <a:lnTo>
                  <a:pt x="157" y="167"/>
                </a:lnTo>
                <a:lnTo>
                  <a:pt x="159" y="166"/>
                </a:lnTo>
                <a:lnTo>
                  <a:pt x="161" y="163"/>
                </a:lnTo>
                <a:lnTo>
                  <a:pt x="163" y="161"/>
                </a:lnTo>
                <a:lnTo>
                  <a:pt x="164" y="158"/>
                </a:lnTo>
                <a:lnTo>
                  <a:pt x="166" y="155"/>
                </a:lnTo>
                <a:lnTo>
                  <a:pt x="168" y="153"/>
                </a:lnTo>
                <a:lnTo>
                  <a:pt x="169" y="150"/>
                </a:lnTo>
                <a:lnTo>
                  <a:pt x="170" y="147"/>
                </a:lnTo>
                <a:lnTo>
                  <a:pt x="171" y="144"/>
                </a:lnTo>
                <a:lnTo>
                  <a:pt x="172" y="141"/>
                </a:lnTo>
                <a:lnTo>
                  <a:pt x="173" y="138"/>
                </a:lnTo>
                <a:lnTo>
                  <a:pt x="173" y="135"/>
                </a:lnTo>
                <a:lnTo>
                  <a:pt x="174" y="131"/>
                </a:lnTo>
                <a:lnTo>
                  <a:pt x="174" y="129"/>
                </a:lnTo>
                <a:lnTo>
                  <a:pt x="174" y="125"/>
                </a:lnTo>
                <a:lnTo>
                  <a:pt x="174" y="122"/>
                </a:lnTo>
                <a:lnTo>
                  <a:pt x="174" y="118"/>
                </a:lnTo>
                <a:lnTo>
                  <a:pt x="173" y="115"/>
                </a:lnTo>
                <a:lnTo>
                  <a:pt x="173" y="111"/>
                </a:lnTo>
                <a:lnTo>
                  <a:pt x="172" y="107"/>
                </a:lnTo>
                <a:lnTo>
                  <a:pt x="171" y="104"/>
                </a:lnTo>
                <a:lnTo>
                  <a:pt x="169" y="100"/>
                </a:lnTo>
                <a:lnTo>
                  <a:pt x="168" y="96"/>
                </a:lnTo>
                <a:lnTo>
                  <a:pt x="166" y="93"/>
                </a:lnTo>
                <a:lnTo>
                  <a:pt x="164" y="89"/>
                </a:lnTo>
                <a:lnTo>
                  <a:pt x="162" y="86"/>
                </a:lnTo>
                <a:lnTo>
                  <a:pt x="160" y="82"/>
                </a:lnTo>
                <a:lnTo>
                  <a:pt x="158" y="77"/>
                </a:lnTo>
                <a:lnTo>
                  <a:pt x="156" y="73"/>
                </a:lnTo>
                <a:lnTo>
                  <a:pt x="153" y="70"/>
                </a:lnTo>
                <a:lnTo>
                  <a:pt x="150" y="66"/>
                </a:lnTo>
                <a:lnTo>
                  <a:pt x="147" y="63"/>
                </a:lnTo>
                <a:lnTo>
                  <a:pt x="144" y="60"/>
                </a:lnTo>
                <a:lnTo>
                  <a:pt x="141" y="57"/>
                </a:lnTo>
                <a:lnTo>
                  <a:pt x="138" y="55"/>
                </a:lnTo>
                <a:lnTo>
                  <a:pt x="135" y="52"/>
                </a:lnTo>
                <a:lnTo>
                  <a:pt x="132" y="50"/>
                </a:lnTo>
                <a:lnTo>
                  <a:pt x="130" y="48"/>
                </a:lnTo>
                <a:lnTo>
                  <a:pt x="126" y="46"/>
                </a:lnTo>
                <a:lnTo>
                  <a:pt x="123" y="44"/>
                </a:lnTo>
                <a:lnTo>
                  <a:pt x="121" y="43"/>
                </a:lnTo>
                <a:lnTo>
                  <a:pt x="118" y="42"/>
                </a:lnTo>
                <a:lnTo>
                  <a:pt x="115" y="40"/>
                </a:lnTo>
                <a:lnTo>
                  <a:pt x="112" y="39"/>
                </a:lnTo>
                <a:lnTo>
                  <a:pt x="108" y="39"/>
                </a:lnTo>
                <a:lnTo>
                  <a:pt x="105" y="38"/>
                </a:lnTo>
                <a:lnTo>
                  <a:pt x="102" y="38"/>
                </a:lnTo>
                <a:lnTo>
                  <a:pt x="99" y="37"/>
                </a:lnTo>
                <a:lnTo>
                  <a:pt x="95" y="37"/>
                </a:lnTo>
                <a:lnTo>
                  <a:pt x="93" y="37"/>
                </a:lnTo>
                <a:lnTo>
                  <a:pt x="89" y="38"/>
                </a:lnTo>
                <a:lnTo>
                  <a:pt x="87" y="38"/>
                </a:lnTo>
                <a:lnTo>
                  <a:pt x="84" y="39"/>
                </a:lnTo>
                <a:lnTo>
                  <a:pt x="82" y="40"/>
                </a:lnTo>
                <a:lnTo>
                  <a:pt x="78" y="41"/>
                </a:lnTo>
                <a:lnTo>
                  <a:pt x="75" y="42"/>
                </a:lnTo>
                <a:lnTo>
                  <a:pt x="73" y="43"/>
                </a:lnTo>
                <a:lnTo>
                  <a:pt x="70" y="44"/>
                </a:lnTo>
                <a:lnTo>
                  <a:pt x="67" y="46"/>
                </a:lnTo>
                <a:lnTo>
                  <a:pt x="64" y="48"/>
                </a:lnTo>
                <a:lnTo>
                  <a:pt x="61" y="50"/>
                </a:lnTo>
                <a:lnTo>
                  <a:pt x="58" y="52"/>
                </a:lnTo>
                <a:lnTo>
                  <a:pt x="56" y="54"/>
                </a:lnTo>
                <a:lnTo>
                  <a:pt x="54" y="56"/>
                </a:lnTo>
                <a:lnTo>
                  <a:pt x="52" y="58"/>
                </a:lnTo>
                <a:lnTo>
                  <a:pt x="50" y="60"/>
                </a:lnTo>
                <a:lnTo>
                  <a:pt x="48" y="63"/>
                </a:lnTo>
                <a:lnTo>
                  <a:pt x="46" y="65"/>
                </a:lnTo>
                <a:lnTo>
                  <a:pt x="44" y="68"/>
                </a:lnTo>
                <a:lnTo>
                  <a:pt x="43" y="71"/>
                </a:lnTo>
                <a:lnTo>
                  <a:pt x="42" y="74"/>
                </a:lnTo>
                <a:lnTo>
                  <a:pt x="40" y="77"/>
                </a:lnTo>
                <a:lnTo>
                  <a:pt x="39" y="79"/>
                </a:lnTo>
                <a:lnTo>
                  <a:pt x="38" y="83"/>
                </a:lnTo>
                <a:lnTo>
                  <a:pt x="38" y="86"/>
                </a:lnTo>
                <a:lnTo>
                  <a:pt x="37" y="89"/>
                </a:lnTo>
                <a:lnTo>
                  <a:pt x="36" y="92"/>
                </a:lnTo>
                <a:lnTo>
                  <a:pt x="36" y="95"/>
                </a:lnTo>
                <a:lnTo>
                  <a:pt x="36" y="98"/>
                </a:lnTo>
                <a:lnTo>
                  <a:pt x="36" y="102"/>
                </a:lnTo>
                <a:lnTo>
                  <a:pt x="36" y="105"/>
                </a:lnTo>
                <a:lnTo>
                  <a:pt x="37" y="109"/>
                </a:lnTo>
                <a:lnTo>
                  <a:pt x="38" y="112"/>
                </a:lnTo>
                <a:lnTo>
                  <a:pt x="38" y="116"/>
                </a:lnTo>
                <a:lnTo>
                  <a:pt x="40" y="119"/>
                </a:lnTo>
                <a:lnTo>
                  <a:pt x="41" y="123"/>
                </a:lnTo>
                <a:lnTo>
                  <a:pt x="42" y="127"/>
                </a:lnTo>
                <a:lnTo>
                  <a:pt x="44" y="130"/>
                </a:lnTo>
                <a:lnTo>
                  <a:pt x="46" y="133"/>
                </a:lnTo>
                <a:lnTo>
                  <a:pt x="48" y="137"/>
                </a:lnTo>
                <a:lnTo>
                  <a:pt x="51" y="141"/>
                </a:lnTo>
                <a:lnTo>
                  <a:pt x="53" y="145"/>
                </a:lnTo>
                <a:lnTo>
                  <a:pt x="55" y="149"/>
                </a:lnTo>
                <a:lnTo>
                  <a:pt x="27" y="170"/>
                </a:lnTo>
              </a:path>
            </a:pathLst>
          </a:custGeom>
          <a:solidFill>
            <a:srgbClr val="FF0000"/>
          </a:solidFill>
          <a:ln w="12700" cap="rnd">
            <a:noFill/>
            <a:round/>
            <a:headEnd/>
            <a:tailEnd/>
          </a:ln>
        </p:spPr>
        <p:txBody>
          <a:bodyPr/>
          <a:lstStyle/>
          <a:p>
            <a:pPr eaLnBrk="0" hangingPunct="0"/>
            <a:endParaRPr lang="en-US" dirty="0"/>
          </a:p>
        </p:txBody>
      </p:sp>
      <p:sp>
        <p:nvSpPr>
          <p:cNvPr id="3082" name="Freeform 3184"/>
          <p:cNvSpPr>
            <a:spLocks/>
          </p:cNvSpPr>
          <p:nvPr/>
        </p:nvSpPr>
        <p:spPr bwMode="auto">
          <a:xfrm>
            <a:off x="3074988" y="952500"/>
            <a:ext cx="393700" cy="403225"/>
          </a:xfrm>
          <a:custGeom>
            <a:avLst/>
            <a:gdLst>
              <a:gd name="T0" fmla="*/ 78125643 w 248"/>
              <a:gd name="T1" fmla="*/ 103327200 h 254"/>
              <a:gd name="T2" fmla="*/ 115927209 w 248"/>
              <a:gd name="T3" fmla="*/ 158770649 h 254"/>
              <a:gd name="T4" fmla="*/ 118448158 w 248"/>
              <a:gd name="T5" fmla="*/ 143649715 h 254"/>
              <a:gd name="T6" fmla="*/ 126007831 w 248"/>
              <a:gd name="T7" fmla="*/ 126007832 h 254"/>
              <a:gd name="T8" fmla="*/ 133569092 w 248"/>
              <a:gd name="T9" fmla="*/ 108367536 h 254"/>
              <a:gd name="T10" fmla="*/ 141128765 w 248"/>
              <a:gd name="T11" fmla="*/ 93246577 h 254"/>
              <a:gd name="T12" fmla="*/ 151209387 w 248"/>
              <a:gd name="T13" fmla="*/ 78125644 h 254"/>
              <a:gd name="T14" fmla="*/ 161290010 w 248"/>
              <a:gd name="T15" fmla="*/ 65524072 h 254"/>
              <a:gd name="T16" fmla="*/ 173891582 w 248"/>
              <a:gd name="T17" fmla="*/ 52924087 h 254"/>
              <a:gd name="T18" fmla="*/ 189012516 w 248"/>
              <a:gd name="T19" fmla="*/ 42843452 h 254"/>
              <a:gd name="T20" fmla="*/ 204133449 w 248"/>
              <a:gd name="T21" fmla="*/ 32762830 h 254"/>
              <a:gd name="T22" fmla="*/ 231854417 w 248"/>
              <a:gd name="T23" fmla="*/ 17641889 h 254"/>
              <a:gd name="T24" fmla="*/ 262096285 w 248"/>
              <a:gd name="T25" fmla="*/ 5040313 h 254"/>
              <a:gd name="T26" fmla="*/ 284778479 w 248"/>
              <a:gd name="T27" fmla="*/ 0 h 254"/>
              <a:gd name="T28" fmla="*/ 299899413 w 248"/>
              <a:gd name="T29" fmla="*/ 0 h 254"/>
              <a:gd name="T30" fmla="*/ 327620331 w 248"/>
              <a:gd name="T31" fmla="*/ 0 h 254"/>
              <a:gd name="T32" fmla="*/ 355342837 w 248"/>
              <a:gd name="T33" fmla="*/ 5040313 h 254"/>
              <a:gd name="T34" fmla="*/ 378023444 w 248"/>
              <a:gd name="T35" fmla="*/ 15120940 h 254"/>
              <a:gd name="T36" fmla="*/ 400705638 w 248"/>
              <a:gd name="T37" fmla="*/ 30241880 h 254"/>
              <a:gd name="T38" fmla="*/ 420866982 w 248"/>
              <a:gd name="T39" fmla="*/ 47883763 h 254"/>
              <a:gd name="T40" fmla="*/ 435987916 w 248"/>
              <a:gd name="T41" fmla="*/ 68045021 h 254"/>
              <a:gd name="T42" fmla="*/ 451108850 w 248"/>
              <a:gd name="T43" fmla="*/ 93246577 h 254"/>
              <a:gd name="T44" fmla="*/ 466229784 w 248"/>
              <a:gd name="T45" fmla="*/ 128528781 h 254"/>
              <a:gd name="T46" fmla="*/ 544353814 w 248"/>
              <a:gd name="T47" fmla="*/ 483870082 h 254"/>
              <a:gd name="T48" fmla="*/ 390625016 w 248"/>
              <a:gd name="T49" fmla="*/ 168851272 h 254"/>
              <a:gd name="T50" fmla="*/ 370463771 w 248"/>
              <a:gd name="T51" fmla="*/ 143649715 h 254"/>
              <a:gd name="T52" fmla="*/ 357862199 w 248"/>
              <a:gd name="T53" fmla="*/ 123488470 h 254"/>
              <a:gd name="T54" fmla="*/ 337700954 w 248"/>
              <a:gd name="T55" fmla="*/ 110886898 h 254"/>
              <a:gd name="T56" fmla="*/ 317539709 w 248"/>
              <a:gd name="T57" fmla="*/ 100806251 h 254"/>
              <a:gd name="T58" fmla="*/ 294859102 w 248"/>
              <a:gd name="T59" fmla="*/ 100806251 h 254"/>
              <a:gd name="T60" fmla="*/ 272176907 w 248"/>
              <a:gd name="T61" fmla="*/ 100806251 h 254"/>
              <a:gd name="T62" fmla="*/ 249496300 w 248"/>
              <a:gd name="T63" fmla="*/ 110886898 h 254"/>
              <a:gd name="T64" fmla="*/ 229335055 w 248"/>
              <a:gd name="T65" fmla="*/ 120967521 h 254"/>
              <a:gd name="T66" fmla="*/ 211693172 w 248"/>
              <a:gd name="T67" fmla="*/ 133569093 h 254"/>
              <a:gd name="T68" fmla="*/ 196572189 w 248"/>
              <a:gd name="T69" fmla="*/ 148690026 h 254"/>
              <a:gd name="T70" fmla="*/ 183972204 w 248"/>
              <a:gd name="T71" fmla="*/ 161290011 h 254"/>
              <a:gd name="T72" fmla="*/ 173891582 w 248"/>
              <a:gd name="T73" fmla="*/ 178931894 h 254"/>
              <a:gd name="T74" fmla="*/ 163810959 w 248"/>
              <a:gd name="T75" fmla="*/ 199093139 h 254"/>
              <a:gd name="T76" fmla="*/ 161290010 w 248"/>
              <a:gd name="T77" fmla="*/ 219254434 h 254"/>
              <a:gd name="T78" fmla="*/ 161290010 w 248"/>
              <a:gd name="T79" fmla="*/ 246975352 h 254"/>
              <a:gd name="T80" fmla="*/ 166330321 w 248"/>
              <a:gd name="T81" fmla="*/ 272176909 h 254"/>
              <a:gd name="T82" fmla="*/ 176410944 w 248"/>
              <a:gd name="T83" fmla="*/ 302418777 h 254"/>
              <a:gd name="T84" fmla="*/ 191531877 w 248"/>
              <a:gd name="T85" fmla="*/ 337700956 h 2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8"/>
              <a:gd name="T130" fmla="*/ 0 h 254"/>
              <a:gd name="T131" fmla="*/ 248 w 248"/>
              <a:gd name="T132" fmla="*/ 254 h 2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8" h="254">
                <a:moveTo>
                  <a:pt x="96" y="253"/>
                </a:moveTo>
                <a:lnTo>
                  <a:pt x="0" y="58"/>
                </a:lnTo>
                <a:lnTo>
                  <a:pt x="31" y="41"/>
                </a:lnTo>
                <a:lnTo>
                  <a:pt x="45" y="68"/>
                </a:lnTo>
                <a:lnTo>
                  <a:pt x="45" y="66"/>
                </a:lnTo>
                <a:lnTo>
                  <a:pt x="46" y="63"/>
                </a:lnTo>
                <a:lnTo>
                  <a:pt x="46" y="62"/>
                </a:lnTo>
                <a:lnTo>
                  <a:pt x="47" y="59"/>
                </a:lnTo>
                <a:lnTo>
                  <a:pt x="47" y="57"/>
                </a:lnTo>
                <a:lnTo>
                  <a:pt x="48" y="55"/>
                </a:lnTo>
                <a:lnTo>
                  <a:pt x="49" y="52"/>
                </a:lnTo>
                <a:lnTo>
                  <a:pt x="50" y="50"/>
                </a:lnTo>
                <a:lnTo>
                  <a:pt x="51" y="48"/>
                </a:lnTo>
                <a:lnTo>
                  <a:pt x="52" y="45"/>
                </a:lnTo>
                <a:lnTo>
                  <a:pt x="53" y="43"/>
                </a:lnTo>
                <a:lnTo>
                  <a:pt x="54" y="41"/>
                </a:lnTo>
                <a:lnTo>
                  <a:pt x="55" y="39"/>
                </a:lnTo>
                <a:lnTo>
                  <a:pt x="56" y="37"/>
                </a:lnTo>
                <a:lnTo>
                  <a:pt x="57" y="35"/>
                </a:lnTo>
                <a:lnTo>
                  <a:pt x="59" y="33"/>
                </a:lnTo>
                <a:lnTo>
                  <a:pt x="60" y="31"/>
                </a:lnTo>
                <a:lnTo>
                  <a:pt x="62" y="29"/>
                </a:lnTo>
                <a:lnTo>
                  <a:pt x="62" y="28"/>
                </a:lnTo>
                <a:lnTo>
                  <a:pt x="64" y="26"/>
                </a:lnTo>
                <a:lnTo>
                  <a:pt x="65" y="24"/>
                </a:lnTo>
                <a:lnTo>
                  <a:pt x="67" y="22"/>
                </a:lnTo>
                <a:lnTo>
                  <a:pt x="69" y="21"/>
                </a:lnTo>
                <a:lnTo>
                  <a:pt x="71" y="20"/>
                </a:lnTo>
                <a:lnTo>
                  <a:pt x="73" y="19"/>
                </a:lnTo>
                <a:lnTo>
                  <a:pt x="75" y="17"/>
                </a:lnTo>
                <a:lnTo>
                  <a:pt x="77" y="16"/>
                </a:lnTo>
                <a:lnTo>
                  <a:pt x="79" y="14"/>
                </a:lnTo>
                <a:lnTo>
                  <a:pt x="81" y="13"/>
                </a:lnTo>
                <a:lnTo>
                  <a:pt x="83" y="12"/>
                </a:lnTo>
                <a:lnTo>
                  <a:pt x="88" y="9"/>
                </a:lnTo>
                <a:lnTo>
                  <a:pt x="92" y="7"/>
                </a:lnTo>
                <a:lnTo>
                  <a:pt x="97" y="5"/>
                </a:lnTo>
                <a:lnTo>
                  <a:pt x="101" y="3"/>
                </a:lnTo>
                <a:lnTo>
                  <a:pt x="104" y="2"/>
                </a:lnTo>
                <a:lnTo>
                  <a:pt x="108" y="1"/>
                </a:lnTo>
                <a:lnTo>
                  <a:pt x="111" y="1"/>
                </a:lnTo>
                <a:lnTo>
                  <a:pt x="113" y="0"/>
                </a:lnTo>
                <a:lnTo>
                  <a:pt x="115" y="0"/>
                </a:lnTo>
                <a:lnTo>
                  <a:pt x="117" y="0"/>
                </a:lnTo>
                <a:lnTo>
                  <a:pt x="119" y="0"/>
                </a:lnTo>
                <a:lnTo>
                  <a:pt x="121" y="0"/>
                </a:lnTo>
                <a:lnTo>
                  <a:pt x="126" y="0"/>
                </a:lnTo>
                <a:lnTo>
                  <a:pt x="130" y="0"/>
                </a:lnTo>
                <a:lnTo>
                  <a:pt x="134" y="0"/>
                </a:lnTo>
                <a:lnTo>
                  <a:pt x="137" y="1"/>
                </a:lnTo>
                <a:lnTo>
                  <a:pt x="141" y="2"/>
                </a:lnTo>
                <a:lnTo>
                  <a:pt x="144" y="3"/>
                </a:lnTo>
                <a:lnTo>
                  <a:pt x="146" y="4"/>
                </a:lnTo>
                <a:lnTo>
                  <a:pt x="150" y="6"/>
                </a:lnTo>
                <a:lnTo>
                  <a:pt x="153" y="7"/>
                </a:lnTo>
                <a:lnTo>
                  <a:pt x="156" y="10"/>
                </a:lnTo>
                <a:lnTo>
                  <a:pt x="159" y="12"/>
                </a:lnTo>
                <a:lnTo>
                  <a:pt x="161" y="14"/>
                </a:lnTo>
                <a:lnTo>
                  <a:pt x="164" y="17"/>
                </a:lnTo>
                <a:lnTo>
                  <a:pt x="167" y="19"/>
                </a:lnTo>
                <a:lnTo>
                  <a:pt x="169" y="22"/>
                </a:lnTo>
                <a:lnTo>
                  <a:pt x="172" y="25"/>
                </a:lnTo>
                <a:lnTo>
                  <a:pt x="173" y="27"/>
                </a:lnTo>
                <a:lnTo>
                  <a:pt x="175" y="30"/>
                </a:lnTo>
                <a:lnTo>
                  <a:pt x="177" y="33"/>
                </a:lnTo>
                <a:lnTo>
                  <a:pt x="179" y="37"/>
                </a:lnTo>
                <a:lnTo>
                  <a:pt x="181" y="41"/>
                </a:lnTo>
                <a:lnTo>
                  <a:pt x="184" y="46"/>
                </a:lnTo>
                <a:lnTo>
                  <a:pt x="185" y="51"/>
                </a:lnTo>
                <a:lnTo>
                  <a:pt x="188" y="57"/>
                </a:lnTo>
                <a:lnTo>
                  <a:pt x="247" y="176"/>
                </a:lnTo>
                <a:lnTo>
                  <a:pt x="216" y="192"/>
                </a:lnTo>
                <a:lnTo>
                  <a:pt x="159" y="76"/>
                </a:lnTo>
                <a:lnTo>
                  <a:pt x="157" y="71"/>
                </a:lnTo>
                <a:lnTo>
                  <a:pt x="155" y="67"/>
                </a:lnTo>
                <a:lnTo>
                  <a:pt x="152" y="63"/>
                </a:lnTo>
                <a:lnTo>
                  <a:pt x="150" y="60"/>
                </a:lnTo>
                <a:lnTo>
                  <a:pt x="147" y="57"/>
                </a:lnTo>
                <a:lnTo>
                  <a:pt x="145" y="54"/>
                </a:lnTo>
                <a:lnTo>
                  <a:pt x="144" y="51"/>
                </a:lnTo>
                <a:lnTo>
                  <a:pt x="142" y="49"/>
                </a:lnTo>
                <a:lnTo>
                  <a:pt x="139" y="47"/>
                </a:lnTo>
                <a:lnTo>
                  <a:pt x="137" y="45"/>
                </a:lnTo>
                <a:lnTo>
                  <a:pt x="134" y="44"/>
                </a:lnTo>
                <a:lnTo>
                  <a:pt x="132" y="43"/>
                </a:lnTo>
                <a:lnTo>
                  <a:pt x="129" y="41"/>
                </a:lnTo>
                <a:lnTo>
                  <a:pt x="126" y="40"/>
                </a:lnTo>
                <a:lnTo>
                  <a:pt x="124" y="40"/>
                </a:lnTo>
                <a:lnTo>
                  <a:pt x="120" y="40"/>
                </a:lnTo>
                <a:lnTo>
                  <a:pt x="117" y="40"/>
                </a:lnTo>
                <a:lnTo>
                  <a:pt x="114" y="40"/>
                </a:lnTo>
                <a:lnTo>
                  <a:pt x="111" y="40"/>
                </a:lnTo>
                <a:lnTo>
                  <a:pt x="108" y="40"/>
                </a:lnTo>
                <a:lnTo>
                  <a:pt x="105" y="41"/>
                </a:lnTo>
                <a:lnTo>
                  <a:pt x="102" y="43"/>
                </a:lnTo>
                <a:lnTo>
                  <a:pt x="99" y="44"/>
                </a:lnTo>
                <a:lnTo>
                  <a:pt x="96" y="45"/>
                </a:lnTo>
                <a:lnTo>
                  <a:pt x="93" y="47"/>
                </a:lnTo>
                <a:lnTo>
                  <a:pt x="91" y="48"/>
                </a:lnTo>
                <a:lnTo>
                  <a:pt x="89" y="50"/>
                </a:lnTo>
                <a:lnTo>
                  <a:pt x="86" y="51"/>
                </a:lnTo>
                <a:lnTo>
                  <a:pt x="84" y="53"/>
                </a:lnTo>
                <a:lnTo>
                  <a:pt x="82" y="55"/>
                </a:lnTo>
                <a:lnTo>
                  <a:pt x="80" y="57"/>
                </a:lnTo>
                <a:lnTo>
                  <a:pt x="78" y="59"/>
                </a:lnTo>
                <a:lnTo>
                  <a:pt x="76" y="60"/>
                </a:lnTo>
                <a:lnTo>
                  <a:pt x="75" y="62"/>
                </a:lnTo>
                <a:lnTo>
                  <a:pt x="73" y="64"/>
                </a:lnTo>
                <a:lnTo>
                  <a:pt x="72" y="66"/>
                </a:lnTo>
                <a:lnTo>
                  <a:pt x="70" y="68"/>
                </a:lnTo>
                <a:lnTo>
                  <a:pt x="69" y="71"/>
                </a:lnTo>
                <a:lnTo>
                  <a:pt x="68" y="73"/>
                </a:lnTo>
                <a:lnTo>
                  <a:pt x="67" y="76"/>
                </a:lnTo>
                <a:lnTo>
                  <a:pt x="65" y="79"/>
                </a:lnTo>
                <a:lnTo>
                  <a:pt x="65" y="82"/>
                </a:lnTo>
                <a:lnTo>
                  <a:pt x="64" y="85"/>
                </a:lnTo>
                <a:lnTo>
                  <a:pt x="64" y="87"/>
                </a:lnTo>
                <a:lnTo>
                  <a:pt x="64" y="91"/>
                </a:lnTo>
                <a:lnTo>
                  <a:pt x="64" y="94"/>
                </a:lnTo>
                <a:lnTo>
                  <a:pt x="64" y="98"/>
                </a:lnTo>
                <a:lnTo>
                  <a:pt x="65" y="101"/>
                </a:lnTo>
                <a:lnTo>
                  <a:pt x="65" y="105"/>
                </a:lnTo>
                <a:lnTo>
                  <a:pt x="66" y="108"/>
                </a:lnTo>
                <a:lnTo>
                  <a:pt x="68" y="112"/>
                </a:lnTo>
                <a:lnTo>
                  <a:pt x="69" y="116"/>
                </a:lnTo>
                <a:lnTo>
                  <a:pt x="70" y="120"/>
                </a:lnTo>
                <a:lnTo>
                  <a:pt x="72" y="125"/>
                </a:lnTo>
                <a:lnTo>
                  <a:pt x="74" y="129"/>
                </a:lnTo>
                <a:lnTo>
                  <a:pt x="76" y="134"/>
                </a:lnTo>
                <a:lnTo>
                  <a:pt x="128" y="237"/>
                </a:lnTo>
                <a:lnTo>
                  <a:pt x="96" y="253"/>
                </a:lnTo>
              </a:path>
            </a:pathLst>
          </a:custGeom>
          <a:solidFill>
            <a:srgbClr val="FF0000"/>
          </a:solidFill>
          <a:ln w="12700" cap="rnd">
            <a:noFill/>
            <a:round/>
            <a:headEnd/>
            <a:tailEnd/>
          </a:ln>
        </p:spPr>
        <p:txBody>
          <a:bodyPr/>
          <a:lstStyle/>
          <a:p>
            <a:pPr eaLnBrk="0" hangingPunct="0"/>
            <a:endParaRPr lang="en-US" dirty="0"/>
          </a:p>
        </p:txBody>
      </p:sp>
      <p:sp>
        <p:nvSpPr>
          <p:cNvPr id="3083" name="Freeform 3185"/>
          <p:cNvSpPr>
            <a:spLocks/>
          </p:cNvSpPr>
          <p:nvPr/>
        </p:nvSpPr>
        <p:spPr bwMode="auto">
          <a:xfrm>
            <a:off x="3397250" y="731838"/>
            <a:ext cx="277813" cy="442912"/>
          </a:xfrm>
          <a:custGeom>
            <a:avLst/>
            <a:gdLst>
              <a:gd name="T0" fmla="*/ 438508022 w 175"/>
              <a:gd name="T1" fmla="*/ 647678546 h 279"/>
              <a:gd name="T2" fmla="*/ 423387063 w 175"/>
              <a:gd name="T3" fmla="*/ 657759156 h 279"/>
              <a:gd name="T4" fmla="*/ 405746638 w 175"/>
              <a:gd name="T5" fmla="*/ 667839765 h 279"/>
              <a:gd name="T6" fmla="*/ 393145045 w 175"/>
              <a:gd name="T7" fmla="*/ 675401015 h 279"/>
              <a:gd name="T8" fmla="*/ 378024085 w 175"/>
              <a:gd name="T9" fmla="*/ 682960679 h 279"/>
              <a:gd name="T10" fmla="*/ 367943446 w 175"/>
              <a:gd name="T11" fmla="*/ 688000983 h 279"/>
              <a:gd name="T12" fmla="*/ 355343440 w 175"/>
              <a:gd name="T13" fmla="*/ 690521929 h 279"/>
              <a:gd name="T14" fmla="*/ 345262800 w 175"/>
              <a:gd name="T15" fmla="*/ 695562234 h 279"/>
              <a:gd name="T16" fmla="*/ 335182161 w 175"/>
              <a:gd name="T17" fmla="*/ 695562234 h 279"/>
              <a:gd name="T18" fmla="*/ 320061201 w 175"/>
              <a:gd name="T19" fmla="*/ 700602538 h 279"/>
              <a:gd name="T20" fmla="*/ 304940242 w 175"/>
              <a:gd name="T21" fmla="*/ 698081592 h 279"/>
              <a:gd name="T22" fmla="*/ 289819282 w 175"/>
              <a:gd name="T23" fmla="*/ 695562234 h 279"/>
              <a:gd name="T24" fmla="*/ 277217689 w 175"/>
              <a:gd name="T25" fmla="*/ 690521929 h 279"/>
              <a:gd name="T26" fmla="*/ 264617683 w 175"/>
              <a:gd name="T27" fmla="*/ 682960679 h 279"/>
              <a:gd name="T28" fmla="*/ 254537044 w 175"/>
              <a:gd name="T29" fmla="*/ 675401015 h 279"/>
              <a:gd name="T30" fmla="*/ 244456404 w 175"/>
              <a:gd name="T31" fmla="*/ 662799460 h 279"/>
              <a:gd name="T32" fmla="*/ 231854811 w 175"/>
              <a:gd name="T33" fmla="*/ 642638242 h 279"/>
              <a:gd name="T34" fmla="*/ 221774171 w 175"/>
              <a:gd name="T35" fmla="*/ 624996382 h 279"/>
              <a:gd name="T36" fmla="*/ 216733851 w 175"/>
              <a:gd name="T37" fmla="*/ 607356110 h 279"/>
              <a:gd name="T38" fmla="*/ 209174165 w 175"/>
              <a:gd name="T39" fmla="*/ 589715837 h 279"/>
              <a:gd name="T40" fmla="*/ 93246735 w 175"/>
              <a:gd name="T41" fmla="*/ 294857125 h 279"/>
              <a:gd name="T42" fmla="*/ 0 w 175"/>
              <a:gd name="T43" fmla="*/ 236894416 h 279"/>
              <a:gd name="T44" fmla="*/ 7561277 w 175"/>
              <a:gd name="T45" fmla="*/ 85685203 h 279"/>
              <a:gd name="T46" fmla="*/ 138609638 w 175"/>
              <a:gd name="T47" fmla="*/ 176410711 h 279"/>
              <a:gd name="T48" fmla="*/ 254537044 w 175"/>
              <a:gd name="T49" fmla="*/ 226813806 h 279"/>
              <a:gd name="T50" fmla="*/ 284778962 w 175"/>
              <a:gd name="T51" fmla="*/ 544353096 h 279"/>
              <a:gd name="T52" fmla="*/ 292338648 w 175"/>
              <a:gd name="T53" fmla="*/ 561993368 h 279"/>
              <a:gd name="T54" fmla="*/ 299899922 w 175"/>
              <a:gd name="T55" fmla="*/ 574594923 h 279"/>
              <a:gd name="T56" fmla="*/ 304940242 w 175"/>
              <a:gd name="T57" fmla="*/ 584675533 h 279"/>
              <a:gd name="T58" fmla="*/ 309980562 w 175"/>
              <a:gd name="T59" fmla="*/ 589715837 h 279"/>
              <a:gd name="T60" fmla="*/ 312499928 w 175"/>
              <a:gd name="T61" fmla="*/ 592235196 h 279"/>
              <a:gd name="T62" fmla="*/ 317540247 w 175"/>
              <a:gd name="T63" fmla="*/ 597275500 h 279"/>
              <a:gd name="T64" fmla="*/ 322580567 w 175"/>
              <a:gd name="T65" fmla="*/ 599796446 h 279"/>
              <a:gd name="T66" fmla="*/ 330141841 w 175"/>
              <a:gd name="T67" fmla="*/ 599796446 h 279"/>
              <a:gd name="T68" fmla="*/ 335182161 w 175"/>
              <a:gd name="T69" fmla="*/ 599796446 h 279"/>
              <a:gd name="T70" fmla="*/ 345262800 w 175"/>
              <a:gd name="T71" fmla="*/ 599796446 h 279"/>
              <a:gd name="T72" fmla="*/ 352822486 w 175"/>
              <a:gd name="T73" fmla="*/ 594756142 h 279"/>
              <a:gd name="T74" fmla="*/ 372983765 w 175"/>
              <a:gd name="T75" fmla="*/ 587194891 h 2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5"/>
              <a:gd name="T115" fmla="*/ 0 h 279"/>
              <a:gd name="T116" fmla="*/ 175 w 175"/>
              <a:gd name="T117" fmla="*/ 279 h 2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5" h="279">
                <a:moveTo>
                  <a:pt x="156" y="230"/>
                </a:moveTo>
                <a:lnTo>
                  <a:pt x="174" y="257"/>
                </a:lnTo>
                <a:lnTo>
                  <a:pt x="171" y="259"/>
                </a:lnTo>
                <a:lnTo>
                  <a:pt x="168" y="261"/>
                </a:lnTo>
                <a:lnTo>
                  <a:pt x="164" y="263"/>
                </a:lnTo>
                <a:lnTo>
                  <a:pt x="161" y="265"/>
                </a:lnTo>
                <a:lnTo>
                  <a:pt x="159" y="267"/>
                </a:lnTo>
                <a:lnTo>
                  <a:pt x="156" y="268"/>
                </a:lnTo>
                <a:lnTo>
                  <a:pt x="153" y="270"/>
                </a:lnTo>
                <a:lnTo>
                  <a:pt x="150" y="271"/>
                </a:lnTo>
                <a:lnTo>
                  <a:pt x="148" y="272"/>
                </a:lnTo>
                <a:lnTo>
                  <a:pt x="146" y="273"/>
                </a:lnTo>
                <a:lnTo>
                  <a:pt x="144" y="273"/>
                </a:lnTo>
                <a:lnTo>
                  <a:pt x="141" y="274"/>
                </a:lnTo>
                <a:lnTo>
                  <a:pt x="139" y="275"/>
                </a:lnTo>
                <a:lnTo>
                  <a:pt x="137" y="276"/>
                </a:lnTo>
                <a:lnTo>
                  <a:pt x="135" y="276"/>
                </a:lnTo>
                <a:lnTo>
                  <a:pt x="133" y="276"/>
                </a:lnTo>
                <a:lnTo>
                  <a:pt x="131" y="277"/>
                </a:lnTo>
                <a:lnTo>
                  <a:pt x="127" y="278"/>
                </a:lnTo>
                <a:lnTo>
                  <a:pt x="124" y="278"/>
                </a:lnTo>
                <a:lnTo>
                  <a:pt x="121" y="277"/>
                </a:lnTo>
                <a:lnTo>
                  <a:pt x="118" y="277"/>
                </a:lnTo>
                <a:lnTo>
                  <a:pt x="115" y="276"/>
                </a:lnTo>
                <a:lnTo>
                  <a:pt x="112" y="275"/>
                </a:lnTo>
                <a:lnTo>
                  <a:pt x="110" y="274"/>
                </a:lnTo>
                <a:lnTo>
                  <a:pt x="107" y="273"/>
                </a:lnTo>
                <a:lnTo>
                  <a:pt x="105" y="271"/>
                </a:lnTo>
                <a:lnTo>
                  <a:pt x="102" y="270"/>
                </a:lnTo>
                <a:lnTo>
                  <a:pt x="101" y="268"/>
                </a:lnTo>
                <a:lnTo>
                  <a:pt x="99" y="266"/>
                </a:lnTo>
                <a:lnTo>
                  <a:pt x="97" y="263"/>
                </a:lnTo>
                <a:lnTo>
                  <a:pt x="95" y="259"/>
                </a:lnTo>
                <a:lnTo>
                  <a:pt x="92" y="255"/>
                </a:lnTo>
                <a:lnTo>
                  <a:pt x="90" y="250"/>
                </a:lnTo>
                <a:lnTo>
                  <a:pt x="88" y="248"/>
                </a:lnTo>
                <a:lnTo>
                  <a:pt x="87" y="245"/>
                </a:lnTo>
                <a:lnTo>
                  <a:pt x="86" y="241"/>
                </a:lnTo>
                <a:lnTo>
                  <a:pt x="84" y="238"/>
                </a:lnTo>
                <a:lnTo>
                  <a:pt x="83" y="234"/>
                </a:lnTo>
                <a:lnTo>
                  <a:pt x="81" y="231"/>
                </a:lnTo>
                <a:lnTo>
                  <a:pt x="37" y="117"/>
                </a:lnTo>
                <a:lnTo>
                  <a:pt x="13" y="127"/>
                </a:lnTo>
                <a:lnTo>
                  <a:pt x="0" y="94"/>
                </a:lnTo>
                <a:lnTo>
                  <a:pt x="23" y="84"/>
                </a:lnTo>
                <a:lnTo>
                  <a:pt x="3" y="34"/>
                </a:lnTo>
                <a:lnTo>
                  <a:pt x="27" y="0"/>
                </a:lnTo>
                <a:lnTo>
                  <a:pt x="55" y="70"/>
                </a:lnTo>
                <a:lnTo>
                  <a:pt x="88" y="57"/>
                </a:lnTo>
                <a:lnTo>
                  <a:pt x="101" y="90"/>
                </a:lnTo>
                <a:lnTo>
                  <a:pt x="69" y="104"/>
                </a:lnTo>
                <a:lnTo>
                  <a:pt x="113" y="216"/>
                </a:lnTo>
                <a:lnTo>
                  <a:pt x="115" y="220"/>
                </a:lnTo>
                <a:lnTo>
                  <a:pt x="116" y="223"/>
                </a:lnTo>
                <a:lnTo>
                  <a:pt x="117" y="226"/>
                </a:lnTo>
                <a:lnTo>
                  <a:pt x="119" y="228"/>
                </a:lnTo>
                <a:lnTo>
                  <a:pt x="120" y="230"/>
                </a:lnTo>
                <a:lnTo>
                  <a:pt x="121" y="232"/>
                </a:lnTo>
                <a:lnTo>
                  <a:pt x="122" y="233"/>
                </a:lnTo>
                <a:lnTo>
                  <a:pt x="123" y="234"/>
                </a:lnTo>
                <a:lnTo>
                  <a:pt x="123" y="235"/>
                </a:lnTo>
                <a:lnTo>
                  <a:pt x="124" y="235"/>
                </a:lnTo>
                <a:lnTo>
                  <a:pt x="125" y="236"/>
                </a:lnTo>
                <a:lnTo>
                  <a:pt x="126" y="237"/>
                </a:lnTo>
                <a:lnTo>
                  <a:pt x="127" y="237"/>
                </a:lnTo>
                <a:lnTo>
                  <a:pt x="128" y="238"/>
                </a:lnTo>
                <a:lnTo>
                  <a:pt x="129" y="238"/>
                </a:lnTo>
                <a:lnTo>
                  <a:pt x="131" y="238"/>
                </a:lnTo>
                <a:lnTo>
                  <a:pt x="132" y="238"/>
                </a:lnTo>
                <a:lnTo>
                  <a:pt x="133" y="238"/>
                </a:lnTo>
                <a:lnTo>
                  <a:pt x="135" y="238"/>
                </a:lnTo>
                <a:lnTo>
                  <a:pt x="137" y="238"/>
                </a:lnTo>
                <a:lnTo>
                  <a:pt x="138" y="237"/>
                </a:lnTo>
                <a:lnTo>
                  <a:pt x="140" y="236"/>
                </a:lnTo>
                <a:lnTo>
                  <a:pt x="142" y="236"/>
                </a:lnTo>
                <a:lnTo>
                  <a:pt x="148" y="233"/>
                </a:lnTo>
                <a:lnTo>
                  <a:pt x="156" y="230"/>
                </a:lnTo>
              </a:path>
            </a:pathLst>
          </a:custGeom>
          <a:solidFill>
            <a:srgbClr val="FF0000"/>
          </a:solidFill>
          <a:ln w="12700" cap="rnd">
            <a:noFill/>
            <a:round/>
            <a:headEnd/>
            <a:tailEnd/>
          </a:ln>
        </p:spPr>
        <p:txBody>
          <a:bodyPr/>
          <a:lstStyle/>
          <a:p>
            <a:pPr eaLnBrk="0" hangingPunct="0"/>
            <a:endParaRPr lang="en-US" dirty="0"/>
          </a:p>
        </p:txBody>
      </p:sp>
      <p:sp>
        <p:nvSpPr>
          <p:cNvPr id="3084" name="Freeform 3186"/>
          <p:cNvSpPr>
            <a:spLocks/>
          </p:cNvSpPr>
          <p:nvPr/>
        </p:nvSpPr>
        <p:spPr bwMode="auto">
          <a:xfrm>
            <a:off x="3590925" y="647700"/>
            <a:ext cx="190500" cy="476250"/>
          </a:xfrm>
          <a:custGeom>
            <a:avLst/>
            <a:gdLst>
              <a:gd name="T0" fmla="*/ 25201562 w 120"/>
              <a:gd name="T1" fmla="*/ 115927190 h 300"/>
              <a:gd name="T2" fmla="*/ 0 w 120"/>
              <a:gd name="T3" fmla="*/ 27720926 h 300"/>
              <a:gd name="T4" fmla="*/ 80645004 w 120"/>
              <a:gd name="T5" fmla="*/ 0 h 300"/>
              <a:gd name="T6" fmla="*/ 108367535 w 120"/>
              <a:gd name="T7" fmla="*/ 85685302 h 300"/>
              <a:gd name="T8" fmla="*/ 25201562 w 120"/>
              <a:gd name="T9" fmla="*/ 115927190 h 300"/>
              <a:gd name="T10" fmla="*/ 219254431 w 120"/>
              <a:gd name="T11" fmla="*/ 753527404 h 300"/>
              <a:gd name="T12" fmla="*/ 57964398 w 120"/>
              <a:gd name="T13" fmla="*/ 224293120 h 300"/>
              <a:gd name="T14" fmla="*/ 141128764 w 120"/>
              <a:gd name="T15" fmla="*/ 196572157 h 300"/>
              <a:gd name="T16" fmla="*/ 299899410 w 120"/>
              <a:gd name="T17" fmla="*/ 725804903 h 300"/>
              <a:gd name="T18" fmla="*/ 219254431 w 120"/>
              <a:gd name="T19" fmla="*/ 753527404 h 300"/>
              <a:gd name="T20" fmla="*/ 25201562 w 120"/>
              <a:gd name="T21" fmla="*/ 115927190 h 3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300"/>
              <a:gd name="T35" fmla="*/ 120 w 120"/>
              <a:gd name="T36" fmla="*/ 300 h 3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300">
                <a:moveTo>
                  <a:pt x="10" y="46"/>
                </a:moveTo>
                <a:lnTo>
                  <a:pt x="0" y="11"/>
                </a:lnTo>
                <a:lnTo>
                  <a:pt x="32" y="0"/>
                </a:lnTo>
                <a:lnTo>
                  <a:pt x="43" y="34"/>
                </a:lnTo>
                <a:lnTo>
                  <a:pt x="10" y="46"/>
                </a:lnTo>
                <a:lnTo>
                  <a:pt x="87" y="299"/>
                </a:lnTo>
                <a:lnTo>
                  <a:pt x="23" y="89"/>
                </a:lnTo>
                <a:lnTo>
                  <a:pt x="56" y="78"/>
                </a:lnTo>
                <a:lnTo>
                  <a:pt x="119" y="288"/>
                </a:lnTo>
                <a:lnTo>
                  <a:pt x="87" y="299"/>
                </a:lnTo>
                <a:lnTo>
                  <a:pt x="10" y="46"/>
                </a:lnTo>
              </a:path>
            </a:pathLst>
          </a:custGeom>
          <a:solidFill>
            <a:srgbClr val="FF0000"/>
          </a:solidFill>
          <a:ln w="12700" cap="rnd">
            <a:noFill/>
            <a:round/>
            <a:headEnd/>
            <a:tailEnd/>
          </a:ln>
        </p:spPr>
        <p:txBody>
          <a:bodyPr/>
          <a:lstStyle/>
          <a:p>
            <a:pPr eaLnBrk="0" hangingPunct="0"/>
            <a:endParaRPr lang="en-US" dirty="0"/>
          </a:p>
        </p:txBody>
      </p:sp>
      <p:sp>
        <p:nvSpPr>
          <p:cNvPr id="3085" name="Freeform 3187"/>
          <p:cNvSpPr>
            <a:spLocks/>
          </p:cNvSpPr>
          <p:nvPr/>
        </p:nvSpPr>
        <p:spPr bwMode="auto">
          <a:xfrm>
            <a:off x="3805238" y="692150"/>
            <a:ext cx="333375" cy="382588"/>
          </a:xfrm>
          <a:custGeom>
            <a:avLst/>
            <a:gdLst>
              <a:gd name="T0" fmla="*/ 85685312 w 210"/>
              <a:gd name="T1" fmla="*/ 47883825 h 241"/>
              <a:gd name="T2" fmla="*/ 108367531 w 210"/>
              <a:gd name="T3" fmla="*/ 110887041 h 241"/>
              <a:gd name="T4" fmla="*/ 115927203 w 210"/>
              <a:gd name="T5" fmla="*/ 93246698 h 241"/>
              <a:gd name="T6" fmla="*/ 126007825 w 210"/>
              <a:gd name="T7" fmla="*/ 78125745 h 241"/>
              <a:gd name="T8" fmla="*/ 136088448 w 210"/>
              <a:gd name="T9" fmla="*/ 63004791 h 241"/>
              <a:gd name="T10" fmla="*/ 148688431 w 210"/>
              <a:gd name="T11" fmla="*/ 50403191 h 241"/>
              <a:gd name="T12" fmla="*/ 161290003 w 210"/>
              <a:gd name="T13" fmla="*/ 42843508 h 241"/>
              <a:gd name="T14" fmla="*/ 176410936 w 210"/>
              <a:gd name="T15" fmla="*/ 30241919 h 241"/>
              <a:gd name="T16" fmla="*/ 191531869 w 210"/>
              <a:gd name="T17" fmla="*/ 22682230 h 241"/>
              <a:gd name="T18" fmla="*/ 209173801 w 210"/>
              <a:gd name="T19" fmla="*/ 15120960 h 241"/>
              <a:gd name="T20" fmla="*/ 224294734 w 210"/>
              <a:gd name="T21" fmla="*/ 10080639 h 241"/>
              <a:gd name="T22" fmla="*/ 254536600 w 210"/>
              <a:gd name="T23" fmla="*/ 2520953 h 241"/>
              <a:gd name="T24" fmla="*/ 289817190 w 210"/>
              <a:gd name="T25" fmla="*/ 0 h 241"/>
              <a:gd name="T26" fmla="*/ 309978434 w 210"/>
              <a:gd name="T27" fmla="*/ 0 h 241"/>
              <a:gd name="T28" fmla="*/ 325100955 w 210"/>
              <a:gd name="T29" fmla="*/ 2520953 h 241"/>
              <a:gd name="T30" fmla="*/ 350302510 w 210"/>
              <a:gd name="T31" fmla="*/ 10080639 h 241"/>
              <a:gd name="T32" fmla="*/ 375504065 w 210"/>
              <a:gd name="T33" fmla="*/ 22682230 h 241"/>
              <a:gd name="T34" fmla="*/ 395665309 w 210"/>
              <a:gd name="T35" fmla="*/ 37803190 h 241"/>
              <a:gd name="T36" fmla="*/ 413305604 w 210"/>
              <a:gd name="T37" fmla="*/ 55443521 h 241"/>
              <a:gd name="T38" fmla="*/ 428426636 w 210"/>
              <a:gd name="T39" fmla="*/ 80645110 h 241"/>
              <a:gd name="T40" fmla="*/ 438507258 w 210"/>
              <a:gd name="T41" fmla="*/ 105846724 h 241"/>
              <a:gd name="T42" fmla="*/ 446068519 w 210"/>
              <a:gd name="T43" fmla="*/ 133569265 h 241"/>
              <a:gd name="T44" fmla="*/ 456149141 w 210"/>
              <a:gd name="T45" fmla="*/ 171370855 h 241"/>
              <a:gd name="T46" fmla="*/ 441028208 w 210"/>
              <a:gd name="T47" fmla="*/ 534273886 h 241"/>
              <a:gd name="T48" fmla="*/ 367942805 w 210"/>
              <a:gd name="T49" fmla="*/ 189012761 h 241"/>
              <a:gd name="T50" fmla="*/ 357862183 w 210"/>
              <a:gd name="T51" fmla="*/ 158770854 h 241"/>
              <a:gd name="T52" fmla="*/ 347781561 w 210"/>
              <a:gd name="T53" fmla="*/ 136088630 h 241"/>
              <a:gd name="T54" fmla="*/ 332660628 w 210"/>
              <a:gd name="T55" fmla="*/ 118448312 h 241"/>
              <a:gd name="T56" fmla="*/ 317539694 w 210"/>
              <a:gd name="T57" fmla="*/ 105846724 h 241"/>
              <a:gd name="T58" fmla="*/ 297378450 w 210"/>
              <a:gd name="T59" fmla="*/ 98287016 h 241"/>
              <a:gd name="T60" fmla="*/ 274696257 w 210"/>
              <a:gd name="T61" fmla="*/ 93246698 h 241"/>
              <a:gd name="T62" fmla="*/ 246975340 w 210"/>
              <a:gd name="T63" fmla="*/ 95766063 h 241"/>
              <a:gd name="T64" fmla="*/ 226814096 w 210"/>
              <a:gd name="T65" fmla="*/ 100806381 h 241"/>
              <a:gd name="T66" fmla="*/ 206652802 w 210"/>
              <a:gd name="T67" fmla="*/ 108367676 h 241"/>
              <a:gd name="T68" fmla="*/ 191531869 w 210"/>
              <a:gd name="T69" fmla="*/ 118448312 h 241"/>
              <a:gd name="T70" fmla="*/ 173891574 w 210"/>
              <a:gd name="T71" fmla="*/ 131048313 h 241"/>
              <a:gd name="T72" fmla="*/ 158769053 w 210"/>
              <a:gd name="T73" fmla="*/ 143649901 h 241"/>
              <a:gd name="T74" fmla="*/ 146169070 w 210"/>
              <a:gd name="T75" fmla="*/ 158770854 h 241"/>
              <a:gd name="T76" fmla="*/ 138607809 w 210"/>
              <a:gd name="T77" fmla="*/ 178932126 h 241"/>
              <a:gd name="T78" fmla="*/ 131048137 w 210"/>
              <a:gd name="T79" fmla="*/ 204133715 h 241"/>
              <a:gd name="T80" fmla="*/ 131048137 w 210"/>
              <a:gd name="T81" fmla="*/ 231854719 h 241"/>
              <a:gd name="T82" fmla="*/ 131048137 w 210"/>
              <a:gd name="T83" fmla="*/ 264617578 h 241"/>
              <a:gd name="T84" fmla="*/ 138607809 w 210"/>
              <a:gd name="T85" fmla="*/ 299899803 h 2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0"/>
              <a:gd name="T130" fmla="*/ 0 h 241"/>
              <a:gd name="T131" fmla="*/ 210 w 210"/>
              <a:gd name="T132" fmla="*/ 241 h 2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0" h="241">
                <a:moveTo>
                  <a:pt x="44" y="240"/>
                </a:moveTo>
                <a:lnTo>
                  <a:pt x="0" y="25"/>
                </a:lnTo>
                <a:lnTo>
                  <a:pt x="34" y="19"/>
                </a:lnTo>
                <a:lnTo>
                  <a:pt x="41" y="49"/>
                </a:lnTo>
                <a:lnTo>
                  <a:pt x="42" y="46"/>
                </a:lnTo>
                <a:lnTo>
                  <a:pt x="43" y="44"/>
                </a:lnTo>
                <a:lnTo>
                  <a:pt x="44" y="42"/>
                </a:lnTo>
                <a:lnTo>
                  <a:pt x="45" y="40"/>
                </a:lnTo>
                <a:lnTo>
                  <a:pt x="46" y="37"/>
                </a:lnTo>
                <a:lnTo>
                  <a:pt x="48" y="35"/>
                </a:lnTo>
                <a:lnTo>
                  <a:pt x="49" y="33"/>
                </a:lnTo>
                <a:lnTo>
                  <a:pt x="50" y="31"/>
                </a:lnTo>
                <a:lnTo>
                  <a:pt x="51" y="29"/>
                </a:lnTo>
                <a:lnTo>
                  <a:pt x="52" y="27"/>
                </a:lnTo>
                <a:lnTo>
                  <a:pt x="54" y="25"/>
                </a:lnTo>
                <a:lnTo>
                  <a:pt x="55" y="24"/>
                </a:lnTo>
                <a:lnTo>
                  <a:pt x="57" y="22"/>
                </a:lnTo>
                <a:lnTo>
                  <a:pt x="59" y="20"/>
                </a:lnTo>
                <a:lnTo>
                  <a:pt x="60" y="20"/>
                </a:lnTo>
                <a:lnTo>
                  <a:pt x="62" y="18"/>
                </a:lnTo>
                <a:lnTo>
                  <a:pt x="64" y="17"/>
                </a:lnTo>
                <a:lnTo>
                  <a:pt x="66" y="15"/>
                </a:lnTo>
                <a:lnTo>
                  <a:pt x="68" y="14"/>
                </a:lnTo>
                <a:lnTo>
                  <a:pt x="70" y="12"/>
                </a:lnTo>
                <a:lnTo>
                  <a:pt x="72" y="11"/>
                </a:lnTo>
                <a:lnTo>
                  <a:pt x="74" y="10"/>
                </a:lnTo>
                <a:lnTo>
                  <a:pt x="76" y="9"/>
                </a:lnTo>
                <a:lnTo>
                  <a:pt x="78" y="8"/>
                </a:lnTo>
                <a:lnTo>
                  <a:pt x="80" y="7"/>
                </a:lnTo>
                <a:lnTo>
                  <a:pt x="83" y="6"/>
                </a:lnTo>
                <a:lnTo>
                  <a:pt x="85" y="5"/>
                </a:lnTo>
                <a:lnTo>
                  <a:pt x="87" y="5"/>
                </a:lnTo>
                <a:lnTo>
                  <a:pt x="89" y="4"/>
                </a:lnTo>
                <a:lnTo>
                  <a:pt x="92" y="3"/>
                </a:lnTo>
                <a:lnTo>
                  <a:pt x="97" y="2"/>
                </a:lnTo>
                <a:lnTo>
                  <a:pt x="101" y="1"/>
                </a:lnTo>
                <a:lnTo>
                  <a:pt x="106" y="0"/>
                </a:lnTo>
                <a:lnTo>
                  <a:pt x="111" y="0"/>
                </a:lnTo>
                <a:lnTo>
                  <a:pt x="115" y="0"/>
                </a:lnTo>
                <a:lnTo>
                  <a:pt x="119" y="0"/>
                </a:lnTo>
                <a:lnTo>
                  <a:pt x="121" y="0"/>
                </a:lnTo>
                <a:lnTo>
                  <a:pt x="123" y="0"/>
                </a:lnTo>
                <a:lnTo>
                  <a:pt x="125" y="0"/>
                </a:lnTo>
                <a:lnTo>
                  <a:pt x="127" y="1"/>
                </a:lnTo>
                <a:lnTo>
                  <a:pt x="129" y="1"/>
                </a:lnTo>
                <a:lnTo>
                  <a:pt x="131" y="2"/>
                </a:lnTo>
                <a:lnTo>
                  <a:pt x="135" y="2"/>
                </a:lnTo>
                <a:lnTo>
                  <a:pt x="139" y="4"/>
                </a:lnTo>
                <a:lnTo>
                  <a:pt x="142" y="5"/>
                </a:lnTo>
                <a:lnTo>
                  <a:pt x="146" y="7"/>
                </a:lnTo>
                <a:lnTo>
                  <a:pt x="149" y="9"/>
                </a:lnTo>
                <a:lnTo>
                  <a:pt x="152" y="11"/>
                </a:lnTo>
                <a:lnTo>
                  <a:pt x="155" y="13"/>
                </a:lnTo>
                <a:lnTo>
                  <a:pt x="157" y="15"/>
                </a:lnTo>
                <a:lnTo>
                  <a:pt x="159" y="18"/>
                </a:lnTo>
                <a:lnTo>
                  <a:pt x="162" y="20"/>
                </a:lnTo>
                <a:lnTo>
                  <a:pt x="164" y="22"/>
                </a:lnTo>
                <a:lnTo>
                  <a:pt x="166" y="25"/>
                </a:lnTo>
                <a:lnTo>
                  <a:pt x="168" y="29"/>
                </a:lnTo>
                <a:lnTo>
                  <a:pt x="170" y="32"/>
                </a:lnTo>
                <a:lnTo>
                  <a:pt x="171" y="35"/>
                </a:lnTo>
                <a:lnTo>
                  <a:pt x="173" y="39"/>
                </a:lnTo>
                <a:lnTo>
                  <a:pt x="174" y="42"/>
                </a:lnTo>
                <a:lnTo>
                  <a:pt x="175" y="45"/>
                </a:lnTo>
                <a:lnTo>
                  <a:pt x="176" y="49"/>
                </a:lnTo>
                <a:lnTo>
                  <a:pt x="177" y="53"/>
                </a:lnTo>
                <a:lnTo>
                  <a:pt x="179" y="58"/>
                </a:lnTo>
                <a:lnTo>
                  <a:pt x="180" y="62"/>
                </a:lnTo>
                <a:lnTo>
                  <a:pt x="181" y="68"/>
                </a:lnTo>
                <a:lnTo>
                  <a:pt x="182" y="74"/>
                </a:lnTo>
                <a:lnTo>
                  <a:pt x="209" y="205"/>
                </a:lnTo>
                <a:lnTo>
                  <a:pt x="175" y="212"/>
                </a:lnTo>
                <a:lnTo>
                  <a:pt x="149" y="86"/>
                </a:lnTo>
                <a:lnTo>
                  <a:pt x="148" y="80"/>
                </a:lnTo>
                <a:lnTo>
                  <a:pt x="146" y="75"/>
                </a:lnTo>
                <a:lnTo>
                  <a:pt x="145" y="71"/>
                </a:lnTo>
                <a:lnTo>
                  <a:pt x="144" y="66"/>
                </a:lnTo>
                <a:lnTo>
                  <a:pt x="142" y="63"/>
                </a:lnTo>
                <a:lnTo>
                  <a:pt x="141" y="60"/>
                </a:lnTo>
                <a:lnTo>
                  <a:pt x="140" y="57"/>
                </a:lnTo>
                <a:lnTo>
                  <a:pt x="138" y="54"/>
                </a:lnTo>
                <a:lnTo>
                  <a:pt x="136" y="52"/>
                </a:lnTo>
                <a:lnTo>
                  <a:pt x="134" y="50"/>
                </a:lnTo>
                <a:lnTo>
                  <a:pt x="132" y="47"/>
                </a:lnTo>
                <a:lnTo>
                  <a:pt x="130" y="46"/>
                </a:lnTo>
                <a:lnTo>
                  <a:pt x="128" y="44"/>
                </a:lnTo>
                <a:lnTo>
                  <a:pt x="126" y="42"/>
                </a:lnTo>
                <a:lnTo>
                  <a:pt x="123" y="41"/>
                </a:lnTo>
                <a:lnTo>
                  <a:pt x="121" y="40"/>
                </a:lnTo>
                <a:lnTo>
                  <a:pt x="118" y="39"/>
                </a:lnTo>
                <a:lnTo>
                  <a:pt x="115" y="38"/>
                </a:lnTo>
                <a:lnTo>
                  <a:pt x="112" y="38"/>
                </a:lnTo>
                <a:lnTo>
                  <a:pt x="109" y="37"/>
                </a:lnTo>
                <a:lnTo>
                  <a:pt x="105" y="37"/>
                </a:lnTo>
                <a:lnTo>
                  <a:pt x="102" y="37"/>
                </a:lnTo>
                <a:lnTo>
                  <a:pt x="98" y="38"/>
                </a:lnTo>
                <a:lnTo>
                  <a:pt x="95" y="39"/>
                </a:lnTo>
                <a:lnTo>
                  <a:pt x="92" y="39"/>
                </a:lnTo>
                <a:lnTo>
                  <a:pt x="90" y="40"/>
                </a:lnTo>
                <a:lnTo>
                  <a:pt x="87" y="41"/>
                </a:lnTo>
                <a:lnTo>
                  <a:pt x="85" y="42"/>
                </a:lnTo>
                <a:lnTo>
                  <a:pt x="82" y="43"/>
                </a:lnTo>
                <a:lnTo>
                  <a:pt x="80" y="44"/>
                </a:lnTo>
                <a:lnTo>
                  <a:pt x="78" y="45"/>
                </a:lnTo>
                <a:lnTo>
                  <a:pt x="76" y="47"/>
                </a:lnTo>
                <a:lnTo>
                  <a:pt x="73" y="48"/>
                </a:lnTo>
                <a:lnTo>
                  <a:pt x="71" y="50"/>
                </a:lnTo>
                <a:lnTo>
                  <a:pt x="69" y="52"/>
                </a:lnTo>
                <a:lnTo>
                  <a:pt x="67" y="54"/>
                </a:lnTo>
                <a:lnTo>
                  <a:pt x="65" y="55"/>
                </a:lnTo>
                <a:lnTo>
                  <a:pt x="63" y="57"/>
                </a:lnTo>
                <a:lnTo>
                  <a:pt x="61" y="59"/>
                </a:lnTo>
                <a:lnTo>
                  <a:pt x="60" y="61"/>
                </a:lnTo>
                <a:lnTo>
                  <a:pt x="58" y="63"/>
                </a:lnTo>
                <a:lnTo>
                  <a:pt x="57" y="66"/>
                </a:lnTo>
                <a:lnTo>
                  <a:pt x="55" y="68"/>
                </a:lnTo>
                <a:lnTo>
                  <a:pt x="55" y="71"/>
                </a:lnTo>
                <a:lnTo>
                  <a:pt x="53" y="75"/>
                </a:lnTo>
                <a:lnTo>
                  <a:pt x="53" y="78"/>
                </a:lnTo>
                <a:lnTo>
                  <a:pt x="52" y="81"/>
                </a:lnTo>
                <a:lnTo>
                  <a:pt x="52" y="85"/>
                </a:lnTo>
                <a:lnTo>
                  <a:pt x="52" y="89"/>
                </a:lnTo>
                <a:lnTo>
                  <a:pt x="52" y="92"/>
                </a:lnTo>
                <a:lnTo>
                  <a:pt x="52" y="97"/>
                </a:lnTo>
                <a:lnTo>
                  <a:pt x="52" y="100"/>
                </a:lnTo>
                <a:lnTo>
                  <a:pt x="52" y="105"/>
                </a:lnTo>
                <a:lnTo>
                  <a:pt x="53" y="109"/>
                </a:lnTo>
                <a:lnTo>
                  <a:pt x="54" y="114"/>
                </a:lnTo>
                <a:lnTo>
                  <a:pt x="55" y="119"/>
                </a:lnTo>
                <a:lnTo>
                  <a:pt x="78" y="232"/>
                </a:lnTo>
                <a:lnTo>
                  <a:pt x="44" y="240"/>
                </a:lnTo>
              </a:path>
            </a:pathLst>
          </a:custGeom>
          <a:solidFill>
            <a:srgbClr val="FF0000"/>
          </a:solidFill>
          <a:ln w="12700" cap="rnd">
            <a:noFill/>
            <a:round/>
            <a:headEnd/>
            <a:tailEnd/>
          </a:ln>
        </p:spPr>
        <p:txBody>
          <a:bodyPr/>
          <a:lstStyle/>
          <a:p>
            <a:pPr eaLnBrk="0" hangingPunct="0"/>
            <a:endParaRPr lang="en-US" dirty="0"/>
          </a:p>
        </p:txBody>
      </p:sp>
      <p:sp>
        <p:nvSpPr>
          <p:cNvPr id="3086" name="Freeform 3188"/>
          <p:cNvSpPr>
            <a:spLocks/>
          </p:cNvSpPr>
          <p:nvPr/>
        </p:nvSpPr>
        <p:spPr bwMode="auto">
          <a:xfrm>
            <a:off x="4217988" y="635000"/>
            <a:ext cx="288925" cy="363538"/>
          </a:xfrm>
          <a:custGeom>
            <a:avLst/>
            <a:gdLst>
              <a:gd name="T0" fmla="*/ 357862167 w 182"/>
              <a:gd name="T1" fmla="*/ 468749781 h 229"/>
              <a:gd name="T2" fmla="*/ 347781545 w 182"/>
              <a:gd name="T3" fmla="*/ 486391688 h 229"/>
              <a:gd name="T4" fmla="*/ 337700923 w 182"/>
              <a:gd name="T5" fmla="*/ 504032007 h 229"/>
              <a:gd name="T6" fmla="*/ 325100940 w 182"/>
              <a:gd name="T7" fmla="*/ 519152962 h 229"/>
              <a:gd name="T8" fmla="*/ 309978420 w 182"/>
              <a:gd name="T9" fmla="*/ 531754551 h 229"/>
              <a:gd name="T10" fmla="*/ 297378437 w 182"/>
              <a:gd name="T11" fmla="*/ 544354552 h 229"/>
              <a:gd name="T12" fmla="*/ 282257505 w 182"/>
              <a:gd name="T13" fmla="*/ 551915823 h 229"/>
              <a:gd name="T14" fmla="*/ 267136572 w 182"/>
              <a:gd name="T15" fmla="*/ 561996459 h 229"/>
              <a:gd name="T16" fmla="*/ 249494691 w 182"/>
              <a:gd name="T17" fmla="*/ 567036777 h 229"/>
              <a:gd name="T18" fmla="*/ 231854396 w 182"/>
              <a:gd name="T19" fmla="*/ 572077095 h 229"/>
              <a:gd name="T20" fmla="*/ 214214102 w 182"/>
              <a:gd name="T21" fmla="*/ 574596461 h 229"/>
              <a:gd name="T22" fmla="*/ 186491550 w 182"/>
              <a:gd name="T23" fmla="*/ 574596461 h 229"/>
              <a:gd name="T24" fmla="*/ 158769046 w 182"/>
              <a:gd name="T25" fmla="*/ 572077095 h 229"/>
              <a:gd name="T26" fmla="*/ 143648114 w 182"/>
              <a:gd name="T27" fmla="*/ 567036777 h 229"/>
              <a:gd name="T28" fmla="*/ 128527182 w 182"/>
              <a:gd name="T29" fmla="*/ 564515824 h 229"/>
              <a:gd name="T30" fmla="*/ 103327190 w 182"/>
              <a:gd name="T31" fmla="*/ 551915823 h 229"/>
              <a:gd name="T32" fmla="*/ 80644998 w 182"/>
              <a:gd name="T33" fmla="*/ 536794869 h 229"/>
              <a:gd name="T34" fmla="*/ 60483755 w 182"/>
              <a:gd name="T35" fmla="*/ 521673914 h 229"/>
              <a:gd name="T36" fmla="*/ 47883759 w 182"/>
              <a:gd name="T37" fmla="*/ 496472324 h 229"/>
              <a:gd name="T38" fmla="*/ 37801550 w 182"/>
              <a:gd name="T39" fmla="*/ 471270734 h 229"/>
              <a:gd name="T40" fmla="*/ 30241877 w 182"/>
              <a:gd name="T41" fmla="*/ 443548190 h 229"/>
              <a:gd name="T42" fmla="*/ 27722516 w 182"/>
              <a:gd name="T43" fmla="*/ 418346600 h 229"/>
              <a:gd name="T44" fmla="*/ 22682199 w 182"/>
              <a:gd name="T45" fmla="*/ 380544909 h 229"/>
              <a:gd name="T46" fmla="*/ 88206258 w 182"/>
              <a:gd name="T47" fmla="*/ 22682231 h 229"/>
              <a:gd name="T48" fmla="*/ 110886887 w 182"/>
              <a:gd name="T49" fmla="*/ 350303000 h 229"/>
              <a:gd name="T50" fmla="*/ 113407837 w 182"/>
              <a:gd name="T51" fmla="*/ 390625545 h 229"/>
              <a:gd name="T52" fmla="*/ 115927198 w 182"/>
              <a:gd name="T53" fmla="*/ 415827135 h 229"/>
              <a:gd name="T54" fmla="*/ 120967509 w 182"/>
              <a:gd name="T55" fmla="*/ 425907871 h 229"/>
              <a:gd name="T56" fmla="*/ 126007820 w 182"/>
              <a:gd name="T57" fmla="*/ 435988507 h 229"/>
              <a:gd name="T58" fmla="*/ 133567492 w 182"/>
              <a:gd name="T59" fmla="*/ 448588508 h 229"/>
              <a:gd name="T60" fmla="*/ 143648114 w 182"/>
              <a:gd name="T61" fmla="*/ 456149779 h 229"/>
              <a:gd name="T62" fmla="*/ 153728736 w 182"/>
              <a:gd name="T63" fmla="*/ 466230415 h 229"/>
              <a:gd name="T64" fmla="*/ 163810945 w 182"/>
              <a:gd name="T65" fmla="*/ 471270734 h 229"/>
              <a:gd name="T66" fmla="*/ 176410928 w 182"/>
              <a:gd name="T67" fmla="*/ 476311052 h 229"/>
              <a:gd name="T68" fmla="*/ 189012499 w 182"/>
              <a:gd name="T69" fmla="*/ 481351370 h 229"/>
              <a:gd name="T70" fmla="*/ 204133431 w 182"/>
              <a:gd name="T71" fmla="*/ 483870735 h 229"/>
              <a:gd name="T72" fmla="*/ 219254413 w 182"/>
              <a:gd name="T73" fmla="*/ 483870735 h 229"/>
              <a:gd name="T74" fmla="*/ 244454380 w 182"/>
              <a:gd name="T75" fmla="*/ 481351370 h 229"/>
              <a:gd name="T76" fmla="*/ 259575312 w 182"/>
              <a:gd name="T77" fmla="*/ 478830417 h 229"/>
              <a:gd name="T78" fmla="*/ 269655934 w 182"/>
              <a:gd name="T79" fmla="*/ 473790099 h 229"/>
              <a:gd name="T80" fmla="*/ 284776866 w 182"/>
              <a:gd name="T81" fmla="*/ 466230415 h 229"/>
              <a:gd name="T82" fmla="*/ 297378437 w 182"/>
              <a:gd name="T83" fmla="*/ 458669145 h 229"/>
              <a:gd name="T84" fmla="*/ 309978420 w 182"/>
              <a:gd name="T85" fmla="*/ 448588508 h 229"/>
              <a:gd name="T86" fmla="*/ 320059042 w 182"/>
              <a:gd name="T87" fmla="*/ 435988507 h 229"/>
              <a:gd name="T88" fmla="*/ 330141251 w 182"/>
              <a:gd name="T89" fmla="*/ 428427236 h 229"/>
              <a:gd name="T90" fmla="*/ 337700923 w 182"/>
              <a:gd name="T91" fmla="*/ 415827135 h 229"/>
              <a:gd name="T92" fmla="*/ 342741234 w 182"/>
              <a:gd name="T93" fmla="*/ 403225546 h 229"/>
              <a:gd name="T94" fmla="*/ 347781545 w 182"/>
              <a:gd name="T95" fmla="*/ 378023956 h 229"/>
              <a:gd name="T96" fmla="*/ 350302494 w 182"/>
              <a:gd name="T97" fmla="*/ 360383636 h 229"/>
              <a:gd name="T98" fmla="*/ 350302494 w 182"/>
              <a:gd name="T99" fmla="*/ 337701411 h 229"/>
              <a:gd name="T100" fmla="*/ 350302494 w 182"/>
              <a:gd name="T101" fmla="*/ 317540139 h 229"/>
              <a:gd name="T102" fmla="*/ 350302494 w 182"/>
              <a:gd name="T103" fmla="*/ 292338548 h 229"/>
              <a:gd name="T104" fmla="*/ 456149120 w 182"/>
              <a:gd name="T105" fmla="*/ 549394870 h 2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2"/>
              <a:gd name="T160" fmla="*/ 0 h 229"/>
              <a:gd name="T161" fmla="*/ 182 w 182"/>
              <a:gd name="T162" fmla="*/ 229 h 2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2" h="229">
                <a:moveTo>
                  <a:pt x="146" y="221"/>
                </a:moveTo>
                <a:lnTo>
                  <a:pt x="143" y="183"/>
                </a:lnTo>
                <a:lnTo>
                  <a:pt x="142" y="186"/>
                </a:lnTo>
                <a:lnTo>
                  <a:pt x="141" y="188"/>
                </a:lnTo>
                <a:lnTo>
                  <a:pt x="139" y="191"/>
                </a:lnTo>
                <a:lnTo>
                  <a:pt x="138" y="193"/>
                </a:lnTo>
                <a:lnTo>
                  <a:pt x="136" y="196"/>
                </a:lnTo>
                <a:lnTo>
                  <a:pt x="136" y="198"/>
                </a:lnTo>
                <a:lnTo>
                  <a:pt x="134" y="200"/>
                </a:lnTo>
                <a:lnTo>
                  <a:pt x="132" y="202"/>
                </a:lnTo>
                <a:lnTo>
                  <a:pt x="131" y="205"/>
                </a:lnTo>
                <a:lnTo>
                  <a:pt x="129" y="206"/>
                </a:lnTo>
                <a:lnTo>
                  <a:pt x="127" y="208"/>
                </a:lnTo>
                <a:lnTo>
                  <a:pt x="125" y="209"/>
                </a:lnTo>
                <a:lnTo>
                  <a:pt x="123" y="211"/>
                </a:lnTo>
                <a:lnTo>
                  <a:pt x="121" y="213"/>
                </a:lnTo>
                <a:lnTo>
                  <a:pt x="120" y="214"/>
                </a:lnTo>
                <a:lnTo>
                  <a:pt x="118" y="216"/>
                </a:lnTo>
                <a:lnTo>
                  <a:pt x="116" y="217"/>
                </a:lnTo>
                <a:lnTo>
                  <a:pt x="114" y="218"/>
                </a:lnTo>
                <a:lnTo>
                  <a:pt x="112" y="219"/>
                </a:lnTo>
                <a:lnTo>
                  <a:pt x="109" y="221"/>
                </a:lnTo>
                <a:lnTo>
                  <a:pt x="107" y="222"/>
                </a:lnTo>
                <a:lnTo>
                  <a:pt x="106" y="223"/>
                </a:lnTo>
                <a:lnTo>
                  <a:pt x="104" y="224"/>
                </a:lnTo>
                <a:lnTo>
                  <a:pt x="101" y="224"/>
                </a:lnTo>
                <a:lnTo>
                  <a:pt x="99" y="225"/>
                </a:lnTo>
                <a:lnTo>
                  <a:pt x="97" y="225"/>
                </a:lnTo>
                <a:lnTo>
                  <a:pt x="95" y="226"/>
                </a:lnTo>
                <a:lnTo>
                  <a:pt x="92" y="227"/>
                </a:lnTo>
                <a:lnTo>
                  <a:pt x="90" y="227"/>
                </a:lnTo>
                <a:lnTo>
                  <a:pt x="87" y="228"/>
                </a:lnTo>
                <a:lnTo>
                  <a:pt x="85" y="228"/>
                </a:lnTo>
                <a:lnTo>
                  <a:pt x="82" y="228"/>
                </a:lnTo>
                <a:lnTo>
                  <a:pt x="78" y="228"/>
                </a:lnTo>
                <a:lnTo>
                  <a:pt x="74" y="228"/>
                </a:lnTo>
                <a:lnTo>
                  <a:pt x="70" y="228"/>
                </a:lnTo>
                <a:lnTo>
                  <a:pt x="65" y="227"/>
                </a:lnTo>
                <a:lnTo>
                  <a:pt x="63" y="227"/>
                </a:lnTo>
                <a:lnTo>
                  <a:pt x="61" y="226"/>
                </a:lnTo>
                <a:lnTo>
                  <a:pt x="59" y="226"/>
                </a:lnTo>
                <a:lnTo>
                  <a:pt x="57" y="225"/>
                </a:lnTo>
                <a:lnTo>
                  <a:pt x="55" y="225"/>
                </a:lnTo>
                <a:lnTo>
                  <a:pt x="53" y="224"/>
                </a:lnTo>
                <a:lnTo>
                  <a:pt x="51" y="224"/>
                </a:lnTo>
                <a:lnTo>
                  <a:pt x="49" y="223"/>
                </a:lnTo>
                <a:lnTo>
                  <a:pt x="45" y="221"/>
                </a:lnTo>
                <a:lnTo>
                  <a:pt x="41" y="219"/>
                </a:lnTo>
                <a:lnTo>
                  <a:pt x="38" y="218"/>
                </a:lnTo>
                <a:lnTo>
                  <a:pt x="35" y="216"/>
                </a:lnTo>
                <a:lnTo>
                  <a:pt x="32" y="213"/>
                </a:lnTo>
                <a:lnTo>
                  <a:pt x="29" y="211"/>
                </a:lnTo>
                <a:lnTo>
                  <a:pt x="27" y="209"/>
                </a:lnTo>
                <a:lnTo>
                  <a:pt x="24" y="207"/>
                </a:lnTo>
                <a:lnTo>
                  <a:pt x="22" y="204"/>
                </a:lnTo>
                <a:lnTo>
                  <a:pt x="20" y="201"/>
                </a:lnTo>
                <a:lnTo>
                  <a:pt x="19" y="197"/>
                </a:lnTo>
                <a:lnTo>
                  <a:pt x="17" y="194"/>
                </a:lnTo>
                <a:lnTo>
                  <a:pt x="16" y="191"/>
                </a:lnTo>
                <a:lnTo>
                  <a:pt x="15" y="187"/>
                </a:lnTo>
                <a:lnTo>
                  <a:pt x="14" y="183"/>
                </a:lnTo>
                <a:lnTo>
                  <a:pt x="13" y="179"/>
                </a:lnTo>
                <a:lnTo>
                  <a:pt x="12" y="176"/>
                </a:lnTo>
                <a:lnTo>
                  <a:pt x="12" y="173"/>
                </a:lnTo>
                <a:lnTo>
                  <a:pt x="11" y="170"/>
                </a:lnTo>
                <a:lnTo>
                  <a:pt x="11" y="166"/>
                </a:lnTo>
                <a:lnTo>
                  <a:pt x="10" y="162"/>
                </a:lnTo>
                <a:lnTo>
                  <a:pt x="10" y="157"/>
                </a:lnTo>
                <a:lnTo>
                  <a:pt x="9" y="151"/>
                </a:lnTo>
                <a:lnTo>
                  <a:pt x="9" y="145"/>
                </a:lnTo>
                <a:lnTo>
                  <a:pt x="0" y="12"/>
                </a:lnTo>
                <a:lnTo>
                  <a:pt x="35" y="9"/>
                </a:lnTo>
                <a:lnTo>
                  <a:pt x="43" y="127"/>
                </a:lnTo>
                <a:lnTo>
                  <a:pt x="43" y="133"/>
                </a:lnTo>
                <a:lnTo>
                  <a:pt x="44" y="139"/>
                </a:lnTo>
                <a:lnTo>
                  <a:pt x="44" y="145"/>
                </a:lnTo>
                <a:lnTo>
                  <a:pt x="45" y="150"/>
                </a:lnTo>
                <a:lnTo>
                  <a:pt x="45" y="155"/>
                </a:lnTo>
                <a:lnTo>
                  <a:pt x="45" y="158"/>
                </a:lnTo>
                <a:lnTo>
                  <a:pt x="45" y="162"/>
                </a:lnTo>
                <a:lnTo>
                  <a:pt x="46" y="165"/>
                </a:lnTo>
                <a:lnTo>
                  <a:pt x="47" y="166"/>
                </a:lnTo>
                <a:lnTo>
                  <a:pt x="47" y="168"/>
                </a:lnTo>
                <a:lnTo>
                  <a:pt x="48" y="169"/>
                </a:lnTo>
                <a:lnTo>
                  <a:pt x="49" y="171"/>
                </a:lnTo>
                <a:lnTo>
                  <a:pt x="49" y="172"/>
                </a:lnTo>
                <a:lnTo>
                  <a:pt x="50" y="173"/>
                </a:lnTo>
                <a:lnTo>
                  <a:pt x="51" y="175"/>
                </a:lnTo>
                <a:lnTo>
                  <a:pt x="52" y="176"/>
                </a:lnTo>
                <a:lnTo>
                  <a:pt x="53" y="178"/>
                </a:lnTo>
                <a:lnTo>
                  <a:pt x="54" y="179"/>
                </a:lnTo>
                <a:lnTo>
                  <a:pt x="55" y="180"/>
                </a:lnTo>
                <a:lnTo>
                  <a:pt x="57" y="181"/>
                </a:lnTo>
                <a:lnTo>
                  <a:pt x="58" y="183"/>
                </a:lnTo>
                <a:lnTo>
                  <a:pt x="59" y="183"/>
                </a:lnTo>
                <a:lnTo>
                  <a:pt x="61" y="185"/>
                </a:lnTo>
                <a:lnTo>
                  <a:pt x="62" y="185"/>
                </a:lnTo>
                <a:lnTo>
                  <a:pt x="64" y="186"/>
                </a:lnTo>
                <a:lnTo>
                  <a:pt x="65" y="187"/>
                </a:lnTo>
                <a:lnTo>
                  <a:pt x="66" y="188"/>
                </a:lnTo>
                <a:lnTo>
                  <a:pt x="68" y="189"/>
                </a:lnTo>
                <a:lnTo>
                  <a:pt x="70" y="189"/>
                </a:lnTo>
                <a:lnTo>
                  <a:pt x="71" y="190"/>
                </a:lnTo>
                <a:lnTo>
                  <a:pt x="73" y="190"/>
                </a:lnTo>
                <a:lnTo>
                  <a:pt x="75" y="191"/>
                </a:lnTo>
                <a:lnTo>
                  <a:pt x="78" y="192"/>
                </a:lnTo>
                <a:lnTo>
                  <a:pt x="79" y="192"/>
                </a:lnTo>
                <a:lnTo>
                  <a:pt x="81" y="192"/>
                </a:lnTo>
                <a:lnTo>
                  <a:pt x="83" y="192"/>
                </a:lnTo>
                <a:lnTo>
                  <a:pt x="85" y="192"/>
                </a:lnTo>
                <a:lnTo>
                  <a:pt x="87" y="192"/>
                </a:lnTo>
                <a:lnTo>
                  <a:pt x="89" y="192"/>
                </a:lnTo>
                <a:lnTo>
                  <a:pt x="93" y="192"/>
                </a:lnTo>
                <a:lnTo>
                  <a:pt x="97" y="191"/>
                </a:lnTo>
                <a:lnTo>
                  <a:pt x="99" y="190"/>
                </a:lnTo>
                <a:lnTo>
                  <a:pt x="101" y="190"/>
                </a:lnTo>
                <a:lnTo>
                  <a:pt x="103" y="190"/>
                </a:lnTo>
                <a:lnTo>
                  <a:pt x="105" y="189"/>
                </a:lnTo>
                <a:lnTo>
                  <a:pt x="106" y="188"/>
                </a:lnTo>
                <a:lnTo>
                  <a:pt x="107" y="188"/>
                </a:lnTo>
                <a:lnTo>
                  <a:pt x="109" y="187"/>
                </a:lnTo>
                <a:lnTo>
                  <a:pt x="111" y="186"/>
                </a:lnTo>
                <a:lnTo>
                  <a:pt x="113" y="185"/>
                </a:lnTo>
                <a:lnTo>
                  <a:pt x="115" y="184"/>
                </a:lnTo>
                <a:lnTo>
                  <a:pt x="116" y="183"/>
                </a:lnTo>
                <a:lnTo>
                  <a:pt x="118" y="182"/>
                </a:lnTo>
                <a:lnTo>
                  <a:pt x="120" y="181"/>
                </a:lnTo>
                <a:lnTo>
                  <a:pt x="121" y="179"/>
                </a:lnTo>
                <a:lnTo>
                  <a:pt x="123" y="178"/>
                </a:lnTo>
                <a:lnTo>
                  <a:pt x="124" y="176"/>
                </a:lnTo>
                <a:lnTo>
                  <a:pt x="126" y="175"/>
                </a:lnTo>
                <a:lnTo>
                  <a:pt x="127" y="173"/>
                </a:lnTo>
                <a:lnTo>
                  <a:pt x="128" y="172"/>
                </a:lnTo>
                <a:lnTo>
                  <a:pt x="130" y="171"/>
                </a:lnTo>
                <a:lnTo>
                  <a:pt x="131" y="170"/>
                </a:lnTo>
                <a:lnTo>
                  <a:pt x="132" y="169"/>
                </a:lnTo>
                <a:lnTo>
                  <a:pt x="133" y="167"/>
                </a:lnTo>
                <a:lnTo>
                  <a:pt x="134" y="165"/>
                </a:lnTo>
                <a:lnTo>
                  <a:pt x="135" y="164"/>
                </a:lnTo>
                <a:lnTo>
                  <a:pt x="135" y="162"/>
                </a:lnTo>
                <a:lnTo>
                  <a:pt x="136" y="160"/>
                </a:lnTo>
                <a:lnTo>
                  <a:pt x="136" y="158"/>
                </a:lnTo>
                <a:lnTo>
                  <a:pt x="137" y="154"/>
                </a:lnTo>
                <a:lnTo>
                  <a:pt x="138" y="150"/>
                </a:lnTo>
                <a:lnTo>
                  <a:pt x="138" y="148"/>
                </a:lnTo>
                <a:lnTo>
                  <a:pt x="139" y="145"/>
                </a:lnTo>
                <a:lnTo>
                  <a:pt x="139" y="143"/>
                </a:lnTo>
                <a:lnTo>
                  <a:pt x="139" y="140"/>
                </a:lnTo>
                <a:lnTo>
                  <a:pt x="139" y="137"/>
                </a:lnTo>
                <a:lnTo>
                  <a:pt x="139" y="134"/>
                </a:lnTo>
                <a:lnTo>
                  <a:pt x="140" y="132"/>
                </a:lnTo>
                <a:lnTo>
                  <a:pt x="140" y="129"/>
                </a:lnTo>
                <a:lnTo>
                  <a:pt x="139" y="126"/>
                </a:lnTo>
                <a:lnTo>
                  <a:pt x="139" y="123"/>
                </a:lnTo>
                <a:lnTo>
                  <a:pt x="139" y="120"/>
                </a:lnTo>
                <a:lnTo>
                  <a:pt x="139" y="116"/>
                </a:lnTo>
                <a:lnTo>
                  <a:pt x="133" y="2"/>
                </a:lnTo>
                <a:lnTo>
                  <a:pt x="167" y="0"/>
                </a:lnTo>
                <a:lnTo>
                  <a:pt x="181" y="218"/>
                </a:lnTo>
                <a:lnTo>
                  <a:pt x="146" y="221"/>
                </a:lnTo>
              </a:path>
            </a:pathLst>
          </a:custGeom>
          <a:solidFill>
            <a:srgbClr val="FF0000"/>
          </a:solidFill>
          <a:ln w="12700" cap="rnd">
            <a:noFill/>
            <a:round/>
            <a:headEnd/>
            <a:tailEnd/>
          </a:ln>
        </p:spPr>
        <p:txBody>
          <a:bodyPr/>
          <a:lstStyle/>
          <a:p>
            <a:pPr eaLnBrk="0" hangingPunct="0"/>
            <a:endParaRPr lang="en-US" dirty="0"/>
          </a:p>
        </p:txBody>
      </p:sp>
      <p:sp>
        <p:nvSpPr>
          <p:cNvPr id="3087" name="Freeform 3189"/>
          <p:cNvSpPr>
            <a:spLocks/>
          </p:cNvSpPr>
          <p:nvPr/>
        </p:nvSpPr>
        <p:spPr bwMode="auto">
          <a:xfrm>
            <a:off x="4608513" y="503238"/>
            <a:ext cx="69850" cy="482600"/>
          </a:xfrm>
          <a:custGeom>
            <a:avLst/>
            <a:gdLst>
              <a:gd name="T0" fmla="*/ 27722515 w 44"/>
              <a:gd name="T1" fmla="*/ 90725613 h 304"/>
              <a:gd name="T2" fmla="*/ 27722515 w 44"/>
              <a:gd name="T3" fmla="*/ 0 h 304"/>
              <a:gd name="T4" fmla="*/ 108367525 w 44"/>
              <a:gd name="T5" fmla="*/ 2520950 h 304"/>
              <a:gd name="T6" fmla="*/ 103327189 w 44"/>
              <a:gd name="T7" fmla="*/ 93246562 h 304"/>
              <a:gd name="T8" fmla="*/ 27722515 w 44"/>
              <a:gd name="T9" fmla="*/ 90725613 h 304"/>
              <a:gd name="T10" fmla="*/ 0 w 44"/>
              <a:gd name="T11" fmla="*/ 761087080 h 304"/>
              <a:gd name="T12" fmla="*/ 22682198 w 44"/>
              <a:gd name="T13" fmla="*/ 206652779 h 304"/>
              <a:gd name="T14" fmla="*/ 98286878 w 44"/>
              <a:gd name="T15" fmla="*/ 209172190 h 304"/>
              <a:gd name="T16" fmla="*/ 80644997 w 44"/>
              <a:gd name="T17" fmla="*/ 763608029 h 304"/>
              <a:gd name="T18" fmla="*/ 0 w 44"/>
              <a:gd name="T19" fmla="*/ 761087080 h 304"/>
              <a:gd name="T20" fmla="*/ 27722515 w 44"/>
              <a:gd name="T21" fmla="*/ 90725613 h 3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304"/>
              <a:gd name="T35" fmla="*/ 44 w 44"/>
              <a:gd name="T36" fmla="*/ 304 h 30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304">
                <a:moveTo>
                  <a:pt x="11" y="36"/>
                </a:moveTo>
                <a:lnTo>
                  <a:pt x="11" y="0"/>
                </a:lnTo>
                <a:lnTo>
                  <a:pt x="43" y="1"/>
                </a:lnTo>
                <a:lnTo>
                  <a:pt x="41" y="37"/>
                </a:lnTo>
                <a:lnTo>
                  <a:pt x="11" y="36"/>
                </a:lnTo>
                <a:lnTo>
                  <a:pt x="0" y="302"/>
                </a:lnTo>
                <a:lnTo>
                  <a:pt x="9" y="82"/>
                </a:lnTo>
                <a:lnTo>
                  <a:pt x="39" y="83"/>
                </a:lnTo>
                <a:lnTo>
                  <a:pt x="32" y="303"/>
                </a:lnTo>
                <a:lnTo>
                  <a:pt x="0" y="302"/>
                </a:lnTo>
                <a:lnTo>
                  <a:pt x="11" y="36"/>
                </a:lnTo>
              </a:path>
            </a:pathLst>
          </a:custGeom>
          <a:solidFill>
            <a:srgbClr val="FF0000"/>
          </a:solidFill>
          <a:ln w="12700" cap="rnd">
            <a:noFill/>
            <a:round/>
            <a:headEnd/>
            <a:tailEnd/>
          </a:ln>
        </p:spPr>
        <p:txBody>
          <a:bodyPr/>
          <a:lstStyle/>
          <a:p>
            <a:pPr eaLnBrk="0" hangingPunct="0"/>
            <a:endParaRPr lang="en-US" dirty="0"/>
          </a:p>
        </p:txBody>
      </p:sp>
      <p:sp>
        <p:nvSpPr>
          <p:cNvPr id="3088" name="Freeform 3190"/>
          <p:cNvSpPr>
            <a:spLocks/>
          </p:cNvSpPr>
          <p:nvPr/>
        </p:nvSpPr>
        <p:spPr bwMode="auto">
          <a:xfrm>
            <a:off x="4756150" y="642938"/>
            <a:ext cx="295275" cy="379412"/>
          </a:xfrm>
          <a:custGeom>
            <a:avLst/>
            <a:gdLst>
              <a:gd name="T0" fmla="*/ 153728737 w 186"/>
              <a:gd name="T1" fmla="*/ 12599971 h 239"/>
              <a:gd name="T2" fmla="*/ 151209375 w 186"/>
              <a:gd name="T3" fmla="*/ 78123952 h 239"/>
              <a:gd name="T4" fmla="*/ 166330308 w 186"/>
              <a:gd name="T5" fmla="*/ 65523984 h 239"/>
              <a:gd name="T6" fmla="*/ 178931878 w 186"/>
              <a:gd name="T7" fmla="*/ 55443375 h 239"/>
              <a:gd name="T8" fmla="*/ 194052811 w 186"/>
              <a:gd name="T9" fmla="*/ 47882112 h 239"/>
              <a:gd name="T10" fmla="*/ 209173793 w 186"/>
              <a:gd name="T11" fmla="*/ 37801503 h 239"/>
              <a:gd name="T12" fmla="*/ 224294726 w 186"/>
              <a:gd name="T13" fmla="*/ 32761198 h 239"/>
              <a:gd name="T14" fmla="*/ 241935020 w 186"/>
              <a:gd name="T15" fmla="*/ 27720894 h 239"/>
              <a:gd name="T16" fmla="*/ 259575314 w 186"/>
              <a:gd name="T17" fmla="*/ 22680583 h 239"/>
              <a:gd name="T18" fmla="*/ 274696247 w 186"/>
              <a:gd name="T19" fmla="*/ 22680583 h 239"/>
              <a:gd name="T20" fmla="*/ 294857490 w 186"/>
              <a:gd name="T21" fmla="*/ 22680583 h 239"/>
              <a:gd name="T22" fmla="*/ 325100943 w 186"/>
              <a:gd name="T23" fmla="*/ 25201529 h 239"/>
              <a:gd name="T24" fmla="*/ 355342808 w 186"/>
              <a:gd name="T25" fmla="*/ 35282144 h 239"/>
              <a:gd name="T26" fmla="*/ 378023413 w 186"/>
              <a:gd name="T27" fmla="*/ 42841808 h 239"/>
              <a:gd name="T28" fmla="*/ 390624984 w 186"/>
              <a:gd name="T29" fmla="*/ 50403058 h 239"/>
              <a:gd name="T30" fmla="*/ 413305589 w 186"/>
              <a:gd name="T31" fmla="*/ 63003038 h 239"/>
              <a:gd name="T32" fmla="*/ 430947570 w 186"/>
              <a:gd name="T33" fmla="*/ 83164256 h 239"/>
              <a:gd name="T34" fmla="*/ 446068502 w 186"/>
              <a:gd name="T35" fmla="*/ 105846446 h 239"/>
              <a:gd name="T36" fmla="*/ 456149124 w 186"/>
              <a:gd name="T37" fmla="*/ 131047968 h 239"/>
              <a:gd name="T38" fmla="*/ 463708796 w 186"/>
              <a:gd name="T39" fmla="*/ 156249491 h 239"/>
              <a:gd name="T40" fmla="*/ 466229745 w 186"/>
              <a:gd name="T41" fmla="*/ 183970373 h 239"/>
              <a:gd name="T42" fmla="*/ 466229745 w 186"/>
              <a:gd name="T43" fmla="*/ 211692891 h 239"/>
              <a:gd name="T44" fmla="*/ 461189435 w 186"/>
              <a:gd name="T45" fmla="*/ 252015328 h 239"/>
              <a:gd name="T46" fmla="*/ 332660615 w 186"/>
              <a:gd name="T47" fmla="*/ 589715833 h 239"/>
              <a:gd name="T48" fmla="*/ 372983102 w 186"/>
              <a:gd name="T49" fmla="*/ 241934719 h 239"/>
              <a:gd name="T50" fmla="*/ 372983102 w 186"/>
              <a:gd name="T51" fmla="*/ 209171945 h 239"/>
              <a:gd name="T52" fmla="*/ 370463740 w 186"/>
              <a:gd name="T53" fmla="*/ 181451014 h 239"/>
              <a:gd name="T54" fmla="*/ 362902480 w 186"/>
              <a:gd name="T55" fmla="*/ 161289796 h 239"/>
              <a:gd name="T56" fmla="*/ 350302497 w 186"/>
              <a:gd name="T57" fmla="*/ 146168882 h 239"/>
              <a:gd name="T58" fmla="*/ 335181564 w 186"/>
              <a:gd name="T59" fmla="*/ 131047968 h 239"/>
              <a:gd name="T60" fmla="*/ 312499372 w 186"/>
              <a:gd name="T61" fmla="*/ 118446413 h 239"/>
              <a:gd name="T62" fmla="*/ 287297817 w 186"/>
              <a:gd name="T63" fmla="*/ 113406109 h 239"/>
              <a:gd name="T64" fmla="*/ 267136574 w 186"/>
              <a:gd name="T65" fmla="*/ 110886750 h 239"/>
              <a:gd name="T66" fmla="*/ 246975331 w 186"/>
              <a:gd name="T67" fmla="*/ 110886750 h 239"/>
              <a:gd name="T68" fmla="*/ 226814087 w 186"/>
              <a:gd name="T69" fmla="*/ 113406109 h 239"/>
              <a:gd name="T70" fmla="*/ 206652794 w 186"/>
              <a:gd name="T71" fmla="*/ 120967359 h 239"/>
              <a:gd name="T72" fmla="*/ 191531862 w 186"/>
              <a:gd name="T73" fmla="*/ 128527022 h 239"/>
              <a:gd name="T74" fmla="*/ 173891568 w 186"/>
              <a:gd name="T75" fmla="*/ 141128578 h 239"/>
              <a:gd name="T76" fmla="*/ 158769048 w 186"/>
              <a:gd name="T77" fmla="*/ 153728545 h 239"/>
              <a:gd name="T78" fmla="*/ 146169064 w 186"/>
              <a:gd name="T79" fmla="*/ 176410710 h 239"/>
              <a:gd name="T80" fmla="*/ 136088442 w 186"/>
              <a:gd name="T81" fmla="*/ 201612232 h 239"/>
              <a:gd name="T82" fmla="*/ 128527182 w 186"/>
              <a:gd name="T83" fmla="*/ 234373468 h 239"/>
              <a:gd name="T84" fmla="*/ 120967510 w 186"/>
              <a:gd name="T85" fmla="*/ 269655600 h 2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6"/>
              <a:gd name="T130" fmla="*/ 0 h 239"/>
              <a:gd name="T131" fmla="*/ 186 w 186"/>
              <a:gd name="T132" fmla="*/ 239 h 2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6" h="239">
                <a:moveTo>
                  <a:pt x="0" y="218"/>
                </a:moveTo>
                <a:lnTo>
                  <a:pt x="26" y="0"/>
                </a:lnTo>
                <a:lnTo>
                  <a:pt x="61" y="5"/>
                </a:lnTo>
                <a:lnTo>
                  <a:pt x="57" y="35"/>
                </a:lnTo>
                <a:lnTo>
                  <a:pt x="59" y="33"/>
                </a:lnTo>
                <a:lnTo>
                  <a:pt x="60" y="31"/>
                </a:lnTo>
                <a:lnTo>
                  <a:pt x="62" y="30"/>
                </a:lnTo>
                <a:lnTo>
                  <a:pt x="64" y="28"/>
                </a:lnTo>
                <a:lnTo>
                  <a:pt x="66" y="26"/>
                </a:lnTo>
                <a:lnTo>
                  <a:pt x="68" y="25"/>
                </a:lnTo>
                <a:lnTo>
                  <a:pt x="70" y="23"/>
                </a:lnTo>
                <a:lnTo>
                  <a:pt x="71" y="22"/>
                </a:lnTo>
                <a:lnTo>
                  <a:pt x="73" y="20"/>
                </a:lnTo>
                <a:lnTo>
                  <a:pt x="75" y="20"/>
                </a:lnTo>
                <a:lnTo>
                  <a:pt x="77" y="19"/>
                </a:lnTo>
                <a:lnTo>
                  <a:pt x="78" y="18"/>
                </a:lnTo>
                <a:lnTo>
                  <a:pt x="80" y="16"/>
                </a:lnTo>
                <a:lnTo>
                  <a:pt x="83" y="15"/>
                </a:lnTo>
                <a:lnTo>
                  <a:pt x="84" y="14"/>
                </a:lnTo>
                <a:lnTo>
                  <a:pt x="86" y="14"/>
                </a:lnTo>
                <a:lnTo>
                  <a:pt x="89" y="13"/>
                </a:lnTo>
                <a:lnTo>
                  <a:pt x="91" y="12"/>
                </a:lnTo>
                <a:lnTo>
                  <a:pt x="93" y="11"/>
                </a:lnTo>
                <a:lnTo>
                  <a:pt x="96" y="11"/>
                </a:lnTo>
                <a:lnTo>
                  <a:pt x="98" y="10"/>
                </a:lnTo>
                <a:lnTo>
                  <a:pt x="100" y="10"/>
                </a:lnTo>
                <a:lnTo>
                  <a:pt x="103" y="9"/>
                </a:lnTo>
                <a:lnTo>
                  <a:pt x="105" y="9"/>
                </a:lnTo>
                <a:lnTo>
                  <a:pt x="107" y="9"/>
                </a:lnTo>
                <a:lnTo>
                  <a:pt x="109" y="9"/>
                </a:lnTo>
                <a:lnTo>
                  <a:pt x="111" y="9"/>
                </a:lnTo>
                <a:lnTo>
                  <a:pt x="114" y="9"/>
                </a:lnTo>
                <a:lnTo>
                  <a:pt x="117" y="9"/>
                </a:lnTo>
                <a:lnTo>
                  <a:pt x="119" y="9"/>
                </a:lnTo>
                <a:lnTo>
                  <a:pt x="125" y="10"/>
                </a:lnTo>
                <a:lnTo>
                  <a:pt x="129" y="10"/>
                </a:lnTo>
                <a:lnTo>
                  <a:pt x="134" y="11"/>
                </a:lnTo>
                <a:lnTo>
                  <a:pt x="138" y="12"/>
                </a:lnTo>
                <a:lnTo>
                  <a:pt x="141" y="14"/>
                </a:lnTo>
                <a:lnTo>
                  <a:pt x="145" y="15"/>
                </a:lnTo>
                <a:lnTo>
                  <a:pt x="148" y="16"/>
                </a:lnTo>
                <a:lnTo>
                  <a:pt x="150" y="17"/>
                </a:lnTo>
                <a:lnTo>
                  <a:pt x="151" y="18"/>
                </a:lnTo>
                <a:lnTo>
                  <a:pt x="153" y="19"/>
                </a:lnTo>
                <a:lnTo>
                  <a:pt x="155" y="20"/>
                </a:lnTo>
                <a:lnTo>
                  <a:pt x="157" y="20"/>
                </a:lnTo>
                <a:lnTo>
                  <a:pt x="160" y="23"/>
                </a:lnTo>
                <a:lnTo>
                  <a:pt x="164" y="25"/>
                </a:lnTo>
                <a:lnTo>
                  <a:pt x="167" y="28"/>
                </a:lnTo>
                <a:lnTo>
                  <a:pt x="170" y="30"/>
                </a:lnTo>
                <a:lnTo>
                  <a:pt x="171" y="33"/>
                </a:lnTo>
                <a:lnTo>
                  <a:pt x="174" y="36"/>
                </a:lnTo>
                <a:lnTo>
                  <a:pt x="175" y="39"/>
                </a:lnTo>
                <a:lnTo>
                  <a:pt x="177" y="42"/>
                </a:lnTo>
                <a:lnTo>
                  <a:pt x="179" y="45"/>
                </a:lnTo>
                <a:lnTo>
                  <a:pt x="180" y="49"/>
                </a:lnTo>
                <a:lnTo>
                  <a:pt x="181" y="52"/>
                </a:lnTo>
                <a:lnTo>
                  <a:pt x="182" y="56"/>
                </a:lnTo>
                <a:lnTo>
                  <a:pt x="183" y="59"/>
                </a:lnTo>
                <a:lnTo>
                  <a:pt x="184" y="62"/>
                </a:lnTo>
                <a:lnTo>
                  <a:pt x="184" y="66"/>
                </a:lnTo>
                <a:lnTo>
                  <a:pt x="185" y="70"/>
                </a:lnTo>
                <a:lnTo>
                  <a:pt x="185" y="73"/>
                </a:lnTo>
                <a:lnTo>
                  <a:pt x="185" y="77"/>
                </a:lnTo>
                <a:lnTo>
                  <a:pt x="185" y="80"/>
                </a:lnTo>
                <a:lnTo>
                  <a:pt x="185" y="84"/>
                </a:lnTo>
                <a:lnTo>
                  <a:pt x="184" y="89"/>
                </a:lnTo>
                <a:lnTo>
                  <a:pt x="184" y="95"/>
                </a:lnTo>
                <a:lnTo>
                  <a:pt x="183" y="100"/>
                </a:lnTo>
                <a:lnTo>
                  <a:pt x="183" y="106"/>
                </a:lnTo>
                <a:lnTo>
                  <a:pt x="167" y="238"/>
                </a:lnTo>
                <a:lnTo>
                  <a:pt x="132" y="234"/>
                </a:lnTo>
                <a:lnTo>
                  <a:pt x="147" y="106"/>
                </a:lnTo>
                <a:lnTo>
                  <a:pt x="148" y="100"/>
                </a:lnTo>
                <a:lnTo>
                  <a:pt x="148" y="96"/>
                </a:lnTo>
                <a:lnTo>
                  <a:pt x="148" y="92"/>
                </a:lnTo>
                <a:lnTo>
                  <a:pt x="148" y="87"/>
                </a:lnTo>
                <a:lnTo>
                  <a:pt x="148" y="83"/>
                </a:lnTo>
                <a:lnTo>
                  <a:pt x="148" y="79"/>
                </a:lnTo>
                <a:lnTo>
                  <a:pt x="148" y="76"/>
                </a:lnTo>
                <a:lnTo>
                  <a:pt x="147" y="72"/>
                </a:lnTo>
                <a:lnTo>
                  <a:pt x="146" y="70"/>
                </a:lnTo>
                <a:lnTo>
                  <a:pt x="145" y="67"/>
                </a:lnTo>
                <a:lnTo>
                  <a:pt x="144" y="64"/>
                </a:lnTo>
                <a:lnTo>
                  <a:pt x="142" y="62"/>
                </a:lnTo>
                <a:lnTo>
                  <a:pt x="141" y="60"/>
                </a:lnTo>
                <a:lnTo>
                  <a:pt x="139" y="58"/>
                </a:lnTo>
                <a:lnTo>
                  <a:pt x="138" y="56"/>
                </a:lnTo>
                <a:lnTo>
                  <a:pt x="135" y="54"/>
                </a:lnTo>
                <a:lnTo>
                  <a:pt x="133" y="52"/>
                </a:lnTo>
                <a:lnTo>
                  <a:pt x="130" y="50"/>
                </a:lnTo>
                <a:lnTo>
                  <a:pt x="127" y="49"/>
                </a:lnTo>
                <a:lnTo>
                  <a:pt x="124" y="47"/>
                </a:lnTo>
                <a:lnTo>
                  <a:pt x="121" y="47"/>
                </a:lnTo>
                <a:lnTo>
                  <a:pt x="118" y="45"/>
                </a:lnTo>
                <a:lnTo>
                  <a:pt x="114" y="45"/>
                </a:lnTo>
                <a:lnTo>
                  <a:pt x="111" y="44"/>
                </a:lnTo>
                <a:lnTo>
                  <a:pt x="108" y="44"/>
                </a:lnTo>
                <a:lnTo>
                  <a:pt x="106" y="44"/>
                </a:lnTo>
                <a:lnTo>
                  <a:pt x="103" y="44"/>
                </a:lnTo>
                <a:lnTo>
                  <a:pt x="101" y="44"/>
                </a:lnTo>
                <a:lnTo>
                  <a:pt x="98" y="44"/>
                </a:lnTo>
                <a:lnTo>
                  <a:pt x="95" y="44"/>
                </a:lnTo>
                <a:lnTo>
                  <a:pt x="92" y="44"/>
                </a:lnTo>
                <a:lnTo>
                  <a:pt x="90" y="45"/>
                </a:lnTo>
                <a:lnTo>
                  <a:pt x="87" y="46"/>
                </a:lnTo>
                <a:lnTo>
                  <a:pt x="85" y="47"/>
                </a:lnTo>
                <a:lnTo>
                  <a:pt x="82" y="48"/>
                </a:lnTo>
                <a:lnTo>
                  <a:pt x="80" y="49"/>
                </a:lnTo>
                <a:lnTo>
                  <a:pt x="78" y="50"/>
                </a:lnTo>
                <a:lnTo>
                  <a:pt x="76" y="51"/>
                </a:lnTo>
                <a:lnTo>
                  <a:pt x="74" y="53"/>
                </a:lnTo>
                <a:lnTo>
                  <a:pt x="72" y="54"/>
                </a:lnTo>
                <a:lnTo>
                  <a:pt x="69" y="56"/>
                </a:lnTo>
                <a:lnTo>
                  <a:pt x="67" y="58"/>
                </a:lnTo>
                <a:lnTo>
                  <a:pt x="65" y="60"/>
                </a:lnTo>
                <a:lnTo>
                  <a:pt x="63" y="61"/>
                </a:lnTo>
                <a:lnTo>
                  <a:pt x="62" y="64"/>
                </a:lnTo>
                <a:lnTo>
                  <a:pt x="60" y="67"/>
                </a:lnTo>
                <a:lnTo>
                  <a:pt x="58" y="70"/>
                </a:lnTo>
                <a:lnTo>
                  <a:pt x="57" y="73"/>
                </a:lnTo>
                <a:lnTo>
                  <a:pt x="55" y="77"/>
                </a:lnTo>
                <a:lnTo>
                  <a:pt x="54" y="80"/>
                </a:lnTo>
                <a:lnTo>
                  <a:pt x="53" y="84"/>
                </a:lnTo>
                <a:lnTo>
                  <a:pt x="51" y="89"/>
                </a:lnTo>
                <a:lnTo>
                  <a:pt x="51" y="93"/>
                </a:lnTo>
                <a:lnTo>
                  <a:pt x="50" y="98"/>
                </a:lnTo>
                <a:lnTo>
                  <a:pt x="49" y="102"/>
                </a:lnTo>
                <a:lnTo>
                  <a:pt x="48" y="107"/>
                </a:lnTo>
                <a:lnTo>
                  <a:pt x="35" y="222"/>
                </a:lnTo>
                <a:lnTo>
                  <a:pt x="0" y="218"/>
                </a:lnTo>
              </a:path>
            </a:pathLst>
          </a:custGeom>
          <a:solidFill>
            <a:srgbClr val="FF0000"/>
          </a:solidFill>
          <a:ln w="12700" cap="rnd">
            <a:noFill/>
            <a:round/>
            <a:headEnd/>
            <a:tailEnd/>
          </a:ln>
        </p:spPr>
        <p:txBody>
          <a:bodyPr/>
          <a:lstStyle/>
          <a:p>
            <a:pPr eaLnBrk="0" hangingPunct="0"/>
            <a:endParaRPr lang="en-US" dirty="0"/>
          </a:p>
        </p:txBody>
      </p:sp>
      <p:sp>
        <p:nvSpPr>
          <p:cNvPr id="3089" name="Freeform 3191"/>
          <p:cNvSpPr>
            <a:spLocks/>
          </p:cNvSpPr>
          <p:nvPr/>
        </p:nvSpPr>
        <p:spPr bwMode="auto">
          <a:xfrm>
            <a:off x="5097463" y="731838"/>
            <a:ext cx="376237" cy="487362"/>
          </a:xfrm>
          <a:custGeom>
            <a:avLst/>
            <a:gdLst>
              <a:gd name="T0" fmla="*/ 90725506 w 237"/>
              <a:gd name="T1" fmla="*/ 587194975 h 307"/>
              <a:gd name="T2" fmla="*/ 98285169 w 237"/>
              <a:gd name="T3" fmla="*/ 612396502 h 307"/>
              <a:gd name="T4" fmla="*/ 118446412 w 237"/>
              <a:gd name="T5" fmla="*/ 635078669 h 307"/>
              <a:gd name="T6" fmla="*/ 151209185 w 237"/>
              <a:gd name="T7" fmla="*/ 657759250 h 307"/>
              <a:gd name="T8" fmla="*/ 196571925 w 237"/>
              <a:gd name="T9" fmla="*/ 672880166 h 307"/>
              <a:gd name="T10" fmla="*/ 244454074 w 237"/>
              <a:gd name="T11" fmla="*/ 682960776 h 307"/>
              <a:gd name="T12" fmla="*/ 282257151 w 237"/>
              <a:gd name="T13" fmla="*/ 677920471 h 307"/>
              <a:gd name="T14" fmla="*/ 315018337 w 237"/>
              <a:gd name="T15" fmla="*/ 665320501 h 307"/>
              <a:gd name="T16" fmla="*/ 342740805 w 237"/>
              <a:gd name="T17" fmla="*/ 640118975 h 307"/>
              <a:gd name="T18" fmla="*/ 362902023 w 237"/>
              <a:gd name="T19" fmla="*/ 592235280 h 307"/>
              <a:gd name="T20" fmla="*/ 362902023 w 237"/>
              <a:gd name="T21" fmla="*/ 541832227 h 307"/>
              <a:gd name="T22" fmla="*/ 294857119 w 237"/>
              <a:gd name="T23" fmla="*/ 559474089 h 307"/>
              <a:gd name="T24" fmla="*/ 224292856 w 237"/>
              <a:gd name="T25" fmla="*/ 554433784 h 307"/>
              <a:gd name="T26" fmla="*/ 168849457 w 237"/>
              <a:gd name="T27" fmla="*/ 531751616 h 307"/>
              <a:gd name="T28" fmla="*/ 136088271 w 237"/>
              <a:gd name="T29" fmla="*/ 506550090 h 307"/>
              <a:gd name="T30" fmla="*/ 108365803 w 237"/>
              <a:gd name="T31" fmla="*/ 473788899 h 307"/>
              <a:gd name="T32" fmla="*/ 85685201 w 237"/>
              <a:gd name="T33" fmla="*/ 441026121 h 307"/>
              <a:gd name="T34" fmla="*/ 65523983 w 237"/>
              <a:gd name="T35" fmla="*/ 365421442 h 307"/>
              <a:gd name="T36" fmla="*/ 63003037 w 237"/>
              <a:gd name="T37" fmla="*/ 277216892 h 307"/>
              <a:gd name="T38" fmla="*/ 83164255 w 237"/>
              <a:gd name="T39" fmla="*/ 194051011 h 307"/>
              <a:gd name="T40" fmla="*/ 108365803 w 237"/>
              <a:gd name="T41" fmla="*/ 133567347 h 307"/>
              <a:gd name="T42" fmla="*/ 143647934 w 237"/>
              <a:gd name="T43" fmla="*/ 80644910 h 307"/>
              <a:gd name="T44" fmla="*/ 183970370 w 237"/>
              <a:gd name="T45" fmla="*/ 42841814 h 307"/>
              <a:gd name="T46" fmla="*/ 234373465 w 237"/>
              <a:gd name="T47" fmla="*/ 15120922 h 307"/>
              <a:gd name="T48" fmla="*/ 284776510 w 237"/>
              <a:gd name="T49" fmla="*/ 0 h 307"/>
              <a:gd name="T50" fmla="*/ 342740805 w 237"/>
              <a:gd name="T51" fmla="*/ 2519360 h 307"/>
              <a:gd name="T52" fmla="*/ 405743818 w 237"/>
              <a:gd name="T53" fmla="*/ 27720898 h 307"/>
              <a:gd name="T54" fmla="*/ 451106658 w 237"/>
              <a:gd name="T55" fmla="*/ 65523994 h 307"/>
              <a:gd name="T56" fmla="*/ 473788822 w 237"/>
              <a:gd name="T57" fmla="*/ 95765826 h 307"/>
              <a:gd name="T58" fmla="*/ 509070953 w 237"/>
              <a:gd name="T59" fmla="*/ 60483689 h 307"/>
              <a:gd name="T60" fmla="*/ 448587299 w 237"/>
              <a:gd name="T61" fmla="*/ 607356196 h 307"/>
              <a:gd name="T62" fmla="*/ 420864831 w 237"/>
              <a:gd name="T63" fmla="*/ 680441417 h 307"/>
              <a:gd name="T64" fmla="*/ 385582600 w 237"/>
              <a:gd name="T65" fmla="*/ 720763860 h 307"/>
              <a:gd name="T66" fmla="*/ 345260164 w 237"/>
              <a:gd name="T67" fmla="*/ 751005692 h 307"/>
              <a:gd name="T68" fmla="*/ 294857119 w 237"/>
              <a:gd name="T69" fmla="*/ 768645967 h 307"/>
              <a:gd name="T70" fmla="*/ 239413769 w 237"/>
              <a:gd name="T71" fmla="*/ 771166913 h 307"/>
              <a:gd name="T72" fmla="*/ 173889761 w 237"/>
              <a:gd name="T73" fmla="*/ 761086302 h 307"/>
              <a:gd name="T74" fmla="*/ 103325473 w 237"/>
              <a:gd name="T75" fmla="*/ 733363829 h 307"/>
              <a:gd name="T76" fmla="*/ 47882111 w 237"/>
              <a:gd name="T77" fmla="*/ 695562333 h 307"/>
              <a:gd name="T78" fmla="*/ 10080612 w 237"/>
              <a:gd name="T79" fmla="*/ 642638334 h 307"/>
              <a:gd name="T80" fmla="*/ 0 w 237"/>
              <a:gd name="T81" fmla="*/ 577114364 h 307"/>
              <a:gd name="T82" fmla="*/ 158768848 w 237"/>
              <a:gd name="T83" fmla="*/ 252015365 h 307"/>
              <a:gd name="T84" fmla="*/ 148688239 w 237"/>
              <a:gd name="T85" fmla="*/ 325098999 h 307"/>
              <a:gd name="T86" fmla="*/ 158768848 w 237"/>
              <a:gd name="T87" fmla="*/ 385582663 h 307"/>
              <a:gd name="T88" fmla="*/ 189010675 w 237"/>
              <a:gd name="T89" fmla="*/ 430945510 h 307"/>
              <a:gd name="T90" fmla="*/ 229333160 w 237"/>
              <a:gd name="T91" fmla="*/ 456147037 h 307"/>
              <a:gd name="T92" fmla="*/ 277216847 w 237"/>
              <a:gd name="T93" fmla="*/ 471267953 h 307"/>
              <a:gd name="T94" fmla="*/ 327619892 w 237"/>
              <a:gd name="T95" fmla="*/ 463708288 h 307"/>
              <a:gd name="T96" fmla="*/ 372982632 w 237"/>
              <a:gd name="T97" fmla="*/ 441026121 h 307"/>
              <a:gd name="T98" fmla="*/ 410784123 w 237"/>
              <a:gd name="T99" fmla="*/ 393143915 h 307"/>
              <a:gd name="T100" fmla="*/ 441026049 w 237"/>
              <a:gd name="T101" fmla="*/ 322579640 h 307"/>
              <a:gd name="T102" fmla="*/ 448587299 w 237"/>
              <a:gd name="T103" fmla="*/ 246975060 h 307"/>
              <a:gd name="T104" fmla="*/ 441026049 w 237"/>
              <a:gd name="T105" fmla="*/ 189010706 h 307"/>
              <a:gd name="T106" fmla="*/ 413305069 w 237"/>
              <a:gd name="T107" fmla="*/ 141128599 h 307"/>
              <a:gd name="T108" fmla="*/ 372982632 w 237"/>
              <a:gd name="T109" fmla="*/ 108365820 h 307"/>
              <a:gd name="T110" fmla="*/ 325098946 w 237"/>
              <a:gd name="T111" fmla="*/ 93244880 h 307"/>
              <a:gd name="T112" fmla="*/ 277216847 w 237"/>
              <a:gd name="T113" fmla="*/ 98285185 h 307"/>
              <a:gd name="T114" fmla="*/ 231854106 w 237"/>
              <a:gd name="T115" fmla="*/ 120967377 h 307"/>
              <a:gd name="T116" fmla="*/ 191531621 w 237"/>
              <a:gd name="T117" fmla="*/ 166330125 h 307"/>
              <a:gd name="T118" fmla="*/ 163809152 w 237"/>
              <a:gd name="T119" fmla="*/ 229333198 h 30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7"/>
              <a:gd name="T181" fmla="*/ 0 h 307"/>
              <a:gd name="T182" fmla="*/ 237 w 237"/>
              <a:gd name="T183" fmla="*/ 307 h 30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7" h="307">
                <a:moveTo>
                  <a:pt x="4" y="209"/>
                </a:moveTo>
                <a:lnTo>
                  <a:pt x="36" y="225"/>
                </a:lnTo>
                <a:lnTo>
                  <a:pt x="36" y="227"/>
                </a:lnTo>
                <a:lnTo>
                  <a:pt x="36" y="228"/>
                </a:lnTo>
                <a:lnTo>
                  <a:pt x="36" y="230"/>
                </a:lnTo>
                <a:lnTo>
                  <a:pt x="36" y="231"/>
                </a:lnTo>
                <a:lnTo>
                  <a:pt x="36" y="233"/>
                </a:lnTo>
                <a:lnTo>
                  <a:pt x="36" y="234"/>
                </a:lnTo>
                <a:lnTo>
                  <a:pt x="36" y="235"/>
                </a:lnTo>
                <a:lnTo>
                  <a:pt x="36" y="237"/>
                </a:lnTo>
                <a:lnTo>
                  <a:pt x="37" y="239"/>
                </a:lnTo>
                <a:lnTo>
                  <a:pt x="38" y="240"/>
                </a:lnTo>
                <a:lnTo>
                  <a:pt x="38" y="242"/>
                </a:lnTo>
                <a:lnTo>
                  <a:pt x="39" y="243"/>
                </a:lnTo>
                <a:lnTo>
                  <a:pt x="40" y="244"/>
                </a:lnTo>
                <a:lnTo>
                  <a:pt x="40" y="245"/>
                </a:lnTo>
                <a:lnTo>
                  <a:pt x="41" y="247"/>
                </a:lnTo>
                <a:lnTo>
                  <a:pt x="42" y="248"/>
                </a:lnTo>
                <a:lnTo>
                  <a:pt x="44" y="250"/>
                </a:lnTo>
                <a:lnTo>
                  <a:pt x="45" y="251"/>
                </a:lnTo>
                <a:lnTo>
                  <a:pt x="47" y="252"/>
                </a:lnTo>
                <a:lnTo>
                  <a:pt x="49" y="254"/>
                </a:lnTo>
                <a:lnTo>
                  <a:pt x="50" y="255"/>
                </a:lnTo>
                <a:lnTo>
                  <a:pt x="52" y="256"/>
                </a:lnTo>
                <a:lnTo>
                  <a:pt x="54" y="257"/>
                </a:lnTo>
                <a:lnTo>
                  <a:pt x="56" y="259"/>
                </a:lnTo>
                <a:lnTo>
                  <a:pt x="58" y="260"/>
                </a:lnTo>
                <a:lnTo>
                  <a:pt x="60" y="261"/>
                </a:lnTo>
                <a:lnTo>
                  <a:pt x="62" y="262"/>
                </a:lnTo>
                <a:lnTo>
                  <a:pt x="65" y="263"/>
                </a:lnTo>
                <a:lnTo>
                  <a:pt x="67" y="264"/>
                </a:lnTo>
                <a:lnTo>
                  <a:pt x="70" y="265"/>
                </a:lnTo>
                <a:lnTo>
                  <a:pt x="72" y="266"/>
                </a:lnTo>
                <a:lnTo>
                  <a:pt x="75" y="267"/>
                </a:lnTo>
                <a:lnTo>
                  <a:pt x="78" y="267"/>
                </a:lnTo>
                <a:lnTo>
                  <a:pt x="81" y="268"/>
                </a:lnTo>
                <a:lnTo>
                  <a:pt x="84" y="269"/>
                </a:lnTo>
                <a:lnTo>
                  <a:pt x="87" y="269"/>
                </a:lnTo>
                <a:lnTo>
                  <a:pt x="90" y="270"/>
                </a:lnTo>
                <a:lnTo>
                  <a:pt x="92" y="270"/>
                </a:lnTo>
                <a:lnTo>
                  <a:pt x="95" y="270"/>
                </a:lnTo>
                <a:lnTo>
                  <a:pt x="97" y="271"/>
                </a:lnTo>
                <a:lnTo>
                  <a:pt x="99" y="271"/>
                </a:lnTo>
                <a:lnTo>
                  <a:pt x="101" y="271"/>
                </a:lnTo>
                <a:lnTo>
                  <a:pt x="104" y="270"/>
                </a:lnTo>
                <a:lnTo>
                  <a:pt x="106" y="270"/>
                </a:lnTo>
                <a:lnTo>
                  <a:pt x="108" y="270"/>
                </a:lnTo>
                <a:lnTo>
                  <a:pt x="110" y="270"/>
                </a:lnTo>
                <a:lnTo>
                  <a:pt x="112" y="269"/>
                </a:lnTo>
                <a:lnTo>
                  <a:pt x="114" y="269"/>
                </a:lnTo>
                <a:lnTo>
                  <a:pt x="116" y="268"/>
                </a:lnTo>
                <a:lnTo>
                  <a:pt x="118" y="267"/>
                </a:lnTo>
                <a:lnTo>
                  <a:pt x="120" y="266"/>
                </a:lnTo>
                <a:lnTo>
                  <a:pt x="122" y="266"/>
                </a:lnTo>
                <a:lnTo>
                  <a:pt x="123" y="264"/>
                </a:lnTo>
                <a:lnTo>
                  <a:pt x="125" y="264"/>
                </a:lnTo>
                <a:lnTo>
                  <a:pt x="127" y="262"/>
                </a:lnTo>
                <a:lnTo>
                  <a:pt x="128" y="261"/>
                </a:lnTo>
                <a:lnTo>
                  <a:pt x="130" y="260"/>
                </a:lnTo>
                <a:lnTo>
                  <a:pt x="132" y="259"/>
                </a:lnTo>
                <a:lnTo>
                  <a:pt x="133" y="257"/>
                </a:lnTo>
                <a:lnTo>
                  <a:pt x="134" y="256"/>
                </a:lnTo>
                <a:lnTo>
                  <a:pt x="136" y="254"/>
                </a:lnTo>
                <a:lnTo>
                  <a:pt x="137" y="252"/>
                </a:lnTo>
                <a:lnTo>
                  <a:pt x="138" y="251"/>
                </a:lnTo>
                <a:lnTo>
                  <a:pt x="138" y="249"/>
                </a:lnTo>
                <a:lnTo>
                  <a:pt x="140" y="246"/>
                </a:lnTo>
                <a:lnTo>
                  <a:pt x="141" y="243"/>
                </a:lnTo>
                <a:lnTo>
                  <a:pt x="143" y="239"/>
                </a:lnTo>
                <a:lnTo>
                  <a:pt x="144" y="235"/>
                </a:lnTo>
                <a:lnTo>
                  <a:pt x="146" y="230"/>
                </a:lnTo>
                <a:lnTo>
                  <a:pt x="148" y="224"/>
                </a:lnTo>
                <a:lnTo>
                  <a:pt x="150" y="218"/>
                </a:lnTo>
                <a:lnTo>
                  <a:pt x="151" y="214"/>
                </a:lnTo>
                <a:lnTo>
                  <a:pt x="152" y="210"/>
                </a:lnTo>
                <a:lnTo>
                  <a:pt x="148" y="213"/>
                </a:lnTo>
                <a:lnTo>
                  <a:pt x="144" y="215"/>
                </a:lnTo>
                <a:lnTo>
                  <a:pt x="140" y="217"/>
                </a:lnTo>
                <a:lnTo>
                  <a:pt x="138" y="218"/>
                </a:lnTo>
                <a:lnTo>
                  <a:pt x="134" y="220"/>
                </a:lnTo>
                <a:lnTo>
                  <a:pt x="129" y="221"/>
                </a:lnTo>
                <a:lnTo>
                  <a:pt x="125" y="222"/>
                </a:lnTo>
                <a:lnTo>
                  <a:pt x="121" y="222"/>
                </a:lnTo>
                <a:lnTo>
                  <a:pt x="117" y="222"/>
                </a:lnTo>
                <a:lnTo>
                  <a:pt x="113" y="223"/>
                </a:lnTo>
                <a:lnTo>
                  <a:pt x="109" y="223"/>
                </a:lnTo>
                <a:lnTo>
                  <a:pt x="105" y="222"/>
                </a:lnTo>
                <a:lnTo>
                  <a:pt x="101" y="222"/>
                </a:lnTo>
                <a:lnTo>
                  <a:pt x="98" y="222"/>
                </a:lnTo>
                <a:lnTo>
                  <a:pt x="94" y="221"/>
                </a:lnTo>
                <a:lnTo>
                  <a:pt x="89" y="220"/>
                </a:lnTo>
                <a:lnTo>
                  <a:pt x="84" y="218"/>
                </a:lnTo>
                <a:lnTo>
                  <a:pt x="79" y="216"/>
                </a:lnTo>
                <a:lnTo>
                  <a:pt x="76" y="215"/>
                </a:lnTo>
                <a:lnTo>
                  <a:pt x="74" y="214"/>
                </a:lnTo>
                <a:lnTo>
                  <a:pt x="72" y="213"/>
                </a:lnTo>
                <a:lnTo>
                  <a:pt x="69" y="212"/>
                </a:lnTo>
                <a:lnTo>
                  <a:pt x="67" y="211"/>
                </a:lnTo>
                <a:lnTo>
                  <a:pt x="65" y="210"/>
                </a:lnTo>
                <a:lnTo>
                  <a:pt x="63" y="208"/>
                </a:lnTo>
                <a:lnTo>
                  <a:pt x="61" y="207"/>
                </a:lnTo>
                <a:lnTo>
                  <a:pt x="59" y="205"/>
                </a:lnTo>
                <a:lnTo>
                  <a:pt x="58" y="204"/>
                </a:lnTo>
                <a:lnTo>
                  <a:pt x="56" y="203"/>
                </a:lnTo>
                <a:lnTo>
                  <a:pt x="54" y="201"/>
                </a:lnTo>
                <a:lnTo>
                  <a:pt x="52" y="199"/>
                </a:lnTo>
                <a:lnTo>
                  <a:pt x="51" y="198"/>
                </a:lnTo>
                <a:lnTo>
                  <a:pt x="49" y="196"/>
                </a:lnTo>
                <a:lnTo>
                  <a:pt x="47" y="194"/>
                </a:lnTo>
                <a:lnTo>
                  <a:pt x="46" y="192"/>
                </a:lnTo>
                <a:lnTo>
                  <a:pt x="44" y="191"/>
                </a:lnTo>
                <a:lnTo>
                  <a:pt x="43" y="188"/>
                </a:lnTo>
                <a:lnTo>
                  <a:pt x="41" y="187"/>
                </a:lnTo>
                <a:lnTo>
                  <a:pt x="40" y="185"/>
                </a:lnTo>
                <a:lnTo>
                  <a:pt x="39" y="183"/>
                </a:lnTo>
                <a:lnTo>
                  <a:pt x="38" y="181"/>
                </a:lnTo>
                <a:lnTo>
                  <a:pt x="36" y="179"/>
                </a:lnTo>
                <a:lnTo>
                  <a:pt x="35" y="177"/>
                </a:lnTo>
                <a:lnTo>
                  <a:pt x="34" y="175"/>
                </a:lnTo>
                <a:lnTo>
                  <a:pt x="33" y="172"/>
                </a:lnTo>
                <a:lnTo>
                  <a:pt x="32" y="170"/>
                </a:lnTo>
                <a:lnTo>
                  <a:pt x="30" y="165"/>
                </a:lnTo>
                <a:lnTo>
                  <a:pt x="29" y="160"/>
                </a:lnTo>
                <a:lnTo>
                  <a:pt x="28" y="155"/>
                </a:lnTo>
                <a:lnTo>
                  <a:pt x="26" y="151"/>
                </a:lnTo>
                <a:lnTo>
                  <a:pt x="26" y="145"/>
                </a:lnTo>
                <a:lnTo>
                  <a:pt x="25" y="140"/>
                </a:lnTo>
                <a:lnTo>
                  <a:pt x="24" y="135"/>
                </a:lnTo>
                <a:lnTo>
                  <a:pt x="24" y="130"/>
                </a:lnTo>
                <a:lnTo>
                  <a:pt x="24" y="126"/>
                </a:lnTo>
                <a:lnTo>
                  <a:pt x="24" y="120"/>
                </a:lnTo>
                <a:lnTo>
                  <a:pt x="24" y="115"/>
                </a:lnTo>
                <a:lnTo>
                  <a:pt x="25" y="110"/>
                </a:lnTo>
                <a:lnTo>
                  <a:pt x="26" y="104"/>
                </a:lnTo>
                <a:lnTo>
                  <a:pt x="27" y="99"/>
                </a:lnTo>
                <a:lnTo>
                  <a:pt x="28" y="93"/>
                </a:lnTo>
                <a:lnTo>
                  <a:pt x="30" y="88"/>
                </a:lnTo>
                <a:lnTo>
                  <a:pt x="30" y="84"/>
                </a:lnTo>
                <a:lnTo>
                  <a:pt x="32" y="80"/>
                </a:lnTo>
                <a:lnTo>
                  <a:pt x="33" y="77"/>
                </a:lnTo>
                <a:lnTo>
                  <a:pt x="34" y="74"/>
                </a:lnTo>
                <a:lnTo>
                  <a:pt x="36" y="70"/>
                </a:lnTo>
                <a:lnTo>
                  <a:pt x="37" y="67"/>
                </a:lnTo>
                <a:lnTo>
                  <a:pt x="38" y="63"/>
                </a:lnTo>
                <a:lnTo>
                  <a:pt x="40" y="60"/>
                </a:lnTo>
                <a:lnTo>
                  <a:pt x="42" y="56"/>
                </a:lnTo>
                <a:lnTo>
                  <a:pt x="43" y="53"/>
                </a:lnTo>
                <a:lnTo>
                  <a:pt x="45" y="50"/>
                </a:lnTo>
                <a:lnTo>
                  <a:pt x="47" y="47"/>
                </a:lnTo>
                <a:lnTo>
                  <a:pt x="49" y="44"/>
                </a:lnTo>
                <a:lnTo>
                  <a:pt x="51" y="41"/>
                </a:lnTo>
                <a:lnTo>
                  <a:pt x="53" y="38"/>
                </a:lnTo>
                <a:lnTo>
                  <a:pt x="55" y="35"/>
                </a:lnTo>
                <a:lnTo>
                  <a:pt x="57" y="32"/>
                </a:lnTo>
                <a:lnTo>
                  <a:pt x="59" y="29"/>
                </a:lnTo>
                <a:lnTo>
                  <a:pt x="61" y="27"/>
                </a:lnTo>
                <a:lnTo>
                  <a:pt x="63" y="26"/>
                </a:lnTo>
                <a:lnTo>
                  <a:pt x="66" y="23"/>
                </a:lnTo>
                <a:lnTo>
                  <a:pt x="68" y="21"/>
                </a:lnTo>
                <a:lnTo>
                  <a:pt x="71" y="18"/>
                </a:lnTo>
                <a:lnTo>
                  <a:pt x="73" y="17"/>
                </a:lnTo>
                <a:lnTo>
                  <a:pt x="76" y="15"/>
                </a:lnTo>
                <a:lnTo>
                  <a:pt x="79" y="13"/>
                </a:lnTo>
                <a:lnTo>
                  <a:pt x="81" y="11"/>
                </a:lnTo>
                <a:lnTo>
                  <a:pt x="84" y="10"/>
                </a:lnTo>
                <a:lnTo>
                  <a:pt x="87" y="8"/>
                </a:lnTo>
                <a:lnTo>
                  <a:pt x="90" y="7"/>
                </a:lnTo>
                <a:lnTo>
                  <a:pt x="93" y="6"/>
                </a:lnTo>
                <a:lnTo>
                  <a:pt x="96" y="4"/>
                </a:lnTo>
                <a:lnTo>
                  <a:pt x="98" y="4"/>
                </a:lnTo>
                <a:lnTo>
                  <a:pt x="100" y="2"/>
                </a:lnTo>
                <a:lnTo>
                  <a:pt x="104" y="2"/>
                </a:lnTo>
                <a:lnTo>
                  <a:pt x="106" y="1"/>
                </a:lnTo>
                <a:lnTo>
                  <a:pt x="110" y="1"/>
                </a:lnTo>
                <a:lnTo>
                  <a:pt x="113" y="0"/>
                </a:lnTo>
                <a:lnTo>
                  <a:pt x="116" y="0"/>
                </a:lnTo>
                <a:lnTo>
                  <a:pt x="119" y="0"/>
                </a:lnTo>
                <a:lnTo>
                  <a:pt x="122" y="0"/>
                </a:lnTo>
                <a:lnTo>
                  <a:pt x="125" y="0"/>
                </a:lnTo>
                <a:lnTo>
                  <a:pt x="129" y="0"/>
                </a:lnTo>
                <a:lnTo>
                  <a:pt x="132" y="1"/>
                </a:lnTo>
                <a:lnTo>
                  <a:pt x="136" y="1"/>
                </a:lnTo>
                <a:lnTo>
                  <a:pt x="138" y="2"/>
                </a:lnTo>
                <a:lnTo>
                  <a:pt x="141" y="3"/>
                </a:lnTo>
                <a:lnTo>
                  <a:pt x="145" y="4"/>
                </a:lnTo>
                <a:lnTo>
                  <a:pt x="149" y="5"/>
                </a:lnTo>
                <a:lnTo>
                  <a:pt x="153" y="6"/>
                </a:lnTo>
                <a:lnTo>
                  <a:pt x="157" y="9"/>
                </a:lnTo>
                <a:lnTo>
                  <a:pt x="161" y="11"/>
                </a:lnTo>
                <a:lnTo>
                  <a:pt x="165" y="13"/>
                </a:lnTo>
                <a:lnTo>
                  <a:pt x="169" y="15"/>
                </a:lnTo>
                <a:lnTo>
                  <a:pt x="172" y="18"/>
                </a:lnTo>
                <a:lnTo>
                  <a:pt x="175" y="21"/>
                </a:lnTo>
                <a:lnTo>
                  <a:pt x="177" y="23"/>
                </a:lnTo>
                <a:lnTo>
                  <a:pt x="177" y="24"/>
                </a:lnTo>
                <a:lnTo>
                  <a:pt x="179" y="26"/>
                </a:lnTo>
                <a:lnTo>
                  <a:pt x="180" y="27"/>
                </a:lnTo>
                <a:lnTo>
                  <a:pt x="182" y="28"/>
                </a:lnTo>
                <a:lnTo>
                  <a:pt x="183" y="30"/>
                </a:lnTo>
                <a:lnTo>
                  <a:pt x="185" y="32"/>
                </a:lnTo>
                <a:lnTo>
                  <a:pt x="186" y="34"/>
                </a:lnTo>
                <a:lnTo>
                  <a:pt x="187" y="36"/>
                </a:lnTo>
                <a:lnTo>
                  <a:pt x="188" y="38"/>
                </a:lnTo>
                <a:lnTo>
                  <a:pt x="189" y="40"/>
                </a:lnTo>
                <a:lnTo>
                  <a:pt x="191" y="43"/>
                </a:lnTo>
                <a:lnTo>
                  <a:pt x="191" y="45"/>
                </a:lnTo>
                <a:lnTo>
                  <a:pt x="193" y="47"/>
                </a:lnTo>
                <a:lnTo>
                  <a:pt x="193" y="49"/>
                </a:lnTo>
                <a:lnTo>
                  <a:pt x="195" y="52"/>
                </a:lnTo>
                <a:lnTo>
                  <a:pt x="202" y="24"/>
                </a:lnTo>
                <a:lnTo>
                  <a:pt x="236" y="33"/>
                </a:lnTo>
                <a:lnTo>
                  <a:pt x="187" y="215"/>
                </a:lnTo>
                <a:lnTo>
                  <a:pt x="185" y="220"/>
                </a:lnTo>
                <a:lnTo>
                  <a:pt x="184" y="226"/>
                </a:lnTo>
                <a:lnTo>
                  <a:pt x="182" y="231"/>
                </a:lnTo>
                <a:lnTo>
                  <a:pt x="180" y="236"/>
                </a:lnTo>
                <a:lnTo>
                  <a:pt x="178" y="241"/>
                </a:lnTo>
                <a:lnTo>
                  <a:pt x="177" y="246"/>
                </a:lnTo>
                <a:lnTo>
                  <a:pt x="176" y="250"/>
                </a:lnTo>
                <a:lnTo>
                  <a:pt x="174" y="255"/>
                </a:lnTo>
                <a:lnTo>
                  <a:pt x="172" y="259"/>
                </a:lnTo>
                <a:lnTo>
                  <a:pt x="171" y="263"/>
                </a:lnTo>
                <a:lnTo>
                  <a:pt x="169" y="267"/>
                </a:lnTo>
                <a:lnTo>
                  <a:pt x="167" y="270"/>
                </a:lnTo>
                <a:lnTo>
                  <a:pt x="165" y="273"/>
                </a:lnTo>
                <a:lnTo>
                  <a:pt x="163" y="276"/>
                </a:lnTo>
                <a:lnTo>
                  <a:pt x="161" y="279"/>
                </a:lnTo>
                <a:lnTo>
                  <a:pt x="159" y="281"/>
                </a:lnTo>
                <a:lnTo>
                  <a:pt x="157" y="282"/>
                </a:lnTo>
                <a:lnTo>
                  <a:pt x="155" y="284"/>
                </a:lnTo>
                <a:lnTo>
                  <a:pt x="153" y="286"/>
                </a:lnTo>
                <a:lnTo>
                  <a:pt x="151" y="288"/>
                </a:lnTo>
                <a:lnTo>
                  <a:pt x="148" y="290"/>
                </a:lnTo>
                <a:lnTo>
                  <a:pt x="146" y="292"/>
                </a:lnTo>
                <a:lnTo>
                  <a:pt x="144" y="293"/>
                </a:lnTo>
                <a:lnTo>
                  <a:pt x="141" y="295"/>
                </a:lnTo>
                <a:lnTo>
                  <a:pt x="139" y="297"/>
                </a:lnTo>
                <a:lnTo>
                  <a:pt x="137" y="298"/>
                </a:lnTo>
                <a:lnTo>
                  <a:pt x="134" y="299"/>
                </a:lnTo>
                <a:lnTo>
                  <a:pt x="132" y="300"/>
                </a:lnTo>
                <a:lnTo>
                  <a:pt x="129" y="301"/>
                </a:lnTo>
                <a:lnTo>
                  <a:pt x="126" y="302"/>
                </a:lnTo>
                <a:lnTo>
                  <a:pt x="123" y="303"/>
                </a:lnTo>
                <a:lnTo>
                  <a:pt x="120" y="304"/>
                </a:lnTo>
                <a:lnTo>
                  <a:pt x="117" y="305"/>
                </a:lnTo>
                <a:lnTo>
                  <a:pt x="113" y="305"/>
                </a:lnTo>
                <a:lnTo>
                  <a:pt x="110" y="306"/>
                </a:lnTo>
                <a:lnTo>
                  <a:pt x="107" y="306"/>
                </a:lnTo>
                <a:lnTo>
                  <a:pt x="104" y="306"/>
                </a:lnTo>
                <a:lnTo>
                  <a:pt x="100" y="306"/>
                </a:lnTo>
                <a:lnTo>
                  <a:pt x="98" y="306"/>
                </a:lnTo>
                <a:lnTo>
                  <a:pt x="95" y="306"/>
                </a:lnTo>
                <a:lnTo>
                  <a:pt x="91" y="306"/>
                </a:lnTo>
                <a:lnTo>
                  <a:pt x="88" y="306"/>
                </a:lnTo>
                <a:lnTo>
                  <a:pt x="84" y="305"/>
                </a:lnTo>
                <a:lnTo>
                  <a:pt x="80" y="305"/>
                </a:lnTo>
                <a:lnTo>
                  <a:pt x="77" y="304"/>
                </a:lnTo>
                <a:lnTo>
                  <a:pt x="73" y="303"/>
                </a:lnTo>
                <a:lnTo>
                  <a:pt x="69" y="302"/>
                </a:lnTo>
                <a:lnTo>
                  <a:pt x="65" y="301"/>
                </a:lnTo>
                <a:lnTo>
                  <a:pt x="61" y="300"/>
                </a:lnTo>
                <a:lnTo>
                  <a:pt x="57" y="298"/>
                </a:lnTo>
                <a:lnTo>
                  <a:pt x="53" y="297"/>
                </a:lnTo>
                <a:lnTo>
                  <a:pt x="49" y="295"/>
                </a:lnTo>
                <a:lnTo>
                  <a:pt x="45" y="293"/>
                </a:lnTo>
                <a:lnTo>
                  <a:pt x="41" y="291"/>
                </a:lnTo>
                <a:lnTo>
                  <a:pt x="37" y="289"/>
                </a:lnTo>
                <a:lnTo>
                  <a:pt x="34" y="287"/>
                </a:lnTo>
                <a:lnTo>
                  <a:pt x="30" y="285"/>
                </a:lnTo>
                <a:lnTo>
                  <a:pt x="27" y="283"/>
                </a:lnTo>
                <a:lnTo>
                  <a:pt x="24" y="281"/>
                </a:lnTo>
                <a:lnTo>
                  <a:pt x="21" y="279"/>
                </a:lnTo>
                <a:lnTo>
                  <a:pt x="19" y="276"/>
                </a:lnTo>
                <a:lnTo>
                  <a:pt x="16" y="273"/>
                </a:lnTo>
                <a:lnTo>
                  <a:pt x="14" y="270"/>
                </a:lnTo>
                <a:lnTo>
                  <a:pt x="12" y="267"/>
                </a:lnTo>
                <a:lnTo>
                  <a:pt x="10" y="264"/>
                </a:lnTo>
                <a:lnTo>
                  <a:pt x="7" y="261"/>
                </a:lnTo>
                <a:lnTo>
                  <a:pt x="6" y="258"/>
                </a:lnTo>
                <a:lnTo>
                  <a:pt x="4" y="255"/>
                </a:lnTo>
                <a:lnTo>
                  <a:pt x="3" y="251"/>
                </a:lnTo>
                <a:lnTo>
                  <a:pt x="2" y="248"/>
                </a:lnTo>
                <a:lnTo>
                  <a:pt x="1" y="244"/>
                </a:lnTo>
                <a:lnTo>
                  <a:pt x="1" y="240"/>
                </a:lnTo>
                <a:lnTo>
                  <a:pt x="0" y="236"/>
                </a:lnTo>
                <a:lnTo>
                  <a:pt x="0" y="233"/>
                </a:lnTo>
                <a:lnTo>
                  <a:pt x="0" y="229"/>
                </a:lnTo>
                <a:lnTo>
                  <a:pt x="0" y="226"/>
                </a:lnTo>
                <a:lnTo>
                  <a:pt x="1" y="222"/>
                </a:lnTo>
                <a:lnTo>
                  <a:pt x="1" y="217"/>
                </a:lnTo>
                <a:lnTo>
                  <a:pt x="3" y="213"/>
                </a:lnTo>
                <a:lnTo>
                  <a:pt x="4" y="209"/>
                </a:lnTo>
                <a:lnTo>
                  <a:pt x="64" y="95"/>
                </a:lnTo>
                <a:lnTo>
                  <a:pt x="63" y="100"/>
                </a:lnTo>
                <a:lnTo>
                  <a:pt x="61" y="105"/>
                </a:lnTo>
                <a:lnTo>
                  <a:pt x="61" y="109"/>
                </a:lnTo>
                <a:lnTo>
                  <a:pt x="60" y="114"/>
                </a:lnTo>
                <a:lnTo>
                  <a:pt x="59" y="118"/>
                </a:lnTo>
                <a:lnTo>
                  <a:pt x="59" y="122"/>
                </a:lnTo>
                <a:lnTo>
                  <a:pt x="59" y="126"/>
                </a:lnTo>
                <a:lnTo>
                  <a:pt x="59" y="129"/>
                </a:lnTo>
                <a:lnTo>
                  <a:pt x="59" y="133"/>
                </a:lnTo>
                <a:lnTo>
                  <a:pt x="59" y="137"/>
                </a:lnTo>
                <a:lnTo>
                  <a:pt x="59" y="140"/>
                </a:lnTo>
                <a:lnTo>
                  <a:pt x="60" y="144"/>
                </a:lnTo>
                <a:lnTo>
                  <a:pt x="61" y="147"/>
                </a:lnTo>
                <a:lnTo>
                  <a:pt x="62" y="150"/>
                </a:lnTo>
                <a:lnTo>
                  <a:pt x="63" y="153"/>
                </a:lnTo>
                <a:lnTo>
                  <a:pt x="65" y="156"/>
                </a:lnTo>
                <a:lnTo>
                  <a:pt x="66" y="159"/>
                </a:lnTo>
                <a:lnTo>
                  <a:pt x="67" y="161"/>
                </a:lnTo>
                <a:lnTo>
                  <a:pt x="69" y="164"/>
                </a:lnTo>
                <a:lnTo>
                  <a:pt x="71" y="166"/>
                </a:lnTo>
                <a:lnTo>
                  <a:pt x="73" y="169"/>
                </a:lnTo>
                <a:lnTo>
                  <a:pt x="75" y="171"/>
                </a:lnTo>
                <a:lnTo>
                  <a:pt x="77" y="173"/>
                </a:lnTo>
                <a:lnTo>
                  <a:pt x="79" y="175"/>
                </a:lnTo>
                <a:lnTo>
                  <a:pt x="81" y="177"/>
                </a:lnTo>
                <a:lnTo>
                  <a:pt x="84" y="178"/>
                </a:lnTo>
                <a:lnTo>
                  <a:pt x="86" y="179"/>
                </a:lnTo>
                <a:lnTo>
                  <a:pt x="88" y="180"/>
                </a:lnTo>
                <a:lnTo>
                  <a:pt x="91" y="181"/>
                </a:lnTo>
                <a:lnTo>
                  <a:pt x="94" y="183"/>
                </a:lnTo>
                <a:lnTo>
                  <a:pt x="97" y="183"/>
                </a:lnTo>
                <a:lnTo>
                  <a:pt x="98" y="185"/>
                </a:lnTo>
                <a:lnTo>
                  <a:pt x="102" y="186"/>
                </a:lnTo>
                <a:lnTo>
                  <a:pt x="104" y="186"/>
                </a:lnTo>
                <a:lnTo>
                  <a:pt x="108" y="186"/>
                </a:lnTo>
                <a:lnTo>
                  <a:pt x="110" y="187"/>
                </a:lnTo>
                <a:lnTo>
                  <a:pt x="113" y="187"/>
                </a:lnTo>
                <a:lnTo>
                  <a:pt x="116" y="187"/>
                </a:lnTo>
                <a:lnTo>
                  <a:pt x="119" y="187"/>
                </a:lnTo>
                <a:lnTo>
                  <a:pt x="122" y="186"/>
                </a:lnTo>
                <a:lnTo>
                  <a:pt x="125" y="186"/>
                </a:lnTo>
                <a:lnTo>
                  <a:pt x="127" y="185"/>
                </a:lnTo>
                <a:lnTo>
                  <a:pt x="130" y="184"/>
                </a:lnTo>
                <a:lnTo>
                  <a:pt x="133" y="183"/>
                </a:lnTo>
                <a:lnTo>
                  <a:pt x="136" y="182"/>
                </a:lnTo>
                <a:lnTo>
                  <a:pt x="138" y="181"/>
                </a:lnTo>
                <a:lnTo>
                  <a:pt x="140" y="180"/>
                </a:lnTo>
                <a:lnTo>
                  <a:pt x="143" y="179"/>
                </a:lnTo>
                <a:lnTo>
                  <a:pt x="145" y="177"/>
                </a:lnTo>
                <a:lnTo>
                  <a:pt x="148" y="175"/>
                </a:lnTo>
                <a:lnTo>
                  <a:pt x="151" y="173"/>
                </a:lnTo>
                <a:lnTo>
                  <a:pt x="153" y="171"/>
                </a:lnTo>
                <a:lnTo>
                  <a:pt x="155" y="168"/>
                </a:lnTo>
                <a:lnTo>
                  <a:pt x="157" y="165"/>
                </a:lnTo>
                <a:lnTo>
                  <a:pt x="160" y="163"/>
                </a:lnTo>
                <a:lnTo>
                  <a:pt x="162" y="160"/>
                </a:lnTo>
                <a:lnTo>
                  <a:pt x="163" y="156"/>
                </a:lnTo>
                <a:lnTo>
                  <a:pt x="165" y="153"/>
                </a:lnTo>
                <a:lnTo>
                  <a:pt x="167" y="149"/>
                </a:lnTo>
                <a:lnTo>
                  <a:pt x="169" y="145"/>
                </a:lnTo>
                <a:lnTo>
                  <a:pt x="170" y="141"/>
                </a:lnTo>
                <a:lnTo>
                  <a:pt x="172" y="136"/>
                </a:lnTo>
                <a:lnTo>
                  <a:pt x="173" y="132"/>
                </a:lnTo>
                <a:lnTo>
                  <a:pt x="175" y="128"/>
                </a:lnTo>
                <a:lnTo>
                  <a:pt x="176" y="124"/>
                </a:lnTo>
                <a:lnTo>
                  <a:pt x="177" y="119"/>
                </a:lnTo>
                <a:lnTo>
                  <a:pt x="177" y="115"/>
                </a:lnTo>
                <a:lnTo>
                  <a:pt x="177" y="110"/>
                </a:lnTo>
                <a:lnTo>
                  <a:pt x="178" y="106"/>
                </a:lnTo>
                <a:lnTo>
                  <a:pt x="178" y="103"/>
                </a:lnTo>
                <a:lnTo>
                  <a:pt x="178" y="98"/>
                </a:lnTo>
                <a:lnTo>
                  <a:pt x="178" y="95"/>
                </a:lnTo>
                <a:lnTo>
                  <a:pt x="178" y="91"/>
                </a:lnTo>
                <a:lnTo>
                  <a:pt x="178" y="87"/>
                </a:lnTo>
                <a:lnTo>
                  <a:pt x="177" y="84"/>
                </a:lnTo>
                <a:lnTo>
                  <a:pt x="177" y="81"/>
                </a:lnTo>
                <a:lnTo>
                  <a:pt x="177" y="77"/>
                </a:lnTo>
                <a:lnTo>
                  <a:pt x="175" y="75"/>
                </a:lnTo>
                <a:lnTo>
                  <a:pt x="174" y="72"/>
                </a:lnTo>
                <a:lnTo>
                  <a:pt x="173" y="69"/>
                </a:lnTo>
                <a:lnTo>
                  <a:pt x="171" y="66"/>
                </a:lnTo>
                <a:lnTo>
                  <a:pt x="170" y="63"/>
                </a:lnTo>
                <a:lnTo>
                  <a:pt x="168" y="61"/>
                </a:lnTo>
                <a:lnTo>
                  <a:pt x="166" y="58"/>
                </a:lnTo>
                <a:lnTo>
                  <a:pt x="164" y="56"/>
                </a:lnTo>
                <a:lnTo>
                  <a:pt x="162" y="54"/>
                </a:lnTo>
                <a:lnTo>
                  <a:pt x="160" y="51"/>
                </a:lnTo>
                <a:lnTo>
                  <a:pt x="158" y="50"/>
                </a:lnTo>
                <a:lnTo>
                  <a:pt x="156" y="48"/>
                </a:lnTo>
                <a:lnTo>
                  <a:pt x="153" y="46"/>
                </a:lnTo>
                <a:lnTo>
                  <a:pt x="151" y="45"/>
                </a:lnTo>
                <a:lnTo>
                  <a:pt x="148" y="43"/>
                </a:lnTo>
                <a:lnTo>
                  <a:pt x="145" y="42"/>
                </a:lnTo>
                <a:lnTo>
                  <a:pt x="143" y="41"/>
                </a:lnTo>
                <a:lnTo>
                  <a:pt x="140" y="39"/>
                </a:lnTo>
                <a:lnTo>
                  <a:pt x="138" y="39"/>
                </a:lnTo>
                <a:lnTo>
                  <a:pt x="135" y="38"/>
                </a:lnTo>
                <a:lnTo>
                  <a:pt x="132" y="37"/>
                </a:lnTo>
                <a:lnTo>
                  <a:pt x="129" y="37"/>
                </a:lnTo>
                <a:lnTo>
                  <a:pt x="127" y="37"/>
                </a:lnTo>
                <a:lnTo>
                  <a:pt x="124" y="37"/>
                </a:lnTo>
                <a:lnTo>
                  <a:pt x="121" y="37"/>
                </a:lnTo>
                <a:lnTo>
                  <a:pt x="118" y="37"/>
                </a:lnTo>
                <a:lnTo>
                  <a:pt x="115" y="37"/>
                </a:lnTo>
                <a:lnTo>
                  <a:pt x="113" y="38"/>
                </a:lnTo>
                <a:lnTo>
                  <a:pt x="110" y="39"/>
                </a:lnTo>
                <a:lnTo>
                  <a:pt x="107" y="39"/>
                </a:lnTo>
                <a:lnTo>
                  <a:pt x="104" y="40"/>
                </a:lnTo>
                <a:lnTo>
                  <a:pt x="102" y="41"/>
                </a:lnTo>
                <a:lnTo>
                  <a:pt x="99" y="43"/>
                </a:lnTo>
                <a:lnTo>
                  <a:pt x="97" y="44"/>
                </a:lnTo>
                <a:lnTo>
                  <a:pt x="95" y="46"/>
                </a:lnTo>
                <a:lnTo>
                  <a:pt x="92" y="48"/>
                </a:lnTo>
                <a:lnTo>
                  <a:pt x="90" y="50"/>
                </a:lnTo>
                <a:lnTo>
                  <a:pt x="87" y="52"/>
                </a:lnTo>
                <a:lnTo>
                  <a:pt x="85" y="54"/>
                </a:lnTo>
                <a:lnTo>
                  <a:pt x="83" y="57"/>
                </a:lnTo>
                <a:lnTo>
                  <a:pt x="80" y="59"/>
                </a:lnTo>
                <a:lnTo>
                  <a:pt x="78" y="62"/>
                </a:lnTo>
                <a:lnTo>
                  <a:pt x="76" y="66"/>
                </a:lnTo>
                <a:lnTo>
                  <a:pt x="74" y="69"/>
                </a:lnTo>
                <a:lnTo>
                  <a:pt x="73" y="72"/>
                </a:lnTo>
                <a:lnTo>
                  <a:pt x="71" y="75"/>
                </a:lnTo>
                <a:lnTo>
                  <a:pt x="69" y="78"/>
                </a:lnTo>
                <a:lnTo>
                  <a:pt x="68" y="82"/>
                </a:lnTo>
                <a:lnTo>
                  <a:pt x="66" y="86"/>
                </a:lnTo>
                <a:lnTo>
                  <a:pt x="65" y="91"/>
                </a:lnTo>
                <a:lnTo>
                  <a:pt x="64" y="95"/>
                </a:lnTo>
                <a:lnTo>
                  <a:pt x="4" y="209"/>
                </a:lnTo>
              </a:path>
            </a:pathLst>
          </a:custGeom>
          <a:solidFill>
            <a:srgbClr val="FF0000"/>
          </a:solidFill>
          <a:ln w="12700" cap="rnd">
            <a:noFill/>
            <a:round/>
            <a:headEnd/>
            <a:tailEnd/>
          </a:ln>
        </p:spPr>
        <p:txBody>
          <a:bodyPr/>
          <a:lstStyle/>
          <a:p>
            <a:pPr eaLnBrk="0" hangingPunct="0"/>
            <a:endParaRPr lang="en-US" dirty="0"/>
          </a:p>
        </p:txBody>
      </p:sp>
      <p:sp>
        <p:nvSpPr>
          <p:cNvPr id="3090" name="Freeform 3192"/>
          <p:cNvSpPr>
            <a:spLocks/>
          </p:cNvSpPr>
          <p:nvPr/>
        </p:nvSpPr>
        <p:spPr bwMode="auto">
          <a:xfrm>
            <a:off x="5653088" y="806450"/>
            <a:ext cx="523875" cy="596900"/>
          </a:xfrm>
          <a:custGeom>
            <a:avLst/>
            <a:gdLst>
              <a:gd name="T0" fmla="*/ 0 w 330"/>
              <a:gd name="T1" fmla="*/ 670361543 h 376"/>
              <a:gd name="T2" fmla="*/ 360383103 w 330"/>
              <a:gd name="T3" fmla="*/ 0 h 376"/>
              <a:gd name="T4" fmla="*/ 829132092 w 330"/>
              <a:gd name="T5" fmla="*/ 269655937 h 376"/>
              <a:gd name="T6" fmla="*/ 783769296 w 330"/>
              <a:gd name="T7" fmla="*/ 347781549 h 376"/>
              <a:gd name="T8" fmla="*/ 403224950 w 330"/>
              <a:gd name="T9" fmla="*/ 128527183 h 376"/>
              <a:gd name="T10" fmla="*/ 292338116 w 330"/>
              <a:gd name="T11" fmla="*/ 332660616 h 376"/>
              <a:gd name="T12" fmla="*/ 652721219 w 330"/>
              <a:gd name="T13" fmla="*/ 541832823 h 376"/>
              <a:gd name="T14" fmla="*/ 609877785 w 330"/>
              <a:gd name="T15" fmla="*/ 619958435 h 376"/>
              <a:gd name="T16" fmla="*/ 249494682 w 330"/>
              <a:gd name="T17" fmla="*/ 413305590 h 376"/>
              <a:gd name="T18" fmla="*/ 128527177 w 330"/>
              <a:gd name="T19" fmla="*/ 637598729 h 376"/>
              <a:gd name="T20" fmla="*/ 521671555 w 330"/>
              <a:gd name="T21" fmla="*/ 864414504 h 376"/>
              <a:gd name="T22" fmla="*/ 481349070 w 330"/>
              <a:gd name="T23" fmla="*/ 945059478 h 376"/>
              <a:gd name="T24" fmla="*/ 0 w 330"/>
              <a:gd name="T25" fmla="*/ 670361543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0"/>
              <a:gd name="T40" fmla="*/ 0 h 376"/>
              <a:gd name="T41" fmla="*/ 330 w 330"/>
              <a:gd name="T42" fmla="*/ 376 h 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0" h="376">
                <a:moveTo>
                  <a:pt x="0" y="266"/>
                </a:moveTo>
                <a:lnTo>
                  <a:pt x="143" y="0"/>
                </a:lnTo>
                <a:lnTo>
                  <a:pt x="329" y="107"/>
                </a:lnTo>
                <a:lnTo>
                  <a:pt x="311" y="138"/>
                </a:lnTo>
                <a:lnTo>
                  <a:pt x="160" y="51"/>
                </a:lnTo>
                <a:lnTo>
                  <a:pt x="116" y="132"/>
                </a:lnTo>
                <a:lnTo>
                  <a:pt x="259" y="215"/>
                </a:lnTo>
                <a:lnTo>
                  <a:pt x="242" y="246"/>
                </a:lnTo>
                <a:lnTo>
                  <a:pt x="99" y="164"/>
                </a:lnTo>
                <a:lnTo>
                  <a:pt x="51" y="253"/>
                </a:lnTo>
                <a:lnTo>
                  <a:pt x="207" y="343"/>
                </a:lnTo>
                <a:lnTo>
                  <a:pt x="191" y="375"/>
                </a:lnTo>
                <a:lnTo>
                  <a:pt x="0" y="266"/>
                </a:lnTo>
              </a:path>
            </a:pathLst>
          </a:custGeom>
          <a:solidFill>
            <a:srgbClr val="FF0000"/>
          </a:solidFill>
          <a:ln w="12700" cap="rnd">
            <a:noFill/>
            <a:round/>
            <a:headEnd/>
            <a:tailEnd/>
          </a:ln>
        </p:spPr>
        <p:txBody>
          <a:bodyPr/>
          <a:lstStyle/>
          <a:p>
            <a:pPr eaLnBrk="0" hangingPunct="0"/>
            <a:endParaRPr lang="en-US" dirty="0"/>
          </a:p>
        </p:txBody>
      </p:sp>
      <p:sp>
        <p:nvSpPr>
          <p:cNvPr id="3091" name="Freeform 3193"/>
          <p:cNvSpPr>
            <a:spLocks/>
          </p:cNvSpPr>
          <p:nvPr/>
        </p:nvSpPr>
        <p:spPr bwMode="auto">
          <a:xfrm>
            <a:off x="6070600" y="1209675"/>
            <a:ext cx="461963" cy="415925"/>
          </a:xfrm>
          <a:custGeom>
            <a:avLst/>
            <a:gdLst>
              <a:gd name="T0" fmla="*/ 241935260 w 291"/>
              <a:gd name="T1" fmla="*/ 539313385 h 262"/>
              <a:gd name="T2" fmla="*/ 209174000 w 291"/>
              <a:gd name="T3" fmla="*/ 546873056 h 262"/>
              <a:gd name="T4" fmla="*/ 183972372 w 291"/>
              <a:gd name="T5" fmla="*/ 551913366 h 262"/>
              <a:gd name="T6" fmla="*/ 156249841 w 291"/>
              <a:gd name="T7" fmla="*/ 549394005 h 262"/>
              <a:gd name="T8" fmla="*/ 128528897 w 291"/>
              <a:gd name="T9" fmla="*/ 541832746 h 262"/>
              <a:gd name="T10" fmla="*/ 103327293 w 291"/>
              <a:gd name="T11" fmla="*/ 529232764 h 262"/>
              <a:gd name="T12" fmla="*/ 75604762 w 291"/>
              <a:gd name="T13" fmla="*/ 511590885 h 262"/>
              <a:gd name="T14" fmla="*/ 50403171 w 291"/>
              <a:gd name="T15" fmla="*/ 483869973 h 262"/>
              <a:gd name="T16" fmla="*/ 27722543 w 291"/>
              <a:gd name="T17" fmla="*/ 451107163 h 262"/>
              <a:gd name="T18" fmla="*/ 12601586 w 291"/>
              <a:gd name="T19" fmla="*/ 415824893 h 262"/>
              <a:gd name="T20" fmla="*/ 2520952 w 291"/>
              <a:gd name="T21" fmla="*/ 375502412 h 262"/>
              <a:gd name="T22" fmla="*/ 0 w 291"/>
              <a:gd name="T23" fmla="*/ 335179931 h 262"/>
              <a:gd name="T24" fmla="*/ 5040317 w 291"/>
              <a:gd name="T25" fmla="*/ 289817139 h 262"/>
              <a:gd name="T26" fmla="*/ 15120954 w 291"/>
              <a:gd name="T27" fmla="*/ 249494658 h 262"/>
              <a:gd name="T28" fmla="*/ 35282223 w 291"/>
              <a:gd name="T29" fmla="*/ 206652766 h 262"/>
              <a:gd name="T30" fmla="*/ 60483815 w 291"/>
              <a:gd name="T31" fmla="*/ 163810923 h 262"/>
              <a:gd name="T32" fmla="*/ 88206346 w 291"/>
              <a:gd name="T33" fmla="*/ 126007803 h 262"/>
              <a:gd name="T34" fmla="*/ 120967630 w 291"/>
              <a:gd name="T35" fmla="*/ 90725608 h 262"/>
              <a:gd name="T36" fmla="*/ 158770792 w 291"/>
              <a:gd name="T37" fmla="*/ 60483747 h 262"/>
              <a:gd name="T38" fmla="*/ 194053003 w 291"/>
              <a:gd name="T39" fmla="*/ 40322494 h 262"/>
              <a:gd name="T40" fmla="*/ 234375580 w 291"/>
              <a:gd name="T41" fmla="*/ 25201557 h 262"/>
              <a:gd name="T42" fmla="*/ 274698106 w 291"/>
              <a:gd name="T43" fmla="*/ 17640298 h 262"/>
              <a:gd name="T44" fmla="*/ 312499681 w 291"/>
              <a:gd name="T45" fmla="*/ 17640298 h 262"/>
              <a:gd name="T46" fmla="*/ 350302844 w 291"/>
              <a:gd name="T47" fmla="*/ 27720924 h 262"/>
              <a:gd name="T48" fmla="*/ 388104419 w 291"/>
              <a:gd name="T49" fmla="*/ 42841855 h 262"/>
              <a:gd name="T50" fmla="*/ 423386729 w 291"/>
              <a:gd name="T51" fmla="*/ 63003108 h 262"/>
              <a:gd name="T52" fmla="*/ 443547992 w 291"/>
              <a:gd name="T53" fmla="*/ 85685297 h 262"/>
              <a:gd name="T54" fmla="*/ 461189892 w 291"/>
              <a:gd name="T55" fmla="*/ 108365924 h 262"/>
              <a:gd name="T56" fmla="*/ 473789887 w 291"/>
              <a:gd name="T57" fmla="*/ 133567475 h 262"/>
              <a:gd name="T58" fmla="*/ 486391471 w 291"/>
              <a:gd name="T59" fmla="*/ 183970576 h 262"/>
              <a:gd name="T60" fmla="*/ 660281574 w 291"/>
              <a:gd name="T61" fmla="*/ 0 h 262"/>
              <a:gd name="T62" fmla="*/ 133569213 w 291"/>
              <a:gd name="T63" fmla="*/ 214212487 h 262"/>
              <a:gd name="T64" fmla="*/ 105846682 w 291"/>
              <a:gd name="T65" fmla="*/ 259575278 h 262"/>
              <a:gd name="T66" fmla="*/ 90725710 w 291"/>
              <a:gd name="T67" fmla="*/ 302418708 h 262"/>
              <a:gd name="T68" fmla="*/ 88206346 w 291"/>
              <a:gd name="T69" fmla="*/ 345260551 h 262"/>
              <a:gd name="T70" fmla="*/ 95766026 w 291"/>
              <a:gd name="T71" fmla="*/ 383063671 h 262"/>
              <a:gd name="T72" fmla="*/ 110886998 w 291"/>
              <a:gd name="T73" fmla="*/ 415824893 h 262"/>
              <a:gd name="T74" fmla="*/ 136088577 w 291"/>
              <a:gd name="T75" fmla="*/ 443547492 h 262"/>
              <a:gd name="T76" fmla="*/ 166330472 w 291"/>
              <a:gd name="T77" fmla="*/ 463708732 h 262"/>
              <a:gd name="T78" fmla="*/ 199093319 w 291"/>
              <a:gd name="T79" fmla="*/ 476308714 h 262"/>
              <a:gd name="T80" fmla="*/ 234375580 w 291"/>
              <a:gd name="T81" fmla="*/ 478829663 h 262"/>
              <a:gd name="T82" fmla="*/ 272177155 w 291"/>
              <a:gd name="T83" fmla="*/ 471268404 h 262"/>
              <a:gd name="T84" fmla="*/ 307459366 w 291"/>
              <a:gd name="T85" fmla="*/ 448587802 h 262"/>
              <a:gd name="T86" fmla="*/ 345262528 w 291"/>
              <a:gd name="T87" fmla="*/ 415824893 h 262"/>
              <a:gd name="T88" fmla="*/ 383064103 w 291"/>
              <a:gd name="T89" fmla="*/ 370462102 h 262"/>
              <a:gd name="T90" fmla="*/ 410786634 w 291"/>
              <a:gd name="T91" fmla="*/ 320059000 h 262"/>
              <a:gd name="T92" fmla="*/ 423386729 w 291"/>
              <a:gd name="T93" fmla="*/ 274696209 h 262"/>
              <a:gd name="T94" fmla="*/ 425907681 w 291"/>
              <a:gd name="T95" fmla="*/ 234373728 h 262"/>
              <a:gd name="T96" fmla="*/ 415826950 w 291"/>
              <a:gd name="T97" fmla="*/ 196572146 h 262"/>
              <a:gd name="T98" fmla="*/ 398185051 w 291"/>
              <a:gd name="T99" fmla="*/ 163810923 h 262"/>
              <a:gd name="T100" fmla="*/ 370464107 w 291"/>
              <a:gd name="T101" fmla="*/ 138607785 h 262"/>
              <a:gd name="T102" fmla="*/ 337701261 w 291"/>
              <a:gd name="T103" fmla="*/ 118446544 h 262"/>
              <a:gd name="T104" fmla="*/ 304940001 w 291"/>
              <a:gd name="T105" fmla="*/ 110886873 h 262"/>
              <a:gd name="T106" fmla="*/ 269657790 w 291"/>
              <a:gd name="T107" fmla="*/ 110886873 h 262"/>
              <a:gd name="T108" fmla="*/ 231854628 w 291"/>
              <a:gd name="T109" fmla="*/ 123486855 h 262"/>
              <a:gd name="T110" fmla="*/ 191532052 w 291"/>
              <a:gd name="T111" fmla="*/ 148688405 h 262"/>
              <a:gd name="T112" fmla="*/ 156249841 w 291"/>
              <a:gd name="T113" fmla="*/ 183970576 h 2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1"/>
              <a:gd name="T172" fmla="*/ 0 h 262"/>
              <a:gd name="T173" fmla="*/ 291 w 291"/>
              <a:gd name="T174" fmla="*/ 262 h 26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1" h="262">
                <a:moveTo>
                  <a:pt x="81" y="239"/>
                </a:moveTo>
                <a:lnTo>
                  <a:pt x="103" y="211"/>
                </a:lnTo>
                <a:lnTo>
                  <a:pt x="100" y="212"/>
                </a:lnTo>
                <a:lnTo>
                  <a:pt x="98" y="213"/>
                </a:lnTo>
                <a:lnTo>
                  <a:pt x="96" y="214"/>
                </a:lnTo>
                <a:lnTo>
                  <a:pt x="93" y="215"/>
                </a:lnTo>
                <a:lnTo>
                  <a:pt x="91" y="216"/>
                </a:lnTo>
                <a:lnTo>
                  <a:pt x="88" y="216"/>
                </a:lnTo>
                <a:lnTo>
                  <a:pt x="86" y="217"/>
                </a:lnTo>
                <a:lnTo>
                  <a:pt x="83" y="217"/>
                </a:lnTo>
                <a:lnTo>
                  <a:pt x="81" y="218"/>
                </a:lnTo>
                <a:lnTo>
                  <a:pt x="79" y="218"/>
                </a:lnTo>
                <a:lnTo>
                  <a:pt x="77" y="218"/>
                </a:lnTo>
                <a:lnTo>
                  <a:pt x="74" y="219"/>
                </a:lnTo>
                <a:lnTo>
                  <a:pt x="73" y="219"/>
                </a:lnTo>
                <a:lnTo>
                  <a:pt x="71" y="219"/>
                </a:lnTo>
                <a:lnTo>
                  <a:pt x="68" y="219"/>
                </a:lnTo>
                <a:lnTo>
                  <a:pt x="66" y="219"/>
                </a:lnTo>
                <a:lnTo>
                  <a:pt x="64" y="218"/>
                </a:lnTo>
                <a:lnTo>
                  <a:pt x="62" y="218"/>
                </a:lnTo>
                <a:lnTo>
                  <a:pt x="60" y="217"/>
                </a:lnTo>
                <a:lnTo>
                  <a:pt x="57" y="217"/>
                </a:lnTo>
                <a:lnTo>
                  <a:pt x="55" y="216"/>
                </a:lnTo>
                <a:lnTo>
                  <a:pt x="53" y="216"/>
                </a:lnTo>
                <a:lnTo>
                  <a:pt x="51" y="215"/>
                </a:lnTo>
                <a:lnTo>
                  <a:pt x="49" y="214"/>
                </a:lnTo>
                <a:lnTo>
                  <a:pt x="47" y="213"/>
                </a:lnTo>
                <a:lnTo>
                  <a:pt x="45" y="212"/>
                </a:lnTo>
                <a:lnTo>
                  <a:pt x="43" y="211"/>
                </a:lnTo>
                <a:lnTo>
                  <a:pt x="41" y="210"/>
                </a:lnTo>
                <a:lnTo>
                  <a:pt x="39" y="208"/>
                </a:lnTo>
                <a:lnTo>
                  <a:pt x="37" y="207"/>
                </a:lnTo>
                <a:lnTo>
                  <a:pt x="35" y="206"/>
                </a:lnTo>
                <a:lnTo>
                  <a:pt x="33" y="205"/>
                </a:lnTo>
                <a:lnTo>
                  <a:pt x="30" y="203"/>
                </a:lnTo>
                <a:lnTo>
                  <a:pt x="28" y="200"/>
                </a:lnTo>
                <a:lnTo>
                  <a:pt x="25" y="198"/>
                </a:lnTo>
                <a:lnTo>
                  <a:pt x="24" y="196"/>
                </a:lnTo>
                <a:lnTo>
                  <a:pt x="22" y="195"/>
                </a:lnTo>
                <a:lnTo>
                  <a:pt x="20" y="192"/>
                </a:lnTo>
                <a:lnTo>
                  <a:pt x="18" y="190"/>
                </a:lnTo>
                <a:lnTo>
                  <a:pt x="16" y="187"/>
                </a:lnTo>
                <a:lnTo>
                  <a:pt x="15" y="185"/>
                </a:lnTo>
                <a:lnTo>
                  <a:pt x="13" y="182"/>
                </a:lnTo>
                <a:lnTo>
                  <a:pt x="11" y="179"/>
                </a:lnTo>
                <a:lnTo>
                  <a:pt x="10" y="176"/>
                </a:lnTo>
                <a:lnTo>
                  <a:pt x="9" y="174"/>
                </a:lnTo>
                <a:lnTo>
                  <a:pt x="7" y="170"/>
                </a:lnTo>
                <a:lnTo>
                  <a:pt x="6" y="167"/>
                </a:lnTo>
                <a:lnTo>
                  <a:pt x="5" y="165"/>
                </a:lnTo>
                <a:lnTo>
                  <a:pt x="4" y="161"/>
                </a:lnTo>
                <a:lnTo>
                  <a:pt x="3" y="158"/>
                </a:lnTo>
                <a:lnTo>
                  <a:pt x="2" y="155"/>
                </a:lnTo>
                <a:lnTo>
                  <a:pt x="1" y="152"/>
                </a:lnTo>
                <a:lnTo>
                  <a:pt x="1" y="149"/>
                </a:lnTo>
                <a:lnTo>
                  <a:pt x="0" y="146"/>
                </a:lnTo>
                <a:lnTo>
                  <a:pt x="0" y="143"/>
                </a:lnTo>
                <a:lnTo>
                  <a:pt x="0" y="139"/>
                </a:lnTo>
                <a:lnTo>
                  <a:pt x="0" y="136"/>
                </a:lnTo>
                <a:lnTo>
                  <a:pt x="0" y="133"/>
                </a:lnTo>
                <a:lnTo>
                  <a:pt x="0" y="130"/>
                </a:lnTo>
                <a:lnTo>
                  <a:pt x="0" y="126"/>
                </a:lnTo>
                <a:lnTo>
                  <a:pt x="0" y="122"/>
                </a:lnTo>
                <a:lnTo>
                  <a:pt x="1" y="119"/>
                </a:lnTo>
                <a:lnTo>
                  <a:pt x="2" y="115"/>
                </a:lnTo>
                <a:lnTo>
                  <a:pt x="3" y="112"/>
                </a:lnTo>
                <a:lnTo>
                  <a:pt x="3" y="109"/>
                </a:lnTo>
                <a:lnTo>
                  <a:pt x="4" y="106"/>
                </a:lnTo>
                <a:lnTo>
                  <a:pt x="5" y="102"/>
                </a:lnTo>
                <a:lnTo>
                  <a:pt x="6" y="99"/>
                </a:lnTo>
                <a:lnTo>
                  <a:pt x="7" y="96"/>
                </a:lnTo>
                <a:lnTo>
                  <a:pt x="9" y="92"/>
                </a:lnTo>
                <a:lnTo>
                  <a:pt x="10" y="89"/>
                </a:lnTo>
                <a:lnTo>
                  <a:pt x="12" y="85"/>
                </a:lnTo>
                <a:lnTo>
                  <a:pt x="14" y="82"/>
                </a:lnTo>
                <a:lnTo>
                  <a:pt x="15" y="78"/>
                </a:lnTo>
                <a:lnTo>
                  <a:pt x="17" y="75"/>
                </a:lnTo>
                <a:lnTo>
                  <a:pt x="19" y="72"/>
                </a:lnTo>
                <a:lnTo>
                  <a:pt x="22" y="68"/>
                </a:lnTo>
                <a:lnTo>
                  <a:pt x="24" y="65"/>
                </a:lnTo>
                <a:lnTo>
                  <a:pt x="25" y="62"/>
                </a:lnTo>
                <a:lnTo>
                  <a:pt x="28" y="59"/>
                </a:lnTo>
                <a:lnTo>
                  <a:pt x="30" y="56"/>
                </a:lnTo>
                <a:lnTo>
                  <a:pt x="33" y="52"/>
                </a:lnTo>
                <a:lnTo>
                  <a:pt x="35" y="50"/>
                </a:lnTo>
                <a:lnTo>
                  <a:pt x="38" y="47"/>
                </a:lnTo>
                <a:lnTo>
                  <a:pt x="40" y="44"/>
                </a:lnTo>
                <a:lnTo>
                  <a:pt x="43" y="41"/>
                </a:lnTo>
                <a:lnTo>
                  <a:pt x="46" y="38"/>
                </a:lnTo>
                <a:lnTo>
                  <a:pt x="48" y="36"/>
                </a:lnTo>
                <a:lnTo>
                  <a:pt x="51" y="33"/>
                </a:lnTo>
                <a:lnTo>
                  <a:pt x="54" y="31"/>
                </a:lnTo>
                <a:lnTo>
                  <a:pt x="57" y="28"/>
                </a:lnTo>
                <a:lnTo>
                  <a:pt x="60" y="26"/>
                </a:lnTo>
                <a:lnTo>
                  <a:pt x="63" y="24"/>
                </a:lnTo>
                <a:lnTo>
                  <a:pt x="65" y="22"/>
                </a:lnTo>
                <a:lnTo>
                  <a:pt x="69" y="21"/>
                </a:lnTo>
                <a:lnTo>
                  <a:pt x="72" y="19"/>
                </a:lnTo>
                <a:lnTo>
                  <a:pt x="74" y="17"/>
                </a:lnTo>
                <a:lnTo>
                  <a:pt x="77" y="16"/>
                </a:lnTo>
                <a:lnTo>
                  <a:pt x="80" y="14"/>
                </a:lnTo>
                <a:lnTo>
                  <a:pt x="83" y="13"/>
                </a:lnTo>
                <a:lnTo>
                  <a:pt x="86" y="12"/>
                </a:lnTo>
                <a:lnTo>
                  <a:pt x="90" y="11"/>
                </a:lnTo>
                <a:lnTo>
                  <a:pt x="93" y="10"/>
                </a:lnTo>
                <a:lnTo>
                  <a:pt x="96" y="9"/>
                </a:lnTo>
                <a:lnTo>
                  <a:pt x="99" y="8"/>
                </a:lnTo>
                <a:lnTo>
                  <a:pt x="102" y="8"/>
                </a:lnTo>
                <a:lnTo>
                  <a:pt x="105" y="7"/>
                </a:lnTo>
                <a:lnTo>
                  <a:pt x="109" y="7"/>
                </a:lnTo>
                <a:lnTo>
                  <a:pt x="112" y="7"/>
                </a:lnTo>
                <a:lnTo>
                  <a:pt x="115" y="7"/>
                </a:lnTo>
                <a:lnTo>
                  <a:pt x="118" y="7"/>
                </a:lnTo>
                <a:lnTo>
                  <a:pt x="121" y="7"/>
                </a:lnTo>
                <a:lnTo>
                  <a:pt x="124" y="7"/>
                </a:lnTo>
                <a:lnTo>
                  <a:pt x="127" y="8"/>
                </a:lnTo>
                <a:lnTo>
                  <a:pt x="130" y="8"/>
                </a:lnTo>
                <a:lnTo>
                  <a:pt x="133" y="9"/>
                </a:lnTo>
                <a:lnTo>
                  <a:pt x="136" y="10"/>
                </a:lnTo>
                <a:lnTo>
                  <a:pt x="139" y="11"/>
                </a:lnTo>
                <a:lnTo>
                  <a:pt x="142" y="12"/>
                </a:lnTo>
                <a:lnTo>
                  <a:pt x="146" y="13"/>
                </a:lnTo>
                <a:lnTo>
                  <a:pt x="148" y="14"/>
                </a:lnTo>
                <a:lnTo>
                  <a:pt x="151" y="16"/>
                </a:lnTo>
                <a:lnTo>
                  <a:pt x="154" y="17"/>
                </a:lnTo>
                <a:lnTo>
                  <a:pt x="157" y="19"/>
                </a:lnTo>
                <a:lnTo>
                  <a:pt x="160" y="20"/>
                </a:lnTo>
                <a:lnTo>
                  <a:pt x="163" y="22"/>
                </a:lnTo>
                <a:lnTo>
                  <a:pt x="165" y="23"/>
                </a:lnTo>
                <a:lnTo>
                  <a:pt x="168" y="25"/>
                </a:lnTo>
                <a:lnTo>
                  <a:pt x="169" y="27"/>
                </a:lnTo>
                <a:lnTo>
                  <a:pt x="171" y="28"/>
                </a:lnTo>
                <a:lnTo>
                  <a:pt x="173" y="30"/>
                </a:lnTo>
                <a:lnTo>
                  <a:pt x="174" y="32"/>
                </a:lnTo>
                <a:lnTo>
                  <a:pt x="176" y="34"/>
                </a:lnTo>
                <a:lnTo>
                  <a:pt x="178" y="35"/>
                </a:lnTo>
                <a:lnTo>
                  <a:pt x="179" y="37"/>
                </a:lnTo>
                <a:lnTo>
                  <a:pt x="181" y="39"/>
                </a:lnTo>
                <a:lnTo>
                  <a:pt x="182" y="41"/>
                </a:lnTo>
                <a:lnTo>
                  <a:pt x="183" y="43"/>
                </a:lnTo>
                <a:lnTo>
                  <a:pt x="184" y="45"/>
                </a:lnTo>
                <a:lnTo>
                  <a:pt x="185" y="47"/>
                </a:lnTo>
                <a:lnTo>
                  <a:pt x="187" y="49"/>
                </a:lnTo>
                <a:lnTo>
                  <a:pt x="187" y="51"/>
                </a:lnTo>
                <a:lnTo>
                  <a:pt x="188" y="53"/>
                </a:lnTo>
                <a:lnTo>
                  <a:pt x="189" y="55"/>
                </a:lnTo>
                <a:lnTo>
                  <a:pt x="191" y="60"/>
                </a:lnTo>
                <a:lnTo>
                  <a:pt x="192" y="64"/>
                </a:lnTo>
                <a:lnTo>
                  <a:pt x="193" y="68"/>
                </a:lnTo>
                <a:lnTo>
                  <a:pt x="193" y="73"/>
                </a:lnTo>
                <a:lnTo>
                  <a:pt x="194" y="77"/>
                </a:lnTo>
                <a:lnTo>
                  <a:pt x="194" y="82"/>
                </a:lnTo>
                <a:lnTo>
                  <a:pt x="194" y="86"/>
                </a:lnTo>
                <a:lnTo>
                  <a:pt x="194" y="91"/>
                </a:lnTo>
                <a:lnTo>
                  <a:pt x="262" y="0"/>
                </a:lnTo>
                <a:lnTo>
                  <a:pt x="290" y="22"/>
                </a:lnTo>
                <a:lnTo>
                  <a:pt x="110" y="261"/>
                </a:lnTo>
                <a:lnTo>
                  <a:pt x="81" y="239"/>
                </a:lnTo>
                <a:lnTo>
                  <a:pt x="56" y="80"/>
                </a:lnTo>
                <a:lnTo>
                  <a:pt x="53" y="85"/>
                </a:lnTo>
                <a:lnTo>
                  <a:pt x="50" y="88"/>
                </a:lnTo>
                <a:lnTo>
                  <a:pt x="48" y="92"/>
                </a:lnTo>
                <a:lnTo>
                  <a:pt x="46" y="96"/>
                </a:lnTo>
                <a:lnTo>
                  <a:pt x="44" y="99"/>
                </a:lnTo>
                <a:lnTo>
                  <a:pt x="42" y="103"/>
                </a:lnTo>
                <a:lnTo>
                  <a:pt x="41" y="107"/>
                </a:lnTo>
                <a:lnTo>
                  <a:pt x="39" y="110"/>
                </a:lnTo>
                <a:lnTo>
                  <a:pt x="38" y="113"/>
                </a:lnTo>
                <a:lnTo>
                  <a:pt x="37" y="117"/>
                </a:lnTo>
                <a:lnTo>
                  <a:pt x="36" y="120"/>
                </a:lnTo>
                <a:lnTo>
                  <a:pt x="35" y="124"/>
                </a:lnTo>
                <a:lnTo>
                  <a:pt x="35" y="127"/>
                </a:lnTo>
                <a:lnTo>
                  <a:pt x="35" y="131"/>
                </a:lnTo>
                <a:lnTo>
                  <a:pt x="35" y="134"/>
                </a:lnTo>
                <a:lnTo>
                  <a:pt x="35" y="137"/>
                </a:lnTo>
                <a:lnTo>
                  <a:pt x="35" y="141"/>
                </a:lnTo>
                <a:lnTo>
                  <a:pt x="36" y="144"/>
                </a:lnTo>
                <a:lnTo>
                  <a:pt x="37" y="147"/>
                </a:lnTo>
                <a:lnTo>
                  <a:pt x="38" y="150"/>
                </a:lnTo>
                <a:lnTo>
                  <a:pt x="38" y="152"/>
                </a:lnTo>
                <a:lnTo>
                  <a:pt x="39" y="155"/>
                </a:lnTo>
                <a:lnTo>
                  <a:pt x="40" y="158"/>
                </a:lnTo>
                <a:lnTo>
                  <a:pt x="42" y="160"/>
                </a:lnTo>
                <a:lnTo>
                  <a:pt x="43" y="162"/>
                </a:lnTo>
                <a:lnTo>
                  <a:pt x="44" y="165"/>
                </a:lnTo>
                <a:lnTo>
                  <a:pt x="46" y="167"/>
                </a:lnTo>
                <a:lnTo>
                  <a:pt x="48" y="170"/>
                </a:lnTo>
                <a:lnTo>
                  <a:pt x="50" y="172"/>
                </a:lnTo>
                <a:lnTo>
                  <a:pt x="52" y="174"/>
                </a:lnTo>
                <a:lnTo>
                  <a:pt x="54" y="176"/>
                </a:lnTo>
                <a:lnTo>
                  <a:pt x="56" y="178"/>
                </a:lnTo>
                <a:lnTo>
                  <a:pt x="59" y="180"/>
                </a:lnTo>
                <a:lnTo>
                  <a:pt x="61" y="182"/>
                </a:lnTo>
                <a:lnTo>
                  <a:pt x="64" y="183"/>
                </a:lnTo>
                <a:lnTo>
                  <a:pt x="66" y="184"/>
                </a:lnTo>
                <a:lnTo>
                  <a:pt x="69" y="185"/>
                </a:lnTo>
                <a:lnTo>
                  <a:pt x="71" y="187"/>
                </a:lnTo>
                <a:lnTo>
                  <a:pt x="73" y="187"/>
                </a:lnTo>
                <a:lnTo>
                  <a:pt x="76" y="188"/>
                </a:lnTo>
                <a:lnTo>
                  <a:pt x="79" y="189"/>
                </a:lnTo>
                <a:lnTo>
                  <a:pt x="81" y="189"/>
                </a:lnTo>
                <a:lnTo>
                  <a:pt x="84" y="189"/>
                </a:lnTo>
                <a:lnTo>
                  <a:pt x="87" y="190"/>
                </a:lnTo>
                <a:lnTo>
                  <a:pt x="90" y="190"/>
                </a:lnTo>
                <a:lnTo>
                  <a:pt x="93" y="190"/>
                </a:lnTo>
                <a:lnTo>
                  <a:pt x="96" y="189"/>
                </a:lnTo>
                <a:lnTo>
                  <a:pt x="99" y="189"/>
                </a:lnTo>
                <a:lnTo>
                  <a:pt x="102" y="188"/>
                </a:lnTo>
                <a:lnTo>
                  <a:pt x="105" y="187"/>
                </a:lnTo>
                <a:lnTo>
                  <a:pt x="108" y="187"/>
                </a:lnTo>
                <a:lnTo>
                  <a:pt x="111" y="185"/>
                </a:lnTo>
                <a:lnTo>
                  <a:pt x="114" y="184"/>
                </a:lnTo>
                <a:lnTo>
                  <a:pt x="117" y="182"/>
                </a:lnTo>
                <a:lnTo>
                  <a:pt x="120" y="180"/>
                </a:lnTo>
                <a:lnTo>
                  <a:pt x="122" y="178"/>
                </a:lnTo>
                <a:lnTo>
                  <a:pt x="125" y="176"/>
                </a:lnTo>
                <a:lnTo>
                  <a:pt x="128" y="174"/>
                </a:lnTo>
                <a:lnTo>
                  <a:pt x="131" y="171"/>
                </a:lnTo>
                <a:lnTo>
                  <a:pt x="134" y="168"/>
                </a:lnTo>
                <a:lnTo>
                  <a:pt x="137" y="165"/>
                </a:lnTo>
                <a:lnTo>
                  <a:pt x="140" y="162"/>
                </a:lnTo>
                <a:lnTo>
                  <a:pt x="143" y="158"/>
                </a:lnTo>
                <a:lnTo>
                  <a:pt x="146" y="155"/>
                </a:lnTo>
                <a:lnTo>
                  <a:pt x="149" y="151"/>
                </a:lnTo>
                <a:lnTo>
                  <a:pt x="152" y="147"/>
                </a:lnTo>
                <a:lnTo>
                  <a:pt x="154" y="143"/>
                </a:lnTo>
                <a:lnTo>
                  <a:pt x="156" y="139"/>
                </a:lnTo>
                <a:lnTo>
                  <a:pt x="158" y="135"/>
                </a:lnTo>
                <a:lnTo>
                  <a:pt x="161" y="131"/>
                </a:lnTo>
                <a:lnTo>
                  <a:pt x="163" y="127"/>
                </a:lnTo>
                <a:lnTo>
                  <a:pt x="164" y="124"/>
                </a:lnTo>
                <a:lnTo>
                  <a:pt x="165" y="120"/>
                </a:lnTo>
                <a:lnTo>
                  <a:pt x="167" y="116"/>
                </a:lnTo>
                <a:lnTo>
                  <a:pt x="167" y="113"/>
                </a:lnTo>
                <a:lnTo>
                  <a:pt x="168" y="109"/>
                </a:lnTo>
                <a:lnTo>
                  <a:pt x="169" y="107"/>
                </a:lnTo>
                <a:lnTo>
                  <a:pt x="169" y="103"/>
                </a:lnTo>
                <a:lnTo>
                  <a:pt x="169" y="99"/>
                </a:lnTo>
                <a:lnTo>
                  <a:pt x="169" y="97"/>
                </a:lnTo>
                <a:lnTo>
                  <a:pt x="169" y="93"/>
                </a:lnTo>
                <a:lnTo>
                  <a:pt x="168" y="90"/>
                </a:lnTo>
                <a:lnTo>
                  <a:pt x="167" y="87"/>
                </a:lnTo>
                <a:lnTo>
                  <a:pt x="167" y="84"/>
                </a:lnTo>
                <a:lnTo>
                  <a:pt x="166" y="81"/>
                </a:lnTo>
                <a:lnTo>
                  <a:pt x="165" y="78"/>
                </a:lnTo>
                <a:lnTo>
                  <a:pt x="164" y="75"/>
                </a:lnTo>
                <a:lnTo>
                  <a:pt x="162" y="73"/>
                </a:lnTo>
                <a:lnTo>
                  <a:pt x="161" y="70"/>
                </a:lnTo>
                <a:lnTo>
                  <a:pt x="159" y="67"/>
                </a:lnTo>
                <a:lnTo>
                  <a:pt x="158" y="65"/>
                </a:lnTo>
                <a:lnTo>
                  <a:pt x="156" y="64"/>
                </a:lnTo>
                <a:lnTo>
                  <a:pt x="154" y="61"/>
                </a:lnTo>
                <a:lnTo>
                  <a:pt x="152" y="59"/>
                </a:lnTo>
                <a:lnTo>
                  <a:pt x="149" y="57"/>
                </a:lnTo>
                <a:lnTo>
                  <a:pt x="147" y="55"/>
                </a:lnTo>
                <a:lnTo>
                  <a:pt x="144" y="53"/>
                </a:lnTo>
                <a:lnTo>
                  <a:pt x="142" y="52"/>
                </a:lnTo>
                <a:lnTo>
                  <a:pt x="139" y="50"/>
                </a:lnTo>
                <a:lnTo>
                  <a:pt x="137" y="49"/>
                </a:lnTo>
                <a:lnTo>
                  <a:pt x="134" y="47"/>
                </a:lnTo>
                <a:lnTo>
                  <a:pt x="131" y="46"/>
                </a:lnTo>
                <a:lnTo>
                  <a:pt x="129" y="45"/>
                </a:lnTo>
                <a:lnTo>
                  <a:pt x="126" y="45"/>
                </a:lnTo>
                <a:lnTo>
                  <a:pt x="123" y="44"/>
                </a:lnTo>
                <a:lnTo>
                  <a:pt x="121" y="44"/>
                </a:lnTo>
                <a:lnTo>
                  <a:pt x="119" y="43"/>
                </a:lnTo>
                <a:lnTo>
                  <a:pt x="116" y="43"/>
                </a:lnTo>
                <a:lnTo>
                  <a:pt x="113" y="43"/>
                </a:lnTo>
                <a:lnTo>
                  <a:pt x="110" y="43"/>
                </a:lnTo>
                <a:lnTo>
                  <a:pt x="107" y="44"/>
                </a:lnTo>
                <a:lnTo>
                  <a:pt x="104" y="45"/>
                </a:lnTo>
                <a:lnTo>
                  <a:pt x="101" y="45"/>
                </a:lnTo>
                <a:lnTo>
                  <a:pt x="98" y="46"/>
                </a:lnTo>
                <a:lnTo>
                  <a:pt x="94" y="47"/>
                </a:lnTo>
                <a:lnTo>
                  <a:pt x="92" y="49"/>
                </a:lnTo>
                <a:lnTo>
                  <a:pt x="88" y="50"/>
                </a:lnTo>
                <a:lnTo>
                  <a:pt x="85" y="52"/>
                </a:lnTo>
                <a:lnTo>
                  <a:pt x="82" y="54"/>
                </a:lnTo>
                <a:lnTo>
                  <a:pt x="79" y="56"/>
                </a:lnTo>
                <a:lnTo>
                  <a:pt x="76" y="59"/>
                </a:lnTo>
                <a:lnTo>
                  <a:pt x="73" y="61"/>
                </a:lnTo>
                <a:lnTo>
                  <a:pt x="71" y="64"/>
                </a:lnTo>
                <a:lnTo>
                  <a:pt x="68" y="66"/>
                </a:lnTo>
                <a:lnTo>
                  <a:pt x="65" y="69"/>
                </a:lnTo>
                <a:lnTo>
                  <a:pt x="62" y="73"/>
                </a:lnTo>
                <a:lnTo>
                  <a:pt x="59" y="77"/>
                </a:lnTo>
                <a:lnTo>
                  <a:pt x="56" y="80"/>
                </a:lnTo>
                <a:lnTo>
                  <a:pt x="81" y="239"/>
                </a:lnTo>
              </a:path>
            </a:pathLst>
          </a:custGeom>
          <a:solidFill>
            <a:srgbClr val="FF0000"/>
          </a:solidFill>
          <a:ln w="12700" cap="rnd">
            <a:noFill/>
            <a:round/>
            <a:headEnd/>
            <a:tailEnd/>
          </a:ln>
        </p:spPr>
        <p:txBody>
          <a:bodyPr/>
          <a:lstStyle/>
          <a:p>
            <a:pPr eaLnBrk="0" hangingPunct="0"/>
            <a:endParaRPr lang="en-US" dirty="0"/>
          </a:p>
        </p:txBody>
      </p:sp>
      <p:sp>
        <p:nvSpPr>
          <p:cNvPr id="3092" name="Freeform 3194"/>
          <p:cNvSpPr>
            <a:spLocks/>
          </p:cNvSpPr>
          <p:nvPr/>
        </p:nvSpPr>
        <p:spPr bwMode="auto">
          <a:xfrm>
            <a:off x="6357938" y="1450975"/>
            <a:ext cx="393700" cy="442913"/>
          </a:xfrm>
          <a:custGeom>
            <a:avLst/>
            <a:gdLst>
              <a:gd name="T0" fmla="*/ 234375367 w 248"/>
              <a:gd name="T1" fmla="*/ 569555905 h 279"/>
              <a:gd name="T2" fmla="*/ 211693172 w 248"/>
              <a:gd name="T3" fmla="*/ 574596221 h 279"/>
              <a:gd name="T4" fmla="*/ 191531877 w 248"/>
              <a:gd name="T5" fmla="*/ 577117172 h 279"/>
              <a:gd name="T6" fmla="*/ 173891582 w 248"/>
              <a:gd name="T7" fmla="*/ 577117172 h 279"/>
              <a:gd name="T8" fmla="*/ 156249699 w 248"/>
              <a:gd name="T9" fmla="*/ 574596221 h 279"/>
              <a:gd name="T10" fmla="*/ 138609403 w 248"/>
              <a:gd name="T11" fmla="*/ 572076856 h 279"/>
              <a:gd name="T12" fmla="*/ 120967520 w 248"/>
              <a:gd name="T13" fmla="*/ 564515589 h 279"/>
              <a:gd name="T14" fmla="*/ 103327199 w 248"/>
              <a:gd name="T15" fmla="*/ 556955908 h 279"/>
              <a:gd name="T16" fmla="*/ 88206266 w 248"/>
              <a:gd name="T17" fmla="*/ 549394641 h 279"/>
              <a:gd name="T18" fmla="*/ 73085332 w 248"/>
              <a:gd name="T19" fmla="*/ 539314009 h 279"/>
              <a:gd name="T20" fmla="*/ 60483760 w 248"/>
              <a:gd name="T21" fmla="*/ 526714013 h 279"/>
              <a:gd name="T22" fmla="*/ 42843452 w 248"/>
              <a:gd name="T23" fmla="*/ 506552749 h 279"/>
              <a:gd name="T24" fmla="*/ 25201562 w 248"/>
              <a:gd name="T25" fmla="*/ 481351169 h 279"/>
              <a:gd name="T26" fmla="*/ 17641889 w 248"/>
              <a:gd name="T27" fmla="*/ 466230221 h 279"/>
              <a:gd name="T28" fmla="*/ 12601575 w 248"/>
              <a:gd name="T29" fmla="*/ 451109273 h 279"/>
              <a:gd name="T30" fmla="*/ 5040313 w 248"/>
              <a:gd name="T31" fmla="*/ 425907693 h 279"/>
              <a:gd name="T32" fmla="*/ 0 w 248"/>
              <a:gd name="T33" fmla="*/ 398185062 h 279"/>
              <a:gd name="T34" fmla="*/ 2520950 w 248"/>
              <a:gd name="T35" fmla="*/ 370464118 h 279"/>
              <a:gd name="T36" fmla="*/ 10080626 w 248"/>
              <a:gd name="T37" fmla="*/ 345262538 h 279"/>
              <a:gd name="T38" fmla="*/ 20161251 w 248"/>
              <a:gd name="T39" fmla="*/ 320060958 h 279"/>
              <a:gd name="T40" fmla="*/ 35282191 w 248"/>
              <a:gd name="T41" fmla="*/ 297378742 h 279"/>
              <a:gd name="T42" fmla="*/ 52924087 w 248"/>
              <a:gd name="T43" fmla="*/ 277217478 h 279"/>
              <a:gd name="T44" fmla="*/ 78125643 w 248"/>
              <a:gd name="T45" fmla="*/ 249496534 h 279"/>
              <a:gd name="T46" fmla="*/ 388104066 w 248"/>
              <a:gd name="T47" fmla="*/ 65524133 h 279"/>
              <a:gd name="T48" fmla="*/ 156249699 w 248"/>
              <a:gd name="T49" fmla="*/ 297378742 h 279"/>
              <a:gd name="T50" fmla="*/ 131048142 w 248"/>
              <a:gd name="T51" fmla="*/ 325101274 h 279"/>
              <a:gd name="T52" fmla="*/ 115927209 w 248"/>
              <a:gd name="T53" fmla="*/ 345262538 h 279"/>
              <a:gd name="T54" fmla="*/ 108367535 w 248"/>
              <a:gd name="T55" fmla="*/ 357862534 h 279"/>
              <a:gd name="T56" fmla="*/ 103327199 w 248"/>
              <a:gd name="T57" fmla="*/ 370464118 h 279"/>
              <a:gd name="T58" fmla="*/ 100806250 w 248"/>
              <a:gd name="T59" fmla="*/ 383064114 h 279"/>
              <a:gd name="T60" fmla="*/ 100806250 w 248"/>
              <a:gd name="T61" fmla="*/ 393144746 h 279"/>
              <a:gd name="T62" fmla="*/ 100806250 w 248"/>
              <a:gd name="T63" fmla="*/ 408265694 h 279"/>
              <a:gd name="T64" fmla="*/ 103327199 w 248"/>
              <a:gd name="T65" fmla="*/ 418346425 h 279"/>
              <a:gd name="T66" fmla="*/ 105846586 w 248"/>
              <a:gd name="T67" fmla="*/ 430948009 h 279"/>
              <a:gd name="T68" fmla="*/ 110886897 w 248"/>
              <a:gd name="T69" fmla="*/ 443548005 h 279"/>
              <a:gd name="T70" fmla="*/ 118448158 w 248"/>
              <a:gd name="T71" fmla="*/ 456149589 h 279"/>
              <a:gd name="T72" fmla="*/ 128528780 w 248"/>
              <a:gd name="T73" fmla="*/ 466230221 h 279"/>
              <a:gd name="T74" fmla="*/ 141128765 w 248"/>
              <a:gd name="T75" fmla="*/ 483870533 h 279"/>
              <a:gd name="T76" fmla="*/ 156249699 w 248"/>
              <a:gd name="T77" fmla="*/ 493951165 h 279"/>
              <a:gd name="T78" fmla="*/ 168851271 w 248"/>
              <a:gd name="T79" fmla="*/ 504031797 h 279"/>
              <a:gd name="T80" fmla="*/ 181451255 w 248"/>
              <a:gd name="T81" fmla="*/ 511593065 h 279"/>
              <a:gd name="T82" fmla="*/ 196572189 w 248"/>
              <a:gd name="T83" fmla="*/ 516633381 h 279"/>
              <a:gd name="T84" fmla="*/ 211693172 w 248"/>
              <a:gd name="T85" fmla="*/ 519152745 h 279"/>
              <a:gd name="T86" fmla="*/ 226814106 w 248"/>
              <a:gd name="T87" fmla="*/ 521673697 h 279"/>
              <a:gd name="T88" fmla="*/ 239415678 w 248"/>
              <a:gd name="T89" fmla="*/ 521673697 h 279"/>
              <a:gd name="T90" fmla="*/ 254536612 w 248"/>
              <a:gd name="T91" fmla="*/ 521673697 h 279"/>
              <a:gd name="T92" fmla="*/ 267136596 w 248"/>
              <a:gd name="T93" fmla="*/ 519152745 h 279"/>
              <a:gd name="T94" fmla="*/ 284778479 w 248"/>
              <a:gd name="T95" fmla="*/ 511593065 h 279"/>
              <a:gd name="T96" fmla="*/ 304939724 w 248"/>
              <a:gd name="T97" fmla="*/ 498991481 h 279"/>
              <a:gd name="T98" fmla="*/ 320059070 w 248"/>
              <a:gd name="T99" fmla="*/ 486391485 h 279"/>
              <a:gd name="T100" fmla="*/ 337700954 w 248"/>
              <a:gd name="T101" fmla="*/ 473789901 h 279"/>
              <a:gd name="T102" fmla="*/ 355342837 w 248"/>
              <a:gd name="T103" fmla="*/ 456149589 h 279"/>
              <a:gd name="T104" fmla="*/ 622479433 w 248"/>
              <a:gd name="T105" fmla="*/ 315020642 h 2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8"/>
              <a:gd name="T160" fmla="*/ 0 h 279"/>
              <a:gd name="T161" fmla="*/ 248 w 248"/>
              <a:gd name="T162" fmla="*/ 279 h 27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8" h="279">
                <a:moveTo>
                  <a:pt x="69" y="253"/>
                </a:moveTo>
                <a:lnTo>
                  <a:pt x="96" y="226"/>
                </a:lnTo>
                <a:lnTo>
                  <a:pt x="93" y="226"/>
                </a:lnTo>
                <a:lnTo>
                  <a:pt x="90" y="227"/>
                </a:lnTo>
                <a:lnTo>
                  <a:pt x="87" y="227"/>
                </a:lnTo>
                <a:lnTo>
                  <a:pt x="84" y="228"/>
                </a:lnTo>
                <a:lnTo>
                  <a:pt x="82" y="228"/>
                </a:lnTo>
                <a:lnTo>
                  <a:pt x="79" y="229"/>
                </a:lnTo>
                <a:lnTo>
                  <a:pt x="76" y="229"/>
                </a:lnTo>
                <a:lnTo>
                  <a:pt x="74" y="229"/>
                </a:lnTo>
                <a:lnTo>
                  <a:pt x="71" y="229"/>
                </a:lnTo>
                <a:lnTo>
                  <a:pt x="69" y="229"/>
                </a:lnTo>
                <a:lnTo>
                  <a:pt x="66" y="229"/>
                </a:lnTo>
                <a:lnTo>
                  <a:pt x="63" y="228"/>
                </a:lnTo>
                <a:lnTo>
                  <a:pt x="62" y="228"/>
                </a:lnTo>
                <a:lnTo>
                  <a:pt x="60" y="227"/>
                </a:lnTo>
                <a:lnTo>
                  <a:pt x="57" y="227"/>
                </a:lnTo>
                <a:lnTo>
                  <a:pt x="55" y="227"/>
                </a:lnTo>
                <a:lnTo>
                  <a:pt x="52" y="226"/>
                </a:lnTo>
                <a:lnTo>
                  <a:pt x="50" y="225"/>
                </a:lnTo>
                <a:lnTo>
                  <a:pt x="48" y="224"/>
                </a:lnTo>
                <a:lnTo>
                  <a:pt x="46" y="223"/>
                </a:lnTo>
                <a:lnTo>
                  <a:pt x="43" y="222"/>
                </a:lnTo>
                <a:lnTo>
                  <a:pt x="41" y="221"/>
                </a:lnTo>
                <a:lnTo>
                  <a:pt x="39" y="220"/>
                </a:lnTo>
                <a:lnTo>
                  <a:pt x="37" y="219"/>
                </a:lnTo>
                <a:lnTo>
                  <a:pt x="35" y="218"/>
                </a:lnTo>
                <a:lnTo>
                  <a:pt x="33" y="216"/>
                </a:lnTo>
                <a:lnTo>
                  <a:pt x="31" y="215"/>
                </a:lnTo>
                <a:lnTo>
                  <a:pt x="29" y="214"/>
                </a:lnTo>
                <a:lnTo>
                  <a:pt x="27" y="212"/>
                </a:lnTo>
                <a:lnTo>
                  <a:pt x="26" y="210"/>
                </a:lnTo>
                <a:lnTo>
                  <a:pt x="24" y="209"/>
                </a:lnTo>
                <a:lnTo>
                  <a:pt x="22" y="208"/>
                </a:lnTo>
                <a:lnTo>
                  <a:pt x="20" y="204"/>
                </a:lnTo>
                <a:lnTo>
                  <a:pt x="17" y="201"/>
                </a:lnTo>
                <a:lnTo>
                  <a:pt x="14" y="197"/>
                </a:lnTo>
                <a:lnTo>
                  <a:pt x="12" y="193"/>
                </a:lnTo>
                <a:lnTo>
                  <a:pt x="10" y="191"/>
                </a:lnTo>
                <a:lnTo>
                  <a:pt x="9" y="189"/>
                </a:lnTo>
                <a:lnTo>
                  <a:pt x="8" y="187"/>
                </a:lnTo>
                <a:lnTo>
                  <a:pt x="7" y="185"/>
                </a:lnTo>
                <a:lnTo>
                  <a:pt x="6" y="183"/>
                </a:lnTo>
                <a:lnTo>
                  <a:pt x="6" y="181"/>
                </a:lnTo>
                <a:lnTo>
                  <a:pt x="5" y="179"/>
                </a:lnTo>
                <a:lnTo>
                  <a:pt x="4" y="177"/>
                </a:lnTo>
                <a:lnTo>
                  <a:pt x="3" y="173"/>
                </a:lnTo>
                <a:lnTo>
                  <a:pt x="2" y="169"/>
                </a:lnTo>
                <a:lnTo>
                  <a:pt x="1" y="165"/>
                </a:lnTo>
                <a:lnTo>
                  <a:pt x="0" y="162"/>
                </a:lnTo>
                <a:lnTo>
                  <a:pt x="0" y="158"/>
                </a:lnTo>
                <a:lnTo>
                  <a:pt x="0" y="154"/>
                </a:lnTo>
                <a:lnTo>
                  <a:pt x="0" y="151"/>
                </a:lnTo>
                <a:lnTo>
                  <a:pt x="1" y="147"/>
                </a:lnTo>
                <a:lnTo>
                  <a:pt x="2" y="144"/>
                </a:lnTo>
                <a:lnTo>
                  <a:pt x="2" y="141"/>
                </a:lnTo>
                <a:lnTo>
                  <a:pt x="4" y="137"/>
                </a:lnTo>
                <a:lnTo>
                  <a:pt x="5" y="134"/>
                </a:lnTo>
                <a:lnTo>
                  <a:pt x="7" y="130"/>
                </a:lnTo>
                <a:lnTo>
                  <a:pt x="8" y="127"/>
                </a:lnTo>
                <a:lnTo>
                  <a:pt x="10" y="123"/>
                </a:lnTo>
                <a:lnTo>
                  <a:pt x="13" y="120"/>
                </a:lnTo>
                <a:lnTo>
                  <a:pt x="14" y="118"/>
                </a:lnTo>
                <a:lnTo>
                  <a:pt x="16" y="116"/>
                </a:lnTo>
                <a:lnTo>
                  <a:pt x="19" y="113"/>
                </a:lnTo>
                <a:lnTo>
                  <a:pt x="21" y="110"/>
                </a:lnTo>
                <a:lnTo>
                  <a:pt x="24" y="107"/>
                </a:lnTo>
                <a:lnTo>
                  <a:pt x="27" y="103"/>
                </a:lnTo>
                <a:lnTo>
                  <a:pt x="31" y="99"/>
                </a:lnTo>
                <a:lnTo>
                  <a:pt x="35" y="95"/>
                </a:lnTo>
                <a:lnTo>
                  <a:pt x="130" y="0"/>
                </a:lnTo>
                <a:lnTo>
                  <a:pt x="154" y="26"/>
                </a:lnTo>
                <a:lnTo>
                  <a:pt x="71" y="109"/>
                </a:lnTo>
                <a:lnTo>
                  <a:pt x="66" y="114"/>
                </a:lnTo>
                <a:lnTo>
                  <a:pt x="62" y="118"/>
                </a:lnTo>
                <a:lnTo>
                  <a:pt x="59" y="122"/>
                </a:lnTo>
                <a:lnTo>
                  <a:pt x="55" y="125"/>
                </a:lnTo>
                <a:lnTo>
                  <a:pt x="52" y="129"/>
                </a:lnTo>
                <a:lnTo>
                  <a:pt x="50" y="132"/>
                </a:lnTo>
                <a:lnTo>
                  <a:pt x="47" y="135"/>
                </a:lnTo>
                <a:lnTo>
                  <a:pt x="46" y="137"/>
                </a:lnTo>
                <a:lnTo>
                  <a:pt x="45" y="139"/>
                </a:lnTo>
                <a:lnTo>
                  <a:pt x="44" y="140"/>
                </a:lnTo>
                <a:lnTo>
                  <a:pt x="43" y="142"/>
                </a:lnTo>
                <a:lnTo>
                  <a:pt x="43" y="143"/>
                </a:lnTo>
                <a:lnTo>
                  <a:pt x="42" y="145"/>
                </a:lnTo>
                <a:lnTo>
                  <a:pt x="41" y="147"/>
                </a:lnTo>
                <a:lnTo>
                  <a:pt x="41" y="148"/>
                </a:lnTo>
                <a:lnTo>
                  <a:pt x="41" y="150"/>
                </a:lnTo>
                <a:lnTo>
                  <a:pt x="40" y="152"/>
                </a:lnTo>
                <a:lnTo>
                  <a:pt x="40" y="153"/>
                </a:lnTo>
                <a:lnTo>
                  <a:pt x="40" y="155"/>
                </a:lnTo>
                <a:lnTo>
                  <a:pt x="40" y="156"/>
                </a:lnTo>
                <a:lnTo>
                  <a:pt x="40" y="159"/>
                </a:lnTo>
                <a:lnTo>
                  <a:pt x="40" y="160"/>
                </a:lnTo>
                <a:lnTo>
                  <a:pt x="40" y="162"/>
                </a:lnTo>
                <a:lnTo>
                  <a:pt x="40" y="163"/>
                </a:lnTo>
                <a:lnTo>
                  <a:pt x="40" y="164"/>
                </a:lnTo>
                <a:lnTo>
                  <a:pt x="41" y="166"/>
                </a:lnTo>
                <a:lnTo>
                  <a:pt x="41" y="167"/>
                </a:lnTo>
                <a:lnTo>
                  <a:pt x="42" y="170"/>
                </a:lnTo>
                <a:lnTo>
                  <a:pt x="42" y="171"/>
                </a:lnTo>
                <a:lnTo>
                  <a:pt x="43" y="173"/>
                </a:lnTo>
                <a:lnTo>
                  <a:pt x="43" y="175"/>
                </a:lnTo>
                <a:lnTo>
                  <a:pt x="44" y="176"/>
                </a:lnTo>
                <a:lnTo>
                  <a:pt x="45" y="177"/>
                </a:lnTo>
                <a:lnTo>
                  <a:pt x="46" y="179"/>
                </a:lnTo>
                <a:lnTo>
                  <a:pt x="47" y="181"/>
                </a:lnTo>
                <a:lnTo>
                  <a:pt x="48" y="182"/>
                </a:lnTo>
                <a:lnTo>
                  <a:pt x="49" y="184"/>
                </a:lnTo>
                <a:lnTo>
                  <a:pt x="51" y="185"/>
                </a:lnTo>
                <a:lnTo>
                  <a:pt x="52" y="187"/>
                </a:lnTo>
                <a:lnTo>
                  <a:pt x="54" y="189"/>
                </a:lnTo>
                <a:lnTo>
                  <a:pt x="56" y="192"/>
                </a:lnTo>
                <a:lnTo>
                  <a:pt x="60" y="194"/>
                </a:lnTo>
                <a:lnTo>
                  <a:pt x="61" y="196"/>
                </a:lnTo>
                <a:lnTo>
                  <a:pt x="62" y="196"/>
                </a:lnTo>
                <a:lnTo>
                  <a:pt x="63" y="198"/>
                </a:lnTo>
                <a:lnTo>
                  <a:pt x="65" y="199"/>
                </a:lnTo>
                <a:lnTo>
                  <a:pt x="67" y="200"/>
                </a:lnTo>
                <a:lnTo>
                  <a:pt x="69" y="201"/>
                </a:lnTo>
                <a:lnTo>
                  <a:pt x="70" y="202"/>
                </a:lnTo>
                <a:lnTo>
                  <a:pt x="72" y="203"/>
                </a:lnTo>
                <a:lnTo>
                  <a:pt x="74" y="203"/>
                </a:lnTo>
                <a:lnTo>
                  <a:pt x="76" y="204"/>
                </a:lnTo>
                <a:lnTo>
                  <a:pt x="78" y="205"/>
                </a:lnTo>
                <a:lnTo>
                  <a:pt x="80" y="206"/>
                </a:lnTo>
                <a:lnTo>
                  <a:pt x="82" y="206"/>
                </a:lnTo>
                <a:lnTo>
                  <a:pt x="84" y="206"/>
                </a:lnTo>
                <a:lnTo>
                  <a:pt x="86" y="207"/>
                </a:lnTo>
                <a:lnTo>
                  <a:pt x="88" y="207"/>
                </a:lnTo>
                <a:lnTo>
                  <a:pt x="90" y="207"/>
                </a:lnTo>
                <a:lnTo>
                  <a:pt x="92" y="207"/>
                </a:lnTo>
                <a:lnTo>
                  <a:pt x="93" y="207"/>
                </a:lnTo>
                <a:lnTo>
                  <a:pt x="95" y="207"/>
                </a:lnTo>
                <a:lnTo>
                  <a:pt x="97" y="207"/>
                </a:lnTo>
                <a:lnTo>
                  <a:pt x="99" y="207"/>
                </a:lnTo>
                <a:lnTo>
                  <a:pt x="101" y="207"/>
                </a:lnTo>
                <a:lnTo>
                  <a:pt x="103" y="206"/>
                </a:lnTo>
                <a:lnTo>
                  <a:pt x="104" y="206"/>
                </a:lnTo>
                <a:lnTo>
                  <a:pt x="106" y="206"/>
                </a:lnTo>
                <a:lnTo>
                  <a:pt x="107" y="205"/>
                </a:lnTo>
                <a:lnTo>
                  <a:pt x="109" y="204"/>
                </a:lnTo>
                <a:lnTo>
                  <a:pt x="113" y="203"/>
                </a:lnTo>
                <a:lnTo>
                  <a:pt x="117" y="200"/>
                </a:lnTo>
                <a:lnTo>
                  <a:pt x="119" y="199"/>
                </a:lnTo>
                <a:lnTo>
                  <a:pt x="121" y="198"/>
                </a:lnTo>
                <a:lnTo>
                  <a:pt x="123" y="196"/>
                </a:lnTo>
                <a:lnTo>
                  <a:pt x="125" y="195"/>
                </a:lnTo>
                <a:lnTo>
                  <a:pt x="127" y="193"/>
                </a:lnTo>
                <a:lnTo>
                  <a:pt x="129" y="192"/>
                </a:lnTo>
                <a:lnTo>
                  <a:pt x="132" y="190"/>
                </a:lnTo>
                <a:lnTo>
                  <a:pt x="134" y="188"/>
                </a:lnTo>
                <a:lnTo>
                  <a:pt x="136" y="186"/>
                </a:lnTo>
                <a:lnTo>
                  <a:pt x="138" y="184"/>
                </a:lnTo>
                <a:lnTo>
                  <a:pt x="141" y="181"/>
                </a:lnTo>
                <a:lnTo>
                  <a:pt x="143" y="179"/>
                </a:lnTo>
                <a:lnTo>
                  <a:pt x="223" y="99"/>
                </a:lnTo>
                <a:lnTo>
                  <a:pt x="247" y="125"/>
                </a:lnTo>
                <a:lnTo>
                  <a:pt x="94" y="278"/>
                </a:lnTo>
                <a:lnTo>
                  <a:pt x="69" y="253"/>
                </a:lnTo>
              </a:path>
            </a:pathLst>
          </a:custGeom>
          <a:solidFill>
            <a:srgbClr val="FF0000"/>
          </a:solidFill>
          <a:ln w="12700" cap="rnd">
            <a:noFill/>
            <a:round/>
            <a:headEnd/>
            <a:tailEnd/>
          </a:ln>
        </p:spPr>
        <p:txBody>
          <a:bodyPr/>
          <a:lstStyle/>
          <a:p>
            <a:pPr eaLnBrk="0" hangingPunct="0"/>
            <a:endParaRPr lang="en-US" dirty="0"/>
          </a:p>
        </p:txBody>
      </p:sp>
      <p:sp>
        <p:nvSpPr>
          <p:cNvPr id="3093" name="Freeform 3195"/>
          <p:cNvSpPr>
            <a:spLocks/>
          </p:cNvSpPr>
          <p:nvPr/>
        </p:nvSpPr>
        <p:spPr bwMode="auto">
          <a:xfrm>
            <a:off x="6613525" y="1811338"/>
            <a:ext cx="342900" cy="338137"/>
          </a:xfrm>
          <a:custGeom>
            <a:avLst/>
            <a:gdLst>
              <a:gd name="T0" fmla="*/ 307459075 w 216"/>
              <a:gd name="T1" fmla="*/ 519151470 h 213"/>
              <a:gd name="T2" fmla="*/ 254536602 w 216"/>
              <a:gd name="T3" fmla="*/ 531751435 h 213"/>
              <a:gd name="T4" fmla="*/ 206652804 w 216"/>
              <a:gd name="T5" fmla="*/ 534272380 h 213"/>
              <a:gd name="T6" fmla="*/ 158769055 w 216"/>
              <a:gd name="T7" fmla="*/ 524191773 h 213"/>
              <a:gd name="T8" fmla="*/ 115927204 w 216"/>
              <a:gd name="T9" fmla="*/ 501509613 h 213"/>
              <a:gd name="T10" fmla="*/ 75604691 w 216"/>
              <a:gd name="T11" fmla="*/ 471267792 h 213"/>
              <a:gd name="T12" fmla="*/ 42843450 w 216"/>
              <a:gd name="T13" fmla="*/ 425905059 h 213"/>
              <a:gd name="T14" fmla="*/ 12601575 w 216"/>
              <a:gd name="T15" fmla="*/ 367942262 h 213"/>
              <a:gd name="T16" fmla="*/ 2520950 w 216"/>
              <a:gd name="T17" fmla="*/ 320058584 h 213"/>
              <a:gd name="T18" fmla="*/ 0 w 216"/>
              <a:gd name="T19" fmla="*/ 292337708 h 213"/>
              <a:gd name="T20" fmla="*/ 2520950 w 216"/>
              <a:gd name="T21" fmla="*/ 259574941 h 213"/>
              <a:gd name="T22" fmla="*/ 7561263 w 216"/>
              <a:gd name="T23" fmla="*/ 229333119 h 213"/>
              <a:gd name="T24" fmla="*/ 20161251 w 216"/>
              <a:gd name="T25" fmla="*/ 201612194 h 213"/>
              <a:gd name="T26" fmla="*/ 35282190 w 216"/>
              <a:gd name="T27" fmla="*/ 171370372 h 213"/>
              <a:gd name="T28" fmla="*/ 50403123 w 216"/>
              <a:gd name="T29" fmla="*/ 143647909 h 213"/>
              <a:gd name="T30" fmla="*/ 75604691 w 216"/>
              <a:gd name="T31" fmla="*/ 118446391 h 213"/>
              <a:gd name="T32" fmla="*/ 103327196 w 216"/>
              <a:gd name="T33" fmla="*/ 90725490 h 213"/>
              <a:gd name="T34" fmla="*/ 136088449 w 216"/>
              <a:gd name="T35" fmla="*/ 65523972 h 213"/>
              <a:gd name="T36" fmla="*/ 181451248 w 216"/>
              <a:gd name="T37" fmla="*/ 37801496 h 213"/>
              <a:gd name="T38" fmla="*/ 224294736 w 216"/>
              <a:gd name="T39" fmla="*/ 17640275 h 213"/>
              <a:gd name="T40" fmla="*/ 267136586 w 216"/>
              <a:gd name="T41" fmla="*/ 5040305 h 213"/>
              <a:gd name="T42" fmla="*/ 309978437 w 216"/>
              <a:gd name="T43" fmla="*/ 0 h 213"/>
              <a:gd name="T44" fmla="*/ 347781563 w 216"/>
              <a:gd name="T45" fmla="*/ 2519359 h 213"/>
              <a:gd name="T46" fmla="*/ 388104052 w 216"/>
              <a:gd name="T47" fmla="*/ 15120917 h 213"/>
              <a:gd name="T48" fmla="*/ 423386329 w 216"/>
              <a:gd name="T49" fmla="*/ 35282138 h 213"/>
              <a:gd name="T50" fmla="*/ 456149145 w 216"/>
              <a:gd name="T51" fmla="*/ 57962722 h 213"/>
              <a:gd name="T52" fmla="*/ 486391011 w 216"/>
              <a:gd name="T53" fmla="*/ 88204544 h 213"/>
              <a:gd name="T54" fmla="*/ 511592566 w 216"/>
              <a:gd name="T55" fmla="*/ 131047943 h 213"/>
              <a:gd name="T56" fmla="*/ 531753811 w 216"/>
              <a:gd name="T57" fmla="*/ 173889730 h 213"/>
              <a:gd name="T58" fmla="*/ 541834433 w 216"/>
              <a:gd name="T59" fmla="*/ 219252512 h 213"/>
              <a:gd name="T60" fmla="*/ 539313484 w 216"/>
              <a:gd name="T61" fmla="*/ 262095887 h 213"/>
              <a:gd name="T62" fmla="*/ 529232861 w 216"/>
              <a:gd name="T63" fmla="*/ 307458619 h 213"/>
              <a:gd name="T64" fmla="*/ 506552255 w 216"/>
              <a:gd name="T65" fmla="*/ 345260102 h 213"/>
              <a:gd name="T66" fmla="*/ 415826557 w 216"/>
              <a:gd name="T67" fmla="*/ 312498923 h 213"/>
              <a:gd name="T68" fmla="*/ 433466951 w 216"/>
              <a:gd name="T69" fmla="*/ 289816763 h 213"/>
              <a:gd name="T70" fmla="*/ 443547573 w 216"/>
              <a:gd name="T71" fmla="*/ 264615245 h 213"/>
              <a:gd name="T72" fmla="*/ 448587884 w 216"/>
              <a:gd name="T73" fmla="*/ 239413727 h 213"/>
              <a:gd name="T74" fmla="*/ 448587884 w 216"/>
              <a:gd name="T75" fmla="*/ 214212209 h 213"/>
              <a:gd name="T76" fmla="*/ 441028211 w 216"/>
              <a:gd name="T77" fmla="*/ 189010641 h 213"/>
              <a:gd name="T78" fmla="*/ 428426640 w 216"/>
              <a:gd name="T79" fmla="*/ 166330068 h 213"/>
              <a:gd name="T80" fmla="*/ 408265296 w 216"/>
              <a:gd name="T81" fmla="*/ 136088247 h 213"/>
              <a:gd name="T82" fmla="*/ 378023430 w 216"/>
              <a:gd name="T83" fmla="*/ 113406087 h 213"/>
              <a:gd name="T84" fmla="*/ 345262202 w 216"/>
              <a:gd name="T85" fmla="*/ 95765793 h 213"/>
              <a:gd name="T86" fmla="*/ 307459075 w 216"/>
              <a:gd name="T87" fmla="*/ 90725490 h 213"/>
              <a:gd name="T88" fmla="*/ 264617224 w 216"/>
              <a:gd name="T89" fmla="*/ 98285151 h 213"/>
              <a:gd name="T90" fmla="*/ 221773787 w 216"/>
              <a:gd name="T91" fmla="*/ 118446391 h 213"/>
              <a:gd name="T92" fmla="*/ 173891575 w 216"/>
              <a:gd name="T93" fmla="*/ 148688212 h 213"/>
              <a:gd name="T94" fmla="*/ 133569087 w 216"/>
              <a:gd name="T95" fmla="*/ 189010641 h 213"/>
              <a:gd name="T96" fmla="*/ 105846582 w 216"/>
              <a:gd name="T97" fmla="*/ 224292816 h 213"/>
              <a:gd name="T98" fmla="*/ 90725624 w 216"/>
              <a:gd name="T99" fmla="*/ 264615245 h 213"/>
              <a:gd name="T100" fmla="*/ 88206262 w 216"/>
              <a:gd name="T101" fmla="*/ 302418315 h 213"/>
              <a:gd name="T102" fmla="*/ 95765935 w 216"/>
              <a:gd name="T103" fmla="*/ 337700441 h 213"/>
              <a:gd name="T104" fmla="*/ 113407843 w 216"/>
              <a:gd name="T105" fmla="*/ 375501924 h 213"/>
              <a:gd name="T106" fmla="*/ 136088449 w 216"/>
              <a:gd name="T107" fmla="*/ 400703442 h 213"/>
              <a:gd name="T108" fmla="*/ 158769055 w 216"/>
              <a:gd name="T109" fmla="*/ 420864756 h 213"/>
              <a:gd name="T110" fmla="*/ 183972198 w 216"/>
              <a:gd name="T111" fmla="*/ 435985666 h 213"/>
              <a:gd name="T112" fmla="*/ 214214114 w 216"/>
              <a:gd name="T113" fmla="*/ 443546915 h 213"/>
              <a:gd name="T114" fmla="*/ 241935031 w 216"/>
              <a:gd name="T115" fmla="*/ 441025970 h 213"/>
              <a:gd name="T116" fmla="*/ 277217208 w 216"/>
              <a:gd name="T117" fmla="*/ 430945363 h 2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6"/>
              <a:gd name="T178" fmla="*/ 0 h 213"/>
              <a:gd name="T179" fmla="*/ 216 w 216"/>
              <a:gd name="T180" fmla="*/ 213 h 21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6" h="213">
                <a:moveTo>
                  <a:pt x="118" y="168"/>
                </a:moveTo>
                <a:lnTo>
                  <a:pt x="133" y="200"/>
                </a:lnTo>
                <a:lnTo>
                  <a:pt x="129" y="202"/>
                </a:lnTo>
                <a:lnTo>
                  <a:pt x="125" y="204"/>
                </a:lnTo>
                <a:lnTo>
                  <a:pt x="122" y="206"/>
                </a:lnTo>
                <a:lnTo>
                  <a:pt x="117" y="207"/>
                </a:lnTo>
                <a:lnTo>
                  <a:pt x="113" y="209"/>
                </a:lnTo>
                <a:lnTo>
                  <a:pt x="109" y="210"/>
                </a:lnTo>
                <a:lnTo>
                  <a:pt x="105" y="211"/>
                </a:lnTo>
                <a:lnTo>
                  <a:pt x="101" y="211"/>
                </a:lnTo>
                <a:lnTo>
                  <a:pt x="97" y="212"/>
                </a:lnTo>
                <a:lnTo>
                  <a:pt x="93" y="212"/>
                </a:lnTo>
                <a:lnTo>
                  <a:pt x="90" y="212"/>
                </a:lnTo>
                <a:lnTo>
                  <a:pt x="86" y="212"/>
                </a:lnTo>
                <a:lnTo>
                  <a:pt x="82" y="212"/>
                </a:lnTo>
                <a:lnTo>
                  <a:pt x="78" y="211"/>
                </a:lnTo>
                <a:lnTo>
                  <a:pt x="74" y="211"/>
                </a:lnTo>
                <a:lnTo>
                  <a:pt x="70" y="210"/>
                </a:lnTo>
                <a:lnTo>
                  <a:pt x="66" y="209"/>
                </a:lnTo>
                <a:lnTo>
                  <a:pt x="63" y="208"/>
                </a:lnTo>
                <a:lnTo>
                  <a:pt x="59" y="206"/>
                </a:lnTo>
                <a:lnTo>
                  <a:pt x="55" y="204"/>
                </a:lnTo>
                <a:lnTo>
                  <a:pt x="53" y="203"/>
                </a:lnTo>
                <a:lnTo>
                  <a:pt x="49" y="201"/>
                </a:lnTo>
                <a:lnTo>
                  <a:pt x="46" y="199"/>
                </a:lnTo>
                <a:lnTo>
                  <a:pt x="43" y="197"/>
                </a:lnTo>
                <a:lnTo>
                  <a:pt x="39" y="194"/>
                </a:lnTo>
                <a:lnTo>
                  <a:pt x="36" y="193"/>
                </a:lnTo>
                <a:lnTo>
                  <a:pt x="33" y="190"/>
                </a:lnTo>
                <a:lnTo>
                  <a:pt x="30" y="187"/>
                </a:lnTo>
                <a:lnTo>
                  <a:pt x="27" y="183"/>
                </a:lnTo>
                <a:lnTo>
                  <a:pt x="24" y="180"/>
                </a:lnTo>
                <a:lnTo>
                  <a:pt x="22" y="177"/>
                </a:lnTo>
                <a:lnTo>
                  <a:pt x="19" y="174"/>
                </a:lnTo>
                <a:lnTo>
                  <a:pt x="17" y="169"/>
                </a:lnTo>
                <a:lnTo>
                  <a:pt x="14" y="164"/>
                </a:lnTo>
                <a:lnTo>
                  <a:pt x="12" y="160"/>
                </a:lnTo>
                <a:lnTo>
                  <a:pt x="9" y="156"/>
                </a:lnTo>
                <a:lnTo>
                  <a:pt x="7" y="151"/>
                </a:lnTo>
                <a:lnTo>
                  <a:pt x="5" y="146"/>
                </a:lnTo>
                <a:lnTo>
                  <a:pt x="4" y="142"/>
                </a:lnTo>
                <a:lnTo>
                  <a:pt x="2" y="137"/>
                </a:lnTo>
                <a:lnTo>
                  <a:pt x="2" y="132"/>
                </a:lnTo>
                <a:lnTo>
                  <a:pt x="1" y="130"/>
                </a:lnTo>
                <a:lnTo>
                  <a:pt x="1" y="127"/>
                </a:lnTo>
                <a:lnTo>
                  <a:pt x="0" y="125"/>
                </a:lnTo>
                <a:lnTo>
                  <a:pt x="0" y="123"/>
                </a:lnTo>
                <a:lnTo>
                  <a:pt x="0" y="121"/>
                </a:lnTo>
                <a:lnTo>
                  <a:pt x="0" y="118"/>
                </a:lnTo>
                <a:lnTo>
                  <a:pt x="0" y="116"/>
                </a:lnTo>
                <a:lnTo>
                  <a:pt x="0" y="113"/>
                </a:lnTo>
                <a:lnTo>
                  <a:pt x="0" y="111"/>
                </a:lnTo>
                <a:lnTo>
                  <a:pt x="0" y="108"/>
                </a:lnTo>
                <a:lnTo>
                  <a:pt x="0" y="106"/>
                </a:lnTo>
                <a:lnTo>
                  <a:pt x="1" y="103"/>
                </a:lnTo>
                <a:lnTo>
                  <a:pt x="1" y="101"/>
                </a:lnTo>
                <a:lnTo>
                  <a:pt x="2" y="99"/>
                </a:lnTo>
                <a:lnTo>
                  <a:pt x="2" y="96"/>
                </a:lnTo>
                <a:lnTo>
                  <a:pt x="3" y="94"/>
                </a:lnTo>
                <a:lnTo>
                  <a:pt x="3" y="91"/>
                </a:lnTo>
                <a:lnTo>
                  <a:pt x="4" y="89"/>
                </a:lnTo>
                <a:lnTo>
                  <a:pt x="5" y="87"/>
                </a:lnTo>
                <a:lnTo>
                  <a:pt x="6" y="85"/>
                </a:lnTo>
                <a:lnTo>
                  <a:pt x="6" y="83"/>
                </a:lnTo>
                <a:lnTo>
                  <a:pt x="8" y="80"/>
                </a:lnTo>
                <a:lnTo>
                  <a:pt x="8" y="78"/>
                </a:lnTo>
                <a:lnTo>
                  <a:pt x="10" y="75"/>
                </a:lnTo>
                <a:lnTo>
                  <a:pt x="11" y="73"/>
                </a:lnTo>
                <a:lnTo>
                  <a:pt x="12" y="71"/>
                </a:lnTo>
                <a:lnTo>
                  <a:pt x="14" y="68"/>
                </a:lnTo>
                <a:lnTo>
                  <a:pt x="15" y="66"/>
                </a:lnTo>
                <a:lnTo>
                  <a:pt x="16" y="64"/>
                </a:lnTo>
                <a:lnTo>
                  <a:pt x="18" y="62"/>
                </a:lnTo>
                <a:lnTo>
                  <a:pt x="18" y="59"/>
                </a:lnTo>
                <a:lnTo>
                  <a:pt x="20" y="57"/>
                </a:lnTo>
                <a:lnTo>
                  <a:pt x="22" y="55"/>
                </a:lnTo>
                <a:lnTo>
                  <a:pt x="24" y="53"/>
                </a:lnTo>
                <a:lnTo>
                  <a:pt x="26" y="52"/>
                </a:lnTo>
                <a:lnTo>
                  <a:pt x="28" y="49"/>
                </a:lnTo>
                <a:lnTo>
                  <a:pt x="30" y="47"/>
                </a:lnTo>
                <a:lnTo>
                  <a:pt x="32" y="45"/>
                </a:lnTo>
                <a:lnTo>
                  <a:pt x="34" y="43"/>
                </a:lnTo>
                <a:lnTo>
                  <a:pt x="37" y="41"/>
                </a:lnTo>
                <a:lnTo>
                  <a:pt x="39" y="38"/>
                </a:lnTo>
                <a:lnTo>
                  <a:pt x="41" y="36"/>
                </a:lnTo>
                <a:lnTo>
                  <a:pt x="44" y="34"/>
                </a:lnTo>
                <a:lnTo>
                  <a:pt x="46" y="32"/>
                </a:lnTo>
                <a:lnTo>
                  <a:pt x="49" y="30"/>
                </a:lnTo>
                <a:lnTo>
                  <a:pt x="51" y="28"/>
                </a:lnTo>
                <a:lnTo>
                  <a:pt x="54" y="26"/>
                </a:lnTo>
                <a:lnTo>
                  <a:pt x="58" y="23"/>
                </a:lnTo>
                <a:lnTo>
                  <a:pt x="61" y="21"/>
                </a:lnTo>
                <a:lnTo>
                  <a:pt x="65" y="18"/>
                </a:lnTo>
                <a:lnTo>
                  <a:pt x="68" y="17"/>
                </a:lnTo>
                <a:lnTo>
                  <a:pt x="72" y="15"/>
                </a:lnTo>
                <a:lnTo>
                  <a:pt x="75" y="14"/>
                </a:lnTo>
                <a:lnTo>
                  <a:pt x="79" y="12"/>
                </a:lnTo>
                <a:lnTo>
                  <a:pt x="82" y="10"/>
                </a:lnTo>
                <a:lnTo>
                  <a:pt x="86" y="9"/>
                </a:lnTo>
                <a:lnTo>
                  <a:pt x="89" y="7"/>
                </a:lnTo>
                <a:lnTo>
                  <a:pt x="92" y="6"/>
                </a:lnTo>
                <a:lnTo>
                  <a:pt x="95" y="5"/>
                </a:lnTo>
                <a:lnTo>
                  <a:pt x="99" y="4"/>
                </a:lnTo>
                <a:lnTo>
                  <a:pt x="102" y="3"/>
                </a:lnTo>
                <a:lnTo>
                  <a:pt x="106" y="2"/>
                </a:lnTo>
                <a:lnTo>
                  <a:pt x="109" y="1"/>
                </a:lnTo>
                <a:lnTo>
                  <a:pt x="113" y="0"/>
                </a:lnTo>
                <a:lnTo>
                  <a:pt x="116" y="0"/>
                </a:lnTo>
                <a:lnTo>
                  <a:pt x="119" y="0"/>
                </a:lnTo>
                <a:lnTo>
                  <a:pt x="123" y="0"/>
                </a:lnTo>
                <a:lnTo>
                  <a:pt x="125" y="0"/>
                </a:lnTo>
                <a:lnTo>
                  <a:pt x="129" y="0"/>
                </a:lnTo>
                <a:lnTo>
                  <a:pt x="132" y="0"/>
                </a:lnTo>
                <a:lnTo>
                  <a:pt x="135" y="0"/>
                </a:lnTo>
                <a:lnTo>
                  <a:pt x="138" y="1"/>
                </a:lnTo>
                <a:lnTo>
                  <a:pt x="142" y="2"/>
                </a:lnTo>
                <a:lnTo>
                  <a:pt x="145" y="2"/>
                </a:lnTo>
                <a:lnTo>
                  <a:pt x="148" y="3"/>
                </a:lnTo>
                <a:lnTo>
                  <a:pt x="151" y="5"/>
                </a:lnTo>
                <a:lnTo>
                  <a:pt x="154" y="6"/>
                </a:lnTo>
                <a:lnTo>
                  <a:pt x="157" y="7"/>
                </a:lnTo>
                <a:lnTo>
                  <a:pt x="160" y="9"/>
                </a:lnTo>
                <a:lnTo>
                  <a:pt x="162" y="10"/>
                </a:lnTo>
                <a:lnTo>
                  <a:pt x="165" y="12"/>
                </a:lnTo>
                <a:lnTo>
                  <a:pt x="168" y="14"/>
                </a:lnTo>
                <a:lnTo>
                  <a:pt x="171" y="15"/>
                </a:lnTo>
                <a:lnTo>
                  <a:pt x="173" y="17"/>
                </a:lnTo>
                <a:lnTo>
                  <a:pt x="176" y="18"/>
                </a:lnTo>
                <a:lnTo>
                  <a:pt x="179" y="21"/>
                </a:lnTo>
                <a:lnTo>
                  <a:pt x="181" y="23"/>
                </a:lnTo>
                <a:lnTo>
                  <a:pt x="184" y="25"/>
                </a:lnTo>
                <a:lnTo>
                  <a:pt x="186" y="28"/>
                </a:lnTo>
                <a:lnTo>
                  <a:pt x="188" y="30"/>
                </a:lnTo>
                <a:lnTo>
                  <a:pt x="191" y="33"/>
                </a:lnTo>
                <a:lnTo>
                  <a:pt x="193" y="35"/>
                </a:lnTo>
                <a:lnTo>
                  <a:pt x="195" y="38"/>
                </a:lnTo>
                <a:lnTo>
                  <a:pt x="197" y="41"/>
                </a:lnTo>
                <a:lnTo>
                  <a:pt x="199" y="44"/>
                </a:lnTo>
                <a:lnTo>
                  <a:pt x="201" y="48"/>
                </a:lnTo>
                <a:lnTo>
                  <a:pt x="203" y="52"/>
                </a:lnTo>
                <a:lnTo>
                  <a:pt x="205" y="54"/>
                </a:lnTo>
                <a:lnTo>
                  <a:pt x="207" y="58"/>
                </a:lnTo>
                <a:lnTo>
                  <a:pt x="208" y="61"/>
                </a:lnTo>
                <a:lnTo>
                  <a:pt x="210" y="65"/>
                </a:lnTo>
                <a:lnTo>
                  <a:pt x="211" y="69"/>
                </a:lnTo>
                <a:lnTo>
                  <a:pt x="212" y="73"/>
                </a:lnTo>
                <a:lnTo>
                  <a:pt x="213" y="76"/>
                </a:lnTo>
                <a:lnTo>
                  <a:pt x="214" y="80"/>
                </a:lnTo>
                <a:lnTo>
                  <a:pt x="214" y="83"/>
                </a:lnTo>
                <a:lnTo>
                  <a:pt x="215" y="87"/>
                </a:lnTo>
                <a:lnTo>
                  <a:pt x="215" y="89"/>
                </a:lnTo>
                <a:lnTo>
                  <a:pt x="215" y="93"/>
                </a:lnTo>
                <a:lnTo>
                  <a:pt x="215" y="97"/>
                </a:lnTo>
                <a:lnTo>
                  <a:pt x="215" y="101"/>
                </a:lnTo>
                <a:lnTo>
                  <a:pt x="214" y="104"/>
                </a:lnTo>
                <a:lnTo>
                  <a:pt x="214" y="108"/>
                </a:lnTo>
                <a:lnTo>
                  <a:pt x="213" y="111"/>
                </a:lnTo>
                <a:lnTo>
                  <a:pt x="212" y="115"/>
                </a:lnTo>
                <a:lnTo>
                  <a:pt x="211" y="118"/>
                </a:lnTo>
                <a:lnTo>
                  <a:pt x="210" y="122"/>
                </a:lnTo>
                <a:lnTo>
                  <a:pt x="208" y="124"/>
                </a:lnTo>
                <a:lnTo>
                  <a:pt x="207" y="127"/>
                </a:lnTo>
                <a:lnTo>
                  <a:pt x="205" y="131"/>
                </a:lnTo>
                <a:lnTo>
                  <a:pt x="203" y="134"/>
                </a:lnTo>
                <a:lnTo>
                  <a:pt x="201" y="137"/>
                </a:lnTo>
                <a:lnTo>
                  <a:pt x="199" y="141"/>
                </a:lnTo>
                <a:lnTo>
                  <a:pt x="197" y="144"/>
                </a:lnTo>
                <a:lnTo>
                  <a:pt x="194" y="147"/>
                </a:lnTo>
                <a:lnTo>
                  <a:pt x="192" y="150"/>
                </a:lnTo>
                <a:lnTo>
                  <a:pt x="165" y="124"/>
                </a:lnTo>
                <a:lnTo>
                  <a:pt x="167" y="123"/>
                </a:lnTo>
                <a:lnTo>
                  <a:pt x="168" y="121"/>
                </a:lnTo>
                <a:lnTo>
                  <a:pt x="170" y="119"/>
                </a:lnTo>
                <a:lnTo>
                  <a:pt x="171" y="117"/>
                </a:lnTo>
                <a:lnTo>
                  <a:pt x="172" y="115"/>
                </a:lnTo>
                <a:lnTo>
                  <a:pt x="173" y="113"/>
                </a:lnTo>
                <a:lnTo>
                  <a:pt x="174" y="111"/>
                </a:lnTo>
                <a:lnTo>
                  <a:pt x="175" y="109"/>
                </a:lnTo>
                <a:lnTo>
                  <a:pt x="176" y="107"/>
                </a:lnTo>
                <a:lnTo>
                  <a:pt x="176" y="105"/>
                </a:lnTo>
                <a:lnTo>
                  <a:pt x="177" y="103"/>
                </a:lnTo>
                <a:lnTo>
                  <a:pt x="177" y="101"/>
                </a:lnTo>
                <a:lnTo>
                  <a:pt x="178" y="99"/>
                </a:lnTo>
                <a:lnTo>
                  <a:pt x="178" y="97"/>
                </a:lnTo>
                <a:lnTo>
                  <a:pt x="178" y="95"/>
                </a:lnTo>
                <a:lnTo>
                  <a:pt x="179" y="93"/>
                </a:lnTo>
                <a:lnTo>
                  <a:pt x="179" y="91"/>
                </a:lnTo>
                <a:lnTo>
                  <a:pt x="178" y="89"/>
                </a:lnTo>
                <a:lnTo>
                  <a:pt x="178" y="87"/>
                </a:lnTo>
                <a:lnTo>
                  <a:pt x="178" y="85"/>
                </a:lnTo>
                <a:lnTo>
                  <a:pt x="178" y="83"/>
                </a:lnTo>
                <a:lnTo>
                  <a:pt x="177" y="81"/>
                </a:lnTo>
                <a:lnTo>
                  <a:pt x="177" y="79"/>
                </a:lnTo>
                <a:lnTo>
                  <a:pt x="176" y="78"/>
                </a:lnTo>
                <a:lnTo>
                  <a:pt x="175" y="75"/>
                </a:lnTo>
                <a:lnTo>
                  <a:pt x="175" y="73"/>
                </a:lnTo>
                <a:lnTo>
                  <a:pt x="174" y="71"/>
                </a:lnTo>
                <a:lnTo>
                  <a:pt x="173" y="69"/>
                </a:lnTo>
                <a:lnTo>
                  <a:pt x="172" y="68"/>
                </a:lnTo>
                <a:lnTo>
                  <a:pt x="170" y="66"/>
                </a:lnTo>
                <a:lnTo>
                  <a:pt x="169" y="63"/>
                </a:lnTo>
                <a:lnTo>
                  <a:pt x="168" y="62"/>
                </a:lnTo>
                <a:lnTo>
                  <a:pt x="166" y="59"/>
                </a:lnTo>
                <a:lnTo>
                  <a:pt x="164" y="56"/>
                </a:lnTo>
                <a:lnTo>
                  <a:pt x="162" y="54"/>
                </a:lnTo>
                <a:lnTo>
                  <a:pt x="161" y="52"/>
                </a:lnTo>
                <a:lnTo>
                  <a:pt x="158" y="50"/>
                </a:lnTo>
                <a:lnTo>
                  <a:pt x="156" y="48"/>
                </a:lnTo>
                <a:lnTo>
                  <a:pt x="153" y="47"/>
                </a:lnTo>
                <a:lnTo>
                  <a:pt x="150" y="45"/>
                </a:lnTo>
                <a:lnTo>
                  <a:pt x="148" y="43"/>
                </a:lnTo>
                <a:lnTo>
                  <a:pt x="145" y="42"/>
                </a:lnTo>
                <a:lnTo>
                  <a:pt x="142" y="40"/>
                </a:lnTo>
                <a:lnTo>
                  <a:pt x="140" y="40"/>
                </a:lnTo>
                <a:lnTo>
                  <a:pt x="137" y="38"/>
                </a:lnTo>
                <a:lnTo>
                  <a:pt x="134" y="38"/>
                </a:lnTo>
                <a:lnTo>
                  <a:pt x="131" y="37"/>
                </a:lnTo>
                <a:lnTo>
                  <a:pt x="128" y="37"/>
                </a:lnTo>
                <a:lnTo>
                  <a:pt x="125" y="36"/>
                </a:lnTo>
                <a:lnTo>
                  <a:pt x="122" y="36"/>
                </a:lnTo>
                <a:lnTo>
                  <a:pt x="119" y="36"/>
                </a:lnTo>
                <a:lnTo>
                  <a:pt x="116" y="37"/>
                </a:lnTo>
                <a:lnTo>
                  <a:pt x="112" y="38"/>
                </a:lnTo>
                <a:lnTo>
                  <a:pt x="109" y="38"/>
                </a:lnTo>
                <a:lnTo>
                  <a:pt x="105" y="39"/>
                </a:lnTo>
                <a:lnTo>
                  <a:pt x="102" y="40"/>
                </a:lnTo>
                <a:lnTo>
                  <a:pt x="98" y="42"/>
                </a:lnTo>
                <a:lnTo>
                  <a:pt x="94" y="43"/>
                </a:lnTo>
                <a:lnTo>
                  <a:pt x="91" y="45"/>
                </a:lnTo>
                <a:lnTo>
                  <a:pt x="88" y="47"/>
                </a:lnTo>
                <a:lnTo>
                  <a:pt x="84" y="50"/>
                </a:lnTo>
                <a:lnTo>
                  <a:pt x="80" y="52"/>
                </a:lnTo>
                <a:lnTo>
                  <a:pt x="76" y="54"/>
                </a:lnTo>
                <a:lnTo>
                  <a:pt x="72" y="56"/>
                </a:lnTo>
                <a:lnTo>
                  <a:pt x="69" y="59"/>
                </a:lnTo>
                <a:lnTo>
                  <a:pt x="65" y="63"/>
                </a:lnTo>
                <a:lnTo>
                  <a:pt x="61" y="66"/>
                </a:lnTo>
                <a:lnTo>
                  <a:pt x="58" y="69"/>
                </a:lnTo>
                <a:lnTo>
                  <a:pt x="55" y="72"/>
                </a:lnTo>
                <a:lnTo>
                  <a:pt x="53" y="75"/>
                </a:lnTo>
                <a:lnTo>
                  <a:pt x="50" y="78"/>
                </a:lnTo>
                <a:lnTo>
                  <a:pt x="48" y="81"/>
                </a:lnTo>
                <a:lnTo>
                  <a:pt x="45" y="84"/>
                </a:lnTo>
                <a:lnTo>
                  <a:pt x="43" y="87"/>
                </a:lnTo>
                <a:lnTo>
                  <a:pt x="42" y="89"/>
                </a:lnTo>
                <a:lnTo>
                  <a:pt x="40" y="92"/>
                </a:lnTo>
                <a:lnTo>
                  <a:pt x="39" y="96"/>
                </a:lnTo>
                <a:lnTo>
                  <a:pt x="38" y="98"/>
                </a:lnTo>
                <a:lnTo>
                  <a:pt x="37" y="102"/>
                </a:lnTo>
                <a:lnTo>
                  <a:pt x="36" y="105"/>
                </a:lnTo>
                <a:lnTo>
                  <a:pt x="35" y="108"/>
                </a:lnTo>
                <a:lnTo>
                  <a:pt x="35" y="111"/>
                </a:lnTo>
                <a:lnTo>
                  <a:pt x="35" y="114"/>
                </a:lnTo>
                <a:lnTo>
                  <a:pt x="35" y="118"/>
                </a:lnTo>
                <a:lnTo>
                  <a:pt x="35" y="120"/>
                </a:lnTo>
                <a:lnTo>
                  <a:pt x="35" y="123"/>
                </a:lnTo>
                <a:lnTo>
                  <a:pt x="36" y="126"/>
                </a:lnTo>
                <a:lnTo>
                  <a:pt x="37" y="129"/>
                </a:lnTo>
                <a:lnTo>
                  <a:pt x="37" y="131"/>
                </a:lnTo>
                <a:lnTo>
                  <a:pt x="38" y="134"/>
                </a:lnTo>
                <a:lnTo>
                  <a:pt x="39" y="138"/>
                </a:lnTo>
                <a:lnTo>
                  <a:pt x="41" y="141"/>
                </a:lnTo>
                <a:lnTo>
                  <a:pt x="42" y="143"/>
                </a:lnTo>
                <a:lnTo>
                  <a:pt x="44" y="146"/>
                </a:lnTo>
                <a:lnTo>
                  <a:pt x="45" y="149"/>
                </a:lnTo>
                <a:lnTo>
                  <a:pt x="47" y="152"/>
                </a:lnTo>
                <a:lnTo>
                  <a:pt x="49" y="154"/>
                </a:lnTo>
                <a:lnTo>
                  <a:pt x="51" y="156"/>
                </a:lnTo>
                <a:lnTo>
                  <a:pt x="52" y="158"/>
                </a:lnTo>
                <a:lnTo>
                  <a:pt x="54" y="159"/>
                </a:lnTo>
                <a:lnTo>
                  <a:pt x="55" y="161"/>
                </a:lnTo>
                <a:lnTo>
                  <a:pt x="57" y="163"/>
                </a:lnTo>
                <a:lnTo>
                  <a:pt x="59" y="164"/>
                </a:lnTo>
                <a:lnTo>
                  <a:pt x="61" y="166"/>
                </a:lnTo>
                <a:lnTo>
                  <a:pt x="63" y="167"/>
                </a:lnTo>
                <a:lnTo>
                  <a:pt x="65" y="169"/>
                </a:lnTo>
                <a:lnTo>
                  <a:pt x="67" y="170"/>
                </a:lnTo>
                <a:lnTo>
                  <a:pt x="69" y="171"/>
                </a:lnTo>
                <a:lnTo>
                  <a:pt x="71" y="172"/>
                </a:lnTo>
                <a:lnTo>
                  <a:pt x="73" y="173"/>
                </a:lnTo>
                <a:lnTo>
                  <a:pt x="76" y="174"/>
                </a:lnTo>
                <a:lnTo>
                  <a:pt x="78" y="174"/>
                </a:lnTo>
                <a:lnTo>
                  <a:pt x="80" y="175"/>
                </a:lnTo>
                <a:lnTo>
                  <a:pt x="82" y="175"/>
                </a:lnTo>
                <a:lnTo>
                  <a:pt x="85" y="176"/>
                </a:lnTo>
                <a:lnTo>
                  <a:pt x="87" y="176"/>
                </a:lnTo>
                <a:lnTo>
                  <a:pt x="90" y="176"/>
                </a:lnTo>
                <a:lnTo>
                  <a:pt x="91" y="176"/>
                </a:lnTo>
                <a:lnTo>
                  <a:pt x="94" y="175"/>
                </a:lnTo>
                <a:lnTo>
                  <a:pt x="96" y="175"/>
                </a:lnTo>
                <a:lnTo>
                  <a:pt x="99" y="175"/>
                </a:lnTo>
                <a:lnTo>
                  <a:pt x="102" y="174"/>
                </a:lnTo>
                <a:lnTo>
                  <a:pt x="104" y="173"/>
                </a:lnTo>
                <a:lnTo>
                  <a:pt x="107" y="172"/>
                </a:lnTo>
                <a:lnTo>
                  <a:pt x="110" y="171"/>
                </a:lnTo>
                <a:lnTo>
                  <a:pt x="112" y="170"/>
                </a:lnTo>
                <a:lnTo>
                  <a:pt x="115" y="169"/>
                </a:lnTo>
                <a:lnTo>
                  <a:pt x="118" y="168"/>
                </a:lnTo>
              </a:path>
            </a:pathLst>
          </a:custGeom>
          <a:solidFill>
            <a:srgbClr val="FF0000"/>
          </a:solidFill>
          <a:ln w="12700" cap="rnd">
            <a:noFill/>
            <a:round/>
            <a:headEnd/>
            <a:tailEnd/>
          </a:ln>
        </p:spPr>
        <p:txBody>
          <a:bodyPr/>
          <a:lstStyle/>
          <a:p>
            <a:pPr eaLnBrk="0" hangingPunct="0"/>
            <a:endParaRPr lang="en-US" dirty="0"/>
          </a:p>
        </p:txBody>
      </p:sp>
      <p:sp>
        <p:nvSpPr>
          <p:cNvPr id="3094" name="Freeform 3196"/>
          <p:cNvSpPr>
            <a:spLocks/>
          </p:cNvSpPr>
          <p:nvPr/>
        </p:nvSpPr>
        <p:spPr bwMode="auto">
          <a:xfrm>
            <a:off x="6780213" y="2117725"/>
            <a:ext cx="460375" cy="398463"/>
          </a:xfrm>
          <a:custGeom>
            <a:avLst/>
            <a:gdLst>
              <a:gd name="T0" fmla="*/ 151209361 w 290"/>
              <a:gd name="T1" fmla="*/ 458669100 h 251"/>
              <a:gd name="T2" fmla="*/ 90725612 w 290"/>
              <a:gd name="T3" fmla="*/ 415827095 h 251"/>
              <a:gd name="T4" fmla="*/ 37801546 w 290"/>
              <a:gd name="T5" fmla="*/ 357862649 h 251"/>
              <a:gd name="T6" fmla="*/ 7559675 w 290"/>
              <a:gd name="T7" fmla="*/ 299899790 h 251"/>
              <a:gd name="T8" fmla="*/ 0 w 290"/>
              <a:gd name="T9" fmla="*/ 246975662 h 251"/>
              <a:gd name="T10" fmla="*/ 7559675 w 290"/>
              <a:gd name="T11" fmla="*/ 199093389 h 251"/>
              <a:gd name="T12" fmla="*/ 35282185 w 290"/>
              <a:gd name="T13" fmla="*/ 158770848 h 251"/>
              <a:gd name="T14" fmla="*/ 73083732 w 290"/>
              <a:gd name="T15" fmla="*/ 128528942 h 251"/>
              <a:gd name="T16" fmla="*/ 133567481 w 290"/>
              <a:gd name="T17" fmla="*/ 103327329 h 251"/>
              <a:gd name="T18" fmla="*/ 171370602 w 290"/>
              <a:gd name="T19" fmla="*/ 98287012 h 251"/>
              <a:gd name="T20" fmla="*/ 229333428 w 290"/>
              <a:gd name="T21" fmla="*/ 105846719 h 251"/>
              <a:gd name="T22" fmla="*/ 287297791 w 290"/>
              <a:gd name="T23" fmla="*/ 128528942 h 251"/>
              <a:gd name="T24" fmla="*/ 340221844 w 290"/>
              <a:gd name="T25" fmla="*/ 168851483 h 251"/>
              <a:gd name="T26" fmla="*/ 400703981 w 290"/>
              <a:gd name="T27" fmla="*/ 234375661 h 251"/>
              <a:gd name="T28" fmla="*/ 476308735 w 290"/>
              <a:gd name="T29" fmla="*/ 315020743 h 251"/>
              <a:gd name="T30" fmla="*/ 551913391 w 290"/>
              <a:gd name="T31" fmla="*/ 335182013 h 251"/>
              <a:gd name="T32" fmla="*/ 582155253 w 290"/>
              <a:gd name="T33" fmla="*/ 315020743 h 251"/>
              <a:gd name="T34" fmla="*/ 597276185 w 290"/>
              <a:gd name="T35" fmla="*/ 292338520 h 251"/>
              <a:gd name="T36" fmla="*/ 604837444 w 290"/>
              <a:gd name="T37" fmla="*/ 262096614 h 251"/>
              <a:gd name="T38" fmla="*/ 594756823 w 290"/>
              <a:gd name="T39" fmla="*/ 221774074 h 251"/>
              <a:gd name="T40" fmla="*/ 569555271 w 290"/>
              <a:gd name="T41" fmla="*/ 176411166 h 251"/>
              <a:gd name="T42" fmla="*/ 541832770 w 290"/>
              <a:gd name="T43" fmla="*/ 141128942 h 251"/>
              <a:gd name="T44" fmla="*/ 514111857 w 290"/>
              <a:gd name="T45" fmla="*/ 115927354 h 251"/>
              <a:gd name="T46" fmla="*/ 483869995 w 290"/>
              <a:gd name="T47" fmla="*/ 100806377 h 251"/>
              <a:gd name="T48" fmla="*/ 451107184 w 290"/>
              <a:gd name="T49" fmla="*/ 93246694 h 251"/>
              <a:gd name="T50" fmla="*/ 410784601 w 290"/>
              <a:gd name="T51" fmla="*/ 95766059 h 251"/>
              <a:gd name="T52" fmla="*/ 383063688 w 290"/>
              <a:gd name="T53" fmla="*/ 7561273 h 251"/>
              <a:gd name="T54" fmla="*/ 428426581 w 290"/>
              <a:gd name="T55" fmla="*/ 0 h 251"/>
              <a:gd name="T56" fmla="*/ 471268425 w 290"/>
              <a:gd name="T57" fmla="*/ 0 h 251"/>
              <a:gd name="T58" fmla="*/ 511590908 w 290"/>
              <a:gd name="T59" fmla="*/ 10080638 h 251"/>
              <a:gd name="T60" fmla="*/ 549394030 w 290"/>
              <a:gd name="T61" fmla="*/ 27722553 h 251"/>
              <a:gd name="T62" fmla="*/ 589716513 w 290"/>
              <a:gd name="T63" fmla="*/ 52924153 h 251"/>
              <a:gd name="T64" fmla="*/ 624998685 w 290"/>
              <a:gd name="T65" fmla="*/ 85685424 h 251"/>
              <a:gd name="T66" fmla="*/ 660280858 w 290"/>
              <a:gd name="T67" fmla="*/ 126007990 h 251"/>
              <a:gd name="T68" fmla="*/ 688003359 w 290"/>
              <a:gd name="T69" fmla="*/ 168851483 h 251"/>
              <a:gd name="T70" fmla="*/ 710683962 w 290"/>
              <a:gd name="T71" fmla="*/ 211693438 h 251"/>
              <a:gd name="T72" fmla="*/ 723285531 w 290"/>
              <a:gd name="T73" fmla="*/ 252015979 h 251"/>
              <a:gd name="T74" fmla="*/ 723285531 w 290"/>
              <a:gd name="T75" fmla="*/ 307459473 h 251"/>
              <a:gd name="T76" fmla="*/ 705643651 w 290"/>
              <a:gd name="T77" fmla="*/ 355343284 h 251"/>
              <a:gd name="T78" fmla="*/ 662801807 w 290"/>
              <a:gd name="T79" fmla="*/ 393144872 h 251"/>
              <a:gd name="T80" fmla="*/ 602316495 w 290"/>
              <a:gd name="T81" fmla="*/ 425907829 h 251"/>
              <a:gd name="T82" fmla="*/ 360383085 w 290"/>
              <a:gd name="T83" fmla="*/ 539314182 h 251"/>
              <a:gd name="T84" fmla="*/ 282257480 w 290"/>
              <a:gd name="T85" fmla="*/ 584677040 h 251"/>
              <a:gd name="T86" fmla="*/ 229333428 w 290"/>
              <a:gd name="T87" fmla="*/ 630039898 h 251"/>
              <a:gd name="T88" fmla="*/ 204131826 w 290"/>
              <a:gd name="T89" fmla="*/ 514112594 h 251"/>
              <a:gd name="T90" fmla="*/ 398184619 w 290"/>
              <a:gd name="T91" fmla="*/ 372983602 h 251"/>
              <a:gd name="T92" fmla="*/ 302418722 w 290"/>
              <a:gd name="T93" fmla="*/ 274698202 h 251"/>
              <a:gd name="T94" fmla="*/ 254534980 w 290"/>
              <a:gd name="T95" fmla="*/ 221774074 h 251"/>
              <a:gd name="T96" fmla="*/ 216733445 w 290"/>
              <a:gd name="T97" fmla="*/ 196572436 h 251"/>
              <a:gd name="T98" fmla="*/ 178931862 w 290"/>
              <a:gd name="T99" fmla="*/ 186491801 h 251"/>
              <a:gd name="T100" fmla="*/ 148688412 w 290"/>
              <a:gd name="T101" fmla="*/ 194053071 h 251"/>
              <a:gd name="T102" fmla="*/ 128527171 w 290"/>
              <a:gd name="T103" fmla="*/ 209174073 h 251"/>
              <a:gd name="T104" fmla="*/ 118446550 w 290"/>
              <a:gd name="T105" fmla="*/ 229335344 h 251"/>
              <a:gd name="T106" fmla="*/ 113406239 w 290"/>
              <a:gd name="T107" fmla="*/ 254536932 h 251"/>
              <a:gd name="T108" fmla="*/ 118446550 w 290"/>
              <a:gd name="T109" fmla="*/ 282257885 h 251"/>
              <a:gd name="T110" fmla="*/ 133567481 w 290"/>
              <a:gd name="T111" fmla="*/ 315020743 h 251"/>
              <a:gd name="T112" fmla="*/ 158769033 w 290"/>
              <a:gd name="T113" fmla="*/ 350302966 h 251"/>
              <a:gd name="T114" fmla="*/ 186491534 w 290"/>
              <a:gd name="T115" fmla="*/ 378023919 h 251"/>
              <a:gd name="T116" fmla="*/ 219252807 w 290"/>
              <a:gd name="T117" fmla="*/ 400706142 h 251"/>
              <a:gd name="T118" fmla="*/ 267136549 w 290"/>
              <a:gd name="T119" fmla="*/ 420867512 h 251"/>
              <a:gd name="T120" fmla="*/ 330141223 w 290"/>
              <a:gd name="T121" fmla="*/ 428427194 h 251"/>
              <a:gd name="T122" fmla="*/ 367942757 w 290"/>
              <a:gd name="T123" fmla="*/ 420867512 h 251"/>
              <a:gd name="T124" fmla="*/ 423386270 w 290"/>
              <a:gd name="T125" fmla="*/ 395665824 h 2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90"/>
              <a:gd name="T190" fmla="*/ 0 h 251"/>
              <a:gd name="T191" fmla="*/ 290 w 290"/>
              <a:gd name="T192" fmla="*/ 251 h 25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90" h="251">
                <a:moveTo>
                  <a:pt x="92" y="196"/>
                </a:moveTo>
                <a:lnTo>
                  <a:pt x="85" y="193"/>
                </a:lnTo>
                <a:lnTo>
                  <a:pt x="78" y="191"/>
                </a:lnTo>
                <a:lnTo>
                  <a:pt x="71" y="188"/>
                </a:lnTo>
                <a:lnTo>
                  <a:pt x="67" y="186"/>
                </a:lnTo>
                <a:lnTo>
                  <a:pt x="60" y="182"/>
                </a:lnTo>
                <a:lnTo>
                  <a:pt x="54" y="180"/>
                </a:lnTo>
                <a:lnTo>
                  <a:pt x="49" y="176"/>
                </a:lnTo>
                <a:lnTo>
                  <a:pt x="45" y="173"/>
                </a:lnTo>
                <a:lnTo>
                  <a:pt x="42" y="171"/>
                </a:lnTo>
                <a:lnTo>
                  <a:pt x="40" y="169"/>
                </a:lnTo>
                <a:lnTo>
                  <a:pt x="36" y="165"/>
                </a:lnTo>
                <a:lnTo>
                  <a:pt x="32" y="162"/>
                </a:lnTo>
                <a:lnTo>
                  <a:pt x="29" y="158"/>
                </a:lnTo>
                <a:lnTo>
                  <a:pt x="25" y="154"/>
                </a:lnTo>
                <a:lnTo>
                  <a:pt x="23" y="150"/>
                </a:lnTo>
                <a:lnTo>
                  <a:pt x="19" y="145"/>
                </a:lnTo>
                <a:lnTo>
                  <a:pt x="15" y="142"/>
                </a:lnTo>
                <a:lnTo>
                  <a:pt x="13" y="137"/>
                </a:lnTo>
                <a:lnTo>
                  <a:pt x="10" y="134"/>
                </a:lnTo>
                <a:lnTo>
                  <a:pt x="8" y="130"/>
                </a:lnTo>
                <a:lnTo>
                  <a:pt x="7" y="126"/>
                </a:lnTo>
                <a:lnTo>
                  <a:pt x="6" y="122"/>
                </a:lnTo>
                <a:lnTo>
                  <a:pt x="3" y="119"/>
                </a:lnTo>
                <a:lnTo>
                  <a:pt x="3" y="115"/>
                </a:lnTo>
                <a:lnTo>
                  <a:pt x="2" y="111"/>
                </a:lnTo>
                <a:lnTo>
                  <a:pt x="1" y="108"/>
                </a:lnTo>
                <a:lnTo>
                  <a:pt x="0" y="104"/>
                </a:lnTo>
                <a:lnTo>
                  <a:pt x="0" y="102"/>
                </a:lnTo>
                <a:lnTo>
                  <a:pt x="0" y="98"/>
                </a:lnTo>
                <a:lnTo>
                  <a:pt x="0" y="95"/>
                </a:lnTo>
                <a:lnTo>
                  <a:pt x="0" y="92"/>
                </a:lnTo>
                <a:lnTo>
                  <a:pt x="1" y="88"/>
                </a:lnTo>
                <a:lnTo>
                  <a:pt x="2" y="85"/>
                </a:lnTo>
                <a:lnTo>
                  <a:pt x="3" y="82"/>
                </a:lnTo>
                <a:lnTo>
                  <a:pt x="3" y="79"/>
                </a:lnTo>
                <a:lnTo>
                  <a:pt x="6" y="76"/>
                </a:lnTo>
                <a:lnTo>
                  <a:pt x="7" y="73"/>
                </a:lnTo>
                <a:lnTo>
                  <a:pt x="8" y="71"/>
                </a:lnTo>
                <a:lnTo>
                  <a:pt x="10" y="68"/>
                </a:lnTo>
                <a:lnTo>
                  <a:pt x="12" y="65"/>
                </a:lnTo>
                <a:lnTo>
                  <a:pt x="14" y="63"/>
                </a:lnTo>
                <a:lnTo>
                  <a:pt x="17" y="61"/>
                </a:lnTo>
                <a:lnTo>
                  <a:pt x="19" y="59"/>
                </a:lnTo>
                <a:lnTo>
                  <a:pt x="21" y="57"/>
                </a:lnTo>
                <a:lnTo>
                  <a:pt x="24" y="55"/>
                </a:lnTo>
                <a:lnTo>
                  <a:pt x="26" y="52"/>
                </a:lnTo>
                <a:lnTo>
                  <a:pt x="29" y="51"/>
                </a:lnTo>
                <a:lnTo>
                  <a:pt x="32" y="49"/>
                </a:lnTo>
                <a:lnTo>
                  <a:pt x="35" y="48"/>
                </a:lnTo>
                <a:lnTo>
                  <a:pt x="40" y="45"/>
                </a:lnTo>
                <a:lnTo>
                  <a:pt x="43" y="44"/>
                </a:lnTo>
                <a:lnTo>
                  <a:pt x="48" y="43"/>
                </a:lnTo>
                <a:lnTo>
                  <a:pt x="53" y="41"/>
                </a:lnTo>
                <a:lnTo>
                  <a:pt x="57" y="40"/>
                </a:lnTo>
                <a:lnTo>
                  <a:pt x="59" y="40"/>
                </a:lnTo>
                <a:lnTo>
                  <a:pt x="60" y="40"/>
                </a:lnTo>
                <a:lnTo>
                  <a:pt x="63" y="40"/>
                </a:lnTo>
                <a:lnTo>
                  <a:pt x="65" y="40"/>
                </a:lnTo>
                <a:lnTo>
                  <a:pt x="68" y="39"/>
                </a:lnTo>
                <a:lnTo>
                  <a:pt x="70" y="39"/>
                </a:lnTo>
                <a:lnTo>
                  <a:pt x="74" y="39"/>
                </a:lnTo>
                <a:lnTo>
                  <a:pt x="78" y="40"/>
                </a:lnTo>
                <a:lnTo>
                  <a:pt x="82" y="40"/>
                </a:lnTo>
                <a:lnTo>
                  <a:pt x="86" y="41"/>
                </a:lnTo>
                <a:lnTo>
                  <a:pt x="91" y="42"/>
                </a:lnTo>
                <a:lnTo>
                  <a:pt x="95" y="43"/>
                </a:lnTo>
                <a:lnTo>
                  <a:pt x="98" y="44"/>
                </a:lnTo>
                <a:lnTo>
                  <a:pt x="102" y="46"/>
                </a:lnTo>
                <a:lnTo>
                  <a:pt x="106" y="48"/>
                </a:lnTo>
                <a:lnTo>
                  <a:pt x="110" y="50"/>
                </a:lnTo>
                <a:lnTo>
                  <a:pt x="114" y="51"/>
                </a:lnTo>
                <a:lnTo>
                  <a:pt x="117" y="53"/>
                </a:lnTo>
                <a:lnTo>
                  <a:pt x="120" y="56"/>
                </a:lnTo>
                <a:lnTo>
                  <a:pt x="123" y="58"/>
                </a:lnTo>
                <a:lnTo>
                  <a:pt x="126" y="61"/>
                </a:lnTo>
                <a:lnTo>
                  <a:pt x="130" y="62"/>
                </a:lnTo>
                <a:lnTo>
                  <a:pt x="135" y="67"/>
                </a:lnTo>
                <a:lnTo>
                  <a:pt x="141" y="73"/>
                </a:lnTo>
                <a:lnTo>
                  <a:pt x="143" y="76"/>
                </a:lnTo>
                <a:lnTo>
                  <a:pt x="147" y="80"/>
                </a:lnTo>
                <a:lnTo>
                  <a:pt x="151" y="84"/>
                </a:lnTo>
                <a:lnTo>
                  <a:pt x="154" y="89"/>
                </a:lnTo>
                <a:lnTo>
                  <a:pt x="159" y="93"/>
                </a:lnTo>
                <a:lnTo>
                  <a:pt x="163" y="97"/>
                </a:lnTo>
                <a:lnTo>
                  <a:pt x="167" y="102"/>
                </a:lnTo>
                <a:lnTo>
                  <a:pt x="169" y="105"/>
                </a:lnTo>
                <a:lnTo>
                  <a:pt x="176" y="113"/>
                </a:lnTo>
                <a:lnTo>
                  <a:pt x="182" y="119"/>
                </a:lnTo>
                <a:lnTo>
                  <a:pt x="189" y="125"/>
                </a:lnTo>
                <a:lnTo>
                  <a:pt x="195" y="131"/>
                </a:lnTo>
                <a:lnTo>
                  <a:pt x="201" y="136"/>
                </a:lnTo>
                <a:lnTo>
                  <a:pt x="206" y="140"/>
                </a:lnTo>
                <a:lnTo>
                  <a:pt x="215" y="136"/>
                </a:lnTo>
                <a:lnTo>
                  <a:pt x="217" y="135"/>
                </a:lnTo>
                <a:lnTo>
                  <a:pt x="219" y="133"/>
                </a:lnTo>
                <a:lnTo>
                  <a:pt x="221" y="132"/>
                </a:lnTo>
                <a:lnTo>
                  <a:pt x="224" y="130"/>
                </a:lnTo>
                <a:lnTo>
                  <a:pt x="226" y="129"/>
                </a:lnTo>
                <a:lnTo>
                  <a:pt x="228" y="128"/>
                </a:lnTo>
                <a:lnTo>
                  <a:pt x="229" y="126"/>
                </a:lnTo>
                <a:lnTo>
                  <a:pt x="231" y="125"/>
                </a:lnTo>
                <a:lnTo>
                  <a:pt x="232" y="123"/>
                </a:lnTo>
                <a:lnTo>
                  <a:pt x="234" y="122"/>
                </a:lnTo>
                <a:lnTo>
                  <a:pt x="235" y="120"/>
                </a:lnTo>
                <a:lnTo>
                  <a:pt x="236" y="118"/>
                </a:lnTo>
                <a:lnTo>
                  <a:pt x="237" y="117"/>
                </a:lnTo>
                <a:lnTo>
                  <a:pt x="237" y="116"/>
                </a:lnTo>
                <a:lnTo>
                  <a:pt x="239" y="114"/>
                </a:lnTo>
                <a:lnTo>
                  <a:pt x="239" y="112"/>
                </a:lnTo>
                <a:lnTo>
                  <a:pt x="240" y="110"/>
                </a:lnTo>
                <a:lnTo>
                  <a:pt x="240" y="107"/>
                </a:lnTo>
                <a:lnTo>
                  <a:pt x="240" y="105"/>
                </a:lnTo>
                <a:lnTo>
                  <a:pt x="240" y="104"/>
                </a:lnTo>
                <a:lnTo>
                  <a:pt x="240" y="101"/>
                </a:lnTo>
                <a:lnTo>
                  <a:pt x="239" y="99"/>
                </a:lnTo>
                <a:lnTo>
                  <a:pt x="239" y="96"/>
                </a:lnTo>
                <a:lnTo>
                  <a:pt x="237" y="93"/>
                </a:lnTo>
                <a:lnTo>
                  <a:pt x="237" y="90"/>
                </a:lnTo>
                <a:lnTo>
                  <a:pt x="236" y="88"/>
                </a:lnTo>
                <a:lnTo>
                  <a:pt x="234" y="85"/>
                </a:lnTo>
                <a:lnTo>
                  <a:pt x="232" y="82"/>
                </a:lnTo>
                <a:lnTo>
                  <a:pt x="231" y="79"/>
                </a:lnTo>
                <a:lnTo>
                  <a:pt x="230" y="76"/>
                </a:lnTo>
                <a:lnTo>
                  <a:pt x="229" y="73"/>
                </a:lnTo>
                <a:lnTo>
                  <a:pt x="226" y="70"/>
                </a:lnTo>
                <a:lnTo>
                  <a:pt x="224" y="68"/>
                </a:lnTo>
                <a:lnTo>
                  <a:pt x="223" y="65"/>
                </a:lnTo>
                <a:lnTo>
                  <a:pt x="220" y="62"/>
                </a:lnTo>
                <a:lnTo>
                  <a:pt x="219" y="61"/>
                </a:lnTo>
                <a:lnTo>
                  <a:pt x="217" y="58"/>
                </a:lnTo>
                <a:lnTo>
                  <a:pt x="215" y="56"/>
                </a:lnTo>
                <a:lnTo>
                  <a:pt x="214" y="54"/>
                </a:lnTo>
                <a:lnTo>
                  <a:pt x="212" y="52"/>
                </a:lnTo>
                <a:lnTo>
                  <a:pt x="209" y="50"/>
                </a:lnTo>
                <a:lnTo>
                  <a:pt x="208" y="49"/>
                </a:lnTo>
                <a:lnTo>
                  <a:pt x="206" y="47"/>
                </a:lnTo>
                <a:lnTo>
                  <a:pt x="204" y="46"/>
                </a:lnTo>
                <a:lnTo>
                  <a:pt x="202" y="44"/>
                </a:lnTo>
                <a:lnTo>
                  <a:pt x="201" y="43"/>
                </a:lnTo>
                <a:lnTo>
                  <a:pt x="198" y="42"/>
                </a:lnTo>
                <a:lnTo>
                  <a:pt x="196" y="41"/>
                </a:lnTo>
                <a:lnTo>
                  <a:pt x="195" y="40"/>
                </a:lnTo>
                <a:lnTo>
                  <a:pt x="192" y="40"/>
                </a:lnTo>
                <a:lnTo>
                  <a:pt x="190" y="39"/>
                </a:lnTo>
                <a:lnTo>
                  <a:pt x="187" y="38"/>
                </a:lnTo>
                <a:lnTo>
                  <a:pt x="186" y="38"/>
                </a:lnTo>
                <a:lnTo>
                  <a:pt x="184" y="38"/>
                </a:lnTo>
                <a:lnTo>
                  <a:pt x="181" y="37"/>
                </a:lnTo>
                <a:lnTo>
                  <a:pt x="179" y="37"/>
                </a:lnTo>
                <a:lnTo>
                  <a:pt x="176" y="37"/>
                </a:lnTo>
                <a:lnTo>
                  <a:pt x="173" y="37"/>
                </a:lnTo>
                <a:lnTo>
                  <a:pt x="170" y="37"/>
                </a:lnTo>
                <a:lnTo>
                  <a:pt x="168" y="38"/>
                </a:lnTo>
                <a:lnTo>
                  <a:pt x="165" y="38"/>
                </a:lnTo>
                <a:lnTo>
                  <a:pt x="163" y="38"/>
                </a:lnTo>
                <a:lnTo>
                  <a:pt x="160" y="38"/>
                </a:lnTo>
                <a:lnTo>
                  <a:pt x="157" y="39"/>
                </a:lnTo>
                <a:lnTo>
                  <a:pt x="142" y="5"/>
                </a:lnTo>
                <a:lnTo>
                  <a:pt x="146" y="4"/>
                </a:lnTo>
                <a:lnTo>
                  <a:pt x="148" y="3"/>
                </a:lnTo>
                <a:lnTo>
                  <a:pt x="152" y="3"/>
                </a:lnTo>
                <a:lnTo>
                  <a:pt x="156" y="2"/>
                </a:lnTo>
                <a:lnTo>
                  <a:pt x="159" y="1"/>
                </a:lnTo>
                <a:lnTo>
                  <a:pt x="162" y="1"/>
                </a:lnTo>
                <a:lnTo>
                  <a:pt x="165" y="0"/>
                </a:lnTo>
                <a:lnTo>
                  <a:pt x="168" y="0"/>
                </a:lnTo>
                <a:lnTo>
                  <a:pt x="170" y="0"/>
                </a:lnTo>
                <a:lnTo>
                  <a:pt x="173" y="0"/>
                </a:lnTo>
                <a:lnTo>
                  <a:pt x="176" y="0"/>
                </a:lnTo>
                <a:lnTo>
                  <a:pt x="179" y="0"/>
                </a:lnTo>
                <a:lnTo>
                  <a:pt x="181" y="0"/>
                </a:lnTo>
                <a:lnTo>
                  <a:pt x="184" y="0"/>
                </a:lnTo>
                <a:lnTo>
                  <a:pt x="187" y="0"/>
                </a:lnTo>
                <a:lnTo>
                  <a:pt x="190" y="1"/>
                </a:lnTo>
                <a:lnTo>
                  <a:pt x="192" y="1"/>
                </a:lnTo>
                <a:lnTo>
                  <a:pt x="195" y="2"/>
                </a:lnTo>
                <a:lnTo>
                  <a:pt x="198" y="3"/>
                </a:lnTo>
                <a:lnTo>
                  <a:pt x="201" y="3"/>
                </a:lnTo>
                <a:lnTo>
                  <a:pt x="203" y="4"/>
                </a:lnTo>
                <a:lnTo>
                  <a:pt x="206" y="5"/>
                </a:lnTo>
                <a:lnTo>
                  <a:pt x="208" y="6"/>
                </a:lnTo>
                <a:lnTo>
                  <a:pt x="212" y="7"/>
                </a:lnTo>
                <a:lnTo>
                  <a:pt x="214" y="8"/>
                </a:lnTo>
                <a:lnTo>
                  <a:pt x="217" y="10"/>
                </a:lnTo>
                <a:lnTo>
                  <a:pt x="218" y="11"/>
                </a:lnTo>
                <a:lnTo>
                  <a:pt x="220" y="12"/>
                </a:lnTo>
                <a:lnTo>
                  <a:pt x="223" y="14"/>
                </a:lnTo>
                <a:lnTo>
                  <a:pt x="225" y="16"/>
                </a:lnTo>
                <a:lnTo>
                  <a:pt x="229" y="17"/>
                </a:lnTo>
                <a:lnTo>
                  <a:pt x="231" y="20"/>
                </a:lnTo>
                <a:lnTo>
                  <a:pt x="234" y="21"/>
                </a:lnTo>
                <a:lnTo>
                  <a:pt x="236" y="23"/>
                </a:lnTo>
                <a:lnTo>
                  <a:pt x="239" y="25"/>
                </a:lnTo>
                <a:lnTo>
                  <a:pt x="241" y="27"/>
                </a:lnTo>
                <a:lnTo>
                  <a:pt x="243" y="29"/>
                </a:lnTo>
                <a:lnTo>
                  <a:pt x="246" y="31"/>
                </a:lnTo>
                <a:lnTo>
                  <a:pt x="248" y="34"/>
                </a:lnTo>
                <a:lnTo>
                  <a:pt x="251" y="36"/>
                </a:lnTo>
                <a:lnTo>
                  <a:pt x="253" y="39"/>
                </a:lnTo>
                <a:lnTo>
                  <a:pt x="254" y="42"/>
                </a:lnTo>
                <a:lnTo>
                  <a:pt x="258" y="44"/>
                </a:lnTo>
                <a:lnTo>
                  <a:pt x="260" y="47"/>
                </a:lnTo>
                <a:lnTo>
                  <a:pt x="262" y="50"/>
                </a:lnTo>
                <a:lnTo>
                  <a:pt x="264" y="53"/>
                </a:lnTo>
                <a:lnTo>
                  <a:pt x="265" y="56"/>
                </a:lnTo>
                <a:lnTo>
                  <a:pt x="267" y="59"/>
                </a:lnTo>
                <a:lnTo>
                  <a:pt x="269" y="62"/>
                </a:lnTo>
                <a:lnTo>
                  <a:pt x="271" y="64"/>
                </a:lnTo>
                <a:lnTo>
                  <a:pt x="273" y="67"/>
                </a:lnTo>
                <a:lnTo>
                  <a:pt x="274" y="70"/>
                </a:lnTo>
                <a:lnTo>
                  <a:pt x="276" y="73"/>
                </a:lnTo>
                <a:lnTo>
                  <a:pt x="278" y="76"/>
                </a:lnTo>
                <a:lnTo>
                  <a:pt x="280" y="79"/>
                </a:lnTo>
                <a:lnTo>
                  <a:pt x="280" y="82"/>
                </a:lnTo>
                <a:lnTo>
                  <a:pt x="282" y="84"/>
                </a:lnTo>
                <a:lnTo>
                  <a:pt x="282" y="87"/>
                </a:lnTo>
                <a:lnTo>
                  <a:pt x="284" y="90"/>
                </a:lnTo>
                <a:lnTo>
                  <a:pt x="285" y="92"/>
                </a:lnTo>
                <a:lnTo>
                  <a:pt x="285" y="95"/>
                </a:lnTo>
                <a:lnTo>
                  <a:pt x="286" y="97"/>
                </a:lnTo>
                <a:lnTo>
                  <a:pt x="287" y="100"/>
                </a:lnTo>
                <a:lnTo>
                  <a:pt x="287" y="102"/>
                </a:lnTo>
                <a:lnTo>
                  <a:pt x="287" y="106"/>
                </a:lnTo>
                <a:lnTo>
                  <a:pt x="289" y="110"/>
                </a:lnTo>
                <a:lnTo>
                  <a:pt x="289" y="114"/>
                </a:lnTo>
                <a:lnTo>
                  <a:pt x="289" y="118"/>
                </a:lnTo>
                <a:lnTo>
                  <a:pt x="287" y="122"/>
                </a:lnTo>
                <a:lnTo>
                  <a:pt x="287" y="126"/>
                </a:lnTo>
                <a:lnTo>
                  <a:pt x="286" y="129"/>
                </a:lnTo>
                <a:lnTo>
                  <a:pt x="285" y="132"/>
                </a:lnTo>
                <a:lnTo>
                  <a:pt x="284" y="135"/>
                </a:lnTo>
                <a:lnTo>
                  <a:pt x="281" y="138"/>
                </a:lnTo>
                <a:lnTo>
                  <a:pt x="280" y="141"/>
                </a:lnTo>
                <a:lnTo>
                  <a:pt x="276" y="144"/>
                </a:lnTo>
                <a:lnTo>
                  <a:pt x="274" y="146"/>
                </a:lnTo>
                <a:lnTo>
                  <a:pt x="271" y="149"/>
                </a:lnTo>
                <a:lnTo>
                  <a:pt x="268" y="152"/>
                </a:lnTo>
                <a:lnTo>
                  <a:pt x="264" y="154"/>
                </a:lnTo>
                <a:lnTo>
                  <a:pt x="263" y="156"/>
                </a:lnTo>
                <a:lnTo>
                  <a:pt x="260" y="158"/>
                </a:lnTo>
                <a:lnTo>
                  <a:pt x="257" y="160"/>
                </a:lnTo>
                <a:lnTo>
                  <a:pt x="253" y="162"/>
                </a:lnTo>
                <a:lnTo>
                  <a:pt x="248" y="164"/>
                </a:lnTo>
                <a:lnTo>
                  <a:pt x="243" y="166"/>
                </a:lnTo>
                <a:lnTo>
                  <a:pt x="239" y="169"/>
                </a:lnTo>
                <a:lnTo>
                  <a:pt x="232" y="172"/>
                </a:lnTo>
                <a:lnTo>
                  <a:pt x="185" y="194"/>
                </a:lnTo>
                <a:lnTo>
                  <a:pt x="173" y="200"/>
                </a:lnTo>
                <a:lnTo>
                  <a:pt x="162" y="205"/>
                </a:lnTo>
                <a:lnTo>
                  <a:pt x="152" y="210"/>
                </a:lnTo>
                <a:lnTo>
                  <a:pt x="143" y="214"/>
                </a:lnTo>
                <a:lnTo>
                  <a:pt x="136" y="218"/>
                </a:lnTo>
                <a:lnTo>
                  <a:pt x="129" y="222"/>
                </a:lnTo>
                <a:lnTo>
                  <a:pt x="123" y="225"/>
                </a:lnTo>
                <a:lnTo>
                  <a:pt x="119" y="228"/>
                </a:lnTo>
                <a:lnTo>
                  <a:pt x="115" y="229"/>
                </a:lnTo>
                <a:lnTo>
                  <a:pt x="112" y="232"/>
                </a:lnTo>
                <a:lnTo>
                  <a:pt x="108" y="235"/>
                </a:lnTo>
                <a:lnTo>
                  <a:pt x="104" y="237"/>
                </a:lnTo>
                <a:lnTo>
                  <a:pt x="101" y="240"/>
                </a:lnTo>
                <a:lnTo>
                  <a:pt x="97" y="243"/>
                </a:lnTo>
                <a:lnTo>
                  <a:pt x="95" y="246"/>
                </a:lnTo>
                <a:lnTo>
                  <a:pt x="91" y="250"/>
                </a:lnTo>
                <a:lnTo>
                  <a:pt x="71" y="218"/>
                </a:lnTo>
                <a:lnTo>
                  <a:pt x="71" y="215"/>
                </a:lnTo>
                <a:lnTo>
                  <a:pt x="74" y="212"/>
                </a:lnTo>
                <a:lnTo>
                  <a:pt x="76" y="209"/>
                </a:lnTo>
                <a:lnTo>
                  <a:pt x="79" y="206"/>
                </a:lnTo>
                <a:lnTo>
                  <a:pt x="81" y="204"/>
                </a:lnTo>
                <a:lnTo>
                  <a:pt x="85" y="201"/>
                </a:lnTo>
                <a:lnTo>
                  <a:pt x="89" y="198"/>
                </a:lnTo>
                <a:lnTo>
                  <a:pt x="92" y="196"/>
                </a:lnTo>
                <a:lnTo>
                  <a:pt x="168" y="157"/>
                </a:lnTo>
                <a:lnTo>
                  <a:pt x="164" y="153"/>
                </a:lnTo>
                <a:lnTo>
                  <a:pt x="158" y="148"/>
                </a:lnTo>
                <a:lnTo>
                  <a:pt x="153" y="144"/>
                </a:lnTo>
                <a:lnTo>
                  <a:pt x="147" y="138"/>
                </a:lnTo>
                <a:lnTo>
                  <a:pt x="141" y="132"/>
                </a:lnTo>
                <a:lnTo>
                  <a:pt x="134" y="125"/>
                </a:lnTo>
                <a:lnTo>
                  <a:pt x="128" y="117"/>
                </a:lnTo>
                <a:lnTo>
                  <a:pt x="120" y="109"/>
                </a:lnTo>
                <a:lnTo>
                  <a:pt x="118" y="104"/>
                </a:lnTo>
                <a:lnTo>
                  <a:pt x="114" y="101"/>
                </a:lnTo>
                <a:lnTo>
                  <a:pt x="110" y="97"/>
                </a:lnTo>
                <a:lnTo>
                  <a:pt x="107" y="93"/>
                </a:lnTo>
                <a:lnTo>
                  <a:pt x="103" y="90"/>
                </a:lnTo>
                <a:lnTo>
                  <a:pt x="101" y="88"/>
                </a:lnTo>
                <a:lnTo>
                  <a:pt x="98" y="85"/>
                </a:lnTo>
                <a:lnTo>
                  <a:pt x="96" y="83"/>
                </a:lnTo>
                <a:lnTo>
                  <a:pt x="93" y="82"/>
                </a:lnTo>
                <a:lnTo>
                  <a:pt x="91" y="80"/>
                </a:lnTo>
                <a:lnTo>
                  <a:pt x="89" y="79"/>
                </a:lnTo>
                <a:lnTo>
                  <a:pt x="86" y="78"/>
                </a:lnTo>
                <a:lnTo>
                  <a:pt x="84" y="77"/>
                </a:lnTo>
                <a:lnTo>
                  <a:pt x="81" y="76"/>
                </a:lnTo>
                <a:lnTo>
                  <a:pt x="79" y="75"/>
                </a:lnTo>
                <a:lnTo>
                  <a:pt x="76" y="75"/>
                </a:lnTo>
                <a:lnTo>
                  <a:pt x="74" y="75"/>
                </a:lnTo>
                <a:lnTo>
                  <a:pt x="71" y="74"/>
                </a:lnTo>
                <a:lnTo>
                  <a:pt x="70" y="74"/>
                </a:lnTo>
                <a:lnTo>
                  <a:pt x="68" y="75"/>
                </a:lnTo>
                <a:lnTo>
                  <a:pt x="67" y="75"/>
                </a:lnTo>
                <a:lnTo>
                  <a:pt x="63" y="76"/>
                </a:lnTo>
                <a:lnTo>
                  <a:pt x="62" y="76"/>
                </a:lnTo>
                <a:lnTo>
                  <a:pt x="59" y="77"/>
                </a:lnTo>
                <a:lnTo>
                  <a:pt x="58" y="78"/>
                </a:lnTo>
                <a:lnTo>
                  <a:pt x="56" y="79"/>
                </a:lnTo>
                <a:lnTo>
                  <a:pt x="56" y="80"/>
                </a:lnTo>
                <a:lnTo>
                  <a:pt x="53" y="80"/>
                </a:lnTo>
                <a:lnTo>
                  <a:pt x="53" y="82"/>
                </a:lnTo>
                <a:lnTo>
                  <a:pt x="51" y="83"/>
                </a:lnTo>
                <a:lnTo>
                  <a:pt x="51" y="84"/>
                </a:lnTo>
                <a:lnTo>
                  <a:pt x="49" y="85"/>
                </a:lnTo>
                <a:lnTo>
                  <a:pt x="48" y="87"/>
                </a:lnTo>
                <a:lnTo>
                  <a:pt x="48" y="88"/>
                </a:lnTo>
                <a:lnTo>
                  <a:pt x="47" y="89"/>
                </a:lnTo>
                <a:lnTo>
                  <a:pt x="47" y="91"/>
                </a:lnTo>
                <a:lnTo>
                  <a:pt x="46" y="92"/>
                </a:lnTo>
                <a:lnTo>
                  <a:pt x="46" y="94"/>
                </a:lnTo>
                <a:lnTo>
                  <a:pt x="46" y="95"/>
                </a:lnTo>
                <a:lnTo>
                  <a:pt x="46" y="97"/>
                </a:lnTo>
                <a:lnTo>
                  <a:pt x="45" y="99"/>
                </a:lnTo>
                <a:lnTo>
                  <a:pt x="45" y="101"/>
                </a:lnTo>
                <a:lnTo>
                  <a:pt x="45" y="103"/>
                </a:lnTo>
                <a:lnTo>
                  <a:pt x="46" y="104"/>
                </a:lnTo>
                <a:lnTo>
                  <a:pt x="46" y="106"/>
                </a:lnTo>
                <a:lnTo>
                  <a:pt x="46" y="108"/>
                </a:lnTo>
                <a:lnTo>
                  <a:pt x="46" y="110"/>
                </a:lnTo>
                <a:lnTo>
                  <a:pt x="47" y="112"/>
                </a:lnTo>
                <a:lnTo>
                  <a:pt x="48" y="114"/>
                </a:lnTo>
                <a:lnTo>
                  <a:pt x="48" y="116"/>
                </a:lnTo>
                <a:lnTo>
                  <a:pt x="49" y="118"/>
                </a:lnTo>
                <a:lnTo>
                  <a:pt x="51" y="120"/>
                </a:lnTo>
                <a:lnTo>
                  <a:pt x="52" y="123"/>
                </a:lnTo>
                <a:lnTo>
                  <a:pt x="53" y="125"/>
                </a:lnTo>
                <a:lnTo>
                  <a:pt x="56" y="128"/>
                </a:lnTo>
                <a:lnTo>
                  <a:pt x="57" y="130"/>
                </a:lnTo>
                <a:lnTo>
                  <a:pt x="58" y="132"/>
                </a:lnTo>
                <a:lnTo>
                  <a:pt x="59" y="135"/>
                </a:lnTo>
                <a:lnTo>
                  <a:pt x="62" y="137"/>
                </a:lnTo>
                <a:lnTo>
                  <a:pt x="63" y="139"/>
                </a:lnTo>
                <a:lnTo>
                  <a:pt x="65" y="141"/>
                </a:lnTo>
                <a:lnTo>
                  <a:pt x="67" y="143"/>
                </a:lnTo>
                <a:lnTo>
                  <a:pt x="69" y="145"/>
                </a:lnTo>
                <a:lnTo>
                  <a:pt x="71" y="146"/>
                </a:lnTo>
                <a:lnTo>
                  <a:pt x="71" y="148"/>
                </a:lnTo>
                <a:lnTo>
                  <a:pt x="74" y="150"/>
                </a:lnTo>
                <a:lnTo>
                  <a:pt x="76" y="152"/>
                </a:lnTo>
                <a:lnTo>
                  <a:pt x="78" y="153"/>
                </a:lnTo>
                <a:lnTo>
                  <a:pt x="80" y="155"/>
                </a:lnTo>
                <a:lnTo>
                  <a:pt x="82" y="156"/>
                </a:lnTo>
                <a:lnTo>
                  <a:pt x="85" y="158"/>
                </a:lnTo>
                <a:lnTo>
                  <a:pt x="87" y="159"/>
                </a:lnTo>
                <a:lnTo>
                  <a:pt x="90" y="160"/>
                </a:lnTo>
                <a:lnTo>
                  <a:pt x="92" y="162"/>
                </a:lnTo>
                <a:lnTo>
                  <a:pt x="95" y="163"/>
                </a:lnTo>
                <a:lnTo>
                  <a:pt x="97" y="164"/>
                </a:lnTo>
                <a:lnTo>
                  <a:pt x="102" y="165"/>
                </a:lnTo>
                <a:lnTo>
                  <a:pt x="106" y="167"/>
                </a:lnTo>
                <a:lnTo>
                  <a:pt x="112" y="168"/>
                </a:lnTo>
                <a:lnTo>
                  <a:pt x="115" y="170"/>
                </a:lnTo>
                <a:lnTo>
                  <a:pt x="120" y="170"/>
                </a:lnTo>
                <a:lnTo>
                  <a:pt x="123" y="170"/>
                </a:lnTo>
                <a:lnTo>
                  <a:pt x="128" y="170"/>
                </a:lnTo>
                <a:lnTo>
                  <a:pt x="131" y="170"/>
                </a:lnTo>
                <a:lnTo>
                  <a:pt x="135" y="170"/>
                </a:lnTo>
                <a:lnTo>
                  <a:pt x="137" y="169"/>
                </a:lnTo>
                <a:lnTo>
                  <a:pt x="139" y="169"/>
                </a:lnTo>
                <a:lnTo>
                  <a:pt x="141" y="168"/>
                </a:lnTo>
                <a:lnTo>
                  <a:pt x="143" y="168"/>
                </a:lnTo>
                <a:lnTo>
                  <a:pt x="146" y="167"/>
                </a:lnTo>
                <a:lnTo>
                  <a:pt x="148" y="166"/>
                </a:lnTo>
                <a:lnTo>
                  <a:pt x="151" y="165"/>
                </a:lnTo>
                <a:lnTo>
                  <a:pt x="153" y="164"/>
                </a:lnTo>
                <a:lnTo>
                  <a:pt x="156" y="163"/>
                </a:lnTo>
                <a:lnTo>
                  <a:pt x="158" y="162"/>
                </a:lnTo>
                <a:lnTo>
                  <a:pt x="168" y="157"/>
                </a:lnTo>
                <a:lnTo>
                  <a:pt x="92" y="196"/>
                </a:lnTo>
              </a:path>
            </a:pathLst>
          </a:custGeom>
          <a:solidFill>
            <a:srgbClr val="FF0000"/>
          </a:solidFill>
          <a:ln w="12700" cap="rnd">
            <a:noFill/>
            <a:round/>
            <a:headEnd/>
            <a:tailEnd/>
          </a:ln>
        </p:spPr>
        <p:txBody>
          <a:bodyPr/>
          <a:lstStyle/>
          <a:p>
            <a:pPr eaLnBrk="0" hangingPunct="0"/>
            <a:endParaRPr lang="en-US" dirty="0"/>
          </a:p>
        </p:txBody>
      </p:sp>
      <p:sp>
        <p:nvSpPr>
          <p:cNvPr id="3095" name="Freeform 3197"/>
          <p:cNvSpPr>
            <a:spLocks/>
          </p:cNvSpPr>
          <p:nvPr/>
        </p:nvSpPr>
        <p:spPr bwMode="auto">
          <a:xfrm>
            <a:off x="6942138" y="2425700"/>
            <a:ext cx="431800" cy="285750"/>
          </a:xfrm>
          <a:custGeom>
            <a:avLst/>
            <a:gdLst>
              <a:gd name="T0" fmla="*/ 52922489 w 272"/>
              <a:gd name="T1" fmla="*/ 451108808 h 180"/>
              <a:gd name="T2" fmla="*/ 40322494 w 272"/>
              <a:gd name="T3" fmla="*/ 433466926 h 180"/>
              <a:gd name="T4" fmla="*/ 32761235 w 272"/>
              <a:gd name="T5" fmla="*/ 415826533 h 180"/>
              <a:gd name="T6" fmla="*/ 22680609 w 272"/>
              <a:gd name="T7" fmla="*/ 405745912 h 180"/>
              <a:gd name="T8" fmla="*/ 17640298 w 272"/>
              <a:gd name="T9" fmla="*/ 388104030 h 180"/>
              <a:gd name="T10" fmla="*/ 12599985 w 272"/>
              <a:gd name="T11" fmla="*/ 378023409 h 180"/>
              <a:gd name="T12" fmla="*/ 10080624 w 272"/>
              <a:gd name="T13" fmla="*/ 365423425 h 180"/>
              <a:gd name="T14" fmla="*/ 5040312 w 272"/>
              <a:gd name="T15" fmla="*/ 355342804 h 180"/>
              <a:gd name="T16" fmla="*/ 5040312 w 272"/>
              <a:gd name="T17" fmla="*/ 345262182 h 180"/>
              <a:gd name="T18" fmla="*/ 0 w 272"/>
              <a:gd name="T19" fmla="*/ 330141250 h 180"/>
              <a:gd name="T20" fmla="*/ 2520950 w 272"/>
              <a:gd name="T21" fmla="*/ 312499368 h 180"/>
              <a:gd name="T22" fmla="*/ 5040312 w 272"/>
              <a:gd name="T23" fmla="*/ 297378436 h 180"/>
              <a:gd name="T24" fmla="*/ 10080624 w 272"/>
              <a:gd name="T25" fmla="*/ 284776865 h 180"/>
              <a:gd name="T26" fmla="*/ 15120937 w 272"/>
              <a:gd name="T27" fmla="*/ 272176882 h 180"/>
              <a:gd name="T28" fmla="*/ 25201557 w 272"/>
              <a:gd name="T29" fmla="*/ 262096260 h 180"/>
              <a:gd name="T30" fmla="*/ 37801545 w 272"/>
              <a:gd name="T31" fmla="*/ 252015639 h 180"/>
              <a:gd name="T32" fmla="*/ 57962799 w 272"/>
              <a:gd name="T33" fmla="*/ 239414068 h 180"/>
              <a:gd name="T34" fmla="*/ 75604678 w 272"/>
              <a:gd name="T35" fmla="*/ 229333446 h 180"/>
              <a:gd name="T36" fmla="*/ 90725609 w 272"/>
              <a:gd name="T37" fmla="*/ 221773774 h 180"/>
              <a:gd name="T38" fmla="*/ 108365926 w 272"/>
              <a:gd name="T39" fmla="*/ 214214102 h 180"/>
              <a:gd name="T40" fmla="*/ 395663659 w 272"/>
              <a:gd name="T41" fmla="*/ 95765930 h 180"/>
              <a:gd name="T42" fmla="*/ 451107171 w 272"/>
              <a:gd name="T43" fmla="*/ 0 h 180"/>
              <a:gd name="T44" fmla="*/ 599797117 w 272"/>
              <a:gd name="T45" fmla="*/ 10080625 h 180"/>
              <a:gd name="T46" fmla="*/ 511590894 w 272"/>
              <a:gd name="T47" fmla="*/ 143648113 h 180"/>
              <a:gd name="T48" fmla="*/ 461187791 w 272"/>
              <a:gd name="T49" fmla="*/ 262096260 h 180"/>
              <a:gd name="T50" fmla="*/ 151209357 w 272"/>
              <a:gd name="T51" fmla="*/ 292338125 h 180"/>
              <a:gd name="T52" fmla="*/ 136088426 w 272"/>
              <a:gd name="T53" fmla="*/ 299897798 h 180"/>
              <a:gd name="T54" fmla="*/ 123486857 w 272"/>
              <a:gd name="T55" fmla="*/ 307459057 h 180"/>
              <a:gd name="T56" fmla="*/ 113406236 w 272"/>
              <a:gd name="T57" fmla="*/ 312499368 h 180"/>
              <a:gd name="T58" fmla="*/ 108365926 w 272"/>
              <a:gd name="T59" fmla="*/ 317539679 h 180"/>
              <a:gd name="T60" fmla="*/ 105846565 w 272"/>
              <a:gd name="T61" fmla="*/ 322579990 h 180"/>
              <a:gd name="T62" fmla="*/ 100806230 w 272"/>
              <a:gd name="T63" fmla="*/ 327620301 h 180"/>
              <a:gd name="T64" fmla="*/ 98285281 w 272"/>
              <a:gd name="T65" fmla="*/ 330141250 h 180"/>
              <a:gd name="T66" fmla="*/ 98285281 w 272"/>
              <a:gd name="T67" fmla="*/ 337700922 h 180"/>
              <a:gd name="T68" fmla="*/ 98285281 w 272"/>
              <a:gd name="T69" fmla="*/ 342741233 h 180"/>
              <a:gd name="T70" fmla="*/ 98285281 w 272"/>
              <a:gd name="T71" fmla="*/ 350302493 h 180"/>
              <a:gd name="T72" fmla="*/ 100806230 w 272"/>
              <a:gd name="T73" fmla="*/ 357862165 h 180"/>
              <a:gd name="T74" fmla="*/ 103325591 w 272"/>
              <a:gd name="T75" fmla="*/ 367942787 h 180"/>
              <a:gd name="T76" fmla="*/ 118446546 w 272"/>
              <a:gd name="T77" fmla="*/ 405745912 h 1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2"/>
              <a:gd name="T118" fmla="*/ 0 h 180"/>
              <a:gd name="T119" fmla="*/ 272 w 272"/>
              <a:gd name="T120" fmla="*/ 180 h 1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2" h="180">
                <a:moveTo>
                  <a:pt x="47" y="161"/>
                </a:moveTo>
                <a:lnTo>
                  <a:pt x="21" y="179"/>
                </a:lnTo>
                <a:lnTo>
                  <a:pt x="18" y="175"/>
                </a:lnTo>
                <a:lnTo>
                  <a:pt x="16" y="172"/>
                </a:lnTo>
                <a:lnTo>
                  <a:pt x="15" y="169"/>
                </a:lnTo>
                <a:lnTo>
                  <a:pt x="13" y="165"/>
                </a:lnTo>
                <a:lnTo>
                  <a:pt x="11" y="163"/>
                </a:lnTo>
                <a:lnTo>
                  <a:pt x="9" y="161"/>
                </a:lnTo>
                <a:lnTo>
                  <a:pt x="8" y="157"/>
                </a:lnTo>
                <a:lnTo>
                  <a:pt x="7" y="154"/>
                </a:lnTo>
                <a:lnTo>
                  <a:pt x="6" y="152"/>
                </a:lnTo>
                <a:lnTo>
                  <a:pt x="5" y="150"/>
                </a:lnTo>
                <a:lnTo>
                  <a:pt x="4" y="148"/>
                </a:lnTo>
                <a:lnTo>
                  <a:pt x="4" y="145"/>
                </a:lnTo>
                <a:lnTo>
                  <a:pt x="3" y="143"/>
                </a:lnTo>
                <a:lnTo>
                  <a:pt x="2" y="141"/>
                </a:lnTo>
                <a:lnTo>
                  <a:pt x="2" y="139"/>
                </a:lnTo>
                <a:lnTo>
                  <a:pt x="2" y="137"/>
                </a:lnTo>
                <a:lnTo>
                  <a:pt x="1" y="134"/>
                </a:lnTo>
                <a:lnTo>
                  <a:pt x="0" y="131"/>
                </a:lnTo>
                <a:lnTo>
                  <a:pt x="0" y="128"/>
                </a:lnTo>
                <a:lnTo>
                  <a:pt x="1" y="124"/>
                </a:lnTo>
                <a:lnTo>
                  <a:pt x="1" y="121"/>
                </a:lnTo>
                <a:lnTo>
                  <a:pt x="2" y="118"/>
                </a:lnTo>
                <a:lnTo>
                  <a:pt x="3" y="115"/>
                </a:lnTo>
                <a:lnTo>
                  <a:pt x="4" y="113"/>
                </a:lnTo>
                <a:lnTo>
                  <a:pt x="5" y="110"/>
                </a:lnTo>
                <a:lnTo>
                  <a:pt x="6" y="108"/>
                </a:lnTo>
                <a:lnTo>
                  <a:pt x="8" y="105"/>
                </a:lnTo>
                <a:lnTo>
                  <a:pt x="10" y="104"/>
                </a:lnTo>
                <a:lnTo>
                  <a:pt x="12" y="102"/>
                </a:lnTo>
                <a:lnTo>
                  <a:pt x="15" y="100"/>
                </a:lnTo>
                <a:lnTo>
                  <a:pt x="19" y="98"/>
                </a:lnTo>
                <a:lnTo>
                  <a:pt x="23" y="95"/>
                </a:lnTo>
                <a:lnTo>
                  <a:pt x="27" y="93"/>
                </a:lnTo>
                <a:lnTo>
                  <a:pt x="30" y="91"/>
                </a:lnTo>
                <a:lnTo>
                  <a:pt x="33" y="90"/>
                </a:lnTo>
                <a:lnTo>
                  <a:pt x="36" y="88"/>
                </a:lnTo>
                <a:lnTo>
                  <a:pt x="39" y="87"/>
                </a:lnTo>
                <a:lnTo>
                  <a:pt x="43" y="85"/>
                </a:lnTo>
                <a:lnTo>
                  <a:pt x="46" y="83"/>
                </a:lnTo>
                <a:lnTo>
                  <a:pt x="157" y="38"/>
                </a:lnTo>
                <a:lnTo>
                  <a:pt x="147" y="14"/>
                </a:lnTo>
                <a:lnTo>
                  <a:pt x="179" y="0"/>
                </a:lnTo>
                <a:lnTo>
                  <a:pt x="189" y="24"/>
                </a:lnTo>
                <a:lnTo>
                  <a:pt x="238" y="4"/>
                </a:lnTo>
                <a:lnTo>
                  <a:pt x="271" y="28"/>
                </a:lnTo>
                <a:lnTo>
                  <a:pt x="203" y="57"/>
                </a:lnTo>
                <a:lnTo>
                  <a:pt x="216" y="90"/>
                </a:lnTo>
                <a:lnTo>
                  <a:pt x="183" y="104"/>
                </a:lnTo>
                <a:lnTo>
                  <a:pt x="170" y="71"/>
                </a:lnTo>
                <a:lnTo>
                  <a:pt x="60" y="116"/>
                </a:lnTo>
                <a:lnTo>
                  <a:pt x="57" y="118"/>
                </a:lnTo>
                <a:lnTo>
                  <a:pt x="54" y="119"/>
                </a:lnTo>
                <a:lnTo>
                  <a:pt x="51" y="121"/>
                </a:lnTo>
                <a:lnTo>
                  <a:pt x="49" y="122"/>
                </a:lnTo>
                <a:lnTo>
                  <a:pt x="47" y="123"/>
                </a:lnTo>
                <a:lnTo>
                  <a:pt x="45" y="124"/>
                </a:lnTo>
                <a:lnTo>
                  <a:pt x="44" y="125"/>
                </a:lnTo>
                <a:lnTo>
                  <a:pt x="43" y="126"/>
                </a:lnTo>
                <a:lnTo>
                  <a:pt x="42" y="127"/>
                </a:lnTo>
                <a:lnTo>
                  <a:pt x="42" y="128"/>
                </a:lnTo>
                <a:lnTo>
                  <a:pt x="41" y="129"/>
                </a:lnTo>
                <a:lnTo>
                  <a:pt x="40" y="130"/>
                </a:lnTo>
                <a:lnTo>
                  <a:pt x="40" y="131"/>
                </a:lnTo>
                <a:lnTo>
                  <a:pt x="39" y="131"/>
                </a:lnTo>
                <a:lnTo>
                  <a:pt x="39" y="133"/>
                </a:lnTo>
                <a:lnTo>
                  <a:pt x="39" y="134"/>
                </a:lnTo>
                <a:lnTo>
                  <a:pt x="39" y="135"/>
                </a:lnTo>
                <a:lnTo>
                  <a:pt x="39" y="136"/>
                </a:lnTo>
                <a:lnTo>
                  <a:pt x="39" y="137"/>
                </a:lnTo>
                <a:lnTo>
                  <a:pt x="39" y="139"/>
                </a:lnTo>
                <a:lnTo>
                  <a:pt x="39" y="140"/>
                </a:lnTo>
                <a:lnTo>
                  <a:pt x="40" y="142"/>
                </a:lnTo>
                <a:lnTo>
                  <a:pt x="41" y="144"/>
                </a:lnTo>
                <a:lnTo>
                  <a:pt x="41" y="146"/>
                </a:lnTo>
                <a:lnTo>
                  <a:pt x="44" y="152"/>
                </a:lnTo>
                <a:lnTo>
                  <a:pt x="47" y="161"/>
                </a:lnTo>
              </a:path>
            </a:pathLst>
          </a:custGeom>
          <a:solidFill>
            <a:srgbClr val="FF0000"/>
          </a:solidFill>
          <a:ln w="12700" cap="rnd">
            <a:noFill/>
            <a:round/>
            <a:headEnd/>
            <a:tailEnd/>
          </a:ln>
        </p:spPr>
        <p:txBody>
          <a:bodyPr/>
          <a:lstStyle/>
          <a:p>
            <a:pPr eaLnBrk="0" hangingPunct="0"/>
            <a:endParaRPr lang="en-US" dirty="0"/>
          </a:p>
        </p:txBody>
      </p:sp>
      <p:sp>
        <p:nvSpPr>
          <p:cNvPr id="3096" name="Freeform 3198"/>
          <p:cNvSpPr>
            <a:spLocks/>
          </p:cNvSpPr>
          <p:nvPr/>
        </p:nvSpPr>
        <p:spPr bwMode="auto">
          <a:xfrm>
            <a:off x="6992938" y="2624138"/>
            <a:ext cx="463550" cy="195262"/>
          </a:xfrm>
          <a:custGeom>
            <a:avLst/>
            <a:gdLst>
              <a:gd name="T0" fmla="*/ 622477738 w 292"/>
              <a:gd name="T1" fmla="*/ 25201498 h 123"/>
              <a:gd name="T2" fmla="*/ 705643653 w 292"/>
              <a:gd name="T3" fmla="*/ 0 h 123"/>
              <a:gd name="T4" fmla="*/ 733366154 w 292"/>
              <a:gd name="T5" fmla="*/ 83164154 h 123"/>
              <a:gd name="T6" fmla="*/ 650200239 w 292"/>
              <a:gd name="T7" fmla="*/ 110886613 h 123"/>
              <a:gd name="T8" fmla="*/ 622477738 w 292"/>
              <a:gd name="T9" fmla="*/ 25201498 h 123"/>
              <a:gd name="T10" fmla="*/ 0 w 292"/>
              <a:gd name="T11" fmla="*/ 226813525 h 123"/>
              <a:gd name="T12" fmla="*/ 514111859 w 292"/>
              <a:gd name="T13" fmla="*/ 60483605 h 123"/>
              <a:gd name="T14" fmla="*/ 541832772 w 292"/>
              <a:gd name="T15" fmla="*/ 143647759 h 123"/>
              <a:gd name="T16" fmla="*/ 25201558 w 292"/>
              <a:gd name="T17" fmla="*/ 307458298 h 123"/>
              <a:gd name="T18" fmla="*/ 0 w 292"/>
              <a:gd name="T19" fmla="*/ 226813525 h 123"/>
              <a:gd name="T20" fmla="*/ 622477738 w 292"/>
              <a:gd name="T21" fmla="*/ 25201498 h 1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2"/>
              <a:gd name="T34" fmla="*/ 0 h 123"/>
              <a:gd name="T35" fmla="*/ 292 w 292"/>
              <a:gd name="T36" fmla="*/ 123 h 1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2" h="123">
                <a:moveTo>
                  <a:pt x="247" y="10"/>
                </a:moveTo>
                <a:lnTo>
                  <a:pt x="280" y="0"/>
                </a:lnTo>
                <a:lnTo>
                  <a:pt x="291" y="33"/>
                </a:lnTo>
                <a:lnTo>
                  <a:pt x="258" y="44"/>
                </a:lnTo>
                <a:lnTo>
                  <a:pt x="247" y="10"/>
                </a:lnTo>
                <a:lnTo>
                  <a:pt x="0" y="90"/>
                </a:lnTo>
                <a:lnTo>
                  <a:pt x="204" y="24"/>
                </a:lnTo>
                <a:lnTo>
                  <a:pt x="215" y="57"/>
                </a:lnTo>
                <a:lnTo>
                  <a:pt x="10" y="122"/>
                </a:lnTo>
                <a:lnTo>
                  <a:pt x="0" y="90"/>
                </a:lnTo>
                <a:lnTo>
                  <a:pt x="247" y="10"/>
                </a:lnTo>
              </a:path>
            </a:pathLst>
          </a:custGeom>
          <a:solidFill>
            <a:srgbClr val="FF0000"/>
          </a:solidFill>
          <a:ln w="12700" cap="rnd">
            <a:noFill/>
            <a:round/>
            <a:headEnd/>
            <a:tailEnd/>
          </a:ln>
        </p:spPr>
        <p:txBody>
          <a:bodyPr/>
          <a:lstStyle/>
          <a:p>
            <a:pPr eaLnBrk="0" hangingPunct="0"/>
            <a:endParaRPr lang="en-US" dirty="0"/>
          </a:p>
        </p:txBody>
      </p:sp>
      <p:sp>
        <p:nvSpPr>
          <p:cNvPr id="3097" name="Freeform 3199"/>
          <p:cNvSpPr>
            <a:spLocks/>
          </p:cNvSpPr>
          <p:nvPr/>
        </p:nvSpPr>
        <p:spPr bwMode="auto">
          <a:xfrm>
            <a:off x="7059613" y="2852738"/>
            <a:ext cx="350837" cy="322262"/>
          </a:xfrm>
          <a:custGeom>
            <a:avLst/>
            <a:gdLst>
              <a:gd name="T0" fmla="*/ 269655565 w 221"/>
              <a:gd name="T1" fmla="*/ 2519359 h 203"/>
              <a:gd name="T2" fmla="*/ 320058605 w 221"/>
              <a:gd name="T3" fmla="*/ 0 h 203"/>
              <a:gd name="T4" fmla="*/ 362901982 w 221"/>
              <a:gd name="T5" fmla="*/ 5040305 h 203"/>
              <a:gd name="T6" fmla="*/ 405743771 w 221"/>
              <a:gd name="T7" fmla="*/ 15120916 h 203"/>
              <a:gd name="T8" fmla="*/ 438506640 w 221"/>
              <a:gd name="T9" fmla="*/ 35282135 h 203"/>
              <a:gd name="T10" fmla="*/ 481348429 w 221"/>
              <a:gd name="T11" fmla="*/ 65523966 h 203"/>
              <a:gd name="T12" fmla="*/ 519151503 w 221"/>
              <a:gd name="T13" fmla="*/ 120967326 h 203"/>
              <a:gd name="T14" fmla="*/ 546872381 w 221"/>
              <a:gd name="T15" fmla="*/ 186491267 h 203"/>
              <a:gd name="T16" fmla="*/ 554433630 w 221"/>
              <a:gd name="T17" fmla="*/ 262095864 h 203"/>
              <a:gd name="T18" fmla="*/ 541832077 w 221"/>
              <a:gd name="T19" fmla="*/ 327619805 h 203"/>
              <a:gd name="T20" fmla="*/ 529232111 w 221"/>
              <a:gd name="T21" fmla="*/ 362901927 h 203"/>
              <a:gd name="T22" fmla="*/ 509070895 w 221"/>
              <a:gd name="T23" fmla="*/ 390622801 h 203"/>
              <a:gd name="T24" fmla="*/ 486388733 w 221"/>
              <a:gd name="T25" fmla="*/ 420864719 h 203"/>
              <a:gd name="T26" fmla="*/ 456146910 w 221"/>
              <a:gd name="T27" fmla="*/ 446066235 h 203"/>
              <a:gd name="T28" fmla="*/ 415824379 w 221"/>
              <a:gd name="T29" fmla="*/ 468748393 h 203"/>
              <a:gd name="T30" fmla="*/ 332660158 w 221"/>
              <a:gd name="T31" fmla="*/ 498990212 h 203"/>
              <a:gd name="T32" fmla="*/ 264615262 w 221"/>
              <a:gd name="T33" fmla="*/ 509070818 h 203"/>
              <a:gd name="T34" fmla="*/ 204131565 w 221"/>
              <a:gd name="T35" fmla="*/ 506549873 h 203"/>
              <a:gd name="T36" fmla="*/ 153728526 w 221"/>
              <a:gd name="T37" fmla="*/ 496469266 h 203"/>
              <a:gd name="T38" fmla="*/ 110886736 w 221"/>
              <a:gd name="T39" fmla="*/ 473788696 h 203"/>
              <a:gd name="T40" fmla="*/ 73083638 w 221"/>
              <a:gd name="T41" fmla="*/ 443546877 h 203"/>
              <a:gd name="T42" fmla="*/ 42841802 w 221"/>
              <a:gd name="T43" fmla="*/ 403224352 h 203"/>
              <a:gd name="T44" fmla="*/ 20161222 w 221"/>
              <a:gd name="T45" fmla="*/ 360380982 h 203"/>
              <a:gd name="T46" fmla="*/ 5040305 w 221"/>
              <a:gd name="T47" fmla="*/ 309977950 h 203"/>
              <a:gd name="T48" fmla="*/ 0 w 221"/>
              <a:gd name="T49" fmla="*/ 234373403 h 203"/>
              <a:gd name="T50" fmla="*/ 12599969 w 221"/>
              <a:gd name="T51" fmla="*/ 181450964 h 203"/>
              <a:gd name="T52" fmla="*/ 25201526 w 221"/>
              <a:gd name="T53" fmla="*/ 146168841 h 203"/>
              <a:gd name="T54" fmla="*/ 42841802 w 221"/>
              <a:gd name="T55" fmla="*/ 115927022 h 203"/>
              <a:gd name="T56" fmla="*/ 68043334 w 221"/>
              <a:gd name="T57" fmla="*/ 88204536 h 203"/>
              <a:gd name="T58" fmla="*/ 98285158 w 221"/>
              <a:gd name="T59" fmla="*/ 60483663 h 203"/>
              <a:gd name="T60" fmla="*/ 133567310 w 221"/>
              <a:gd name="T61" fmla="*/ 42841796 h 203"/>
              <a:gd name="T62" fmla="*/ 171370383 w 221"/>
              <a:gd name="T63" fmla="*/ 25201522 h 203"/>
              <a:gd name="T64" fmla="*/ 219252526 w 221"/>
              <a:gd name="T65" fmla="*/ 12599967 h 203"/>
              <a:gd name="T66" fmla="*/ 201612207 w 221"/>
              <a:gd name="T67" fmla="*/ 110886719 h 203"/>
              <a:gd name="T68" fmla="*/ 151209167 w 221"/>
              <a:gd name="T69" fmla="*/ 136088235 h 203"/>
              <a:gd name="T70" fmla="*/ 115927040 w 221"/>
              <a:gd name="T71" fmla="*/ 173889715 h 203"/>
              <a:gd name="T72" fmla="*/ 93244854 w 221"/>
              <a:gd name="T73" fmla="*/ 214212190 h 203"/>
              <a:gd name="T74" fmla="*/ 88204550 w 221"/>
              <a:gd name="T75" fmla="*/ 262095864 h 203"/>
              <a:gd name="T76" fmla="*/ 95765799 w 221"/>
              <a:gd name="T77" fmla="*/ 309977950 h 203"/>
              <a:gd name="T78" fmla="*/ 115927040 w 221"/>
              <a:gd name="T79" fmla="*/ 352821321 h 203"/>
              <a:gd name="T80" fmla="*/ 146168863 w 221"/>
              <a:gd name="T81" fmla="*/ 385582498 h 203"/>
              <a:gd name="T82" fmla="*/ 191531599 w 221"/>
              <a:gd name="T83" fmla="*/ 410784013 h 203"/>
              <a:gd name="T84" fmla="*/ 244454046 w 221"/>
              <a:gd name="T85" fmla="*/ 415824317 h 203"/>
              <a:gd name="T86" fmla="*/ 312498943 w 221"/>
              <a:gd name="T87" fmla="*/ 410784013 h 203"/>
              <a:gd name="T88" fmla="*/ 370461644 w 221"/>
              <a:gd name="T89" fmla="*/ 390622801 h 203"/>
              <a:gd name="T90" fmla="*/ 415824379 w 221"/>
              <a:gd name="T91" fmla="*/ 362901927 h 203"/>
              <a:gd name="T92" fmla="*/ 446066302 w 221"/>
              <a:gd name="T93" fmla="*/ 322579502 h 203"/>
              <a:gd name="T94" fmla="*/ 463708160 w 221"/>
              <a:gd name="T95" fmla="*/ 279736131 h 203"/>
              <a:gd name="T96" fmla="*/ 463708160 w 221"/>
              <a:gd name="T97" fmla="*/ 231854045 h 203"/>
              <a:gd name="T98" fmla="*/ 453627552 w 221"/>
              <a:gd name="T99" fmla="*/ 183970321 h 203"/>
              <a:gd name="T100" fmla="*/ 425905086 w 221"/>
              <a:gd name="T101" fmla="*/ 143647896 h 203"/>
              <a:gd name="T102" fmla="*/ 393143805 w 221"/>
              <a:gd name="T103" fmla="*/ 115927022 h 203"/>
              <a:gd name="T104" fmla="*/ 345260124 w 221"/>
              <a:gd name="T105" fmla="*/ 95765785 h 203"/>
              <a:gd name="T106" fmla="*/ 289816781 w 221"/>
              <a:gd name="T107" fmla="*/ 90725482 h 20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1"/>
              <a:gd name="T163" fmla="*/ 0 h 203"/>
              <a:gd name="T164" fmla="*/ 221 w 221"/>
              <a:gd name="T165" fmla="*/ 203 h 20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1" h="203">
                <a:moveTo>
                  <a:pt x="90" y="4"/>
                </a:moveTo>
                <a:lnTo>
                  <a:pt x="93" y="3"/>
                </a:lnTo>
                <a:lnTo>
                  <a:pt x="97" y="3"/>
                </a:lnTo>
                <a:lnTo>
                  <a:pt x="100" y="2"/>
                </a:lnTo>
                <a:lnTo>
                  <a:pt x="104" y="2"/>
                </a:lnTo>
                <a:lnTo>
                  <a:pt x="107" y="1"/>
                </a:lnTo>
                <a:lnTo>
                  <a:pt x="111" y="1"/>
                </a:lnTo>
                <a:lnTo>
                  <a:pt x="114" y="1"/>
                </a:lnTo>
                <a:lnTo>
                  <a:pt x="117" y="1"/>
                </a:lnTo>
                <a:lnTo>
                  <a:pt x="120" y="0"/>
                </a:lnTo>
                <a:lnTo>
                  <a:pt x="124" y="0"/>
                </a:lnTo>
                <a:lnTo>
                  <a:pt x="127" y="0"/>
                </a:lnTo>
                <a:lnTo>
                  <a:pt x="129" y="0"/>
                </a:lnTo>
                <a:lnTo>
                  <a:pt x="132" y="1"/>
                </a:lnTo>
                <a:lnTo>
                  <a:pt x="135" y="1"/>
                </a:lnTo>
                <a:lnTo>
                  <a:pt x="138" y="1"/>
                </a:lnTo>
                <a:lnTo>
                  <a:pt x="141" y="1"/>
                </a:lnTo>
                <a:lnTo>
                  <a:pt x="144" y="2"/>
                </a:lnTo>
                <a:lnTo>
                  <a:pt x="147" y="3"/>
                </a:lnTo>
                <a:lnTo>
                  <a:pt x="150" y="3"/>
                </a:lnTo>
                <a:lnTo>
                  <a:pt x="153" y="4"/>
                </a:lnTo>
                <a:lnTo>
                  <a:pt x="155" y="5"/>
                </a:lnTo>
                <a:lnTo>
                  <a:pt x="158" y="6"/>
                </a:lnTo>
                <a:lnTo>
                  <a:pt x="161" y="6"/>
                </a:lnTo>
                <a:lnTo>
                  <a:pt x="163" y="8"/>
                </a:lnTo>
                <a:lnTo>
                  <a:pt x="165" y="8"/>
                </a:lnTo>
                <a:lnTo>
                  <a:pt x="167" y="10"/>
                </a:lnTo>
                <a:lnTo>
                  <a:pt x="170" y="11"/>
                </a:lnTo>
                <a:lnTo>
                  <a:pt x="172" y="13"/>
                </a:lnTo>
                <a:lnTo>
                  <a:pt x="174" y="14"/>
                </a:lnTo>
                <a:lnTo>
                  <a:pt x="177" y="15"/>
                </a:lnTo>
                <a:lnTo>
                  <a:pt x="179" y="17"/>
                </a:lnTo>
                <a:lnTo>
                  <a:pt x="181" y="17"/>
                </a:lnTo>
                <a:lnTo>
                  <a:pt x="185" y="20"/>
                </a:lnTo>
                <a:lnTo>
                  <a:pt x="188" y="23"/>
                </a:lnTo>
                <a:lnTo>
                  <a:pt x="191" y="26"/>
                </a:lnTo>
                <a:lnTo>
                  <a:pt x="194" y="30"/>
                </a:lnTo>
                <a:lnTo>
                  <a:pt x="197" y="33"/>
                </a:lnTo>
                <a:lnTo>
                  <a:pt x="200" y="37"/>
                </a:lnTo>
                <a:lnTo>
                  <a:pt x="202" y="41"/>
                </a:lnTo>
                <a:lnTo>
                  <a:pt x="204" y="44"/>
                </a:lnTo>
                <a:lnTo>
                  <a:pt x="206" y="48"/>
                </a:lnTo>
                <a:lnTo>
                  <a:pt x="208" y="51"/>
                </a:lnTo>
                <a:lnTo>
                  <a:pt x="210" y="56"/>
                </a:lnTo>
                <a:lnTo>
                  <a:pt x="212" y="60"/>
                </a:lnTo>
                <a:lnTo>
                  <a:pt x="214" y="64"/>
                </a:lnTo>
                <a:lnTo>
                  <a:pt x="215" y="69"/>
                </a:lnTo>
                <a:lnTo>
                  <a:pt x="217" y="74"/>
                </a:lnTo>
                <a:lnTo>
                  <a:pt x="217" y="79"/>
                </a:lnTo>
                <a:lnTo>
                  <a:pt x="219" y="84"/>
                </a:lnTo>
                <a:lnTo>
                  <a:pt x="219" y="89"/>
                </a:lnTo>
                <a:lnTo>
                  <a:pt x="220" y="94"/>
                </a:lnTo>
                <a:lnTo>
                  <a:pt x="220" y="99"/>
                </a:lnTo>
                <a:lnTo>
                  <a:pt x="220" y="104"/>
                </a:lnTo>
                <a:lnTo>
                  <a:pt x="220" y="109"/>
                </a:lnTo>
                <a:lnTo>
                  <a:pt x="219" y="114"/>
                </a:lnTo>
                <a:lnTo>
                  <a:pt x="219" y="118"/>
                </a:lnTo>
                <a:lnTo>
                  <a:pt x="217" y="123"/>
                </a:lnTo>
                <a:lnTo>
                  <a:pt x="216" y="127"/>
                </a:lnTo>
                <a:lnTo>
                  <a:pt x="215" y="130"/>
                </a:lnTo>
                <a:lnTo>
                  <a:pt x="215" y="132"/>
                </a:lnTo>
                <a:lnTo>
                  <a:pt x="214" y="135"/>
                </a:lnTo>
                <a:lnTo>
                  <a:pt x="213" y="137"/>
                </a:lnTo>
                <a:lnTo>
                  <a:pt x="212" y="139"/>
                </a:lnTo>
                <a:lnTo>
                  <a:pt x="211" y="142"/>
                </a:lnTo>
                <a:lnTo>
                  <a:pt x="210" y="144"/>
                </a:lnTo>
                <a:lnTo>
                  <a:pt x="209" y="146"/>
                </a:lnTo>
                <a:lnTo>
                  <a:pt x="208" y="148"/>
                </a:lnTo>
                <a:lnTo>
                  <a:pt x="206" y="150"/>
                </a:lnTo>
                <a:lnTo>
                  <a:pt x="205" y="152"/>
                </a:lnTo>
                <a:lnTo>
                  <a:pt x="204" y="153"/>
                </a:lnTo>
                <a:lnTo>
                  <a:pt x="202" y="155"/>
                </a:lnTo>
                <a:lnTo>
                  <a:pt x="201" y="158"/>
                </a:lnTo>
                <a:lnTo>
                  <a:pt x="200" y="160"/>
                </a:lnTo>
                <a:lnTo>
                  <a:pt x="199" y="162"/>
                </a:lnTo>
                <a:lnTo>
                  <a:pt x="197" y="163"/>
                </a:lnTo>
                <a:lnTo>
                  <a:pt x="195" y="165"/>
                </a:lnTo>
                <a:lnTo>
                  <a:pt x="193" y="167"/>
                </a:lnTo>
                <a:lnTo>
                  <a:pt x="191" y="169"/>
                </a:lnTo>
                <a:lnTo>
                  <a:pt x="190" y="171"/>
                </a:lnTo>
                <a:lnTo>
                  <a:pt x="188" y="172"/>
                </a:lnTo>
                <a:lnTo>
                  <a:pt x="186" y="174"/>
                </a:lnTo>
                <a:lnTo>
                  <a:pt x="184" y="176"/>
                </a:lnTo>
                <a:lnTo>
                  <a:pt x="181" y="177"/>
                </a:lnTo>
                <a:lnTo>
                  <a:pt x="179" y="179"/>
                </a:lnTo>
                <a:lnTo>
                  <a:pt x="177" y="180"/>
                </a:lnTo>
                <a:lnTo>
                  <a:pt x="175" y="182"/>
                </a:lnTo>
                <a:lnTo>
                  <a:pt x="172" y="183"/>
                </a:lnTo>
                <a:lnTo>
                  <a:pt x="170" y="184"/>
                </a:lnTo>
                <a:lnTo>
                  <a:pt x="165" y="186"/>
                </a:lnTo>
                <a:lnTo>
                  <a:pt x="161" y="188"/>
                </a:lnTo>
                <a:lnTo>
                  <a:pt x="156" y="191"/>
                </a:lnTo>
                <a:lnTo>
                  <a:pt x="150" y="193"/>
                </a:lnTo>
                <a:lnTo>
                  <a:pt x="145" y="194"/>
                </a:lnTo>
                <a:lnTo>
                  <a:pt x="138" y="196"/>
                </a:lnTo>
                <a:lnTo>
                  <a:pt x="132" y="198"/>
                </a:lnTo>
                <a:lnTo>
                  <a:pt x="128" y="198"/>
                </a:lnTo>
                <a:lnTo>
                  <a:pt x="123" y="199"/>
                </a:lnTo>
                <a:lnTo>
                  <a:pt x="118" y="200"/>
                </a:lnTo>
                <a:lnTo>
                  <a:pt x="114" y="201"/>
                </a:lnTo>
                <a:lnTo>
                  <a:pt x="109" y="201"/>
                </a:lnTo>
                <a:lnTo>
                  <a:pt x="105" y="202"/>
                </a:lnTo>
                <a:lnTo>
                  <a:pt x="100" y="202"/>
                </a:lnTo>
                <a:lnTo>
                  <a:pt x="96" y="202"/>
                </a:lnTo>
                <a:lnTo>
                  <a:pt x="92" y="202"/>
                </a:lnTo>
                <a:lnTo>
                  <a:pt x="89" y="202"/>
                </a:lnTo>
                <a:lnTo>
                  <a:pt x="85" y="202"/>
                </a:lnTo>
                <a:lnTo>
                  <a:pt x="81" y="201"/>
                </a:lnTo>
                <a:lnTo>
                  <a:pt x="78" y="201"/>
                </a:lnTo>
                <a:lnTo>
                  <a:pt x="74" y="200"/>
                </a:lnTo>
                <a:lnTo>
                  <a:pt x="71" y="200"/>
                </a:lnTo>
                <a:lnTo>
                  <a:pt x="67" y="199"/>
                </a:lnTo>
                <a:lnTo>
                  <a:pt x="64" y="198"/>
                </a:lnTo>
                <a:lnTo>
                  <a:pt x="61" y="197"/>
                </a:lnTo>
                <a:lnTo>
                  <a:pt x="58" y="195"/>
                </a:lnTo>
                <a:lnTo>
                  <a:pt x="55" y="194"/>
                </a:lnTo>
                <a:lnTo>
                  <a:pt x="53" y="193"/>
                </a:lnTo>
                <a:lnTo>
                  <a:pt x="50" y="191"/>
                </a:lnTo>
                <a:lnTo>
                  <a:pt x="47" y="190"/>
                </a:lnTo>
                <a:lnTo>
                  <a:pt x="44" y="188"/>
                </a:lnTo>
                <a:lnTo>
                  <a:pt x="42" y="186"/>
                </a:lnTo>
                <a:lnTo>
                  <a:pt x="39" y="185"/>
                </a:lnTo>
                <a:lnTo>
                  <a:pt x="37" y="183"/>
                </a:lnTo>
                <a:lnTo>
                  <a:pt x="34" y="181"/>
                </a:lnTo>
                <a:lnTo>
                  <a:pt x="32" y="179"/>
                </a:lnTo>
                <a:lnTo>
                  <a:pt x="29" y="176"/>
                </a:lnTo>
                <a:lnTo>
                  <a:pt x="27" y="174"/>
                </a:lnTo>
                <a:lnTo>
                  <a:pt x="25" y="171"/>
                </a:lnTo>
                <a:lnTo>
                  <a:pt x="23" y="169"/>
                </a:lnTo>
                <a:lnTo>
                  <a:pt x="20" y="166"/>
                </a:lnTo>
                <a:lnTo>
                  <a:pt x="18" y="163"/>
                </a:lnTo>
                <a:lnTo>
                  <a:pt x="17" y="160"/>
                </a:lnTo>
                <a:lnTo>
                  <a:pt x="16" y="158"/>
                </a:lnTo>
                <a:lnTo>
                  <a:pt x="14" y="155"/>
                </a:lnTo>
                <a:lnTo>
                  <a:pt x="13" y="152"/>
                </a:lnTo>
                <a:lnTo>
                  <a:pt x="11" y="149"/>
                </a:lnTo>
                <a:lnTo>
                  <a:pt x="9" y="147"/>
                </a:lnTo>
                <a:lnTo>
                  <a:pt x="8" y="143"/>
                </a:lnTo>
                <a:lnTo>
                  <a:pt x="7" y="140"/>
                </a:lnTo>
                <a:lnTo>
                  <a:pt x="6" y="137"/>
                </a:lnTo>
                <a:lnTo>
                  <a:pt x="5" y="134"/>
                </a:lnTo>
                <a:lnTo>
                  <a:pt x="5" y="130"/>
                </a:lnTo>
                <a:lnTo>
                  <a:pt x="3" y="127"/>
                </a:lnTo>
                <a:lnTo>
                  <a:pt x="2" y="123"/>
                </a:lnTo>
                <a:lnTo>
                  <a:pt x="2" y="118"/>
                </a:lnTo>
                <a:lnTo>
                  <a:pt x="1" y="114"/>
                </a:lnTo>
                <a:lnTo>
                  <a:pt x="0" y="109"/>
                </a:lnTo>
                <a:lnTo>
                  <a:pt x="0" y="103"/>
                </a:lnTo>
                <a:lnTo>
                  <a:pt x="0" y="98"/>
                </a:lnTo>
                <a:lnTo>
                  <a:pt x="0" y="93"/>
                </a:lnTo>
                <a:lnTo>
                  <a:pt x="1" y="88"/>
                </a:lnTo>
                <a:lnTo>
                  <a:pt x="2" y="84"/>
                </a:lnTo>
                <a:lnTo>
                  <a:pt x="2" y="79"/>
                </a:lnTo>
                <a:lnTo>
                  <a:pt x="3" y="76"/>
                </a:lnTo>
                <a:lnTo>
                  <a:pt x="4" y="74"/>
                </a:lnTo>
                <a:lnTo>
                  <a:pt x="5" y="72"/>
                </a:lnTo>
                <a:lnTo>
                  <a:pt x="5" y="69"/>
                </a:lnTo>
                <a:lnTo>
                  <a:pt x="6" y="67"/>
                </a:lnTo>
                <a:lnTo>
                  <a:pt x="7" y="65"/>
                </a:lnTo>
                <a:lnTo>
                  <a:pt x="7" y="62"/>
                </a:lnTo>
                <a:lnTo>
                  <a:pt x="9" y="60"/>
                </a:lnTo>
                <a:lnTo>
                  <a:pt x="10" y="58"/>
                </a:lnTo>
                <a:lnTo>
                  <a:pt x="11" y="56"/>
                </a:lnTo>
                <a:lnTo>
                  <a:pt x="12" y="54"/>
                </a:lnTo>
                <a:lnTo>
                  <a:pt x="13" y="52"/>
                </a:lnTo>
                <a:lnTo>
                  <a:pt x="15" y="51"/>
                </a:lnTo>
                <a:lnTo>
                  <a:pt x="16" y="48"/>
                </a:lnTo>
                <a:lnTo>
                  <a:pt x="17" y="46"/>
                </a:lnTo>
                <a:lnTo>
                  <a:pt x="18" y="44"/>
                </a:lnTo>
                <a:lnTo>
                  <a:pt x="20" y="42"/>
                </a:lnTo>
                <a:lnTo>
                  <a:pt x="21" y="40"/>
                </a:lnTo>
                <a:lnTo>
                  <a:pt x="23" y="38"/>
                </a:lnTo>
                <a:lnTo>
                  <a:pt x="25" y="36"/>
                </a:lnTo>
                <a:lnTo>
                  <a:pt x="27" y="35"/>
                </a:lnTo>
                <a:lnTo>
                  <a:pt x="28" y="33"/>
                </a:lnTo>
                <a:lnTo>
                  <a:pt x="30" y="31"/>
                </a:lnTo>
                <a:lnTo>
                  <a:pt x="32" y="29"/>
                </a:lnTo>
                <a:lnTo>
                  <a:pt x="34" y="28"/>
                </a:lnTo>
                <a:lnTo>
                  <a:pt x="36" y="26"/>
                </a:lnTo>
                <a:lnTo>
                  <a:pt x="39" y="24"/>
                </a:lnTo>
                <a:lnTo>
                  <a:pt x="41" y="23"/>
                </a:lnTo>
                <a:lnTo>
                  <a:pt x="43" y="22"/>
                </a:lnTo>
                <a:lnTo>
                  <a:pt x="46" y="20"/>
                </a:lnTo>
                <a:lnTo>
                  <a:pt x="48" y="19"/>
                </a:lnTo>
                <a:lnTo>
                  <a:pt x="50" y="17"/>
                </a:lnTo>
                <a:lnTo>
                  <a:pt x="53" y="17"/>
                </a:lnTo>
                <a:lnTo>
                  <a:pt x="55" y="16"/>
                </a:lnTo>
                <a:lnTo>
                  <a:pt x="57" y="15"/>
                </a:lnTo>
                <a:lnTo>
                  <a:pt x="60" y="13"/>
                </a:lnTo>
                <a:lnTo>
                  <a:pt x="63" y="12"/>
                </a:lnTo>
                <a:lnTo>
                  <a:pt x="66" y="11"/>
                </a:lnTo>
                <a:lnTo>
                  <a:pt x="68" y="10"/>
                </a:lnTo>
                <a:lnTo>
                  <a:pt x="71" y="9"/>
                </a:lnTo>
                <a:lnTo>
                  <a:pt x="75" y="8"/>
                </a:lnTo>
                <a:lnTo>
                  <a:pt x="77" y="7"/>
                </a:lnTo>
                <a:lnTo>
                  <a:pt x="81" y="6"/>
                </a:lnTo>
                <a:lnTo>
                  <a:pt x="84" y="6"/>
                </a:lnTo>
                <a:lnTo>
                  <a:pt x="87" y="5"/>
                </a:lnTo>
                <a:lnTo>
                  <a:pt x="90" y="4"/>
                </a:lnTo>
                <a:lnTo>
                  <a:pt x="97" y="39"/>
                </a:lnTo>
                <a:lnTo>
                  <a:pt x="92" y="40"/>
                </a:lnTo>
                <a:lnTo>
                  <a:pt x="89" y="41"/>
                </a:lnTo>
                <a:lnTo>
                  <a:pt x="84" y="43"/>
                </a:lnTo>
                <a:lnTo>
                  <a:pt x="80" y="44"/>
                </a:lnTo>
                <a:lnTo>
                  <a:pt x="77" y="46"/>
                </a:lnTo>
                <a:lnTo>
                  <a:pt x="72" y="47"/>
                </a:lnTo>
                <a:lnTo>
                  <a:pt x="69" y="49"/>
                </a:lnTo>
                <a:lnTo>
                  <a:pt x="66" y="51"/>
                </a:lnTo>
                <a:lnTo>
                  <a:pt x="62" y="52"/>
                </a:lnTo>
                <a:lnTo>
                  <a:pt x="60" y="54"/>
                </a:lnTo>
                <a:lnTo>
                  <a:pt x="57" y="56"/>
                </a:lnTo>
                <a:lnTo>
                  <a:pt x="55" y="58"/>
                </a:lnTo>
                <a:lnTo>
                  <a:pt x="52" y="61"/>
                </a:lnTo>
                <a:lnTo>
                  <a:pt x="50" y="63"/>
                </a:lnTo>
                <a:lnTo>
                  <a:pt x="48" y="66"/>
                </a:lnTo>
                <a:lnTo>
                  <a:pt x="46" y="69"/>
                </a:lnTo>
                <a:lnTo>
                  <a:pt x="44" y="71"/>
                </a:lnTo>
                <a:lnTo>
                  <a:pt x="42" y="74"/>
                </a:lnTo>
                <a:lnTo>
                  <a:pt x="41" y="77"/>
                </a:lnTo>
                <a:lnTo>
                  <a:pt x="40" y="80"/>
                </a:lnTo>
                <a:lnTo>
                  <a:pt x="39" y="83"/>
                </a:lnTo>
                <a:lnTo>
                  <a:pt x="37" y="85"/>
                </a:lnTo>
                <a:lnTo>
                  <a:pt x="37" y="88"/>
                </a:lnTo>
                <a:lnTo>
                  <a:pt x="36" y="91"/>
                </a:lnTo>
                <a:lnTo>
                  <a:pt x="35" y="94"/>
                </a:lnTo>
                <a:lnTo>
                  <a:pt x="35" y="97"/>
                </a:lnTo>
                <a:lnTo>
                  <a:pt x="35" y="101"/>
                </a:lnTo>
                <a:lnTo>
                  <a:pt x="35" y="104"/>
                </a:lnTo>
                <a:lnTo>
                  <a:pt x="35" y="107"/>
                </a:lnTo>
                <a:lnTo>
                  <a:pt x="35" y="111"/>
                </a:lnTo>
                <a:lnTo>
                  <a:pt x="36" y="114"/>
                </a:lnTo>
                <a:lnTo>
                  <a:pt x="37" y="117"/>
                </a:lnTo>
                <a:lnTo>
                  <a:pt x="37" y="120"/>
                </a:lnTo>
                <a:lnTo>
                  <a:pt x="38" y="123"/>
                </a:lnTo>
                <a:lnTo>
                  <a:pt x="39" y="126"/>
                </a:lnTo>
                <a:lnTo>
                  <a:pt x="40" y="129"/>
                </a:lnTo>
                <a:lnTo>
                  <a:pt x="42" y="132"/>
                </a:lnTo>
                <a:lnTo>
                  <a:pt x="43" y="135"/>
                </a:lnTo>
                <a:lnTo>
                  <a:pt x="45" y="137"/>
                </a:lnTo>
                <a:lnTo>
                  <a:pt x="46" y="140"/>
                </a:lnTo>
                <a:lnTo>
                  <a:pt x="48" y="143"/>
                </a:lnTo>
                <a:lnTo>
                  <a:pt x="50" y="145"/>
                </a:lnTo>
                <a:lnTo>
                  <a:pt x="52" y="147"/>
                </a:lnTo>
                <a:lnTo>
                  <a:pt x="54" y="150"/>
                </a:lnTo>
                <a:lnTo>
                  <a:pt x="56" y="152"/>
                </a:lnTo>
                <a:lnTo>
                  <a:pt x="58" y="153"/>
                </a:lnTo>
                <a:lnTo>
                  <a:pt x="61" y="155"/>
                </a:lnTo>
                <a:lnTo>
                  <a:pt x="64" y="157"/>
                </a:lnTo>
                <a:lnTo>
                  <a:pt x="66" y="158"/>
                </a:lnTo>
                <a:lnTo>
                  <a:pt x="70" y="160"/>
                </a:lnTo>
                <a:lnTo>
                  <a:pt x="73" y="161"/>
                </a:lnTo>
                <a:lnTo>
                  <a:pt x="76" y="163"/>
                </a:lnTo>
                <a:lnTo>
                  <a:pt x="79" y="163"/>
                </a:lnTo>
                <a:lnTo>
                  <a:pt x="83" y="164"/>
                </a:lnTo>
                <a:lnTo>
                  <a:pt x="87" y="165"/>
                </a:lnTo>
                <a:lnTo>
                  <a:pt x="90" y="165"/>
                </a:lnTo>
                <a:lnTo>
                  <a:pt x="93" y="165"/>
                </a:lnTo>
                <a:lnTo>
                  <a:pt x="97" y="165"/>
                </a:lnTo>
                <a:lnTo>
                  <a:pt x="101" y="165"/>
                </a:lnTo>
                <a:lnTo>
                  <a:pt x="106" y="165"/>
                </a:lnTo>
                <a:lnTo>
                  <a:pt x="110" y="165"/>
                </a:lnTo>
                <a:lnTo>
                  <a:pt x="115" y="164"/>
                </a:lnTo>
                <a:lnTo>
                  <a:pt x="119" y="164"/>
                </a:lnTo>
                <a:lnTo>
                  <a:pt x="124" y="163"/>
                </a:lnTo>
                <a:lnTo>
                  <a:pt x="128" y="162"/>
                </a:lnTo>
                <a:lnTo>
                  <a:pt x="132" y="160"/>
                </a:lnTo>
                <a:lnTo>
                  <a:pt x="136" y="159"/>
                </a:lnTo>
                <a:lnTo>
                  <a:pt x="140" y="158"/>
                </a:lnTo>
                <a:lnTo>
                  <a:pt x="144" y="156"/>
                </a:lnTo>
                <a:lnTo>
                  <a:pt x="147" y="155"/>
                </a:lnTo>
                <a:lnTo>
                  <a:pt x="151" y="153"/>
                </a:lnTo>
                <a:lnTo>
                  <a:pt x="154" y="152"/>
                </a:lnTo>
                <a:lnTo>
                  <a:pt x="157" y="150"/>
                </a:lnTo>
                <a:lnTo>
                  <a:pt x="160" y="148"/>
                </a:lnTo>
                <a:lnTo>
                  <a:pt x="163" y="146"/>
                </a:lnTo>
                <a:lnTo>
                  <a:pt x="165" y="144"/>
                </a:lnTo>
                <a:lnTo>
                  <a:pt x="167" y="141"/>
                </a:lnTo>
                <a:lnTo>
                  <a:pt x="169" y="139"/>
                </a:lnTo>
                <a:lnTo>
                  <a:pt x="172" y="136"/>
                </a:lnTo>
                <a:lnTo>
                  <a:pt x="173" y="134"/>
                </a:lnTo>
                <a:lnTo>
                  <a:pt x="175" y="131"/>
                </a:lnTo>
                <a:lnTo>
                  <a:pt x="177" y="128"/>
                </a:lnTo>
                <a:lnTo>
                  <a:pt x="179" y="125"/>
                </a:lnTo>
                <a:lnTo>
                  <a:pt x="180" y="123"/>
                </a:lnTo>
                <a:lnTo>
                  <a:pt x="181" y="119"/>
                </a:lnTo>
                <a:lnTo>
                  <a:pt x="182" y="117"/>
                </a:lnTo>
                <a:lnTo>
                  <a:pt x="183" y="114"/>
                </a:lnTo>
                <a:lnTo>
                  <a:pt x="184" y="111"/>
                </a:lnTo>
                <a:lnTo>
                  <a:pt x="184" y="108"/>
                </a:lnTo>
                <a:lnTo>
                  <a:pt x="184" y="105"/>
                </a:lnTo>
                <a:lnTo>
                  <a:pt x="185" y="102"/>
                </a:lnTo>
                <a:lnTo>
                  <a:pt x="185" y="99"/>
                </a:lnTo>
                <a:lnTo>
                  <a:pt x="184" y="95"/>
                </a:lnTo>
                <a:lnTo>
                  <a:pt x="184" y="92"/>
                </a:lnTo>
                <a:lnTo>
                  <a:pt x="184" y="89"/>
                </a:lnTo>
                <a:lnTo>
                  <a:pt x="183" y="85"/>
                </a:lnTo>
                <a:lnTo>
                  <a:pt x="182" y="83"/>
                </a:lnTo>
                <a:lnTo>
                  <a:pt x="182" y="79"/>
                </a:lnTo>
                <a:lnTo>
                  <a:pt x="180" y="76"/>
                </a:lnTo>
                <a:lnTo>
                  <a:pt x="180" y="73"/>
                </a:lnTo>
                <a:lnTo>
                  <a:pt x="178" y="70"/>
                </a:lnTo>
                <a:lnTo>
                  <a:pt x="177" y="67"/>
                </a:lnTo>
                <a:lnTo>
                  <a:pt x="175" y="64"/>
                </a:lnTo>
                <a:lnTo>
                  <a:pt x="173" y="62"/>
                </a:lnTo>
                <a:lnTo>
                  <a:pt x="171" y="59"/>
                </a:lnTo>
                <a:lnTo>
                  <a:pt x="169" y="57"/>
                </a:lnTo>
                <a:lnTo>
                  <a:pt x="167" y="54"/>
                </a:lnTo>
                <a:lnTo>
                  <a:pt x="165" y="52"/>
                </a:lnTo>
                <a:lnTo>
                  <a:pt x="164" y="51"/>
                </a:lnTo>
                <a:lnTo>
                  <a:pt x="162" y="49"/>
                </a:lnTo>
                <a:lnTo>
                  <a:pt x="159" y="47"/>
                </a:lnTo>
                <a:lnTo>
                  <a:pt x="156" y="46"/>
                </a:lnTo>
                <a:lnTo>
                  <a:pt x="153" y="43"/>
                </a:lnTo>
                <a:lnTo>
                  <a:pt x="150" y="42"/>
                </a:lnTo>
                <a:lnTo>
                  <a:pt x="147" y="41"/>
                </a:lnTo>
                <a:lnTo>
                  <a:pt x="144" y="40"/>
                </a:lnTo>
                <a:lnTo>
                  <a:pt x="140" y="39"/>
                </a:lnTo>
                <a:lnTo>
                  <a:pt x="137" y="38"/>
                </a:lnTo>
                <a:lnTo>
                  <a:pt x="134" y="37"/>
                </a:lnTo>
                <a:lnTo>
                  <a:pt x="130" y="37"/>
                </a:lnTo>
                <a:lnTo>
                  <a:pt x="127" y="36"/>
                </a:lnTo>
                <a:lnTo>
                  <a:pt x="123" y="36"/>
                </a:lnTo>
                <a:lnTo>
                  <a:pt x="119" y="36"/>
                </a:lnTo>
                <a:lnTo>
                  <a:pt x="115" y="36"/>
                </a:lnTo>
                <a:lnTo>
                  <a:pt x="111" y="37"/>
                </a:lnTo>
                <a:lnTo>
                  <a:pt x="106" y="38"/>
                </a:lnTo>
                <a:lnTo>
                  <a:pt x="101" y="39"/>
                </a:lnTo>
                <a:lnTo>
                  <a:pt x="97" y="39"/>
                </a:lnTo>
                <a:lnTo>
                  <a:pt x="90" y="4"/>
                </a:lnTo>
              </a:path>
            </a:pathLst>
          </a:custGeom>
          <a:solidFill>
            <a:srgbClr val="FF0000"/>
          </a:solidFill>
          <a:ln w="12700" cap="rnd">
            <a:noFill/>
            <a:round/>
            <a:headEnd/>
            <a:tailEnd/>
          </a:ln>
        </p:spPr>
        <p:txBody>
          <a:bodyPr/>
          <a:lstStyle/>
          <a:p>
            <a:pPr eaLnBrk="0" hangingPunct="0"/>
            <a:endParaRPr lang="en-US" dirty="0"/>
          </a:p>
        </p:txBody>
      </p:sp>
      <p:sp>
        <p:nvSpPr>
          <p:cNvPr id="3098" name="Freeform 3200"/>
          <p:cNvSpPr>
            <a:spLocks/>
          </p:cNvSpPr>
          <p:nvPr/>
        </p:nvSpPr>
        <p:spPr bwMode="auto">
          <a:xfrm>
            <a:off x="7112000" y="3260725"/>
            <a:ext cx="357188" cy="301625"/>
          </a:xfrm>
          <a:custGeom>
            <a:avLst/>
            <a:gdLst>
              <a:gd name="T0" fmla="*/ 541835197 w 225"/>
              <a:gd name="T1" fmla="*/ 90725621 h 190"/>
              <a:gd name="T2" fmla="*/ 476311061 w 225"/>
              <a:gd name="T3" fmla="*/ 103327192 h 190"/>
              <a:gd name="T4" fmla="*/ 491432016 w 225"/>
              <a:gd name="T5" fmla="*/ 113407838 h 190"/>
              <a:gd name="T6" fmla="*/ 506552970 w 225"/>
              <a:gd name="T7" fmla="*/ 123486872 h 190"/>
              <a:gd name="T8" fmla="*/ 516633606 w 225"/>
              <a:gd name="T9" fmla="*/ 136088443 h 190"/>
              <a:gd name="T10" fmla="*/ 526714243 w 225"/>
              <a:gd name="T11" fmla="*/ 151209376 h 190"/>
              <a:gd name="T12" fmla="*/ 536794879 w 225"/>
              <a:gd name="T13" fmla="*/ 166330309 h 190"/>
              <a:gd name="T14" fmla="*/ 544354563 w 225"/>
              <a:gd name="T15" fmla="*/ 183972191 h 190"/>
              <a:gd name="T16" fmla="*/ 551915834 w 225"/>
              <a:gd name="T17" fmla="*/ 199093123 h 190"/>
              <a:gd name="T18" fmla="*/ 556956152 w 225"/>
              <a:gd name="T19" fmla="*/ 216733467 h 190"/>
              <a:gd name="T20" fmla="*/ 559475517 w 225"/>
              <a:gd name="T21" fmla="*/ 234375349 h 190"/>
              <a:gd name="T22" fmla="*/ 564515836 w 225"/>
              <a:gd name="T23" fmla="*/ 267136576 h 190"/>
              <a:gd name="T24" fmla="*/ 561996470 w 225"/>
              <a:gd name="T25" fmla="*/ 299897803 h 190"/>
              <a:gd name="T26" fmla="*/ 556956152 w 225"/>
              <a:gd name="T27" fmla="*/ 320059046 h 190"/>
              <a:gd name="T28" fmla="*/ 554435199 w 225"/>
              <a:gd name="T29" fmla="*/ 337700928 h 190"/>
              <a:gd name="T30" fmla="*/ 544354563 w 225"/>
              <a:gd name="T31" fmla="*/ 360383121 h 190"/>
              <a:gd name="T32" fmla="*/ 526714243 w 225"/>
              <a:gd name="T33" fmla="*/ 385584675 h 190"/>
              <a:gd name="T34" fmla="*/ 511593288 w 225"/>
              <a:gd name="T35" fmla="*/ 403224970 h 190"/>
              <a:gd name="T36" fmla="*/ 488911063 w 225"/>
              <a:gd name="T37" fmla="*/ 418346002 h 190"/>
              <a:gd name="T38" fmla="*/ 463709472 w 225"/>
              <a:gd name="T39" fmla="*/ 430947573 h 190"/>
              <a:gd name="T40" fmla="*/ 438507881 w 225"/>
              <a:gd name="T41" fmla="*/ 435987883 h 190"/>
              <a:gd name="T42" fmla="*/ 413306191 w 225"/>
              <a:gd name="T43" fmla="*/ 441028194 h 190"/>
              <a:gd name="T44" fmla="*/ 372983645 w 225"/>
              <a:gd name="T45" fmla="*/ 446068505 h 190"/>
              <a:gd name="T46" fmla="*/ 25201597 w 225"/>
              <a:gd name="T47" fmla="*/ 385584675 h 190"/>
              <a:gd name="T48" fmla="*/ 365423962 w 225"/>
              <a:gd name="T49" fmla="*/ 357862172 h 190"/>
              <a:gd name="T50" fmla="*/ 398185236 w 225"/>
              <a:gd name="T51" fmla="*/ 352821861 h 190"/>
              <a:gd name="T52" fmla="*/ 423386926 w 225"/>
              <a:gd name="T53" fmla="*/ 342741239 h 190"/>
              <a:gd name="T54" fmla="*/ 438507881 w 225"/>
              <a:gd name="T55" fmla="*/ 330141256 h 190"/>
              <a:gd name="T56" fmla="*/ 453628835 w 225"/>
              <a:gd name="T57" fmla="*/ 315018736 h 190"/>
              <a:gd name="T58" fmla="*/ 466230425 w 225"/>
              <a:gd name="T59" fmla="*/ 294857492 h 190"/>
              <a:gd name="T60" fmla="*/ 471270743 w 225"/>
              <a:gd name="T61" fmla="*/ 272176887 h 190"/>
              <a:gd name="T62" fmla="*/ 473790108 w 225"/>
              <a:gd name="T63" fmla="*/ 246975332 h 190"/>
              <a:gd name="T64" fmla="*/ 471270743 w 225"/>
              <a:gd name="T65" fmla="*/ 224294727 h 190"/>
              <a:gd name="T66" fmla="*/ 466230425 w 225"/>
              <a:gd name="T67" fmla="*/ 204133434 h 190"/>
              <a:gd name="T68" fmla="*/ 458669154 w 225"/>
              <a:gd name="T69" fmla="*/ 186491552 h 190"/>
              <a:gd name="T70" fmla="*/ 448588517 w 225"/>
              <a:gd name="T71" fmla="*/ 168851258 h 190"/>
              <a:gd name="T72" fmla="*/ 438507881 w 225"/>
              <a:gd name="T73" fmla="*/ 151209376 h 190"/>
              <a:gd name="T74" fmla="*/ 423386926 w 225"/>
              <a:gd name="T75" fmla="*/ 136088443 h 190"/>
              <a:gd name="T76" fmla="*/ 405746507 w 225"/>
              <a:gd name="T77" fmla="*/ 123486872 h 190"/>
              <a:gd name="T78" fmla="*/ 383064282 w 225"/>
              <a:gd name="T79" fmla="*/ 118448149 h 190"/>
              <a:gd name="T80" fmla="*/ 355343325 w 225"/>
              <a:gd name="T81" fmla="*/ 113407838 h 190"/>
              <a:gd name="T82" fmla="*/ 327620781 w 225"/>
              <a:gd name="T83" fmla="*/ 110886889 h 190"/>
              <a:gd name="T84" fmla="*/ 289819189 w 225"/>
              <a:gd name="T85" fmla="*/ 110886889 h 1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5"/>
              <a:gd name="T130" fmla="*/ 0 h 190"/>
              <a:gd name="T131" fmla="*/ 225 w 225"/>
              <a:gd name="T132" fmla="*/ 190 h 1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5" h="190">
                <a:moveTo>
                  <a:pt x="0" y="17"/>
                </a:moveTo>
                <a:lnTo>
                  <a:pt x="212" y="0"/>
                </a:lnTo>
                <a:lnTo>
                  <a:pt x="215" y="36"/>
                </a:lnTo>
                <a:lnTo>
                  <a:pt x="185" y="38"/>
                </a:lnTo>
                <a:lnTo>
                  <a:pt x="187" y="40"/>
                </a:lnTo>
                <a:lnTo>
                  <a:pt x="189" y="41"/>
                </a:lnTo>
                <a:lnTo>
                  <a:pt x="191" y="42"/>
                </a:lnTo>
                <a:lnTo>
                  <a:pt x="193" y="44"/>
                </a:lnTo>
                <a:lnTo>
                  <a:pt x="195" y="45"/>
                </a:lnTo>
                <a:lnTo>
                  <a:pt x="197" y="47"/>
                </a:lnTo>
                <a:lnTo>
                  <a:pt x="199" y="48"/>
                </a:lnTo>
                <a:lnTo>
                  <a:pt x="201" y="49"/>
                </a:lnTo>
                <a:lnTo>
                  <a:pt x="203" y="51"/>
                </a:lnTo>
                <a:lnTo>
                  <a:pt x="204" y="53"/>
                </a:lnTo>
                <a:lnTo>
                  <a:pt x="205" y="54"/>
                </a:lnTo>
                <a:lnTo>
                  <a:pt x="206" y="56"/>
                </a:lnTo>
                <a:lnTo>
                  <a:pt x="208" y="58"/>
                </a:lnTo>
                <a:lnTo>
                  <a:pt x="209" y="60"/>
                </a:lnTo>
                <a:lnTo>
                  <a:pt x="211" y="62"/>
                </a:lnTo>
                <a:lnTo>
                  <a:pt x="212" y="64"/>
                </a:lnTo>
                <a:lnTo>
                  <a:pt x="213" y="66"/>
                </a:lnTo>
                <a:lnTo>
                  <a:pt x="214" y="68"/>
                </a:lnTo>
                <a:lnTo>
                  <a:pt x="215" y="70"/>
                </a:lnTo>
                <a:lnTo>
                  <a:pt x="216" y="73"/>
                </a:lnTo>
                <a:lnTo>
                  <a:pt x="217" y="75"/>
                </a:lnTo>
                <a:lnTo>
                  <a:pt x="218" y="77"/>
                </a:lnTo>
                <a:lnTo>
                  <a:pt x="219" y="79"/>
                </a:lnTo>
                <a:lnTo>
                  <a:pt x="220" y="81"/>
                </a:lnTo>
                <a:lnTo>
                  <a:pt x="220" y="83"/>
                </a:lnTo>
                <a:lnTo>
                  <a:pt x="221" y="86"/>
                </a:lnTo>
                <a:lnTo>
                  <a:pt x="222" y="88"/>
                </a:lnTo>
                <a:lnTo>
                  <a:pt x="222" y="91"/>
                </a:lnTo>
                <a:lnTo>
                  <a:pt x="222" y="93"/>
                </a:lnTo>
                <a:lnTo>
                  <a:pt x="223" y="96"/>
                </a:lnTo>
                <a:lnTo>
                  <a:pt x="223" y="101"/>
                </a:lnTo>
                <a:lnTo>
                  <a:pt x="224" y="106"/>
                </a:lnTo>
                <a:lnTo>
                  <a:pt x="224" y="110"/>
                </a:lnTo>
                <a:lnTo>
                  <a:pt x="224" y="114"/>
                </a:lnTo>
                <a:lnTo>
                  <a:pt x="223" y="119"/>
                </a:lnTo>
                <a:lnTo>
                  <a:pt x="222" y="123"/>
                </a:lnTo>
                <a:lnTo>
                  <a:pt x="222" y="125"/>
                </a:lnTo>
                <a:lnTo>
                  <a:pt x="221" y="127"/>
                </a:lnTo>
                <a:lnTo>
                  <a:pt x="221" y="129"/>
                </a:lnTo>
                <a:lnTo>
                  <a:pt x="220" y="131"/>
                </a:lnTo>
                <a:lnTo>
                  <a:pt x="220" y="134"/>
                </a:lnTo>
                <a:lnTo>
                  <a:pt x="219" y="136"/>
                </a:lnTo>
                <a:lnTo>
                  <a:pt x="217" y="140"/>
                </a:lnTo>
                <a:lnTo>
                  <a:pt x="216" y="143"/>
                </a:lnTo>
                <a:lnTo>
                  <a:pt x="214" y="146"/>
                </a:lnTo>
                <a:lnTo>
                  <a:pt x="212" y="149"/>
                </a:lnTo>
                <a:lnTo>
                  <a:pt x="209" y="153"/>
                </a:lnTo>
                <a:lnTo>
                  <a:pt x="207" y="155"/>
                </a:lnTo>
                <a:lnTo>
                  <a:pt x="205" y="158"/>
                </a:lnTo>
                <a:lnTo>
                  <a:pt x="203" y="160"/>
                </a:lnTo>
                <a:lnTo>
                  <a:pt x="200" y="163"/>
                </a:lnTo>
                <a:lnTo>
                  <a:pt x="197" y="164"/>
                </a:lnTo>
                <a:lnTo>
                  <a:pt x="194" y="166"/>
                </a:lnTo>
                <a:lnTo>
                  <a:pt x="191" y="168"/>
                </a:lnTo>
                <a:lnTo>
                  <a:pt x="188" y="170"/>
                </a:lnTo>
                <a:lnTo>
                  <a:pt x="184" y="171"/>
                </a:lnTo>
                <a:lnTo>
                  <a:pt x="181" y="173"/>
                </a:lnTo>
                <a:lnTo>
                  <a:pt x="177" y="173"/>
                </a:lnTo>
                <a:lnTo>
                  <a:pt x="174" y="173"/>
                </a:lnTo>
                <a:lnTo>
                  <a:pt x="171" y="174"/>
                </a:lnTo>
                <a:lnTo>
                  <a:pt x="168" y="175"/>
                </a:lnTo>
                <a:lnTo>
                  <a:pt x="164" y="175"/>
                </a:lnTo>
                <a:lnTo>
                  <a:pt x="159" y="176"/>
                </a:lnTo>
                <a:lnTo>
                  <a:pt x="154" y="177"/>
                </a:lnTo>
                <a:lnTo>
                  <a:pt x="148" y="177"/>
                </a:lnTo>
                <a:lnTo>
                  <a:pt x="142" y="178"/>
                </a:lnTo>
                <a:lnTo>
                  <a:pt x="13" y="189"/>
                </a:lnTo>
                <a:lnTo>
                  <a:pt x="10" y="153"/>
                </a:lnTo>
                <a:lnTo>
                  <a:pt x="135" y="142"/>
                </a:lnTo>
                <a:lnTo>
                  <a:pt x="141" y="142"/>
                </a:lnTo>
                <a:lnTo>
                  <a:pt x="145" y="142"/>
                </a:lnTo>
                <a:lnTo>
                  <a:pt x="150" y="141"/>
                </a:lnTo>
                <a:lnTo>
                  <a:pt x="154" y="141"/>
                </a:lnTo>
                <a:lnTo>
                  <a:pt x="158" y="140"/>
                </a:lnTo>
                <a:lnTo>
                  <a:pt x="162" y="139"/>
                </a:lnTo>
                <a:lnTo>
                  <a:pt x="165" y="138"/>
                </a:lnTo>
                <a:lnTo>
                  <a:pt x="168" y="136"/>
                </a:lnTo>
                <a:lnTo>
                  <a:pt x="170" y="135"/>
                </a:lnTo>
                <a:lnTo>
                  <a:pt x="172" y="133"/>
                </a:lnTo>
                <a:lnTo>
                  <a:pt x="174" y="131"/>
                </a:lnTo>
                <a:lnTo>
                  <a:pt x="176" y="129"/>
                </a:lnTo>
                <a:lnTo>
                  <a:pt x="178" y="127"/>
                </a:lnTo>
                <a:lnTo>
                  <a:pt x="180" y="125"/>
                </a:lnTo>
                <a:lnTo>
                  <a:pt x="182" y="122"/>
                </a:lnTo>
                <a:lnTo>
                  <a:pt x="183" y="119"/>
                </a:lnTo>
                <a:lnTo>
                  <a:pt x="185" y="117"/>
                </a:lnTo>
                <a:lnTo>
                  <a:pt x="185" y="114"/>
                </a:lnTo>
                <a:lnTo>
                  <a:pt x="186" y="110"/>
                </a:lnTo>
                <a:lnTo>
                  <a:pt x="187" y="108"/>
                </a:lnTo>
                <a:lnTo>
                  <a:pt x="187" y="105"/>
                </a:lnTo>
                <a:lnTo>
                  <a:pt x="188" y="102"/>
                </a:lnTo>
                <a:lnTo>
                  <a:pt x="188" y="98"/>
                </a:lnTo>
                <a:lnTo>
                  <a:pt x="188" y="95"/>
                </a:lnTo>
                <a:lnTo>
                  <a:pt x="187" y="91"/>
                </a:lnTo>
                <a:lnTo>
                  <a:pt x="187" y="89"/>
                </a:lnTo>
                <a:lnTo>
                  <a:pt x="187" y="86"/>
                </a:lnTo>
                <a:lnTo>
                  <a:pt x="186" y="83"/>
                </a:lnTo>
                <a:lnTo>
                  <a:pt x="185" y="81"/>
                </a:lnTo>
                <a:lnTo>
                  <a:pt x="184" y="79"/>
                </a:lnTo>
                <a:lnTo>
                  <a:pt x="183" y="76"/>
                </a:lnTo>
                <a:lnTo>
                  <a:pt x="182" y="74"/>
                </a:lnTo>
                <a:lnTo>
                  <a:pt x="181" y="71"/>
                </a:lnTo>
                <a:lnTo>
                  <a:pt x="180" y="69"/>
                </a:lnTo>
                <a:lnTo>
                  <a:pt x="178" y="67"/>
                </a:lnTo>
                <a:lnTo>
                  <a:pt x="177" y="64"/>
                </a:lnTo>
                <a:lnTo>
                  <a:pt x="175" y="62"/>
                </a:lnTo>
                <a:lnTo>
                  <a:pt x="174" y="60"/>
                </a:lnTo>
                <a:lnTo>
                  <a:pt x="172" y="58"/>
                </a:lnTo>
                <a:lnTo>
                  <a:pt x="170" y="56"/>
                </a:lnTo>
                <a:lnTo>
                  <a:pt x="168" y="54"/>
                </a:lnTo>
                <a:lnTo>
                  <a:pt x="167" y="52"/>
                </a:lnTo>
                <a:lnTo>
                  <a:pt x="164" y="51"/>
                </a:lnTo>
                <a:lnTo>
                  <a:pt x="161" y="49"/>
                </a:lnTo>
                <a:lnTo>
                  <a:pt x="158" y="48"/>
                </a:lnTo>
                <a:lnTo>
                  <a:pt x="155" y="47"/>
                </a:lnTo>
                <a:lnTo>
                  <a:pt x="152" y="47"/>
                </a:lnTo>
                <a:lnTo>
                  <a:pt x="149" y="46"/>
                </a:lnTo>
                <a:lnTo>
                  <a:pt x="145" y="45"/>
                </a:lnTo>
                <a:lnTo>
                  <a:pt x="141" y="45"/>
                </a:lnTo>
                <a:lnTo>
                  <a:pt x="137" y="44"/>
                </a:lnTo>
                <a:lnTo>
                  <a:pt x="133" y="44"/>
                </a:lnTo>
                <a:lnTo>
                  <a:pt x="130" y="44"/>
                </a:lnTo>
                <a:lnTo>
                  <a:pt x="125" y="44"/>
                </a:lnTo>
                <a:lnTo>
                  <a:pt x="120" y="44"/>
                </a:lnTo>
                <a:lnTo>
                  <a:pt x="115" y="44"/>
                </a:lnTo>
                <a:lnTo>
                  <a:pt x="3" y="53"/>
                </a:lnTo>
                <a:lnTo>
                  <a:pt x="0" y="17"/>
                </a:lnTo>
              </a:path>
            </a:pathLst>
          </a:custGeom>
          <a:solidFill>
            <a:srgbClr val="FF0000"/>
          </a:solidFill>
          <a:ln w="12700" cap="rnd">
            <a:noFill/>
            <a:round/>
            <a:headEnd/>
            <a:tailEnd/>
          </a:ln>
        </p:spPr>
        <p:txBody>
          <a:bodyPr/>
          <a:lstStyle/>
          <a:p>
            <a:pPr eaLnBrk="0" hangingPunct="0"/>
            <a:endParaRPr lang="en-US" dirty="0"/>
          </a:p>
        </p:txBody>
      </p:sp>
      <p:grpSp>
        <p:nvGrpSpPr>
          <p:cNvPr id="3099" name="Group 3202"/>
          <p:cNvGrpSpPr>
            <a:grpSpLocks/>
          </p:cNvGrpSpPr>
          <p:nvPr/>
        </p:nvGrpSpPr>
        <p:grpSpPr bwMode="auto">
          <a:xfrm>
            <a:off x="2590800" y="1981200"/>
            <a:ext cx="3708400" cy="2336800"/>
            <a:chOff x="1632" y="1248"/>
            <a:chExt cx="2336" cy="1472"/>
          </a:xfrm>
        </p:grpSpPr>
        <p:sp>
          <p:nvSpPr>
            <p:cNvPr id="3143" name="Freeform 3203"/>
            <p:cNvSpPr>
              <a:spLocks/>
            </p:cNvSpPr>
            <p:nvPr/>
          </p:nvSpPr>
          <p:spPr bwMode="auto">
            <a:xfrm>
              <a:off x="2137" y="1957"/>
              <a:ext cx="455" cy="352"/>
            </a:xfrm>
            <a:custGeom>
              <a:avLst/>
              <a:gdLst>
                <a:gd name="T0" fmla="*/ 94 w 455"/>
                <a:gd name="T1" fmla="*/ 22 h 352"/>
                <a:gd name="T2" fmla="*/ 106 w 455"/>
                <a:gd name="T3" fmla="*/ 35 h 352"/>
                <a:gd name="T4" fmla="*/ 139 w 455"/>
                <a:gd name="T5" fmla="*/ 40 h 352"/>
                <a:gd name="T6" fmla="*/ 169 w 455"/>
                <a:gd name="T7" fmla="*/ 47 h 352"/>
                <a:gd name="T8" fmla="*/ 182 w 455"/>
                <a:gd name="T9" fmla="*/ 39 h 352"/>
                <a:gd name="T10" fmla="*/ 210 w 455"/>
                <a:gd name="T11" fmla="*/ 28 h 352"/>
                <a:gd name="T12" fmla="*/ 208 w 455"/>
                <a:gd name="T13" fmla="*/ 10 h 352"/>
                <a:gd name="T14" fmla="*/ 227 w 455"/>
                <a:gd name="T15" fmla="*/ 0 h 352"/>
                <a:gd name="T16" fmla="*/ 285 w 455"/>
                <a:gd name="T17" fmla="*/ 7 h 352"/>
                <a:gd name="T18" fmla="*/ 294 w 455"/>
                <a:gd name="T19" fmla="*/ 24 h 352"/>
                <a:gd name="T20" fmla="*/ 269 w 455"/>
                <a:gd name="T21" fmla="*/ 40 h 352"/>
                <a:gd name="T22" fmla="*/ 271 w 455"/>
                <a:gd name="T23" fmla="*/ 60 h 352"/>
                <a:gd name="T24" fmla="*/ 263 w 455"/>
                <a:gd name="T25" fmla="*/ 79 h 352"/>
                <a:gd name="T26" fmla="*/ 254 w 455"/>
                <a:gd name="T27" fmla="*/ 78 h 352"/>
                <a:gd name="T28" fmla="*/ 245 w 455"/>
                <a:gd name="T29" fmla="*/ 88 h 352"/>
                <a:gd name="T30" fmla="*/ 230 w 455"/>
                <a:gd name="T31" fmla="*/ 118 h 352"/>
                <a:gd name="T32" fmla="*/ 236 w 455"/>
                <a:gd name="T33" fmla="*/ 129 h 352"/>
                <a:gd name="T34" fmla="*/ 274 w 455"/>
                <a:gd name="T35" fmla="*/ 129 h 352"/>
                <a:gd name="T36" fmla="*/ 335 w 455"/>
                <a:gd name="T37" fmla="*/ 141 h 352"/>
                <a:gd name="T38" fmla="*/ 330 w 455"/>
                <a:gd name="T39" fmla="*/ 146 h 352"/>
                <a:gd name="T40" fmla="*/ 344 w 455"/>
                <a:gd name="T41" fmla="*/ 152 h 352"/>
                <a:gd name="T42" fmla="*/ 344 w 455"/>
                <a:gd name="T43" fmla="*/ 170 h 352"/>
                <a:gd name="T44" fmla="*/ 329 w 455"/>
                <a:gd name="T45" fmla="*/ 197 h 352"/>
                <a:gd name="T46" fmla="*/ 321 w 455"/>
                <a:gd name="T47" fmla="*/ 220 h 352"/>
                <a:gd name="T48" fmla="*/ 309 w 455"/>
                <a:gd name="T49" fmla="*/ 230 h 352"/>
                <a:gd name="T50" fmla="*/ 319 w 455"/>
                <a:gd name="T51" fmla="*/ 271 h 352"/>
                <a:gd name="T52" fmla="*/ 335 w 455"/>
                <a:gd name="T53" fmla="*/ 298 h 352"/>
                <a:gd name="T54" fmla="*/ 366 w 455"/>
                <a:gd name="T55" fmla="*/ 305 h 352"/>
                <a:gd name="T56" fmla="*/ 393 w 455"/>
                <a:gd name="T57" fmla="*/ 298 h 352"/>
                <a:gd name="T58" fmla="*/ 422 w 455"/>
                <a:gd name="T59" fmla="*/ 304 h 352"/>
                <a:gd name="T60" fmla="*/ 453 w 455"/>
                <a:gd name="T61" fmla="*/ 330 h 352"/>
                <a:gd name="T62" fmla="*/ 445 w 455"/>
                <a:gd name="T63" fmla="*/ 334 h 352"/>
                <a:gd name="T64" fmla="*/ 447 w 455"/>
                <a:gd name="T65" fmla="*/ 347 h 352"/>
                <a:gd name="T66" fmla="*/ 432 w 455"/>
                <a:gd name="T67" fmla="*/ 345 h 352"/>
                <a:gd name="T68" fmla="*/ 425 w 455"/>
                <a:gd name="T69" fmla="*/ 334 h 352"/>
                <a:gd name="T70" fmla="*/ 433 w 455"/>
                <a:gd name="T71" fmla="*/ 326 h 352"/>
                <a:gd name="T72" fmla="*/ 412 w 455"/>
                <a:gd name="T73" fmla="*/ 315 h 352"/>
                <a:gd name="T74" fmla="*/ 395 w 455"/>
                <a:gd name="T75" fmla="*/ 309 h 352"/>
                <a:gd name="T76" fmla="*/ 380 w 455"/>
                <a:gd name="T77" fmla="*/ 319 h 352"/>
                <a:gd name="T78" fmla="*/ 382 w 455"/>
                <a:gd name="T79" fmla="*/ 337 h 352"/>
                <a:gd name="T80" fmla="*/ 362 w 455"/>
                <a:gd name="T81" fmla="*/ 337 h 352"/>
                <a:gd name="T82" fmla="*/ 350 w 455"/>
                <a:gd name="T83" fmla="*/ 328 h 352"/>
                <a:gd name="T84" fmla="*/ 330 w 455"/>
                <a:gd name="T85" fmla="*/ 310 h 352"/>
                <a:gd name="T86" fmla="*/ 311 w 455"/>
                <a:gd name="T87" fmla="*/ 317 h 352"/>
                <a:gd name="T88" fmla="*/ 296 w 455"/>
                <a:gd name="T89" fmla="*/ 308 h 352"/>
                <a:gd name="T90" fmla="*/ 289 w 455"/>
                <a:gd name="T91" fmla="*/ 287 h 352"/>
                <a:gd name="T92" fmla="*/ 274 w 455"/>
                <a:gd name="T93" fmla="*/ 270 h 352"/>
                <a:gd name="T94" fmla="*/ 260 w 455"/>
                <a:gd name="T95" fmla="*/ 263 h 352"/>
                <a:gd name="T96" fmla="*/ 260 w 455"/>
                <a:gd name="T97" fmla="*/ 241 h 352"/>
                <a:gd name="T98" fmla="*/ 245 w 455"/>
                <a:gd name="T99" fmla="*/ 215 h 352"/>
                <a:gd name="T100" fmla="*/ 229 w 455"/>
                <a:gd name="T101" fmla="*/ 194 h 352"/>
                <a:gd name="T102" fmla="*/ 229 w 455"/>
                <a:gd name="T103" fmla="*/ 183 h 352"/>
                <a:gd name="T104" fmla="*/ 210 w 455"/>
                <a:gd name="T105" fmla="*/ 183 h 352"/>
                <a:gd name="T106" fmla="*/ 181 w 455"/>
                <a:gd name="T107" fmla="*/ 166 h 352"/>
                <a:gd name="T108" fmla="*/ 148 w 455"/>
                <a:gd name="T109" fmla="*/ 150 h 352"/>
                <a:gd name="T110" fmla="*/ 126 w 455"/>
                <a:gd name="T111" fmla="*/ 131 h 352"/>
                <a:gd name="T112" fmla="*/ 110 w 455"/>
                <a:gd name="T113" fmla="*/ 106 h 352"/>
                <a:gd name="T114" fmla="*/ 90 w 455"/>
                <a:gd name="T115" fmla="*/ 84 h 352"/>
                <a:gd name="T116" fmla="*/ 54 w 455"/>
                <a:gd name="T117" fmla="*/ 78 h 352"/>
                <a:gd name="T118" fmla="*/ 24 w 455"/>
                <a:gd name="T119" fmla="*/ 70 h 352"/>
                <a:gd name="T120" fmla="*/ 78 w 455"/>
                <a:gd name="T121" fmla="*/ 16 h 3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55"/>
                <a:gd name="T184" fmla="*/ 0 h 352"/>
                <a:gd name="T185" fmla="*/ 455 w 455"/>
                <a:gd name="T186" fmla="*/ 352 h 35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55" h="352">
                  <a:moveTo>
                    <a:pt x="78" y="16"/>
                  </a:moveTo>
                  <a:lnTo>
                    <a:pt x="81" y="19"/>
                  </a:lnTo>
                  <a:lnTo>
                    <a:pt x="94" y="22"/>
                  </a:lnTo>
                  <a:lnTo>
                    <a:pt x="102" y="24"/>
                  </a:lnTo>
                  <a:lnTo>
                    <a:pt x="102" y="31"/>
                  </a:lnTo>
                  <a:lnTo>
                    <a:pt x="106" y="35"/>
                  </a:lnTo>
                  <a:lnTo>
                    <a:pt x="112" y="39"/>
                  </a:lnTo>
                  <a:lnTo>
                    <a:pt x="130" y="39"/>
                  </a:lnTo>
                  <a:lnTo>
                    <a:pt x="139" y="40"/>
                  </a:lnTo>
                  <a:lnTo>
                    <a:pt x="150" y="39"/>
                  </a:lnTo>
                  <a:lnTo>
                    <a:pt x="165" y="41"/>
                  </a:lnTo>
                  <a:lnTo>
                    <a:pt x="169" y="47"/>
                  </a:lnTo>
                  <a:lnTo>
                    <a:pt x="176" y="48"/>
                  </a:lnTo>
                  <a:lnTo>
                    <a:pt x="182" y="45"/>
                  </a:lnTo>
                  <a:lnTo>
                    <a:pt x="182" y="39"/>
                  </a:lnTo>
                  <a:lnTo>
                    <a:pt x="193" y="31"/>
                  </a:lnTo>
                  <a:lnTo>
                    <a:pt x="204" y="31"/>
                  </a:lnTo>
                  <a:lnTo>
                    <a:pt x="210" y="28"/>
                  </a:lnTo>
                  <a:lnTo>
                    <a:pt x="210" y="22"/>
                  </a:lnTo>
                  <a:lnTo>
                    <a:pt x="206" y="16"/>
                  </a:lnTo>
                  <a:lnTo>
                    <a:pt x="208" y="10"/>
                  </a:lnTo>
                  <a:lnTo>
                    <a:pt x="214" y="2"/>
                  </a:lnTo>
                  <a:lnTo>
                    <a:pt x="217" y="0"/>
                  </a:lnTo>
                  <a:lnTo>
                    <a:pt x="227" y="0"/>
                  </a:lnTo>
                  <a:lnTo>
                    <a:pt x="247" y="0"/>
                  </a:lnTo>
                  <a:lnTo>
                    <a:pt x="275" y="2"/>
                  </a:lnTo>
                  <a:lnTo>
                    <a:pt x="285" y="7"/>
                  </a:lnTo>
                  <a:lnTo>
                    <a:pt x="296" y="10"/>
                  </a:lnTo>
                  <a:lnTo>
                    <a:pt x="298" y="14"/>
                  </a:lnTo>
                  <a:lnTo>
                    <a:pt x="294" y="24"/>
                  </a:lnTo>
                  <a:lnTo>
                    <a:pt x="285" y="30"/>
                  </a:lnTo>
                  <a:lnTo>
                    <a:pt x="274" y="35"/>
                  </a:lnTo>
                  <a:lnTo>
                    <a:pt x="269" y="40"/>
                  </a:lnTo>
                  <a:lnTo>
                    <a:pt x="271" y="51"/>
                  </a:lnTo>
                  <a:lnTo>
                    <a:pt x="272" y="55"/>
                  </a:lnTo>
                  <a:lnTo>
                    <a:pt x="271" y="60"/>
                  </a:lnTo>
                  <a:lnTo>
                    <a:pt x="265" y="65"/>
                  </a:lnTo>
                  <a:lnTo>
                    <a:pt x="264" y="73"/>
                  </a:lnTo>
                  <a:lnTo>
                    <a:pt x="263" y="79"/>
                  </a:lnTo>
                  <a:lnTo>
                    <a:pt x="258" y="82"/>
                  </a:lnTo>
                  <a:lnTo>
                    <a:pt x="255" y="82"/>
                  </a:lnTo>
                  <a:lnTo>
                    <a:pt x="254" y="78"/>
                  </a:lnTo>
                  <a:lnTo>
                    <a:pt x="252" y="73"/>
                  </a:lnTo>
                  <a:lnTo>
                    <a:pt x="248" y="77"/>
                  </a:lnTo>
                  <a:lnTo>
                    <a:pt x="245" y="88"/>
                  </a:lnTo>
                  <a:lnTo>
                    <a:pt x="239" y="108"/>
                  </a:lnTo>
                  <a:lnTo>
                    <a:pt x="236" y="117"/>
                  </a:lnTo>
                  <a:lnTo>
                    <a:pt x="230" y="118"/>
                  </a:lnTo>
                  <a:lnTo>
                    <a:pt x="226" y="122"/>
                  </a:lnTo>
                  <a:lnTo>
                    <a:pt x="230" y="128"/>
                  </a:lnTo>
                  <a:lnTo>
                    <a:pt x="236" y="129"/>
                  </a:lnTo>
                  <a:lnTo>
                    <a:pt x="257" y="133"/>
                  </a:lnTo>
                  <a:lnTo>
                    <a:pt x="266" y="131"/>
                  </a:lnTo>
                  <a:lnTo>
                    <a:pt x="274" y="129"/>
                  </a:lnTo>
                  <a:lnTo>
                    <a:pt x="302" y="134"/>
                  </a:lnTo>
                  <a:lnTo>
                    <a:pt x="330" y="137"/>
                  </a:lnTo>
                  <a:lnTo>
                    <a:pt x="335" y="141"/>
                  </a:lnTo>
                  <a:lnTo>
                    <a:pt x="333" y="144"/>
                  </a:lnTo>
                  <a:lnTo>
                    <a:pt x="330" y="144"/>
                  </a:lnTo>
                  <a:lnTo>
                    <a:pt x="330" y="146"/>
                  </a:lnTo>
                  <a:lnTo>
                    <a:pt x="333" y="148"/>
                  </a:lnTo>
                  <a:lnTo>
                    <a:pt x="341" y="150"/>
                  </a:lnTo>
                  <a:lnTo>
                    <a:pt x="344" y="152"/>
                  </a:lnTo>
                  <a:lnTo>
                    <a:pt x="347" y="156"/>
                  </a:lnTo>
                  <a:lnTo>
                    <a:pt x="347" y="163"/>
                  </a:lnTo>
                  <a:lnTo>
                    <a:pt x="344" y="170"/>
                  </a:lnTo>
                  <a:lnTo>
                    <a:pt x="341" y="178"/>
                  </a:lnTo>
                  <a:lnTo>
                    <a:pt x="335" y="185"/>
                  </a:lnTo>
                  <a:lnTo>
                    <a:pt x="329" y="197"/>
                  </a:lnTo>
                  <a:lnTo>
                    <a:pt x="326" y="209"/>
                  </a:lnTo>
                  <a:lnTo>
                    <a:pt x="326" y="215"/>
                  </a:lnTo>
                  <a:lnTo>
                    <a:pt x="321" y="220"/>
                  </a:lnTo>
                  <a:lnTo>
                    <a:pt x="315" y="221"/>
                  </a:lnTo>
                  <a:lnTo>
                    <a:pt x="314" y="224"/>
                  </a:lnTo>
                  <a:lnTo>
                    <a:pt x="309" y="230"/>
                  </a:lnTo>
                  <a:lnTo>
                    <a:pt x="311" y="238"/>
                  </a:lnTo>
                  <a:lnTo>
                    <a:pt x="305" y="248"/>
                  </a:lnTo>
                  <a:lnTo>
                    <a:pt x="319" y="271"/>
                  </a:lnTo>
                  <a:lnTo>
                    <a:pt x="324" y="279"/>
                  </a:lnTo>
                  <a:lnTo>
                    <a:pt x="333" y="289"/>
                  </a:lnTo>
                  <a:lnTo>
                    <a:pt x="335" y="298"/>
                  </a:lnTo>
                  <a:lnTo>
                    <a:pt x="343" y="301"/>
                  </a:lnTo>
                  <a:lnTo>
                    <a:pt x="350" y="305"/>
                  </a:lnTo>
                  <a:lnTo>
                    <a:pt x="366" y="305"/>
                  </a:lnTo>
                  <a:lnTo>
                    <a:pt x="376" y="301"/>
                  </a:lnTo>
                  <a:lnTo>
                    <a:pt x="384" y="301"/>
                  </a:lnTo>
                  <a:lnTo>
                    <a:pt x="393" y="298"/>
                  </a:lnTo>
                  <a:lnTo>
                    <a:pt x="402" y="298"/>
                  </a:lnTo>
                  <a:lnTo>
                    <a:pt x="409" y="303"/>
                  </a:lnTo>
                  <a:lnTo>
                    <a:pt x="422" y="304"/>
                  </a:lnTo>
                  <a:lnTo>
                    <a:pt x="438" y="317"/>
                  </a:lnTo>
                  <a:lnTo>
                    <a:pt x="448" y="327"/>
                  </a:lnTo>
                  <a:lnTo>
                    <a:pt x="453" y="330"/>
                  </a:lnTo>
                  <a:lnTo>
                    <a:pt x="454" y="331"/>
                  </a:lnTo>
                  <a:lnTo>
                    <a:pt x="453" y="333"/>
                  </a:lnTo>
                  <a:lnTo>
                    <a:pt x="445" y="334"/>
                  </a:lnTo>
                  <a:lnTo>
                    <a:pt x="444" y="337"/>
                  </a:lnTo>
                  <a:lnTo>
                    <a:pt x="447" y="342"/>
                  </a:lnTo>
                  <a:lnTo>
                    <a:pt x="447" y="347"/>
                  </a:lnTo>
                  <a:lnTo>
                    <a:pt x="443" y="351"/>
                  </a:lnTo>
                  <a:lnTo>
                    <a:pt x="438" y="349"/>
                  </a:lnTo>
                  <a:lnTo>
                    <a:pt x="432" y="345"/>
                  </a:lnTo>
                  <a:lnTo>
                    <a:pt x="423" y="344"/>
                  </a:lnTo>
                  <a:lnTo>
                    <a:pt x="423" y="339"/>
                  </a:lnTo>
                  <a:lnTo>
                    <a:pt x="425" y="334"/>
                  </a:lnTo>
                  <a:lnTo>
                    <a:pt x="431" y="330"/>
                  </a:lnTo>
                  <a:lnTo>
                    <a:pt x="433" y="327"/>
                  </a:lnTo>
                  <a:lnTo>
                    <a:pt x="433" y="326"/>
                  </a:lnTo>
                  <a:lnTo>
                    <a:pt x="429" y="322"/>
                  </a:lnTo>
                  <a:lnTo>
                    <a:pt x="416" y="318"/>
                  </a:lnTo>
                  <a:lnTo>
                    <a:pt x="412" y="315"/>
                  </a:lnTo>
                  <a:lnTo>
                    <a:pt x="403" y="310"/>
                  </a:lnTo>
                  <a:lnTo>
                    <a:pt x="397" y="309"/>
                  </a:lnTo>
                  <a:lnTo>
                    <a:pt x="395" y="309"/>
                  </a:lnTo>
                  <a:lnTo>
                    <a:pt x="391" y="315"/>
                  </a:lnTo>
                  <a:lnTo>
                    <a:pt x="390" y="318"/>
                  </a:lnTo>
                  <a:lnTo>
                    <a:pt x="380" y="319"/>
                  </a:lnTo>
                  <a:lnTo>
                    <a:pt x="376" y="323"/>
                  </a:lnTo>
                  <a:lnTo>
                    <a:pt x="382" y="331"/>
                  </a:lnTo>
                  <a:lnTo>
                    <a:pt x="382" y="337"/>
                  </a:lnTo>
                  <a:lnTo>
                    <a:pt x="378" y="341"/>
                  </a:lnTo>
                  <a:lnTo>
                    <a:pt x="369" y="342"/>
                  </a:lnTo>
                  <a:lnTo>
                    <a:pt x="362" y="337"/>
                  </a:lnTo>
                  <a:lnTo>
                    <a:pt x="357" y="327"/>
                  </a:lnTo>
                  <a:lnTo>
                    <a:pt x="353" y="327"/>
                  </a:lnTo>
                  <a:lnTo>
                    <a:pt x="350" y="328"/>
                  </a:lnTo>
                  <a:lnTo>
                    <a:pt x="341" y="319"/>
                  </a:lnTo>
                  <a:lnTo>
                    <a:pt x="333" y="312"/>
                  </a:lnTo>
                  <a:lnTo>
                    <a:pt x="330" y="310"/>
                  </a:lnTo>
                  <a:lnTo>
                    <a:pt x="321" y="314"/>
                  </a:lnTo>
                  <a:lnTo>
                    <a:pt x="315" y="317"/>
                  </a:lnTo>
                  <a:lnTo>
                    <a:pt x="311" y="317"/>
                  </a:lnTo>
                  <a:lnTo>
                    <a:pt x="308" y="314"/>
                  </a:lnTo>
                  <a:lnTo>
                    <a:pt x="302" y="309"/>
                  </a:lnTo>
                  <a:lnTo>
                    <a:pt x="296" y="308"/>
                  </a:lnTo>
                  <a:lnTo>
                    <a:pt x="294" y="304"/>
                  </a:lnTo>
                  <a:lnTo>
                    <a:pt x="294" y="295"/>
                  </a:lnTo>
                  <a:lnTo>
                    <a:pt x="289" y="287"/>
                  </a:lnTo>
                  <a:lnTo>
                    <a:pt x="278" y="277"/>
                  </a:lnTo>
                  <a:lnTo>
                    <a:pt x="272" y="278"/>
                  </a:lnTo>
                  <a:lnTo>
                    <a:pt x="274" y="270"/>
                  </a:lnTo>
                  <a:lnTo>
                    <a:pt x="269" y="265"/>
                  </a:lnTo>
                  <a:lnTo>
                    <a:pt x="264" y="265"/>
                  </a:lnTo>
                  <a:lnTo>
                    <a:pt x="260" y="263"/>
                  </a:lnTo>
                  <a:lnTo>
                    <a:pt x="254" y="256"/>
                  </a:lnTo>
                  <a:lnTo>
                    <a:pt x="255" y="251"/>
                  </a:lnTo>
                  <a:lnTo>
                    <a:pt x="260" y="241"/>
                  </a:lnTo>
                  <a:lnTo>
                    <a:pt x="257" y="232"/>
                  </a:lnTo>
                  <a:lnTo>
                    <a:pt x="248" y="224"/>
                  </a:lnTo>
                  <a:lnTo>
                    <a:pt x="245" y="215"/>
                  </a:lnTo>
                  <a:lnTo>
                    <a:pt x="230" y="202"/>
                  </a:lnTo>
                  <a:lnTo>
                    <a:pt x="229" y="198"/>
                  </a:lnTo>
                  <a:lnTo>
                    <a:pt x="229" y="194"/>
                  </a:lnTo>
                  <a:lnTo>
                    <a:pt x="232" y="192"/>
                  </a:lnTo>
                  <a:lnTo>
                    <a:pt x="232" y="186"/>
                  </a:lnTo>
                  <a:lnTo>
                    <a:pt x="229" y="183"/>
                  </a:lnTo>
                  <a:lnTo>
                    <a:pt x="226" y="183"/>
                  </a:lnTo>
                  <a:lnTo>
                    <a:pt x="218" y="185"/>
                  </a:lnTo>
                  <a:lnTo>
                    <a:pt x="210" y="183"/>
                  </a:lnTo>
                  <a:lnTo>
                    <a:pt x="199" y="178"/>
                  </a:lnTo>
                  <a:lnTo>
                    <a:pt x="189" y="171"/>
                  </a:lnTo>
                  <a:lnTo>
                    <a:pt x="181" y="166"/>
                  </a:lnTo>
                  <a:lnTo>
                    <a:pt x="174" y="161"/>
                  </a:lnTo>
                  <a:lnTo>
                    <a:pt x="159" y="154"/>
                  </a:lnTo>
                  <a:lnTo>
                    <a:pt x="148" y="150"/>
                  </a:lnTo>
                  <a:lnTo>
                    <a:pt x="139" y="145"/>
                  </a:lnTo>
                  <a:lnTo>
                    <a:pt x="127" y="134"/>
                  </a:lnTo>
                  <a:lnTo>
                    <a:pt x="126" y="131"/>
                  </a:lnTo>
                  <a:lnTo>
                    <a:pt x="122" y="124"/>
                  </a:lnTo>
                  <a:lnTo>
                    <a:pt x="114" y="112"/>
                  </a:lnTo>
                  <a:lnTo>
                    <a:pt x="110" y="106"/>
                  </a:lnTo>
                  <a:lnTo>
                    <a:pt x="103" y="94"/>
                  </a:lnTo>
                  <a:lnTo>
                    <a:pt x="99" y="88"/>
                  </a:lnTo>
                  <a:lnTo>
                    <a:pt x="90" y="84"/>
                  </a:lnTo>
                  <a:lnTo>
                    <a:pt x="85" y="81"/>
                  </a:lnTo>
                  <a:lnTo>
                    <a:pt x="77" y="78"/>
                  </a:lnTo>
                  <a:lnTo>
                    <a:pt x="54" y="78"/>
                  </a:lnTo>
                  <a:lnTo>
                    <a:pt x="44" y="77"/>
                  </a:lnTo>
                  <a:lnTo>
                    <a:pt x="36" y="74"/>
                  </a:lnTo>
                  <a:lnTo>
                    <a:pt x="24" y="70"/>
                  </a:lnTo>
                  <a:lnTo>
                    <a:pt x="12" y="60"/>
                  </a:lnTo>
                  <a:lnTo>
                    <a:pt x="0" y="55"/>
                  </a:lnTo>
                  <a:lnTo>
                    <a:pt x="78" y="16"/>
                  </a:lnTo>
                </a:path>
              </a:pathLst>
            </a:custGeom>
            <a:solidFill>
              <a:srgbClr val="FFFFFF"/>
            </a:solidFill>
            <a:ln w="12700" cap="rnd">
              <a:noFill/>
              <a:round/>
              <a:headEnd/>
              <a:tailEnd/>
            </a:ln>
          </p:spPr>
          <p:txBody>
            <a:bodyPr/>
            <a:lstStyle/>
            <a:p>
              <a:pPr eaLnBrk="0" hangingPunct="0"/>
              <a:endParaRPr lang="en-US" dirty="0"/>
            </a:p>
          </p:txBody>
        </p:sp>
        <p:sp>
          <p:nvSpPr>
            <p:cNvPr id="3144" name="Freeform 3204"/>
            <p:cNvSpPr>
              <a:spLocks/>
            </p:cNvSpPr>
            <p:nvPr/>
          </p:nvSpPr>
          <p:spPr bwMode="auto">
            <a:xfrm>
              <a:off x="2960" y="1781"/>
              <a:ext cx="17" cy="17"/>
            </a:xfrm>
            <a:custGeom>
              <a:avLst/>
              <a:gdLst>
                <a:gd name="T0" fmla="*/ 14 w 17"/>
                <a:gd name="T1" fmla="*/ 0 h 17"/>
                <a:gd name="T2" fmla="*/ 16 w 17"/>
                <a:gd name="T3" fmla="*/ 3 h 17"/>
                <a:gd name="T4" fmla="*/ 15 w 17"/>
                <a:gd name="T5" fmla="*/ 6 h 17"/>
                <a:gd name="T6" fmla="*/ 14 w 17"/>
                <a:gd name="T7" fmla="*/ 9 h 17"/>
                <a:gd name="T8" fmla="*/ 5 w 17"/>
                <a:gd name="T9" fmla="*/ 16 h 17"/>
                <a:gd name="T10" fmla="*/ 0 w 17"/>
                <a:gd name="T11" fmla="*/ 12 h 17"/>
                <a:gd name="T12" fmla="*/ 0 w 17"/>
                <a:gd name="T13" fmla="*/ 11 h 17"/>
                <a:gd name="T14" fmla="*/ 0 w 17"/>
                <a:gd name="T15" fmla="*/ 6 h 17"/>
                <a:gd name="T16" fmla="*/ 5 w 17"/>
                <a:gd name="T17" fmla="*/ 0 h 17"/>
                <a:gd name="T18" fmla="*/ 14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4" y="0"/>
                  </a:moveTo>
                  <a:lnTo>
                    <a:pt x="16" y="3"/>
                  </a:lnTo>
                  <a:lnTo>
                    <a:pt x="15" y="6"/>
                  </a:lnTo>
                  <a:lnTo>
                    <a:pt x="14" y="9"/>
                  </a:lnTo>
                  <a:lnTo>
                    <a:pt x="5" y="16"/>
                  </a:lnTo>
                  <a:lnTo>
                    <a:pt x="0" y="12"/>
                  </a:lnTo>
                  <a:lnTo>
                    <a:pt x="0" y="11"/>
                  </a:lnTo>
                  <a:lnTo>
                    <a:pt x="0" y="6"/>
                  </a:lnTo>
                  <a:lnTo>
                    <a:pt x="5" y="0"/>
                  </a:lnTo>
                  <a:lnTo>
                    <a:pt x="14" y="0"/>
                  </a:lnTo>
                </a:path>
              </a:pathLst>
            </a:custGeom>
            <a:solidFill>
              <a:srgbClr val="FFFFFF"/>
            </a:solidFill>
            <a:ln w="12700" cap="rnd">
              <a:solidFill>
                <a:srgbClr val="0040BF"/>
              </a:solidFill>
              <a:round/>
              <a:headEnd/>
              <a:tailEnd/>
            </a:ln>
          </p:spPr>
          <p:txBody>
            <a:bodyPr/>
            <a:lstStyle/>
            <a:p>
              <a:pPr eaLnBrk="0" hangingPunct="0"/>
              <a:endParaRPr lang="en-US" dirty="0"/>
            </a:p>
          </p:txBody>
        </p:sp>
        <p:sp>
          <p:nvSpPr>
            <p:cNvPr id="3145" name="Freeform 3205"/>
            <p:cNvSpPr>
              <a:spLocks/>
            </p:cNvSpPr>
            <p:nvPr/>
          </p:nvSpPr>
          <p:spPr bwMode="auto">
            <a:xfrm>
              <a:off x="3018" y="2150"/>
              <a:ext cx="17" cy="17"/>
            </a:xfrm>
            <a:custGeom>
              <a:avLst/>
              <a:gdLst>
                <a:gd name="T0" fmla="*/ 7 w 17"/>
                <a:gd name="T1" fmla="*/ 0 h 17"/>
                <a:gd name="T2" fmla="*/ 16 w 17"/>
                <a:gd name="T3" fmla="*/ 6 h 17"/>
                <a:gd name="T4" fmla="*/ 16 w 17"/>
                <a:gd name="T5" fmla="*/ 11 h 17"/>
                <a:gd name="T6" fmla="*/ 11 w 17"/>
                <a:gd name="T7" fmla="*/ 16 h 17"/>
                <a:gd name="T8" fmla="*/ 1 w 17"/>
                <a:gd name="T9" fmla="*/ 16 h 17"/>
                <a:gd name="T10" fmla="*/ 0 w 17"/>
                <a:gd name="T11" fmla="*/ 11 h 17"/>
                <a:gd name="T12" fmla="*/ 6 w 17"/>
                <a:gd name="T13" fmla="*/ 0 h 17"/>
                <a:gd name="T14" fmla="*/ 7 w 17"/>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7"/>
                <a:gd name="T26" fmla="*/ 17 w 1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7">
                  <a:moveTo>
                    <a:pt x="7" y="0"/>
                  </a:moveTo>
                  <a:lnTo>
                    <a:pt x="16" y="6"/>
                  </a:lnTo>
                  <a:lnTo>
                    <a:pt x="16" y="11"/>
                  </a:lnTo>
                  <a:lnTo>
                    <a:pt x="11" y="16"/>
                  </a:lnTo>
                  <a:lnTo>
                    <a:pt x="1" y="16"/>
                  </a:lnTo>
                  <a:lnTo>
                    <a:pt x="0" y="11"/>
                  </a:lnTo>
                  <a:lnTo>
                    <a:pt x="6" y="0"/>
                  </a:lnTo>
                  <a:lnTo>
                    <a:pt x="7" y="0"/>
                  </a:lnTo>
                </a:path>
              </a:pathLst>
            </a:custGeom>
            <a:solidFill>
              <a:srgbClr val="FFFFFF"/>
            </a:solidFill>
            <a:ln w="12700" cap="rnd">
              <a:solidFill>
                <a:srgbClr val="0040BF"/>
              </a:solidFill>
              <a:round/>
              <a:headEnd/>
              <a:tailEnd/>
            </a:ln>
          </p:spPr>
          <p:txBody>
            <a:bodyPr/>
            <a:lstStyle/>
            <a:p>
              <a:pPr eaLnBrk="0" hangingPunct="0"/>
              <a:endParaRPr lang="en-US" dirty="0"/>
            </a:p>
          </p:txBody>
        </p:sp>
        <p:sp>
          <p:nvSpPr>
            <p:cNvPr id="3146" name="Freeform 3206"/>
            <p:cNvSpPr>
              <a:spLocks/>
            </p:cNvSpPr>
            <p:nvPr/>
          </p:nvSpPr>
          <p:spPr bwMode="auto">
            <a:xfrm>
              <a:off x="3025" y="2168"/>
              <a:ext cx="17" cy="17"/>
            </a:xfrm>
            <a:custGeom>
              <a:avLst/>
              <a:gdLst>
                <a:gd name="T0" fmla="*/ 13 w 17"/>
                <a:gd name="T1" fmla="*/ 0 h 17"/>
                <a:gd name="T2" fmla="*/ 16 w 17"/>
                <a:gd name="T3" fmla="*/ 4 h 17"/>
                <a:gd name="T4" fmla="*/ 16 w 17"/>
                <a:gd name="T5" fmla="*/ 9 h 17"/>
                <a:gd name="T6" fmla="*/ 7 w 17"/>
                <a:gd name="T7" fmla="*/ 16 h 17"/>
                <a:gd name="T8" fmla="*/ 0 w 17"/>
                <a:gd name="T9" fmla="*/ 14 h 17"/>
                <a:gd name="T10" fmla="*/ 0 w 17"/>
                <a:gd name="T11" fmla="*/ 9 h 17"/>
                <a:gd name="T12" fmla="*/ 1 w 17"/>
                <a:gd name="T13" fmla="*/ 4 h 17"/>
                <a:gd name="T14" fmla="*/ 5 w 17"/>
                <a:gd name="T15" fmla="*/ 0 h 17"/>
                <a:gd name="T16" fmla="*/ 13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3" y="0"/>
                  </a:moveTo>
                  <a:lnTo>
                    <a:pt x="16" y="4"/>
                  </a:lnTo>
                  <a:lnTo>
                    <a:pt x="16" y="9"/>
                  </a:lnTo>
                  <a:lnTo>
                    <a:pt x="7" y="16"/>
                  </a:lnTo>
                  <a:lnTo>
                    <a:pt x="0" y="14"/>
                  </a:lnTo>
                  <a:lnTo>
                    <a:pt x="0" y="9"/>
                  </a:lnTo>
                  <a:lnTo>
                    <a:pt x="1" y="4"/>
                  </a:lnTo>
                  <a:lnTo>
                    <a:pt x="5" y="0"/>
                  </a:lnTo>
                  <a:lnTo>
                    <a:pt x="13" y="0"/>
                  </a:lnTo>
                </a:path>
              </a:pathLst>
            </a:custGeom>
            <a:solidFill>
              <a:srgbClr val="FFFFFF"/>
            </a:solidFill>
            <a:ln w="12700" cap="rnd">
              <a:solidFill>
                <a:srgbClr val="0040BF"/>
              </a:solidFill>
              <a:round/>
              <a:headEnd/>
              <a:tailEnd/>
            </a:ln>
          </p:spPr>
          <p:txBody>
            <a:bodyPr/>
            <a:lstStyle/>
            <a:p>
              <a:pPr eaLnBrk="0" hangingPunct="0"/>
              <a:endParaRPr lang="en-US" dirty="0"/>
            </a:p>
          </p:txBody>
        </p:sp>
        <p:sp>
          <p:nvSpPr>
            <p:cNvPr id="3147" name="Freeform 3207"/>
            <p:cNvSpPr>
              <a:spLocks/>
            </p:cNvSpPr>
            <p:nvPr/>
          </p:nvSpPr>
          <p:spPr bwMode="auto">
            <a:xfrm>
              <a:off x="3031" y="2183"/>
              <a:ext cx="17" cy="17"/>
            </a:xfrm>
            <a:custGeom>
              <a:avLst/>
              <a:gdLst>
                <a:gd name="T0" fmla="*/ 4 w 17"/>
                <a:gd name="T1" fmla="*/ 0 h 17"/>
                <a:gd name="T2" fmla="*/ 16 w 17"/>
                <a:gd name="T3" fmla="*/ 3 h 17"/>
                <a:gd name="T4" fmla="*/ 16 w 17"/>
                <a:gd name="T5" fmla="*/ 7 h 17"/>
                <a:gd name="T6" fmla="*/ 16 w 17"/>
                <a:gd name="T7" fmla="*/ 8 h 17"/>
                <a:gd name="T8" fmla="*/ 8 w 17"/>
                <a:gd name="T9" fmla="*/ 16 h 17"/>
                <a:gd name="T10" fmla="*/ 2 w 17"/>
                <a:gd name="T11" fmla="*/ 14 h 17"/>
                <a:gd name="T12" fmla="*/ 0 w 17"/>
                <a:gd name="T13" fmla="*/ 12 h 17"/>
                <a:gd name="T14" fmla="*/ 2 w 17"/>
                <a:gd name="T15" fmla="*/ 2 h 17"/>
                <a:gd name="T16" fmla="*/ 4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4" y="0"/>
                  </a:moveTo>
                  <a:lnTo>
                    <a:pt x="16" y="3"/>
                  </a:lnTo>
                  <a:lnTo>
                    <a:pt x="16" y="7"/>
                  </a:lnTo>
                  <a:lnTo>
                    <a:pt x="16" y="8"/>
                  </a:lnTo>
                  <a:lnTo>
                    <a:pt x="8" y="16"/>
                  </a:lnTo>
                  <a:lnTo>
                    <a:pt x="2" y="14"/>
                  </a:lnTo>
                  <a:lnTo>
                    <a:pt x="0" y="12"/>
                  </a:lnTo>
                  <a:lnTo>
                    <a:pt x="2" y="2"/>
                  </a:lnTo>
                  <a:lnTo>
                    <a:pt x="4" y="0"/>
                  </a:lnTo>
                </a:path>
              </a:pathLst>
            </a:custGeom>
            <a:solidFill>
              <a:srgbClr val="FFFFFF"/>
            </a:solidFill>
            <a:ln w="12700" cap="rnd">
              <a:solidFill>
                <a:srgbClr val="0040BF"/>
              </a:solidFill>
              <a:round/>
              <a:headEnd/>
              <a:tailEnd/>
            </a:ln>
          </p:spPr>
          <p:txBody>
            <a:bodyPr/>
            <a:lstStyle/>
            <a:p>
              <a:pPr eaLnBrk="0" hangingPunct="0"/>
              <a:endParaRPr lang="en-US" dirty="0"/>
            </a:p>
          </p:txBody>
        </p:sp>
        <p:sp>
          <p:nvSpPr>
            <p:cNvPr id="3148" name="Freeform 3208"/>
            <p:cNvSpPr>
              <a:spLocks/>
            </p:cNvSpPr>
            <p:nvPr/>
          </p:nvSpPr>
          <p:spPr bwMode="auto">
            <a:xfrm>
              <a:off x="3031" y="2201"/>
              <a:ext cx="17" cy="17"/>
            </a:xfrm>
            <a:custGeom>
              <a:avLst/>
              <a:gdLst>
                <a:gd name="T0" fmla="*/ 5 w 17"/>
                <a:gd name="T1" fmla="*/ 0 h 17"/>
                <a:gd name="T2" fmla="*/ 14 w 17"/>
                <a:gd name="T3" fmla="*/ 5 h 17"/>
                <a:gd name="T4" fmla="*/ 16 w 17"/>
                <a:gd name="T5" fmla="*/ 8 h 17"/>
                <a:gd name="T6" fmla="*/ 14 w 17"/>
                <a:gd name="T7" fmla="*/ 12 h 17"/>
                <a:gd name="T8" fmla="*/ 10 w 17"/>
                <a:gd name="T9" fmla="*/ 16 h 17"/>
                <a:gd name="T10" fmla="*/ 2 w 17"/>
                <a:gd name="T11" fmla="*/ 14 h 17"/>
                <a:gd name="T12" fmla="*/ 0 w 17"/>
                <a:gd name="T13" fmla="*/ 10 h 17"/>
                <a:gd name="T14" fmla="*/ 2 w 17"/>
                <a:gd name="T15" fmla="*/ 5 h 17"/>
                <a:gd name="T16" fmla="*/ 5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5" y="0"/>
                  </a:moveTo>
                  <a:lnTo>
                    <a:pt x="14" y="5"/>
                  </a:lnTo>
                  <a:lnTo>
                    <a:pt x="16" y="8"/>
                  </a:lnTo>
                  <a:lnTo>
                    <a:pt x="14" y="12"/>
                  </a:lnTo>
                  <a:lnTo>
                    <a:pt x="10" y="16"/>
                  </a:lnTo>
                  <a:lnTo>
                    <a:pt x="2" y="14"/>
                  </a:lnTo>
                  <a:lnTo>
                    <a:pt x="0" y="10"/>
                  </a:lnTo>
                  <a:lnTo>
                    <a:pt x="2" y="5"/>
                  </a:lnTo>
                  <a:lnTo>
                    <a:pt x="5" y="0"/>
                  </a:lnTo>
                </a:path>
              </a:pathLst>
            </a:custGeom>
            <a:solidFill>
              <a:srgbClr val="FFFFFF"/>
            </a:solidFill>
            <a:ln w="12700" cap="rnd">
              <a:solidFill>
                <a:srgbClr val="0040BF"/>
              </a:solidFill>
              <a:round/>
              <a:headEnd/>
              <a:tailEnd/>
            </a:ln>
          </p:spPr>
          <p:txBody>
            <a:bodyPr/>
            <a:lstStyle/>
            <a:p>
              <a:pPr eaLnBrk="0" hangingPunct="0"/>
              <a:endParaRPr lang="en-US" dirty="0"/>
            </a:p>
          </p:txBody>
        </p:sp>
        <p:sp>
          <p:nvSpPr>
            <p:cNvPr id="3149" name="Freeform 3209"/>
            <p:cNvSpPr>
              <a:spLocks/>
            </p:cNvSpPr>
            <p:nvPr/>
          </p:nvSpPr>
          <p:spPr bwMode="auto">
            <a:xfrm>
              <a:off x="3065" y="2222"/>
              <a:ext cx="17" cy="17"/>
            </a:xfrm>
            <a:custGeom>
              <a:avLst/>
              <a:gdLst>
                <a:gd name="T0" fmla="*/ 4 w 17"/>
                <a:gd name="T1" fmla="*/ 0 h 17"/>
                <a:gd name="T2" fmla="*/ 13 w 17"/>
                <a:gd name="T3" fmla="*/ 3 h 17"/>
                <a:gd name="T4" fmla="*/ 16 w 17"/>
                <a:gd name="T5" fmla="*/ 4 h 17"/>
                <a:gd name="T6" fmla="*/ 16 w 17"/>
                <a:gd name="T7" fmla="*/ 9 h 17"/>
                <a:gd name="T8" fmla="*/ 10 w 17"/>
                <a:gd name="T9" fmla="*/ 16 h 17"/>
                <a:gd name="T10" fmla="*/ 4 w 17"/>
                <a:gd name="T11" fmla="*/ 14 h 17"/>
                <a:gd name="T12" fmla="*/ 1 w 17"/>
                <a:gd name="T13" fmla="*/ 9 h 17"/>
                <a:gd name="T14" fmla="*/ 0 w 17"/>
                <a:gd name="T15" fmla="*/ 4 h 17"/>
                <a:gd name="T16" fmla="*/ 4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4" y="0"/>
                  </a:moveTo>
                  <a:lnTo>
                    <a:pt x="13" y="3"/>
                  </a:lnTo>
                  <a:lnTo>
                    <a:pt x="16" y="4"/>
                  </a:lnTo>
                  <a:lnTo>
                    <a:pt x="16" y="9"/>
                  </a:lnTo>
                  <a:lnTo>
                    <a:pt x="10" y="16"/>
                  </a:lnTo>
                  <a:lnTo>
                    <a:pt x="4" y="14"/>
                  </a:lnTo>
                  <a:lnTo>
                    <a:pt x="1" y="9"/>
                  </a:lnTo>
                  <a:lnTo>
                    <a:pt x="0" y="4"/>
                  </a:lnTo>
                  <a:lnTo>
                    <a:pt x="4" y="0"/>
                  </a:lnTo>
                </a:path>
              </a:pathLst>
            </a:custGeom>
            <a:solidFill>
              <a:srgbClr val="FFFFFF"/>
            </a:solidFill>
            <a:ln w="12700" cap="rnd">
              <a:solidFill>
                <a:srgbClr val="0040BF"/>
              </a:solidFill>
              <a:round/>
              <a:headEnd/>
              <a:tailEnd/>
            </a:ln>
          </p:spPr>
          <p:txBody>
            <a:bodyPr/>
            <a:lstStyle/>
            <a:p>
              <a:pPr eaLnBrk="0" hangingPunct="0"/>
              <a:endParaRPr lang="en-US" dirty="0"/>
            </a:p>
          </p:txBody>
        </p:sp>
        <p:sp>
          <p:nvSpPr>
            <p:cNvPr id="3150" name="Freeform 3210"/>
            <p:cNvSpPr>
              <a:spLocks/>
            </p:cNvSpPr>
            <p:nvPr/>
          </p:nvSpPr>
          <p:spPr bwMode="auto">
            <a:xfrm>
              <a:off x="2483" y="1947"/>
              <a:ext cx="237" cy="101"/>
            </a:xfrm>
            <a:custGeom>
              <a:avLst/>
              <a:gdLst>
                <a:gd name="T0" fmla="*/ 67 w 237"/>
                <a:gd name="T1" fmla="*/ 1 h 101"/>
                <a:gd name="T2" fmla="*/ 97 w 237"/>
                <a:gd name="T3" fmla="*/ 7 h 101"/>
                <a:gd name="T4" fmla="*/ 119 w 237"/>
                <a:gd name="T5" fmla="*/ 13 h 101"/>
                <a:gd name="T6" fmla="*/ 128 w 237"/>
                <a:gd name="T7" fmla="*/ 22 h 101"/>
                <a:gd name="T8" fmla="*/ 141 w 237"/>
                <a:gd name="T9" fmla="*/ 29 h 101"/>
                <a:gd name="T10" fmla="*/ 159 w 237"/>
                <a:gd name="T11" fmla="*/ 48 h 101"/>
                <a:gd name="T12" fmla="*/ 180 w 237"/>
                <a:gd name="T13" fmla="*/ 59 h 101"/>
                <a:gd name="T14" fmla="*/ 190 w 237"/>
                <a:gd name="T15" fmla="*/ 61 h 101"/>
                <a:gd name="T16" fmla="*/ 205 w 237"/>
                <a:gd name="T17" fmla="*/ 76 h 101"/>
                <a:gd name="T18" fmla="*/ 236 w 237"/>
                <a:gd name="T19" fmla="*/ 91 h 101"/>
                <a:gd name="T20" fmla="*/ 234 w 237"/>
                <a:gd name="T21" fmla="*/ 95 h 101"/>
                <a:gd name="T22" fmla="*/ 218 w 237"/>
                <a:gd name="T23" fmla="*/ 99 h 101"/>
                <a:gd name="T24" fmla="*/ 193 w 237"/>
                <a:gd name="T25" fmla="*/ 99 h 101"/>
                <a:gd name="T26" fmla="*/ 157 w 237"/>
                <a:gd name="T27" fmla="*/ 94 h 101"/>
                <a:gd name="T28" fmla="*/ 154 w 237"/>
                <a:gd name="T29" fmla="*/ 90 h 101"/>
                <a:gd name="T30" fmla="*/ 157 w 237"/>
                <a:gd name="T31" fmla="*/ 84 h 101"/>
                <a:gd name="T32" fmla="*/ 162 w 237"/>
                <a:gd name="T33" fmla="*/ 73 h 101"/>
                <a:gd name="T34" fmla="*/ 146 w 237"/>
                <a:gd name="T35" fmla="*/ 65 h 101"/>
                <a:gd name="T36" fmla="*/ 138 w 237"/>
                <a:gd name="T37" fmla="*/ 51 h 101"/>
                <a:gd name="T38" fmla="*/ 120 w 237"/>
                <a:gd name="T39" fmla="*/ 46 h 101"/>
                <a:gd name="T40" fmla="*/ 109 w 237"/>
                <a:gd name="T41" fmla="*/ 37 h 101"/>
                <a:gd name="T42" fmla="*/ 92 w 237"/>
                <a:gd name="T43" fmla="*/ 34 h 101"/>
                <a:gd name="T44" fmla="*/ 82 w 237"/>
                <a:gd name="T45" fmla="*/ 26 h 101"/>
                <a:gd name="T46" fmla="*/ 64 w 237"/>
                <a:gd name="T47" fmla="*/ 25 h 101"/>
                <a:gd name="T48" fmla="*/ 62 w 237"/>
                <a:gd name="T49" fmla="*/ 18 h 101"/>
                <a:gd name="T50" fmla="*/ 70 w 237"/>
                <a:gd name="T51" fmla="*/ 15 h 101"/>
                <a:gd name="T52" fmla="*/ 66 w 237"/>
                <a:gd name="T53" fmla="*/ 11 h 101"/>
                <a:gd name="T54" fmla="*/ 45 w 237"/>
                <a:gd name="T55" fmla="*/ 13 h 101"/>
                <a:gd name="T56" fmla="*/ 27 w 237"/>
                <a:gd name="T57" fmla="*/ 18 h 101"/>
                <a:gd name="T58" fmla="*/ 6 w 237"/>
                <a:gd name="T59" fmla="*/ 26 h 101"/>
                <a:gd name="T60" fmla="*/ 0 w 237"/>
                <a:gd name="T61" fmla="*/ 25 h 101"/>
                <a:gd name="T62" fmla="*/ 8 w 237"/>
                <a:gd name="T63" fmla="*/ 12 h 101"/>
                <a:gd name="T64" fmla="*/ 25 w 237"/>
                <a:gd name="T65" fmla="*/ 5 h 101"/>
                <a:gd name="T66" fmla="*/ 45 w 237"/>
                <a:gd name="T67" fmla="*/ 2 h 101"/>
                <a:gd name="T68" fmla="*/ 60 w 237"/>
                <a:gd name="T69" fmla="*/ 0 h 1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7"/>
                <a:gd name="T106" fmla="*/ 0 h 101"/>
                <a:gd name="T107" fmla="*/ 237 w 237"/>
                <a:gd name="T108" fmla="*/ 101 h 10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7" h="101">
                  <a:moveTo>
                    <a:pt x="60" y="0"/>
                  </a:moveTo>
                  <a:lnTo>
                    <a:pt x="67" y="1"/>
                  </a:lnTo>
                  <a:lnTo>
                    <a:pt x="86" y="3"/>
                  </a:lnTo>
                  <a:lnTo>
                    <a:pt x="97" y="7"/>
                  </a:lnTo>
                  <a:lnTo>
                    <a:pt x="104" y="10"/>
                  </a:lnTo>
                  <a:lnTo>
                    <a:pt x="119" y="13"/>
                  </a:lnTo>
                  <a:lnTo>
                    <a:pt x="125" y="20"/>
                  </a:lnTo>
                  <a:lnTo>
                    <a:pt x="128" y="22"/>
                  </a:lnTo>
                  <a:lnTo>
                    <a:pt x="136" y="26"/>
                  </a:lnTo>
                  <a:lnTo>
                    <a:pt x="141" y="29"/>
                  </a:lnTo>
                  <a:lnTo>
                    <a:pt x="149" y="36"/>
                  </a:lnTo>
                  <a:lnTo>
                    <a:pt x="159" y="48"/>
                  </a:lnTo>
                  <a:lnTo>
                    <a:pt x="166" y="53"/>
                  </a:lnTo>
                  <a:lnTo>
                    <a:pt x="180" y="59"/>
                  </a:lnTo>
                  <a:lnTo>
                    <a:pt x="187" y="60"/>
                  </a:lnTo>
                  <a:lnTo>
                    <a:pt x="190" y="61"/>
                  </a:lnTo>
                  <a:lnTo>
                    <a:pt x="197" y="68"/>
                  </a:lnTo>
                  <a:lnTo>
                    <a:pt x="205" y="76"/>
                  </a:lnTo>
                  <a:lnTo>
                    <a:pt x="212" y="77"/>
                  </a:lnTo>
                  <a:lnTo>
                    <a:pt x="236" y="91"/>
                  </a:lnTo>
                  <a:lnTo>
                    <a:pt x="236" y="92"/>
                  </a:lnTo>
                  <a:lnTo>
                    <a:pt x="234" y="95"/>
                  </a:lnTo>
                  <a:lnTo>
                    <a:pt x="230" y="99"/>
                  </a:lnTo>
                  <a:lnTo>
                    <a:pt x="218" y="99"/>
                  </a:lnTo>
                  <a:lnTo>
                    <a:pt x="209" y="100"/>
                  </a:lnTo>
                  <a:lnTo>
                    <a:pt x="193" y="99"/>
                  </a:lnTo>
                  <a:lnTo>
                    <a:pt x="181" y="99"/>
                  </a:lnTo>
                  <a:lnTo>
                    <a:pt x="157" y="94"/>
                  </a:lnTo>
                  <a:lnTo>
                    <a:pt x="156" y="92"/>
                  </a:lnTo>
                  <a:lnTo>
                    <a:pt x="154" y="90"/>
                  </a:lnTo>
                  <a:lnTo>
                    <a:pt x="154" y="87"/>
                  </a:lnTo>
                  <a:lnTo>
                    <a:pt x="157" y="84"/>
                  </a:lnTo>
                  <a:lnTo>
                    <a:pt x="165" y="77"/>
                  </a:lnTo>
                  <a:lnTo>
                    <a:pt x="162" y="73"/>
                  </a:lnTo>
                  <a:lnTo>
                    <a:pt x="153" y="70"/>
                  </a:lnTo>
                  <a:lnTo>
                    <a:pt x="146" y="65"/>
                  </a:lnTo>
                  <a:lnTo>
                    <a:pt x="144" y="60"/>
                  </a:lnTo>
                  <a:lnTo>
                    <a:pt x="138" y="51"/>
                  </a:lnTo>
                  <a:lnTo>
                    <a:pt x="129" y="50"/>
                  </a:lnTo>
                  <a:lnTo>
                    <a:pt x="120" y="46"/>
                  </a:lnTo>
                  <a:lnTo>
                    <a:pt x="114" y="40"/>
                  </a:lnTo>
                  <a:lnTo>
                    <a:pt x="109" y="37"/>
                  </a:lnTo>
                  <a:lnTo>
                    <a:pt x="98" y="36"/>
                  </a:lnTo>
                  <a:lnTo>
                    <a:pt x="92" y="34"/>
                  </a:lnTo>
                  <a:lnTo>
                    <a:pt x="88" y="28"/>
                  </a:lnTo>
                  <a:lnTo>
                    <a:pt x="82" y="26"/>
                  </a:lnTo>
                  <a:lnTo>
                    <a:pt x="73" y="28"/>
                  </a:lnTo>
                  <a:lnTo>
                    <a:pt x="64" y="25"/>
                  </a:lnTo>
                  <a:lnTo>
                    <a:pt x="62" y="21"/>
                  </a:lnTo>
                  <a:lnTo>
                    <a:pt x="62" y="18"/>
                  </a:lnTo>
                  <a:lnTo>
                    <a:pt x="66" y="18"/>
                  </a:lnTo>
                  <a:lnTo>
                    <a:pt x="70" y="15"/>
                  </a:lnTo>
                  <a:lnTo>
                    <a:pt x="68" y="12"/>
                  </a:lnTo>
                  <a:lnTo>
                    <a:pt x="66" y="11"/>
                  </a:lnTo>
                  <a:lnTo>
                    <a:pt x="55" y="12"/>
                  </a:lnTo>
                  <a:lnTo>
                    <a:pt x="45" y="13"/>
                  </a:lnTo>
                  <a:lnTo>
                    <a:pt x="37" y="16"/>
                  </a:lnTo>
                  <a:lnTo>
                    <a:pt x="27" y="18"/>
                  </a:lnTo>
                  <a:lnTo>
                    <a:pt x="16" y="20"/>
                  </a:lnTo>
                  <a:lnTo>
                    <a:pt x="6" y="26"/>
                  </a:lnTo>
                  <a:lnTo>
                    <a:pt x="3" y="26"/>
                  </a:lnTo>
                  <a:lnTo>
                    <a:pt x="0" y="25"/>
                  </a:lnTo>
                  <a:lnTo>
                    <a:pt x="2" y="20"/>
                  </a:lnTo>
                  <a:lnTo>
                    <a:pt x="8" y="12"/>
                  </a:lnTo>
                  <a:lnTo>
                    <a:pt x="16" y="8"/>
                  </a:lnTo>
                  <a:lnTo>
                    <a:pt x="25" y="5"/>
                  </a:lnTo>
                  <a:lnTo>
                    <a:pt x="34" y="3"/>
                  </a:lnTo>
                  <a:lnTo>
                    <a:pt x="45" y="2"/>
                  </a:lnTo>
                  <a:lnTo>
                    <a:pt x="54" y="0"/>
                  </a:lnTo>
                  <a:lnTo>
                    <a:pt x="60" y="0"/>
                  </a:lnTo>
                </a:path>
              </a:pathLst>
            </a:custGeom>
            <a:solidFill>
              <a:srgbClr val="FFFFFF"/>
            </a:solidFill>
            <a:ln w="12700" cap="rnd">
              <a:solidFill>
                <a:srgbClr val="0040BF"/>
              </a:solidFill>
              <a:round/>
              <a:headEnd/>
              <a:tailEnd/>
            </a:ln>
          </p:spPr>
          <p:txBody>
            <a:bodyPr/>
            <a:lstStyle/>
            <a:p>
              <a:pPr eaLnBrk="0" hangingPunct="0"/>
              <a:endParaRPr lang="en-US" dirty="0"/>
            </a:p>
          </p:txBody>
        </p:sp>
        <p:sp>
          <p:nvSpPr>
            <p:cNvPr id="3151" name="Freeform 3211"/>
            <p:cNvSpPr>
              <a:spLocks/>
            </p:cNvSpPr>
            <p:nvPr/>
          </p:nvSpPr>
          <p:spPr bwMode="auto">
            <a:xfrm>
              <a:off x="2526" y="1976"/>
              <a:ext cx="17" cy="17"/>
            </a:xfrm>
            <a:custGeom>
              <a:avLst/>
              <a:gdLst>
                <a:gd name="T0" fmla="*/ 4 w 17"/>
                <a:gd name="T1" fmla="*/ 0 h 17"/>
                <a:gd name="T2" fmla="*/ 16 w 17"/>
                <a:gd name="T3" fmla="*/ 0 h 17"/>
                <a:gd name="T4" fmla="*/ 16 w 17"/>
                <a:gd name="T5" fmla="*/ 10 h 17"/>
                <a:gd name="T6" fmla="*/ 12 w 17"/>
                <a:gd name="T7" fmla="*/ 16 h 17"/>
                <a:gd name="T8" fmla="*/ 4 w 17"/>
                <a:gd name="T9" fmla="*/ 16 h 17"/>
                <a:gd name="T10" fmla="*/ 0 w 17"/>
                <a:gd name="T11" fmla="*/ 10 h 17"/>
                <a:gd name="T12" fmla="*/ 0 w 17"/>
                <a:gd name="T13" fmla="*/ 4 h 17"/>
                <a:gd name="T14" fmla="*/ 4 w 17"/>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7"/>
                <a:gd name="T26" fmla="*/ 17 w 1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7">
                  <a:moveTo>
                    <a:pt x="4" y="0"/>
                  </a:moveTo>
                  <a:lnTo>
                    <a:pt x="16" y="0"/>
                  </a:lnTo>
                  <a:lnTo>
                    <a:pt x="16" y="10"/>
                  </a:lnTo>
                  <a:lnTo>
                    <a:pt x="12" y="16"/>
                  </a:lnTo>
                  <a:lnTo>
                    <a:pt x="4" y="16"/>
                  </a:lnTo>
                  <a:lnTo>
                    <a:pt x="0" y="10"/>
                  </a:lnTo>
                  <a:lnTo>
                    <a:pt x="0" y="4"/>
                  </a:lnTo>
                  <a:lnTo>
                    <a:pt x="4" y="0"/>
                  </a:lnTo>
                </a:path>
              </a:pathLst>
            </a:custGeom>
            <a:solidFill>
              <a:srgbClr val="FFFFFF"/>
            </a:solidFill>
            <a:ln w="12700" cap="rnd">
              <a:solidFill>
                <a:srgbClr val="0040BF"/>
              </a:solidFill>
              <a:round/>
              <a:headEnd/>
              <a:tailEnd/>
            </a:ln>
          </p:spPr>
          <p:txBody>
            <a:bodyPr/>
            <a:lstStyle/>
            <a:p>
              <a:pPr eaLnBrk="0" hangingPunct="0"/>
              <a:endParaRPr lang="en-US" dirty="0"/>
            </a:p>
          </p:txBody>
        </p:sp>
        <p:sp>
          <p:nvSpPr>
            <p:cNvPr id="3152" name="Freeform 3212"/>
            <p:cNvSpPr>
              <a:spLocks/>
            </p:cNvSpPr>
            <p:nvPr/>
          </p:nvSpPr>
          <p:spPr bwMode="auto">
            <a:xfrm>
              <a:off x="2622" y="2072"/>
              <a:ext cx="44" cy="21"/>
            </a:xfrm>
            <a:custGeom>
              <a:avLst/>
              <a:gdLst>
                <a:gd name="T0" fmla="*/ 9 w 44"/>
                <a:gd name="T1" fmla="*/ 11 h 21"/>
                <a:gd name="T2" fmla="*/ 2 w 44"/>
                <a:gd name="T3" fmla="*/ 6 h 21"/>
                <a:gd name="T4" fmla="*/ 0 w 44"/>
                <a:gd name="T5" fmla="*/ 4 h 21"/>
                <a:gd name="T6" fmla="*/ 0 w 44"/>
                <a:gd name="T7" fmla="*/ 2 h 21"/>
                <a:gd name="T8" fmla="*/ 10 w 44"/>
                <a:gd name="T9" fmla="*/ 0 h 21"/>
                <a:gd name="T10" fmla="*/ 14 w 44"/>
                <a:gd name="T11" fmla="*/ 0 h 21"/>
                <a:gd name="T12" fmla="*/ 31 w 44"/>
                <a:gd name="T13" fmla="*/ 2 h 21"/>
                <a:gd name="T14" fmla="*/ 40 w 44"/>
                <a:gd name="T15" fmla="*/ 6 h 21"/>
                <a:gd name="T16" fmla="*/ 43 w 44"/>
                <a:gd name="T17" fmla="*/ 12 h 21"/>
                <a:gd name="T18" fmla="*/ 36 w 44"/>
                <a:gd name="T19" fmla="*/ 16 h 21"/>
                <a:gd name="T20" fmla="*/ 32 w 44"/>
                <a:gd name="T21" fmla="*/ 18 h 21"/>
                <a:gd name="T22" fmla="*/ 25 w 44"/>
                <a:gd name="T23" fmla="*/ 20 h 21"/>
                <a:gd name="T24" fmla="*/ 21 w 44"/>
                <a:gd name="T25" fmla="*/ 16 h 21"/>
                <a:gd name="T26" fmla="*/ 9 w 44"/>
                <a:gd name="T27" fmla="*/ 11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21"/>
                <a:gd name="T44" fmla="*/ 44 w 44"/>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21">
                  <a:moveTo>
                    <a:pt x="9" y="11"/>
                  </a:moveTo>
                  <a:lnTo>
                    <a:pt x="2" y="6"/>
                  </a:lnTo>
                  <a:lnTo>
                    <a:pt x="0" y="4"/>
                  </a:lnTo>
                  <a:lnTo>
                    <a:pt x="0" y="2"/>
                  </a:lnTo>
                  <a:lnTo>
                    <a:pt x="10" y="0"/>
                  </a:lnTo>
                  <a:lnTo>
                    <a:pt x="14" y="0"/>
                  </a:lnTo>
                  <a:lnTo>
                    <a:pt x="31" y="2"/>
                  </a:lnTo>
                  <a:lnTo>
                    <a:pt x="40" y="6"/>
                  </a:lnTo>
                  <a:lnTo>
                    <a:pt x="43" y="12"/>
                  </a:lnTo>
                  <a:lnTo>
                    <a:pt x="36" y="16"/>
                  </a:lnTo>
                  <a:lnTo>
                    <a:pt x="32" y="18"/>
                  </a:lnTo>
                  <a:lnTo>
                    <a:pt x="25" y="20"/>
                  </a:lnTo>
                  <a:lnTo>
                    <a:pt x="21" y="16"/>
                  </a:lnTo>
                  <a:lnTo>
                    <a:pt x="9" y="11"/>
                  </a:lnTo>
                </a:path>
              </a:pathLst>
            </a:custGeom>
            <a:solidFill>
              <a:srgbClr val="FFFFFF"/>
            </a:solidFill>
            <a:ln w="12700" cap="rnd">
              <a:solidFill>
                <a:srgbClr val="0040BF"/>
              </a:solidFill>
              <a:round/>
              <a:headEnd/>
              <a:tailEnd/>
            </a:ln>
          </p:spPr>
          <p:txBody>
            <a:bodyPr/>
            <a:lstStyle/>
            <a:p>
              <a:pPr eaLnBrk="0" hangingPunct="0"/>
              <a:endParaRPr lang="en-US" dirty="0"/>
            </a:p>
          </p:txBody>
        </p:sp>
        <p:sp>
          <p:nvSpPr>
            <p:cNvPr id="3153" name="Freeform 3213"/>
            <p:cNvSpPr>
              <a:spLocks/>
            </p:cNvSpPr>
            <p:nvPr/>
          </p:nvSpPr>
          <p:spPr bwMode="auto">
            <a:xfrm>
              <a:off x="2993" y="1466"/>
              <a:ext cx="44" cy="17"/>
            </a:xfrm>
            <a:custGeom>
              <a:avLst/>
              <a:gdLst>
                <a:gd name="T0" fmla="*/ 9 w 44"/>
                <a:gd name="T1" fmla="*/ 0 h 17"/>
                <a:gd name="T2" fmla="*/ 16 w 44"/>
                <a:gd name="T3" fmla="*/ 5 h 17"/>
                <a:gd name="T4" fmla="*/ 23 w 44"/>
                <a:gd name="T5" fmla="*/ 7 h 17"/>
                <a:gd name="T6" fmla="*/ 31 w 44"/>
                <a:gd name="T7" fmla="*/ 3 h 17"/>
                <a:gd name="T8" fmla="*/ 37 w 44"/>
                <a:gd name="T9" fmla="*/ 4 h 17"/>
                <a:gd name="T10" fmla="*/ 43 w 44"/>
                <a:gd name="T11" fmla="*/ 7 h 17"/>
                <a:gd name="T12" fmla="*/ 43 w 44"/>
                <a:gd name="T13" fmla="*/ 8 h 17"/>
                <a:gd name="T14" fmla="*/ 39 w 44"/>
                <a:gd name="T15" fmla="*/ 14 h 17"/>
                <a:gd name="T16" fmla="*/ 33 w 44"/>
                <a:gd name="T17" fmla="*/ 16 h 17"/>
                <a:gd name="T18" fmla="*/ 19 w 44"/>
                <a:gd name="T19" fmla="*/ 16 h 17"/>
                <a:gd name="T20" fmla="*/ 10 w 44"/>
                <a:gd name="T21" fmla="*/ 13 h 17"/>
                <a:gd name="T22" fmla="*/ 0 w 44"/>
                <a:gd name="T23" fmla="*/ 5 h 17"/>
                <a:gd name="T24" fmla="*/ 0 w 44"/>
                <a:gd name="T25" fmla="*/ 3 h 17"/>
                <a:gd name="T26" fmla="*/ 2 w 44"/>
                <a:gd name="T27" fmla="*/ 2 h 17"/>
                <a:gd name="T28" fmla="*/ 9 w 44"/>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17"/>
                <a:gd name="T47" fmla="*/ 44 w 44"/>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17">
                  <a:moveTo>
                    <a:pt x="9" y="0"/>
                  </a:moveTo>
                  <a:lnTo>
                    <a:pt x="16" y="5"/>
                  </a:lnTo>
                  <a:lnTo>
                    <a:pt x="23" y="7"/>
                  </a:lnTo>
                  <a:lnTo>
                    <a:pt x="31" y="3"/>
                  </a:lnTo>
                  <a:lnTo>
                    <a:pt x="37" y="4"/>
                  </a:lnTo>
                  <a:lnTo>
                    <a:pt x="43" y="7"/>
                  </a:lnTo>
                  <a:lnTo>
                    <a:pt x="43" y="8"/>
                  </a:lnTo>
                  <a:lnTo>
                    <a:pt x="39" y="14"/>
                  </a:lnTo>
                  <a:lnTo>
                    <a:pt x="33" y="16"/>
                  </a:lnTo>
                  <a:lnTo>
                    <a:pt x="19" y="16"/>
                  </a:lnTo>
                  <a:lnTo>
                    <a:pt x="10" y="13"/>
                  </a:lnTo>
                  <a:lnTo>
                    <a:pt x="0" y="5"/>
                  </a:lnTo>
                  <a:lnTo>
                    <a:pt x="0" y="3"/>
                  </a:lnTo>
                  <a:lnTo>
                    <a:pt x="2" y="2"/>
                  </a:lnTo>
                  <a:lnTo>
                    <a:pt x="9" y="0"/>
                  </a:lnTo>
                </a:path>
              </a:pathLst>
            </a:custGeom>
            <a:solidFill>
              <a:srgbClr val="FFFFFF"/>
            </a:solidFill>
            <a:ln w="12700" cap="rnd">
              <a:solidFill>
                <a:srgbClr val="0040BF"/>
              </a:solidFill>
              <a:round/>
              <a:headEnd/>
              <a:tailEnd/>
            </a:ln>
          </p:spPr>
          <p:txBody>
            <a:bodyPr/>
            <a:lstStyle/>
            <a:p>
              <a:pPr eaLnBrk="0" hangingPunct="0"/>
              <a:endParaRPr lang="en-US" dirty="0"/>
            </a:p>
          </p:txBody>
        </p:sp>
        <p:sp>
          <p:nvSpPr>
            <p:cNvPr id="3154" name="Freeform 3214"/>
            <p:cNvSpPr>
              <a:spLocks/>
            </p:cNvSpPr>
            <p:nvPr/>
          </p:nvSpPr>
          <p:spPr bwMode="auto">
            <a:xfrm>
              <a:off x="3046" y="1464"/>
              <a:ext cx="26" cy="29"/>
            </a:xfrm>
            <a:custGeom>
              <a:avLst/>
              <a:gdLst>
                <a:gd name="T0" fmla="*/ 12 w 26"/>
                <a:gd name="T1" fmla="*/ 0 h 29"/>
                <a:gd name="T2" fmla="*/ 17 w 26"/>
                <a:gd name="T3" fmla="*/ 4 h 29"/>
                <a:gd name="T4" fmla="*/ 15 w 26"/>
                <a:gd name="T5" fmla="*/ 12 h 29"/>
                <a:gd name="T6" fmla="*/ 17 w 26"/>
                <a:gd name="T7" fmla="*/ 14 h 29"/>
                <a:gd name="T8" fmla="*/ 19 w 26"/>
                <a:gd name="T9" fmla="*/ 14 h 29"/>
                <a:gd name="T10" fmla="*/ 25 w 26"/>
                <a:gd name="T11" fmla="*/ 18 h 29"/>
                <a:gd name="T12" fmla="*/ 22 w 26"/>
                <a:gd name="T13" fmla="*/ 23 h 29"/>
                <a:gd name="T14" fmla="*/ 19 w 26"/>
                <a:gd name="T15" fmla="*/ 28 h 29"/>
                <a:gd name="T16" fmla="*/ 14 w 26"/>
                <a:gd name="T17" fmla="*/ 28 h 29"/>
                <a:gd name="T18" fmla="*/ 10 w 26"/>
                <a:gd name="T19" fmla="*/ 25 h 29"/>
                <a:gd name="T20" fmla="*/ 9 w 26"/>
                <a:gd name="T21" fmla="*/ 20 h 29"/>
                <a:gd name="T22" fmla="*/ 8 w 26"/>
                <a:gd name="T23" fmla="*/ 22 h 29"/>
                <a:gd name="T24" fmla="*/ 3 w 26"/>
                <a:gd name="T25" fmla="*/ 26 h 29"/>
                <a:gd name="T26" fmla="*/ 0 w 26"/>
                <a:gd name="T27" fmla="*/ 23 h 29"/>
                <a:gd name="T28" fmla="*/ 2 w 26"/>
                <a:gd name="T29" fmla="*/ 16 h 29"/>
                <a:gd name="T30" fmla="*/ 6 w 26"/>
                <a:gd name="T31" fmla="*/ 9 h 29"/>
                <a:gd name="T32" fmla="*/ 10 w 26"/>
                <a:gd name="T33" fmla="*/ 1 h 29"/>
                <a:gd name="T34" fmla="*/ 12 w 26"/>
                <a:gd name="T35" fmla="*/ 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29"/>
                <a:gd name="T56" fmla="*/ 26 w 26"/>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29">
                  <a:moveTo>
                    <a:pt x="12" y="0"/>
                  </a:moveTo>
                  <a:lnTo>
                    <a:pt x="17" y="4"/>
                  </a:lnTo>
                  <a:lnTo>
                    <a:pt x="15" y="12"/>
                  </a:lnTo>
                  <a:lnTo>
                    <a:pt x="17" y="14"/>
                  </a:lnTo>
                  <a:lnTo>
                    <a:pt x="19" y="14"/>
                  </a:lnTo>
                  <a:lnTo>
                    <a:pt x="25" y="18"/>
                  </a:lnTo>
                  <a:lnTo>
                    <a:pt x="22" y="23"/>
                  </a:lnTo>
                  <a:lnTo>
                    <a:pt x="19" y="28"/>
                  </a:lnTo>
                  <a:lnTo>
                    <a:pt x="14" y="28"/>
                  </a:lnTo>
                  <a:lnTo>
                    <a:pt x="10" y="25"/>
                  </a:lnTo>
                  <a:lnTo>
                    <a:pt x="9" y="20"/>
                  </a:lnTo>
                  <a:lnTo>
                    <a:pt x="8" y="22"/>
                  </a:lnTo>
                  <a:lnTo>
                    <a:pt x="3" y="26"/>
                  </a:lnTo>
                  <a:lnTo>
                    <a:pt x="0" y="23"/>
                  </a:lnTo>
                  <a:lnTo>
                    <a:pt x="2" y="16"/>
                  </a:lnTo>
                  <a:lnTo>
                    <a:pt x="6" y="9"/>
                  </a:lnTo>
                  <a:lnTo>
                    <a:pt x="10" y="1"/>
                  </a:lnTo>
                  <a:lnTo>
                    <a:pt x="12" y="0"/>
                  </a:lnTo>
                </a:path>
              </a:pathLst>
            </a:custGeom>
            <a:solidFill>
              <a:srgbClr val="FFFFFF"/>
            </a:solidFill>
            <a:ln w="12700" cap="rnd">
              <a:solidFill>
                <a:srgbClr val="0040BF"/>
              </a:solidFill>
              <a:round/>
              <a:headEnd/>
              <a:tailEnd/>
            </a:ln>
          </p:spPr>
          <p:txBody>
            <a:bodyPr/>
            <a:lstStyle/>
            <a:p>
              <a:pPr eaLnBrk="0" hangingPunct="0"/>
              <a:endParaRPr lang="en-US" dirty="0"/>
            </a:p>
          </p:txBody>
        </p:sp>
        <p:sp>
          <p:nvSpPr>
            <p:cNvPr id="3155" name="Freeform 3215"/>
            <p:cNvSpPr>
              <a:spLocks/>
            </p:cNvSpPr>
            <p:nvPr/>
          </p:nvSpPr>
          <p:spPr bwMode="auto">
            <a:xfrm>
              <a:off x="2808" y="1582"/>
              <a:ext cx="27" cy="17"/>
            </a:xfrm>
            <a:custGeom>
              <a:avLst/>
              <a:gdLst>
                <a:gd name="T0" fmla="*/ 24 w 27"/>
                <a:gd name="T1" fmla="*/ 0 h 17"/>
                <a:gd name="T2" fmla="*/ 26 w 27"/>
                <a:gd name="T3" fmla="*/ 4 h 17"/>
                <a:gd name="T4" fmla="*/ 24 w 27"/>
                <a:gd name="T5" fmla="*/ 6 h 17"/>
                <a:gd name="T6" fmla="*/ 16 w 27"/>
                <a:gd name="T7" fmla="*/ 12 h 17"/>
                <a:gd name="T8" fmla="*/ 1 w 27"/>
                <a:gd name="T9" fmla="*/ 16 h 17"/>
                <a:gd name="T10" fmla="*/ 0 w 27"/>
                <a:gd name="T11" fmla="*/ 14 h 17"/>
                <a:gd name="T12" fmla="*/ 0 w 27"/>
                <a:gd name="T13" fmla="*/ 12 h 17"/>
                <a:gd name="T14" fmla="*/ 4 w 27"/>
                <a:gd name="T15" fmla="*/ 6 h 17"/>
                <a:gd name="T16" fmla="*/ 12 w 27"/>
                <a:gd name="T17" fmla="*/ 4 h 17"/>
                <a:gd name="T18" fmla="*/ 17 w 27"/>
                <a:gd name="T19" fmla="*/ 0 h 17"/>
                <a:gd name="T20" fmla="*/ 24 w 2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17"/>
                <a:gd name="T35" fmla="*/ 27 w 2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17">
                  <a:moveTo>
                    <a:pt x="24" y="0"/>
                  </a:moveTo>
                  <a:lnTo>
                    <a:pt x="26" y="4"/>
                  </a:lnTo>
                  <a:lnTo>
                    <a:pt x="24" y="6"/>
                  </a:lnTo>
                  <a:lnTo>
                    <a:pt x="16" y="12"/>
                  </a:lnTo>
                  <a:lnTo>
                    <a:pt x="1" y="16"/>
                  </a:lnTo>
                  <a:lnTo>
                    <a:pt x="0" y="14"/>
                  </a:lnTo>
                  <a:lnTo>
                    <a:pt x="0" y="12"/>
                  </a:lnTo>
                  <a:lnTo>
                    <a:pt x="4" y="6"/>
                  </a:lnTo>
                  <a:lnTo>
                    <a:pt x="12" y="4"/>
                  </a:lnTo>
                  <a:lnTo>
                    <a:pt x="17" y="0"/>
                  </a:lnTo>
                  <a:lnTo>
                    <a:pt x="24" y="0"/>
                  </a:lnTo>
                </a:path>
              </a:pathLst>
            </a:custGeom>
            <a:solidFill>
              <a:srgbClr val="FFFFFF"/>
            </a:solidFill>
            <a:ln w="12700" cap="rnd">
              <a:solidFill>
                <a:srgbClr val="0040BF"/>
              </a:solidFill>
              <a:round/>
              <a:headEnd/>
              <a:tailEnd/>
            </a:ln>
          </p:spPr>
          <p:txBody>
            <a:bodyPr/>
            <a:lstStyle/>
            <a:p>
              <a:pPr eaLnBrk="0" hangingPunct="0"/>
              <a:endParaRPr lang="en-US" dirty="0"/>
            </a:p>
          </p:txBody>
        </p:sp>
        <p:sp>
          <p:nvSpPr>
            <p:cNvPr id="3156" name="Freeform 3216"/>
            <p:cNvSpPr>
              <a:spLocks/>
            </p:cNvSpPr>
            <p:nvPr/>
          </p:nvSpPr>
          <p:spPr bwMode="auto">
            <a:xfrm>
              <a:off x="2667" y="1880"/>
              <a:ext cx="17" cy="17"/>
            </a:xfrm>
            <a:custGeom>
              <a:avLst/>
              <a:gdLst>
                <a:gd name="T0" fmla="*/ 0 w 17"/>
                <a:gd name="T1" fmla="*/ 0 h 17"/>
                <a:gd name="T2" fmla="*/ 9 w 17"/>
                <a:gd name="T3" fmla="*/ 2 h 17"/>
                <a:gd name="T4" fmla="*/ 11 w 17"/>
                <a:gd name="T5" fmla="*/ 2 h 17"/>
                <a:gd name="T6" fmla="*/ 14 w 17"/>
                <a:gd name="T7" fmla="*/ 2 h 17"/>
                <a:gd name="T8" fmla="*/ 16 w 17"/>
                <a:gd name="T9" fmla="*/ 10 h 17"/>
                <a:gd name="T10" fmla="*/ 14 w 17"/>
                <a:gd name="T11" fmla="*/ 13 h 17"/>
                <a:gd name="T12" fmla="*/ 11 w 17"/>
                <a:gd name="T13" fmla="*/ 16 h 17"/>
                <a:gd name="T14" fmla="*/ 8 w 17"/>
                <a:gd name="T15" fmla="*/ 13 h 17"/>
                <a:gd name="T16" fmla="*/ 2 w 17"/>
                <a:gd name="T17" fmla="*/ 7 h 17"/>
                <a:gd name="T18" fmla="*/ 0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0"/>
                  </a:moveTo>
                  <a:lnTo>
                    <a:pt x="9" y="2"/>
                  </a:lnTo>
                  <a:lnTo>
                    <a:pt x="11" y="2"/>
                  </a:lnTo>
                  <a:lnTo>
                    <a:pt x="14" y="2"/>
                  </a:lnTo>
                  <a:lnTo>
                    <a:pt x="16" y="10"/>
                  </a:lnTo>
                  <a:lnTo>
                    <a:pt x="14" y="13"/>
                  </a:lnTo>
                  <a:lnTo>
                    <a:pt x="11" y="16"/>
                  </a:lnTo>
                  <a:lnTo>
                    <a:pt x="8" y="13"/>
                  </a:lnTo>
                  <a:lnTo>
                    <a:pt x="2" y="7"/>
                  </a:lnTo>
                  <a:lnTo>
                    <a:pt x="0" y="0"/>
                  </a:lnTo>
                </a:path>
              </a:pathLst>
            </a:custGeom>
            <a:solidFill>
              <a:srgbClr val="FFFFFF"/>
            </a:solidFill>
            <a:ln w="12700" cap="rnd">
              <a:solidFill>
                <a:srgbClr val="0040BF"/>
              </a:solidFill>
              <a:round/>
              <a:headEnd/>
              <a:tailEnd/>
            </a:ln>
          </p:spPr>
          <p:txBody>
            <a:bodyPr/>
            <a:lstStyle/>
            <a:p>
              <a:pPr eaLnBrk="0" hangingPunct="0"/>
              <a:endParaRPr lang="en-US" dirty="0"/>
            </a:p>
          </p:txBody>
        </p:sp>
        <p:sp>
          <p:nvSpPr>
            <p:cNvPr id="3157" name="Freeform 3217"/>
            <p:cNvSpPr>
              <a:spLocks/>
            </p:cNvSpPr>
            <p:nvPr/>
          </p:nvSpPr>
          <p:spPr bwMode="auto">
            <a:xfrm>
              <a:off x="2685" y="1913"/>
              <a:ext cx="17" cy="17"/>
            </a:xfrm>
            <a:custGeom>
              <a:avLst/>
              <a:gdLst>
                <a:gd name="T0" fmla="*/ 0 w 17"/>
                <a:gd name="T1" fmla="*/ 0 h 17"/>
                <a:gd name="T2" fmla="*/ 8 w 17"/>
                <a:gd name="T3" fmla="*/ 1 h 17"/>
                <a:gd name="T4" fmla="*/ 12 w 17"/>
                <a:gd name="T5" fmla="*/ 4 h 17"/>
                <a:gd name="T6" fmla="*/ 16 w 17"/>
                <a:gd name="T7" fmla="*/ 10 h 17"/>
                <a:gd name="T8" fmla="*/ 13 w 17"/>
                <a:gd name="T9" fmla="*/ 14 h 17"/>
                <a:gd name="T10" fmla="*/ 12 w 17"/>
                <a:gd name="T11" fmla="*/ 16 h 17"/>
                <a:gd name="T12" fmla="*/ 6 w 17"/>
                <a:gd name="T13" fmla="*/ 16 h 17"/>
                <a:gd name="T14" fmla="*/ 5 w 17"/>
                <a:gd name="T15" fmla="*/ 13 h 17"/>
                <a:gd name="T16" fmla="*/ 4 w 17"/>
                <a:gd name="T17" fmla="*/ 5 h 17"/>
                <a:gd name="T18" fmla="*/ 0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0"/>
                  </a:moveTo>
                  <a:lnTo>
                    <a:pt x="8" y="1"/>
                  </a:lnTo>
                  <a:lnTo>
                    <a:pt x="12" y="4"/>
                  </a:lnTo>
                  <a:lnTo>
                    <a:pt x="16" y="10"/>
                  </a:lnTo>
                  <a:lnTo>
                    <a:pt x="13" y="14"/>
                  </a:lnTo>
                  <a:lnTo>
                    <a:pt x="12" y="16"/>
                  </a:lnTo>
                  <a:lnTo>
                    <a:pt x="6" y="16"/>
                  </a:lnTo>
                  <a:lnTo>
                    <a:pt x="5" y="13"/>
                  </a:lnTo>
                  <a:lnTo>
                    <a:pt x="4" y="5"/>
                  </a:lnTo>
                  <a:lnTo>
                    <a:pt x="0" y="0"/>
                  </a:lnTo>
                </a:path>
              </a:pathLst>
            </a:custGeom>
            <a:solidFill>
              <a:srgbClr val="FFFFFF"/>
            </a:solidFill>
            <a:ln w="12700" cap="rnd">
              <a:solidFill>
                <a:srgbClr val="0040BF"/>
              </a:solidFill>
              <a:round/>
              <a:headEnd/>
              <a:tailEnd/>
            </a:ln>
          </p:spPr>
          <p:txBody>
            <a:bodyPr/>
            <a:lstStyle/>
            <a:p>
              <a:pPr eaLnBrk="0" hangingPunct="0"/>
              <a:endParaRPr lang="en-US" dirty="0"/>
            </a:p>
          </p:txBody>
        </p:sp>
        <p:sp>
          <p:nvSpPr>
            <p:cNvPr id="3158" name="Freeform 3218"/>
            <p:cNvSpPr>
              <a:spLocks/>
            </p:cNvSpPr>
            <p:nvPr/>
          </p:nvSpPr>
          <p:spPr bwMode="auto">
            <a:xfrm>
              <a:off x="2653" y="1942"/>
              <a:ext cx="17" cy="17"/>
            </a:xfrm>
            <a:custGeom>
              <a:avLst/>
              <a:gdLst>
                <a:gd name="T0" fmla="*/ 8 w 17"/>
                <a:gd name="T1" fmla="*/ 0 h 17"/>
                <a:gd name="T2" fmla="*/ 3 w 17"/>
                <a:gd name="T3" fmla="*/ 1 h 17"/>
                <a:gd name="T4" fmla="*/ 3 w 17"/>
                <a:gd name="T5" fmla="*/ 7 h 17"/>
                <a:gd name="T6" fmla="*/ 0 w 17"/>
                <a:gd name="T7" fmla="*/ 14 h 17"/>
                <a:gd name="T8" fmla="*/ 6 w 17"/>
                <a:gd name="T9" fmla="*/ 16 h 17"/>
                <a:gd name="T10" fmla="*/ 9 w 17"/>
                <a:gd name="T11" fmla="*/ 16 h 17"/>
                <a:gd name="T12" fmla="*/ 11 w 17"/>
                <a:gd name="T13" fmla="*/ 14 h 17"/>
                <a:gd name="T14" fmla="*/ 16 w 17"/>
                <a:gd name="T15" fmla="*/ 5 h 17"/>
                <a:gd name="T16" fmla="*/ 11 w 17"/>
                <a:gd name="T17" fmla="*/ 1 h 17"/>
                <a:gd name="T18" fmla="*/ 11 w 17"/>
                <a:gd name="T19" fmla="*/ 0 h 17"/>
                <a:gd name="T20" fmla="*/ 8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8" y="0"/>
                  </a:moveTo>
                  <a:lnTo>
                    <a:pt x="3" y="1"/>
                  </a:lnTo>
                  <a:lnTo>
                    <a:pt x="3" y="7"/>
                  </a:lnTo>
                  <a:lnTo>
                    <a:pt x="0" y="14"/>
                  </a:lnTo>
                  <a:lnTo>
                    <a:pt x="6" y="16"/>
                  </a:lnTo>
                  <a:lnTo>
                    <a:pt x="9" y="16"/>
                  </a:lnTo>
                  <a:lnTo>
                    <a:pt x="11" y="14"/>
                  </a:lnTo>
                  <a:lnTo>
                    <a:pt x="16" y="5"/>
                  </a:lnTo>
                  <a:lnTo>
                    <a:pt x="11" y="1"/>
                  </a:lnTo>
                  <a:lnTo>
                    <a:pt x="11" y="0"/>
                  </a:lnTo>
                  <a:lnTo>
                    <a:pt x="8" y="0"/>
                  </a:lnTo>
                </a:path>
              </a:pathLst>
            </a:custGeom>
            <a:solidFill>
              <a:srgbClr val="FFFFFF"/>
            </a:solidFill>
            <a:ln w="12700" cap="rnd">
              <a:solidFill>
                <a:srgbClr val="0040BF"/>
              </a:solidFill>
              <a:round/>
              <a:headEnd/>
              <a:tailEnd/>
            </a:ln>
          </p:spPr>
          <p:txBody>
            <a:bodyPr/>
            <a:lstStyle/>
            <a:p>
              <a:pPr eaLnBrk="0" hangingPunct="0"/>
              <a:endParaRPr lang="en-US" dirty="0"/>
            </a:p>
          </p:txBody>
        </p:sp>
        <p:sp>
          <p:nvSpPr>
            <p:cNvPr id="3159" name="Freeform 3219"/>
            <p:cNvSpPr>
              <a:spLocks/>
            </p:cNvSpPr>
            <p:nvPr/>
          </p:nvSpPr>
          <p:spPr bwMode="auto">
            <a:xfrm>
              <a:off x="2643" y="1919"/>
              <a:ext cx="17" cy="21"/>
            </a:xfrm>
            <a:custGeom>
              <a:avLst/>
              <a:gdLst>
                <a:gd name="T0" fmla="*/ 8 w 17"/>
                <a:gd name="T1" fmla="*/ 0 h 21"/>
                <a:gd name="T2" fmla="*/ 12 w 17"/>
                <a:gd name="T3" fmla="*/ 0 h 21"/>
                <a:gd name="T4" fmla="*/ 12 w 17"/>
                <a:gd name="T5" fmla="*/ 3 h 21"/>
                <a:gd name="T6" fmla="*/ 16 w 17"/>
                <a:gd name="T7" fmla="*/ 9 h 21"/>
                <a:gd name="T8" fmla="*/ 16 w 17"/>
                <a:gd name="T9" fmla="*/ 13 h 21"/>
                <a:gd name="T10" fmla="*/ 12 w 17"/>
                <a:gd name="T11" fmla="*/ 14 h 21"/>
                <a:gd name="T12" fmla="*/ 8 w 17"/>
                <a:gd name="T13" fmla="*/ 18 h 21"/>
                <a:gd name="T14" fmla="*/ 6 w 17"/>
                <a:gd name="T15" fmla="*/ 20 h 21"/>
                <a:gd name="T16" fmla="*/ 4 w 17"/>
                <a:gd name="T17" fmla="*/ 20 h 21"/>
                <a:gd name="T18" fmla="*/ 1 w 17"/>
                <a:gd name="T19" fmla="*/ 18 h 21"/>
                <a:gd name="T20" fmla="*/ 1 w 17"/>
                <a:gd name="T21" fmla="*/ 15 h 21"/>
                <a:gd name="T22" fmla="*/ 0 w 17"/>
                <a:gd name="T23" fmla="*/ 11 h 21"/>
                <a:gd name="T24" fmla="*/ 1 w 17"/>
                <a:gd name="T25" fmla="*/ 6 h 21"/>
                <a:gd name="T26" fmla="*/ 8 w 17"/>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21"/>
                <a:gd name="T44" fmla="*/ 17 w 17"/>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21">
                  <a:moveTo>
                    <a:pt x="8" y="0"/>
                  </a:moveTo>
                  <a:lnTo>
                    <a:pt x="12" y="0"/>
                  </a:lnTo>
                  <a:lnTo>
                    <a:pt x="12" y="3"/>
                  </a:lnTo>
                  <a:lnTo>
                    <a:pt x="16" y="9"/>
                  </a:lnTo>
                  <a:lnTo>
                    <a:pt x="16" y="13"/>
                  </a:lnTo>
                  <a:lnTo>
                    <a:pt x="12" y="14"/>
                  </a:lnTo>
                  <a:lnTo>
                    <a:pt x="8" y="18"/>
                  </a:lnTo>
                  <a:lnTo>
                    <a:pt x="6" y="20"/>
                  </a:lnTo>
                  <a:lnTo>
                    <a:pt x="4" y="20"/>
                  </a:lnTo>
                  <a:lnTo>
                    <a:pt x="1" y="18"/>
                  </a:lnTo>
                  <a:lnTo>
                    <a:pt x="1" y="15"/>
                  </a:lnTo>
                  <a:lnTo>
                    <a:pt x="0" y="11"/>
                  </a:lnTo>
                  <a:lnTo>
                    <a:pt x="1" y="6"/>
                  </a:lnTo>
                  <a:lnTo>
                    <a:pt x="8" y="0"/>
                  </a:lnTo>
                </a:path>
              </a:pathLst>
            </a:custGeom>
            <a:solidFill>
              <a:srgbClr val="FFFFFF"/>
            </a:solidFill>
            <a:ln w="12700" cap="rnd">
              <a:solidFill>
                <a:srgbClr val="0040BF"/>
              </a:solidFill>
              <a:round/>
              <a:headEnd/>
              <a:tailEnd/>
            </a:ln>
          </p:spPr>
          <p:txBody>
            <a:bodyPr/>
            <a:lstStyle/>
            <a:p>
              <a:pPr eaLnBrk="0" hangingPunct="0"/>
              <a:endParaRPr lang="en-US" dirty="0"/>
            </a:p>
          </p:txBody>
        </p:sp>
        <p:sp>
          <p:nvSpPr>
            <p:cNvPr id="3160" name="Freeform 3220"/>
            <p:cNvSpPr>
              <a:spLocks/>
            </p:cNvSpPr>
            <p:nvPr/>
          </p:nvSpPr>
          <p:spPr bwMode="auto">
            <a:xfrm>
              <a:off x="2741" y="2024"/>
              <a:ext cx="18" cy="17"/>
            </a:xfrm>
            <a:custGeom>
              <a:avLst/>
              <a:gdLst>
                <a:gd name="T0" fmla="*/ 3 w 18"/>
                <a:gd name="T1" fmla="*/ 4 h 17"/>
                <a:gd name="T2" fmla="*/ 9 w 18"/>
                <a:gd name="T3" fmla="*/ 0 h 17"/>
                <a:gd name="T4" fmla="*/ 15 w 18"/>
                <a:gd name="T5" fmla="*/ 4 h 17"/>
                <a:gd name="T6" fmla="*/ 16 w 18"/>
                <a:gd name="T7" fmla="*/ 0 h 17"/>
                <a:gd name="T8" fmla="*/ 17 w 18"/>
                <a:gd name="T9" fmla="*/ 4 h 17"/>
                <a:gd name="T10" fmla="*/ 15 w 18"/>
                <a:gd name="T11" fmla="*/ 16 h 17"/>
                <a:gd name="T12" fmla="*/ 11 w 18"/>
                <a:gd name="T13" fmla="*/ 16 h 17"/>
                <a:gd name="T14" fmla="*/ 3 w 18"/>
                <a:gd name="T15" fmla="*/ 16 h 17"/>
                <a:gd name="T16" fmla="*/ 0 w 18"/>
                <a:gd name="T17" fmla="*/ 14 h 17"/>
                <a:gd name="T18" fmla="*/ 0 w 18"/>
                <a:gd name="T19" fmla="*/ 6 h 17"/>
                <a:gd name="T20" fmla="*/ 3 w 18"/>
                <a:gd name="T21" fmla="*/ 4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7"/>
                <a:gd name="T35" fmla="*/ 18 w 1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7">
                  <a:moveTo>
                    <a:pt x="3" y="4"/>
                  </a:moveTo>
                  <a:lnTo>
                    <a:pt x="9" y="0"/>
                  </a:lnTo>
                  <a:lnTo>
                    <a:pt x="15" y="4"/>
                  </a:lnTo>
                  <a:lnTo>
                    <a:pt x="16" y="0"/>
                  </a:lnTo>
                  <a:lnTo>
                    <a:pt x="17" y="4"/>
                  </a:lnTo>
                  <a:lnTo>
                    <a:pt x="15" y="16"/>
                  </a:lnTo>
                  <a:lnTo>
                    <a:pt x="11" y="16"/>
                  </a:lnTo>
                  <a:lnTo>
                    <a:pt x="3" y="16"/>
                  </a:lnTo>
                  <a:lnTo>
                    <a:pt x="0" y="14"/>
                  </a:lnTo>
                  <a:lnTo>
                    <a:pt x="0" y="6"/>
                  </a:lnTo>
                  <a:lnTo>
                    <a:pt x="3" y="4"/>
                  </a:lnTo>
                </a:path>
              </a:pathLst>
            </a:custGeom>
            <a:solidFill>
              <a:srgbClr val="FFFFFF"/>
            </a:solidFill>
            <a:ln w="12700" cap="rnd">
              <a:solidFill>
                <a:srgbClr val="0040BF"/>
              </a:solidFill>
              <a:round/>
              <a:headEnd/>
              <a:tailEnd/>
            </a:ln>
          </p:spPr>
          <p:txBody>
            <a:bodyPr/>
            <a:lstStyle/>
            <a:p>
              <a:pPr eaLnBrk="0" hangingPunct="0"/>
              <a:endParaRPr lang="en-US" dirty="0"/>
            </a:p>
          </p:txBody>
        </p:sp>
        <p:sp>
          <p:nvSpPr>
            <p:cNvPr id="3161" name="Freeform 3221"/>
            <p:cNvSpPr>
              <a:spLocks/>
            </p:cNvSpPr>
            <p:nvPr/>
          </p:nvSpPr>
          <p:spPr bwMode="auto">
            <a:xfrm>
              <a:off x="2887" y="2093"/>
              <a:ext cx="49" cy="19"/>
            </a:xfrm>
            <a:custGeom>
              <a:avLst/>
              <a:gdLst>
                <a:gd name="T0" fmla="*/ 10 w 49"/>
                <a:gd name="T1" fmla="*/ 0 h 19"/>
                <a:gd name="T2" fmla="*/ 16 w 49"/>
                <a:gd name="T3" fmla="*/ 3 h 19"/>
                <a:gd name="T4" fmla="*/ 36 w 49"/>
                <a:gd name="T5" fmla="*/ 4 h 19"/>
                <a:gd name="T6" fmla="*/ 48 w 49"/>
                <a:gd name="T7" fmla="*/ 7 h 19"/>
                <a:gd name="T8" fmla="*/ 48 w 49"/>
                <a:gd name="T9" fmla="*/ 8 h 19"/>
                <a:gd name="T10" fmla="*/ 48 w 49"/>
                <a:gd name="T11" fmla="*/ 13 h 19"/>
                <a:gd name="T12" fmla="*/ 45 w 49"/>
                <a:gd name="T13" fmla="*/ 15 h 19"/>
                <a:gd name="T14" fmla="*/ 36 w 49"/>
                <a:gd name="T15" fmla="*/ 18 h 19"/>
                <a:gd name="T16" fmla="*/ 4 w 49"/>
                <a:gd name="T17" fmla="*/ 15 h 19"/>
                <a:gd name="T18" fmla="*/ 4 w 49"/>
                <a:gd name="T19" fmla="*/ 14 h 19"/>
                <a:gd name="T20" fmla="*/ 0 w 49"/>
                <a:gd name="T21" fmla="*/ 7 h 19"/>
                <a:gd name="T22" fmla="*/ 5 w 49"/>
                <a:gd name="T23" fmla="*/ 1 h 19"/>
                <a:gd name="T24" fmla="*/ 10 w 49"/>
                <a:gd name="T25" fmla="*/ 0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19"/>
                <a:gd name="T41" fmla="*/ 49 w 49"/>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19">
                  <a:moveTo>
                    <a:pt x="10" y="0"/>
                  </a:moveTo>
                  <a:lnTo>
                    <a:pt x="16" y="3"/>
                  </a:lnTo>
                  <a:lnTo>
                    <a:pt x="36" y="4"/>
                  </a:lnTo>
                  <a:lnTo>
                    <a:pt x="48" y="7"/>
                  </a:lnTo>
                  <a:lnTo>
                    <a:pt x="48" y="8"/>
                  </a:lnTo>
                  <a:lnTo>
                    <a:pt x="48" y="13"/>
                  </a:lnTo>
                  <a:lnTo>
                    <a:pt x="45" y="15"/>
                  </a:lnTo>
                  <a:lnTo>
                    <a:pt x="36" y="18"/>
                  </a:lnTo>
                  <a:lnTo>
                    <a:pt x="4" y="15"/>
                  </a:lnTo>
                  <a:lnTo>
                    <a:pt x="4" y="14"/>
                  </a:lnTo>
                  <a:lnTo>
                    <a:pt x="0" y="7"/>
                  </a:lnTo>
                  <a:lnTo>
                    <a:pt x="5" y="1"/>
                  </a:lnTo>
                  <a:lnTo>
                    <a:pt x="10" y="0"/>
                  </a:lnTo>
                </a:path>
              </a:pathLst>
            </a:custGeom>
            <a:solidFill>
              <a:srgbClr val="FFFFFF"/>
            </a:solidFill>
            <a:ln w="12700" cap="rnd">
              <a:solidFill>
                <a:srgbClr val="0040BF"/>
              </a:solidFill>
              <a:round/>
              <a:headEnd/>
              <a:tailEnd/>
            </a:ln>
          </p:spPr>
          <p:txBody>
            <a:bodyPr/>
            <a:lstStyle/>
            <a:p>
              <a:pPr eaLnBrk="0" hangingPunct="0"/>
              <a:endParaRPr lang="en-US" dirty="0"/>
            </a:p>
          </p:txBody>
        </p:sp>
        <p:sp>
          <p:nvSpPr>
            <p:cNvPr id="3162" name="Freeform 3222"/>
            <p:cNvSpPr>
              <a:spLocks/>
            </p:cNvSpPr>
            <p:nvPr/>
          </p:nvSpPr>
          <p:spPr bwMode="auto">
            <a:xfrm>
              <a:off x="2709" y="2055"/>
              <a:ext cx="150" cy="60"/>
            </a:xfrm>
            <a:custGeom>
              <a:avLst/>
              <a:gdLst>
                <a:gd name="T0" fmla="*/ 81 w 150"/>
                <a:gd name="T1" fmla="*/ 52 h 60"/>
                <a:gd name="T2" fmla="*/ 84 w 150"/>
                <a:gd name="T3" fmla="*/ 45 h 60"/>
                <a:gd name="T4" fmla="*/ 91 w 150"/>
                <a:gd name="T5" fmla="*/ 41 h 60"/>
                <a:gd name="T6" fmla="*/ 105 w 150"/>
                <a:gd name="T7" fmla="*/ 41 h 60"/>
                <a:gd name="T8" fmla="*/ 112 w 150"/>
                <a:gd name="T9" fmla="*/ 39 h 60"/>
                <a:gd name="T10" fmla="*/ 131 w 150"/>
                <a:gd name="T11" fmla="*/ 43 h 60"/>
                <a:gd name="T12" fmla="*/ 145 w 150"/>
                <a:gd name="T13" fmla="*/ 43 h 60"/>
                <a:gd name="T14" fmla="*/ 149 w 150"/>
                <a:gd name="T15" fmla="*/ 41 h 60"/>
                <a:gd name="T16" fmla="*/ 149 w 150"/>
                <a:gd name="T17" fmla="*/ 35 h 60"/>
                <a:gd name="T18" fmla="*/ 146 w 150"/>
                <a:gd name="T19" fmla="*/ 31 h 60"/>
                <a:gd name="T20" fmla="*/ 137 w 150"/>
                <a:gd name="T21" fmla="*/ 32 h 60"/>
                <a:gd name="T22" fmla="*/ 128 w 150"/>
                <a:gd name="T23" fmla="*/ 31 h 60"/>
                <a:gd name="T24" fmla="*/ 128 w 150"/>
                <a:gd name="T25" fmla="*/ 28 h 60"/>
                <a:gd name="T26" fmla="*/ 136 w 150"/>
                <a:gd name="T27" fmla="*/ 26 h 60"/>
                <a:gd name="T28" fmla="*/ 137 w 150"/>
                <a:gd name="T29" fmla="*/ 21 h 60"/>
                <a:gd name="T30" fmla="*/ 134 w 150"/>
                <a:gd name="T31" fmla="*/ 19 h 60"/>
                <a:gd name="T32" fmla="*/ 127 w 150"/>
                <a:gd name="T33" fmla="*/ 17 h 60"/>
                <a:gd name="T34" fmla="*/ 117 w 150"/>
                <a:gd name="T35" fmla="*/ 14 h 60"/>
                <a:gd name="T36" fmla="*/ 107 w 150"/>
                <a:gd name="T37" fmla="*/ 10 h 60"/>
                <a:gd name="T38" fmla="*/ 97 w 150"/>
                <a:gd name="T39" fmla="*/ 6 h 60"/>
                <a:gd name="T40" fmla="*/ 81 w 150"/>
                <a:gd name="T41" fmla="*/ 6 h 60"/>
                <a:gd name="T42" fmla="*/ 66 w 150"/>
                <a:gd name="T43" fmla="*/ 6 h 60"/>
                <a:gd name="T44" fmla="*/ 52 w 150"/>
                <a:gd name="T45" fmla="*/ 1 h 60"/>
                <a:gd name="T46" fmla="*/ 44 w 150"/>
                <a:gd name="T47" fmla="*/ 0 h 60"/>
                <a:gd name="T48" fmla="*/ 38 w 150"/>
                <a:gd name="T49" fmla="*/ 4 h 60"/>
                <a:gd name="T50" fmla="*/ 38 w 150"/>
                <a:gd name="T51" fmla="*/ 7 h 60"/>
                <a:gd name="T52" fmla="*/ 39 w 150"/>
                <a:gd name="T53" fmla="*/ 10 h 60"/>
                <a:gd name="T54" fmla="*/ 42 w 150"/>
                <a:gd name="T55" fmla="*/ 14 h 60"/>
                <a:gd name="T56" fmla="*/ 52 w 150"/>
                <a:gd name="T57" fmla="*/ 17 h 60"/>
                <a:gd name="T58" fmla="*/ 55 w 150"/>
                <a:gd name="T59" fmla="*/ 24 h 60"/>
                <a:gd name="T60" fmla="*/ 54 w 150"/>
                <a:gd name="T61" fmla="*/ 28 h 60"/>
                <a:gd name="T62" fmla="*/ 53 w 150"/>
                <a:gd name="T63" fmla="*/ 29 h 60"/>
                <a:gd name="T64" fmla="*/ 39 w 150"/>
                <a:gd name="T65" fmla="*/ 27 h 60"/>
                <a:gd name="T66" fmla="*/ 29 w 150"/>
                <a:gd name="T67" fmla="*/ 26 h 60"/>
                <a:gd name="T68" fmla="*/ 19 w 150"/>
                <a:gd name="T69" fmla="*/ 23 h 60"/>
                <a:gd name="T70" fmla="*/ 10 w 150"/>
                <a:gd name="T71" fmla="*/ 21 h 60"/>
                <a:gd name="T72" fmla="*/ 5 w 150"/>
                <a:gd name="T73" fmla="*/ 24 h 60"/>
                <a:gd name="T74" fmla="*/ 1 w 150"/>
                <a:gd name="T75" fmla="*/ 31 h 60"/>
                <a:gd name="T76" fmla="*/ 1 w 150"/>
                <a:gd name="T77" fmla="*/ 32 h 60"/>
                <a:gd name="T78" fmla="*/ 0 w 150"/>
                <a:gd name="T79" fmla="*/ 33 h 60"/>
                <a:gd name="T80" fmla="*/ 2 w 150"/>
                <a:gd name="T81" fmla="*/ 37 h 60"/>
                <a:gd name="T82" fmla="*/ 4 w 150"/>
                <a:gd name="T83" fmla="*/ 38 h 60"/>
                <a:gd name="T84" fmla="*/ 37 w 150"/>
                <a:gd name="T85" fmla="*/ 43 h 60"/>
                <a:gd name="T86" fmla="*/ 47 w 150"/>
                <a:gd name="T87" fmla="*/ 46 h 60"/>
                <a:gd name="T88" fmla="*/ 59 w 150"/>
                <a:gd name="T89" fmla="*/ 45 h 60"/>
                <a:gd name="T90" fmla="*/ 68 w 150"/>
                <a:gd name="T91" fmla="*/ 46 h 60"/>
                <a:gd name="T92" fmla="*/ 74 w 150"/>
                <a:gd name="T93" fmla="*/ 52 h 60"/>
                <a:gd name="T94" fmla="*/ 78 w 150"/>
                <a:gd name="T95" fmla="*/ 59 h 60"/>
                <a:gd name="T96" fmla="*/ 81 w 150"/>
                <a:gd name="T97" fmla="*/ 52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0"/>
                <a:gd name="T148" fmla="*/ 0 h 60"/>
                <a:gd name="T149" fmla="*/ 150 w 150"/>
                <a:gd name="T150" fmla="*/ 60 h 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0" h="60">
                  <a:moveTo>
                    <a:pt x="81" y="52"/>
                  </a:moveTo>
                  <a:lnTo>
                    <a:pt x="84" y="45"/>
                  </a:lnTo>
                  <a:lnTo>
                    <a:pt x="91" y="41"/>
                  </a:lnTo>
                  <a:lnTo>
                    <a:pt x="105" y="41"/>
                  </a:lnTo>
                  <a:lnTo>
                    <a:pt x="112" y="39"/>
                  </a:lnTo>
                  <a:lnTo>
                    <a:pt x="131" y="43"/>
                  </a:lnTo>
                  <a:lnTo>
                    <a:pt x="145" y="43"/>
                  </a:lnTo>
                  <a:lnTo>
                    <a:pt x="149" y="41"/>
                  </a:lnTo>
                  <a:lnTo>
                    <a:pt x="149" y="35"/>
                  </a:lnTo>
                  <a:lnTo>
                    <a:pt x="146" y="31"/>
                  </a:lnTo>
                  <a:lnTo>
                    <a:pt x="137" y="32"/>
                  </a:lnTo>
                  <a:lnTo>
                    <a:pt x="128" y="31"/>
                  </a:lnTo>
                  <a:lnTo>
                    <a:pt x="128" y="28"/>
                  </a:lnTo>
                  <a:lnTo>
                    <a:pt x="136" y="26"/>
                  </a:lnTo>
                  <a:lnTo>
                    <a:pt x="137" y="21"/>
                  </a:lnTo>
                  <a:lnTo>
                    <a:pt x="134" y="19"/>
                  </a:lnTo>
                  <a:lnTo>
                    <a:pt x="127" y="17"/>
                  </a:lnTo>
                  <a:lnTo>
                    <a:pt x="117" y="14"/>
                  </a:lnTo>
                  <a:lnTo>
                    <a:pt x="107" y="10"/>
                  </a:lnTo>
                  <a:lnTo>
                    <a:pt x="97" y="6"/>
                  </a:lnTo>
                  <a:lnTo>
                    <a:pt x="81" y="6"/>
                  </a:lnTo>
                  <a:lnTo>
                    <a:pt x="66" y="6"/>
                  </a:lnTo>
                  <a:lnTo>
                    <a:pt x="52" y="1"/>
                  </a:lnTo>
                  <a:lnTo>
                    <a:pt x="44" y="0"/>
                  </a:lnTo>
                  <a:lnTo>
                    <a:pt x="38" y="4"/>
                  </a:lnTo>
                  <a:lnTo>
                    <a:pt x="38" y="7"/>
                  </a:lnTo>
                  <a:lnTo>
                    <a:pt x="39" y="10"/>
                  </a:lnTo>
                  <a:lnTo>
                    <a:pt x="42" y="14"/>
                  </a:lnTo>
                  <a:lnTo>
                    <a:pt x="52" y="17"/>
                  </a:lnTo>
                  <a:lnTo>
                    <a:pt x="55" y="24"/>
                  </a:lnTo>
                  <a:lnTo>
                    <a:pt x="54" y="28"/>
                  </a:lnTo>
                  <a:lnTo>
                    <a:pt x="53" y="29"/>
                  </a:lnTo>
                  <a:lnTo>
                    <a:pt x="39" y="27"/>
                  </a:lnTo>
                  <a:lnTo>
                    <a:pt x="29" y="26"/>
                  </a:lnTo>
                  <a:lnTo>
                    <a:pt x="19" y="23"/>
                  </a:lnTo>
                  <a:lnTo>
                    <a:pt x="10" y="21"/>
                  </a:lnTo>
                  <a:lnTo>
                    <a:pt x="5" y="24"/>
                  </a:lnTo>
                  <a:lnTo>
                    <a:pt x="1" y="31"/>
                  </a:lnTo>
                  <a:lnTo>
                    <a:pt x="1" y="32"/>
                  </a:lnTo>
                  <a:lnTo>
                    <a:pt x="0" y="33"/>
                  </a:lnTo>
                  <a:lnTo>
                    <a:pt x="2" y="37"/>
                  </a:lnTo>
                  <a:lnTo>
                    <a:pt x="4" y="38"/>
                  </a:lnTo>
                  <a:lnTo>
                    <a:pt x="37" y="43"/>
                  </a:lnTo>
                  <a:lnTo>
                    <a:pt x="47" y="46"/>
                  </a:lnTo>
                  <a:lnTo>
                    <a:pt x="59" y="45"/>
                  </a:lnTo>
                  <a:lnTo>
                    <a:pt x="68" y="46"/>
                  </a:lnTo>
                  <a:lnTo>
                    <a:pt x="74" y="52"/>
                  </a:lnTo>
                  <a:lnTo>
                    <a:pt x="78" y="59"/>
                  </a:lnTo>
                  <a:lnTo>
                    <a:pt x="81" y="52"/>
                  </a:lnTo>
                </a:path>
              </a:pathLst>
            </a:custGeom>
            <a:solidFill>
              <a:srgbClr val="FFFFFF"/>
            </a:solidFill>
            <a:ln w="12700" cap="rnd">
              <a:solidFill>
                <a:srgbClr val="0040BF"/>
              </a:solidFill>
              <a:round/>
              <a:headEnd/>
              <a:tailEnd/>
            </a:ln>
          </p:spPr>
          <p:txBody>
            <a:bodyPr/>
            <a:lstStyle/>
            <a:p>
              <a:pPr eaLnBrk="0" hangingPunct="0"/>
              <a:endParaRPr lang="en-US" dirty="0"/>
            </a:p>
          </p:txBody>
        </p:sp>
        <p:sp>
          <p:nvSpPr>
            <p:cNvPr id="3163" name="Freeform 3223"/>
            <p:cNvSpPr>
              <a:spLocks/>
            </p:cNvSpPr>
            <p:nvPr/>
          </p:nvSpPr>
          <p:spPr bwMode="auto">
            <a:xfrm>
              <a:off x="2141" y="2013"/>
              <a:ext cx="460" cy="302"/>
            </a:xfrm>
            <a:custGeom>
              <a:avLst/>
              <a:gdLst>
                <a:gd name="T0" fmla="*/ 22 w 460"/>
                <a:gd name="T1" fmla="*/ 14 h 302"/>
                <a:gd name="T2" fmla="*/ 55 w 460"/>
                <a:gd name="T3" fmla="*/ 23 h 302"/>
                <a:gd name="T4" fmla="*/ 91 w 460"/>
                <a:gd name="T5" fmla="*/ 29 h 302"/>
                <a:gd name="T6" fmla="*/ 110 w 460"/>
                <a:gd name="T7" fmla="*/ 51 h 302"/>
                <a:gd name="T8" fmla="*/ 126 w 460"/>
                <a:gd name="T9" fmla="*/ 77 h 302"/>
                <a:gd name="T10" fmla="*/ 148 w 460"/>
                <a:gd name="T11" fmla="*/ 97 h 302"/>
                <a:gd name="T12" fmla="*/ 183 w 460"/>
                <a:gd name="T13" fmla="*/ 112 h 302"/>
                <a:gd name="T14" fmla="*/ 211 w 460"/>
                <a:gd name="T15" fmla="*/ 130 h 302"/>
                <a:gd name="T16" fmla="*/ 230 w 460"/>
                <a:gd name="T17" fmla="*/ 130 h 302"/>
                <a:gd name="T18" fmla="*/ 232 w 460"/>
                <a:gd name="T19" fmla="*/ 140 h 302"/>
                <a:gd name="T20" fmla="*/ 247 w 460"/>
                <a:gd name="T21" fmla="*/ 163 h 302"/>
                <a:gd name="T22" fmla="*/ 263 w 460"/>
                <a:gd name="T23" fmla="*/ 189 h 302"/>
                <a:gd name="T24" fmla="*/ 262 w 460"/>
                <a:gd name="T25" fmla="*/ 211 h 302"/>
                <a:gd name="T26" fmla="*/ 277 w 460"/>
                <a:gd name="T27" fmla="*/ 218 h 302"/>
                <a:gd name="T28" fmla="*/ 292 w 460"/>
                <a:gd name="T29" fmla="*/ 234 h 302"/>
                <a:gd name="T30" fmla="*/ 300 w 460"/>
                <a:gd name="T31" fmla="*/ 257 h 302"/>
                <a:gd name="T32" fmla="*/ 314 w 460"/>
                <a:gd name="T33" fmla="*/ 266 h 302"/>
                <a:gd name="T34" fmla="*/ 333 w 460"/>
                <a:gd name="T35" fmla="*/ 259 h 302"/>
                <a:gd name="T36" fmla="*/ 354 w 460"/>
                <a:gd name="T37" fmla="*/ 278 h 302"/>
                <a:gd name="T38" fmla="*/ 367 w 460"/>
                <a:gd name="T39" fmla="*/ 287 h 302"/>
                <a:gd name="T40" fmla="*/ 386 w 460"/>
                <a:gd name="T41" fmla="*/ 287 h 302"/>
                <a:gd name="T42" fmla="*/ 383 w 460"/>
                <a:gd name="T43" fmla="*/ 268 h 302"/>
                <a:gd name="T44" fmla="*/ 398 w 460"/>
                <a:gd name="T45" fmla="*/ 258 h 302"/>
                <a:gd name="T46" fmla="*/ 418 w 460"/>
                <a:gd name="T47" fmla="*/ 264 h 302"/>
                <a:gd name="T48" fmla="*/ 438 w 460"/>
                <a:gd name="T49" fmla="*/ 275 h 302"/>
                <a:gd name="T50" fmla="*/ 429 w 460"/>
                <a:gd name="T51" fmla="*/ 283 h 302"/>
                <a:gd name="T52" fmla="*/ 437 w 460"/>
                <a:gd name="T53" fmla="*/ 295 h 302"/>
                <a:gd name="T54" fmla="*/ 451 w 460"/>
                <a:gd name="T55" fmla="*/ 297 h 302"/>
                <a:gd name="T56" fmla="*/ 450 w 460"/>
                <a:gd name="T57" fmla="*/ 282 h 302"/>
                <a:gd name="T58" fmla="*/ 457 w 460"/>
                <a:gd name="T59" fmla="*/ 279 h 302"/>
                <a:gd name="T60" fmla="*/ 426 w 460"/>
                <a:gd name="T61" fmla="*/ 251 h 302"/>
                <a:gd name="T62" fmla="*/ 398 w 460"/>
                <a:gd name="T63" fmla="*/ 247 h 302"/>
                <a:gd name="T64" fmla="*/ 371 w 460"/>
                <a:gd name="T65" fmla="*/ 254 h 302"/>
                <a:gd name="T66" fmla="*/ 339 w 460"/>
                <a:gd name="T67" fmla="*/ 247 h 302"/>
                <a:gd name="T68" fmla="*/ 321 w 460"/>
                <a:gd name="T69" fmla="*/ 218 h 302"/>
                <a:gd name="T70" fmla="*/ 314 w 460"/>
                <a:gd name="T71" fmla="*/ 177 h 302"/>
                <a:gd name="T72" fmla="*/ 324 w 460"/>
                <a:gd name="T73" fmla="*/ 167 h 302"/>
                <a:gd name="T74" fmla="*/ 331 w 460"/>
                <a:gd name="T75" fmla="*/ 143 h 302"/>
                <a:gd name="T76" fmla="*/ 347 w 460"/>
                <a:gd name="T77" fmla="*/ 117 h 302"/>
                <a:gd name="T78" fmla="*/ 347 w 460"/>
                <a:gd name="T79" fmla="*/ 99 h 302"/>
                <a:gd name="T80" fmla="*/ 333 w 460"/>
                <a:gd name="T81" fmla="*/ 93 h 302"/>
                <a:gd name="T82" fmla="*/ 337 w 460"/>
                <a:gd name="T83" fmla="*/ 87 h 302"/>
                <a:gd name="T84" fmla="*/ 277 w 460"/>
                <a:gd name="T85" fmla="*/ 75 h 302"/>
                <a:gd name="T86" fmla="*/ 239 w 460"/>
                <a:gd name="T87" fmla="*/ 75 h 3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60"/>
                <a:gd name="T133" fmla="*/ 0 h 302"/>
                <a:gd name="T134" fmla="*/ 460 w 460"/>
                <a:gd name="T135" fmla="*/ 302 h 3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60" h="302">
                  <a:moveTo>
                    <a:pt x="0" y="0"/>
                  </a:moveTo>
                  <a:lnTo>
                    <a:pt x="11" y="4"/>
                  </a:lnTo>
                  <a:lnTo>
                    <a:pt x="22" y="14"/>
                  </a:lnTo>
                  <a:lnTo>
                    <a:pt x="34" y="19"/>
                  </a:lnTo>
                  <a:lnTo>
                    <a:pt x="43" y="22"/>
                  </a:lnTo>
                  <a:lnTo>
                    <a:pt x="55" y="23"/>
                  </a:lnTo>
                  <a:lnTo>
                    <a:pt x="76" y="23"/>
                  </a:lnTo>
                  <a:lnTo>
                    <a:pt x="85" y="26"/>
                  </a:lnTo>
                  <a:lnTo>
                    <a:pt x="91" y="29"/>
                  </a:lnTo>
                  <a:lnTo>
                    <a:pt x="100" y="33"/>
                  </a:lnTo>
                  <a:lnTo>
                    <a:pt x="104" y="40"/>
                  </a:lnTo>
                  <a:lnTo>
                    <a:pt x="110" y="51"/>
                  </a:lnTo>
                  <a:lnTo>
                    <a:pt x="116" y="58"/>
                  </a:lnTo>
                  <a:lnTo>
                    <a:pt x="122" y="69"/>
                  </a:lnTo>
                  <a:lnTo>
                    <a:pt x="126" y="77"/>
                  </a:lnTo>
                  <a:lnTo>
                    <a:pt x="130" y="79"/>
                  </a:lnTo>
                  <a:lnTo>
                    <a:pt x="140" y="91"/>
                  </a:lnTo>
                  <a:lnTo>
                    <a:pt x="148" y="97"/>
                  </a:lnTo>
                  <a:lnTo>
                    <a:pt x="159" y="100"/>
                  </a:lnTo>
                  <a:lnTo>
                    <a:pt x="175" y="108"/>
                  </a:lnTo>
                  <a:lnTo>
                    <a:pt x="183" y="112"/>
                  </a:lnTo>
                  <a:lnTo>
                    <a:pt x="190" y="118"/>
                  </a:lnTo>
                  <a:lnTo>
                    <a:pt x="202" y="125"/>
                  </a:lnTo>
                  <a:lnTo>
                    <a:pt x="211" y="130"/>
                  </a:lnTo>
                  <a:lnTo>
                    <a:pt x="220" y="132"/>
                  </a:lnTo>
                  <a:lnTo>
                    <a:pt x="227" y="130"/>
                  </a:lnTo>
                  <a:lnTo>
                    <a:pt x="230" y="130"/>
                  </a:lnTo>
                  <a:lnTo>
                    <a:pt x="235" y="133"/>
                  </a:lnTo>
                  <a:lnTo>
                    <a:pt x="233" y="139"/>
                  </a:lnTo>
                  <a:lnTo>
                    <a:pt x="232" y="140"/>
                  </a:lnTo>
                  <a:lnTo>
                    <a:pt x="230" y="144"/>
                  </a:lnTo>
                  <a:lnTo>
                    <a:pt x="233" y="149"/>
                  </a:lnTo>
                  <a:lnTo>
                    <a:pt x="247" y="163"/>
                  </a:lnTo>
                  <a:lnTo>
                    <a:pt x="251" y="172"/>
                  </a:lnTo>
                  <a:lnTo>
                    <a:pt x="258" y="180"/>
                  </a:lnTo>
                  <a:lnTo>
                    <a:pt x="263" y="189"/>
                  </a:lnTo>
                  <a:lnTo>
                    <a:pt x="257" y="199"/>
                  </a:lnTo>
                  <a:lnTo>
                    <a:pt x="256" y="204"/>
                  </a:lnTo>
                  <a:lnTo>
                    <a:pt x="262" y="211"/>
                  </a:lnTo>
                  <a:lnTo>
                    <a:pt x="267" y="214"/>
                  </a:lnTo>
                  <a:lnTo>
                    <a:pt x="273" y="214"/>
                  </a:lnTo>
                  <a:lnTo>
                    <a:pt x="277" y="218"/>
                  </a:lnTo>
                  <a:lnTo>
                    <a:pt x="277" y="227"/>
                  </a:lnTo>
                  <a:lnTo>
                    <a:pt x="281" y="226"/>
                  </a:lnTo>
                  <a:lnTo>
                    <a:pt x="292" y="234"/>
                  </a:lnTo>
                  <a:lnTo>
                    <a:pt x="299" y="244"/>
                  </a:lnTo>
                  <a:lnTo>
                    <a:pt x="297" y="252"/>
                  </a:lnTo>
                  <a:lnTo>
                    <a:pt x="300" y="257"/>
                  </a:lnTo>
                  <a:lnTo>
                    <a:pt x="304" y="258"/>
                  </a:lnTo>
                  <a:lnTo>
                    <a:pt x="310" y="263"/>
                  </a:lnTo>
                  <a:lnTo>
                    <a:pt x="314" y="266"/>
                  </a:lnTo>
                  <a:lnTo>
                    <a:pt x="318" y="266"/>
                  </a:lnTo>
                  <a:lnTo>
                    <a:pt x="324" y="263"/>
                  </a:lnTo>
                  <a:lnTo>
                    <a:pt x="333" y="259"/>
                  </a:lnTo>
                  <a:lnTo>
                    <a:pt x="337" y="261"/>
                  </a:lnTo>
                  <a:lnTo>
                    <a:pt x="346" y="268"/>
                  </a:lnTo>
                  <a:lnTo>
                    <a:pt x="354" y="278"/>
                  </a:lnTo>
                  <a:lnTo>
                    <a:pt x="356" y="277"/>
                  </a:lnTo>
                  <a:lnTo>
                    <a:pt x="362" y="277"/>
                  </a:lnTo>
                  <a:lnTo>
                    <a:pt x="367" y="287"/>
                  </a:lnTo>
                  <a:lnTo>
                    <a:pt x="372" y="292"/>
                  </a:lnTo>
                  <a:lnTo>
                    <a:pt x="382" y="291"/>
                  </a:lnTo>
                  <a:lnTo>
                    <a:pt x="386" y="287"/>
                  </a:lnTo>
                  <a:lnTo>
                    <a:pt x="388" y="281"/>
                  </a:lnTo>
                  <a:lnTo>
                    <a:pt x="380" y="272"/>
                  </a:lnTo>
                  <a:lnTo>
                    <a:pt x="383" y="268"/>
                  </a:lnTo>
                  <a:lnTo>
                    <a:pt x="393" y="267"/>
                  </a:lnTo>
                  <a:lnTo>
                    <a:pt x="396" y="264"/>
                  </a:lnTo>
                  <a:lnTo>
                    <a:pt x="398" y="258"/>
                  </a:lnTo>
                  <a:lnTo>
                    <a:pt x="401" y="258"/>
                  </a:lnTo>
                  <a:lnTo>
                    <a:pt x="408" y="259"/>
                  </a:lnTo>
                  <a:lnTo>
                    <a:pt x="418" y="264"/>
                  </a:lnTo>
                  <a:lnTo>
                    <a:pt x="420" y="266"/>
                  </a:lnTo>
                  <a:lnTo>
                    <a:pt x="434" y="271"/>
                  </a:lnTo>
                  <a:lnTo>
                    <a:pt x="438" y="275"/>
                  </a:lnTo>
                  <a:lnTo>
                    <a:pt x="438" y="277"/>
                  </a:lnTo>
                  <a:lnTo>
                    <a:pt x="435" y="278"/>
                  </a:lnTo>
                  <a:lnTo>
                    <a:pt x="429" y="283"/>
                  </a:lnTo>
                  <a:lnTo>
                    <a:pt x="428" y="289"/>
                  </a:lnTo>
                  <a:lnTo>
                    <a:pt x="428" y="294"/>
                  </a:lnTo>
                  <a:lnTo>
                    <a:pt x="437" y="295"/>
                  </a:lnTo>
                  <a:lnTo>
                    <a:pt x="443" y="299"/>
                  </a:lnTo>
                  <a:lnTo>
                    <a:pt x="449" y="301"/>
                  </a:lnTo>
                  <a:lnTo>
                    <a:pt x="451" y="297"/>
                  </a:lnTo>
                  <a:lnTo>
                    <a:pt x="453" y="292"/>
                  </a:lnTo>
                  <a:lnTo>
                    <a:pt x="449" y="287"/>
                  </a:lnTo>
                  <a:lnTo>
                    <a:pt x="450" y="282"/>
                  </a:lnTo>
                  <a:lnTo>
                    <a:pt x="457" y="282"/>
                  </a:lnTo>
                  <a:lnTo>
                    <a:pt x="459" y="281"/>
                  </a:lnTo>
                  <a:lnTo>
                    <a:pt x="457" y="279"/>
                  </a:lnTo>
                  <a:lnTo>
                    <a:pt x="454" y="277"/>
                  </a:lnTo>
                  <a:lnTo>
                    <a:pt x="444" y="266"/>
                  </a:lnTo>
                  <a:lnTo>
                    <a:pt x="426" y="251"/>
                  </a:lnTo>
                  <a:lnTo>
                    <a:pt x="414" y="251"/>
                  </a:lnTo>
                  <a:lnTo>
                    <a:pt x="406" y="247"/>
                  </a:lnTo>
                  <a:lnTo>
                    <a:pt x="398" y="247"/>
                  </a:lnTo>
                  <a:lnTo>
                    <a:pt x="389" y="249"/>
                  </a:lnTo>
                  <a:lnTo>
                    <a:pt x="380" y="249"/>
                  </a:lnTo>
                  <a:lnTo>
                    <a:pt x="371" y="254"/>
                  </a:lnTo>
                  <a:lnTo>
                    <a:pt x="354" y="254"/>
                  </a:lnTo>
                  <a:lnTo>
                    <a:pt x="346" y="249"/>
                  </a:lnTo>
                  <a:lnTo>
                    <a:pt x="339" y="247"/>
                  </a:lnTo>
                  <a:lnTo>
                    <a:pt x="336" y="238"/>
                  </a:lnTo>
                  <a:lnTo>
                    <a:pt x="328" y="228"/>
                  </a:lnTo>
                  <a:lnTo>
                    <a:pt x="321" y="218"/>
                  </a:lnTo>
                  <a:lnTo>
                    <a:pt x="308" y="196"/>
                  </a:lnTo>
                  <a:lnTo>
                    <a:pt x="314" y="186"/>
                  </a:lnTo>
                  <a:lnTo>
                    <a:pt x="314" y="177"/>
                  </a:lnTo>
                  <a:lnTo>
                    <a:pt x="316" y="172"/>
                  </a:lnTo>
                  <a:lnTo>
                    <a:pt x="319" y="169"/>
                  </a:lnTo>
                  <a:lnTo>
                    <a:pt x="324" y="167"/>
                  </a:lnTo>
                  <a:lnTo>
                    <a:pt x="328" y="163"/>
                  </a:lnTo>
                  <a:lnTo>
                    <a:pt x="328" y="156"/>
                  </a:lnTo>
                  <a:lnTo>
                    <a:pt x="331" y="143"/>
                  </a:lnTo>
                  <a:lnTo>
                    <a:pt x="337" y="132"/>
                  </a:lnTo>
                  <a:lnTo>
                    <a:pt x="345" y="125"/>
                  </a:lnTo>
                  <a:lnTo>
                    <a:pt x="347" y="117"/>
                  </a:lnTo>
                  <a:lnTo>
                    <a:pt x="352" y="109"/>
                  </a:lnTo>
                  <a:lnTo>
                    <a:pt x="350" y="102"/>
                  </a:lnTo>
                  <a:lnTo>
                    <a:pt x="347" y="99"/>
                  </a:lnTo>
                  <a:lnTo>
                    <a:pt x="343" y="97"/>
                  </a:lnTo>
                  <a:lnTo>
                    <a:pt x="336" y="95"/>
                  </a:lnTo>
                  <a:lnTo>
                    <a:pt x="333" y="93"/>
                  </a:lnTo>
                  <a:lnTo>
                    <a:pt x="333" y="89"/>
                  </a:lnTo>
                  <a:lnTo>
                    <a:pt x="336" y="89"/>
                  </a:lnTo>
                  <a:lnTo>
                    <a:pt x="337" y="87"/>
                  </a:lnTo>
                  <a:lnTo>
                    <a:pt x="333" y="82"/>
                  </a:lnTo>
                  <a:lnTo>
                    <a:pt x="304" y="79"/>
                  </a:lnTo>
                  <a:lnTo>
                    <a:pt x="277" y="75"/>
                  </a:lnTo>
                  <a:lnTo>
                    <a:pt x="269" y="77"/>
                  </a:lnTo>
                  <a:lnTo>
                    <a:pt x="258" y="78"/>
                  </a:lnTo>
                  <a:lnTo>
                    <a:pt x="239" y="75"/>
                  </a:lnTo>
                  <a:lnTo>
                    <a:pt x="232" y="74"/>
                  </a:lnTo>
                  <a:lnTo>
                    <a:pt x="227" y="68"/>
                  </a:lnTo>
                </a:path>
              </a:pathLst>
            </a:custGeom>
            <a:noFill/>
            <a:ln w="12700" cap="rnd">
              <a:solidFill>
                <a:srgbClr val="0040BF"/>
              </a:solidFill>
              <a:round/>
              <a:headEnd/>
              <a:tailEnd/>
            </a:ln>
          </p:spPr>
          <p:txBody>
            <a:bodyPr/>
            <a:lstStyle/>
            <a:p>
              <a:pPr eaLnBrk="0" hangingPunct="0"/>
              <a:endParaRPr lang="en-US" dirty="0"/>
            </a:p>
          </p:txBody>
        </p:sp>
        <p:sp>
          <p:nvSpPr>
            <p:cNvPr id="3164" name="Freeform 3224"/>
            <p:cNvSpPr>
              <a:spLocks/>
            </p:cNvSpPr>
            <p:nvPr/>
          </p:nvSpPr>
          <p:spPr bwMode="auto">
            <a:xfrm>
              <a:off x="3077" y="2309"/>
              <a:ext cx="267" cy="285"/>
            </a:xfrm>
            <a:custGeom>
              <a:avLst/>
              <a:gdLst>
                <a:gd name="T0" fmla="*/ 247 w 267"/>
                <a:gd name="T1" fmla="*/ 68 h 285"/>
                <a:gd name="T2" fmla="*/ 222 w 267"/>
                <a:gd name="T3" fmla="*/ 54 h 285"/>
                <a:gd name="T4" fmla="*/ 205 w 267"/>
                <a:gd name="T5" fmla="*/ 44 h 285"/>
                <a:gd name="T6" fmla="*/ 195 w 267"/>
                <a:gd name="T7" fmla="*/ 33 h 285"/>
                <a:gd name="T8" fmla="*/ 186 w 267"/>
                <a:gd name="T9" fmla="*/ 29 h 285"/>
                <a:gd name="T10" fmla="*/ 162 w 267"/>
                <a:gd name="T11" fmla="*/ 25 h 285"/>
                <a:gd name="T12" fmla="*/ 155 w 267"/>
                <a:gd name="T13" fmla="*/ 20 h 285"/>
                <a:gd name="T14" fmla="*/ 149 w 267"/>
                <a:gd name="T15" fmla="*/ 4 h 285"/>
                <a:gd name="T16" fmla="*/ 142 w 267"/>
                <a:gd name="T17" fmla="*/ 0 h 285"/>
                <a:gd name="T18" fmla="*/ 130 w 267"/>
                <a:gd name="T19" fmla="*/ 2 h 285"/>
                <a:gd name="T20" fmla="*/ 117 w 267"/>
                <a:gd name="T21" fmla="*/ 4 h 285"/>
                <a:gd name="T22" fmla="*/ 108 w 267"/>
                <a:gd name="T23" fmla="*/ 1 h 285"/>
                <a:gd name="T24" fmla="*/ 102 w 267"/>
                <a:gd name="T25" fmla="*/ 7 h 285"/>
                <a:gd name="T26" fmla="*/ 103 w 267"/>
                <a:gd name="T27" fmla="*/ 15 h 285"/>
                <a:gd name="T28" fmla="*/ 100 w 267"/>
                <a:gd name="T29" fmla="*/ 25 h 285"/>
                <a:gd name="T30" fmla="*/ 102 w 267"/>
                <a:gd name="T31" fmla="*/ 34 h 285"/>
                <a:gd name="T32" fmla="*/ 96 w 267"/>
                <a:gd name="T33" fmla="*/ 45 h 285"/>
                <a:gd name="T34" fmla="*/ 92 w 267"/>
                <a:gd name="T35" fmla="*/ 52 h 285"/>
                <a:gd name="T36" fmla="*/ 87 w 267"/>
                <a:gd name="T37" fmla="*/ 67 h 285"/>
                <a:gd name="T38" fmla="*/ 71 w 267"/>
                <a:gd name="T39" fmla="*/ 86 h 285"/>
                <a:gd name="T40" fmla="*/ 24 w 267"/>
                <a:gd name="T41" fmla="*/ 126 h 285"/>
                <a:gd name="T42" fmla="*/ 19 w 267"/>
                <a:gd name="T43" fmla="*/ 137 h 285"/>
                <a:gd name="T44" fmla="*/ 16 w 267"/>
                <a:gd name="T45" fmla="*/ 150 h 285"/>
                <a:gd name="T46" fmla="*/ 18 w 267"/>
                <a:gd name="T47" fmla="*/ 154 h 285"/>
                <a:gd name="T48" fmla="*/ 26 w 267"/>
                <a:gd name="T49" fmla="*/ 154 h 285"/>
                <a:gd name="T50" fmla="*/ 22 w 267"/>
                <a:gd name="T51" fmla="*/ 161 h 285"/>
                <a:gd name="T52" fmla="*/ 3 w 267"/>
                <a:gd name="T53" fmla="*/ 186 h 285"/>
                <a:gd name="T54" fmla="*/ 3 w 267"/>
                <a:gd name="T55" fmla="*/ 196 h 285"/>
                <a:gd name="T56" fmla="*/ 13 w 267"/>
                <a:gd name="T57" fmla="*/ 204 h 285"/>
                <a:gd name="T58" fmla="*/ 23 w 267"/>
                <a:gd name="T59" fmla="*/ 211 h 285"/>
                <a:gd name="T60" fmla="*/ 41 w 267"/>
                <a:gd name="T61" fmla="*/ 215 h 285"/>
                <a:gd name="T62" fmla="*/ 42 w 267"/>
                <a:gd name="T63" fmla="*/ 226 h 285"/>
                <a:gd name="T64" fmla="*/ 48 w 267"/>
                <a:gd name="T65" fmla="*/ 234 h 285"/>
                <a:gd name="T66" fmla="*/ 42 w 267"/>
                <a:gd name="T67" fmla="*/ 254 h 285"/>
                <a:gd name="T68" fmla="*/ 53 w 267"/>
                <a:gd name="T69" fmla="*/ 271 h 285"/>
                <a:gd name="T70" fmla="*/ 67 w 267"/>
                <a:gd name="T71" fmla="*/ 266 h 285"/>
                <a:gd name="T72" fmla="*/ 92 w 267"/>
                <a:gd name="T73" fmla="*/ 270 h 285"/>
                <a:gd name="T74" fmla="*/ 105 w 267"/>
                <a:gd name="T75" fmla="*/ 270 h 285"/>
                <a:gd name="T76" fmla="*/ 117 w 267"/>
                <a:gd name="T77" fmla="*/ 279 h 285"/>
                <a:gd name="T78" fmla="*/ 142 w 267"/>
                <a:gd name="T79" fmla="*/ 283 h 285"/>
                <a:gd name="T80" fmla="*/ 166 w 267"/>
                <a:gd name="T81" fmla="*/ 279 h 285"/>
                <a:gd name="T82" fmla="*/ 180 w 267"/>
                <a:gd name="T83" fmla="*/ 273 h 285"/>
                <a:gd name="T84" fmla="*/ 198 w 267"/>
                <a:gd name="T85" fmla="*/ 271 h 285"/>
                <a:gd name="T86" fmla="*/ 207 w 267"/>
                <a:gd name="T87" fmla="*/ 261 h 285"/>
                <a:gd name="T88" fmla="*/ 217 w 267"/>
                <a:gd name="T89" fmla="*/ 253 h 285"/>
                <a:gd name="T90" fmla="*/ 230 w 267"/>
                <a:gd name="T91" fmla="*/ 251 h 285"/>
                <a:gd name="T92" fmla="*/ 237 w 267"/>
                <a:gd name="T93" fmla="*/ 246 h 285"/>
                <a:gd name="T94" fmla="*/ 244 w 267"/>
                <a:gd name="T95" fmla="*/ 216 h 285"/>
                <a:gd name="T96" fmla="*/ 255 w 267"/>
                <a:gd name="T97" fmla="*/ 198 h 285"/>
                <a:gd name="T98" fmla="*/ 264 w 267"/>
                <a:gd name="T99" fmla="*/ 74 h 2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7"/>
                <a:gd name="T151" fmla="*/ 0 h 285"/>
                <a:gd name="T152" fmla="*/ 267 w 267"/>
                <a:gd name="T153" fmla="*/ 285 h 2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7" h="285">
                  <a:moveTo>
                    <a:pt x="264" y="74"/>
                  </a:moveTo>
                  <a:lnTo>
                    <a:pt x="247" y="68"/>
                  </a:lnTo>
                  <a:lnTo>
                    <a:pt x="237" y="61"/>
                  </a:lnTo>
                  <a:lnTo>
                    <a:pt x="222" y="54"/>
                  </a:lnTo>
                  <a:lnTo>
                    <a:pt x="211" y="49"/>
                  </a:lnTo>
                  <a:lnTo>
                    <a:pt x="205" y="44"/>
                  </a:lnTo>
                  <a:lnTo>
                    <a:pt x="200" y="41"/>
                  </a:lnTo>
                  <a:lnTo>
                    <a:pt x="195" y="33"/>
                  </a:lnTo>
                  <a:lnTo>
                    <a:pt x="192" y="30"/>
                  </a:lnTo>
                  <a:lnTo>
                    <a:pt x="186" y="29"/>
                  </a:lnTo>
                  <a:lnTo>
                    <a:pt x="174" y="29"/>
                  </a:lnTo>
                  <a:lnTo>
                    <a:pt x="162" y="25"/>
                  </a:lnTo>
                  <a:lnTo>
                    <a:pt x="158" y="23"/>
                  </a:lnTo>
                  <a:lnTo>
                    <a:pt x="155" y="20"/>
                  </a:lnTo>
                  <a:lnTo>
                    <a:pt x="151" y="10"/>
                  </a:lnTo>
                  <a:lnTo>
                    <a:pt x="149" y="4"/>
                  </a:lnTo>
                  <a:lnTo>
                    <a:pt x="147" y="0"/>
                  </a:lnTo>
                  <a:lnTo>
                    <a:pt x="142" y="0"/>
                  </a:lnTo>
                  <a:lnTo>
                    <a:pt x="138" y="1"/>
                  </a:lnTo>
                  <a:lnTo>
                    <a:pt x="130" y="2"/>
                  </a:lnTo>
                  <a:lnTo>
                    <a:pt x="124" y="5"/>
                  </a:lnTo>
                  <a:lnTo>
                    <a:pt x="117" y="4"/>
                  </a:lnTo>
                  <a:lnTo>
                    <a:pt x="112" y="2"/>
                  </a:lnTo>
                  <a:lnTo>
                    <a:pt x="108" y="1"/>
                  </a:lnTo>
                  <a:lnTo>
                    <a:pt x="105" y="2"/>
                  </a:lnTo>
                  <a:lnTo>
                    <a:pt x="102" y="7"/>
                  </a:lnTo>
                  <a:lnTo>
                    <a:pt x="102" y="12"/>
                  </a:lnTo>
                  <a:lnTo>
                    <a:pt x="103" y="15"/>
                  </a:lnTo>
                  <a:lnTo>
                    <a:pt x="103" y="18"/>
                  </a:lnTo>
                  <a:lnTo>
                    <a:pt x="100" y="25"/>
                  </a:lnTo>
                  <a:lnTo>
                    <a:pt x="100" y="27"/>
                  </a:lnTo>
                  <a:lnTo>
                    <a:pt x="102" y="34"/>
                  </a:lnTo>
                  <a:lnTo>
                    <a:pt x="100" y="37"/>
                  </a:lnTo>
                  <a:lnTo>
                    <a:pt x="96" y="45"/>
                  </a:lnTo>
                  <a:lnTo>
                    <a:pt x="94" y="49"/>
                  </a:lnTo>
                  <a:lnTo>
                    <a:pt x="92" y="52"/>
                  </a:lnTo>
                  <a:lnTo>
                    <a:pt x="90" y="59"/>
                  </a:lnTo>
                  <a:lnTo>
                    <a:pt x="87" y="67"/>
                  </a:lnTo>
                  <a:lnTo>
                    <a:pt x="79" y="75"/>
                  </a:lnTo>
                  <a:lnTo>
                    <a:pt x="71" y="86"/>
                  </a:lnTo>
                  <a:lnTo>
                    <a:pt x="48" y="106"/>
                  </a:lnTo>
                  <a:lnTo>
                    <a:pt x="24" y="126"/>
                  </a:lnTo>
                  <a:lnTo>
                    <a:pt x="21" y="132"/>
                  </a:lnTo>
                  <a:lnTo>
                    <a:pt x="19" y="137"/>
                  </a:lnTo>
                  <a:lnTo>
                    <a:pt x="22" y="144"/>
                  </a:lnTo>
                  <a:lnTo>
                    <a:pt x="16" y="150"/>
                  </a:lnTo>
                  <a:lnTo>
                    <a:pt x="15" y="154"/>
                  </a:lnTo>
                  <a:lnTo>
                    <a:pt x="18" y="154"/>
                  </a:lnTo>
                  <a:lnTo>
                    <a:pt x="23" y="154"/>
                  </a:lnTo>
                  <a:lnTo>
                    <a:pt x="26" y="154"/>
                  </a:lnTo>
                  <a:lnTo>
                    <a:pt x="26" y="157"/>
                  </a:lnTo>
                  <a:lnTo>
                    <a:pt x="22" y="161"/>
                  </a:lnTo>
                  <a:lnTo>
                    <a:pt x="13" y="171"/>
                  </a:lnTo>
                  <a:lnTo>
                    <a:pt x="3" y="186"/>
                  </a:lnTo>
                  <a:lnTo>
                    <a:pt x="0" y="194"/>
                  </a:lnTo>
                  <a:lnTo>
                    <a:pt x="3" y="196"/>
                  </a:lnTo>
                  <a:lnTo>
                    <a:pt x="8" y="198"/>
                  </a:lnTo>
                  <a:lnTo>
                    <a:pt x="13" y="204"/>
                  </a:lnTo>
                  <a:lnTo>
                    <a:pt x="21" y="210"/>
                  </a:lnTo>
                  <a:lnTo>
                    <a:pt x="23" y="211"/>
                  </a:lnTo>
                  <a:lnTo>
                    <a:pt x="26" y="212"/>
                  </a:lnTo>
                  <a:lnTo>
                    <a:pt x="41" y="215"/>
                  </a:lnTo>
                  <a:lnTo>
                    <a:pt x="42" y="217"/>
                  </a:lnTo>
                  <a:lnTo>
                    <a:pt x="42" y="226"/>
                  </a:lnTo>
                  <a:lnTo>
                    <a:pt x="46" y="231"/>
                  </a:lnTo>
                  <a:lnTo>
                    <a:pt x="48" y="234"/>
                  </a:lnTo>
                  <a:lnTo>
                    <a:pt x="43" y="242"/>
                  </a:lnTo>
                  <a:lnTo>
                    <a:pt x="42" y="254"/>
                  </a:lnTo>
                  <a:lnTo>
                    <a:pt x="45" y="263"/>
                  </a:lnTo>
                  <a:lnTo>
                    <a:pt x="53" y="271"/>
                  </a:lnTo>
                  <a:lnTo>
                    <a:pt x="63" y="269"/>
                  </a:lnTo>
                  <a:lnTo>
                    <a:pt x="67" y="266"/>
                  </a:lnTo>
                  <a:lnTo>
                    <a:pt x="78" y="270"/>
                  </a:lnTo>
                  <a:lnTo>
                    <a:pt x="92" y="270"/>
                  </a:lnTo>
                  <a:lnTo>
                    <a:pt x="100" y="269"/>
                  </a:lnTo>
                  <a:lnTo>
                    <a:pt x="105" y="270"/>
                  </a:lnTo>
                  <a:lnTo>
                    <a:pt x="113" y="277"/>
                  </a:lnTo>
                  <a:lnTo>
                    <a:pt x="117" y="279"/>
                  </a:lnTo>
                  <a:lnTo>
                    <a:pt x="132" y="281"/>
                  </a:lnTo>
                  <a:lnTo>
                    <a:pt x="142" y="283"/>
                  </a:lnTo>
                  <a:lnTo>
                    <a:pt x="157" y="284"/>
                  </a:lnTo>
                  <a:lnTo>
                    <a:pt x="166" y="279"/>
                  </a:lnTo>
                  <a:lnTo>
                    <a:pt x="174" y="274"/>
                  </a:lnTo>
                  <a:lnTo>
                    <a:pt x="180" y="273"/>
                  </a:lnTo>
                  <a:lnTo>
                    <a:pt x="190" y="273"/>
                  </a:lnTo>
                  <a:lnTo>
                    <a:pt x="198" y="271"/>
                  </a:lnTo>
                  <a:lnTo>
                    <a:pt x="203" y="268"/>
                  </a:lnTo>
                  <a:lnTo>
                    <a:pt x="207" y="261"/>
                  </a:lnTo>
                  <a:lnTo>
                    <a:pt x="213" y="257"/>
                  </a:lnTo>
                  <a:lnTo>
                    <a:pt x="217" y="253"/>
                  </a:lnTo>
                  <a:lnTo>
                    <a:pt x="225" y="251"/>
                  </a:lnTo>
                  <a:lnTo>
                    <a:pt x="230" y="251"/>
                  </a:lnTo>
                  <a:lnTo>
                    <a:pt x="234" y="250"/>
                  </a:lnTo>
                  <a:lnTo>
                    <a:pt x="237" y="246"/>
                  </a:lnTo>
                  <a:lnTo>
                    <a:pt x="240" y="227"/>
                  </a:lnTo>
                  <a:lnTo>
                    <a:pt x="244" y="216"/>
                  </a:lnTo>
                  <a:lnTo>
                    <a:pt x="247" y="207"/>
                  </a:lnTo>
                  <a:lnTo>
                    <a:pt x="255" y="198"/>
                  </a:lnTo>
                  <a:lnTo>
                    <a:pt x="266" y="193"/>
                  </a:lnTo>
                  <a:lnTo>
                    <a:pt x="264" y="74"/>
                  </a:lnTo>
                </a:path>
              </a:pathLst>
            </a:custGeom>
            <a:solidFill>
              <a:srgbClr val="FFFFFF"/>
            </a:solidFill>
            <a:ln w="12700" cap="rnd">
              <a:noFill/>
              <a:round/>
              <a:headEnd/>
              <a:tailEnd/>
            </a:ln>
          </p:spPr>
          <p:txBody>
            <a:bodyPr/>
            <a:lstStyle/>
            <a:p>
              <a:pPr eaLnBrk="0" hangingPunct="0"/>
              <a:endParaRPr lang="en-US" dirty="0"/>
            </a:p>
          </p:txBody>
        </p:sp>
        <p:sp>
          <p:nvSpPr>
            <p:cNvPr id="3165" name="Freeform 3225"/>
            <p:cNvSpPr>
              <a:spLocks/>
            </p:cNvSpPr>
            <p:nvPr/>
          </p:nvSpPr>
          <p:spPr bwMode="auto">
            <a:xfrm>
              <a:off x="3337" y="2168"/>
              <a:ext cx="234" cy="331"/>
            </a:xfrm>
            <a:custGeom>
              <a:avLst/>
              <a:gdLst>
                <a:gd name="T0" fmla="*/ 226 w 234"/>
                <a:gd name="T1" fmla="*/ 2 h 331"/>
                <a:gd name="T2" fmla="*/ 212 w 234"/>
                <a:gd name="T3" fmla="*/ 2 h 331"/>
                <a:gd name="T4" fmla="*/ 197 w 234"/>
                <a:gd name="T5" fmla="*/ 3 h 331"/>
                <a:gd name="T6" fmla="*/ 182 w 234"/>
                <a:gd name="T7" fmla="*/ 8 h 331"/>
                <a:gd name="T8" fmla="*/ 168 w 234"/>
                <a:gd name="T9" fmla="*/ 21 h 331"/>
                <a:gd name="T10" fmla="*/ 142 w 234"/>
                <a:gd name="T11" fmla="*/ 25 h 331"/>
                <a:gd name="T12" fmla="*/ 139 w 234"/>
                <a:gd name="T13" fmla="*/ 28 h 331"/>
                <a:gd name="T14" fmla="*/ 142 w 234"/>
                <a:gd name="T15" fmla="*/ 32 h 331"/>
                <a:gd name="T16" fmla="*/ 113 w 234"/>
                <a:gd name="T17" fmla="*/ 30 h 331"/>
                <a:gd name="T18" fmla="*/ 111 w 234"/>
                <a:gd name="T19" fmla="*/ 24 h 331"/>
                <a:gd name="T20" fmla="*/ 107 w 234"/>
                <a:gd name="T21" fmla="*/ 14 h 331"/>
                <a:gd name="T22" fmla="*/ 100 w 234"/>
                <a:gd name="T23" fmla="*/ 21 h 331"/>
                <a:gd name="T24" fmla="*/ 97 w 234"/>
                <a:gd name="T25" fmla="*/ 27 h 331"/>
                <a:gd name="T26" fmla="*/ 74 w 234"/>
                <a:gd name="T27" fmla="*/ 34 h 331"/>
                <a:gd name="T28" fmla="*/ 62 w 234"/>
                <a:gd name="T29" fmla="*/ 27 h 331"/>
                <a:gd name="T30" fmla="*/ 52 w 234"/>
                <a:gd name="T31" fmla="*/ 27 h 331"/>
                <a:gd name="T32" fmla="*/ 33 w 234"/>
                <a:gd name="T33" fmla="*/ 24 h 331"/>
                <a:gd name="T34" fmla="*/ 26 w 234"/>
                <a:gd name="T35" fmla="*/ 27 h 331"/>
                <a:gd name="T36" fmla="*/ 25 w 234"/>
                <a:gd name="T37" fmla="*/ 33 h 331"/>
                <a:gd name="T38" fmla="*/ 19 w 234"/>
                <a:gd name="T39" fmla="*/ 40 h 331"/>
                <a:gd name="T40" fmla="*/ 23 w 234"/>
                <a:gd name="T41" fmla="*/ 47 h 331"/>
                <a:gd name="T42" fmla="*/ 35 w 234"/>
                <a:gd name="T43" fmla="*/ 63 h 331"/>
                <a:gd name="T44" fmla="*/ 45 w 234"/>
                <a:gd name="T45" fmla="*/ 77 h 331"/>
                <a:gd name="T46" fmla="*/ 56 w 234"/>
                <a:gd name="T47" fmla="*/ 86 h 331"/>
                <a:gd name="T48" fmla="*/ 52 w 234"/>
                <a:gd name="T49" fmla="*/ 96 h 331"/>
                <a:gd name="T50" fmla="*/ 50 w 234"/>
                <a:gd name="T51" fmla="*/ 111 h 331"/>
                <a:gd name="T52" fmla="*/ 52 w 234"/>
                <a:gd name="T53" fmla="*/ 121 h 331"/>
                <a:gd name="T54" fmla="*/ 54 w 234"/>
                <a:gd name="T55" fmla="*/ 132 h 331"/>
                <a:gd name="T56" fmla="*/ 47 w 234"/>
                <a:gd name="T57" fmla="*/ 141 h 331"/>
                <a:gd name="T58" fmla="*/ 45 w 234"/>
                <a:gd name="T59" fmla="*/ 157 h 331"/>
                <a:gd name="T60" fmla="*/ 52 w 234"/>
                <a:gd name="T61" fmla="*/ 168 h 331"/>
                <a:gd name="T62" fmla="*/ 41 w 234"/>
                <a:gd name="T63" fmla="*/ 168 h 331"/>
                <a:gd name="T64" fmla="*/ 35 w 234"/>
                <a:gd name="T65" fmla="*/ 174 h 331"/>
                <a:gd name="T66" fmla="*/ 26 w 234"/>
                <a:gd name="T67" fmla="*/ 187 h 331"/>
                <a:gd name="T68" fmla="*/ 13 w 234"/>
                <a:gd name="T69" fmla="*/ 200 h 331"/>
                <a:gd name="T70" fmla="*/ 6 w 234"/>
                <a:gd name="T71" fmla="*/ 209 h 331"/>
                <a:gd name="T72" fmla="*/ 0 w 234"/>
                <a:gd name="T73" fmla="*/ 330 h 331"/>
                <a:gd name="T74" fmla="*/ 16 w 234"/>
                <a:gd name="T75" fmla="*/ 326 h 331"/>
                <a:gd name="T76" fmla="*/ 30 w 234"/>
                <a:gd name="T77" fmla="*/ 324 h 331"/>
                <a:gd name="T78" fmla="*/ 44 w 234"/>
                <a:gd name="T79" fmla="*/ 317 h 331"/>
                <a:gd name="T80" fmla="*/ 63 w 234"/>
                <a:gd name="T81" fmla="*/ 317 h 331"/>
                <a:gd name="T82" fmla="*/ 80 w 234"/>
                <a:gd name="T83" fmla="*/ 309 h 331"/>
                <a:gd name="T84" fmla="*/ 97 w 234"/>
                <a:gd name="T85" fmla="*/ 300 h 331"/>
                <a:gd name="T86" fmla="*/ 98 w 234"/>
                <a:gd name="T87" fmla="*/ 294 h 331"/>
                <a:gd name="T88" fmla="*/ 103 w 234"/>
                <a:gd name="T89" fmla="*/ 282 h 331"/>
                <a:gd name="T90" fmla="*/ 110 w 234"/>
                <a:gd name="T91" fmla="*/ 274 h 331"/>
                <a:gd name="T92" fmla="*/ 122 w 234"/>
                <a:gd name="T93" fmla="*/ 274 h 331"/>
                <a:gd name="T94" fmla="*/ 132 w 234"/>
                <a:gd name="T95" fmla="*/ 274 h 331"/>
                <a:gd name="T96" fmla="*/ 142 w 234"/>
                <a:gd name="T97" fmla="*/ 278 h 331"/>
                <a:gd name="T98" fmla="*/ 150 w 234"/>
                <a:gd name="T99" fmla="*/ 293 h 331"/>
                <a:gd name="T100" fmla="*/ 159 w 234"/>
                <a:gd name="T101" fmla="*/ 301 h 331"/>
                <a:gd name="T102" fmla="*/ 174 w 234"/>
                <a:gd name="T103" fmla="*/ 303 h 331"/>
                <a:gd name="T104" fmla="*/ 204 w 234"/>
                <a:gd name="T105" fmla="*/ 288 h 331"/>
                <a:gd name="T106" fmla="*/ 213 w 234"/>
                <a:gd name="T107" fmla="*/ 281 h 33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4"/>
                <a:gd name="T163" fmla="*/ 0 h 331"/>
                <a:gd name="T164" fmla="*/ 234 w 234"/>
                <a:gd name="T165" fmla="*/ 331 h 33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4" h="331">
                  <a:moveTo>
                    <a:pt x="233" y="7"/>
                  </a:moveTo>
                  <a:lnTo>
                    <a:pt x="226" y="2"/>
                  </a:lnTo>
                  <a:lnTo>
                    <a:pt x="219" y="0"/>
                  </a:lnTo>
                  <a:lnTo>
                    <a:pt x="212" y="2"/>
                  </a:lnTo>
                  <a:lnTo>
                    <a:pt x="204" y="5"/>
                  </a:lnTo>
                  <a:lnTo>
                    <a:pt x="197" y="3"/>
                  </a:lnTo>
                  <a:lnTo>
                    <a:pt x="189" y="4"/>
                  </a:lnTo>
                  <a:lnTo>
                    <a:pt x="182" y="8"/>
                  </a:lnTo>
                  <a:lnTo>
                    <a:pt x="175" y="15"/>
                  </a:lnTo>
                  <a:lnTo>
                    <a:pt x="168" y="21"/>
                  </a:lnTo>
                  <a:lnTo>
                    <a:pt x="157" y="28"/>
                  </a:lnTo>
                  <a:lnTo>
                    <a:pt x="142" y="25"/>
                  </a:lnTo>
                  <a:lnTo>
                    <a:pt x="139" y="27"/>
                  </a:lnTo>
                  <a:lnTo>
                    <a:pt x="139" y="28"/>
                  </a:lnTo>
                  <a:lnTo>
                    <a:pt x="140" y="29"/>
                  </a:lnTo>
                  <a:lnTo>
                    <a:pt x="142" y="32"/>
                  </a:lnTo>
                  <a:lnTo>
                    <a:pt x="140" y="34"/>
                  </a:lnTo>
                  <a:lnTo>
                    <a:pt x="113" y="30"/>
                  </a:lnTo>
                  <a:lnTo>
                    <a:pt x="111" y="29"/>
                  </a:lnTo>
                  <a:lnTo>
                    <a:pt x="111" y="24"/>
                  </a:lnTo>
                  <a:lnTo>
                    <a:pt x="110" y="17"/>
                  </a:lnTo>
                  <a:lnTo>
                    <a:pt x="107" y="14"/>
                  </a:lnTo>
                  <a:lnTo>
                    <a:pt x="103" y="14"/>
                  </a:lnTo>
                  <a:lnTo>
                    <a:pt x="100" y="21"/>
                  </a:lnTo>
                  <a:lnTo>
                    <a:pt x="98" y="24"/>
                  </a:lnTo>
                  <a:lnTo>
                    <a:pt x="97" y="27"/>
                  </a:lnTo>
                  <a:lnTo>
                    <a:pt x="96" y="37"/>
                  </a:lnTo>
                  <a:lnTo>
                    <a:pt x="74" y="34"/>
                  </a:lnTo>
                  <a:lnTo>
                    <a:pt x="68" y="30"/>
                  </a:lnTo>
                  <a:lnTo>
                    <a:pt x="62" y="27"/>
                  </a:lnTo>
                  <a:lnTo>
                    <a:pt x="58" y="25"/>
                  </a:lnTo>
                  <a:lnTo>
                    <a:pt x="52" y="27"/>
                  </a:lnTo>
                  <a:lnTo>
                    <a:pt x="42" y="28"/>
                  </a:lnTo>
                  <a:lnTo>
                    <a:pt x="33" y="24"/>
                  </a:lnTo>
                  <a:lnTo>
                    <a:pt x="22" y="21"/>
                  </a:lnTo>
                  <a:lnTo>
                    <a:pt x="26" y="27"/>
                  </a:lnTo>
                  <a:lnTo>
                    <a:pt x="26" y="29"/>
                  </a:lnTo>
                  <a:lnTo>
                    <a:pt x="25" y="33"/>
                  </a:lnTo>
                  <a:lnTo>
                    <a:pt x="23" y="37"/>
                  </a:lnTo>
                  <a:lnTo>
                    <a:pt x="19" y="40"/>
                  </a:lnTo>
                  <a:lnTo>
                    <a:pt x="18" y="43"/>
                  </a:lnTo>
                  <a:lnTo>
                    <a:pt x="23" y="47"/>
                  </a:lnTo>
                  <a:lnTo>
                    <a:pt x="29" y="52"/>
                  </a:lnTo>
                  <a:lnTo>
                    <a:pt x="35" y="63"/>
                  </a:lnTo>
                  <a:lnTo>
                    <a:pt x="40" y="71"/>
                  </a:lnTo>
                  <a:lnTo>
                    <a:pt x="45" y="77"/>
                  </a:lnTo>
                  <a:lnTo>
                    <a:pt x="51" y="82"/>
                  </a:lnTo>
                  <a:lnTo>
                    <a:pt x="56" y="86"/>
                  </a:lnTo>
                  <a:lnTo>
                    <a:pt x="58" y="93"/>
                  </a:lnTo>
                  <a:lnTo>
                    <a:pt x="52" y="96"/>
                  </a:lnTo>
                  <a:lnTo>
                    <a:pt x="50" y="101"/>
                  </a:lnTo>
                  <a:lnTo>
                    <a:pt x="50" y="111"/>
                  </a:lnTo>
                  <a:lnTo>
                    <a:pt x="51" y="117"/>
                  </a:lnTo>
                  <a:lnTo>
                    <a:pt x="52" y="121"/>
                  </a:lnTo>
                  <a:lnTo>
                    <a:pt x="54" y="125"/>
                  </a:lnTo>
                  <a:lnTo>
                    <a:pt x="54" y="132"/>
                  </a:lnTo>
                  <a:lnTo>
                    <a:pt x="50" y="138"/>
                  </a:lnTo>
                  <a:lnTo>
                    <a:pt x="47" y="141"/>
                  </a:lnTo>
                  <a:lnTo>
                    <a:pt x="45" y="148"/>
                  </a:lnTo>
                  <a:lnTo>
                    <a:pt x="45" y="157"/>
                  </a:lnTo>
                  <a:lnTo>
                    <a:pt x="52" y="164"/>
                  </a:lnTo>
                  <a:lnTo>
                    <a:pt x="52" y="168"/>
                  </a:lnTo>
                  <a:lnTo>
                    <a:pt x="52" y="177"/>
                  </a:lnTo>
                  <a:lnTo>
                    <a:pt x="41" y="168"/>
                  </a:lnTo>
                  <a:lnTo>
                    <a:pt x="37" y="170"/>
                  </a:lnTo>
                  <a:lnTo>
                    <a:pt x="35" y="174"/>
                  </a:lnTo>
                  <a:lnTo>
                    <a:pt x="30" y="184"/>
                  </a:lnTo>
                  <a:lnTo>
                    <a:pt x="26" y="187"/>
                  </a:lnTo>
                  <a:lnTo>
                    <a:pt x="18" y="196"/>
                  </a:lnTo>
                  <a:lnTo>
                    <a:pt x="13" y="200"/>
                  </a:lnTo>
                  <a:lnTo>
                    <a:pt x="11" y="206"/>
                  </a:lnTo>
                  <a:lnTo>
                    <a:pt x="6" y="209"/>
                  </a:lnTo>
                  <a:lnTo>
                    <a:pt x="0" y="213"/>
                  </a:lnTo>
                  <a:lnTo>
                    <a:pt x="0" y="330"/>
                  </a:lnTo>
                  <a:lnTo>
                    <a:pt x="9" y="327"/>
                  </a:lnTo>
                  <a:lnTo>
                    <a:pt x="16" y="326"/>
                  </a:lnTo>
                  <a:lnTo>
                    <a:pt x="22" y="326"/>
                  </a:lnTo>
                  <a:lnTo>
                    <a:pt x="30" y="324"/>
                  </a:lnTo>
                  <a:lnTo>
                    <a:pt x="36" y="319"/>
                  </a:lnTo>
                  <a:lnTo>
                    <a:pt x="44" y="317"/>
                  </a:lnTo>
                  <a:lnTo>
                    <a:pt x="58" y="319"/>
                  </a:lnTo>
                  <a:lnTo>
                    <a:pt x="63" y="317"/>
                  </a:lnTo>
                  <a:lnTo>
                    <a:pt x="71" y="314"/>
                  </a:lnTo>
                  <a:lnTo>
                    <a:pt x="80" y="309"/>
                  </a:lnTo>
                  <a:lnTo>
                    <a:pt x="89" y="303"/>
                  </a:lnTo>
                  <a:lnTo>
                    <a:pt x="97" y="300"/>
                  </a:lnTo>
                  <a:lnTo>
                    <a:pt x="98" y="298"/>
                  </a:lnTo>
                  <a:lnTo>
                    <a:pt x="98" y="294"/>
                  </a:lnTo>
                  <a:lnTo>
                    <a:pt x="101" y="290"/>
                  </a:lnTo>
                  <a:lnTo>
                    <a:pt x="103" y="282"/>
                  </a:lnTo>
                  <a:lnTo>
                    <a:pt x="106" y="277"/>
                  </a:lnTo>
                  <a:lnTo>
                    <a:pt x="110" y="274"/>
                  </a:lnTo>
                  <a:lnTo>
                    <a:pt x="114" y="275"/>
                  </a:lnTo>
                  <a:lnTo>
                    <a:pt x="122" y="274"/>
                  </a:lnTo>
                  <a:lnTo>
                    <a:pt x="126" y="270"/>
                  </a:lnTo>
                  <a:lnTo>
                    <a:pt x="132" y="274"/>
                  </a:lnTo>
                  <a:lnTo>
                    <a:pt x="137" y="275"/>
                  </a:lnTo>
                  <a:lnTo>
                    <a:pt x="142" y="278"/>
                  </a:lnTo>
                  <a:lnTo>
                    <a:pt x="146" y="284"/>
                  </a:lnTo>
                  <a:lnTo>
                    <a:pt x="150" y="293"/>
                  </a:lnTo>
                  <a:lnTo>
                    <a:pt x="155" y="298"/>
                  </a:lnTo>
                  <a:lnTo>
                    <a:pt x="159" y="301"/>
                  </a:lnTo>
                  <a:lnTo>
                    <a:pt x="167" y="303"/>
                  </a:lnTo>
                  <a:lnTo>
                    <a:pt x="174" y="303"/>
                  </a:lnTo>
                  <a:lnTo>
                    <a:pt x="182" y="301"/>
                  </a:lnTo>
                  <a:lnTo>
                    <a:pt x="204" y="288"/>
                  </a:lnTo>
                  <a:lnTo>
                    <a:pt x="210" y="282"/>
                  </a:lnTo>
                  <a:lnTo>
                    <a:pt x="213" y="281"/>
                  </a:lnTo>
                  <a:lnTo>
                    <a:pt x="233" y="7"/>
                  </a:lnTo>
                </a:path>
              </a:pathLst>
            </a:custGeom>
            <a:solidFill>
              <a:srgbClr val="FFFFFF"/>
            </a:solidFill>
            <a:ln w="12700" cap="rnd">
              <a:noFill/>
              <a:round/>
              <a:headEnd/>
              <a:tailEnd/>
            </a:ln>
          </p:spPr>
          <p:txBody>
            <a:bodyPr/>
            <a:lstStyle/>
            <a:p>
              <a:pPr eaLnBrk="0" hangingPunct="0"/>
              <a:endParaRPr lang="en-US" dirty="0"/>
            </a:p>
          </p:txBody>
        </p:sp>
        <p:sp>
          <p:nvSpPr>
            <p:cNvPr id="3166" name="Freeform 3226"/>
            <p:cNvSpPr>
              <a:spLocks/>
            </p:cNvSpPr>
            <p:nvPr/>
          </p:nvSpPr>
          <p:spPr bwMode="auto">
            <a:xfrm>
              <a:off x="3558" y="1991"/>
              <a:ext cx="225" cy="697"/>
            </a:xfrm>
            <a:custGeom>
              <a:avLst/>
              <a:gdLst>
                <a:gd name="T0" fmla="*/ 138 w 225"/>
                <a:gd name="T1" fmla="*/ 422 h 697"/>
                <a:gd name="T2" fmla="*/ 121 w 225"/>
                <a:gd name="T3" fmla="*/ 431 h 697"/>
                <a:gd name="T4" fmla="*/ 108 w 225"/>
                <a:gd name="T5" fmla="*/ 451 h 697"/>
                <a:gd name="T6" fmla="*/ 117 w 225"/>
                <a:gd name="T7" fmla="*/ 475 h 697"/>
                <a:gd name="T8" fmla="*/ 130 w 225"/>
                <a:gd name="T9" fmla="*/ 496 h 697"/>
                <a:gd name="T10" fmla="*/ 137 w 225"/>
                <a:gd name="T11" fmla="*/ 529 h 697"/>
                <a:gd name="T12" fmla="*/ 153 w 225"/>
                <a:gd name="T13" fmla="*/ 549 h 697"/>
                <a:gd name="T14" fmla="*/ 179 w 225"/>
                <a:gd name="T15" fmla="*/ 568 h 697"/>
                <a:gd name="T16" fmla="*/ 177 w 225"/>
                <a:gd name="T17" fmla="*/ 589 h 697"/>
                <a:gd name="T18" fmla="*/ 205 w 225"/>
                <a:gd name="T19" fmla="*/ 604 h 697"/>
                <a:gd name="T20" fmla="*/ 222 w 225"/>
                <a:gd name="T21" fmla="*/ 626 h 697"/>
                <a:gd name="T22" fmla="*/ 218 w 225"/>
                <a:gd name="T23" fmla="*/ 642 h 697"/>
                <a:gd name="T24" fmla="*/ 199 w 225"/>
                <a:gd name="T25" fmla="*/ 630 h 697"/>
                <a:gd name="T26" fmla="*/ 186 w 225"/>
                <a:gd name="T27" fmla="*/ 624 h 697"/>
                <a:gd name="T28" fmla="*/ 184 w 225"/>
                <a:gd name="T29" fmla="*/ 653 h 697"/>
                <a:gd name="T30" fmla="*/ 168 w 225"/>
                <a:gd name="T31" fmla="*/ 676 h 697"/>
                <a:gd name="T32" fmla="*/ 154 w 225"/>
                <a:gd name="T33" fmla="*/ 693 h 697"/>
                <a:gd name="T34" fmla="*/ 146 w 225"/>
                <a:gd name="T35" fmla="*/ 686 h 697"/>
                <a:gd name="T36" fmla="*/ 156 w 225"/>
                <a:gd name="T37" fmla="*/ 642 h 697"/>
                <a:gd name="T38" fmla="*/ 137 w 225"/>
                <a:gd name="T39" fmla="*/ 620 h 697"/>
                <a:gd name="T40" fmla="*/ 123 w 225"/>
                <a:gd name="T41" fmla="*/ 599 h 697"/>
                <a:gd name="T42" fmla="*/ 111 w 225"/>
                <a:gd name="T43" fmla="*/ 582 h 697"/>
                <a:gd name="T44" fmla="*/ 85 w 225"/>
                <a:gd name="T45" fmla="*/ 549 h 697"/>
                <a:gd name="T46" fmla="*/ 61 w 225"/>
                <a:gd name="T47" fmla="*/ 524 h 697"/>
                <a:gd name="T48" fmla="*/ 54 w 225"/>
                <a:gd name="T49" fmla="*/ 495 h 697"/>
                <a:gd name="T50" fmla="*/ 56 w 225"/>
                <a:gd name="T51" fmla="*/ 457 h 697"/>
                <a:gd name="T52" fmla="*/ 36 w 225"/>
                <a:gd name="T53" fmla="*/ 450 h 697"/>
                <a:gd name="T54" fmla="*/ 9 w 225"/>
                <a:gd name="T55" fmla="*/ 454 h 697"/>
                <a:gd name="T56" fmla="*/ 25 w 225"/>
                <a:gd name="T57" fmla="*/ 172 h 697"/>
                <a:gd name="T58" fmla="*/ 39 w 225"/>
                <a:gd name="T59" fmla="*/ 162 h 697"/>
                <a:gd name="T60" fmla="*/ 33 w 225"/>
                <a:gd name="T61" fmla="*/ 155 h 697"/>
                <a:gd name="T62" fmla="*/ 49 w 225"/>
                <a:gd name="T63" fmla="*/ 131 h 697"/>
                <a:gd name="T64" fmla="*/ 74 w 225"/>
                <a:gd name="T65" fmla="*/ 125 h 697"/>
                <a:gd name="T66" fmla="*/ 102 w 225"/>
                <a:gd name="T67" fmla="*/ 129 h 697"/>
                <a:gd name="T68" fmla="*/ 118 w 225"/>
                <a:gd name="T69" fmla="*/ 129 h 697"/>
                <a:gd name="T70" fmla="*/ 136 w 225"/>
                <a:gd name="T71" fmla="*/ 135 h 697"/>
                <a:gd name="T72" fmla="*/ 148 w 225"/>
                <a:gd name="T73" fmla="*/ 112 h 697"/>
                <a:gd name="T74" fmla="*/ 151 w 225"/>
                <a:gd name="T75" fmla="*/ 84 h 697"/>
                <a:gd name="T76" fmla="*/ 150 w 225"/>
                <a:gd name="T77" fmla="*/ 61 h 697"/>
                <a:gd name="T78" fmla="*/ 159 w 225"/>
                <a:gd name="T79" fmla="*/ 28 h 697"/>
                <a:gd name="T80" fmla="*/ 180 w 225"/>
                <a:gd name="T81" fmla="*/ 20 h 697"/>
                <a:gd name="T82" fmla="*/ 168 w 225"/>
                <a:gd name="T83" fmla="*/ 12 h 697"/>
                <a:gd name="T84" fmla="*/ 195 w 225"/>
                <a:gd name="T85" fmla="*/ 5 h 697"/>
                <a:gd name="T86" fmla="*/ 217 w 225"/>
                <a:gd name="T87" fmla="*/ 7 h 697"/>
                <a:gd name="T88" fmla="*/ 198 w 225"/>
                <a:gd name="T89" fmla="*/ 32 h 697"/>
                <a:gd name="T90" fmla="*/ 203 w 225"/>
                <a:gd name="T91" fmla="*/ 47 h 697"/>
                <a:gd name="T92" fmla="*/ 176 w 225"/>
                <a:gd name="T93" fmla="*/ 73 h 697"/>
                <a:gd name="T94" fmla="*/ 170 w 225"/>
                <a:gd name="T95" fmla="*/ 100 h 69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5"/>
                <a:gd name="T145" fmla="*/ 0 h 697"/>
                <a:gd name="T146" fmla="*/ 225 w 225"/>
                <a:gd name="T147" fmla="*/ 697 h 69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5" h="697">
                  <a:moveTo>
                    <a:pt x="150" y="409"/>
                  </a:moveTo>
                  <a:lnTo>
                    <a:pt x="147" y="416"/>
                  </a:lnTo>
                  <a:lnTo>
                    <a:pt x="143" y="420"/>
                  </a:lnTo>
                  <a:lnTo>
                    <a:pt x="138" y="422"/>
                  </a:lnTo>
                  <a:lnTo>
                    <a:pt x="133" y="422"/>
                  </a:lnTo>
                  <a:lnTo>
                    <a:pt x="127" y="424"/>
                  </a:lnTo>
                  <a:lnTo>
                    <a:pt x="125" y="425"/>
                  </a:lnTo>
                  <a:lnTo>
                    <a:pt x="121" y="431"/>
                  </a:lnTo>
                  <a:lnTo>
                    <a:pt x="120" y="440"/>
                  </a:lnTo>
                  <a:lnTo>
                    <a:pt x="118" y="444"/>
                  </a:lnTo>
                  <a:lnTo>
                    <a:pt x="114" y="447"/>
                  </a:lnTo>
                  <a:lnTo>
                    <a:pt x="108" y="451"/>
                  </a:lnTo>
                  <a:lnTo>
                    <a:pt x="112" y="460"/>
                  </a:lnTo>
                  <a:lnTo>
                    <a:pt x="114" y="465"/>
                  </a:lnTo>
                  <a:lnTo>
                    <a:pt x="116" y="472"/>
                  </a:lnTo>
                  <a:lnTo>
                    <a:pt x="117" y="475"/>
                  </a:lnTo>
                  <a:lnTo>
                    <a:pt x="125" y="481"/>
                  </a:lnTo>
                  <a:lnTo>
                    <a:pt x="127" y="485"/>
                  </a:lnTo>
                  <a:lnTo>
                    <a:pt x="130" y="489"/>
                  </a:lnTo>
                  <a:lnTo>
                    <a:pt x="130" y="496"/>
                  </a:lnTo>
                  <a:lnTo>
                    <a:pt x="132" y="505"/>
                  </a:lnTo>
                  <a:lnTo>
                    <a:pt x="133" y="515"/>
                  </a:lnTo>
                  <a:lnTo>
                    <a:pt x="137" y="522"/>
                  </a:lnTo>
                  <a:lnTo>
                    <a:pt x="137" y="529"/>
                  </a:lnTo>
                  <a:lnTo>
                    <a:pt x="138" y="537"/>
                  </a:lnTo>
                  <a:lnTo>
                    <a:pt x="140" y="539"/>
                  </a:lnTo>
                  <a:lnTo>
                    <a:pt x="146" y="545"/>
                  </a:lnTo>
                  <a:lnTo>
                    <a:pt x="153" y="549"/>
                  </a:lnTo>
                  <a:lnTo>
                    <a:pt x="161" y="555"/>
                  </a:lnTo>
                  <a:lnTo>
                    <a:pt x="168" y="560"/>
                  </a:lnTo>
                  <a:lnTo>
                    <a:pt x="174" y="565"/>
                  </a:lnTo>
                  <a:lnTo>
                    <a:pt x="179" y="568"/>
                  </a:lnTo>
                  <a:lnTo>
                    <a:pt x="179" y="570"/>
                  </a:lnTo>
                  <a:lnTo>
                    <a:pt x="179" y="578"/>
                  </a:lnTo>
                  <a:lnTo>
                    <a:pt x="174" y="587"/>
                  </a:lnTo>
                  <a:lnTo>
                    <a:pt x="177" y="589"/>
                  </a:lnTo>
                  <a:lnTo>
                    <a:pt x="184" y="593"/>
                  </a:lnTo>
                  <a:lnTo>
                    <a:pt x="191" y="597"/>
                  </a:lnTo>
                  <a:lnTo>
                    <a:pt x="198" y="600"/>
                  </a:lnTo>
                  <a:lnTo>
                    <a:pt x="205" y="604"/>
                  </a:lnTo>
                  <a:lnTo>
                    <a:pt x="211" y="610"/>
                  </a:lnTo>
                  <a:lnTo>
                    <a:pt x="214" y="615"/>
                  </a:lnTo>
                  <a:lnTo>
                    <a:pt x="218" y="618"/>
                  </a:lnTo>
                  <a:lnTo>
                    <a:pt x="222" y="626"/>
                  </a:lnTo>
                  <a:lnTo>
                    <a:pt x="224" y="636"/>
                  </a:lnTo>
                  <a:lnTo>
                    <a:pt x="224" y="641"/>
                  </a:lnTo>
                  <a:lnTo>
                    <a:pt x="221" y="642"/>
                  </a:lnTo>
                  <a:lnTo>
                    <a:pt x="218" y="642"/>
                  </a:lnTo>
                  <a:lnTo>
                    <a:pt x="213" y="638"/>
                  </a:lnTo>
                  <a:lnTo>
                    <a:pt x="209" y="630"/>
                  </a:lnTo>
                  <a:lnTo>
                    <a:pt x="206" y="629"/>
                  </a:lnTo>
                  <a:lnTo>
                    <a:pt x="199" y="630"/>
                  </a:lnTo>
                  <a:lnTo>
                    <a:pt x="197" y="629"/>
                  </a:lnTo>
                  <a:lnTo>
                    <a:pt x="192" y="624"/>
                  </a:lnTo>
                  <a:lnTo>
                    <a:pt x="189" y="624"/>
                  </a:lnTo>
                  <a:lnTo>
                    <a:pt x="186" y="624"/>
                  </a:lnTo>
                  <a:lnTo>
                    <a:pt x="176" y="637"/>
                  </a:lnTo>
                  <a:lnTo>
                    <a:pt x="176" y="639"/>
                  </a:lnTo>
                  <a:lnTo>
                    <a:pt x="176" y="642"/>
                  </a:lnTo>
                  <a:lnTo>
                    <a:pt x="184" y="653"/>
                  </a:lnTo>
                  <a:lnTo>
                    <a:pt x="186" y="656"/>
                  </a:lnTo>
                  <a:lnTo>
                    <a:pt x="184" y="659"/>
                  </a:lnTo>
                  <a:lnTo>
                    <a:pt x="170" y="672"/>
                  </a:lnTo>
                  <a:lnTo>
                    <a:pt x="168" y="676"/>
                  </a:lnTo>
                  <a:lnTo>
                    <a:pt x="168" y="679"/>
                  </a:lnTo>
                  <a:lnTo>
                    <a:pt x="166" y="682"/>
                  </a:lnTo>
                  <a:lnTo>
                    <a:pt x="162" y="687"/>
                  </a:lnTo>
                  <a:lnTo>
                    <a:pt x="154" y="693"/>
                  </a:lnTo>
                  <a:lnTo>
                    <a:pt x="148" y="696"/>
                  </a:lnTo>
                  <a:lnTo>
                    <a:pt x="143" y="695"/>
                  </a:lnTo>
                  <a:lnTo>
                    <a:pt x="143" y="691"/>
                  </a:lnTo>
                  <a:lnTo>
                    <a:pt x="146" y="686"/>
                  </a:lnTo>
                  <a:lnTo>
                    <a:pt x="150" y="676"/>
                  </a:lnTo>
                  <a:lnTo>
                    <a:pt x="153" y="667"/>
                  </a:lnTo>
                  <a:lnTo>
                    <a:pt x="156" y="655"/>
                  </a:lnTo>
                  <a:lnTo>
                    <a:pt x="156" y="642"/>
                  </a:lnTo>
                  <a:lnTo>
                    <a:pt x="153" y="636"/>
                  </a:lnTo>
                  <a:lnTo>
                    <a:pt x="148" y="627"/>
                  </a:lnTo>
                  <a:lnTo>
                    <a:pt x="146" y="624"/>
                  </a:lnTo>
                  <a:lnTo>
                    <a:pt x="137" y="620"/>
                  </a:lnTo>
                  <a:lnTo>
                    <a:pt x="133" y="618"/>
                  </a:lnTo>
                  <a:lnTo>
                    <a:pt x="132" y="609"/>
                  </a:lnTo>
                  <a:lnTo>
                    <a:pt x="132" y="606"/>
                  </a:lnTo>
                  <a:lnTo>
                    <a:pt x="123" y="599"/>
                  </a:lnTo>
                  <a:lnTo>
                    <a:pt x="121" y="597"/>
                  </a:lnTo>
                  <a:lnTo>
                    <a:pt x="123" y="590"/>
                  </a:lnTo>
                  <a:lnTo>
                    <a:pt x="121" y="588"/>
                  </a:lnTo>
                  <a:lnTo>
                    <a:pt x="111" y="582"/>
                  </a:lnTo>
                  <a:lnTo>
                    <a:pt x="104" y="572"/>
                  </a:lnTo>
                  <a:lnTo>
                    <a:pt x="97" y="563"/>
                  </a:lnTo>
                  <a:lnTo>
                    <a:pt x="92" y="557"/>
                  </a:lnTo>
                  <a:lnTo>
                    <a:pt x="85" y="549"/>
                  </a:lnTo>
                  <a:lnTo>
                    <a:pt x="82" y="545"/>
                  </a:lnTo>
                  <a:lnTo>
                    <a:pt x="78" y="541"/>
                  </a:lnTo>
                  <a:lnTo>
                    <a:pt x="72" y="535"/>
                  </a:lnTo>
                  <a:lnTo>
                    <a:pt x="61" y="524"/>
                  </a:lnTo>
                  <a:lnTo>
                    <a:pt x="59" y="520"/>
                  </a:lnTo>
                  <a:lnTo>
                    <a:pt x="57" y="514"/>
                  </a:lnTo>
                  <a:lnTo>
                    <a:pt x="56" y="505"/>
                  </a:lnTo>
                  <a:lnTo>
                    <a:pt x="54" y="495"/>
                  </a:lnTo>
                  <a:lnTo>
                    <a:pt x="52" y="489"/>
                  </a:lnTo>
                  <a:lnTo>
                    <a:pt x="56" y="468"/>
                  </a:lnTo>
                  <a:lnTo>
                    <a:pt x="57" y="461"/>
                  </a:lnTo>
                  <a:lnTo>
                    <a:pt x="56" y="457"/>
                  </a:lnTo>
                  <a:lnTo>
                    <a:pt x="51" y="454"/>
                  </a:lnTo>
                  <a:lnTo>
                    <a:pt x="46" y="451"/>
                  </a:lnTo>
                  <a:lnTo>
                    <a:pt x="40" y="450"/>
                  </a:lnTo>
                  <a:lnTo>
                    <a:pt x="36" y="450"/>
                  </a:lnTo>
                  <a:lnTo>
                    <a:pt x="28" y="452"/>
                  </a:lnTo>
                  <a:lnTo>
                    <a:pt x="21" y="454"/>
                  </a:lnTo>
                  <a:lnTo>
                    <a:pt x="16" y="454"/>
                  </a:lnTo>
                  <a:lnTo>
                    <a:pt x="9" y="454"/>
                  </a:lnTo>
                  <a:lnTo>
                    <a:pt x="1" y="454"/>
                  </a:lnTo>
                  <a:lnTo>
                    <a:pt x="0" y="455"/>
                  </a:lnTo>
                  <a:lnTo>
                    <a:pt x="20" y="177"/>
                  </a:lnTo>
                  <a:lnTo>
                    <a:pt x="25" y="172"/>
                  </a:lnTo>
                  <a:lnTo>
                    <a:pt x="33" y="169"/>
                  </a:lnTo>
                  <a:lnTo>
                    <a:pt x="42" y="168"/>
                  </a:lnTo>
                  <a:lnTo>
                    <a:pt x="47" y="166"/>
                  </a:lnTo>
                  <a:lnTo>
                    <a:pt x="39" y="162"/>
                  </a:lnTo>
                  <a:lnTo>
                    <a:pt x="28" y="160"/>
                  </a:lnTo>
                  <a:lnTo>
                    <a:pt x="27" y="158"/>
                  </a:lnTo>
                  <a:lnTo>
                    <a:pt x="28" y="156"/>
                  </a:lnTo>
                  <a:lnTo>
                    <a:pt x="33" y="155"/>
                  </a:lnTo>
                  <a:lnTo>
                    <a:pt x="39" y="149"/>
                  </a:lnTo>
                  <a:lnTo>
                    <a:pt x="40" y="146"/>
                  </a:lnTo>
                  <a:lnTo>
                    <a:pt x="47" y="132"/>
                  </a:lnTo>
                  <a:lnTo>
                    <a:pt x="49" y="131"/>
                  </a:lnTo>
                  <a:lnTo>
                    <a:pt x="52" y="131"/>
                  </a:lnTo>
                  <a:lnTo>
                    <a:pt x="56" y="131"/>
                  </a:lnTo>
                  <a:lnTo>
                    <a:pt x="63" y="126"/>
                  </a:lnTo>
                  <a:lnTo>
                    <a:pt x="74" y="125"/>
                  </a:lnTo>
                  <a:lnTo>
                    <a:pt x="85" y="126"/>
                  </a:lnTo>
                  <a:lnTo>
                    <a:pt x="95" y="131"/>
                  </a:lnTo>
                  <a:lnTo>
                    <a:pt x="99" y="135"/>
                  </a:lnTo>
                  <a:lnTo>
                    <a:pt x="102" y="129"/>
                  </a:lnTo>
                  <a:lnTo>
                    <a:pt x="106" y="126"/>
                  </a:lnTo>
                  <a:lnTo>
                    <a:pt x="111" y="125"/>
                  </a:lnTo>
                  <a:lnTo>
                    <a:pt x="116" y="126"/>
                  </a:lnTo>
                  <a:lnTo>
                    <a:pt x="118" y="129"/>
                  </a:lnTo>
                  <a:lnTo>
                    <a:pt x="121" y="135"/>
                  </a:lnTo>
                  <a:lnTo>
                    <a:pt x="125" y="141"/>
                  </a:lnTo>
                  <a:lnTo>
                    <a:pt x="127" y="141"/>
                  </a:lnTo>
                  <a:lnTo>
                    <a:pt x="136" y="135"/>
                  </a:lnTo>
                  <a:lnTo>
                    <a:pt x="141" y="134"/>
                  </a:lnTo>
                  <a:lnTo>
                    <a:pt x="148" y="134"/>
                  </a:lnTo>
                  <a:lnTo>
                    <a:pt x="148" y="120"/>
                  </a:lnTo>
                  <a:lnTo>
                    <a:pt x="148" y="112"/>
                  </a:lnTo>
                  <a:lnTo>
                    <a:pt x="151" y="105"/>
                  </a:lnTo>
                  <a:lnTo>
                    <a:pt x="153" y="98"/>
                  </a:lnTo>
                  <a:lnTo>
                    <a:pt x="151" y="92"/>
                  </a:lnTo>
                  <a:lnTo>
                    <a:pt x="151" y="84"/>
                  </a:lnTo>
                  <a:lnTo>
                    <a:pt x="153" y="76"/>
                  </a:lnTo>
                  <a:lnTo>
                    <a:pt x="154" y="71"/>
                  </a:lnTo>
                  <a:lnTo>
                    <a:pt x="153" y="65"/>
                  </a:lnTo>
                  <a:lnTo>
                    <a:pt x="150" y="61"/>
                  </a:lnTo>
                  <a:lnTo>
                    <a:pt x="150" y="57"/>
                  </a:lnTo>
                  <a:lnTo>
                    <a:pt x="151" y="47"/>
                  </a:lnTo>
                  <a:lnTo>
                    <a:pt x="154" y="32"/>
                  </a:lnTo>
                  <a:lnTo>
                    <a:pt x="159" y="28"/>
                  </a:lnTo>
                  <a:lnTo>
                    <a:pt x="163" y="27"/>
                  </a:lnTo>
                  <a:lnTo>
                    <a:pt x="174" y="30"/>
                  </a:lnTo>
                  <a:lnTo>
                    <a:pt x="176" y="30"/>
                  </a:lnTo>
                  <a:lnTo>
                    <a:pt x="180" y="20"/>
                  </a:lnTo>
                  <a:lnTo>
                    <a:pt x="179" y="18"/>
                  </a:lnTo>
                  <a:lnTo>
                    <a:pt x="168" y="17"/>
                  </a:lnTo>
                  <a:lnTo>
                    <a:pt x="166" y="15"/>
                  </a:lnTo>
                  <a:lnTo>
                    <a:pt x="168" y="12"/>
                  </a:lnTo>
                  <a:lnTo>
                    <a:pt x="170" y="10"/>
                  </a:lnTo>
                  <a:lnTo>
                    <a:pt x="182" y="8"/>
                  </a:lnTo>
                  <a:lnTo>
                    <a:pt x="189" y="7"/>
                  </a:lnTo>
                  <a:lnTo>
                    <a:pt x="195" y="5"/>
                  </a:lnTo>
                  <a:lnTo>
                    <a:pt x="203" y="1"/>
                  </a:lnTo>
                  <a:lnTo>
                    <a:pt x="211" y="0"/>
                  </a:lnTo>
                  <a:lnTo>
                    <a:pt x="214" y="3"/>
                  </a:lnTo>
                  <a:lnTo>
                    <a:pt x="217" y="7"/>
                  </a:lnTo>
                  <a:lnTo>
                    <a:pt x="214" y="13"/>
                  </a:lnTo>
                  <a:lnTo>
                    <a:pt x="209" y="18"/>
                  </a:lnTo>
                  <a:lnTo>
                    <a:pt x="199" y="28"/>
                  </a:lnTo>
                  <a:lnTo>
                    <a:pt x="198" y="32"/>
                  </a:lnTo>
                  <a:lnTo>
                    <a:pt x="198" y="38"/>
                  </a:lnTo>
                  <a:lnTo>
                    <a:pt x="204" y="41"/>
                  </a:lnTo>
                  <a:lnTo>
                    <a:pt x="205" y="46"/>
                  </a:lnTo>
                  <a:lnTo>
                    <a:pt x="203" y="47"/>
                  </a:lnTo>
                  <a:lnTo>
                    <a:pt x="199" y="47"/>
                  </a:lnTo>
                  <a:lnTo>
                    <a:pt x="193" y="50"/>
                  </a:lnTo>
                  <a:lnTo>
                    <a:pt x="184" y="60"/>
                  </a:lnTo>
                  <a:lnTo>
                    <a:pt x="176" y="73"/>
                  </a:lnTo>
                  <a:lnTo>
                    <a:pt x="170" y="87"/>
                  </a:lnTo>
                  <a:lnTo>
                    <a:pt x="168" y="90"/>
                  </a:lnTo>
                  <a:lnTo>
                    <a:pt x="171" y="92"/>
                  </a:lnTo>
                  <a:lnTo>
                    <a:pt x="170" y="100"/>
                  </a:lnTo>
                  <a:lnTo>
                    <a:pt x="171" y="101"/>
                  </a:lnTo>
                  <a:lnTo>
                    <a:pt x="150" y="409"/>
                  </a:lnTo>
                </a:path>
              </a:pathLst>
            </a:custGeom>
            <a:solidFill>
              <a:srgbClr val="FFFFFF"/>
            </a:solidFill>
            <a:ln w="12700" cap="rnd">
              <a:noFill/>
              <a:round/>
              <a:headEnd/>
              <a:tailEnd/>
            </a:ln>
          </p:spPr>
          <p:txBody>
            <a:bodyPr/>
            <a:lstStyle/>
            <a:p>
              <a:pPr eaLnBrk="0" hangingPunct="0"/>
              <a:endParaRPr lang="en-US" dirty="0"/>
            </a:p>
          </p:txBody>
        </p:sp>
        <p:sp>
          <p:nvSpPr>
            <p:cNvPr id="3167" name="Freeform 3227"/>
            <p:cNvSpPr>
              <a:spLocks/>
            </p:cNvSpPr>
            <p:nvPr/>
          </p:nvSpPr>
          <p:spPr bwMode="auto">
            <a:xfrm>
              <a:off x="3070" y="2172"/>
              <a:ext cx="482" cy="427"/>
            </a:xfrm>
            <a:custGeom>
              <a:avLst/>
              <a:gdLst>
                <a:gd name="T0" fmla="*/ 466 w 482"/>
                <a:gd name="T1" fmla="*/ 1 h 427"/>
                <a:gd name="T2" fmla="*/ 444 w 482"/>
                <a:gd name="T3" fmla="*/ 19 h 427"/>
                <a:gd name="T4" fmla="*/ 414 w 482"/>
                <a:gd name="T5" fmla="*/ 23 h 427"/>
                <a:gd name="T6" fmla="*/ 417 w 482"/>
                <a:gd name="T7" fmla="*/ 30 h 427"/>
                <a:gd name="T8" fmla="*/ 386 w 482"/>
                <a:gd name="T9" fmla="*/ 26 h 427"/>
                <a:gd name="T10" fmla="*/ 381 w 482"/>
                <a:gd name="T11" fmla="*/ 11 h 427"/>
                <a:gd name="T12" fmla="*/ 371 w 482"/>
                <a:gd name="T13" fmla="*/ 21 h 427"/>
                <a:gd name="T14" fmla="*/ 347 w 482"/>
                <a:gd name="T15" fmla="*/ 31 h 427"/>
                <a:gd name="T16" fmla="*/ 331 w 482"/>
                <a:gd name="T17" fmla="*/ 23 h 427"/>
                <a:gd name="T18" fmla="*/ 305 w 482"/>
                <a:gd name="T19" fmla="*/ 21 h 427"/>
                <a:gd name="T20" fmla="*/ 298 w 482"/>
                <a:gd name="T21" fmla="*/ 27 h 427"/>
                <a:gd name="T22" fmla="*/ 289 w 482"/>
                <a:gd name="T23" fmla="*/ 37 h 427"/>
                <a:gd name="T24" fmla="*/ 301 w 482"/>
                <a:gd name="T25" fmla="*/ 51 h 427"/>
                <a:gd name="T26" fmla="*/ 318 w 482"/>
                <a:gd name="T27" fmla="*/ 75 h 427"/>
                <a:gd name="T28" fmla="*/ 331 w 482"/>
                <a:gd name="T29" fmla="*/ 91 h 427"/>
                <a:gd name="T30" fmla="*/ 322 w 482"/>
                <a:gd name="T31" fmla="*/ 109 h 427"/>
                <a:gd name="T32" fmla="*/ 326 w 482"/>
                <a:gd name="T33" fmla="*/ 125 h 427"/>
                <a:gd name="T34" fmla="*/ 319 w 482"/>
                <a:gd name="T35" fmla="*/ 140 h 427"/>
                <a:gd name="T36" fmla="*/ 325 w 482"/>
                <a:gd name="T37" fmla="*/ 164 h 427"/>
                <a:gd name="T38" fmla="*/ 313 w 482"/>
                <a:gd name="T39" fmla="*/ 169 h 427"/>
                <a:gd name="T40" fmla="*/ 301 w 482"/>
                <a:gd name="T41" fmla="*/ 183 h 427"/>
                <a:gd name="T42" fmla="*/ 285 w 482"/>
                <a:gd name="T43" fmla="*/ 202 h 427"/>
                <a:gd name="T44" fmla="*/ 272 w 482"/>
                <a:gd name="T45" fmla="*/ 213 h 427"/>
                <a:gd name="T46" fmla="*/ 228 w 482"/>
                <a:gd name="T47" fmla="*/ 192 h 427"/>
                <a:gd name="T48" fmla="*/ 205 w 482"/>
                <a:gd name="T49" fmla="*/ 179 h 427"/>
                <a:gd name="T50" fmla="*/ 191 w 482"/>
                <a:gd name="T51" fmla="*/ 164 h 427"/>
                <a:gd name="T52" fmla="*/ 162 w 482"/>
                <a:gd name="T53" fmla="*/ 159 h 427"/>
                <a:gd name="T54" fmla="*/ 153 w 482"/>
                <a:gd name="T55" fmla="*/ 140 h 427"/>
                <a:gd name="T56" fmla="*/ 141 w 482"/>
                <a:gd name="T57" fmla="*/ 136 h 427"/>
                <a:gd name="T58" fmla="*/ 121 w 482"/>
                <a:gd name="T59" fmla="*/ 140 h 427"/>
                <a:gd name="T60" fmla="*/ 108 w 482"/>
                <a:gd name="T61" fmla="*/ 139 h 427"/>
                <a:gd name="T62" fmla="*/ 107 w 482"/>
                <a:gd name="T63" fmla="*/ 152 h 427"/>
                <a:gd name="T64" fmla="*/ 102 w 482"/>
                <a:gd name="T65" fmla="*/ 164 h 427"/>
                <a:gd name="T66" fmla="*/ 98 w 482"/>
                <a:gd name="T67" fmla="*/ 183 h 427"/>
                <a:gd name="T68" fmla="*/ 92 w 482"/>
                <a:gd name="T69" fmla="*/ 196 h 427"/>
                <a:gd name="T70" fmla="*/ 73 w 482"/>
                <a:gd name="T71" fmla="*/ 223 h 427"/>
                <a:gd name="T72" fmla="*/ 21 w 482"/>
                <a:gd name="T73" fmla="*/ 271 h 427"/>
                <a:gd name="T74" fmla="*/ 16 w 482"/>
                <a:gd name="T75" fmla="*/ 288 h 427"/>
                <a:gd name="T76" fmla="*/ 25 w 482"/>
                <a:gd name="T77" fmla="*/ 294 h 427"/>
                <a:gd name="T78" fmla="*/ 22 w 482"/>
                <a:gd name="T79" fmla="*/ 301 h 427"/>
                <a:gd name="T80" fmla="*/ 0 w 482"/>
                <a:gd name="T81" fmla="*/ 334 h 427"/>
                <a:gd name="T82" fmla="*/ 14 w 482"/>
                <a:gd name="T83" fmla="*/ 344 h 427"/>
                <a:gd name="T84" fmla="*/ 27 w 482"/>
                <a:gd name="T85" fmla="*/ 353 h 427"/>
                <a:gd name="T86" fmla="*/ 43 w 482"/>
                <a:gd name="T87" fmla="*/ 367 h 427"/>
                <a:gd name="T88" fmla="*/ 45 w 482"/>
                <a:gd name="T89" fmla="*/ 384 h 427"/>
                <a:gd name="T90" fmla="*/ 53 w 482"/>
                <a:gd name="T91" fmla="*/ 414 h 427"/>
                <a:gd name="T92" fmla="*/ 80 w 482"/>
                <a:gd name="T93" fmla="*/ 413 h 427"/>
                <a:gd name="T94" fmla="*/ 107 w 482"/>
                <a:gd name="T95" fmla="*/ 413 h 427"/>
                <a:gd name="T96" fmla="*/ 135 w 482"/>
                <a:gd name="T97" fmla="*/ 424 h 427"/>
                <a:gd name="T98" fmla="*/ 170 w 482"/>
                <a:gd name="T99" fmla="*/ 421 h 427"/>
                <a:gd name="T100" fmla="*/ 194 w 482"/>
                <a:gd name="T101" fmla="*/ 416 h 427"/>
                <a:gd name="T102" fmla="*/ 214 w 482"/>
                <a:gd name="T103" fmla="*/ 404 h 427"/>
                <a:gd name="T104" fmla="*/ 230 w 482"/>
                <a:gd name="T105" fmla="*/ 393 h 427"/>
                <a:gd name="T106" fmla="*/ 242 w 482"/>
                <a:gd name="T107" fmla="*/ 387 h 427"/>
                <a:gd name="T108" fmla="*/ 254 w 482"/>
                <a:gd name="T109" fmla="*/ 348 h 427"/>
                <a:gd name="T110" fmla="*/ 280 w 482"/>
                <a:gd name="T111" fmla="*/ 331 h 427"/>
                <a:gd name="T112" fmla="*/ 301 w 482"/>
                <a:gd name="T113" fmla="*/ 326 h 427"/>
                <a:gd name="T114" fmla="*/ 331 w 482"/>
                <a:gd name="T115" fmla="*/ 322 h 427"/>
                <a:gd name="T116" fmla="*/ 353 w 482"/>
                <a:gd name="T117" fmla="*/ 312 h 427"/>
                <a:gd name="T118" fmla="*/ 372 w 482"/>
                <a:gd name="T119" fmla="*/ 299 h 4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2"/>
                <a:gd name="T181" fmla="*/ 0 h 427"/>
                <a:gd name="T182" fmla="*/ 482 w 482"/>
                <a:gd name="T183" fmla="*/ 427 h 4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2" h="427">
                  <a:moveTo>
                    <a:pt x="481" y="1"/>
                  </a:moveTo>
                  <a:lnTo>
                    <a:pt x="473" y="0"/>
                  </a:lnTo>
                  <a:lnTo>
                    <a:pt x="466" y="1"/>
                  </a:lnTo>
                  <a:lnTo>
                    <a:pt x="459" y="6"/>
                  </a:lnTo>
                  <a:lnTo>
                    <a:pt x="451" y="11"/>
                  </a:lnTo>
                  <a:lnTo>
                    <a:pt x="444" y="19"/>
                  </a:lnTo>
                  <a:lnTo>
                    <a:pt x="432" y="24"/>
                  </a:lnTo>
                  <a:lnTo>
                    <a:pt x="415" y="23"/>
                  </a:lnTo>
                  <a:lnTo>
                    <a:pt x="414" y="23"/>
                  </a:lnTo>
                  <a:lnTo>
                    <a:pt x="414" y="26"/>
                  </a:lnTo>
                  <a:lnTo>
                    <a:pt x="415" y="27"/>
                  </a:lnTo>
                  <a:lnTo>
                    <a:pt x="417" y="30"/>
                  </a:lnTo>
                  <a:lnTo>
                    <a:pt x="415" y="31"/>
                  </a:lnTo>
                  <a:lnTo>
                    <a:pt x="387" y="27"/>
                  </a:lnTo>
                  <a:lnTo>
                    <a:pt x="386" y="26"/>
                  </a:lnTo>
                  <a:lnTo>
                    <a:pt x="386" y="20"/>
                  </a:lnTo>
                  <a:lnTo>
                    <a:pt x="384" y="15"/>
                  </a:lnTo>
                  <a:lnTo>
                    <a:pt x="381" y="11"/>
                  </a:lnTo>
                  <a:lnTo>
                    <a:pt x="376" y="11"/>
                  </a:lnTo>
                  <a:lnTo>
                    <a:pt x="374" y="18"/>
                  </a:lnTo>
                  <a:lnTo>
                    <a:pt x="371" y="21"/>
                  </a:lnTo>
                  <a:lnTo>
                    <a:pt x="371" y="24"/>
                  </a:lnTo>
                  <a:lnTo>
                    <a:pt x="370" y="34"/>
                  </a:lnTo>
                  <a:lnTo>
                    <a:pt x="347" y="31"/>
                  </a:lnTo>
                  <a:lnTo>
                    <a:pt x="341" y="27"/>
                  </a:lnTo>
                  <a:lnTo>
                    <a:pt x="335" y="24"/>
                  </a:lnTo>
                  <a:lnTo>
                    <a:pt x="331" y="23"/>
                  </a:lnTo>
                  <a:lnTo>
                    <a:pt x="324" y="23"/>
                  </a:lnTo>
                  <a:lnTo>
                    <a:pt x="315" y="24"/>
                  </a:lnTo>
                  <a:lnTo>
                    <a:pt x="305" y="21"/>
                  </a:lnTo>
                  <a:lnTo>
                    <a:pt x="294" y="18"/>
                  </a:lnTo>
                  <a:lnTo>
                    <a:pt x="298" y="23"/>
                  </a:lnTo>
                  <a:lnTo>
                    <a:pt x="298" y="27"/>
                  </a:lnTo>
                  <a:lnTo>
                    <a:pt x="297" y="30"/>
                  </a:lnTo>
                  <a:lnTo>
                    <a:pt x="295" y="34"/>
                  </a:lnTo>
                  <a:lnTo>
                    <a:pt x="289" y="37"/>
                  </a:lnTo>
                  <a:lnTo>
                    <a:pt x="289" y="40"/>
                  </a:lnTo>
                  <a:lnTo>
                    <a:pt x="294" y="44"/>
                  </a:lnTo>
                  <a:lnTo>
                    <a:pt x="301" y="51"/>
                  </a:lnTo>
                  <a:lnTo>
                    <a:pt x="307" y="60"/>
                  </a:lnTo>
                  <a:lnTo>
                    <a:pt x="311" y="68"/>
                  </a:lnTo>
                  <a:lnTo>
                    <a:pt x="318" y="75"/>
                  </a:lnTo>
                  <a:lnTo>
                    <a:pt x="324" y="80"/>
                  </a:lnTo>
                  <a:lnTo>
                    <a:pt x="326" y="84"/>
                  </a:lnTo>
                  <a:lnTo>
                    <a:pt x="331" y="91"/>
                  </a:lnTo>
                  <a:lnTo>
                    <a:pt x="325" y="94"/>
                  </a:lnTo>
                  <a:lnTo>
                    <a:pt x="322" y="99"/>
                  </a:lnTo>
                  <a:lnTo>
                    <a:pt x="322" y="109"/>
                  </a:lnTo>
                  <a:lnTo>
                    <a:pt x="324" y="115"/>
                  </a:lnTo>
                  <a:lnTo>
                    <a:pt x="325" y="119"/>
                  </a:lnTo>
                  <a:lnTo>
                    <a:pt x="326" y="125"/>
                  </a:lnTo>
                  <a:lnTo>
                    <a:pt x="325" y="130"/>
                  </a:lnTo>
                  <a:lnTo>
                    <a:pt x="322" y="136"/>
                  </a:lnTo>
                  <a:lnTo>
                    <a:pt x="319" y="140"/>
                  </a:lnTo>
                  <a:lnTo>
                    <a:pt x="318" y="148"/>
                  </a:lnTo>
                  <a:lnTo>
                    <a:pt x="318" y="158"/>
                  </a:lnTo>
                  <a:lnTo>
                    <a:pt x="325" y="164"/>
                  </a:lnTo>
                  <a:lnTo>
                    <a:pt x="325" y="167"/>
                  </a:lnTo>
                  <a:lnTo>
                    <a:pt x="325" y="176"/>
                  </a:lnTo>
                  <a:lnTo>
                    <a:pt x="313" y="169"/>
                  </a:lnTo>
                  <a:lnTo>
                    <a:pt x="310" y="169"/>
                  </a:lnTo>
                  <a:lnTo>
                    <a:pt x="307" y="173"/>
                  </a:lnTo>
                  <a:lnTo>
                    <a:pt x="301" y="183"/>
                  </a:lnTo>
                  <a:lnTo>
                    <a:pt x="298" y="188"/>
                  </a:lnTo>
                  <a:lnTo>
                    <a:pt x="288" y="196"/>
                  </a:lnTo>
                  <a:lnTo>
                    <a:pt x="285" y="202"/>
                  </a:lnTo>
                  <a:lnTo>
                    <a:pt x="282" y="207"/>
                  </a:lnTo>
                  <a:lnTo>
                    <a:pt x="277" y="210"/>
                  </a:lnTo>
                  <a:lnTo>
                    <a:pt x="272" y="213"/>
                  </a:lnTo>
                  <a:lnTo>
                    <a:pt x="254" y="206"/>
                  </a:lnTo>
                  <a:lnTo>
                    <a:pt x="242" y="199"/>
                  </a:lnTo>
                  <a:lnTo>
                    <a:pt x="228" y="192"/>
                  </a:lnTo>
                  <a:lnTo>
                    <a:pt x="216" y="185"/>
                  </a:lnTo>
                  <a:lnTo>
                    <a:pt x="211" y="182"/>
                  </a:lnTo>
                  <a:lnTo>
                    <a:pt x="205" y="179"/>
                  </a:lnTo>
                  <a:lnTo>
                    <a:pt x="199" y="170"/>
                  </a:lnTo>
                  <a:lnTo>
                    <a:pt x="196" y="167"/>
                  </a:lnTo>
                  <a:lnTo>
                    <a:pt x="191" y="164"/>
                  </a:lnTo>
                  <a:lnTo>
                    <a:pt x="178" y="164"/>
                  </a:lnTo>
                  <a:lnTo>
                    <a:pt x="166" y="162"/>
                  </a:lnTo>
                  <a:lnTo>
                    <a:pt x="162" y="159"/>
                  </a:lnTo>
                  <a:lnTo>
                    <a:pt x="159" y="155"/>
                  </a:lnTo>
                  <a:lnTo>
                    <a:pt x="154" y="147"/>
                  </a:lnTo>
                  <a:lnTo>
                    <a:pt x="153" y="140"/>
                  </a:lnTo>
                  <a:lnTo>
                    <a:pt x="150" y="136"/>
                  </a:lnTo>
                  <a:lnTo>
                    <a:pt x="146" y="136"/>
                  </a:lnTo>
                  <a:lnTo>
                    <a:pt x="141" y="136"/>
                  </a:lnTo>
                  <a:lnTo>
                    <a:pt x="135" y="139"/>
                  </a:lnTo>
                  <a:lnTo>
                    <a:pt x="128" y="140"/>
                  </a:lnTo>
                  <a:lnTo>
                    <a:pt x="121" y="140"/>
                  </a:lnTo>
                  <a:lnTo>
                    <a:pt x="114" y="139"/>
                  </a:lnTo>
                  <a:lnTo>
                    <a:pt x="111" y="138"/>
                  </a:lnTo>
                  <a:lnTo>
                    <a:pt x="108" y="139"/>
                  </a:lnTo>
                  <a:lnTo>
                    <a:pt x="105" y="142"/>
                  </a:lnTo>
                  <a:lnTo>
                    <a:pt x="104" y="148"/>
                  </a:lnTo>
                  <a:lnTo>
                    <a:pt x="107" y="152"/>
                  </a:lnTo>
                  <a:lnTo>
                    <a:pt x="107" y="155"/>
                  </a:lnTo>
                  <a:lnTo>
                    <a:pt x="104" y="162"/>
                  </a:lnTo>
                  <a:lnTo>
                    <a:pt x="102" y="164"/>
                  </a:lnTo>
                  <a:lnTo>
                    <a:pt x="104" y="170"/>
                  </a:lnTo>
                  <a:lnTo>
                    <a:pt x="102" y="174"/>
                  </a:lnTo>
                  <a:lnTo>
                    <a:pt x="98" y="183"/>
                  </a:lnTo>
                  <a:lnTo>
                    <a:pt x="96" y="186"/>
                  </a:lnTo>
                  <a:lnTo>
                    <a:pt x="95" y="189"/>
                  </a:lnTo>
                  <a:lnTo>
                    <a:pt x="92" y="196"/>
                  </a:lnTo>
                  <a:lnTo>
                    <a:pt x="89" y="204"/>
                  </a:lnTo>
                  <a:lnTo>
                    <a:pt x="81" y="213"/>
                  </a:lnTo>
                  <a:lnTo>
                    <a:pt x="73" y="223"/>
                  </a:lnTo>
                  <a:lnTo>
                    <a:pt x="49" y="245"/>
                  </a:lnTo>
                  <a:lnTo>
                    <a:pt x="25" y="265"/>
                  </a:lnTo>
                  <a:lnTo>
                    <a:pt x="21" y="271"/>
                  </a:lnTo>
                  <a:lnTo>
                    <a:pt x="21" y="277"/>
                  </a:lnTo>
                  <a:lnTo>
                    <a:pt x="22" y="284"/>
                  </a:lnTo>
                  <a:lnTo>
                    <a:pt x="16" y="288"/>
                  </a:lnTo>
                  <a:lnTo>
                    <a:pt x="14" y="292"/>
                  </a:lnTo>
                  <a:lnTo>
                    <a:pt x="18" y="294"/>
                  </a:lnTo>
                  <a:lnTo>
                    <a:pt x="25" y="294"/>
                  </a:lnTo>
                  <a:lnTo>
                    <a:pt x="27" y="294"/>
                  </a:lnTo>
                  <a:lnTo>
                    <a:pt x="27" y="297"/>
                  </a:lnTo>
                  <a:lnTo>
                    <a:pt x="22" y="301"/>
                  </a:lnTo>
                  <a:lnTo>
                    <a:pt x="13" y="312"/>
                  </a:lnTo>
                  <a:lnTo>
                    <a:pt x="4" y="326"/>
                  </a:lnTo>
                  <a:lnTo>
                    <a:pt x="0" y="334"/>
                  </a:lnTo>
                  <a:lnTo>
                    <a:pt x="4" y="336"/>
                  </a:lnTo>
                  <a:lnTo>
                    <a:pt x="9" y="339"/>
                  </a:lnTo>
                  <a:lnTo>
                    <a:pt x="14" y="344"/>
                  </a:lnTo>
                  <a:lnTo>
                    <a:pt x="21" y="351"/>
                  </a:lnTo>
                  <a:lnTo>
                    <a:pt x="25" y="352"/>
                  </a:lnTo>
                  <a:lnTo>
                    <a:pt x="27" y="353"/>
                  </a:lnTo>
                  <a:lnTo>
                    <a:pt x="42" y="356"/>
                  </a:lnTo>
                  <a:lnTo>
                    <a:pt x="45" y="359"/>
                  </a:lnTo>
                  <a:lnTo>
                    <a:pt x="43" y="367"/>
                  </a:lnTo>
                  <a:lnTo>
                    <a:pt x="49" y="372"/>
                  </a:lnTo>
                  <a:lnTo>
                    <a:pt x="49" y="376"/>
                  </a:lnTo>
                  <a:lnTo>
                    <a:pt x="45" y="384"/>
                  </a:lnTo>
                  <a:lnTo>
                    <a:pt x="43" y="396"/>
                  </a:lnTo>
                  <a:lnTo>
                    <a:pt x="46" y="406"/>
                  </a:lnTo>
                  <a:lnTo>
                    <a:pt x="53" y="414"/>
                  </a:lnTo>
                  <a:lnTo>
                    <a:pt x="64" y="411"/>
                  </a:lnTo>
                  <a:lnTo>
                    <a:pt x="68" y="408"/>
                  </a:lnTo>
                  <a:lnTo>
                    <a:pt x="80" y="413"/>
                  </a:lnTo>
                  <a:lnTo>
                    <a:pt x="94" y="413"/>
                  </a:lnTo>
                  <a:lnTo>
                    <a:pt x="102" y="411"/>
                  </a:lnTo>
                  <a:lnTo>
                    <a:pt x="107" y="413"/>
                  </a:lnTo>
                  <a:lnTo>
                    <a:pt x="116" y="420"/>
                  </a:lnTo>
                  <a:lnTo>
                    <a:pt x="121" y="421"/>
                  </a:lnTo>
                  <a:lnTo>
                    <a:pt x="135" y="424"/>
                  </a:lnTo>
                  <a:lnTo>
                    <a:pt x="146" y="426"/>
                  </a:lnTo>
                  <a:lnTo>
                    <a:pt x="160" y="426"/>
                  </a:lnTo>
                  <a:lnTo>
                    <a:pt x="170" y="421"/>
                  </a:lnTo>
                  <a:lnTo>
                    <a:pt x="178" y="417"/>
                  </a:lnTo>
                  <a:lnTo>
                    <a:pt x="185" y="416"/>
                  </a:lnTo>
                  <a:lnTo>
                    <a:pt x="194" y="416"/>
                  </a:lnTo>
                  <a:lnTo>
                    <a:pt x="201" y="413"/>
                  </a:lnTo>
                  <a:lnTo>
                    <a:pt x="208" y="410"/>
                  </a:lnTo>
                  <a:lnTo>
                    <a:pt x="214" y="404"/>
                  </a:lnTo>
                  <a:lnTo>
                    <a:pt x="218" y="398"/>
                  </a:lnTo>
                  <a:lnTo>
                    <a:pt x="224" y="394"/>
                  </a:lnTo>
                  <a:lnTo>
                    <a:pt x="230" y="393"/>
                  </a:lnTo>
                  <a:lnTo>
                    <a:pt x="236" y="393"/>
                  </a:lnTo>
                  <a:lnTo>
                    <a:pt x="241" y="392"/>
                  </a:lnTo>
                  <a:lnTo>
                    <a:pt x="242" y="387"/>
                  </a:lnTo>
                  <a:lnTo>
                    <a:pt x="245" y="368"/>
                  </a:lnTo>
                  <a:lnTo>
                    <a:pt x="249" y="358"/>
                  </a:lnTo>
                  <a:lnTo>
                    <a:pt x="254" y="348"/>
                  </a:lnTo>
                  <a:lnTo>
                    <a:pt x="261" y="339"/>
                  </a:lnTo>
                  <a:lnTo>
                    <a:pt x="272" y="332"/>
                  </a:lnTo>
                  <a:lnTo>
                    <a:pt x="280" y="331"/>
                  </a:lnTo>
                  <a:lnTo>
                    <a:pt x="288" y="329"/>
                  </a:lnTo>
                  <a:lnTo>
                    <a:pt x="294" y="328"/>
                  </a:lnTo>
                  <a:lnTo>
                    <a:pt x="301" y="326"/>
                  </a:lnTo>
                  <a:lnTo>
                    <a:pt x="309" y="322"/>
                  </a:lnTo>
                  <a:lnTo>
                    <a:pt x="316" y="321"/>
                  </a:lnTo>
                  <a:lnTo>
                    <a:pt x="331" y="322"/>
                  </a:lnTo>
                  <a:lnTo>
                    <a:pt x="337" y="321"/>
                  </a:lnTo>
                  <a:lnTo>
                    <a:pt x="342" y="318"/>
                  </a:lnTo>
                  <a:lnTo>
                    <a:pt x="353" y="312"/>
                  </a:lnTo>
                  <a:lnTo>
                    <a:pt x="362" y="306"/>
                  </a:lnTo>
                  <a:lnTo>
                    <a:pt x="371" y="301"/>
                  </a:lnTo>
                  <a:lnTo>
                    <a:pt x="372" y="299"/>
                  </a:lnTo>
                  <a:lnTo>
                    <a:pt x="372" y="295"/>
                  </a:lnTo>
                </a:path>
              </a:pathLst>
            </a:custGeom>
            <a:noFill/>
            <a:ln w="12700" cap="rnd">
              <a:solidFill>
                <a:srgbClr val="000080"/>
              </a:solidFill>
              <a:round/>
              <a:headEnd/>
              <a:tailEnd/>
            </a:ln>
          </p:spPr>
          <p:txBody>
            <a:bodyPr/>
            <a:lstStyle/>
            <a:p>
              <a:pPr eaLnBrk="0" hangingPunct="0"/>
              <a:endParaRPr lang="en-US" dirty="0"/>
            </a:p>
          </p:txBody>
        </p:sp>
        <p:sp>
          <p:nvSpPr>
            <p:cNvPr id="3168" name="Freeform 3228"/>
            <p:cNvSpPr>
              <a:spLocks/>
            </p:cNvSpPr>
            <p:nvPr/>
          </p:nvSpPr>
          <p:spPr bwMode="auto">
            <a:xfrm>
              <a:off x="3354" y="1519"/>
              <a:ext cx="116" cy="116"/>
            </a:xfrm>
            <a:custGeom>
              <a:avLst/>
              <a:gdLst>
                <a:gd name="T0" fmla="*/ 32 w 116"/>
                <a:gd name="T1" fmla="*/ 0 h 116"/>
                <a:gd name="T2" fmla="*/ 38 w 116"/>
                <a:gd name="T3" fmla="*/ 7 h 116"/>
                <a:gd name="T4" fmla="*/ 47 w 116"/>
                <a:gd name="T5" fmla="*/ 2 h 116"/>
                <a:gd name="T6" fmla="*/ 49 w 116"/>
                <a:gd name="T7" fmla="*/ 8 h 116"/>
                <a:gd name="T8" fmla="*/ 45 w 116"/>
                <a:gd name="T9" fmla="*/ 18 h 116"/>
                <a:gd name="T10" fmla="*/ 35 w 116"/>
                <a:gd name="T11" fmla="*/ 30 h 116"/>
                <a:gd name="T12" fmla="*/ 35 w 116"/>
                <a:gd name="T13" fmla="*/ 35 h 116"/>
                <a:gd name="T14" fmla="*/ 41 w 116"/>
                <a:gd name="T15" fmla="*/ 38 h 116"/>
                <a:gd name="T16" fmla="*/ 47 w 116"/>
                <a:gd name="T17" fmla="*/ 32 h 116"/>
                <a:gd name="T18" fmla="*/ 56 w 116"/>
                <a:gd name="T19" fmla="*/ 37 h 116"/>
                <a:gd name="T20" fmla="*/ 63 w 116"/>
                <a:gd name="T21" fmla="*/ 34 h 116"/>
                <a:gd name="T22" fmla="*/ 72 w 116"/>
                <a:gd name="T23" fmla="*/ 38 h 116"/>
                <a:gd name="T24" fmla="*/ 79 w 116"/>
                <a:gd name="T25" fmla="*/ 35 h 116"/>
                <a:gd name="T26" fmla="*/ 90 w 116"/>
                <a:gd name="T27" fmla="*/ 30 h 116"/>
                <a:gd name="T28" fmla="*/ 100 w 116"/>
                <a:gd name="T29" fmla="*/ 34 h 116"/>
                <a:gd name="T30" fmla="*/ 100 w 116"/>
                <a:gd name="T31" fmla="*/ 49 h 116"/>
                <a:gd name="T32" fmla="*/ 115 w 116"/>
                <a:gd name="T33" fmla="*/ 55 h 116"/>
                <a:gd name="T34" fmla="*/ 110 w 116"/>
                <a:gd name="T35" fmla="*/ 61 h 116"/>
                <a:gd name="T36" fmla="*/ 102 w 116"/>
                <a:gd name="T37" fmla="*/ 77 h 116"/>
                <a:gd name="T38" fmla="*/ 111 w 116"/>
                <a:gd name="T39" fmla="*/ 88 h 116"/>
                <a:gd name="T40" fmla="*/ 105 w 116"/>
                <a:gd name="T41" fmla="*/ 94 h 116"/>
                <a:gd name="T42" fmla="*/ 96 w 116"/>
                <a:gd name="T43" fmla="*/ 98 h 116"/>
                <a:gd name="T44" fmla="*/ 89 w 116"/>
                <a:gd name="T45" fmla="*/ 99 h 116"/>
                <a:gd name="T46" fmla="*/ 89 w 116"/>
                <a:gd name="T47" fmla="*/ 110 h 116"/>
                <a:gd name="T48" fmla="*/ 86 w 116"/>
                <a:gd name="T49" fmla="*/ 115 h 116"/>
                <a:gd name="T50" fmla="*/ 72 w 116"/>
                <a:gd name="T51" fmla="*/ 111 h 116"/>
                <a:gd name="T52" fmla="*/ 53 w 116"/>
                <a:gd name="T53" fmla="*/ 111 h 116"/>
                <a:gd name="T54" fmla="*/ 31 w 116"/>
                <a:gd name="T55" fmla="*/ 107 h 116"/>
                <a:gd name="T56" fmla="*/ 15 w 116"/>
                <a:gd name="T57" fmla="*/ 101 h 116"/>
                <a:gd name="T58" fmla="*/ 15 w 116"/>
                <a:gd name="T59" fmla="*/ 84 h 116"/>
                <a:gd name="T60" fmla="*/ 10 w 116"/>
                <a:gd name="T61" fmla="*/ 77 h 116"/>
                <a:gd name="T62" fmla="*/ 1 w 116"/>
                <a:gd name="T63" fmla="*/ 73 h 116"/>
                <a:gd name="T64" fmla="*/ 12 w 116"/>
                <a:gd name="T65" fmla="*/ 63 h 116"/>
                <a:gd name="T66" fmla="*/ 14 w 116"/>
                <a:gd name="T67" fmla="*/ 48 h 116"/>
                <a:gd name="T68" fmla="*/ 6 w 116"/>
                <a:gd name="T69" fmla="*/ 35 h 116"/>
                <a:gd name="T70" fmla="*/ 0 w 116"/>
                <a:gd name="T71" fmla="*/ 24 h 116"/>
                <a:gd name="T72" fmla="*/ 24 w 116"/>
                <a:gd name="T73" fmla="*/ 22 h 116"/>
                <a:gd name="T74" fmla="*/ 18 w 116"/>
                <a:gd name="T75" fmla="*/ 12 h 116"/>
                <a:gd name="T76" fmla="*/ 15 w 116"/>
                <a:gd name="T77" fmla="*/ 4 h 116"/>
                <a:gd name="T78" fmla="*/ 25 w 116"/>
                <a:gd name="T79" fmla="*/ 7 h 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6"/>
                <a:gd name="T121" fmla="*/ 0 h 116"/>
                <a:gd name="T122" fmla="*/ 116 w 116"/>
                <a:gd name="T123" fmla="*/ 116 h 1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6" h="116">
                  <a:moveTo>
                    <a:pt x="28" y="1"/>
                  </a:moveTo>
                  <a:lnTo>
                    <a:pt x="32" y="0"/>
                  </a:lnTo>
                  <a:lnTo>
                    <a:pt x="37" y="1"/>
                  </a:lnTo>
                  <a:lnTo>
                    <a:pt x="38" y="7"/>
                  </a:lnTo>
                  <a:lnTo>
                    <a:pt x="43" y="4"/>
                  </a:lnTo>
                  <a:lnTo>
                    <a:pt x="47" y="2"/>
                  </a:lnTo>
                  <a:lnTo>
                    <a:pt x="51" y="5"/>
                  </a:lnTo>
                  <a:lnTo>
                    <a:pt x="49" y="8"/>
                  </a:lnTo>
                  <a:lnTo>
                    <a:pt x="49" y="12"/>
                  </a:lnTo>
                  <a:lnTo>
                    <a:pt x="45" y="18"/>
                  </a:lnTo>
                  <a:lnTo>
                    <a:pt x="37" y="27"/>
                  </a:lnTo>
                  <a:lnTo>
                    <a:pt x="35" y="30"/>
                  </a:lnTo>
                  <a:lnTo>
                    <a:pt x="35" y="32"/>
                  </a:lnTo>
                  <a:lnTo>
                    <a:pt x="35" y="35"/>
                  </a:lnTo>
                  <a:lnTo>
                    <a:pt x="36" y="38"/>
                  </a:lnTo>
                  <a:lnTo>
                    <a:pt x="41" y="38"/>
                  </a:lnTo>
                  <a:lnTo>
                    <a:pt x="46" y="35"/>
                  </a:lnTo>
                  <a:lnTo>
                    <a:pt x="47" y="32"/>
                  </a:lnTo>
                  <a:lnTo>
                    <a:pt x="51" y="32"/>
                  </a:lnTo>
                  <a:lnTo>
                    <a:pt x="56" y="37"/>
                  </a:lnTo>
                  <a:lnTo>
                    <a:pt x="61" y="32"/>
                  </a:lnTo>
                  <a:lnTo>
                    <a:pt x="63" y="34"/>
                  </a:lnTo>
                  <a:lnTo>
                    <a:pt x="67" y="40"/>
                  </a:lnTo>
                  <a:lnTo>
                    <a:pt x="72" y="38"/>
                  </a:lnTo>
                  <a:lnTo>
                    <a:pt x="77" y="40"/>
                  </a:lnTo>
                  <a:lnTo>
                    <a:pt x="79" y="35"/>
                  </a:lnTo>
                  <a:lnTo>
                    <a:pt x="88" y="38"/>
                  </a:lnTo>
                  <a:lnTo>
                    <a:pt x="90" y="30"/>
                  </a:lnTo>
                  <a:lnTo>
                    <a:pt x="93" y="29"/>
                  </a:lnTo>
                  <a:lnTo>
                    <a:pt x="100" y="34"/>
                  </a:lnTo>
                  <a:lnTo>
                    <a:pt x="102" y="35"/>
                  </a:lnTo>
                  <a:lnTo>
                    <a:pt x="100" y="49"/>
                  </a:lnTo>
                  <a:lnTo>
                    <a:pt x="113" y="52"/>
                  </a:lnTo>
                  <a:lnTo>
                    <a:pt x="115" y="55"/>
                  </a:lnTo>
                  <a:lnTo>
                    <a:pt x="113" y="58"/>
                  </a:lnTo>
                  <a:lnTo>
                    <a:pt x="110" y="61"/>
                  </a:lnTo>
                  <a:lnTo>
                    <a:pt x="104" y="69"/>
                  </a:lnTo>
                  <a:lnTo>
                    <a:pt x="102" y="77"/>
                  </a:lnTo>
                  <a:lnTo>
                    <a:pt x="104" y="81"/>
                  </a:lnTo>
                  <a:lnTo>
                    <a:pt x="111" y="88"/>
                  </a:lnTo>
                  <a:lnTo>
                    <a:pt x="108" y="88"/>
                  </a:lnTo>
                  <a:lnTo>
                    <a:pt x="105" y="94"/>
                  </a:lnTo>
                  <a:lnTo>
                    <a:pt x="100" y="101"/>
                  </a:lnTo>
                  <a:lnTo>
                    <a:pt x="96" y="98"/>
                  </a:lnTo>
                  <a:lnTo>
                    <a:pt x="92" y="97"/>
                  </a:lnTo>
                  <a:lnTo>
                    <a:pt x="89" y="99"/>
                  </a:lnTo>
                  <a:lnTo>
                    <a:pt x="89" y="103"/>
                  </a:lnTo>
                  <a:lnTo>
                    <a:pt x="89" y="110"/>
                  </a:lnTo>
                  <a:lnTo>
                    <a:pt x="89" y="113"/>
                  </a:lnTo>
                  <a:lnTo>
                    <a:pt x="86" y="115"/>
                  </a:lnTo>
                  <a:lnTo>
                    <a:pt x="79" y="114"/>
                  </a:lnTo>
                  <a:lnTo>
                    <a:pt x="72" y="111"/>
                  </a:lnTo>
                  <a:lnTo>
                    <a:pt x="67" y="111"/>
                  </a:lnTo>
                  <a:lnTo>
                    <a:pt x="53" y="111"/>
                  </a:lnTo>
                  <a:lnTo>
                    <a:pt x="42" y="111"/>
                  </a:lnTo>
                  <a:lnTo>
                    <a:pt x="31" y="107"/>
                  </a:lnTo>
                  <a:lnTo>
                    <a:pt x="18" y="104"/>
                  </a:lnTo>
                  <a:lnTo>
                    <a:pt x="15" y="101"/>
                  </a:lnTo>
                  <a:lnTo>
                    <a:pt x="14" y="94"/>
                  </a:lnTo>
                  <a:lnTo>
                    <a:pt x="15" y="84"/>
                  </a:lnTo>
                  <a:lnTo>
                    <a:pt x="14" y="79"/>
                  </a:lnTo>
                  <a:lnTo>
                    <a:pt x="10" y="77"/>
                  </a:lnTo>
                  <a:lnTo>
                    <a:pt x="1" y="74"/>
                  </a:lnTo>
                  <a:lnTo>
                    <a:pt x="1" y="73"/>
                  </a:lnTo>
                  <a:lnTo>
                    <a:pt x="4" y="71"/>
                  </a:lnTo>
                  <a:lnTo>
                    <a:pt x="12" y="63"/>
                  </a:lnTo>
                  <a:lnTo>
                    <a:pt x="15" y="56"/>
                  </a:lnTo>
                  <a:lnTo>
                    <a:pt x="14" y="48"/>
                  </a:lnTo>
                  <a:lnTo>
                    <a:pt x="10" y="41"/>
                  </a:lnTo>
                  <a:lnTo>
                    <a:pt x="6" y="35"/>
                  </a:lnTo>
                  <a:lnTo>
                    <a:pt x="1" y="29"/>
                  </a:lnTo>
                  <a:lnTo>
                    <a:pt x="0" y="24"/>
                  </a:lnTo>
                  <a:lnTo>
                    <a:pt x="22" y="29"/>
                  </a:lnTo>
                  <a:lnTo>
                    <a:pt x="24" y="22"/>
                  </a:lnTo>
                  <a:lnTo>
                    <a:pt x="21" y="17"/>
                  </a:lnTo>
                  <a:lnTo>
                    <a:pt x="18" y="12"/>
                  </a:lnTo>
                  <a:lnTo>
                    <a:pt x="14" y="7"/>
                  </a:lnTo>
                  <a:lnTo>
                    <a:pt x="15" y="4"/>
                  </a:lnTo>
                  <a:lnTo>
                    <a:pt x="20" y="5"/>
                  </a:lnTo>
                  <a:lnTo>
                    <a:pt x="25" y="7"/>
                  </a:lnTo>
                  <a:lnTo>
                    <a:pt x="28" y="1"/>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69" name="Freeform 3229"/>
            <p:cNvSpPr>
              <a:spLocks/>
            </p:cNvSpPr>
            <p:nvPr/>
          </p:nvSpPr>
          <p:spPr bwMode="auto">
            <a:xfrm>
              <a:off x="3517" y="1732"/>
              <a:ext cx="22" cy="37"/>
            </a:xfrm>
            <a:custGeom>
              <a:avLst/>
              <a:gdLst>
                <a:gd name="T0" fmla="*/ 6 w 22"/>
                <a:gd name="T1" fmla="*/ 0 h 37"/>
                <a:gd name="T2" fmla="*/ 13 w 22"/>
                <a:gd name="T3" fmla="*/ 2 h 37"/>
                <a:gd name="T4" fmla="*/ 18 w 22"/>
                <a:gd name="T5" fmla="*/ 3 h 37"/>
                <a:gd name="T6" fmla="*/ 21 w 22"/>
                <a:gd name="T7" fmla="*/ 6 h 37"/>
                <a:gd name="T8" fmla="*/ 20 w 22"/>
                <a:gd name="T9" fmla="*/ 11 h 37"/>
                <a:gd name="T10" fmla="*/ 15 w 22"/>
                <a:gd name="T11" fmla="*/ 14 h 37"/>
                <a:gd name="T12" fmla="*/ 8 w 22"/>
                <a:gd name="T13" fmla="*/ 28 h 37"/>
                <a:gd name="T14" fmla="*/ 5 w 22"/>
                <a:gd name="T15" fmla="*/ 34 h 37"/>
                <a:gd name="T16" fmla="*/ 0 w 22"/>
                <a:gd name="T17" fmla="*/ 36 h 37"/>
                <a:gd name="T18" fmla="*/ 0 w 22"/>
                <a:gd name="T19" fmla="*/ 32 h 37"/>
                <a:gd name="T20" fmla="*/ 0 w 22"/>
                <a:gd name="T21" fmla="*/ 27 h 37"/>
                <a:gd name="T22" fmla="*/ 3 w 22"/>
                <a:gd name="T23" fmla="*/ 20 h 37"/>
                <a:gd name="T24" fmla="*/ 3 w 22"/>
                <a:gd name="T25" fmla="*/ 13 h 37"/>
                <a:gd name="T26" fmla="*/ 5 w 22"/>
                <a:gd name="T27" fmla="*/ 11 h 37"/>
                <a:gd name="T28" fmla="*/ 5 w 22"/>
                <a:gd name="T29" fmla="*/ 7 h 37"/>
                <a:gd name="T30" fmla="*/ 2 w 22"/>
                <a:gd name="T31" fmla="*/ 3 h 37"/>
                <a:gd name="T32" fmla="*/ 3 w 22"/>
                <a:gd name="T33" fmla="*/ 0 h 37"/>
                <a:gd name="T34" fmla="*/ 6 w 22"/>
                <a:gd name="T35" fmla="*/ 0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37"/>
                <a:gd name="T56" fmla="*/ 22 w 22"/>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37">
                  <a:moveTo>
                    <a:pt x="6" y="0"/>
                  </a:moveTo>
                  <a:lnTo>
                    <a:pt x="13" y="2"/>
                  </a:lnTo>
                  <a:lnTo>
                    <a:pt x="18" y="3"/>
                  </a:lnTo>
                  <a:lnTo>
                    <a:pt x="21" y="6"/>
                  </a:lnTo>
                  <a:lnTo>
                    <a:pt x="20" y="11"/>
                  </a:lnTo>
                  <a:lnTo>
                    <a:pt x="15" y="14"/>
                  </a:lnTo>
                  <a:lnTo>
                    <a:pt x="8" y="28"/>
                  </a:lnTo>
                  <a:lnTo>
                    <a:pt x="5" y="34"/>
                  </a:lnTo>
                  <a:lnTo>
                    <a:pt x="0" y="36"/>
                  </a:lnTo>
                  <a:lnTo>
                    <a:pt x="0" y="32"/>
                  </a:lnTo>
                  <a:lnTo>
                    <a:pt x="0" y="27"/>
                  </a:lnTo>
                  <a:lnTo>
                    <a:pt x="3" y="20"/>
                  </a:lnTo>
                  <a:lnTo>
                    <a:pt x="3" y="13"/>
                  </a:lnTo>
                  <a:lnTo>
                    <a:pt x="5" y="11"/>
                  </a:lnTo>
                  <a:lnTo>
                    <a:pt x="5" y="7"/>
                  </a:lnTo>
                  <a:lnTo>
                    <a:pt x="2" y="3"/>
                  </a:lnTo>
                  <a:lnTo>
                    <a:pt x="3" y="0"/>
                  </a:lnTo>
                  <a:lnTo>
                    <a:pt x="6" y="0"/>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70" name="Freeform 3230"/>
            <p:cNvSpPr>
              <a:spLocks/>
            </p:cNvSpPr>
            <p:nvPr/>
          </p:nvSpPr>
          <p:spPr bwMode="auto">
            <a:xfrm>
              <a:off x="3573" y="1817"/>
              <a:ext cx="25" cy="40"/>
            </a:xfrm>
            <a:custGeom>
              <a:avLst/>
              <a:gdLst>
                <a:gd name="T0" fmla="*/ 19 w 25"/>
                <a:gd name="T1" fmla="*/ 0 h 40"/>
                <a:gd name="T2" fmla="*/ 22 w 25"/>
                <a:gd name="T3" fmla="*/ 2 h 40"/>
                <a:gd name="T4" fmla="*/ 24 w 25"/>
                <a:gd name="T5" fmla="*/ 5 h 40"/>
                <a:gd name="T6" fmla="*/ 21 w 25"/>
                <a:gd name="T7" fmla="*/ 11 h 40"/>
                <a:gd name="T8" fmla="*/ 18 w 25"/>
                <a:gd name="T9" fmla="*/ 12 h 40"/>
                <a:gd name="T10" fmla="*/ 15 w 25"/>
                <a:gd name="T11" fmla="*/ 16 h 40"/>
                <a:gd name="T12" fmla="*/ 12 w 25"/>
                <a:gd name="T13" fmla="*/ 23 h 40"/>
                <a:gd name="T14" fmla="*/ 8 w 25"/>
                <a:gd name="T15" fmla="*/ 29 h 40"/>
                <a:gd name="T16" fmla="*/ 5 w 25"/>
                <a:gd name="T17" fmla="*/ 35 h 40"/>
                <a:gd name="T18" fmla="*/ 1 w 25"/>
                <a:gd name="T19" fmla="*/ 39 h 40"/>
                <a:gd name="T20" fmla="*/ 1 w 25"/>
                <a:gd name="T21" fmla="*/ 35 h 40"/>
                <a:gd name="T22" fmla="*/ 3 w 25"/>
                <a:gd name="T23" fmla="*/ 26 h 40"/>
                <a:gd name="T24" fmla="*/ 0 w 25"/>
                <a:gd name="T25" fmla="*/ 13 h 40"/>
                <a:gd name="T26" fmla="*/ 1 w 25"/>
                <a:gd name="T27" fmla="*/ 10 h 40"/>
                <a:gd name="T28" fmla="*/ 3 w 25"/>
                <a:gd name="T29" fmla="*/ 7 h 40"/>
                <a:gd name="T30" fmla="*/ 11 w 25"/>
                <a:gd name="T31" fmla="*/ 3 h 40"/>
                <a:gd name="T32" fmla="*/ 15 w 25"/>
                <a:gd name="T33" fmla="*/ 1 h 40"/>
                <a:gd name="T34" fmla="*/ 19 w 25"/>
                <a:gd name="T35" fmla="*/ 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
                <a:gd name="T55" fmla="*/ 0 h 40"/>
                <a:gd name="T56" fmla="*/ 25 w 25"/>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 h="40">
                  <a:moveTo>
                    <a:pt x="19" y="0"/>
                  </a:moveTo>
                  <a:lnTo>
                    <a:pt x="22" y="2"/>
                  </a:lnTo>
                  <a:lnTo>
                    <a:pt x="24" y="5"/>
                  </a:lnTo>
                  <a:lnTo>
                    <a:pt x="21" y="11"/>
                  </a:lnTo>
                  <a:lnTo>
                    <a:pt x="18" y="12"/>
                  </a:lnTo>
                  <a:lnTo>
                    <a:pt x="15" y="16"/>
                  </a:lnTo>
                  <a:lnTo>
                    <a:pt x="12" y="23"/>
                  </a:lnTo>
                  <a:lnTo>
                    <a:pt x="8" y="29"/>
                  </a:lnTo>
                  <a:lnTo>
                    <a:pt x="5" y="35"/>
                  </a:lnTo>
                  <a:lnTo>
                    <a:pt x="1" y="39"/>
                  </a:lnTo>
                  <a:lnTo>
                    <a:pt x="1" y="35"/>
                  </a:lnTo>
                  <a:lnTo>
                    <a:pt x="3" y="26"/>
                  </a:lnTo>
                  <a:lnTo>
                    <a:pt x="0" y="13"/>
                  </a:lnTo>
                  <a:lnTo>
                    <a:pt x="1" y="10"/>
                  </a:lnTo>
                  <a:lnTo>
                    <a:pt x="3" y="7"/>
                  </a:lnTo>
                  <a:lnTo>
                    <a:pt x="11" y="3"/>
                  </a:lnTo>
                  <a:lnTo>
                    <a:pt x="15" y="1"/>
                  </a:lnTo>
                  <a:lnTo>
                    <a:pt x="19" y="0"/>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71" name="Freeform 3231"/>
            <p:cNvSpPr>
              <a:spLocks/>
            </p:cNvSpPr>
            <p:nvPr/>
          </p:nvSpPr>
          <p:spPr bwMode="auto">
            <a:xfrm>
              <a:off x="3434" y="2003"/>
              <a:ext cx="17" cy="17"/>
            </a:xfrm>
            <a:custGeom>
              <a:avLst/>
              <a:gdLst>
                <a:gd name="T0" fmla="*/ 12 w 17"/>
                <a:gd name="T1" fmla="*/ 0 h 17"/>
                <a:gd name="T2" fmla="*/ 16 w 17"/>
                <a:gd name="T3" fmla="*/ 2 h 17"/>
                <a:gd name="T4" fmla="*/ 16 w 17"/>
                <a:gd name="T5" fmla="*/ 11 h 17"/>
                <a:gd name="T6" fmla="*/ 12 w 17"/>
                <a:gd name="T7" fmla="*/ 16 h 17"/>
                <a:gd name="T8" fmla="*/ 5 w 17"/>
                <a:gd name="T9" fmla="*/ 16 h 17"/>
                <a:gd name="T10" fmla="*/ 0 w 17"/>
                <a:gd name="T11" fmla="*/ 11 h 17"/>
                <a:gd name="T12" fmla="*/ 4 w 17"/>
                <a:gd name="T13" fmla="*/ 3 h 17"/>
                <a:gd name="T14" fmla="*/ 8 w 17"/>
                <a:gd name="T15" fmla="*/ 0 h 17"/>
                <a:gd name="T16" fmla="*/ 12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2" y="0"/>
                  </a:moveTo>
                  <a:lnTo>
                    <a:pt x="16" y="2"/>
                  </a:lnTo>
                  <a:lnTo>
                    <a:pt x="16" y="11"/>
                  </a:lnTo>
                  <a:lnTo>
                    <a:pt x="12" y="16"/>
                  </a:lnTo>
                  <a:lnTo>
                    <a:pt x="5" y="16"/>
                  </a:lnTo>
                  <a:lnTo>
                    <a:pt x="0" y="11"/>
                  </a:lnTo>
                  <a:lnTo>
                    <a:pt x="4" y="3"/>
                  </a:lnTo>
                  <a:lnTo>
                    <a:pt x="8" y="0"/>
                  </a:lnTo>
                  <a:lnTo>
                    <a:pt x="12" y="0"/>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72" name="Freeform 3232"/>
            <p:cNvSpPr>
              <a:spLocks/>
            </p:cNvSpPr>
            <p:nvPr/>
          </p:nvSpPr>
          <p:spPr bwMode="auto">
            <a:xfrm>
              <a:off x="3570" y="2484"/>
              <a:ext cx="38" cy="59"/>
            </a:xfrm>
            <a:custGeom>
              <a:avLst/>
              <a:gdLst>
                <a:gd name="T0" fmla="*/ 33 w 38"/>
                <a:gd name="T1" fmla="*/ 4 h 59"/>
                <a:gd name="T2" fmla="*/ 37 w 38"/>
                <a:gd name="T3" fmla="*/ 0 h 59"/>
                <a:gd name="T4" fmla="*/ 34 w 38"/>
                <a:gd name="T5" fmla="*/ 8 h 59"/>
                <a:gd name="T6" fmla="*/ 30 w 38"/>
                <a:gd name="T7" fmla="*/ 19 h 59"/>
                <a:gd name="T8" fmla="*/ 25 w 38"/>
                <a:gd name="T9" fmla="*/ 30 h 59"/>
                <a:gd name="T10" fmla="*/ 22 w 38"/>
                <a:gd name="T11" fmla="*/ 39 h 59"/>
                <a:gd name="T12" fmla="*/ 19 w 38"/>
                <a:gd name="T13" fmla="*/ 46 h 59"/>
                <a:gd name="T14" fmla="*/ 16 w 38"/>
                <a:gd name="T15" fmla="*/ 53 h 59"/>
                <a:gd name="T16" fmla="*/ 15 w 38"/>
                <a:gd name="T17" fmla="*/ 56 h 59"/>
                <a:gd name="T18" fmla="*/ 9 w 38"/>
                <a:gd name="T19" fmla="*/ 58 h 59"/>
                <a:gd name="T20" fmla="*/ 4 w 38"/>
                <a:gd name="T21" fmla="*/ 55 h 59"/>
                <a:gd name="T22" fmla="*/ 3 w 38"/>
                <a:gd name="T23" fmla="*/ 50 h 59"/>
                <a:gd name="T24" fmla="*/ 0 w 38"/>
                <a:gd name="T25" fmla="*/ 43 h 59"/>
                <a:gd name="T26" fmla="*/ 0 w 38"/>
                <a:gd name="T27" fmla="*/ 35 h 59"/>
                <a:gd name="T28" fmla="*/ 3 w 38"/>
                <a:gd name="T29" fmla="*/ 26 h 59"/>
                <a:gd name="T30" fmla="*/ 9 w 38"/>
                <a:gd name="T31" fmla="*/ 21 h 59"/>
                <a:gd name="T32" fmla="*/ 15 w 38"/>
                <a:gd name="T33" fmla="*/ 16 h 59"/>
                <a:gd name="T34" fmla="*/ 25 w 38"/>
                <a:gd name="T35" fmla="*/ 11 h 59"/>
                <a:gd name="T36" fmla="*/ 31 w 38"/>
                <a:gd name="T37" fmla="*/ 6 h 59"/>
                <a:gd name="T38" fmla="*/ 33 w 38"/>
                <a:gd name="T39" fmla="*/ 4 h 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
                <a:gd name="T61" fmla="*/ 0 h 59"/>
                <a:gd name="T62" fmla="*/ 38 w 38"/>
                <a:gd name="T63" fmla="*/ 59 h 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 h="59">
                  <a:moveTo>
                    <a:pt x="33" y="4"/>
                  </a:moveTo>
                  <a:lnTo>
                    <a:pt x="37" y="0"/>
                  </a:lnTo>
                  <a:lnTo>
                    <a:pt x="34" y="8"/>
                  </a:lnTo>
                  <a:lnTo>
                    <a:pt x="30" y="19"/>
                  </a:lnTo>
                  <a:lnTo>
                    <a:pt x="25" y="30"/>
                  </a:lnTo>
                  <a:lnTo>
                    <a:pt x="22" y="39"/>
                  </a:lnTo>
                  <a:lnTo>
                    <a:pt x="19" y="46"/>
                  </a:lnTo>
                  <a:lnTo>
                    <a:pt x="16" y="53"/>
                  </a:lnTo>
                  <a:lnTo>
                    <a:pt x="15" y="56"/>
                  </a:lnTo>
                  <a:lnTo>
                    <a:pt x="9" y="58"/>
                  </a:lnTo>
                  <a:lnTo>
                    <a:pt x="4" y="55"/>
                  </a:lnTo>
                  <a:lnTo>
                    <a:pt x="3" y="50"/>
                  </a:lnTo>
                  <a:lnTo>
                    <a:pt x="0" y="43"/>
                  </a:lnTo>
                  <a:lnTo>
                    <a:pt x="0" y="35"/>
                  </a:lnTo>
                  <a:lnTo>
                    <a:pt x="3" y="26"/>
                  </a:lnTo>
                  <a:lnTo>
                    <a:pt x="9" y="21"/>
                  </a:lnTo>
                  <a:lnTo>
                    <a:pt x="15" y="16"/>
                  </a:lnTo>
                  <a:lnTo>
                    <a:pt x="25" y="11"/>
                  </a:lnTo>
                  <a:lnTo>
                    <a:pt x="31" y="6"/>
                  </a:lnTo>
                  <a:lnTo>
                    <a:pt x="33" y="4"/>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73" name="Freeform 3233"/>
            <p:cNvSpPr>
              <a:spLocks/>
            </p:cNvSpPr>
            <p:nvPr/>
          </p:nvSpPr>
          <p:spPr bwMode="auto">
            <a:xfrm>
              <a:off x="3480" y="2518"/>
              <a:ext cx="17" cy="17"/>
            </a:xfrm>
            <a:custGeom>
              <a:avLst/>
              <a:gdLst>
                <a:gd name="T0" fmla="*/ 10 w 17"/>
                <a:gd name="T1" fmla="*/ 0 h 17"/>
                <a:gd name="T2" fmla="*/ 16 w 17"/>
                <a:gd name="T3" fmla="*/ 0 h 17"/>
                <a:gd name="T4" fmla="*/ 16 w 17"/>
                <a:gd name="T5" fmla="*/ 12 h 17"/>
                <a:gd name="T6" fmla="*/ 16 w 17"/>
                <a:gd name="T7" fmla="*/ 16 h 17"/>
                <a:gd name="T8" fmla="*/ 2 w 17"/>
                <a:gd name="T9" fmla="*/ 16 h 17"/>
                <a:gd name="T10" fmla="*/ 0 w 17"/>
                <a:gd name="T11" fmla="*/ 6 h 17"/>
                <a:gd name="T12" fmla="*/ 2 w 17"/>
                <a:gd name="T13" fmla="*/ 0 h 17"/>
                <a:gd name="T14" fmla="*/ 10 w 17"/>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7"/>
                <a:gd name="T26" fmla="*/ 17 w 1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7">
                  <a:moveTo>
                    <a:pt x="10" y="0"/>
                  </a:moveTo>
                  <a:lnTo>
                    <a:pt x="16" y="0"/>
                  </a:lnTo>
                  <a:lnTo>
                    <a:pt x="16" y="12"/>
                  </a:lnTo>
                  <a:lnTo>
                    <a:pt x="16" y="16"/>
                  </a:lnTo>
                  <a:lnTo>
                    <a:pt x="2" y="16"/>
                  </a:lnTo>
                  <a:lnTo>
                    <a:pt x="0" y="6"/>
                  </a:lnTo>
                  <a:lnTo>
                    <a:pt x="2" y="0"/>
                  </a:lnTo>
                  <a:lnTo>
                    <a:pt x="10" y="0"/>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74" name="Freeform 3234"/>
            <p:cNvSpPr>
              <a:spLocks/>
            </p:cNvSpPr>
            <p:nvPr/>
          </p:nvSpPr>
          <p:spPr bwMode="auto">
            <a:xfrm>
              <a:off x="3536" y="2550"/>
              <a:ext cx="60" cy="86"/>
            </a:xfrm>
            <a:custGeom>
              <a:avLst/>
              <a:gdLst>
                <a:gd name="T0" fmla="*/ 52 w 60"/>
                <a:gd name="T1" fmla="*/ 0 h 86"/>
                <a:gd name="T2" fmla="*/ 53 w 60"/>
                <a:gd name="T3" fmla="*/ 4 h 86"/>
                <a:gd name="T4" fmla="*/ 53 w 60"/>
                <a:gd name="T5" fmla="*/ 11 h 86"/>
                <a:gd name="T6" fmla="*/ 56 w 60"/>
                <a:gd name="T7" fmla="*/ 16 h 86"/>
                <a:gd name="T8" fmla="*/ 58 w 60"/>
                <a:gd name="T9" fmla="*/ 19 h 86"/>
                <a:gd name="T10" fmla="*/ 59 w 60"/>
                <a:gd name="T11" fmla="*/ 22 h 86"/>
                <a:gd name="T12" fmla="*/ 56 w 60"/>
                <a:gd name="T13" fmla="*/ 25 h 86"/>
                <a:gd name="T14" fmla="*/ 53 w 60"/>
                <a:gd name="T15" fmla="*/ 32 h 86"/>
                <a:gd name="T16" fmla="*/ 49 w 60"/>
                <a:gd name="T17" fmla="*/ 38 h 86"/>
                <a:gd name="T18" fmla="*/ 46 w 60"/>
                <a:gd name="T19" fmla="*/ 44 h 86"/>
                <a:gd name="T20" fmla="*/ 44 w 60"/>
                <a:gd name="T21" fmla="*/ 50 h 86"/>
                <a:gd name="T22" fmla="*/ 43 w 60"/>
                <a:gd name="T23" fmla="*/ 55 h 86"/>
                <a:gd name="T24" fmla="*/ 38 w 60"/>
                <a:gd name="T25" fmla="*/ 64 h 86"/>
                <a:gd name="T26" fmla="*/ 34 w 60"/>
                <a:gd name="T27" fmla="*/ 68 h 86"/>
                <a:gd name="T28" fmla="*/ 26 w 60"/>
                <a:gd name="T29" fmla="*/ 68 h 86"/>
                <a:gd name="T30" fmla="*/ 23 w 60"/>
                <a:gd name="T31" fmla="*/ 75 h 86"/>
                <a:gd name="T32" fmla="*/ 22 w 60"/>
                <a:gd name="T33" fmla="*/ 79 h 86"/>
                <a:gd name="T34" fmla="*/ 18 w 60"/>
                <a:gd name="T35" fmla="*/ 84 h 86"/>
                <a:gd name="T36" fmla="*/ 13 w 60"/>
                <a:gd name="T37" fmla="*/ 85 h 86"/>
                <a:gd name="T38" fmla="*/ 7 w 60"/>
                <a:gd name="T39" fmla="*/ 85 h 86"/>
                <a:gd name="T40" fmla="*/ 3 w 60"/>
                <a:gd name="T41" fmla="*/ 82 h 86"/>
                <a:gd name="T42" fmla="*/ 2 w 60"/>
                <a:gd name="T43" fmla="*/ 75 h 86"/>
                <a:gd name="T44" fmla="*/ 0 w 60"/>
                <a:gd name="T45" fmla="*/ 68 h 86"/>
                <a:gd name="T46" fmla="*/ 2 w 60"/>
                <a:gd name="T47" fmla="*/ 63 h 86"/>
                <a:gd name="T48" fmla="*/ 5 w 60"/>
                <a:gd name="T49" fmla="*/ 55 h 86"/>
                <a:gd name="T50" fmla="*/ 12 w 60"/>
                <a:gd name="T51" fmla="*/ 48 h 86"/>
                <a:gd name="T52" fmla="*/ 13 w 60"/>
                <a:gd name="T53" fmla="*/ 42 h 86"/>
                <a:gd name="T54" fmla="*/ 13 w 60"/>
                <a:gd name="T55" fmla="*/ 33 h 86"/>
                <a:gd name="T56" fmla="*/ 12 w 60"/>
                <a:gd name="T57" fmla="*/ 28 h 86"/>
                <a:gd name="T58" fmla="*/ 13 w 60"/>
                <a:gd name="T59" fmla="*/ 20 h 86"/>
                <a:gd name="T60" fmla="*/ 15 w 60"/>
                <a:gd name="T61" fmla="*/ 15 h 86"/>
                <a:gd name="T62" fmla="*/ 15 w 60"/>
                <a:gd name="T63" fmla="*/ 9 h 86"/>
                <a:gd name="T64" fmla="*/ 18 w 60"/>
                <a:gd name="T65" fmla="*/ 5 h 86"/>
                <a:gd name="T66" fmla="*/ 19 w 60"/>
                <a:gd name="T67" fmla="*/ 4 h 86"/>
                <a:gd name="T68" fmla="*/ 27 w 60"/>
                <a:gd name="T69" fmla="*/ 5 h 86"/>
                <a:gd name="T70" fmla="*/ 32 w 60"/>
                <a:gd name="T71" fmla="*/ 5 h 86"/>
                <a:gd name="T72" fmla="*/ 38 w 60"/>
                <a:gd name="T73" fmla="*/ 5 h 86"/>
                <a:gd name="T74" fmla="*/ 46 w 60"/>
                <a:gd name="T75" fmla="*/ 4 h 86"/>
                <a:gd name="T76" fmla="*/ 49 w 60"/>
                <a:gd name="T77" fmla="*/ 0 h 86"/>
                <a:gd name="T78" fmla="*/ 52 w 60"/>
                <a:gd name="T79" fmla="*/ 0 h 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0"/>
                <a:gd name="T121" fmla="*/ 0 h 86"/>
                <a:gd name="T122" fmla="*/ 60 w 60"/>
                <a:gd name="T123" fmla="*/ 86 h 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0" h="86">
                  <a:moveTo>
                    <a:pt x="52" y="0"/>
                  </a:moveTo>
                  <a:lnTo>
                    <a:pt x="53" y="4"/>
                  </a:lnTo>
                  <a:lnTo>
                    <a:pt x="53" y="11"/>
                  </a:lnTo>
                  <a:lnTo>
                    <a:pt x="56" y="16"/>
                  </a:lnTo>
                  <a:lnTo>
                    <a:pt x="58" y="19"/>
                  </a:lnTo>
                  <a:lnTo>
                    <a:pt x="59" y="22"/>
                  </a:lnTo>
                  <a:lnTo>
                    <a:pt x="56" y="25"/>
                  </a:lnTo>
                  <a:lnTo>
                    <a:pt x="53" y="32"/>
                  </a:lnTo>
                  <a:lnTo>
                    <a:pt x="49" y="38"/>
                  </a:lnTo>
                  <a:lnTo>
                    <a:pt x="46" y="44"/>
                  </a:lnTo>
                  <a:lnTo>
                    <a:pt x="44" y="50"/>
                  </a:lnTo>
                  <a:lnTo>
                    <a:pt x="43" y="55"/>
                  </a:lnTo>
                  <a:lnTo>
                    <a:pt x="38" y="64"/>
                  </a:lnTo>
                  <a:lnTo>
                    <a:pt x="34" y="68"/>
                  </a:lnTo>
                  <a:lnTo>
                    <a:pt x="26" y="68"/>
                  </a:lnTo>
                  <a:lnTo>
                    <a:pt x="23" y="75"/>
                  </a:lnTo>
                  <a:lnTo>
                    <a:pt x="22" y="79"/>
                  </a:lnTo>
                  <a:lnTo>
                    <a:pt x="18" y="84"/>
                  </a:lnTo>
                  <a:lnTo>
                    <a:pt x="13" y="85"/>
                  </a:lnTo>
                  <a:lnTo>
                    <a:pt x="7" y="85"/>
                  </a:lnTo>
                  <a:lnTo>
                    <a:pt x="3" y="82"/>
                  </a:lnTo>
                  <a:lnTo>
                    <a:pt x="2" y="75"/>
                  </a:lnTo>
                  <a:lnTo>
                    <a:pt x="0" y="68"/>
                  </a:lnTo>
                  <a:lnTo>
                    <a:pt x="2" y="63"/>
                  </a:lnTo>
                  <a:lnTo>
                    <a:pt x="5" y="55"/>
                  </a:lnTo>
                  <a:lnTo>
                    <a:pt x="12" y="48"/>
                  </a:lnTo>
                  <a:lnTo>
                    <a:pt x="13" y="42"/>
                  </a:lnTo>
                  <a:lnTo>
                    <a:pt x="13" y="33"/>
                  </a:lnTo>
                  <a:lnTo>
                    <a:pt x="12" y="28"/>
                  </a:lnTo>
                  <a:lnTo>
                    <a:pt x="13" y="20"/>
                  </a:lnTo>
                  <a:lnTo>
                    <a:pt x="15" y="15"/>
                  </a:lnTo>
                  <a:lnTo>
                    <a:pt x="15" y="9"/>
                  </a:lnTo>
                  <a:lnTo>
                    <a:pt x="18" y="5"/>
                  </a:lnTo>
                  <a:lnTo>
                    <a:pt x="19" y="4"/>
                  </a:lnTo>
                  <a:lnTo>
                    <a:pt x="27" y="5"/>
                  </a:lnTo>
                  <a:lnTo>
                    <a:pt x="32" y="5"/>
                  </a:lnTo>
                  <a:lnTo>
                    <a:pt x="38" y="5"/>
                  </a:lnTo>
                  <a:lnTo>
                    <a:pt x="46" y="4"/>
                  </a:lnTo>
                  <a:lnTo>
                    <a:pt x="49" y="0"/>
                  </a:lnTo>
                  <a:lnTo>
                    <a:pt x="52" y="0"/>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75" name="Freeform 3235"/>
            <p:cNvSpPr>
              <a:spLocks/>
            </p:cNvSpPr>
            <p:nvPr/>
          </p:nvSpPr>
          <p:spPr bwMode="auto">
            <a:xfrm>
              <a:off x="3433" y="2549"/>
              <a:ext cx="17" cy="17"/>
            </a:xfrm>
            <a:custGeom>
              <a:avLst/>
              <a:gdLst>
                <a:gd name="T0" fmla="*/ 14 w 17"/>
                <a:gd name="T1" fmla="*/ 1 h 17"/>
                <a:gd name="T2" fmla="*/ 16 w 17"/>
                <a:gd name="T3" fmla="*/ 6 h 17"/>
                <a:gd name="T4" fmla="*/ 14 w 17"/>
                <a:gd name="T5" fmla="*/ 16 h 17"/>
                <a:gd name="T6" fmla="*/ 8 w 17"/>
                <a:gd name="T7" fmla="*/ 14 h 17"/>
                <a:gd name="T8" fmla="*/ 0 w 17"/>
                <a:gd name="T9" fmla="*/ 1 h 17"/>
                <a:gd name="T10" fmla="*/ 1 w 17"/>
                <a:gd name="T11" fmla="*/ 0 h 17"/>
                <a:gd name="T12" fmla="*/ 8 w 17"/>
                <a:gd name="T13" fmla="*/ 0 h 17"/>
                <a:gd name="T14" fmla="*/ 13 w 17"/>
                <a:gd name="T15" fmla="*/ 0 h 17"/>
                <a:gd name="T16" fmla="*/ 14 w 17"/>
                <a:gd name="T17" fmla="*/ 1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4" y="1"/>
                  </a:moveTo>
                  <a:lnTo>
                    <a:pt x="16" y="6"/>
                  </a:lnTo>
                  <a:lnTo>
                    <a:pt x="14" y="16"/>
                  </a:lnTo>
                  <a:lnTo>
                    <a:pt x="8" y="14"/>
                  </a:lnTo>
                  <a:lnTo>
                    <a:pt x="0" y="1"/>
                  </a:lnTo>
                  <a:lnTo>
                    <a:pt x="1" y="0"/>
                  </a:lnTo>
                  <a:lnTo>
                    <a:pt x="8" y="0"/>
                  </a:lnTo>
                  <a:lnTo>
                    <a:pt x="13" y="0"/>
                  </a:lnTo>
                  <a:lnTo>
                    <a:pt x="14" y="1"/>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76" name="Freeform 3236"/>
            <p:cNvSpPr>
              <a:spLocks/>
            </p:cNvSpPr>
            <p:nvPr/>
          </p:nvSpPr>
          <p:spPr bwMode="auto">
            <a:xfrm>
              <a:off x="3392" y="2547"/>
              <a:ext cx="26" cy="29"/>
            </a:xfrm>
            <a:custGeom>
              <a:avLst/>
              <a:gdLst>
                <a:gd name="T0" fmla="*/ 16 w 26"/>
                <a:gd name="T1" fmla="*/ 0 h 29"/>
                <a:gd name="T2" fmla="*/ 19 w 26"/>
                <a:gd name="T3" fmla="*/ 4 h 29"/>
                <a:gd name="T4" fmla="*/ 21 w 26"/>
                <a:gd name="T5" fmla="*/ 7 h 29"/>
                <a:gd name="T6" fmla="*/ 25 w 26"/>
                <a:gd name="T7" fmla="*/ 15 h 29"/>
                <a:gd name="T8" fmla="*/ 25 w 26"/>
                <a:gd name="T9" fmla="*/ 23 h 29"/>
                <a:gd name="T10" fmla="*/ 24 w 26"/>
                <a:gd name="T11" fmla="*/ 28 h 29"/>
                <a:gd name="T12" fmla="*/ 20 w 26"/>
                <a:gd name="T13" fmla="*/ 28 h 29"/>
                <a:gd name="T14" fmla="*/ 18 w 26"/>
                <a:gd name="T15" fmla="*/ 26 h 29"/>
                <a:gd name="T16" fmla="*/ 8 w 26"/>
                <a:gd name="T17" fmla="*/ 14 h 29"/>
                <a:gd name="T18" fmla="*/ 1 w 26"/>
                <a:gd name="T19" fmla="*/ 9 h 29"/>
                <a:gd name="T20" fmla="*/ 0 w 26"/>
                <a:gd name="T21" fmla="*/ 7 h 29"/>
                <a:gd name="T22" fmla="*/ 3 w 26"/>
                <a:gd name="T23" fmla="*/ 4 h 29"/>
                <a:gd name="T24" fmla="*/ 9 w 26"/>
                <a:gd name="T25" fmla="*/ 3 h 29"/>
                <a:gd name="T26" fmla="*/ 13 w 26"/>
                <a:gd name="T27" fmla="*/ 0 h 29"/>
                <a:gd name="T28" fmla="*/ 16 w 26"/>
                <a:gd name="T29" fmla="*/ 0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9"/>
                <a:gd name="T47" fmla="*/ 26 w 26"/>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9">
                  <a:moveTo>
                    <a:pt x="16" y="0"/>
                  </a:moveTo>
                  <a:lnTo>
                    <a:pt x="19" y="4"/>
                  </a:lnTo>
                  <a:lnTo>
                    <a:pt x="21" y="7"/>
                  </a:lnTo>
                  <a:lnTo>
                    <a:pt x="25" y="15"/>
                  </a:lnTo>
                  <a:lnTo>
                    <a:pt x="25" y="23"/>
                  </a:lnTo>
                  <a:lnTo>
                    <a:pt x="24" y="28"/>
                  </a:lnTo>
                  <a:lnTo>
                    <a:pt x="20" y="28"/>
                  </a:lnTo>
                  <a:lnTo>
                    <a:pt x="18" y="26"/>
                  </a:lnTo>
                  <a:lnTo>
                    <a:pt x="8" y="14"/>
                  </a:lnTo>
                  <a:lnTo>
                    <a:pt x="1" y="9"/>
                  </a:lnTo>
                  <a:lnTo>
                    <a:pt x="0" y="7"/>
                  </a:lnTo>
                  <a:lnTo>
                    <a:pt x="3" y="4"/>
                  </a:lnTo>
                  <a:lnTo>
                    <a:pt x="9" y="3"/>
                  </a:lnTo>
                  <a:lnTo>
                    <a:pt x="13" y="0"/>
                  </a:lnTo>
                  <a:lnTo>
                    <a:pt x="16" y="0"/>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77" name="Freeform 3237"/>
            <p:cNvSpPr>
              <a:spLocks/>
            </p:cNvSpPr>
            <p:nvPr/>
          </p:nvSpPr>
          <p:spPr bwMode="auto">
            <a:xfrm>
              <a:off x="3358" y="2561"/>
              <a:ext cx="17" cy="17"/>
            </a:xfrm>
            <a:custGeom>
              <a:avLst/>
              <a:gdLst>
                <a:gd name="T0" fmla="*/ 11 w 17"/>
                <a:gd name="T1" fmla="*/ 0 h 17"/>
                <a:gd name="T2" fmla="*/ 16 w 17"/>
                <a:gd name="T3" fmla="*/ 5 h 17"/>
                <a:gd name="T4" fmla="*/ 14 w 17"/>
                <a:gd name="T5" fmla="*/ 11 h 17"/>
                <a:gd name="T6" fmla="*/ 11 w 17"/>
                <a:gd name="T7" fmla="*/ 16 h 17"/>
                <a:gd name="T8" fmla="*/ 5 w 17"/>
                <a:gd name="T9" fmla="*/ 16 h 17"/>
                <a:gd name="T10" fmla="*/ 0 w 17"/>
                <a:gd name="T11" fmla="*/ 13 h 17"/>
                <a:gd name="T12" fmla="*/ 0 w 17"/>
                <a:gd name="T13" fmla="*/ 7 h 17"/>
                <a:gd name="T14" fmla="*/ 1 w 17"/>
                <a:gd name="T15" fmla="*/ 1 h 17"/>
                <a:gd name="T16" fmla="*/ 5 w 17"/>
                <a:gd name="T17" fmla="*/ 0 h 17"/>
                <a:gd name="T18" fmla="*/ 11 w 17"/>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1" y="0"/>
                  </a:moveTo>
                  <a:lnTo>
                    <a:pt x="16" y="5"/>
                  </a:lnTo>
                  <a:lnTo>
                    <a:pt x="14" y="11"/>
                  </a:lnTo>
                  <a:lnTo>
                    <a:pt x="11" y="16"/>
                  </a:lnTo>
                  <a:lnTo>
                    <a:pt x="5" y="16"/>
                  </a:lnTo>
                  <a:lnTo>
                    <a:pt x="0" y="13"/>
                  </a:lnTo>
                  <a:lnTo>
                    <a:pt x="0" y="7"/>
                  </a:lnTo>
                  <a:lnTo>
                    <a:pt x="1" y="1"/>
                  </a:lnTo>
                  <a:lnTo>
                    <a:pt x="5" y="0"/>
                  </a:lnTo>
                  <a:lnTo>
                    <a:pt x="11" y="0"/>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78" name="Freeform 3238"/>
            <p:cNvSpPr>
              <a:spLocks/>
            </p:cNvSpPr>
            <p:nvPr/>
          </p:nvSpPr>
          <p:spPr bwMode="auto">
            <a:xfrm>
              <a:off x="3728" y="2058"/>
              <a:ext cx="17" cy="21"/>
            </a:xfrm>
            <a:custGeom>
              <a:avLst/>
              <a:gdLst>
                <a:gd name="T0" fmla="*/ 3 w 17"/>
                <a:gd name="T1" fmla="*/ 0 h 21"/>
                <a:gd name="T2" fmla="*/ 7 w 17"/>
                <a:gd name="T3" fmla="*/ 2 h 21"/>
                <a:gd name="T4" fmla="*/ 8 w 17"/>
                <a:gd name="T5" fmla="*/ 4 h 21"/>
                <a:gd name="T6" fmla="*/ 8 w 17"/>
                <a:gd name="T7" fmla="*/ 10 h 21"/>
                <a:gd name="T8" fmla="*/ 16 w 17"/>
                <a:gd name="T9" fmla="*/ 15 h 21"/>
                <a:gd name="T10" fmla="*/ 13 w 17"/>
                <a:gd name="T11" fmla="*/ 20 h 21"/>
                <a:gd name="T12" fmla="*/ 3 w 17"/>
                <a:gd name="T13" fmla="*/ 17 h 21"/>
                <a:gd name="T14" fmla="*/ 2 w 17"/>
                <a:gd name="T15" fmla="*/ 14 h 21"/>
                <a:gd name="T16" fmla="*/ 0 w 17"/>
                <a:gd name="T17" fmla="*/ 12 h 21"/>
                <a:gd name="T18" fmla="*/ 0 w 17"/>
                <a:gd name="T19" fmla="*/ 0 h 21"/>
                <a:gd name="T20" fmla="*/ 3 w 17"/>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21"/>
                <a:gd name="T35" fmla="*/ 17 w 17"/>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21">
                  <a:moveTo>
                    <a:pt x="3" y="0"/>
                  </a:moveTo>
                  <a:lnTo>
                    <a:pt x="7" y="2"/>
                  </a:lnTo>
                  <a:lnTo>
                    <a:pt x="8" y="4"/>
                  </a:lnTo>
                  <a:lnTo>
                    <a:pt x="8" y="10"/>
                  </a:lnTo>
                  <a:lnTo>
                    <a:pt x="16" y="15"/>
                  </a:lnTo>
                  <a:lnTo>
                    <a:pt x="13" y="20"/>
                  </a:lnTo>
                  <a:lnTo>
                    <a:pt x="3" y="17"/>
                  </a:lnTo>
                  <a:lnTo>
                    <a:pt x="2" y="14"/>
                  </a:lnTo>
                  <a:lnTo>
                    <a:pt x="0" y="12"/>
                  </a:lnTo>
                  <a:lnTo>
                    <a:pt x="0" y="0"/>
                  </a:lnTo>
                  <a:lnTo>
                    <a:pt x="3" y="0"/>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79" name="Freeform 3239"/>
            <p:cNvSpPr>
              <a:spLocks/>
            </p:cNvSpPr>
            <p:nvPr/>
          </p:nvSpPr>
          <p:spPr bwMode="auto">
            <a:xfrm>
              <a:off x="3749" y="2060"/>
              <a:ext cx="28" cy="34"/>
            </a:xfrm>
            <a:custGeom>
              <a:avLst/>
              <a:gdLst>
                <a:gd name="T0" fmla="*/ 1 w 28"/>
                <a:gd name="T1" fmla="*/ 14 h 34"/>
                <a:gd name="T2" fmla="*/ 0 w 28"/>
                <a:gd name="T3" fmla="*/ 17 h 34"/>
                <a:gd name="T4" fmla="*/ 1 w 28"/>
                <a:gd name="T5" fmla="*/ 21 h 34"/>
                <a:gd name="T6" fmla="*/ 7 w 28"/>
                <a:gd name="T7" fmla="*/ 24 h 34"/>
                <a:gd name="T8" fmla="*/ 9 w 28"/>
                <a:gd name="T9" fmla="*/ 27 h 34"/>
                <a:gd name="T10" fmla="*/ 11 w 28"/>
                <a:gd name="T11" fmla="*/ 33 h 34"/>
                <a:gd name="T12" fmla="*/ 16 w 28"/>
                <a:gd name="T13" fmla="*/ 31 h 34"/>
                <a:gd name="T14" fmla="*/ 19 w 28"/>
                <a:gd name="T15" fmla="*/ 28 h 34"/>
                <a:gd name="T16" fmla="*/ 22 w 28"/>
                <a:gd name="T17" fmla="*/ 21 h 34"/>
                <a:gd name="T18" fmla="*/ 23 w 28"/>
                <a:gd name="T19" fmla="*/ 17 h 34"/>
                <a:gd name="T20" fmla="*/ 26 w 28"/>
                <a:gd name="T21" fmla="*/ 14 h 34"/>
                <a:gd name="T22" fmla="*/ 27 w 28"/>
                <a:gd name="T23" fmla="*/ 8 h 34"/>
                <a:gd name="T24" fmla="*/ 27 w 28"/>
                <a:gd name="T25" fmla="*/ 5 h 34"/>
                <a:gd name="T26" fmla="*/ 23 w 28"/>
                <a:gd name="T27" fmla="*/ 0 h 34"/>
                <a:gd name="T28" fmla="*/ 19 w 28"/>
                <a:gd name="T29" fmla="*/ 6 h 34"/>
                <a:gd name="T30" fmla="*/ 16 w 28"/>
                <a:gd name="T31" fmla="*/ 6 h 34"/>
                <a:gd name="T32" fmla="*/ 7 w 28"/>
                <a:gd name="T33" fmla="*/ 2 h 34"/>
                <a:gd name="T34" fmla="*/ 1 w 28"/>
                <a:gd name="T35" fmla="*/ 1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34"/>
                <a:gd name="T56" fmla="*/ 28 w 28"/>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34">
                  <a:moveTo>
                    <a:pt x="1" y="14"/>
                  </a:moveTo>
                  <a:lnTo>
                    <a:pt x="0" y="17"/>
                  </a:lnTo>
                  <a:lnTo>
                    <a:pt x="1" y="21"/>
                  </a:lnTo>
                  <a:lnTo>
                    <a:pt x="7" y="24"/>
                  </a:lnTo>
                  <a:lnTo>
                    <a:pt x="9" y="27"/>
                  </a:lnTo>
                  <a:lnTo>
                    <a:pt x="11" y="33"/>
                  </a:lnTo>
                  <a:lnTo>
                    <a:pt x="16" y="31"/>
                  </a:lnTo>
                  <a:lnTo>
                    <a:pt x="19" y="28"/>
                  </a:lnTo>
                  <a:lnTo>
                    <a:pt x="22" y="21"/>
                  </a:lnTo>
                  <a:lnTo>
                    <a:pt x="23" y="17"/>
                  </a:lnTo>
                  <a:lnTo>
                    <a:pt x="26" y="14"/>
                  </a:lnTo>
                  <a:lnTo>
                    <a:pt x="27" y="8"/>
                  </a:lnTo>
                  <a:lnTo>
                    <a:pt x="27" y="5"/>
                  </a:lnTo>
                  <a:lnTo>
                    <a:pt x="23" y="0"/>
                  </a:lnTo>
                  <a:lnTo>
                    <a:pt x="19" y="6"/>
                  </a:lnTo>
                  <a:lnTo>
                    <a:pt x="16" y="6"/>
                  </a:lnTo>
                  <a:lnTo>
                    <a:pt x="7" y="2"/>
                  </a:lnTo>
                  <a:lnTo>
                    <a:pt x="1" y="14"/>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80" name="Freeform 3240"/>
            <p:cNvSpPr>
              <a:spLocks/>
            </p:cNvSpPr>
            <p:nvPr/>
          </p:nvSpPr>
          <p:spPr bwMode="auto">
            <a:xfrm>
              <a:off x="3458" y="1879"/>
              <a:ext cx="17" cy="27"/>
            </a:xfrm>
            <a:custGeom>
              <a:avLst/>
              <a:gdLst>
                <a:gd name="T0" fmla="*/ 13 w 17"/>
                <a:gd name="T1" fmla="*/ 23 h 27"/>
                <a:gd name="T2" fmla="*/ 10 w 17"/>
                <a:gd name="T3" fmla="*/ 19 h 27"/>
                <a:gd name="T4" fmla="*/ 5 w 17"/>
                <a:gd name="T5" fmla="*/ 13 h 27"/>
                <a:gd name="T6" fmla="*/ 4 w 17"/>
                <a:gd name="T7" fmla="*/ 9 h 27"/>
                <a:gd name="T8" fmla="*/ 4 w 17"/>
                <a:gd name="T9" fmla="*/ 4 h 27"/>
                <a:gd name="T10" fmla="*/ 1 w 17"/>
                <a:gd name="T11" fmla="*/ 0 h 27"/>
                <a:gd name="T12" fmla="*/ 0 w 17"/>
                <a:gd name="T13" fmla="*/ 3 h 27"/>
                <a:gd name="T14" fmla="*/ 0 w 17"/>
                <a:gd name="T15" fmla="*/ 13 h 27"/>
                <a:gd name="T16" fmla="*/ 0 w 17"/>
                <a:gd name="T17" fmla="*/ 17 h 27"/>
                <a:gd name="T18" fmla="*/ 1 w 17"/>
                <a:gd name="T19" fmla="*/ 22 h 27"/>
                <a:gd name="T20" fmla="*/ 8 w 17"/>
                <a:gd name="T21" fmla="*/ 26 h 27"/>
                <a:gd name="T22" fmla="*/ 16 w 17"/>
                <a:gd name="T23" fmla="*/ 26 h 27"/>
                <a:gd name="T24" fmla="*/ 13 w 17"/>
                <a:gd name="T25" fmla="*/ 23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7"/>
                <a:gd name="T41" fmla="*/ 17 w 17"/>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7">
                  <a:moveTo>
                    <a:pt x="13" y="23"/>
                  </a:moveTo>
                  <a:lnTo>
                    <a:pt x="10" y="19"/>
                  </a:lnTo>
                  <a:lnTo>
                    <a:pt x="5" y="13"/>
                  </a:lnTo>
                  <a:lnTo>
                    <a:pt x="4" y="9"/>
                  </a:lnTo>
                  <a:lnTo>
                    <a:pt x="4" y="4"/>
                  </a:lnTo>
                  <a:lnTo>
                    <a:pt x="1" y="0"/>
                  </a:lnTo>
                  <a:lnTo>
                    <a:pt x="0" y="3"/>
                  </a:lnTo>
                  <a:lnTo>
                    <a:pt x="0" y="13"/>
                  </a:lnTo>
                  <a:lnTo>
                    <a:pt x="0" y="17"/>
                  </a:lnTo>
                  <a:lnTo>
                    <a:pt x="1" y="22"/>
                  </a:lnTo>
                  <a:lnTo>
                    <a:pt x="8" y="26"/>
                  </a:lnTo>
                  <a:lnTo>
                    <a:pt x="16" y="26"/>
                  </a:lnTo>
                  <a:lnTo>
                    <a:pt x="13" y="23"/>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81" name="Freeform 3241"/>
            <p:cNvSpPr>
              <a:spLocks/>
            </p:cNvSpPr>
            <p:nvPr/>
          </p:nvSpPr>
          <p:spPr bwMode="auto">
            <a:xfrm>
              <a:off x="3443" y="1916"/>
              <a:ext cx="17" cy="17"/>
            </a:xfrm>
            <a:custGeom>
              <a:avLst/>
              <a:gdLst>
                <a:gd name="T0" fmla="*/ 16 w 17"/>
                <a:gd name="T1" fmla="*/ 1 h 17"/>
                <a:gd name="T2" fmla="*/ 14 w 17"/>
                <a:gd name="T3" fmla="*/ 0 h 17"/>
                <a:gd name="T4" fmla="*/ 10 w 17"/>
                <a:gd name="T5" fmla="*/ 3 h 17"/>
                <a:gd name="T6" fmla="*/ 8 w 17"/>
                <a:gd name="T7" fmla="*/ 6 h 17"/>
                <a:gd name="T8" fmla="*/ 0 w 17"/>
                <a:gd name="T9" fmla="*/ 11 h 17"/>
                <a:gd name="T10" fmla="*/ 0 w 17"/>
                <a:gd name="T11" fmla="*/ 14 h 17"/>
                <a:gd name="T12" fmla="*/ 1 w 17"/>
                <a:gd name="T13" fmla="*/ 16 h 17"/>
                <a:gd name="T14" fmla="*/ 8 w 17"/>
                <a:gd name="T15" fmla="*/ 14 h 17"/>
                <a:gd name="T16" fmla="*/ 10 w 17"/>
                <a:gd name="T17" fmla="*/ 11 h 17"/>
                <a:gd name="T18" fmla="*/ 14 w 17"/>
                <a:gd name="T19" fmla="*/ 8 h 17"/>
                <a:gd name="T20" fmla="*/ 16 w 17"/>
                <a:gd name="T21" fmla="*/ 1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7"/>
                <a:gd name="T35" fmla="*/ 17 w 17"/>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7">
                  <a:moveTo>
                    <a:pt x="16" y="1"/>
                  </a:moveTo>
                  <a:lnTo>
                    <a:pt x="14" y="0"/>
                  </a:lnTo>
                  <a:lnTo>
                    <a:pt x="10" y="3"/>
                  </a:lnTo>
                  <a:lnTo>
                    <a:pt x="8" y="6"/>
                  </a:lnTo>
                  <a:lnTo>
                    <a:pt x="0" y="11"/>
                  </a:lnTo>
                  <a:lnTo>
                    <a:pt x="0" y="14"/>
                  </a:lnTo>
                  <a:lnTo>
                    <a:pt x="1" y="16"/>
                  </a:lnTo>
                  <a:lnTo>
                    <a:pt x="8" y="14"/>
                  </a:lnTo>
                  <a:lnTo>
                    <a:pt x="10" y="11"/>
                  </a:lnTo>
                  <a:lnTo>
                    <a:pt x="14" y="8"/>
                  </a:lnTo>
                  <a:lnTo>
                    <a:pt x="16" y="1"/>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82" name="Freeform 3242"/>
            <p:cNvSpPr>
              <a:spLocks/>
            </p:cNvSpPr>
            <p:nvPr/>
          </p:nvSpPr>
          <p:spPr bwMode="auto">
            <a:xfrm>
              <a:off x="3342" y="1867"/>
              <a:ext cx="202" cy="296"/>
            </a:xfrm>
            <a:custGeom>
              <a:avLst/>
              <a:gdLst>
                <a:gd name="T0" fmla="*/ 76 w 202"/>
                <a:gd name="T1" fmla="*/ 186 h 296"/>
                <a:gd name="T2" fmla="*/ 86 w 202"/>
                <a:gd name="T3" fmla="*/ 195 h 296"/>
                <a:gd name="T4" fmla="*/ 70 w 202"/>
                <a:gd name="T5" fmla="*/ 204 h 296"/>
                <a:gd name="T6" fmla="*/ 48 w 202"/>
                <a:gd name="T7" fmla="*/ 211 h 296"/>
                <a:gd name="T8" fmla="*/ 58 w 202"/>
                <a:gd name="T9" fmla="*/ 218 h 296"/>
                <a:gd name="T10" fmla="*/ 60 w 202"/>
                <a:gd name="T11" fmla="*/ 230 h 296"/>
                <a:gd name="T12" fmla="*/ 75 w 202"/>
                <a:gd name="T13" fmla="*/ 240 h 296"/>
                <a:gd name="T14" fmla="*/ 90 w 202"/>
                <a:gd name="T15" fmla="*/ 241 h 296"/>
                <a:gd name="T16" fmla="*/ 68 w 202"/>
                <a:gd name="T17" fmla="*/ 253 h 296"/>
                <a:gd name="T18" fmla="*/ 53 w 202"/>
                <a:gd name="T19" fmla="*/ 244 h 296"/>
                <a:gd name="T20" fmla="*/ 18 w 202"/>
                <a:gd name="T21" fmla="*/ 254 h 296"/>
                <a:gd name="T22" fmla="*/ 0 w 202"/>
                <a:gd name="T23" fmla="*/ 267 h 296"/>
                <a:gd name="T24" fmla="*/ 21 w 202"/>
                <a:gd name="T25" fmla="*/ 271 h 296"/>
                <a:gd name="T26" fmla="*/ 43 w 202"/>
                <a:gd name="T27" fmla="*/ 275 h 296"/>
                <a:gd name="T28" fmla="*/ 57 w 202"/>
                <a:gd name="T29" fmla="*/ 273 h 296"/>
                <a:gd name="T30" fmla="*/ 78 w 202"/>
                <a:gd name="T31" fmla="*/ 278 h 296"/>
                <a:gd name="T32" fmla="*/ 122 w 202"/>
                <a:gd name="T33" fmla="*/ 292 h 296"/>
                <a:gd name="T34" fmla="*/ 162 w 202"/>
                <a:gd name="T35" fmla="*/ 288 h 296"/>
                <a:gd name="T36" fmla="*/ 150 w 202"/>
                <a:gd name="T37" fmla="*/ 282 h 296"/>
                <a:gd name="T38" fmla="*/ 152 w 202"/>
                <a:gd name="T39" fmla="*/ 273 h 296"/>
                <a:gd name="T40" fmla="*/ 162 w 202"/>
                <a:gd name="T41" fmla="*/ 270 h 296"/>
                <a:gd name="T42" fmla="*/ 171 w 202"/>
                <a:gd name="T43" fmla="*/ 264 h 296"/>
                <a:gd name="T44" fmla="*/ 183 w 202"/>
                <a:gd name="T45" fmla="*/ 233 h 296"/>
                <a:gd name="T46" fmla="*/ 165 w 202"/>
                <a:gd name="T47" fmla="*/ 224 h 296"/>
                <a:gd name="T48" fmla="*/ 167 w 202"/>
                <a:gd name="T49" fmla="*/ 209 h 296"/>
                <a:gd name="T50" fmla="*/ 162 w 202"/>
                <a:gd name="T51" fmla="*/ 191 h 296"/>
                <a:gd name="T52" fmla="*/ 168 w 202"/>
                <a:gd name="T53" fmla="*/ 165 h 296"/>
                <a:gd name="T54" fmla="*/ 160 w 202"/>
                <a:gd name="T55" fmla="*/ 142 h 296"/>
                <a:gd name="T56" fmla="*/ 158 w 202"/>
                <a:gd name="T57" fmla="*/ 105 h 296"/>
                <a:gd name="T58" fmla="*/ 146 w 202"/>
                <a:gd name="T59" fmla="*/ 94 h 296"/>
                <a:gd name="T60" fmla="*/ 162 w 202"/>
                <a:gd name="T61" fmla="*/ 91 h 296"/>
                <a:gd name="T62" fmla="*/ 180 w 202"/>
                <a:gd name="T63" fmla="*/ 80 h 296"/>
                <a:gd name="T64" fmla="*/ 196 w 202"/>
                <a:gd name="T65" fmla="*/ 62 h 296"/>
                <a:gd name="T66" fmla="*/ 198 w 202"/>
                <a:gd name="T67" fmla="*/ 51 h 296"/>
                <a:gd name="T68" fmla="*/ 171 w 202"/>
                <a:gd name="T69" fmla="*/ 36 h 296"/>
                <a:gd name="T70" fmla="*/ 184 w 202"/>
                <a:gd name="T71" fmla="*/ 27 h 296"/>
                <a:gd name="T72" fmla="*/ 195 w 202"/>
                <a:gd name="T73" fmla="*/ 19 h 296"/>
                <a:gd name="T74" fmla="*/ 175 w 202"/>
                <a:gd name="T75" fmla="*/ 7 h 296"/>
                <a:gd name="T76" fmla="*/ 159 w 202"/>
                <a:gd name="T77" fmla="*/ 9 h 296"/>
                <a:gd name="T78" fmla="*/ 150 w 202"/>
                <a:gd name="T79" fmla="*/ 20 h 296"/>
                <a:gd name="T80" fmla="*/ 137 w 202"/>
                <a:gd name="T81" fmla="*/ 31 h 296"/>
                <a:gd name="T82" fmla="*/ 125 w 202"/>
                <a:gd name="T83" fmla="*/ 49 h 296"/>
                <a:gd name="T84" fmla="*/ 128 w 202"/>
                <a:gd name="T85" fmla="*/ 59 h 296"/>
                <a:gd name="T86" fmla="*/ 128 w 202"/>
                <a:gd name="T87" fmla="*/ 67 h 296"/>
                <a:gd name="T88" fmla="*/ 109 w 202"/>
                <a:gd name="T89" fmla="*/ 82 h 296"/>
                <a:gd name="T90" fmla="*/ 104 w 202"/>
                <a:gd name="T91" fmla="*/ 98 h 296"/>
                <a:gd name="T92" fmla="*/ 116 w 202"/>
                <a:gd name="T93" fmla="*/ 86 h 296"/>
                <a:gd name="T94" fmla="*/ 125 w 202"/>
                <a:gd name="T95" fmla="*/ 90 h 296"/>
                <a:gd name="T96" fmla="*/ 116 w 202"/>
                <a:gd name="T97" fmla="*/ 104 h 296"/>
                <a:gd name="T98" fmla="*/ 106 w 202"/>
                <a:gd name="T99" fmla="*/ 115 h 296"/>
                <a:gd name="T100" fmla="*/ 115 w 202"/>
                <a:gd name="T101" fmla="*/ 131 h 296"/>
                <a:gd name="T102" fmla="*/ 121 w 202"/>
                <a:gd name="T103" fmla="*/ 134 h 296"/>
                <a:gd name="T104" fmla="*/ 113 w 202"/>
                <a:gd name="T105" fmla="*/ 151 h 296"/>
                <a:gd name="T106" fmla="*/ 125 w 202"/>
                <a:gd name="T107" fmla="*/ 160 h 296"/>
                <a:gd name="T108" fmla="*/ 118 w 202"/>
                <a:gd name="T109" fmla="*/ 170 h 296"/>
                <a:gd name="T110" fmla="*/ 106 w 202"/>
                <a:gd name="T111" fmla="*/ 181 h 296"/>
                <a:gd name="T112" fmla="*/ 80 w 202"/>
                <a:gd name="T113" fmla="*/ 180 h 2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2"/>
                <a:gd name="T172" fmla="*/ 0 h 296"/>
                <a:gd name="T173" fmla="*/ 202 w 202"/>
                <a:gd name="T174" fmla="*/ 296 h 29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2" h="296">
                  <a:moveTo>
                    <a:pt x="80" y="180"/>
                  </a:moveTo>
                  <a:lnTo>
                    <a:pt x="76" y="183"/>
                  </a:lnTo>
                  <a:lnTo>
                    <a:pt x="76" y="186"/>
                  </a:lnTo>
                  <a:lnTo>
                    <a:pt x="79" y="189"/>
                  </a:lnTo>
                  <a:lnTo>
                    <a:pt x="85" y="191"/>
                  </a:lnTo>
                  <a:lnTo>
                    <a:pt x="86" y="195"/>
                  </a:lnTo>
                  <a:lnTo>
                    <a:pt x="85" y="196"/>
                  </a:lnTo>
                  <a:lnTo>
                    <a:pt x="78" y="201"/>
                  </a:lnTo>
                  <a:lnTo>
                    <a:pt x="70" y="204"/>
                  </a:lnTo>
                  <a:lnTo>
                    <a:pt x="60" y="207"/>
                  </a:lnTo>
                  <a:lnTo>
                    <a:pt x="53" y="209"/>
                  </a:lnTo>
                  <a:lnTo>
                    <a:pt x="48" y="211"/>
                  </a:lnTo>
                  <a:lnTo>
                    <a:pt x="47" y="215"/>
                  </a:lnTo>
                  <a:lnTo>
                    <a:pt x="49" y="218"/>
                  </a:lnTo>
                  <a:lnTo>
                    <a:pt x="58" y="218"/>
                  </a:lnTo>
                  <a:lnTo>
                    <a:pt x="61" y="221"/>
                  </a:lnTo>
                  <a:lnTo>
                    <a:pt x="61" y="225"/>
                  </a:lnTo>
                  <a:lnTo>
                    <a:pt x="60" y="230"/>
                  </a:lnTo>
                  <a:lnTo>
                    <a:pt x="68" y="231"/>
                  </a:lnTo>
                  <a:lnTo>
                    <a:pt x="70" y="239"/>
                  </a:lnTo>
                  <a:lnTo>
                    <a:pt x="75" y="240"/>
                  </a:lnTo>
                  <a:lnTo>
                    <a:pt x="78" y="241"/>
                  </a:lnTo>
                  <a:lnTo>
                    <a:pt x="88" y="241"/>
                  </a:lnTo>
                  <a:lnTo>
                    <a:pt x="90" y="241"/>
                  </a:lnTo>
                  <a:lnTo>
                    <a:pt x="88" y="244"/>
                  </a:lnTo>
                  <a:lnTo>
                    <a:pt x="76" y="253"/>
                  </a:lnTo>
                  <a:lnTo>
                    <a:pt x="68" y="253"/>
                  </a:lnTo>
                  <a:lnTo>
                    <a:pt x="63" y="250"/>
                  </a:lnTo>
                  <a:lnTo>
                    <a:pt x="58" y="245"/>
                  </a:lnTo>
                  <a:lnTo>
                    <a:pt x="53" y="244"/>
                  </a:lnTo>
                  <a:lnTo>
                    <a:pt x="47" y="245"/>
                  </a:lnTo>
                  <a:lnTo>
                    <a:pt x="32" y="250"/>
                  </a:lnTo>
                  <a:lnTo>
                    <a:pt x="18" y="254"/>
                  </a:lnTo>
                  <a:lnTo>
                    <a:pt x="7" y="260"/>
                  </a:lnTo>
                  <a:lnTo>
                    <a:pt x="2" y="264"/>
                  </a:lnTo>
                  <a:lnTo>
                    <a:pt x="0" y="267"/>
                  </a:lnTo>
                  <a:lnTo>
                    <a:pt x="2" y="270"/>
                  </a:lnTo>
                  <a:lnTo>
                    <a:pt x="9" y="271"/>
                  </a:lnTo>
                  <a:lnTo>
                    <a:pt x="21" y="271"/>
                  </a:lnTo>
                  <a:lnTo>
                    <a:pt x="29" y="270"/>
                  </a:lnTo>
                  <a:lnTo>
                    <a:pt x="38" y="271"/>
                  </a:lnTo>
                  <a:lnTo>
                    <a:pt x="43" y="275"/>
                  </a:lnTo>
                  <a:lnTo>
                    <a:pt x="49" y="276"/>
                  </a:lnTo>
                  <a:lnTo>
                    <a:pt x="54" y="276"/>
                  </a:lnTo>
                  <a:lnTo>
                    <a:pt x="57" y="273"/>
                  </a:lnTo>
                  <a:lnTo>
                    <a:pt x="61" y="271"/>
                  </a:lnTo>
                  <a:lnTo>
                    <a:pt x="69" y="274"/>
                  </a:lnTo>
                  <a:lnTo>
                    <a:pt x="78" y="278"/>
                  </a:lnTo>
                  <a:lnTo>
                    <a:pt x="92" y="279"/>
                  </a:lnTo>
                  <a:lnTo>
                    <a:pt x="104" y="284"/>
                  </a:lnTo>
                  <a:lnTo>
                    <a:pt x="122" y="292"/>
                  </a:lnTo>
                  <a:lnTo>
                    <a:pt x="137" y="295"/>
                  </a:lnTo>
                  <a:lnTo>
                    <a:pt x="152" y="292"/>
                  </a:lnTo>
                  <a:lnTo>
                    <a:pt x="162" y="288"/>
                  </a:lnTo>
                  <a:lnTo>
                    <a:pt x="158" y="288"/>
                  </a:lnTo>
                  <a:lnTo>
                    <a:pt x="153" y="285"/>
                  </a:lnTo>
                  <a:lnTo>
                    <a:pt x="150" y="282"/>
                  </a:lnTo>
                  <a:lnTo>
                    <a:pt x="149" y="279"/>
                  </a:lnTo>
                  <a:lnTo>
                    <a:pt x="152" y="279"/>
                  </a:lnTo>
                  <a:lnTo>
                    <a:pt x="152" y="273"/>
                  </a:lnTo>
                  <a:lnTo>
                    <a:pt x="153" y="271"/>
                  </a:lnTo>
                  <a:lnTo>
                    <a:pt x="159" y="271"/>
                  </a:lnTo>
                  <a:lnTo>
                    <a:pt x="162" y="270"/>
                  </a:lnTo>
                  <a:lnTo>
                    <a:pt x="162" y="265"/>
                  </a:lnTo>
                  <a:lnTo>
                    <a:pt x="163" y="264"/>
                  </a:lnTo>
                  <a:lnTo>
                    <a:pt x="171" y="264"/>
                  </a:lnTo>
                  <a:lnTo>
                    <a:pt x="177" y="260"/>
                  </a:lnTo>
                  <a:lnTo>
                    <a:pt x="183" y="244"/>
                  </a:lnTo>
                  <a:lnTo>
                    <a:pt x="183" y="233"/>
                  </a:lnTo>
                  <a:lnTo>
                    <a:pt x="181" y="227"/>
                  </a:lnTo>
                  <a:lnTo>
                    <a:pt x="173" y="224"/>
                  </a:lnTo>
                  <a:lnTo>
                    <a:pt x="165" y="224"/>
                  </a:lnTo>
                  <a:lnTo>
                    <a:pt x="163" y="221"/>
                  </a:lnTo>
                  <a:lnTo>
                    <a:pt x="167" y="214"/>
                  </a:lnTo>
                  <a:lnTo>
                    <a:pt x="167" y="209"/>
                  </a:lnTo>
                  <a:lnTo>
                    <a:pt x="160" y="200"/>
                  </a:lnTo>
                  <a:lnTo>
                    <a:pt x="160" y="198"/>
                  </a:lnTo>
                  <a:lnTo>
                    <a:pt x="162" y="191"/>
                  </a:lnTo>
                  <a:lnTo>
                    <a:pt x="167" y="181"/>
                  </a:lnTo>
                  <a:lnTo>
                    <a:pt x="169" y="175"/>
                  </a:lnTo>
                  <a:lnTo>
                    <a:pt x="168" y="165"/>
                  </a:lnTo>
                  <a:lnTo>
                    <a:pt x="163" y="156"/>
                  </a:lnTo>
                  <a:lnTo>
                    <a:pt x="160" y="149"/>
                  </a:lnTo>
                  <a:lnTo>
                    <a:pt x="160" y="142"/>
                  </a:lnTo>
                  <a:lnTo>
                    <a:pt x="163" y="124"/>
                  </a:lnTo>
                  <a:lnTo>
                    <a:pt x="162" y="114"/>
                  </a:lnTo>
                  <a:lnTo>
                    <a:pt x="158" y="105"/>
                  </a:lnTo>
                  <a:lnTo>
                    <a:pt x="152" y="100"/>
                  </a:lnTo>
                  <a:lnTo>
                    <a:pt x="146" y="97"/>
                  </a:lnTo>
                  <a:lnTo>
                    <a:pt x="146" y="94"/>
                  </a:lnTo>
                  <a:lnTo>
                    <a:pt x="149" y="94"/>
                  </a:lnTo>
                  <a:lnTo>
                    <a:pt x="159" y="92"/>
                  </a:lnTo>
                  <a:lnTo>
                    <a:pt x="162" y="91"/>
                  </a:lnTo>
                  <a:lnTo>
                    <a:pt x="165" y="85"/>
                  </a:lnTo>
                  <a:lnTo>
                    <a:pt x="173" y="82"/>
                  </a:lnTo>
                  <a:lnTo>
                    <a:pt x="180" y="80"/>
                  </a:lnTo>
                  <a:lnTo>
                    <a:pt x="186" y="72"/>
                  </a:lnTo>
                  <a:lnTo>
                    <a:pt x="191" y="67"/>
                  </a:lnTo>
                  <a:lnTo>
                    <a:pt x="196" y="62"/>
                  </a:lnTo>
                  <a:lnTo>
                    <a:pt x="199" y="59"/>
                  </a:lnTo>
                  <a:lnTo>
                    <a:pt x="201" y="54"/>
                  </a:lnTo>
                  <a:lnTo>
                    <a:pt x="198" y="51"/>
                  </a:lnTo>
                  <a:lnTo>
                    <a:pt x="189" y="45"/>
                  </a:lnTo>
                  <a:lnTo>
                    <a:pt x="169" y="39"/>
                  </a:lnTo>
                  <a:lnTo>
                    <a:pt x="171" y="36"/>
                  </a:lnTo>
                  <a:lnTo>
                    <a:pt x="173" y="31"/>
                  </a:lnTo>
                  <a:lnTo>
                    <a:pt x="171" y="29"/>
                  </a:lnTo>
                  <a:lnTo>
                    <a:pt x="184" y="27"/>
                  </a:lnTo>
                  <a:lnTo>
                    <a:pt x="191" y="25"/>
                  </a:lnTo>
                  <a:lnTo>
                    <a:pt x="195" y="21"/>
                  </a:lnTo>
                  <a:lnTo>
                    <a:pt x="195" y="19"/>
                  </a:lnTo>
                  <a:lnTo>
                    <a:pt x="191" y="16"/>
                  </a:lnTo>
                  <a:lnTo>
                    <a:pt x="183" y="13"/>
                  </a:lnTo>
                  <a:lnTo>
                    <a:pt x="175" y="7"/>
                  </a:lnTo>
                  <a:lnTo>
                    <a:pt x="167" y="0"/>
                  </a:lnTo>
                  <a:lnTo>
                    <a:pt x="163" y="5"/>
                  </a:lnTo>
                  <a:lnTo>
                    <a:pt x="159" y="9"/>
                  </a:lnTo>
                  <a:lnTo>
                    <a:pt x="153" y="9"/>
                  </a:lnTo>
                  <a:lnTo>
                    <a:pt x="150" y="16"/>
                  </a:lnTo>
                  <a:lnTo>
                    <a:pt x="150" y="20"/>
                  </a:lnTo>
                  <a:lnTo>
                    <a:pt x="140" y="21"/>
                  </a:lnTo>
                  <a:lnTo>
                    <a:pt x="138" y="23"/>
                  </a:lnTo>
                  <a:lnTo>
                    <a:pt x="137" y="31"/>
                  </a:lnTo>
                  <a:lnTo>
                    <a:pt x="136" y="39"/>
                  </a:lnTo>
                  <a:lnTo>
                    <a:pt x="131" y="42"/>
                  </a:lnTo>
                  <a:lnTo>
                    <a:pt x="125" y="49"/>
                  </a:lnTo>
                  <a:lnTo>
                    <a:pt x="122" y="54"/>
                  </a:lnTo>
                  <a:lnTo>
                    <a:pt x="123" y="57"/>
                  </a:lnTo>
                  <a:lnTo>
                    <a:pt x="128" y="59"/>
                  </a:lnTo>
                  <a:lnTo>
                    <a:pt x="133" y="59"/>
                  </a:lnTo>
                  <a:lnTo>
                    <a:pt x="129" y="62"/>
                  </a:lnTo>
                  <a:lnTo>
                    <a:pt x="128" y="67"/>
                  </a:lnTo>
                  <a:lnTo>
                    <a:pt x="119" y="70"/>
                  </a:lnTo>
                  <a:lnTo>
                    <a:pt x="113" y="72"/>
                  </a:lnTo>
                  <a:lnTo>
                    <a:pt x="109" y="82"/>
                  </a:lnTo>
                  <a:lnTo>
                    <a:pt x="106" y="85"/>
                  </a:lnTo>
                  <a:lnTo>
                    <a:pt x="104" y="92"/>
                  </a:lnTo>
                  <a:lnTo>
                    <a:pt x="104" y="98"/>
                  </a:lnTo>
                  <a:lnTo>
                    <a:pt x="109" y="97"/>
                  </a:lnTo>
                  <a:lnTo>
                    <a:pt x="113" y="92"/>
                  </a:lnTo>
                  <a:lnTo>
                    <a:pt x="116" y="86"/>
                  </a:lnTo>
                  <a:lnTo>
                    <a:pt x="121" y="80"/>
                  </a:lnTo>
                  <a:lnTo>
                    <a:pt x="125" y="86"/>
                  </a:lnTo>
                  <a:lnTo>
                    <a:pt x="125" y="90"/>
                  </a:lnTo>
                  <a:lnTo>
                    <a:pt x="122" y="94"/>
                  </a:lnTo>
                  <a:lnTo>
                    <a:pt x="119" y="98"/>
                  </a:lnTo>
                  <a:lnTo>
                    <a:pt x="116" y="104"/>
                  </a:lnTo>
                  <a:lnTo>
                    <a:pt x="113" y="105"/>
                  </a:lnTo>
                  <a:lnTo>
                    <a:pt x="109" y="109"/>
                  </a:lnTo>
                  <a:lnTo>
                    <a:pt x="106" y="115"/>
                  </a:lnTo>
                  <a:lnTo>
                    <a:pt x="106" y="121"/>
                  </a:lnTo>
                  <a:lnTo>
                    <a:pt x="109" y="125"/>
                  </a:lnTo>
                  <a:lnTo>
                    <a:pt x="115" y="131"/>
                  </a:lnTo>
                  <a:lnTo>
                    <a:pt x="127" y="132"/>
                  </a:lnTo>
                  <a:lnTo>
                    <a:pt x="123" y="132"/>
                  </a:lnTo>
                  <a:lnTo>
                    <a:pt x="121" y="134"/>
                  </a:lnTo>
                  <a:lnTo>
                    <a:pt x="115" y="138"/>
                  </a:lnTo>
                  <a:lnTo>
                    <a:pt x="112" y="145"/>
                  </a:lnTo>
                  <a:lnTo>
                    <a:pt x="113" y="151"/>
                  </a:lnTo>
                  <a:lnTo>
                    <a:pt x="119" y="156"/>
                  </a:lnTo>
                  <a:lnTo>
                    <a:pt x="122" y="158"/>
                  </a:lnTo>
                  <a:lnTo>
                    <a:pt x="125" y="160"/>
                  </a:lnTo>
                  <a:lnTo>
                    <a:pt x="125" y="165"/>
                  </a:lnTo>
                  <a:lnTo>
                    <a:pt x="122" y="168"/>
                  </a:lnTo>
                  <a:lnTo>
                    <a:pt x="118" y="170"/>
                  </a:lnTo>
                  <a:lnTo>
                    <a:pt x="116" y="176"/>
                  </a:lnTo>
                  <a:lnTo>
                    <a:pt x="116" y="184"/>
                  </a:lnTo>
                  <a:lnTo>
                    <a:pt x="106" y="181"/>
                  </a:lnTo>
                  <a:lnTo>
                    <a:pt x="100" y="181"/>
                  </a:lnTo>
                  <a:lnTo>
                    <a:pt x="88" y="180"/>
                  </a:lnTo>
                  <a:lnTo>
                    <a:pt x="80" y="180"/>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83" name="Freeform 3243"/>
            <p:cNvSpPr>
              <a:spLocks/>
            </p:cNvSpPr>
            <p:nvPr/>
          </p:nvSpPr>
          <p:spPr bwMode="auto">
            <a:xfrm>
              <a:off x="3428" y="2039"/>
              <a:ext cx="17" cy="17"/>
            </a:xfrm>
            <a:custGeom>
              <a:avLst/>
              <a:gdLst>
                <a:gd name="T0" fmla="*/ 16 w 17"/>
                <a:gd name="T1" fmla="*/ 8 h 17"/>
                <a:gd name="T2" fmla="*/ 16 w 17"/>
                <a:gd name="T3" fmla="*/ 16 h 17"/>
                <a:gd name="T4" fmla="*/ 0 w 17"/>
                <a:gd name="T5" fmla="*/ 10 h 17"/>
                <a:gd name="T6" fmla="*/ 10 w 17"/>
                <a:gd name="T7" fmla="*/ 5 h 17"/>
                <a:gd name="T8" fmla="*/ 10 w 17"/>
                <a:gd name="T9" fmla="*/ 0 h 17"/>
                <a:gd name="T10" fmla="*/ 16 w 17"/>
                <a:gd name="T11" fmla="*/ 8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16" y="8"/>
                  </a:moveTo>
                  <a:lnTo>
                    <a:pt x="16" y="16"/>
                  </a:lnTo>
                  <a:lnTo>
                    <a:pt x="0" y="10"/>
                  </a:lnTo>
                  <a:lnTo>
                    <a:pt x="10" y="5"/>
                  </a:lnTo>
                  <a:lnTo>
                    <a:pt x="10" y="0"/>
                  </a:lnTo>
                  <a:lnTo>
                    <a:pt x="16" y="8"/>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84" name="Freeform 3244"/>
            <p:cNvSpPr>
              <a:spLocks/>
            </p:cNvSpPr>
            <p:nvPr/>
          </p:nvSpPr>
          <p:spPr bwMode="auto">
            <a:xfrm>
              <a:off x="3435" y="1946"/>
              <a:ext cx="17" cy="17"/>
            </a:xfrm>
            <a:custGeom>
              <a:avLst/>
              <a:gdLst>
                <a:gd name="T0" fmla="*/ 16 w 17"/>
                <a:gd name="T1" fmla="*/ 0 h 17"/>
                <a:gd name="T2" fmla="*/ 16 w 17"/>
                <a:gd name="T3" fmla="*/ 3 h 17"/>
                <a:gd name="T4" fmla="*/ 16 w 17"/>
                <a:gd name="T5" fmla="*/ 6 h 17"/>
                <a:gd name="T6" fmla="*/ 10 w 17"/>
                <a:gd name="T7" fmla="*/ 16 h 17"/>
                <a:gd name="T8" fmla="*/ 0 w 17"/>
                <a:gd name="T9" fmla="*/ 12 h 17"/>
                <a:gd name="T10" fmla="*/ 0 w 17"/>
                <a:gd name="T11" fmla="*/ 6 h 17"/>
                <a:gd name="T12" fmla="*/ 10 w 17"/>
                <a:gd name="T13" fmla="*/ 0 h 17"/>
                <a:gd name="T14" fmla="*/ 16 w 17"/>
                <a:gd name="T15" fmla="*/ 0 h 17"/>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7"/>
                <a:gd name="T26" fmla="*/ 17 w 17"/>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7">
                  <a:moveTo>
                    <a:pt x="16" y="0"/>
                  </a:moveTo>
                  <a:lnTo>
                    <a:pt x="16" y="3"/>
                  </a:lnTo>
                  <a:lnTo>
                    <a:pt x="16" y="6"/>
                  </a:lnTo>
                  <a:lnTo>
                    <a:pt x="10" y="16"/>
                  </a:lnTo>
                  <a:lnTo>
                    <a:pt x="0" y="12"/>
                  </a:lnTo>
                  <a:lnTo>
                    <a:pt x="0" y="6"/>
                  </a:lnTo>
                  <a:lnTo>
                    <a:pt x="10" y="0"/>
                  </a:lnTo>
                  <a:lnTo>
                    <a:pt x="16" y="0"/>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85" name="Freeform 3245"/>
            <p:cNvSpPr>
              <a:spLocks/>
            </p:cNvSpPr>
            <p:nvPr/>
          </p:nvSpPr>
          <p:spPr bwMode="auto">
            <a:xfrm>
              <a:off x="3533" y="1866"/>
              <a:ext cx="17" cy="17"/>
            </a:xfrm>
            <a:custGeom>
              <a:avLst/>
              <a:gdLst>
                <a:gd name="T0" fmla="*/ 16 w 17"/>
                <a:gd name="T1" fmla="*/ 8 h 17"/>
                <a:gd name="T2" fmla="*/ 16 w 17"/>
                <a:gd name="T3" fmla="*/ 16 h 17"/>
                <a:gd name="T4" fmla="*/ 0 w 17"/>
                <a:gd name="T5" fmla="*/ 10 h 17"/>
                <a:gd name="T6" fmla="*/ 0 w 17"/>
                <a:gd name="T7" fmla="*/ 2 h 17"/>
                <a:gd name="T8" fmla="*/ 10 w 17"/>
                <a:gd name="T9" fmla="*/ 0 h 17"/>
                <a:gd name="T10" fmla="*/ 16 w 17"/>
                <a:gd name="T11" fmla="*/ 8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16" y="8"/>
                  </a:moveTo>
                  <a:lnTo>
                    <a:pt x="16" y="16"/>
                  </a:lnTo>
                  <a:lnTo>
                    <a:pt x="0" y="10"/>
                  </a:lnTo>
                  <a:lnTo>
                    <a:pt x="0" y="2"/>
                  </a:lnTo>
                  <a:lnTo>
                    <a:pt x="10" y="0"/>
                  </a:lnTo>
                  <a:lnTo>
                    <a:pt x="16" y="8"/>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86" name="Freeform 3246"/>
            <p:cNvSpPr>
              <a:spLocks/>
            </p:cNvSpPr>
            <p:nvPr/>
          </p:nvSpPr>
          <p:spPr bwMode="auto">
            <a:xfrm>
              <a:off x="3446" y="1876"/>
              <a:ext cx="17" cy="17"/>
            </a:xfrm>
            <a:custGeom>
              <a:avLst/>
              <a:gdLst>
                <a:gd name="T0" fmla="*/ 16 w 17"/>
                <a:gd name="T1" fmla="*/ 6 h 17"/>
                <a:gd name="T2" fmla="*/ 13 w 17"/>
                <a:gd name="T3" fmla="*/ 9 h 17"/>
                <a:gd name="T4" fmla="*/ 8 w 17"/>
                <a:gd name="T5" fmla="*/ 16 h 17"/>
                <a:gd name="T6" fmla="*/ 0 w 17"/>
                <a:gd name="T7" fmla="*/ 9 h 17"/>
                <a:gd name="T8" fmla="*/ 0 w 17"/>
                <a:gd name="T9" fmla="*/ 6 h 17"/>
                <a:gd name="T10" fmla="*/ 5 w 17"/>
                <a:gd name="T11" fmla="*/ 0 h 17"/>
                <a:gd name="T12" fmla="*/ 8 w 17"/>
                <a:gd name="T13" fmla="*/ 0 h 17"/>
                <a:gd name="T14" fmla="*/ 16 w 17"/>
                <a:gd name="T15" fmla="*/ 3 h 17"/>
                <a:gd name="T16" fmla="*/ 16 w 17"/>
                <a:gd name="T17" fmla="*/ 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6" y="6"/>
                  </a:moveTo>
                  <a:lnTo>
                    <a:pt x="13" y="9"/>
                  </a:lnTo>
                  <a:lnTo>
                    <a:pt x="8" y="16"/>
                  </a:lnTo>
                  <a:lnTo>
                    <a:pt x="0" y="9"/>
                  </a:lnTo>
                  <a:lnTo>
                    <a:pt x="0" y="6"/>
                  </a:lnTo>
                  <a:lnTo>
                    <a:pt x="5" y="0"/>
                  </a:lnTo>
                  <a:lnTo>
                    <a:pt x="8" y="0"/>
                  </a:lnTo>
                  <a:lnTo>
                    <a:pt x="16" y="3"/>
                  </a:lnTo>
                  <a:lnTo>
                    <a:pt x="16" y="6"/>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87" name="Freeform 3247"/>
            <p:cNvSpPr>
              <a:spLocks/>
            </p:cNvSpPr>
            <p:nvPr/>
          </p:nvSpPr>
          <p:spPr bwMode="auto">
            <a:xfrm>
              <a:off x="3547" y="1863"/>
              <a:ext cx="17" cy="17"/>
            </a:xfrm>
            <a:custGeom>
              <a:avLst/>
              <a:gdLst>
                <a:gd name="T0" fmla="*/ 16 w 17"/>
                <a:gd name="T1" fmla="*/ 6 h 17"/>
                <a:gd name="T2" fmla="*/ 10 w 17"/>
                <a:gd name="T3" fmla="*/ 12 h 17"/>
                <a:gd name="T4" fmla="*/ 8 w 17"/>
                <a:gd name="T5" fmla="*/ 16 h 17"/>
                <a:gd name="T6" fmla="*/ 0 w 17"/>
                <a:gd name="T7" fmla="*/ 12 h 17"/>
                <a:gd name="T8" fmla="*/ 0 w 17"/>
                <a:gd name="T9" fmla="*/ 6 h 17"/>
                <a:gd name="T10" fmla="*/ 2 w 17"/>
                <a:gd name="T11" fmla="*/ 0 h 17"/>
                <a:gd name="T12" fmla="*/ 8 w 17"/>
                <a:gd name="T13" fmla="*/ 0 h 17"/>
                <a:gd name="T14" fmla="*/ 16 w 17"/>
                <a:gd name="T15" fmla="*/ 3 h 17"/>
                <a:gd name="T16" fmla="*/ 16 w 17"/>
                <a:gd name="T17" fmla="*/ 6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6" y="6"/>
                  </a:moveTo>
                  <a:lnTo>
                    <a:pt x="10" y="12"/>
                  </a:lnTo>
                  <a:lnTo>
                    <a:pt x="8" y="16"/>
                  </a:lnTo>
                  <a:lnTo>
                    <a:pt x="0" y="12"/>
                  </a:lnTo>
                  <a:lnTo>
                    <a:pt x="0" y="6"/>
                  </a:lnTo>
                  <a:lnTo>
                    <a:pt x="2" y="0"/>
                  </a:lnTo>
                  <a:lnTo>
                    <a:pt x="8" y="0"/>
                  </a:lnTo>
                  <a:lnTo>
                    <a:pt x="16" y="3"/>
                  </a:lnTo>
                  <a:lnTo>
                    <a:pt x="16" y="6"/>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88" name="Freeform 3248"/>
            <p:cNvSpPr>
              <a:spLocks/>
            </p:cNvSpPr>
            <p:nvPr/>
          </p:nvSpPr>
          <p:spPr bwMode="auto">
            <a:xfrm>
              <a:off x="3542" y="1856"/>
              <a:ext cx="17" cy="17"/>
            </a:xfrm>
            <a:custGeom>
              <a:avLst/>
              <a:gdLst>
                <a:gd name="T0" fmla="*/ 16 w 17"/>
                <a:gd name="T1" fmla="*/ 0 h 17"/>
                <a:gd name="T2" fmla="*/ 12 w 17"/>
                <a:gd name="T3" fmla="*/ 3 h 17"/>
                <a:gd name="T4" fmla="*/ 8 w 17"/>
                <a:gd name="T5" fmla="*/ 9 h 17"/>
                <a:gd name="T6" fmla="*/ 0 w 17"/>
                <a:gd name="T7" fmla="*/ 16 h 17"/>
                <a:gd name="T8" fmla="*/ 0 w 17"/>
                <a:gd name="T9" fmla="*/ 9 h 17"/>
                <a:gd name="T10" fmla="*/ 4 w 17"/>
                <a:gd name="T11" fmla="*/ 6 h 17"/>
                <a:gd name="T12" fmla="*/ 8 w 17"/>
                <a:gd name="T13" fmla="*/ 3 h 17"/>
                <a:gd name="T14" fmla="*/ 12 w 17"/>
                <a:gd name="T15" fmla="*/ 0 h 17"/>
                <a:gd name="T16" fmla="*/ 16 w 17"/>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7"/>
                <a:gd name="T29" fmla="*/ 17 w 17"/>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7">
                  <a:moveTo>
                    <a:pt x="16" y="0"/>
                  </a:moveTo>
                  <a:lnTo>
                    <a:pt x="12" y="3"/>
                  </a:lnTo>
                  <a:lnTo>
                    <a:pt x="8" y="9"/>
                  </a:lnTo>
                  <a:lnTo>
                    <a:pt x="0" y="16"/>
                  </a:lnTo>
                  <a:lnTo>
                    <a:pt x="0" y="9"/>
                  </a:lnTo>
                  <a:lnTo>
                    <a:pt x="4" y="6"/>
                  </a:lnTo>
                  <a:lnTo>
                    <a:pt x="8" y="3"/>
                  </a:lnTo>
                  <a:lnTo>
                    <a:pt x="12" y="0"/>
                  </a:lnTo>
                  <a:lnTo>
                    <a:pt x="16" y="0"/>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89" name="Freeform 3249"/>
            <p:cNvSpPr>
              <a:spLocks/>
            </p:cNvSpPr>
            <p:nvPr/>
          </p:nvSpPr>
          <p:spPr bwMode="auto">
            <a:xfrm>
              <a:off x="3437" y="1886"/>
              <a:ext cx="17" cy="17"/>
            </a:xfrm>
            <a:custGeom>
              <a:avLst/>
              <a:gdLst>
                <a:gd name="T0" fmla="*/ 16 w 17"/>
                <a:gd name="T1" fmla="*/ 8 h 17"/>
                <a:gd name="T2" fmla="*/ 16 w 17"/>
                <a:gd name="T3" fmla="*/ 16 h 17"/>
                <a:gd name="T4" fmla="*/ 0 w 17"/>
                <a:gd name="T5" fmla="*/ 10 h 17"/>
                <a:gd name="T6" fmla="*/ 0 w 17"/>
                <a:gd name="T7" fmla="*/ 2 h 17"/>
                <a:gd name="T8" fmla="*/ 10 w 17"/>
                <a:gd name="T9" fmla="*/ 0 h 17"/>
                <a:gd name="T10" fmla="*/ 16 w 17"/>
                <a:gd name="T11" fmla="*/ 8 h 17"/>
                <a:gd name="T12" fmla="*/ 0 60000 65536"/>
                <a:gd name="T13" fmla="*/ 0 60000 65536"/>
                <a:gd name="T14" fmla="*/ 0 60000 65536"/>
                <a:gd name="T15" fmla="*/ 0 60000 65536"/>
                <a:gd name="T16" fmla="*/ 0 60000 65536"/>
                <a:gd name="T17" fmla="*/ 0 60000 65536"/>
                <a:gd name="T18" fmla="*/ 0 w 17"/>
                <a:gd name="T19" fmla="*/ 0 h 17"/>
                <a:gd name="T20" fmla="*/ 17 w 1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7" h="17">
                  <a:moveTo>
                    <a:pt x="16" y="8"/>
                  </a:moveTo>
                  <a:lnTo>
                    <a:pt x="16" y="16"/>
                  </a:lnTo>
                  <a:lnTo>
                    <a:pt x="0" y="10"/>
                  </a:lnTo>
                  <a:lnTo>
                    <a:pt x="0" y="2"/>
                  </a:lnTo>
                  <a:lnTo>
                    <a:pt x="10" y="0"/>
                  </a:lnTo>
                  <a:lnTo>
                    <a:pt x="16" y="8"/>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90" name="Freeform 3250"/>
            <p:cNvSpPr>
              <a:spLocks/>
            </p:cNvSpPr>
            <p:nvPr/>
          </p:nvSpPr>
          <p:spPr bwMode="auto">
            <a:xfrm>
              <a:off x="3455" y="1859"/>
              <a:ext cx="23" cy="17"/>
            </a:xfrm>
            <a:custGeom>
              <a:avLst/>
              <a:gdLst>
                <a:gd name="T0" fmla="*/ 2 w 23"/>
                <a:gd name="T1" fmla="*/ 16 h 17"/>
                <a:gd name="T2" fmla="*/ 12 w 23"/>
                <a:gd name="T3" fmla="*/ 13 h 17"/>
                <a:gd name="T4" fmla="*/ 19 w 23"/>
                <a:gd name="T5" fmla="*/ 11 h 17"/>
                <a:gd name="T6" fmla="*/ 22 w 23"/>
                <a:gd name="T7" fmla="*/ 10 h 17"/>
                <a:gd name="T8" fmla="*/ 22 w 23"/>
                <a:gd name="T9" fmla="*/ 8 h 17"/>
                <a:gd name="T10" fmla="*/ 22 w 23"/>
                <a:gd name="T11" fmla="*/ 5 h 17"/>
                <a:gd name="T12" fmla="*/ 18 w 23"/>
                <a:gd name="T13" fmla="*/ 4 h 17"/>
                <a:gd name="T14" fmla="*/ 15 w 23"/>
                <a:gd name="T15" fmla="*/ 1 h 17"/>
                <a:gd name="T16" fmla="*/ 12 w 23"/>
                <a:gd name="T17" fmla="*/ 0 h 17"/>
                <a:gd name="T18" fmla="*/ 6 w 23"/>
                <a:gd name="T19" fmla="*/ 0 h 17"/>
                <a:gd name="T20" fmla="*/ 3 w 23"/>
                <a:gd name="T21" fmla="*/ 4 h 17"/>
                <a:gd name="T22" fmla="*/ 0 w 23"/>
                <a:gd name="T23" fmla="*/ 14 h 17"/>
                <a:gd name="T24" fmla="*/ 2 w 23"/>
                <a:gd name="T25" fmla="*/ 16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17"/>
                <a:gd name="T41" fmla="*/ 23 w 2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17">
                  <a:moveTo>
                    <a:pt x="2" y="16"/>
                  </a:moveTo>
                  <a:lnTo>
                    <a:pt x="12" y="13"/>
                  </a:lnTo>
                  <a:lnTo>
                    <a:pt x="19" y="11"/>
                  </a:lnTo>
                  <a:lnTo>
                    <a:pt x="22" y="10"/>
                  </a:lnTo>
                  <a:lnTo>
                    <a:pt x="22" y="8"/>
                  </a:lnTo>
                  <a:lnTo>
                    <a:pt x="22" y="5"/>
                  </a:lnTo>
                  <a:lnTo>
                    <a:pt x="18" y="4"/>
                  </a:lnTo>
                  <a:lnTo>
                    <a:pt x="15" y="1"/>
                  </a:lnTo>
                  <a:lnTo>
                    <a:pt x="12" y="0"/>
                  </a:lnTo>
                  <a:lnTo>
                    <a:pt x="6" y="0"/>
                  </a:lnTo>
                  <a:lnTo>
                    <a:pt x="3" y="4"/>
                  </a:lnTo>
                  <a:lnTo>
                    <a:pt x="0" y="14"/>
                  </a:lnTo>
                  <a:lnTo>
                    <a:pt x="2" y="16"/>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91" name="Freeform 3251"/>
            <p:cNvSpPr>
              <a:spLocks/>
            </p:cNvSpPr>
            <p:nvPr/>
          </p:nvSpPr>
          <p:spPr bwMode="auto">
            <a:xfrm>
              <a:off x="3303" y="1955"/>
              <a:ext cx="134" cy="107"/>
            </a:xfrm>
            <a:custGeom>
              <a:avLst/>
              <a:gdLst>
                <a:gd name="T0" fmla="*/ 99 w 134"/>
                <a:gd name="T1" fmla="*/ 0 h 107"/>
                <a:gd name="T2" fmla="*/ 86 w 134"/>
                <a:gd name="T3" fmla="*/ 2 h 107"/>
                <a:gd name="T4" fmla="*/ 80 w 134"/>
                <a:gd name="T5" fmla="*/ 6 h 107"/>
                <a:gd name="T6" fmla="*/ 77 w 134"/>
                <a:gd name="T7" fmla="*/ 18 h 107"/>
                <a:gd name="T8" fmla="*/ 65 w 134"/>
                <a:gd name="T9" fmla="*/ 18 h 107"/>
                <a:gd name="T10" fmla="*/ 53 w 134"/>
                <a:gd name="T11" fmla="*/ 6 h 107"/>
                <a:gd name="T12" fmla="*/ 47 w 134"/>
                <a:gd name="T13" fmla="*/ 10 h 107"/>
                <a:gd name="T14" fmla="*/ 47 w 134"/>
                <a:gd name="T15" fmla="*/ 23 h 107"/>
                <a:gd name="T16" fmla="*/ 37 w 134"/>
                <a:gd name="T17" fmla="*/ 28 h 107"/>
                <a:gd name="T18" fmla="*/ 42 w 134"/>
                <a:gd name="T19" fmla="*/ 40 h 107"/>
                <a:gd name="T20" fmla="*/ 42 w 134"/>
                <a:gd name="T21" fmla="*/ 47 h 107"/>
                <a:gd name="T22" fmla="*/ 37 w 134"/>
                <a:gd name="T23" fmla="*/ 53 h 107"/>
                <a:gd name="T24" fmla="*/ 30 w 134"/>
                <a:gd name="T25" fmla="*/ 57 h 107"/>
                <a:gd name="T26" fmla="*/ 25 w 134"/>
                <a:gd name="T27" fmla="*/ 61 h 107"/>
                <a:gd name="T28" fmla="*/ 34 w 134"/>
                <a:gd name="T29" fmla="*/ 65 h 107"/>
                <a:gd name="T30" fmla="*/ 19 w 134"/>
                <a:gd name="T31" fmla="*/ 65 h 107"/>
                <a:gd name="T32" fmla="*/ 1 w 134"/>
                <a:gd name="T33" fmla="*/ 67 h 107"/>
                <a:gd name="T34" fmla="*/ 3 w 134"/>
                <a:gd name="T35" fmla="*/ 71 h 107"/>
                <a:gd name="T36" fmla="*/ 0 w 134"/>
                <a:gd name="T37" fmla="*/ 79 h 107"/>
                <a:gd name="T38" fmla="*/ 3 w 134"/>
                <a:gd name="T39" fmla="*/ 93 h 107"/>
                <a:gd name="T40" fmla="*/ 13 w 134"/>
                <a:gd name="T41" fmla="*/ 103 h 107"/>
                <a:gd name="T42" fmla="*/ 32 w 134"/>
                <a:gd name="T43" fmla="*/ 102 h 107"/>
                <a:gd name="T44" fmla="*/ 46 w 134"/>
                <a:gd name="T45" fmla="*/ 101 h 107"/>
                <a:gd name="T46" fmla="*/ 59 w 134"/>
                <a:gd name="T47" fmla="*/ 99 h 107"/>
                <a:gd name="T48" fmla="*/ 71 w 134"/>
                <a:gd name="T49" fmla="*/ 101 h 107"/>
                <a:gd name="T50" fmla="*/ 78 w 134"/>
                <a:gd name="T51" fmla="*/ 103 h 107"/>
                <a:gd name="T52" fmla="*/ 92 w 134"/>
                <a:gd name="T53" fmla="*/ 92 h 107"/>
                <a:gd name="T54" fmla="*/ 95 w 134"/>
                <a:gd name="T55" fmla="*/ 78 h 107"/>
                <a:gd name="T56" fmla="*/ 100 w 134"/>
                <a:gd name="T57" fmla="*/ 62 h 107"/>
                <a:gd name="T58" fmla="*/ 110 w 134"/>
                <a:gd name="T59" fmla="*/ 53 h 107"/>
                <a:gd name="T60" fmla="*/ 120 w 134"/>
                <a:gd name="T61" fmla="*/ 50 h 107"/>
                <a:gd name="T62" fmla="*/ 129 w 134"/>
                <a:gd name="T63" fmla="*/ 38 h 107"/>
                <a:gd name="T64" fmla="*/ 128 w 134"/>
                <a:gd name="T65" fmla="*/ 34 h 107"/>
                <a:gd name="T66" fmla="*/ 133 w 134"/>
                <a:gd name="T67" fmla="*/ 15 h 107"/>
                <a:gd name="T68" fmla="*/ 123 w 134"/>
                <a:gd name="T69" fmla="*/ 9 h 107"/>
                <a:gd name="T70" fmla="*/ 118 w 134"/>
                <a:gd name="T71" fmla="*/ 3 h 107"/>
                <a:gd name="T72" fmla="*/ 108 w 134"/>
                <a:gd name="T73" fmla="*/ 0 h 1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4"/>
                <a:gd name="T112" fmla="*/ 0 h 107"/>
                <a:gd name="T113" fmla="*/ 134 w 134"/>
                <a:gd name="T114" fmla="*/ 107 h 1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4" h="107">
                  <a:moveTo>
                    <a:pt x="103" y="0"/>
                  </a:moveTo>
                  <a:lnTo>
                    <a:pt x="99" y="0"/>
                  </a:lnTo>
                  <a:lnTo>
                    <a:pt x="90" y="2"/>
                  </a:lnTo>
                  <a:lnTo>
                    <a:pt x="86" y="2"/>
                  </a:lnTo>
                  <a:lnTo>
                    <a:pt x="81" y="3"/>
                  </a:lnTo>
                  <a:lnTo>
                    <a:pt x="80" y="6"/>
                  </a:lnTo>
                  <a:lnTo>
                    <a:pt x="80" y="13"/>
                  </a:lnTo>
                  <a:lnTo>
                    <a:pt x="77" y="18"/>
                  </a:lnTo>
                  <a:lnTo>
                    <a:pt x="71" y="20"/>
                  </a:lnTo>
                  <a:lnTo>
                    <a:pt x="65" y="18"/>
                  </a:lnTo>
                  <a:lnTo>
                    <a:pt x="57" y="9"/>
                  </a:lnTo>
                  <a:lnTo>
                    <a:pt x="53" y="6"/>
                  </a:lnTo>
                  <a:lnTo>
                    <a:pt x="48" y="6"/>
                  </a:lnTo>
                  <a:lnTo>
                    <a:pt x="47" y="10"/>
                  </a:lnTo>
                  <a:lnTo>
                    <a:pt x="48" y="18"/>
                  </a:lnTo>
                  <a:lnTo>
                    <a:pt x="47" y="23"/>
                  </a:lnTo>
                  <a:lnTo>
                    <a:pt x="40" y="26"/>
                  </a:lnTo>
                  <a:lnTo>
                    <a:pt x="37" y="28"/>
                  </a:lnTo>
                  <a:lnTo>
                    <a:pt x="37" y="34"/>
                  </a:lnTo>
                  <a:lnTo>
                    <a:pt x="42" y="40"/>
                  </a:lnTo>
                  <a:lnTo>
                    <a:pt x="44" y="43"/>
                  </a:lnTo>
                  <a:lnTo>
                    <a:pt x="42" y="47"/>
                  </a:lnTo>
                  <a:lnTo>
                    <a:pt x="38" y="50"/>
                  </a:lnTo>
                  <a:lnTo>
                    <a:pt x="37" y="53"/>
                  </a:lnTo>
                  <a:lnTo>
                    <a:pt x="34" y="53"/>
                  </a:lnTo>
                  <a:lnTo>
                    <a:pt x="30" y="57"/>
                  </a:lnTo>
                  <a:lnTo>
                    <a:pt x="26" y="58"/>
                  </a:lnTo>
                  <a:lnTo>
                    <a:pt x="25" y="61"/>
                  </a:lnTo>
                  <a:lnTo>
                    <a:pt x="34" y="63"/>
                  </a:lnTo>
                  <a:lnTo>
                    <a:pt x="34" y="65"/>
                  </a:lnTo>
                  <a:lnTo>
                    <a:pt x="32" y="67"/>
                  </a:lnTo>
                  <a:lnTo>
                    <a:pt x="19" y="65"/>
                  </a:lnTo>
                  <a:lnTo>
                    <a:pt x="11" y="65"/>
                  </a:lnTo>
                  <a:lnTo>
                    <a:pt x="1" y="67"/>
                  </a:lnTo>
                  <a:lnTo>
                    <a:pt x="5" y="69"/>
                  </a:lnTo>
                  <a:lnTo>
                    <a:pt x="3" y="71"/>
                  </a:lnTo>
                  <a:lnTo>
                    <a:pt x="0" y="75"/>
                  </a:lnTo>
                  <a:lnTo>
                    <a:pt x="0" y="79"/>
                  </a:lnTo>
                  <a:lnTo>
                    <a:pt x="0" y="87"/>
                  </a:lnTo>
                  <a:lnTo>
                    <a:pt x="3" y="93"/>
                  </a:lnTo>
                  <a:lnTo>
                    <a:pt x="7" y="99"/>
                  </a:lnTo>
                  <a:lnTo>
                    <a:pt x="13" y="103"/>
                  </a:lnTo>
                  <a:lnTo>
                    <a:pt x="22" y="106"/>
                  </a:lnTo>
                  <a:lnTo>
                    <a:pt x="32" y="102"/>
                  </a:lnTo>
                  <a:lnTo>
                    <a:pt x="38" y="103"/>
                  </a:lnTo>
                  <a:lnTo>
                    <a:pt x="46" y="101"/>
                  </a:lnTo>
                  <a:lnTo>
                    <a:pt x="55" y="102"/>
                  </a:lnTo>
                  <a:lnTo>
                    <a:pt x="59" y="99"/>
                  </a:lnTo>
                  <a:lnTo>
                    <a:pt x="65" y="99"/>
                  </a:lnTo>
                  <a:lnTo>
                    <a:pt x="71" y="101"/>
                  </a:lnTo>
                  <a:lnTo>
                    <a:pt x="76" y="103"/>
                  </a:lnTo>
                  <a:lnTo>
                    <a:pt x="78" y="103"/>
                  </a:lnTo>
                  <a:lnTo>
                    <a:pt x="87" y="98"/>
                  </a:lnTo>
                  <a:lnTo>
                    <a:pt x="92" y="92"/>
                  </a:lnTo>
                  <a:lnTo>
                    <a:pt x="95" y="88"/>
                  </a:lnTo>
                  <a:lnTo>
                    <a:pt x="95" y="78"/>
                  </a:lnTo>
                  <a:lnTo>
                    <a:pt x="98" y="68"/>
                  </a:lnTo>
                  <a:lnTo>
                    <a:pt x="100" y="62"/>
                  </a:lnTo>
                  <a:lnTo>
                    <a:pt x="103" y="58"/>
                  </a:lnTo>
                  <a:lnTo>
                    <a:pt x="110" y="53"/>
                  </a:lnTo>
                  <a:lnTo>
                    <a:pt x="115" y="53"/>
                  </a:lnTo>
                  <a:lnTo>
                    <a:pt x="120" y="50"/>
                  </a:lnTo>
                  <a:lnTo>
                    <a:pt x="125" y="44"/>
                  </a:lnTo>
                  <a:lnTo>
                    <a:pt x="129" y="38"/>
                  </a:lnTo>
                  <a:lnTo>
                    <a:pt x="128" y="37"/>
                  </a:lnTo>
                  <a:lnTo>
                    <a:pt x="128" y="34"/>
                  </a:lnTo>
                  <a:lnTo>
                    <a:pt x="130" y="27"/>
                  </a:lnTo>
                  <a:lnTo>
                    <a:pt x="133" y="15"/>
                  </a:lnTo>
                  <a:lnTo>
                    <a:pt x="129" y="10"/>
                  </a:lnTo>
                  <a:lnTo>
                    <a:pt x="123" y="9"/>
                  </a:lnTo>
                  <a:lnTo>
                    <a:pt x="115" y="9"/>
                  </a:lnTo>
                  <a:lnTo>
                    <a:pt x="118" y="3"/>
                  </a:lnTo>
                  <a:lnTo>
                    <a:pt x="115" y="0"/>
                  </a:lnTo>
                  <a:lnTo>
                    <a:pt x="108" y="0"/>
                  </a:lnTo>
                  <a:lnTo>
                    <a:pt x="103" y="0"/>
                  </a:lnTo>
                </a:path>
              </a:pathLst>
            </a:custGeom>
            <a:solidFill>
              <a:srgbClr val="FFFFFF"/>
            </a:solidFill>
            <a:ln w="12700" cap="rnd">
              <a:solidFill>
                <a:srgbClr val="000080"/>
              </a:solidFill>
              <a:round/>
              <a:headEnd/>
              <a:tailEnd/>
            </a:ln>
          </p:spPr>
          <p:txBody>
            <a:bodyPr/>
            <a:lstStyle/>
            <a:p>
              <a:pPr eaLnBrk="0" hangingPunct="0"/>
              <a:endParaRPr lang="en-US" dirty="0"/>
            </a:p>
          </p:txBody>
        </p:sp>
        <p:sp>
          <p:nvSpPr>
            <p:cNvPr id="3192" name="Freeform 3252"/>
            <p:cNvSpPr>
              <a:spLocks/>
            </p:cNvSpPr>
            <p:nvPr/>
          </p:nvSpPr>
          <p:spPr bwMode="auto">
            <a:xfrm>
              <a:off x="1632" y="2547"/>
              <a:ext cx="29" cy="32"/>
            </a:xfrm>
            <a:custGeom>
              <a:avLst/>
              <a:gdLst>
                <a:gd name="T0" fmla="*/ 27 w 29"/>
                <a:gd name="T1" fmla="*/ 23 h 32"/>
                <a:gd name="T2" fmla="*/ 26 w 29"/>
                <a:gd name="T3" fmla="*/ 25 h 32"/>
                <a:gd name="T4" fmla="*/ 25 w 29"/>
                <a:gd name="T5" fmla="*/ 27 h 32"/>
                <a:gd name="T6" fmla="*/ 23 w 29"/>
                <a:gd name="T7" fmla="*/ 28 h 32"/>
                <a:gd name="T8" fmla="*/ 21 w 29"/>
                <a:gd name="T9" fmla="*/ 29 h 32"/>
                <a:gd name="T10" fmla="*/ 20 w 29"/>
                <a:gd name="T11" fmla="*/ 31 h 32"/>
                <a:gd name="T12" fmla="*/ 18 w 29"/>
                <a:gd name="T13" fmla="*/ 30 h 32"/>
                <a:gd name="T14" fmla="*/ 15 w 29"/>
                <a:gd name="T15" fmla="*/ 31 h 32"/>
                <a:gd name="T16" fmla="*/ 12 w 29"/>
                <a:gd name="T17" fmla="*/ 31 h 32"/>
                <a:gd name="T18" fmla="*/ 8 w 29"/>
                <a:gd name="T19" fmla="*/ 30 h 32"/>
                <a:gd name="T20" fmla="*/ 6 w 29"/>
                <a:gd name="T21" fmla="*/ 29 h 32"/>
                <a:gd name="T22" fmla="*/ 3 w 29"/>
                <a:gd name="T23" fmla="*/ 27 h 32"/>
                <a:gd name="T24" fmla="*/ 2 w 29"/>
                <a:gd name="T25" fmla="*/ 25 h 32"/>
                <a:gd name="T26" fmla="*/ 1 w 29"/>
                <a:gd name="T27" fmla="*/ 22 h 32"/>
                <a:gd name="T28" fmla="*/ 0 w 29"/>
                <a:gd name="T29" fmla="*/ 19 h 32"/>
                <a:gd name="T30" fmla="*/ 0 w 29"/>
                <a:gd name="T31" fmla="*/ 15 h 32"/>
                <a:gd name="T32" fmla="*/ 1 w 29"/>
                <a:gd name="T33" fmla="*/ 13 h 32"/>
                <a:gd name="T34" fmla="*/ 1 w 29"/>
                <a:gd name="T35" fmla="*/ 10 h 32"/>
                <a:gd name="T36" fmla="*/ 2 w 29"/>
                <a:gd name="T37" fmla="*/ 8 h 32"/>
                <a:gd name="T38" fmla="*/ 3 w 29"/>
                <a:gd name="T39" fmla="*/ 6 h 32"/>
                <a:gd name="T40" fmla="*/ 5 w 29"/>
                <a:gd name="T41" fmla="*/ 4 h 32"/>
                <a:gd name="T42" fmla="*/ 7 w 29"/>
                <a:gd name="T43" fmla="*/ 3 h 32"/>
                <a:gd name="T44" fmla="*/ 10 w 29"/>
                <a:gd name="T45" fmla="*/ 1 h 32"/>
                <a:gd name="T46" fmla="*/ 12 w 29"/>
                <a:gd name="T47" fmla="*/ 0 h 32"/>
                <a:gd name="T48" fmla="*/ 15 w 29"/>
                <a:gd name="T49" fmla="*/ 0 h 32"/>
                <a:gd name="T50" fmla="*/ 19 w 29"/>
                <a:gd name="T51" fmla="*/ 0 h 32"/>
                <a:gd name="T52" fmla="*/ 21 w 29"/>
                <a:gd name="T53" fmla="*/ 1 h 32"/>
                <a:gd name="T54" fmla="*/ 23 w 29"/>
                <a:gd name="T55" fmla="*/ 2 h 32"/>
                <a:gd name="T56" fmla="*/ 25 w 29"/>
                <a:gd name="T57" fmla="*/ 3 h 32"/>
                <a:gd name="T58" fmla="*/ 26 w 29"/>
                <a:gd name="T59" fmla="*/ 5 h 32"/>
                <a:gd name="T60" fmla="*/ 27 w 29"/>
                <a:gd name="T61" fmla="*/ 7 h 32"/>
                <a:gd name="T62" fmla="*/ 28 w 29"/>
                <a:gd name="T63" fmla="*/ 9 h 32"/>
                <a:gd name="T64" fmla="*/ 24 w 29"/>
                <a:gd name="T65" fmla="*/ 9 h 32"/>
                <a:gd name="T66" fmla="*/ 22 w 29"/>
                <a:gd name="T67" fmla="*/ 8 h 32"/>
                <a:gd name="T68" fmla="*/ 21 w 29"/>
                <a:gd name="T69" fmla="*/ 5 h 32"/>
                <a:gd name="T70" fmla="*/ 20 w 29"/>
                <a:gd name="T71" fmla="*/ 3 h 32"/>
                <a:gd name="T72" fmla="*/ 17 w 29"/>
                <a:gd name="T73" fmla="*/ 3 h 32"/>
                <a:gd name="T74" fmla="*/ 14 w 29"/>
                <a:gd name="T75" fmla="*/ 3 h 32"/>
                <a:gd name="T76" fmla="*/ 12 w 29"/>
                <a:gd name="T77" fmla="*/ 3 h 32"/>
                <a:gd name="T78" fmla="*/ 10 w 29"/>
                <a:gd name="T79" fmla="*/ 5 h 32"/>
                <a:gd name="T80" fmla="*/ 8 w 29"/>
                <a:gd name="T81" fmla="*/ 7 h 32"/>
                <a:gd name="T82" fmla="*/ 6 w 29"/>
                <a:gd name="T83" fmla="*/ 9 h 32"/>
                <a:gd name="T84" fmla="*/ 5 w 29"/>
                <a:gd name="T85" fmla="*/ 13 h 32"/>
                <a:gd name="T86" fmla="*/ 4 w 29"/>
                <a:gd name="T87" fmla="*/ 15 h 32"/>
                <a:gd name="T88" fmla="*/ 4 w 29"/>
                <a:gd name="T89" fmla="*/ 18 h 32"/>
                <a:gd name="T90" fmla="*/ 4 w 29"/>
                <a:gd name="T91" fmla="*/ 21 h 32"/>
                <a:gd name="T92" fmla="*/ 5 w 29"/>
                <a:gd name="T93" fmla="*/ 23 h 32"/>
                <a:gd name="T94" fmla="*/ 7 w 29"/>
                <a:gd name="T95" fmla="*/ 24 h 32"/>
                <a:gd name="T96" fmla="*/ 8 w 29"/>
                <a:gd name="T97" fmla="*/ 26 h 32"/>
                <a:gd name="T98" fmla="*/ 10 w 29"/>
                <a:gd name="T99" fmla="*/ 28 h 32"/>
                <a:gd name="T100" fmla="*/ 12 w 29"/>
                <a:gd name="T101" fmla="*/ 28 h 32"/>
                <a:gd name="T102" fmla="*/ 15 w 29"/>
                <a:gd name="T103" fmla="*/ 28 h 32"/>
                <a:gd name="T104" fmla="*/ 17 w 29"/>
                <a:gd name="T105" fmla="*/ 28 h 32"/>
                <a:gd name="T106" fmla="*/ 19 w 29"/>
                <a:gd name="T107" fmla="*/ 27 h 32"/>
                <a:gd name="T108" fmla="*/ 21 w 29"/>
                <a:gd name="T109" fmla="*/ 26 h 32"/>
                <a:gd name="T110" fmla="*/ 22 w 29"/>
                <a:gd name="T111" fmla="*/ 23 h 32"/>
                <a:gd name="T112" fmla="*/ 23 w 29"/>
                <a:gd name="T113" fmla="*/ 21 h 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
                <a:gd name="T172" fmla="*/ 0 h 32"/>
                <a:gd name="T173" fmla="*/ 29 w 29"/>
                <a:gd name="T174" fmla="*/ 32 h 3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 h="32">
                  <a:moveTo>
                    <a:pt x="23" y="21"/>
                  </a:moveTo>
                  <a:lnTo>
                    <a:pt x="27" y="22"/>
                  </a:lnTo>
                  <a:lnTo>
                    <a:pt x="27" y="23"/>
                  </a:lnTo>
                  <a:lnTo>
                    <a:pt x="26" y="23"/>
                  </a:lnTo>
                  <a:lnTo>
                    <a:pt x="26" y="24"/>
                  </a:lnTo>
                  <a:lnTo>
                    <a:pt x="26" y="25"/>
                  </a:lnTo>
                  <a:lnTo>
                    <a:pt x="26" y="26"/>
                  </a:lnTo>
                  <a:lnTo>
                    <a:pt x="25" y="26"/>
                  </a:lnTo>
                  <a:lnTo>
                    <a:pt x="25" y="27"/>
                  </a:lnTo>
                  <a:lnTo>
                    <a:pt x="24" y="27"/>
                  </a:lnTo>
                  <a:lnTo>
                    <a:pt x="24" y="28"/>
                  </a:lnTo>
                  <a:lnTo>
                    <a:pt x="23" y="28"/>
                  </a:lnTo>
                  <a:lnTo>
                    <a:pt x="22" y="28"/>
                  </a:lnTo>
                  <a:lnTo>
                    <a:pt x="22" y="29"/>
                  </a:lnTo>
                  <a:lnTo>
                    <a:pt x="21" y="29"/>
                  </a:lnTo>
                  <a:lnTo>
                    <a:pt x="21" y="30"/>
                  </a:lnTo>
                  <a:lnTo>
                    <a:pt x="20" y="30"/>
                  </a:lnTo>
                  <a:lnTo>
                    <a:pt x="20" y="31"/>
                  </a:lnTo>
                  <a:lnTo>
                    <a:pt x="19" y="31"/>
                  </a:lnTo>
                  <a:lnTo>
                    <a:pt x="18" y="31"/>
                  </a:lnTo>
                  <a:lnTo>
                    <a:pt x="18" y="30"/>
                  </a:lnTo>
                  <a:lnTo>
                    <a:pt x="17" y="31"/>
                  </a:lnTo>
                  <a:lnTo>
                    <a:pt x="16" y="31"/>
                  </a:lnTo>
                  <a:lnTo>
                    <a:pt x="15" y="31"/>
                  </a:lnTo>
                  <a:lnTo>
                    <a:pt x="14" y="31"/>
                  </a:lnTo>
                  <a:lnTo>
                    <a:pt x="13" y="31"/>
                  </a:lnTo>
                  <a:lnTo>
                    <a:pt x="12" y="31"/>
                  </a:lnTo>
                  <a:lnTo>
                    <a:pt x="11" y="31"/>
                  </a:lnTo>
                  <a:lnTo>
                    <a:pt x="9" y="30"/>
                  </a:lnTo>
                  <a:lnTo>
                    <a:pt x="8" y="30"/>
                  </a:lnTo>
                  <a:lnTo>
                    <a:pt x="7" y="30"/>
                  </a:lnTo>
                  <a:lnTo>
                    <a:pt x="7" y="29"/>
                  </a:lnTo>
                  <a:lnTo>
                    <a:pt x="6" y="29"/>
                  </a:lnTo>
                  <a:lnTo>
                    <a:pt x="5" y="28"/>
                  </a:lnTo>
                  <a:lnTo>
                    <a:pt x="4" y="28"/>
                  </a:lnTo>
                  <a:lnTo>
                    <a:pt x="3" y="27"/>
                  </a:lnTo>
                  <a:lnTo>
                    <a:pt x="2" y="27"/>
                  </a:lnTo>
                  <a:lnTo>
                    <a:pt x="2" y="26"/>
                  </a:lnTo>
                  <a:lnTo>
                    <a:pt x="2" y="25"/>
                  </a:lnTo>
                  <a:lnTo>
                    <a:pt x="2" y="23"/>
                  </a:lnTo>
                  <a:lnTo>
                    <a:pt x="1" y="23"/>
                  </a:lnTo>
                  <a:lnTo>
                    <a:pt x="1" y="22"/>
                  </a:lnTo>
                  <a:lnTo>
                    <a:pt x="0" y="21"/>
                  </a:lnTo>
                  <a:lnTo>
                    <a:pt x="1" y="19"/>
                  </a:lnTo>
                  <a:lnTo>
                    <a:pt x="0" y="19"/>
                  </a:lnTo>
                  <a:lnTo>
                    <a:pt x="0" y="18"/>
                  </a:lnTo>
                  <a:lnTo>
                    <a:pt x="0" y="17"/>
                  </a:lnTo>
                  <a:lnTo>
                    <a:pt x="0" y="15"/>
                  </a:lnTo>
                  <a:lnTo>
                    <a:pt x="0" y="14"/>
                  </a:lnTo>
                  <a:lnTo>
                    <a:pt x="0" y="13"/>
                  </a:lnTo>
                  <a:lnTo>
                    <a:pt x="1" y="13"/>
                  </a:lnTo>
                  <a:lnTo>
                    <a:pt x="0" y="12"/>
                  </a:lnTo>
                  <a:lnTo>
                    <a:pt x="0" y="11"/>
                  </a:lnTo>
                  <a:lnTo>
                    <a:pt x="1" y="10"/>
                  </a:lnTo>
                  <a:lnTo>
                    <a:pt x="1" y="9"/>
                  </a:lnTo>
                  <a:lnTo>
                    <a:pt x="2" y="9"/>
                  </a:lnTo>
                  <a:lnTo>
                    <a:pt x="2" y="8"/>
                  </a:lnTo>
                  <a:lnTo>
                    <a:pt x="2" y="6"/>
                  </a:lnTo>
                  <a:lnTo>
                    <a:pt x="2" y="7"/>
                  </a:lnTo>
                  <a:lnTo>
                    <a:pt x="3" y="6"/>
                  </a:lnTo>
                  <a:lnTo>
                    <a:pt x="4" y="5"/>
                  </a:lnTo>
                  <a:lnTo>
                    <a:pt x="4" y="4"/>
                  </a:lnTo>
                  <a:lnTo>
                    <a:pt x="5" y="4"/>
                  </a:lnTo>
                  <a:lnTo>
                    <a:pt x="5" y="3"/>
                  </a:lnTo>
                  <a:lnTo>
                    <a:pt x="6" y="3"/>
                  </a:lnTo>
                  <a:lnTo>
                    <a:pt x="7" y="3"/>
                  </a:lnTo>
                  <a:lnTo>
                    <a:pt x="8" y="2"/>
                  </a:lnTo>
                  <a:lnTo>
                    <a:pt x="9" y="1"/>
                  </a:lnTo>
                  <a:lnTo>
                    <a:pt x="10" y="1"/>
                  </a:lnTo>
                  <a:lnTo>
                    <a:pt x="11" y="1"/>
                  </a:lnTo>
                  <a:lnTo>
                    <a:pt x="11" y="0"/>
                  </a:lnTo>
                  <a:lnTo>
                    <a:pt x="12" y="0"/>
                  </a:lnTo>
                  <a:lnTo>
                    <a:pt x="13" y="0"/>
                  </a:lnTo>
                  <a:lnTo>
                    <a:pt x="14" y="0"/>
                  </a:lnTo>
                  <a:lnTo>
                    <a:pt x="15" y="0"/>
                  </a:lnTo>
                  <a:lnTo>
                    <a:pt x="16" y="0"/>
                  </a:lnTo>
                  <a:lnTo>
                    <a:pt x="17" y="0"/>
                  </a:lnTo>
                  <a:lnTo>
                    <a:pt x="19" y="0"/>
                  </a:lnTo>
                  <a:lnTo>
                    <a:pt x="20" y="0"/>
                  </a:lnTo>
                  <a:lnTo>
                    <a:pt x="21" y="0"/>
                  </a:lnTo>
                  <a:lnTo>
                    <a:pt x="21" y="1"/>
                  </a:lnTo>
                  <a:lnTo>
                    <a:pt x="21" y="2"/>
                  </a:lnTo>
                  <a:lnTo>
                    <a:pt x="22" y="1"/>
                  </a:lnTo>
                  <a:lnTo>
                    <a:pt x="23" y="2"/>
                  </a:lnTo>
                  <a:lnTo>
                    <a:pt x="23" y="3"/>
                  </a:lnTo>
                  <a:lnTo>
                    <a:pt x="24" y="3"/>
                  </a:lnTo>
                  <a:lnTo>
                    <a:pt x="25" y="3"/>
                  </a:lnTo>
                  <a:lnTo>
                    <a:pt x="26" y="3"/>
                  </a:lnTo>
                  <a:lnTo>
                    <a:pt x="26" y="4"/>
                  </a:lnTo>
                  <a:lnTo>
                    <a:pt x="26" y="5"/>
                  </a:lnTo>
                  <a:lnTo>
                    <a:pt x="26" y="6"/>
                  </a:lnTo>
                  <a:lnTo>
                    <a:pt x="27" y="6"/>
                  </a:lnTo>
                  <a:lnTo>
                    <a:pt x="27" y="7"/>
                  </a:lnTo>
                  <a:lnTo>
                    <a:pt x="27" y="8"/>
                  </a:lnTo>
                  <a:lnTo>
                    <a:pt x="28" y="8"/>
                  </a:lnTo>
                  <a:lnTo>
                    <a:pt x="28" y="9"/>
                  </a:lnTo>
                  <a:lnTo>
                    <a:pt x="24" y="10"/>
                  </a:lnTo>
                  <a:lnTo>
                    <a:pt x="23" y="9"/>
                  </a:lnTo>
                  <a:lnTo>
                    <a:pt x="24" y="9"/>
                  </a:lnTo>
                  <a:lnTo>
                    <a:pt x="24" y="8"/>
                  </a:lnTo>
                  <a:lnTo>
                    <a:pt x="23" y="8"/>
                  </a:lnTo>
                  <a:lnTo>
                    <a:pt x="22" y="8"/>
                  </a:lnTo>
                  <a:lnTo>
                    <a:pt x="23" y="7"/>
                  </a:lnTo>
                  <a:lnTo>
                    <a:pt x="21" y="6"/>
                  </a:lnTo>
                  <a:lnTo>
                    <a:pt x="21" y="5"/>
                  </a:lnTo>
                  <a:lnTo>
                    <a:pt x="21" y="4"/>
                  </a:lnTo>
                  <a:lnTo>
                    <a:pt x="20" y="4"/>
                  </a:lnTo>
                  <a:lnTo>
                    <a:pt x="20" y="3"/>
                  </a:lnTo>
                  <a:lnTo>
                    <a:pt x="19" y="3"/>
                  </a:lnTo>
                  <a:lnTo>
                    <a:pt x="18" y="3"/>
                  </a:lnTo>
                  <a:lnTo>
                    <a:pt x="17" y="3"/>
                  </a:lnTo>
                  <a:lnTo>
                    <a:pt x="16" y="3"/>
                  </a:lnTo>
                  <a:lnTo>
                    <a:pt x="15" y="3"/>
                  </a:lnTo>
                  <a:lnTo>
                    <a:pt x="14" y="3"/>
                  </a:lnTo>
                  <a:lnTo>
                    <a:pt x="13" y="3"/>
                  </a:lnTo>
                  <a:lnTo>
                    <a:pt x="12" y="4"/>
                  </a:lnTo>
                  <a:lnTo>
                    <a:pt x="12" y="3"/>
                  </a:lnTo>
                  <a:lnTo>
                    <a:pt x="11" y="3"/>
                  </a:lnTo>
                  <a:lnTo>
                    <a:pt x="11" y="4"/>
                  </a:lnTo>
                  <a:lnTo>
                    <a:pt x="10" y="5"/>
                  </a:lnTo>
                  <a:lnTo>
                    <a:pt x="9" y="5"/>
                  </a:lnTo>
                  <a:lnTo>
                    <a:pt x="8" y="6"/>
                  </a:lnTo>
                  <a:lnTo>
                    <a:pt x="8" y="7"/>
                  </a:lnTo>
                  <a:lnTo>
                    <a:pt x="7" y="7"/>
                  </a:lnTo>
                  <a:lnTo>
                    <a:pt x="7" y="8"/>
                  </a:lnTo>
                  <a:lnTo>
                    <a:pt x="6" y="9"/>
                  </a:lnTo>
                  <a:lnTo>
                    <a:pt x="5" y="10"/>
                  </a:lnTo>
                  <a:lnTo>
                    <a:pt x="5" y="12"/>
                  </a:lnTo>
                  <a:lnTo>
                    <a:pt x="5" y="13"/>
                  </a:lnTo>
                  <a:lnTo>
                    <a:pt x="4" y="13"/>
                  </a:lnTo>
                  <a:lnTo>
                    <a:pt x="4" y="14"/>
                  </a:lnTo>
                  <a:lnTo>
                    <a:pt x="4" y="15"/>
                  </a:lnTo>
                  <a:lnTo>
                    <a:pt x="4" y="16"/>
                  </a:lnTo>
                  <a:lnTo>
                    <a:pt x="4" y="17"/>
                  </a:lnTo>
                  <a:lnTo>
                    <a:pt x="4" y="18"/>
                  </a:lnTo>
                  <a:lnTo>
                    <a:pt x="4" y="19"/>
                  </a:lnTo>
                  <a:lnTo>
                    <a:pt x="4" y="20"/>
                  </a:lnTo>
                  <a:lnTo>
                    <a:pt x="4" y="21"/>
                  </a:lnTo>
                  <a:lnTo>
                    <a:pt x="5" y="21"/>
                  </a:lnTo>
                  <a:lnTo>
                    <a:pt x="5" y="22"/>
                  </a:lnTo>
                  <a:lnTo>
                    <a:pt x="5" y="23"/>
                  </a:lnTo>
                  <a:lnTo>
                    <a:pt x="6" y="23"/>
                  </a:lnTo>
                  <a:lnTo>
                    <a:pt x="6" y="24"/>
                  </a:lnTo>
                  <a:lnTo>
                    <a:pt x="7" y="24"/>
                  </a:lnTo>
                  <a:lnTo>
                    <a:pt x="7" y="25"/>
                  </a:lnTo>
                  <a:lnTo>
                    <a:pt x="7" y="26"/>
                  </a:lnTo>
                  <a:lnTo>
                    <a:pt x="8" y="26"/>
                  </a:lnTo>
                  <a:lnTo>
                    <a:pt x="9" y="26"/>
                  </a:lnTo>
                  <a:lnTo>
                    <a:pt x="9" y="27"/>
                  </a:lnTo>
                  <a:lnTo>
                    <a:pt x="10" y="28"/>
                  </a:lnTo>
                  <a:lnTo>
                    <a:pt x="10" y="27"/>
                  </a:lnTo>
                  <a:lnTo>
                    <a:pt x="11" y="28"/>
                  </a:lnTo>
                  <a:lnTo>
                    <a:pt x="12" y="28"/>
                  </a:lnTo>
                  <a:lnTo>
                    <a:pt x="13" y="28"/>
                  </a:lnTo>
                  <a:lnTo>
                    <a:pt x="14" y="28"/>
                  </a:lnTo>
                  <a:lnTo>
                    <a:pt x="15" y="28"/>
                  </a:lnTo>
                  <a:lnTo>
                    <a:pt x="16" y="28"/>
                  </a:lnTo>
                  <a:lnTo>
                    <a:pt x="16" y="27"/>
                  </a:lnTo>
                  <a:lnTo>
                    <a:pt x="17" y="28"/>
                  </a:lnTo>
                  <a:lnTo>
                    <a:pt x="18" y="28"/>
                  </a:lnTo>
                  <a:lnTo>
                    <a:pt x="18" y="27"/>
                  </a:lnTo>
                  <a:lnTo>
                    <a:pt x="19" y="27"/>
                  </a:lnTo>
                  <a:lnTo>
                    <a:pt x="20" y="27"/>
                  </a:lnTo>
                  <a:lnTo>
                    <a:pt x="20" y="26"/>
                  </a:lnTo>
                  <a:lnTo>
                    <a:pt x="21" y="26"/>
                  </a:lnTo>
                  <a:lnTo>
                    <a:pt x="21" y="24"/>
                  </a:lnTo>
                  <a:lnTo>
                    <a:pt x="22" y="24"/>
                  </a:lnTo>
                  <a:lnTo>
                    <a:pt x="22" y="23"/>
                  </a:lnTo>
                  <a:lnTo>
                    <a:pt x="22" y="22"/>
                  </a:lnTo>
                  <a:lnTo>
                    <a:pt x="23" y="22"/>
                  </a:lnTo>
                  <a:lnTo>
                    <a:pt x="23" y="21"/>
                  </a:lnTo>
                </a:path>
              </a:pathLst>
            </a:custGeom>
            <a:solidFill>
              <a:srgbClr val="FFFFFF"/>
            </a:solidFill>
            <a:ln w="12700" cap="rnd">
              <a:noFill/>
              <a:round/>
              <a:headEnd/>
              <a:tailEnd/>
            </a:ln>
          </p:spPr>
          <p:txBody>
            <a:bodyPr/>
            <a:lstStyle/>
            <a:p>
              <a:pPr eaLnBrk="0" hangingPunct="0"/>
              <a:endParaRPr lang="en-US" dirty="0"/>
            </a:p>
          </p:txBody>
        </p:sp>
        <p:sp>
          <p:nvSpPr>
            <p:cNvPr id="3193" name="Freeform 3253"/>
            <p:cNvSpPr>
              <a:spLocks/>
            </p:cNvSpPr>
            <p:nvPr/>
          </p:nvSpPr>
          <p:spPr bwMode="auto">
            <a:xfrm>
              <a:off x="1670" y="2549"/>
              <a:ext cx="25" cy="32"/>
            </a:xfrm>
            <a:custGeom>
              <a:avLst/>
              <a:gdLst>
                <a:gd name="T0" fmla="*/ 3 w 25"/>
                <a:gd name="T1" fmla="*/ 0 h 32"/>
                <a:gd name="T2" fmla="*/ 15 w 25"/>
                <a:gd name="T3" fmla="*/ 0 h 32"/>
                <a:gd name="T4" fmla="*/ 18 w 25"/>
                <a:gd name="T5" fmla="*/ 1 h 32"/>
                <a:gd name="T6" fmla="*/ 19 w 25"/>
                <a:gd name="T7" fmla="*/ 2 h 32"/>
                <a:gd name="T8" fmla="*/ 21 w 25"/>
                <a:gd name="T9" fmla="*/ 2 h 32"/>
                <a:gd name="T10" fmla="*/ 22 w 25"/>
                <a:gd name="T11" fmla="*/ 4 h 32"/>
                <a:gd name="T12" fmla="*/ 23 w 25"/>
                <a:gd name="T13" fmla="*/ 5 h 32"/>
                <a:gd name="T14" fmla="*/ 24 w 25"/>
                <a:gd name="T15" fmla="*/ 6 h 32"/>
                <a:gd name="T16" fmla="*/ 24 w 25"/>
                <a:gd name="T17" fmla="*/ 9 h 32"/>
                <a:gd name="T18" fmla="*/ 23 w 25"/>
                <a:gd name="T19" fmla="*/ 11 h 32"/>
                <a:gd name="T20" fmla="*/ 23 w 25"/>
                <a:gd name="T21" fmla="*/ 13 h 32"/>
                <a:gd name="T22" fmla="*/ 22 w 25"/>
                <a:gd name="T23" fmla="*/ 14 h 32"/>
                <a:gd name="T24" fmla="*/ 20 w 25"/>
                <a:gd name="T25" fmla="*/ 14 h 32"/>
                <a:gd name="T26" fmla="*/ 20 w 25"/>
                <a:gd name="T27" fmla="*/ 15 h 32"/>
                <a:gd name="T28" fmla="*/ 22 w 25"/>
                <a:gd name="T29" fmla="*/ 16 h 32"/>
                <a:gd name="T30" fmla="*/ 22 w 25"/>
                <a:gd name="T31" fmla="*/ 18 h 32"/>
                <a:gd name="T32" fmla="*/ 23 w 25"/>
                <a:gd name="T33" fmla="*/ 20 h 32"/>
                <a:gd name="T34" fmla="*/ 24 w 25"/>
                <a:gd name="T35" fmla="*/ 21 h 32"/>
                <a:gd name="T36" fmla="*/ 24 w 25"/>
                <a:gd name="T37" fmla="*/ 23 h 32"/>
                <a:gd name="T38" fmla="*/ 23 w 25"/>
                <a:gd name="T39" fmla="*/ 24 h 32"/>
                <a:gd name="T40" fmla="*/ 23 w 25"/>
                <a:gd name="T41" fmla="*/ 26 h 32"/>
                <a:gd name="T42" fmla="*/ 22 w 25"/>
                <a:gd name="T43" fmla="*/ 27 h 32"/>
                <a:gd name="T44" fmla="*/ 21 w 25"/>
                <a:gd name="T45" fmla="*/ 29 h 32"/>
                <a:gd name="T46" fmla="*/ 19 w 25"/>
                <a:gd name="T47" fmla="*/ 30 h 32"/>
                <a:gd name="T48" fmla="*/ 18 w 25"/>
                <a:gd name="T49" fmla="*/ 31 h 32"/>
                <a:gd name="T50" fmla="*/ 16 w 25"/>
                <a:gd name="T51" fmla="*/ 31 h 32"/>
                <a:gd name="T52" fmla="*/ 14 w 25"/>
                <a:gd name="T53" fmla="*/ 31 h 32"/>
                <a:gd name="T54" fmla="*/ 12 w 25"/>
                <a:gd name="T55" fmla="*/ 31 h 32"/>
                <a:gd name="T56" fmla="*/ 0 w 25"/>
                <a:gd name="T57" fmla="*/ 30 h 32"/>
                <a:gd name="T58" fmla="*/ 13 w 25"/>
                <a:gd name="T59" fmla="*/ 13 h 32"/>
                <a:gd name="T60" fmla="*/ 15 w 25"/>
                <a:gd name="T61" fmla="*/ 13 h 32"/>
                <a:gd name="T62" fmla="*/ 18 w 25"/>
                <a:gd name="T63" fmla="*/ 13 h 32"/>
                <a:gd name="T64" fmla="*/ 18 w 25"/>
                <a:gd name="T65" fmla="*/ 11 h 32"/>
                <a:gd name="T66" fmla="*/ 19 w 25"/>
                <a:gd name="T67" fmla="*/ 10 h 32"/>
                <a:gd name="T68" fmla="*/ 20 w 25"/>
                <a:gd name="T69" fmla="*/ 9 h 32"/>
                <a:gd name="T70" fmla="*/ 20 w 25"/>
                <a:gd name="T71" fmla="*/ 8 h 32"/>
                <a:gd name="T72" fmla="*/ 19 w 25"/>
                <a:gd name="T73" fmla="*/ 6 h 32"/>
                <a:gd name="T74" fmla="*/ 18 w 25"/>
                <a:gd name="T75" fmla="*/ 4 h 32"/>
                <a:gd name="T76" fmla="*/ 16 w 25"/>
                <a:gd name="T77" fmla="*/ 4 h 32"/>
                <a:gd name="T78" fmla="*/ 14 w 25"/>
                <a:gd name="T79" fmla="*/ 4 h 32"/>
                <a:gd name="T80" fmla="*/ 13 w 25"/>
                <a:gd name="T81" fmla="*/ 3 h 32"/>
                <a:gd name="T82" fmla="*/ 6 w 25"/>
                <a:gd name="T83" fmla="*/ 13 h 32"/>
                <a:gd name="T84" fmla="*/ 12 w 25"/>
                <a:gd name="T85" fmla="*/ 28 h 32"/>
                <a:gd name="T86" fmla="*/ 14 w 25"/>
                <a:gd name="T87" fmla="*/ 28 h 32"/>
                <a:gd name="T88" fmla="*/ 15 w 25"/>
                <a:gd name="T89" fmla="*/ 27 h 32"/>
                <a:gd name="T90" fmla="*/ 17 w 25"/>
                <a:gd name="T91" fmla="*/ 27 h 32"/>
                <a:gd name="T92" fmla="*/ 18 w 25"/>
                <a:gd name="T93" fmla="*/ 25 h 32"/>
                <a:gd name="T94" fmla="*/ 19 w 25"/>
                <a:gd name="T95" fmla="*/ 24 h 32"/>
                <a:gd name="T96" fmla="*/ 20 w 25"/>
                <a:gd name="T97" fmla="*/ 22 h 32"/>
                <a:gd name="T98" fmla="*/ 19 w 25"/>
                <a:gd name="T99" fmla="*/ 20 h 32"/>
                <a:gd name="T100" fmla="*/ 18 w 25"/>
                <a:gd name="T101" fmla="*/ 19 h 32"/>
                <a:gd name="T102" fmla="*/ 17 w 25"/>
                <a:gd name="T103" fmla="*/ 18 h 32"/>
                <a:gd name="T104" fmla="*/ 17 w 25"/>
                <a:gd name="T105" fmla="*/ 18 h 32"/>
                <a:gd name="T106" fmla="*/ 15 w 25"/>
                <a:gd name="T107" fmla="*/ 18 h 32"/>
                <a:gd name="T108" fmla="*/ 14 w 25"/>
                <a:gd name="T109" fmla="*/ 18 h 32"/>
                <a:gd name="T110" fmla="*/ 6 w 25"/>
                <a:gd name="T111" fmla="*/ 16 h 32"/>
                <a:gd name="T112" fmla="*/ 0 w 25"/>
                <a:gd name="T113" fmla="*/ 30 h 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
                <a:gd name="T172" fmla="*/ 0 h 32"/>
                <a:gd name="T173" fmla="*/ 25 w 25"/>
                <a:gd name="T174" fmla="*/ 32 h 3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 h="32">
                  <a:moveTo>
                    <a:pt x="0" y="30"/>
                  </a:moveTo>
                  <a:lnTo>
                    <a:pt x="3" y="0"/>
                  </a:lnTo>
                  <a:lnTo>
                    <a:pt x="14" y="0"/>
                  </a:lnTo>
                  <a:lnTo>
                    <a:pt x="15" y="0"/>
                  </a:lnTo>
                  <a:lnTo>
                    <a:pt x="17" y="1"/>
                  </a:lnTo>
                  <a:lnTo>
                    <a:pt x="18" y="1"/>
                  </a:lnTo>
                  <a:lnTo>
                    <a:pt x="18" y="2"/>
                  </a:lnTo>
                  <a:lnTo>
                    <a:pt x="19" y="2"/>
                  </a:lnTo>
                  <a:lnTo>
                    <a:pt x="20" y="2"/>
                  </a:lnTo>
                  <a:lnTo>
                    <a:pt x="21" y="2"/>
                  </a:lnTo>
                  <a:lnTo>
                    <a:pt x="22" y="3"/>
                  </a:lnTo>
                  <a:lnTo>
                    <a:pt x="22" y="4"/>
                  </a:lnTo>
                  <a:lnTo>
                    <a:pt x="23" y="4"/>
                  </a:lnTo>
                  <a:lnTo>
                    <a:pt x="23" y="5"/>
                  </a:lnTo>
                  <a:lnTo>
                    <a:pt x="23" y="6"/>
                  </a:lnTo>
                  <a:lnTo>
                    <a:pt x="24" y="6"/>
                  </a:lnTo>
                  <a:lnTo>
                    <a:pt x="24" y="8"/>
                  </a:lnTo>
                  <a:lnTo>
                    <a:pt x="24" y="9"/>
                  </a:lnTo>
                  <a:lnTo>
                    <a:pt x="23" y="10"/>
                  </a:lnTo>
                  <a:lnTo>
                    <a:pt x="23" y="11"/>
                  </a:lnTo>
                  <a:lnTo>
                    <a:pt x="23" y="12"/>
                  </a:lnTo>
                  <a:lnTo>
                    <a:pt x="23" y="13"/>
                  </a:lnTo>
                  <a:lnTo>
                    <a:pt x="22" y="13"/>
                  </a:lnTo>
                  <a:lnTo>
                    <a:pt x="22" y="14"/>
                  </a:lnTo>
                  <a:lnTo>
                    <a:pt x="21" y="14"/>
                  </a:lnTo>
                  <a:lnTo>
                    <a:pt x="20" y="14"/>
                  </a:lnTo>
                  <a:lnTo>
                    <a:pt x="19" y="15"/>
                  </a:lnTo>
                  <a:lnTo>
                    <a:pt x="20" y="15"/>
                  </a:lnTo>
                  <a:lnTo>
                    <a:pt x="21" y="16"/>
                  </a:lnTo>
                  <a:lnTo>
                    <a:pt x="22" y="16"/>
                  </a:lnTo>
                  <a:lnTo>
                    <a:pt x="22" y="17"/>
                  </a:lnTo>
                  <a:lnTo>
                    <a:pt x="22" y="18"/>
                  </a:lnTo>
                  <a:lnTo>
                    <a:pt x="23" y="19"/>
                  </a:lnTo>
                  <a:lnTo>
                    <a:pt x="23" y="20"/>
                  </a:lnTo>
                  <a:lnTo>
                    <a:pt x="24" y="20"/>
                  </a:lnTo>
                  <a:lnTo>
                    <a:pt x="24" y="21"/>
                  </a:lnTo>
                  <a:lnTo>
                    <a:pt x="24" y="22"/>
                  </a:lnTo>
                  <a:lnTo>
                    <a:pt x="24" y="23"/>
                  </a:lnTo>
                  <a:lnTo>
                    <a:pt x="24" y="24"/>
                  </a:lnTo>
                  <a:lnTo>
                    <a:pt x="23" y="24"/>
                  </a:lnTo>
                  <a:lnTo>
                    <a:pt x="23" y="25"/>
                  </a:lnTo>
                  <a:lnTo>
                    <a:pt x="23" y="26"/>
                  </a:lnTo>
                  <a:lnTo>
                    <a:pt x="23" y="27"/>
                  </a:lnTo>
                  <a:lnTo>
                    <a:pt x="22" y="27"/>
                  </a:lnTo>
                  <a:lnTo>
                    <a:pt x="22" y="28"/>
                  </a:lnTo>
                  <a:lnTo>
                    <a:pt x="21" y="29"/>
                  </a:lnTo>
                  <a:lnTo>
                    <a:pt x="20" y="29"/>
                  </a:lnTo>
                  <a:lnTo>
                    <a:pt x="19" y="30"/>
                  </a:lnTo>
                  <a:lnTo>
                    <a:pt x="18" y="30"/>
                  </a:lnTo>
                  <a:lnTo>
                    <a:pt x="18" y="31"/>
                  </a:lnTo>
                  <a:lnTo>
                    <a:pt x="17" y="31"/>
                  </a:lnTo>
                  <a:lnTo>
                    <a:pt x="16" y="31"/>
                  </a:lnTo>
                  <a:lnTo>
                    <a:pt x="15" y="31"/>
                  </a:lnTo>
                  <a:lnTo>
                    <a:pt x="14" y="31"/>
                  </a:lnTo>
                  <a:lnTo>
                    <a:pt x="13" y="31"/>
                  </a:lnTo>
                  <a:lnTo>
                    <a:pt x="12" y="31"/>
                  </a:lnTo>
                  <a:lnTo>
                    <a:pt x="11" y="31"/>
                  </a:lnTo>
                  <a:lnTo>
                    <a:pt x="0" y="30"/>
                  </a:lnTo>
                  <a:lnTo>
                    <a:pt x="6" y="13"/>
                  </a:lnTo>
                  <a:lnTo>
                    <a:pt x="13" y="13"/>
                  </a:lnTo>
                  <a:lnTo>
                    <a:pt x="14" y="13"/>
                  </a:lnTo>
                  <a:lnTo>
                    <a:pt x="15" y="13"/>
                  </a:lnTo>
                  <a:lnTo>
                    <a:pt x="17" y="13"/>
                  </a:lnTo>
                  <a:lnTo>
                    <a:pt x="18" y="13"/>
                  </a:lnTo>
                  <a:lnTo>
                    <a:pt x="18" y="12"/>
                  </a:lnTo>
                  <a:lnTo>
                    <a:pt x="18" y="11"/>
                  </a:lnTo>
                  <a:lnTo>
                    <a:pt x="19" y="11"/>
                  </a:lnTo>
                  <a:lnTo>
                    <a:pt x="19" y="10"/>
                  </a:lnTo>
                  <a:lnTo>
                    <a:pt x="20" y="10"/>
                  </a:lnTo>
                  <a:lnTo>
                    <a:pt x="20" y="9"/>
                  </a:lnTo>
                  <a:lnTo>
                    <a:pt x="19" y="8"/>
                  </a:lnTo>
                  <a:lnTo>
                    <a:pt x="20" y="8"/>
                  </a:lnTo>
                  <a:lnTo>
                    <a:pt x="19" y="7"/>
                  </a:lnTo>
                  <a:lnTo>
                    <a:pt x="19" y="6"/>
                  </a:lnTo>
                  <a:lnTo>
                    <a:pt x="18" y="5"/>
                  </a:lnTo>
                  <a:lnTo>
                    <a:pt x="18" y="4"/>
                  </a:lnTo>
                  <a:lnTo>
                    <a:pt x="17" y="4"/>
                  </a:lnTo>
                  <a:lnTo>
                    <a:pt x="16" y="4"/>
                  </a:lnTo>
                  <a:lnTo>
                    <a:pt x="15" y="4"/>
                  </a:lnTo>
                  <a:lnTo>
                    <a:pt x="14" y="4"/>
                  </a:lnTo>
                  <a:lnTo>
                    <a:pt x="14" y="3"/>
                  </a:lnTo>
                  <a:lnTo>
                    <a:pt x="13" y="3"/>
                  </a:lnTo>
                  <a:lnTo>
                    <a:pt x="6" y="4"/>
                  </a:lnTo>
                  <a:lnTo>
                    <a:pt x="6" y="13"/>
                  </a:lnTo>
                  <a:lnTo>
                    <a:pt x="4" y="27"/>
                  </a:lnTo>
                  <a:lnTo>
                    <a:pt x="12" y="28"/>
                  </a:lnTo>
                  <a:lnTo>
                    <a:pt x="13" y="28"/>
                  </a:lnTo>
                  <a:lnTo>
                    <a:pt x="14" y="28"/>
                  </a:lnTo>
                  <a:lnTo>
                    <a:pt x="15" y="28"/>
                  </a:lnTo>
                  <a:lnTo>
                    <a:pt x="15" y="27"/>
                  </a:lnTo>
                  <a:lnTo>
                    <a:pt x="16" y="27"/>
                  </a:lnTo>
                  <a:lnTo>
                    <a:pt x="17" y="27"/>
                  </a:lnTo>
                  <a:lnTo>
                    <a:pt x="18" y="27"/>
                  </a:lnTo>
                  <a:lnTo>
                    <a:pt x="18" y="25"/>
                  </a:lnTo>
                  <a:lnTo>
                    <a:pt x="19" y="25"/>
                  </a:lnTo>
                  <a:lnTo>
                    <a:pt x="19" y="24"/>
                  </a:lnTo>
                  <a:lnTo>
                    <a:pt x="19" y="23"/>
                  </a:lnTo>
                  <a:lnTo>
                    <a:pt x="20" y="22"/>
                  </a:lnTo>
                  <a:lnTo>
                    <a:pt x="19" y="21"/>
                  </a:lnTo>
                  <a:lnTo>
                    <a:pt x="19" y="20"/>
                  </a:lnTo>
                  <a:lnTo>
                    <a:pt x="19" y="19"/>
                  </a:lnTo>
                  <a:lnTo>
                    <a:pt x="18" y="19"/>
                  </a:lnTo>
                  <a:lnTo>
                    <a:pt x="18" y="18"/>
                  </a:lnTo>
                  <a:lnTo>
                    <a:pt x="17" y="18"/>
                  </a:lnTo>
                  <a:lnTo>
                    <a:pt x="18" y="18"/>
                  </a:lnTo>
                  <a:lnTo>
                    <a:pt x="17" y="18"/>
                  </a:lnTo>
                  <a:lnTo>
                    <a:pt x="16" y="18"/>
                  </a:lnTo>
                  <a:lnTo>
                    <a:pt x="15" y="18"/>
                  </a:lnTo>
                  <a:lnTo>
                    <a:pt x="15" y="17"/>
                  </a:lnTo>
                  <a:lnTo>
                    <a:pt x="14" y="18"/>
                  </a:lnTo>
                  <a:lnTo>
                    <a:pt x="13" y="17"/>
                  </a:lnTo>
                  <a:lnTo>
                    <a:pt x="6" y="16"/>
                  </a:lnTo>
                  <a:lnTo>
                    <a:pt x="4" y="27"/>
                  </a:lnTo>
                  <a:lnTo>
                    <a:pt x="0" y="30"/>
                  </a:lnTo>
                </a:path>
              </a:pathLst>
            </a:custGeom>
            <a:solidFill>
              <a:srgbClr val="FFFFFF"/>
            </a:solidFill>
            <a:ln w="12700" cap="rnd">
              <a:noFill/>
              <a:round/>
              <a:headEnd/>
              <a:tailEnd/>
            </a:ln>
          </p:spPr>
          <p:txBody>
            <a:bodyPr/>
            <a:lstStyle/>
            <a:p>
              <a:pPr eaLnBrk="0" hangingPunct="0"/>
              <a:endParaRPr lang="en-US" dirty="0"/>
            </a:p>
          </p:txBody>
        </p:sp>
        <p:sp>
          <p:nvSpPr>
            <p:cNvPr id="3194" name="Freeform 3254"/>
            <p:cNvSpPr>
              <a:spLocks/>
            </p:cNvSpPr>
            <p:nvPr/>
          </p:nvSpPr>
          <p:spPr bwMode="auto">
            <a:xfrm>
              <a:off x="1704" y="2571"/>
              <a:ext cx="17" cy="17"/>
            </a:xfrm>
            <a:custGeom>
              <a:avLst/>
              <a:gdLst>
                <a:gd name="T0" fmla="*/ 0 w 17"/>
                <a:gd name="T1" fmla="*/ 0 h 17"/>
                <a:gd name="T2" fmla="*/ 1 w 17"/>
                <a:gd name="T3" fmla="*/ 16 h 17"/>
                <a:gd name="T4" fmla="*/ 16 w 17"/>
                <a:gd name="T5" fmla="*/ 16 h 17"/>
                <a:gd name="T6" fmla="*/ 16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 y="16"/>
                  </a:lnTo>
                  <a:lnTo>
                    <a:pt x="16" y="16"/>
                  </a:lnTo>
                  <a:lnTo>
                    <a:pt x="16" y="0"/>
                  </a:lnTo>
                  <a:lnTo>
                    <a:pt x="0" y="0"/>
                  </a:lnTo>
                </a:path>
              </a:pathLst>
            </a:custGeom>
            <a:solidFill>
              <a:srgbClr val="FFFFFF"/>
            </a:solidFill>
            <a:ln w="12700" cap="rnd">
              <a:noFill/>
              <a:round/>
              <a:headEnd/>
              <a:tailEnd/>
            </a:ln>
          </p:spPr>
          <p:txBody>
            <a:bodyPr/>
            <a:lstStyle/>
            <a:p>
              <a:pPr eaLnBrk="0" hangingPunct="0"/>
              <a:endParaRPr lang="en-US" dirty="0"/>
            </a:p>
          </p:txBody>
        </p:sp>
        <p:sp>
          <p:nvSpPr>
            <p:cNvPr id="3195" name="Freeform 3255"/>
            <p:cNvSpPr>
              <a:spLocks/>
            </p:cNvSpPr>
            <p:nvPr/>
          </p:nvSpPr>
          <p:spPr bwMode="auto">
            <a:xfrm>
              <a:off x="1722" y="2552"/>
              <a:ext cx="24" cy="33"/>
            </a:xfrm>
            <a:custGeom>
              <a:avLst/>
              <a:gdLst>
                <a:gd name="T0" fmla="*/ 20 w 24"/>
                <a:gd name="T1" fmla="*/ 32 h 33"/>
                <a:gd name="T2" fmla="*/ 0 w 24"/>
                <a:gd name="T3" fmla="*/ 29 h 33"/>
                <a:gd name="T4" fmla="*/ 1 w 24"/>
                <a:gd name="T5" fmla="*/ 27 h 33"/>
                <a:gd name="T6" fmla="*/ 2 w 24"/>
                <a:gd name="T7" fmla="*/ 26 h 33"/>
                <a:gd name="T8" fmla="*/ 3 w 24"/>
                <a:gd name="T9" fmla="*/ 25 h 33"/>
                <a:gd name="T10" fmla="*/ 4 w 24"/>
                <a:gd name="T11" fmla="*/ 24 h 33"/>
                <a:gd name="T12" fmla="*/ 6 w 24"/>
                <a:gd name="T13" fmla="*/ 22 h 33"/>
                <a:gd name="T14" fmla="*/ 7 w 24"/>
                <a:gd name="T15" fmla="*/ 21 h 33"/>
                <a:gd name="T16" fmla="*/ 9 w 24"/>
                <a:gd name="T17" fmla="*/ 20 h 33"/>
                <a:gd name="T18" fmla="*/ 10 w 24"/>
                <a:gd name="T19" fmla="*/ 19 h 33"/>
                <a:gd name="T20" fmla="*/ 12 w 24"/>
                <a:gd name="T21" fmla="*/ 18 h 33"/>
                <a:gd name="T22" fmla="*/ 13 w 24"/>
                <a:gd name="T23" fmla="*/ 17 h 33"/>
                <a:gd name="T24" fmla="*/ 15 w 24"/>
                <a:gd name="T25" fmla="*/ 15 h 33"/>
                <a:gd name="T26" fmla="*/ 16 w 24"/>
                <a:gd name="T27" fmla="*/ 14 h 33"/>
                <a:gd name="T28" fmla="*/ 17 w 24"/>
                <a:gd name="T29" fmla="*/ 13 h 33"/>
                <a:gd name="T30" fmla="*/ 17 w 24"/>
                <a:gd name="T31" fmla="*/ 11 h 33"/>
                <a:gd name="T32" fmla="*/ 18 w 24"/>
                <a:gd name="T33" fmla="*/ 10 h 33"/>
                <a:gd name="T34" fmla="*/ 18 w 24"/>
                <a:gd name="T35" fmla="*/ 8 h 33"/>
                <a:gd name="T36" fmla="*/ 18 w 24"/>
                <a:gd name="T37" fmla="*/ 7 h 33"/>
                <a:gd name="T38" fmla="*/ 17 w 24"/>
                <a:gd name="T39" fmla="*/ 5 h 33"/>
                <a:gd name="T40" fmla="*/ 17 w 24"/>
                <a:gd name="T41" fmla="*/ 4 h 33"/>
                <a:gd name="T42" fmla="*/ 15 w 24"/>
                <a:gd name="T43" fmla="*/ 4 h 33"/>
                <a:gd name="T44" fmla="*/ 14 w 24"/>
                <a:gd name="T45" fmla="*/ 4 h 33"/>
                <a:gd name="T46" fmla="*/ 12 w 24"/>
                <a:gd name="T47" fmla="*/ 3 h 33"/>
                <a:gd name="T48" fmla="*/ 10 w 24"/>
                <a:gd name="T49" fmla="*/ 4 h 33"/>
                <a:gd name="T50" fmla="*/ 9 w 24"/>
                <a:gd name="T51" fmla="*/ 5 h 33"/>
                <a:gd name="T52" fmla="*/ 7 w 24"/>
                <a:gd name="T53" fmla="*/ 7 h 33"/>
                <a:gd name="T54" fmla="*/ 6 w 24"/>
                <a:gd name="T55" fmla="*/ 8 h 33"/>
                <a:gd name="T56" fmla="*/ 3 w 24"/>
                <a:gd name="T57" fmla="*/ 8 h 33"/>
                <a:gd name="T58" fmla="*/ 3 w 24"/>
                <a:gd name="T59" fmla="*/ 7 h 33"/>
                <a:gd name="T60" fmla="*/ 4 w 24"/>
                <a:gd name="T61" fmla="*/ 6 h 33"/>
                <a:gd name="T62" fmla="*/ 5 w 24"/>
                <a:gd name="T63" fmla="*/ 5 h 33"/>
                <a:gd name="T64" fmla="*/ 6 w 24"/>
                <a:gd name="T65" fmla="*/ 4 h 33"/>
                <a:gd name="T66" fmla="*/ 7 w 24"/>
                <a:gd name="T67" fmla="*/ 3 h 33"/>
                <a:gd name="T68" fmla="*/ 8 w 24"/>
                <a:gd name="T69" fmla="*/ 2 h 33"/>
                <a:gd name="T70" fmla="*/ 10 w 24"/>
                <a:gd name="T71" fmla="*/ 1 h 33"/>
                <a:gd name="T72" fmla="*/ 13 w 24"/>
                <a:gd name="T73" fmla="*/ 0 h 33"/>
                <a:gd name="T74" fmla="*/ 15 w 24"/>
                <a:gd name="T75" fmla="*/ 1 h 33"/>
                <a:gd name="T76" fmla="*/ 17 w 24"/>
                <a:gd name="T77" fmla="*/ 1 h 33"/>
                <a:gd name="T78" fmla="*/ 19 w 24"/>
                <a:gd name="T79" fmla="*/ 2 h 33"/>
                <a:gd name="T80" fmla="*/ 20 w 24"/>
                <a:gd name="T81" fmla="*/ 3 h 33"/>
                <a:gd name="T82" fmla="*/ 21 w 24"/>
                <a:gd name="T83" fmla="*/ 4 h 33"/>
                <a:gd name="T84" fmla="*/ 22 w 24"/>
                <a:gd name="T85" fmla="*/ 6 h 33"/>
                <a:gd name="T86" fmla="*/ 22 w 24"/>
                <a:gd name="T87" fmla="*/ 8 h 33"/>
                <a:gd name="T88" fmla="*/ 22 w 24"/>
                <a:gd name="T89" fmla="*/ 9 h 33"/>
                <a:gd name="T90" fmla="*/ 21 w 24"/>
                <a:gd name="T91" fmla="*/ 10 h 33"/>
                <a:gd name="T92" fmla="*/ 21 w 24"/>
                <a:gd name="T93" fmla="*/ 11 h 33"/>
                <a:gd name="T94" fmla="*/ 21 w 24"/>
                <a:gd name="T95" fmla="*/ 14 h 33"/>
                <a:gd name="T96" fmla="*/ 20 w 24"/>
                <a:gd name="T97" fmla="*/ 14 h 33"/>
                <a:gd name="T98" fmla="*/ 19 w 24"/>
                <a:gd name="T99" fmla="*/ 16 h 33"/>
                <a:gd name="T100" fmla="*/ 18 w 24"/>
                <a:gd name="T101" fmla="*/ 17 h 33"/>
                <a:gd name="T102" fmla="*/ 17 w 24"/>
                <a:gd name="T103" fmla="*/ 19 h 33"/>
                <a:gd name="T104" fmla="*/ 15 w 24"/>
                <a:gd name="T105" fmla="*/ 19 h 33"/>
                <a:gd name="T106" fmla="*/ 14 w 24"/>
                <a:gd name="T107" fmla="*/ 20 h 33"/>
                <a:gd name="T108" fmla="*/ 13 w 24"/>
                <a:gd name="T109" fmla="*/ 22 h 33"/>
                <a:gd name="T110" fmla="*/ 11 w 24"/>
                <a:gd name="T111" fmla="*/ 23 h 33"/>
                <a:gd name="T112" fmla="*/ 9 w 24"/>
                <a:gd name="T113" fmla="*/ 24 h 33"/>
                <a:gd name="T114" fmla="*/ 7 w 24"/>
                <a:gd name="T115" fmla="*/ 25 h 33"/>
                <a:gd name="T116" fmla="*/ 6 w 24"/>
                <a:gd name="T117" fmla="*/ 26 h 33"/>
                <a:gd name="T118" fmla="*/ 21 w 24"/>
                <a:gd name="T119" fmla="*/ 29 h 3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
                <a:gd name="T181" fmla="*/ 0 h 33"/>
                <a:gd name="T182" fmla="*/ 24 w 24"/>
                <a:gd name="T183" fmla="*/ 33 h 3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 h="33">
                  <a:moveTo>
                    <a:pt x="21" y="29"/>
                  </a:moveTo>
                  <a:lnTo>
                    <a:pt x="20" y="32"/>
                  </a:lnTo>
                  <a:lnTo>
                    <a:pt x="0" y="30"/>
                  </a:lnTo>
                  <a:lnTo>
                    <a:pt x="0" y="29"/>
                  </a:lnTo>
                  <a:lnTo>
                    <a:pt x="0" y="28"/>
                  </a:lnTo>
                  <a:lnTo>
                    <a:pt x="1" y="27"/>
                  </a:lnTo>
                  <a:lnTo>
                    <a:pt x="2" y="27"/>
                  </a:lnTo>
                  <a:lnTo>
                    <a:pt x="2" y="26"/>
                  </a:lnTo>
                  <a:lnTo>
                    <a:pt x="2" y="25"/>
                  </a:lnTo>
                  <a:lnTo>
                    <a:pt x="3" y="25"/>
                  </a:lnTo>
                  <a:lnTo>
                    <a:pt x="3" y="24"/>
                  </a:lnTo>
                  <a:lnTo>
                    <a:pt x="4" y="24"/>
                  </a:lnTo>
                  <a:lnTo>
                    <a:pt x="5" y="23"/>
                  </a:lnTo>
                  <a:lnTo>
                    <a:pt x="6" y="22"/>
                  </a:lnTo>
                  <a:lnTo>
                    <a:pt x="7" y="22"/>
                  </a:lnTo>
                  <a:lnTo>
                    <a:pt x="7" y="21"/>
                  </a:lnTo>
                  <a:lnTo>
                    <a:pt x="8" y="20"/>
                  </a:lnTo>
                  <a:lnTo>
                    <a:pt x="9" y="20"/>
                  </a:lnTo>
                  <a:lnTo>
                    <a:pt x="9" y="19"/>
                  </a:lnTo>
                  <a:lnTo>
                    <a:pt x="10" y="19"/>
                  </a:lnTo>
                  <a:lnTo>
                    <a:pt x="11" y="19"/>
                  </a:lnTo>
                  <a:lnTo>
                    <a:pt x="12" y="18"/>
                  </a:lnTo>
                  <a:lnTo>
                    <a:pt x="13" y="18"/>
                  </a:lnTo>
                  <a:lnTo>
                    <a:pt x="13" y="17"/>
                  </a:lnTo>
                  <a:lnTo>
                    <a:pt x="14" y="15"/>
                  </a:lnTo>
                  <a:lnTo>
                    <a:pt x="15" y="15"/>
                  </a:lnTo>
                  <a:lnTo>
                    <a:pt x="15" y="14"/>
                  </a:lnTo>
                  <a:lnTo>
                    <a:pt x="16" y="14"/>
                  </a:lnTo>
                  <a:lnTo>
                    <a:pt x="16" y="13"/>
                  </a:lnTo>
                  <a:lnTo>
                    <a:pt x="17" y="13"/>
                  </a:lnTo>
                  <a:lnTo>
                    <a:pt x="17" y="12"/>
                  </a:lnTo>
                  <a:lnTo>
                    <a:pt x="17" y="11"/>
                  </a:lnTo>
                  <a:lnTo>
                    <a:pt x="18" y="11"/>
                  </a:lnTo>
                  <a:lnTo>
                    <a:pt x="18" y="10"/>
                  </a:lnTo>
                  <a:lnTo>
                    <a:pt x="18" y="9"/>
                  </a:lnTo>
                  <a:lnTo>
                    <a:pt x="18" y="8"/>
                  </a:lnTo>
                  <a:lnTo>
                    <a:pt x="19" y="8"/>
                  </a:lnTo>
                  <a:lnTo>
                    <a:pt x="18" y="7"/>
                  </a:lnTo>
                  <a:lnTo>
                    <a:pt x="17" y="6"/>
                  </a:lnTo>
                  <a:lnTo>
                    <a:pt x="17" y="5"/>
                  </a:lnTo>
                  <a:lnTo>
                    <a:pt x="16" y="5"/>
                  </a:lnTo>
                  <a:lnTo>
                    <a:pt x="17" y="4"/>
                  </a:lnTo>
                  <a:lnTo>
                    <a:pt x="16" y="4"/>
                  </a:lnTo>
                  <a:lnTo>
                    <a:pt x="15" y="4"/>
                  </a:lnTo>
                  <a:lnTo>
                    <a:pt x="14" y="3"/>
                  </a:lnTo>
                  <a:lnTo>
                    <a:pt x="14" y="4"/>
                  </a:lnTo>
                  <a:lnTo>
                    <a:pt x="13" y="4"/>
                  </a:lnTo>
                  <a:lnTo>
                    <a:pt x="12" y="3"/>
                  </a:lnTo>
                  <a:lnTo>
                    <a:pt x="11" y="3"/>
                  </a:lnTo>
                  <a:lnTo>
                    <a:pt x="10" y="4"/>
                  </a:lnTo>
                  <a:lnTo>
                    <a:pt x="10" y="5"/>
                  </a:lnTo>
                  <a:lnTo>
                    <a:pt x="9" y="5"/>
                  </a:lnTo>
                  <a:lnTo>
                    <a:pt x="8" y="6"/>
                  </a:lnTo>
                  <a:lnTo>
                    <a:pt x="7" y="7"/>
                  </a:lnTo>
                  <a:lnTo>
                    <a:pt x="7" y="8"/>
                  </a:lnTo>
                  <a:lnTo>
                    <a:pt x="6" y="8"/>
                  </a:lnTo>
                  <a:lnTo>
                    <a:pt x="7" y="9"/>
                  </a:lnTo>
                  <a:lnTo>
                    <a:pt x="3" y="8"/>
                  </a:lnTo>
                  <a:lnTo>
                    <a:pt x="4" y="8"/>
                  </a:lnTo>
                  <a:lnTo>
                    <a:pt x="3" y="7"/>
                  </a:lnTo>
                  <a:lnTo>
                    <a:pt x="4" y="7"/>
                  </a:lnTo>
                  <a:lnTo>
                    <a:pt x="4" y="6"/>
                  </a:lnTo>
                  <a:lnTo>
                    <a:pt x="4" y="5"/>
                  </a:lnTo>
                  <a:lnTo>
                    <a:pt x="5" y="5"/>
                  </a:lnTo>
                  <a:lnTo>
                    <a:pt x="5" y="4"/>
                  </a:lnTo>
                  <a:lnTo>
                    <a:pt x="6" y="4"/>
                  </a:lnTo>
                  <a:lnTo>
                    <a:pt x="6" y="3"/>
                  </a:lnTo>
                  <a:lnTo>
                    <a:pt x="7" y="3"/>
                  </a:lnTo>
                  <a:lnTo>
                    <a:pt x="7" y="2"/>
                  </a:lnTo>
                  <a:lnTo>
                    <a:pt x="8" y="2"/>
                  </a:lnTo>
                  <a:lnTo>
                    <a:pt x="9" y="1"/>
                  </a:lnTo>
                  <a:lnTo>
                    <a:pt x="10" y="1"/>
                  </a:lnTo>
                  <a:lnTo>
                    <a:pt x="12" y="1"/>
                  </a:lnTo>
                  <a:lnTo>
                    <a:pt x="13" y="0"/>
                  </a:lnTo>
                  <a:lnTo>
                    <a:pt x="14" y="1"/>
                  </a:lnTo>
                  <a:lnTo>
                    <a:pt x="15" y="1"/>
                  </a:lnTo>
                  <a:lnTo>
                    <a:pt x="16" y="1"/>
                  </a:lnTo>
                  <a:lnTo>
                    <a:pt x="17" y="1"/>
                  </a:lnTo>
                  <a:lnTo>
                    <a:pt x="17" y="2"/>
                  </a:lnTo>
                  <a:lnTo>
                    <a:pt x="19" y="2"/>
                  </a:lnTo>
                  <a:lnTo>
                    <a:pt x="20" y="2"/>
                  </a:lnTo>
                  <a:lnTo>
                    <a:pt x="20" y="3"/>
                  </a:lnTo>
                  <a:lnTo>
                    <a:pt x="21" y="3"/>
                  </a:lnTo>
                  <a:lnTo>
                    <a:pt x="21" y="4"/>
                  </a:lnTo>
                  <a:lnTo>
                    <a:pt x="21" y="6"/>
                  </a:lnTo>
                  <a:lnTo>
                    <a:pt x="22" y="6"/>
                  </a:lnTo>
                  <a:lnTo>
                    <a:pt x="22" y="7"/>
                  </a:lnTo>
                  <a:lnTo>
                    <a:pt x="22" y="8"/>
                  </a:lnTo>
                  <a:lnTo>
                    <a:pt x="23" y="8"/>
                  </a:lnTo>
                  <a:lnTo>
                    <a:pt x="22" y="9"/>
                  </a:lnTo>
                  <a:lnTo>
                    <a:pt x="22" y="10"/>
                  </a:lnTo>
                  <a:lnTo>
                    <a:pt x="21" y="10"/>
                  </a:lnTo>
                  <a:lnTo>
                    <a:pt x="22" y="11"/>
                  </a:lnTo>
                  <a:lnTo>
                    <a:pt x="21" y="11"/>
                  </a:lnTo>
                  <a:lnTo>
                    <a:pt x="21" y="13"/>
                  </a:lnTo>
                  <a:lnTo>
                    <a:pt x="21" y="14"/>
                  </a:lnTo>
                  <a:lnTo>
                    <a:pt x="21" y="15"/>
                  </a:lnTo>
                  <a:lnTo>
                    <a:pt x="20" y="14"/>
                  </a:lnTo>
                  <a:lnTo>
                    <a:pt x="20" y="16"/>
                  </a:lnTo>
                  <a:lnTo>
                    <a:pt x="19" y="16"/>
                  </a:lnTo>
                  <a:lnTo>
                    <a:pt x="19" y="17"/>
                  </a:lnTo>
                  <a:lnTo>
                    <a:pt x="18" y="17"/>
                  </a:lnTo>
                  <a:lnTo>
                    <a:pt x="17" y="18"/>
                  </a:lnTo>
                  <a:lnTo>
                    <a:pt x="17" y="19"/>
                  </a:lnTo>
                  <a:lnTo>
                    <a:pt x="16" y="19"/>
                  </a:lnTo>
                  <a:lnTo>
                    <a:pt x="15" y="19"/>
                  </a:lnTo>
                  <a:lnTo>
                    <a:pt x="15" y="20"/>
                  </a:lnTo>
                  <a:lnTo>
                    <a:pt x="14" y="20"/>
                  </a:lnTo>
                  <a:lnTo>
                    <a:pt x="13" y="21"/>
                  </a:lnTo>
                  <a:lnTo>
                    <a:pt x="13" y="22"/>
                  </a:lnTo>
                  <a:lnTo>
                    <a:pt x="12" y="22"/>
                  </a:lnTo>
                  <a:lnTo>
                    <a:pt x="11" y="23"/>
                  </a:lnTo>
                  <a:lnTo>
                    <a:pt x="10" y="24"/>
                  </a:lnTo>
                  <a:lnTo>
                    <a:pt x="9" y="24"/>
                  </a:lnTo>
                  <a:lnTo>
                    <a:pt x="8" y="24"/>
                  </a:lnTo>
                  <a:lnTo>
                    <a:pt x="7" y="25"/>
                  </a:lnTo>
                  <a:lnTo>
                    <a:pt x="7" y="26"/>
                  </a:lnTo>
                  <a:lnTo>
                    <a:pt x="6" y="26"/>
                  </a:lnTo>
                  <a:lnTo>
                    <a:pt x="6" y="27"/>
                  </a:lnTo>
                  <a:lnTo>
                    <a:pt x="21" y="29"/>
                  </a:lnTo>
                </a:path>
              </a:pathLst>
            </a:custGeom>
            <a:solidFill>
              <a:srgbClr val="FFFFFF"/>
            </a:solidFill>
            <a:ln w="12700" cap="rnd">
              <a:noFill/>
              <a:round/>
              <a:headEnd/>
              <a:tailEnd/>
            </a:ln>
          </p:spPr>
          <p:txBody>
            <a:bodyPr/>
            <a:lstStyle/>
            <a:p>
              <a:pPr eaLnBrk="0" hangingPunct="0"/>
              <a:endParaRPr lang="en-US" dirty="0"/>
            </a:p>
          </p:txBody>
        </p:sp>
        <p:sp>
          <p:nvSpPr>
            <p:cNvPr id="3196" name="Freeform 3256"/>
            <p:cNvSpPr>
              <a:spLocks/>
            </p:cNvSpPr>
            <p:nvPr/>
          </p:nvSpPr>
          <p:spPr bwMode="auto">
            <a:xfrm>
              <a:off x="1753" y="2554"/>
              <a:ext cx="21" cy="33"/>
            </a:xfrm>
            <a:custGeom>
              <a:avLst/>
              <a:gdLst>
                <a:gd name="T0" fmla="*/ 0 w 21"/>
                <a:gd name="T1" fmla="*/ 13 h 33"/>
                <a:gd name="T2" fmla="*/ 1 w 21"/>
                <a:gd name="T3" fmla="*/ 11 h 33"/>
                <a:gd name="T4" fmla="*/ 2 w 21"/>
                <a:gd name="T5" fmla="*/ 7 h 33"/>
                <a:gd name="T6" fmla="*/ 4 w 21"/>
                <a:gd name="T7" fmla="*/ 3 h 33"/>
                <a:gd name="T8" fmla="*/ 7 w 21"/>
                <a:gd name="T9" fmla="*/ 2 h 33"/>
                <a:gd name="T10" fmla="*/ 9 w 21"/>
                <a:gd name="T11" fmla="*/ 0 h 33"/>
                <a:gd name="T12" fmla="*/ 11 w 21"/>
                <a:gd name="T13" fmla="*/ 1 h 33"/>
                <a:gd name="T14" fmla="*/ 13 w 21"/>
                <a:gd name="T15" fmla="*/ 1 h 33"/>
                <a:gd name="T16" fmla="*/ 15 w 21"/>
                <a:gd name="T17" fmla="*/ 2 h 33"/>
                <a:gd name="T18" fmla="*/ 17 w 21"/>
                <a:gd name="T19" fmla="*/ 3 h 33"/>
                <a:gd name="T20" fmla="*/ 18 w 21"/>
                <a:gd name="T21" fmla="*/ 6 h 33"/>
                <a:gd name="T22" fmla="*/ 19 w 21"/>
                <a:gd name="T23" fmla="*/ 9 h 33"/>
                <a:gd name="T24" fmla="*/ 19 w 21"/>
                <a:gd name="T25" fmla="*/ 11 h 33"/>
                <a:gd name="T26" fmla="*/ 20 w 21"/>
                <a:gd name="T27" fmla="*/ 14 h 33"/>
                <a:gd name="T28" fmla="*/ 19 w 21"/>
                <a:gd name="T29" fmla="*/ 17 h 33"/>
                <a:gd name="T30" fmla="*/ 19 w 21"/>
                <a:gd name="T31" fmla="*/ 20 h 33"/>
                <a:gd name="T32" fmla="*/ 18 w 21"/>
                <a:gd name="T33" fmla="*/ 24 h 33"/>
                <a:gd name="T34" fmla="*/ 17 w 21"/>
                <a:gd name="T35" fmla="*/ 27 h 33"/>
                <a:gd name="T36" fmla="*/ 15 w 21"/>
                <a:gd name="T37" fmla="*/ 29 h 33"/>
                <a:gd name="T38" fmla="*/ 12 w 21"/>
                <a:gd name="T39" fmla="*/ 31 h 33"/>
                <a:gd name="T40" fmla="*/ 9 w 21"/>
                <a:gd name="T41" fmla="*/ 31 h 33"/>
                <a:gd name="T42" fmla="*/ 7 w 21"/>
                <a:gd name="T43" fmla="*/ 32 h 33"/>
                <a:gd name="T44" fmla="*/ 5 w 21"/>
                <a:gd name="T45" fmla="*/ 30 h 33"/>
                <a:gd name="T46" fmla="*/ 2 w 21"/>
                <a:gd name="T47" fmla="*/ 29 h 33"/>
                <a:gd name="T48" fmla="*/ 1 w 21"/>
                <a:gd name="T49" fmla="*/ 26 h 33"/>
                <a:gd name="T50" fmla="*/ 0 w 21"/>
                <a:gd name="T51" fmla="*/ 24 h 33"/>
                <a:gd name="T52" fmla="*/ 0 w 21"/>
                <a:gd name="T53" fmla="*/ 21 h 33"/>
                <a:gd name="T54" fmla="*/ 0 w 21"/>
                <a:gd name="T55" fmla="*/ 18 h 33"/>
                <a:gd name="T56" fmla="*/ 0 w 21"/>
                <a:gd name="T57" fmla="*/ 15 h 33"/>
                <a:gd name="T58" fmla="*/ 4 w 21"/>
                <a:gd name="T59" fmla="*/ 18 h 33"/>
                <a:gd name="T60" fmla="*/ 4 w 21"/>
                <a:gd name="T61" fmla="*/ 21 h 33"/>
                <a:gd name="T62" fmla="*/ 5 w 21"/>
                <a:gd name="T63" fmla="*/ 25 h 33"/>
                <a:gd name="T64" fmla="*/ 5 w 21"/>
                <a:gd name="T65" fmla="*/ 28 h 33"/>
                <a:gd name="T66" fmla="*/ 8 w 21"/>
                <a:gd name="T67" fmla="*/ 28 h 33"/>
                <a:gd name="T68" fmla="*/ 10 w 21"/>
                <a:gd name="T69" fmla="*/ 29 h 33"/>
                <a:gd name="T70" fmla="*/ 12 w 21"/>
                <a:gd name="T71" fmla="*/ 27 h 33"/>
                <a:gd name="T72" fmla="*/ 14 w 21"/>
                <a:gd name="T73" fmla="*/ 25 h 33"/>
                <a:gd name="T74" fmla="*/ 14 w 21"/>
                <a:gd name="T75" fmla="*/ 23 h 33"/>
                <a:gd name="T76" fmla="*/ 15 w 21"/>
                <a:gd name="T77" fmla="*/ 20 h 33"/>
                <a:gd name="T78" fmla="*/ 15 w 21"/>
                <a:gd name="T79" fmla="*/ 16 h 33"/>
                <a:gd name="T80" fmla="*/ 16 w 21"/>
                <a:gd name="T81" fmla="*/ 13 h 33"/>
                <a:gd name="T82" fmla="*/ 16 w 21"/>
                <a:gd name="T83" fmla="*/ 10 h 33"/>
                <a:gd name="T84" fmla="*/ 16 w 21"/>
                <a:gd name="T85" fmla="*/ 8 h 33"/>
                <a:gd name="T86" fmla="*/ 14 w 21"/>
                <a:gd name="T87" fmla="*/ 6 h 33"/>
                <a:gd name="T88" fmla="*/ 12 w 21"/>
                <a:gd name="T89" fmla="*/ 4 h 33"/>
                <a:gd name="T90" fmla="*/ 10 w 21"/>
                <a:gd name="T91" fmla="*/ 3 h 33"/>
                <a:gd name="T92" fmla="*/ 8 w 21"/>
                <a:gd name="T93" fmla="*/ 4 h 33"/>
                <a:gd name="T94" fmla="*/ 6 w 21"/>
                <a:gd name="T95" fmla="*/ 7 h 33"/>
                <a:gd name="T96" fmla="*/ 5 w 21"/>
                <a:gd name="T97" fmla="*/ 10 h 33"/>
                <a:gd name="T98" fmla="*/ 5 w 21"/>
                <a:gd name="T99" fmla="*/ 13 h 33"/>
                <a:gd name="T100" fmla="*/ 0 w 21"/>
                <a:gd name="T101" fmla="*/ 15 h 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
                <a:gd name="T154" fmla="*/ 0 h 33"/>
                <a:gd name="T155" fmla="*/ 21 w 21"/>
                <a:gd name="T156" fmla="*/ 33 h 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 h="33">
                  <a:moveTo>
                    <a:pt x="0" y="15"/>
                  </a:moveTo>
                  <a:lnTo>
                    <a:pt x="0" y="14"/>
                  </a:lnTo>
                  <a:lnTo>
                    <a:pt x="0" y="13"/>
                  </a:lnTo>
                  <a:lnTo>
                    <a:pt x="0" y="12"/>
                  </a:lnTo>
                  <a:lnTo>
                    <a:pt x="1" y="12"/>
                  </a:lnTo>
                  <a:lnTo>
                    <a:pt x="1" y="11"/>
                  </a:lnTo>
                  <a:lnTo>
                    <a:pt x="1" y="9"/>
                  </a:lnTo>
                  <a:lnTo>
                    <a:pt x="2" y="8"/>
                  </a:lnTo>
                  <a:lnTo>
                    <a:pt x="2" y="7"/>
                  </a:lnTo>
                  <a:lnTo>
                    <a:pt x="2" y="6"/>
                  </a:lnTo>
                  <a:lnTo>
                    <a:pt x="3" y="5"/>
                  </a:lnTo>
                  <a:lnTo>
                    <a:pt x="4" y="3"/>
                  </a:lnTo>
                  <a:lnTo>
                    <a:pt x="5" y="3"/>
                  </a:lnTo>
                  <a:lnTo>
                    <a:pt x="6" y="2"/>
                  </a:lnTo>
                  <a:lnTo>
                    <a:pt x="7" y="2"/>
                  </a:lnTo>
                  <a:lnTo>
                    <a:pt x="7" y="1"/>
                  </a:lnTo>
                  <a:lnTo>
                    <a:pt x="8" y="1"/>
                  </a:lnTo>
                  <a:lnTo>
                    <a:pt x="9" y="0"/>
                  </a:lnTo>
                  <a:lnTo>
                    <a:pt x="10" y="0"/>
                  </a:lnTo>
                  <a:lnTo>
                    <a:pt x="11" y="0"/>
                  </a:lnTo>
                  <a:lnTo>
                    <a:pt x="11" y="1"/>
                  </a:lnTo>
                  <a:lnTo>
                    <a:pt x="12" y="1"/>
                  </a:lnTo>
                  <a:lnTo>
                    <a:pt x="12" y="0"/>
                  </a:lnTo>
                  <a:lnTo>
                    <a:pt x="13" y="1"/>
                  </a:lnTo>
                  <a:lnTo>
                    <a:pt x="14" y="1"/>
                  </a:lnTo>
                  <a:lnTo>
                    <a:pt x="15" y="1"/>
                  </a:lnTo>
                  <a:lnTo>
                    <a:pt x="15" y="2"/>
                  </a:lnTo>
                  <a:lnTo>
                    <a:pt x="16" y="2"/>
                  </a:lnTo>
                  <a:lnTo>
                    <a:pt x="16" y="3"/>
                  </a:lnTo>
                  <a:lnTo>
                    <a:pt x="17" y="3"/>
                  </a:lnTo>
                  <a:lnTo>
                    <a:pt x="18" y="4"/>
                  </a:lnTo>
                  <a:lnTo>
                    <a:pt x="18" y="5"/>
                  </a:lnTo>
                  <a:lnTo>
                    <a:pt x="18" y="6"/>
                  </a:lnTo>
                  <a:lnTo>
                    <a:pt x="18" y="7"/>
                  </a:lnTo>
                  <a:lnTo>
                    <a:pt x="19" y="8"/>
                  </a:lnTo>
                  <a:lnTo>
                    <a:pt x="19" y="9"/>
                  </a:lnTo>
                  <a:lnTo>
                    <a:pt x="20" y="9"/>
                  </a:lnTo>
                  <a:lnTo>
                    <a:pt x="19" y="10"/>
                  </a:lnTo>
                  <a:lnTo>
                    <a:pt x="19" y="11"/>
                  </a:lnTo>
                  <a:lnTo>
                    <a:pt x="20" y="12"/>
                  </a:lnTo>
                  <a:lnTo>
                    <a:pt x="20" y="13"/>
                  </a:lnTo>
                  <a:lnTo>
                    <a:pt x="20" y="14"/>
                  </a:lnTo>
                  <a:lnTo>
                    <a:pt x="19" y="15"/>
                  </a:lnTo>
                  <a:lnTo>
                    <a:pt x="19" y="16"/>
                  </a:lnTo>
                  <a:lnTo>
                    <a:pt x="19" y="17"/>
                  </a:lnTo>
                  <a:lnTo>
                    <a:pt x="19" y="18"/>
                  </a:lnTo>
                  <a:lnTo>
                    <a:pt x="19" y="19"/>
                  </a:lnTo>
                  <a:lnTo>
                    <a:pt x="19" y="20"/>
                  </a:lnTo>
                  <a:lnTo>
                    <a:pt x="18" y="21"/>
                  </a:lnTo>
                  <a:lnTo>
                    <a:pt x="18" y="23"/>
                  </a:lnTo>
                  <a:lnTo>
                    <a:pt x="18" y="24"/>
                  </a:lnTo>
                  <a:lnTo>
                    <a:pt x="18" y="25"/>
                  </a:lnTo>
                  <a:lnTo>
                    <a:pt x="17" y="26"/>
                  </a:lnTo>
                  <a:lnTo>
                    <a:pt x="17" y="27"/>
                  </a:lnTo>
                  <a:lnTo>
                    <a:pt x="16" y="27"/>
                  </a:lnTo>
                  <a:lnTo>
                    <a:pt x="15" y="28"/>
                  </a:lnTo>
                  <a:lnTo>
                    <a:pt x="15" y="29"/>
                  </a:lnTo>
                  <a:lnTo>
                    <a:pt x="14" y="29"/>
                  </a:lnTo>
                  <a:lnTo>
                    <a:pt x="13" y="30"/>
                  </a:lnTo>
                  <a:lnTo>
                    <a:pt x="12" y="31"/>
                  </a:lnTo>
                  <a:lnTo>
                    <a:pt x="11" y="32"/>
                  </a:lnTo>
                  <a:lnTo>
                    <a:pt x="10" y="32"/>
                  </a:lnTo>
                  <a:lnTo>
                    <a:pt x="9" y="31"/>
                  </a:lnTo>
                  <a:lnTo>
                    <a:pt x="8" y="31"/>
                  </a:lnTo>
                  <a:lnTo>
                    <a:pt x="8" y="32"/>
                  </a:lnTo>
                  <a:lnTo>
                    <a:pt x="7" y="32"/>
                  </a:lnTo>
                  <a:lnTo>
                    <a:pt x="6" y="31"/>
                  </a:lnTo>
                  <a:lnTo>
                    <a:pt x="5" y="31"/>
                  </a:lnTo>
                  <a:lnTo>
                    <a:pt x="5" y="30"/>
                  </a:lnTo>
                  <a:lnTo>
                    <a:pt x="4" y="30"/>
                  </a:lnTo>
                  <a:lnTo>
                    <a:pt x="3" y="29"/>
                  </a:lnTo>
                  <a:lnTo>
                    <a:pt x="2" y="29"/>
                  </a:lnTo>
                  <a:lnTo>
                    <a:pt x="2" y="28"/>
                  </a:lnTo>
                  <a:lnTo>
                    <a:pt x="2" y="27"/>
                  </a:lnTo>
                  <a:lnTo>
                    <a:pt x="1" y="26"/>
                  </a:lnTo>
                  <a:lnTo>
                    <a:pt x="1" y="25"/>
                  </a:lnTo>
                  <a:lnTo>
                    <a:pt x="1" y="24"/>
                  </a:lnTo>
                  <a:lnTo>
                    <a:pt x="0" y="24"/>
                  </a:lnTo>
                  <a:lnTo>
                    <a:pt x="0" y="23"/>
                  </a:lnTo>
                  <a:lnTo>
                    <a:pt x="0" y="22"/>
                  </a:lnTo>
                  <a:lnTo>
                    <a:pt x="0" y="21"/>
                  </a:lnTo>
                  <a:lnTo>
                    <a:pt x="0" y="20"/>
                  </a:lnTo>
                  <a:lnTo>
                    <a:pt x="0" y="19"/>
                  </a:lnTo>
                  <a:lnTo>
                    <a:pt x="0" y="18"/>
                  </a:lnTo>
                  <a:lnTo>
                    <a:pt x="0" y="17"/>
                  </a:lnTo>
                  <a:lnTo>
                    <a:pt x="0" y="16"/>
                  </a:lnTo>
                  <a:lnTo>
                    <a:pt x="0" y="15"/>
                  </a:lnTo>
                  <a:lnTo>
                    <a:pt x="4" y="16"/>
                  </a:lnTo>
                  <a:lnTo>
                    <a:pt x="4" y="17"/>
                  </a:lnTo>
                  <a:lnTo>
                    <a:pt x="4" y="18"/>
                  </a:lnTo>
                  <a:lnTo>
                    <a:pt x="4" y="19"/>
                  </a:lnTo>
                  <a:lnTo>
                    <a:pt x="4" y="20"/>
                  </a:lnTo>
                  <a:lnTo>
                    <a:pt x="4" y="21"/>
                  </a:lnTo>
                  <a:lnTo>
                    <a:pt x="4" y="23"/>
                  </a:lnTo>
                  <a:lnTo>
                    <a:pt x="4" y="24"/>
                  </a:lnTo>
                  <a:lnTo>
                    <a:pt x="5" y="25"/>
                  </a:lnTo>
                  <a:lnTo>
                    <a:pt x="5" y="26"/>
                  </a:lnTo>
                  <a:lnTo>
                    <a:pt x="5" y="27"/>
                  </a:lnTo>
                  <a:lnTo>
                    <a:pt x="5" y="28"/>
                  </a:lnTo>
                  <a:lnTo>
                    <a:pt x="6" y="28"/>
                  </a:lnTo>
                  <a:lnTo>
                    <a:pt x="7" y="28"/>
                  </a:lnTo>
                  <a:lnTo>
                    <a:pt x="8" y="28"/>
                  </a:lnTo>
                  <a:lnTo>
                    <a:pt x="8" y="29"/>
                  </a:lnTo>
                  <a:lnTo>
                    <a:pt x="9" y="29"/>
                  </a:lnTo>
                  <a:lnTo>
                    <a:pt x="10" y="29"/>
                  </a:lnTo>
                  <a:lnTo>
                    <a:pt x="11" y="28"/>
                  </a:lnTo>
                  <a:lnTo>
                    <a:pt x="12" y="28"/>
                  </a:lnTo>
                  <a:lnTo>
                    <a:pt x="12" y="27"/>
                  </a:lnTo>
                  <a:lnTo>
                    <a:pt x="13" y="26"/>
                  </a:lnTo>
                  <a:lnTo>
                    <a:pt x="13" y="25"/>
                  </a:lnTo>
                  <a:lnTo>
                    <a:pt x="14" y="25"/>
                  </a:lnTo>
                  <a:lnTo>
                    <a:pt x="14" y="24"/>
                  </a:lnTo>
                  <a:lnTo>
                    <a:pt x="15" y="24"/>
                  </a:lnTo>
                  <a:lnTo>
                    <a:pt x="14" y="23"/>
                  </a:lnTo>
                  <a:lnTo>
                    <a:pt x="15" y="22"/>
                  </a:lnTo>
                  <a:lnTo>
                    <a:pt x="15" y="21"/>
                  </a:lnTo>
                  <a:lnTo>
                    <a:pt x="15" y="20"/>
                  </a:lnTo>
                  <a:lnTo>
                    <a:pt x="15" y="19"/>
                  </a:lnTo>
                  <a:lnTo>
                    <a:pt x="16" y="18"/>
                  </a:lnTo>
                  <a:lnTo>
                    <a:pt x="15" y="16"/>
                  </a:lnTo>
                  <a:lnTo>
                    <a:pt x="16" y="15"/>
                  </a:lnTo>
                  <a:lnTo>
                    <a:pt x="15" y="13"/>
                  </a:lnTo>
                  <a:lnTo>
                    <a:pt x="16" y="13"/>
                  </a:lnTo>
                  <a:lnTo>
                    <a:pt x="16" y="12"/>
                  </a:lnTo>
                  <a:lnTo>
                    <a:pt x="16" y="11"/>
                  </a:lnTo>
                  <a:lnTo>
                    <a:pt x="16" y="10"/>
                  </a:lnTo>
                  <a:lnTo>
                    <a:pt x="16" y="9"/>
                  </a:lnTo>
                  <a:lnTo>
                    <a:pt x="15" y="9"/>
                  </a:lnTo>
                  <a:lnTo>
                    <a:pt x="16" y="8"/>
                  </a:lnTo>
                  <a:lnTo>
                    <a:pt x="15" y="7"/>
                  </a:lnTo>
                  <a:lnTo>
                    <a:pt x="15" y="6"/>
                  </a:lnTo>
                  <a:lnTo>
                    <a:pt x="14" y="6"/>
                  </a:lnTo>
                  <a:lnTo>
                    <a:pt x="14" y="4"/>
                  </a:lnTo>
                  <a:lnTo>
                    <a:pt x="13" y="4"/>
                  </a:lnTo>
                  <a:lnTo>
                    <a:pt x="12" y="4"/>
                  </a:lnTo>
                  <a:lnTo>
                    <a:pt x="12" y="3"/>
                  </a:lnTo>
                  <a:lnTo>
                    <a:pt x="11" y="3"/>
                  </a:lnTo>
                  <a:lnTo>
                    <a:pt x="10" y="3"/>
                  </a:lnTo>
                  <a:lnTo>
                    <a:pt x="9" y="3"/>
                  </a:lnTo>
                  <a:lnTo>
                    <a:pt x="9" y="4"/>
                  </a:lnTo>
                  <a:lnTo>
                    <a:pt x="8" y="4"/>
                  </a:lnTo>
                  <a:lnTo>
                    <a:pt x="8" y="5"/>
                  </a:lnTo>
                  <a:lnTo>
                    <a:pt x="7" y="6"/>
                  </a:lnTo>
                  <a:lnTo>
                    <a:pt x="6" y="7"/>
                  </a:lnTo>
                  <a:lnTo>
                    <a:pt x="5" y="8"/>
                  </a:lnTo>
                  <a:lnTo>
                    <a:pt x="5" y="9"/>
                  </a:lnTo>
                  <a:lnTo>
                    <a:pt x="5" y="10"/>
                  </a:lnTo>
                  <a:lnTo>
                    <a:pt x="5" y="11"/>
                  </a:lnTo>
                  <a:lnTo>
                    <a:pt x="5" y="12"/>
                  </a:lnTo>
                  <a:lnTo>
                    <a:pt x="5" y="13"/>
                  </a:lnTo>
                  <a:lnTo>
                    <a:pt x="4" y="15"/>
                  </a:lnTo>
                  <a:lnTo>
                    <a:pt x="4" y="16"/>
                  </a:lnTo>
                  <a:lnTo>
                    <a:pt x="0" y="15"/>
                  </a:lnTo>
                </a:path>
              </a:pathLst>
            </a:custGeom>
            <a:solidFill>
              <a:srgbClr val="FFFFFF"/>
            </a:solidFill>
            <a:ln w="12700" cap="rnd">
              <a:noFill/>
              <a:round/>
              <a:headEnd/>
              <a:tailEnd/>
            </a:ln>
          </p:spPr>
          <p:txBody>
            <a:bodyPr/>
            <a:lstStyle/>
            <a:p>
              <a:pPr eaLnBrk="0" hangingPunct="0"/>
              <a:endParaRPr lang="en-US" dirty="0"/>
            </a:p>
          </p:txBody>
        </p:sp>
        <p:sp>
          <p:nvSpPr>
            <p:cNvPr id="3197" name="Freeform 3257"/>
            <p:cNvSpPr>
              <a:spLocks/>
            </p:cNvSpPr>
            <p:nvPr/>
          </p:nvSpPr>
          <p:spPr bwMode="auto">
            <a:xfrm>
              <a:off x="1780" y="2556"/>
              <a:ext cx="22" cy="32"/>
            </a:xfrm>
            <a:custGeom>
              <a:avLst/>
              <a:gdLst>
                <a:gd name="T0" fmla="*/ 12 w 22"/>
                <a:gd name="T1" fmla="*/ 31 h 32"/>
                <a:gd name="T2" fmla="*/ 12 w 22"/>
                <a:gd name="T3" fmla="*/ 23 h 32"/>
                <a:gd name="T4" fmla="*/ 0 w 22"/>
                <a:gd name="T5" fmla="*/ 23 h 32"/>
                <a:gd name="T6" fmla="*/ 0 w 22"/>
                <a:gd name="T7" fmla="*/ 19 h 32"/>
                <a:gd name="T8" fmla="*/ 16 w 22"/>
                <a:gd name="T9" fmla="*/ 0 h 32"/>
                <a:gd name="T10" fmla="*/ 19 w 22"/>
                <a:gd name="T11" fmla="*/ 1 h 32"/>
                <a:gd name="T12" fmla="*/ 17 w 22"/>
                <a:gd name="T13" fmla="*/ 20 h 32"/>
                <a:gd name="T14" fmla="*/ 21 w 22"/>
                <a:gd name="T15" fmla="*/ 20 h 32"/>
                <a:gd name="T16" fmla="*/ 20 w 22"/>
                <a:gd name="T17" fmla="*/ 24 h 32"/>
                <a:gd name="T18" fmla="*/ 16 w 22"/>
                <a:gd name="T19" fmla="*/ 23 h 32"/>
                <a:gd name="T20" fmla="*/ 16 w 22"/>
                <a:gd name="T21" fmla="*/ 31 h 32"/>
                <a:gd name="T22" fmla="*/ 12 w 22"/>
                <a:gd name="T23" fmla="*/ 31 h 32"/>
                <a:gd name="T24" fmla="*/ 13 w 22"/>
                <a:gd name="T25" fmla="*/ 20 h 32"/>
                <a:gd name="T26" fmla="*/ 15 w 22"/>
                <a:gd name="T27" fmla="*/ 6 h 32"/>
                <a:gd name="T28" fmla="*/ 4 w 22"/>
                <a:gd name="T29" fmla="*/ 19 h 32"/>
                <a:gd name="T30" fmla="*/ 13 w 22"/>
                <a:gd name="T31" fmla="*/ 20 h 32"/>
                <a:gd name="T32" fmla="*/ 12 w 22"/>
                <a:gd name="T33" fmla="*/ 3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32"/>
                <a:gd name="T53" fmla="*/ 22 w 22"/>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32">
                  <a:moveTo>
                    <a:pt x="12" y="31"/>
                  </a:moveTo>
                  <a:lnTo>
                    <a:pt x="12" y="23"/>
                  </a:lnTo>
                  <a:lnTo>
                    <a:pt x="0" y="23"/>
                  </a:lnTo>
                  <a:lnTo>
                    <a:pt x="0" y="19"/>
                  </a:lnTo>
                  <a:lnTo>
                    <a:pt x="16" y="0"/>
                  </a:lnTo>
                  <a:lnTo>
                    <a:pt x="19" y="1"/>
                  </a:lnTo>
                  <a:lnTo>
                    <a:pt x="17" y="20"/>
                  </a:lnTo>
                  <a:lnTo>
                    <a:pt x="21" y="20"/>
                  </a:lnTo>
                  <a:lnTo>
                    <a:pt x="20" y="24"/>
                  </a:lnTo>
                  <a:lnTo>
                    <a:pt x="16" y="23"/>
                  </a:lnTo>
                  <a:lnTo>
                    <a:pt x="16" y="31"/>
                  </a:lnTo>
                  <a:lnTo>
                    <a:pt x="12" y="31"/>
                  </a:lnTo>
                  <a:lnTo>
                    <a:pt x="13" y="20"/>
                  </a:lnTo>
                  <a:lnTo>
                    <a:pt x="15" y="6"/>
                  </a:lnTo>
                  <a:lnTo>
                    <a:pt x="4" y="19"/>
                  </a:lnTo>
                  <a:lnTo>
                    <a:pt x="13" y="20"/>
                  </a:lnTo>
                  <a:lnTo>
                    <a:pt x="12" y="31"/>
                  </a:lnTo>
                </a:path>
              </a:pathLst>
            </a:custGeom>
            <a:solidFill>
              <a:srgbClr val="FFFFFF"/>
            </a:solidFill>
            <a:ln w="12700" cap="rnd">
              <a:noFill/>
              <a:round/>
              <a:headEnd/>
              <a:tailEnd/>
            </a:ln>
          </p:spPr>
          <p:txBody>
            <a:bodyPr/>
            <a:lstStyle/>
            <a:p>
              <a:pPr eaLnBrk="0" hangingPunct="0"/>
              <a:endParaRPr lang="en-US" dirty="0"/>
            </a:p>
          </p:txBody>
        </p:sp>
        <p:sp>
          <p:nvSpPr>
            <p:cNvPr id="3198" name="Freeform 3258"/>
            <p:cNvSpPr>
              <a:spLocks/>
            </p:cNvSpPr>
            <p:nvPr/>
          </p:nvSpPr>
          <p:spPr bwMode="auto">
            <a:xfrm>
              <a:off x="1807" y="2558"/>
              <a:ext cx="17" cy="32"/>
            </a:xfrm>
            <a:custGeom>
              <a:avLst/>
              <a:gdLst>
                <a:gd name="T0" fmla="*/ 0 w 17"/>
                <a:gd name="T1" fmla="*/ 31 h 32"/>
                <a:gd name="T2" fmla="*/ 12 w 17"/>
                <a:gd name="T3" fmla="*/ 0 h 32"/>
                <a:gd name="T4" fmla="*/ 16 w 17"/>
                <a:gd name="T5" fmla="*/ 0 h 32"/>
                <a:gd name="T6" fmla="*/ 3 w 17"/>
                <a:gd name="T7" fmla="*/ 30 h 32"/>
                <a:gd name="T8" fmla="*/ 0 w 17"/>
                <a:gd name="T9" fmla="*/ 31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31"/>
                  </a:moveTo>
                  <a:lnTo>
                    <a:pt x="12" y="0"/>
                  </a:lnTo>
                  <a:lnTo>
                    <a:pt x="16" y="0"/>
                  </a:lnTo>
                  <a:lnTo>
                    <a:pt x="3" y="30"/>
                  </a:lnTo>
                  <a:lnTo>
                    <a:pt x="0" y="31"/>
                  </a:lnTo>
                </a:path>
              </a:pathLst>
            </a:custGeom>
            <a:solidFill>
              <a:srgbClr val="FFFFFF"/>
            </a:solidFill>
            <a:ln w="12700" cap="rnd">
              <a:noFill/>
              <a:round/>
              <a:headEnd/>
              <a:tailEnd/>
            </a:ln>
          </p:spPr>
          <p:txBody>
            <a:bodyPr/>
            <a:lstStyle/>
            <a:p>
              <a:pPr eaLnBrk="0" hangingPunct="0"/>
              <a:endParaRPr lang="en-US" dirty="0"/>
            </a:p>
          </p:txBody>
        </p:sp>
        <p:sp>
          <p:nvSpPr>
            <p:cNvPr id="3199" name="Freeform 3259"/>
            <p:cNvSpPr>
              <a:spLocks/>
            </p:cNvSpPr>
            <p:nvPr/>
          </p:nvSpPr>
          <p:spPr bwMode="auto">
            <a:xfrm>
              <a:off x="1828" y="2559"/>
              <a:ext cx="24" cy="31"/>
            </a:xfrm>
            <a:custGeom>
              <a:avLst/>
              <a:gdLst>
                <a:gd name="T0" fmla="*/ 0 w 24"/>
                <a:gd name="T1" fmla="*/ 30 h 31"/>
                <a:gd name="T2" fmla="*/ 2 w 24"/>
                <a:gd name="T3" fmla="*/ 0 h 31"/>
                <a:gd name="T4" fmla="*/ 23 w 24"/>
                <a:gd name="T5" fmla="*/ 1 h 31"/>
                <a:gd name="T6" fmla="*/ 23 w 24"/>
                <a:gd name="T7" fmla="*/ 4 h 31"/>
                <a:gd name="T8" fmla="*/ 6 w 24"/>
                <a:gd name="T9" fmla="*/ 3 h 31"/>
                <a:gd name="T10" fmla="*/ 6 w 24"/>
                <a:gd name="T11" fmla="*/ 13 h 31"/>
                <a:gd name="T12" fmla="*/ 19 w 24"/>
                <a:gd name="T13" fmla="*/ 13 h 31"/>
                <a:gd name="T14" fmla="*/ 19 w 24"/>
                <a:gd name="T15" fmla="*/ 18 h 31"/>
                <a:gd name="T16" fmla="*/ 5 w 24"/>
                <a:gd name="T17" fmla="*/ 17 h 31"/>
                <a:gd name="T18" fmla="*/ 4 w 24"/>
                <a:gd name="T19" fmla="*/ 30 h 31"/>
                <a:gd name="T20" fmla="*/ 0 w 24"/>
                <a:gd name="T21" fmla="*/ 30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31"/>
                <a:gd name="T35" fmla="*/ 24 w 24"/>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31">
                  <a:moveTo>
                    <a:pt x="0" y="30"/>
                  </a:moveTo>
                  <a:lnTo>
                    <a:pt x="2" y="0"/>
                  </a:lnTo>
                  <a:lnTo>
                    <a:pt x="23" y="1"/>
                  </a:lnTo>
                  <a:lnTo>
                    <a:pt x="23" y="4"/>
                  </a:lnTo>
                  <a:lnTo>
                    <a:pt x="6" y="3"/>
                  </a:lnTo>
                  <a:lnTo>
                    <a:pt x="6" y="13"/>
                  </a:lnTo>
                  <a:lnTo>
                    <a:pt x="19" y="13"/>
                  </a:lnTo>
                  <a:lnTo>
                    <a:pt x="19" y="18"/>
                  </a:lnTo>
                  <a:lnTo>
                    <a:pt x="5" y="17"/>
                  </a:lnTo>
                  <a:lnTo>
                    <a:pt x="4" y="30"/>
                  </a:lnTo>
                  <a:lnTo>
                    <a:pt x="0" y="30"/>
                  </a:lnTo>
                </a:path>
              </a:pathLst>
            </a:custGeom>
            <a:solidFill>
              <a:srgbClr val="FFFFFF"/>
            </a:solidFill>
            <a:ln w="12700" cap="rnd">
              <a:noFill/>
              <a:round/>
              <a:headEnd/>
              <a:tailEnd/>
            </a:ln>
          </p:spPr>
          <p:txBody>
            <a:bodyPr/>
            <a:lstStyle/>
            <a:p>
              <a:pPr eaLnBrk="0" hangingPunct="0"/>
              <a:endParaRPr lang="en-US" dirty="0"/>
            </a:p>
          </p:txBody>
        </p:sp>
        <p:sp>
          <p:nvSpPr>
            <p:cNvPr id="3200" name="Freeform 3260"/>
            <p:cNvSpPr>
              <a:spLocks/>
            </p:cNvSpPr>
            <p:nvPr/>
          </p:nvSpPr>
          <p:spPr bwMode="auto">
            <a:xfrm>
              <a:off x="1858" y="2570"/>
              <a:ext cx="21" cy="23"/>
            </a:xfrm>
            <a:custGeom>
              <a:avLst/>
              <a:gdLst>
                <a:gd name="T0" fmla="*/ 19 w 21"/>
                <a:gd name="T1" fmla="*/ 16 h 23"/>
                <a:gd name="T2" fmla="*/ 18 w 21"/>
                <a:gd name="T3" fmla="*/ 17 h 23"/>
                <a:gd name="T4" fmla="*/ 18 w 21"/>
                <a:gd name="T5" fmla="*/ 19 h 23"/>
                <a:gd name="T6" fmla="*/ 16 w 21"/>
                <a:gd name="T7" fmla="*/ 20 h 23"/>
                <a:gd name="T8" fmla="*/ 14 w 21"/>
                <a:gd name="T9" fmla="*/ 22 h 23"/>
                <a:gd name="T10" fmla="*/ 13 w 21"/>
                <a:gd name="T11" fmla="*/ 21 h 23"/>
                <a:gd name="T12" fmla="*/ 12 w 21"/>
                <a:gd name="T13" fmla="*/ 22 h 23"/>
                <a:gd name="T14" fmla="*/ 10 w 21"/>
                <a:gd name="T15" fmla="*/ 22 h 23"/>
                <a:gd name="T16" fmla="*/ 8 w 21"/>
                <a:gd name="T17" fmla="*/ 22 h 23"/>
                <a:gd name="T18" fmla="*/ 6 w 21"/>
                <a:gd name="T19" fmla="*/ 22 h 23"/>
                <a:gd name="T20" fmla="*/ 4 w 21"/>
                <a:gd name="T21" fmla="*/ 20 h 23"/>
                <a:gd name="T22" fmla="*/ 2 w 21"/>
                <a:gd name="T23" fmla="*/ 19 h 23"/>
                <a:gd name="T24" fmla="*/ 2 w 21"/>
                <a:gd name="T25" fmla="*/ 17 h 23"/>
                <a:gd name="T26" fmla="*/ 1 w 21"/>
                <a:gd name="T27" fmla="*/ 16 h 23"/>
                <a:gd name="T28" fmla="*/ 0 w 21"/>
                <a:gd name="T29" fmla="*/ 14 h 23"/>
                <a:gd name="T30" fmla="*/ 0 w 21"/>
                <a:gd name="T31" fmla="*/ 11 h 23"/>
                <a:gd name="T32" fmla="*/ 1 w 21"/>
                <a:gd name="T33" fmla="*/ 9 h 23"/>
                <a:gd name="T34" fmla="*/ 1 w 21"/>
                <a:gd name="T35" fmla="*/ 7 h 23"/>
                <a:gd name="T36" fmla="*/ 2 w 21"/>
                <a:gd name="T37" fmla="*/ 6 h 23"/>
                <a:gd name="T38" fmla="*/ 3 w 21"/>
                <a:gd name="T39" fmla="*/ 4 h 23"/>
                <a:gd name="T40" fmla="*/ 4 w 21"/>
                <a:gd name="T41" fmla="*/ 2 h 23"/>
                <a:gd name="T42" fmla="*/ 6 w 21"/>
                <a:gd name="T43" fmla="*/ 2 h 23"/>
                <a:gd name="T44" fmla="*/ 8 w 21"/>
                <a:gd name="T45" fmla="*/ 1 h 23"/>
                <a:gd name="T46" fmla="*/ 10 w 21"/>
                <a:gd name="T47" fmla="*/ 0 h 23"/>
                <a:gd name="T48" fmla="*/ 12 w 21"/>
                <a:gd name="T49" fmla="*/ 0 h 23"/>
                <a:gd name="T50" fmla="*/ 13 w 21"/>
                <a:gd name="T51" fmla="*/ 1 h 23"/>
                <a:gd name="T52" fmla="*/ 15 w 21"/>
                <a:gd name="T53" fmla="*/ 1 h 23"/>
                <a:gd name="T54" fmla="*/ 16 w 21"/>
                <a:gd name="T55" fmla="*/ 2 h 23"/>
                <a:gd name="T56" fmla="*/ 18 w 21"/>
                <a:gd name="T57" fmla="*/ 3 h 23"/>
                <a:gd name="T58" fmla="*/ 19 w 21"/>
                <a:gd name="T59" fmla="*/ 5 h 23"/>
                <a:gd name="T60" fmla="*/ 19 w 21"/>
                <a:gd name="T61" fmla="*/ 6 h 23"/>
                <a:gd name="T62" fmla="*/ 19 w 21"/>
                <a:gd name="T63" fmla="*/ 7 h 23"/>
                <a:gd name="T64" fmla="*/ 20 w 21"/>
                <a:gd name="T65" fmla="*/ 9 h 23"/>
                <a:gd name="T66" fmla="*/ 20 w 21"/>
                <a:gd name="T67" fmla="*/ 11 h 23"/>
                <a:gd name="T68" fmla="*/ 19 w 21"/>
                <a:gd name="T69" fmla="*/ 12 h 23"/>
                <a:gd name="T70" fmla="*/ 20 w 21"/>
                <a:gd name="T71" fmla="*/ 13 h 23"/>
                <a:gd name="T72" fmla="*/ 4 w 21"/>
                <a:gd name="T73" fmla="*/ 13 h 23"/>
                <a:gd name="T74" fmla="*/ 5 w 21"/>
                <a:gd name="T75" fmla="*/ 15 h 23"/>
                <a:gd name="T76" fmla="*/ 4 w 21"/>
                <a:gd name="T77" fmla="*/ 16 h 23"/>
                <a:gd name="T78" fmla="*/ 5 w 21"/>
                <a:gd name="T79" fmla="*/ 17 h 23"/>
                <a:gd name="T80" fmla="*/ 8 w 21"/>
                <a:gd name="T81" fmla="*/ 18 h 23"/>
                <a:gd name="T82" fmla="*/ 9 w 21"/>
                <a:gd name="T83" fmla="*/ 19 h 23"/>
                <a:gd name="T84" fmla="*/ 11 w 21"/>
                <a:gd name="T85" fmla="*/ 19 h 23"/>
                <a:gd name="T86" fmla="*/ 12 w 21"/>
                <a:gd name="T87" fmla="*/ 18 h 23"/>
                <a:gd name="T88" fmla="*/ 13 w 21"/>
                <a:gd name="T89" fmla="*/ 19 h 23"/>
                <a:gd name="T90" fmla="*/ 14 w 21"/>
                <a:gd name="T91" fmla="*/ 18 h 23"/>
                <a:gd name="T92" fmla="*/ 15 w 21"/>
                <a:gd name="T93" fmla="*/ 16 h 23"/>
                <a:gd name="T94" fmla="*/ 5 w 21"/>
                <a:gd name="T95" fmla="*/ 9 h 23"/>
                <a:gd name="T96" fmla="*/ 16 w 21"/>
                <a:gd name="T97" fmla="*/ 9 h 23"/>
                <a:gd name="T98" fmla="*/ 16 w 21"/>
                <a:gd name="T99" fmla="*/ 7 h 23"/>
                <a:gd name="T100" fmla="*/ 15 w 21"/>
                <a:gd name="T101" fmla="*/ 5 h 23"/>
                <a:gd name="T102" fmla="*/ 14 w 21"/>
                <a:gd name="T103" fmla="*/ 4 h 23"/>
                <a:gd name="T104" fmla="*/ 12 w 21"/>
                <a:gd name="T105" fmla="*/ 4 h 23"/>
                <a:gd name="T106" fmla="*/ 11 w 21"/>
                <a:gd name="T107" fmla="*/ 3 h 23"/>
                <a:gd name="T108" fmla="*/ 9 w 21"/>
                <a:gd name="T109" fmla="*/ 4 h 23"/>
                <a:gd name="T110" fmla="*/ 8 w 21"/>
                <a:gd name="T111" fmla="*/ 5 h 23"/>
                <a:gd name="T112" fmla="*/ 6 w 21"/>
                <a:gd name="T113" fmla="*/ 5 h 23"/>
                <a:gd name="T114" fmla="*/ 6 w 21"/>
                <a:gd name="T115" fmla="*/ 5 h 23"/>
                <a:gd name="T116" fmla="*/ 5 w 21"/>
                <a:gd name="T117" fmla="*/ 6 h 23"/>
                <a:gd name="T118" fmla="*/ 5 w 21"/>
                <a:gd name="T119" fmla="*/ 9 h 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
                <a:gd name="T181" fmla="*/ 0 h 23"/>
                <a:gd name="T182" fmla="*/ 21 w 21"/>
                <a:gd name="T183" fmla="*/ 23 h 2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 h="23">
                  <a:moveTo>
                    <a:pt x="15" y="15"/>
                  </a:moveTo>
                  <a:lnTo>
                    <a:pt x="19" y="16"/>
                  </a:lnTo>
                  <a:lnTo>
                    <a:pt x="19" y="17"/>
                  </a:lnTo>
                  <a:lnTo>
                    <a:pt x="18" y="17"/>
                  </a:lnTo>
                  <a:lnTo>
                    <a:pt x="18" y="18"/>
                  </a:lnTo>
                  <a:lnTo>
                    <a:pt x="18" y="19"/>
                  </a:lnTo>
                  <a:lnTo>
                    <a:pt x="17" y="20"/>
                  </a:lnTo>
                  <a:lnTo>
                    <a:pt x="16" y="20"/>
                  </a:lnTo>
                  <a:lnTo>
                    <a:pt x="15" y="21"/>
                  </a:lnTo>
                  <a:lnTo>
                    <a:pt x="14" y="22"/>
                  </a:lnTo>
                  <a:lnTo>
                    <a:pt x="13" y="22"/>
                  </a:lnTo>
                  <a:lnTo>
                    <a:pt x="13" y="21"/>
                  </a:lnTo>
                  <a:lnTo>
                    <a:pt x="12" y="21"/>
                  </a:lnTo>
                  <a:lnTo>
                    <a:pt x="12" y="22"/>
                  </a:lnTo>
                  <a:lnTo>
                    <a:pt x="11" y="22"/>
                  </a:lnTo>
                  <a:lnTo>
                    <a:pt x="10" y="22"/>
                  </a:lnTo>
                  <a:lnTo>
                    <a:pt x="9" y="22"/>
                  </a:lnTo>
                  <a:lnTo>
                    <a:pt x="8" y="22"/>
                  </a:lnTo>
                  <a:lnTo>
                    <a:pt x="7" y="22"/>
                  </a:lnTo>
                  <a:lnTo>
                    <a:pt x="6" y="22"/>
                  </a:lnTo>
                  <a:lnTo>
                    <a:pt x="5" y="21"/>
                  </a:lnTo>
                  <a:lnTo>
                    <a:pt x="4" y="20"/>
                  </a:lnTo>
                  <a:lnTo>
                    <a:pt x="3" y="20"/>
                  </a:lnTo>
                  <a:lnTo>
                    <a:pt x="2" y="19"/>
                  </a:lnTo>
                  <a:lnTo>
                    <a:pt x="2" y="18"/>
                  </a:lnTo>
                  <a:lnTo>
                    <a:pt x="2" y="17"/>
                  </a:lnTo>
                  <a:lnTo>
                    <a:pt x="1" y="17"/>
                  </a:lnTo>
                  <a:lnTo>
                    <a:pt x="1" y="16"/>
                  </a:lnTo>
                  <a:lnTo>
                    <a:pt x="0" y="15"/>
                  </a:lnTo>
                  <a:lnTo>
                    <a:pt x="0" y="14"/>
                  </a:lnTo>
                  <a:lnTo>
                    <a:pt x="0" y="13"/>
                  </a:lnTo>
                  <a:lnTo>
                    <a:pt x="0" y="11"/>
                  </a:lnTo>
                  <a:lnTo>
                    <a:pt x="0" y="10"/>
                  </a:lnTo>
                  <a:lnTo>
                    <a:pt x="1" y="9"/>
                  </a:lnTo>
                  <a:lnTo>
                    <a:pt x="2" y="8"/>
                  </a:lnTo>
                  <a:lnTo>
                    <a:pt x="1" y="7"/>
                  </a:lnTo>
                  <a:lnTo>
                    <a:pt x="2" y="7"/>
                  </a:lnTo>
                  <a:lnTo>
                    <a:pt x="2" y="6"/>
                  </a:lnTo>
                  <a:lnTo>
                    <a:pt x="2" y="5"/>
                  </a:lnTo>
                  <a:lnTo>
                    <a:pt x="3" y="4"/>
                  </a:lnTo>
                  <a:lnTo>
                    <a:pt x="4" y="3"/>
                  </a:lnTo>
                  <a:lnTo>
                    <a:pt x="4" y="2"/>
                  </a:lnTo>
                  <a:lnTo>
                    <a:pt x="5" y="2"/>
                  </a:lnTo>
                  <a:lnTo>
                    <a:pt x="6" y="2"/>
                  </a:lnTo>
                  <a:lnTo>
                    <a:pt x="7" y="1"/>
                  </a:lnTo>
                  <a:lnTo>
                    <a:pt x="8" y="1"/>
                  </a:lnTo>
                  <a:lnTo>
                    <a:pt x="9" y="0"/>
                  </a:lnTo>
                  <a:lnTo>
                    <a:pt x="10" y="0"/>
                  </a:lnTo>
                  <a:lnTo>
                    <a:pt x="11" y="0"/>
                  </a:lnTo>
                  <a:lnTo>
                    <a:pt x="12" y="0"/>
                  </a:lnTo>
                  <a:lnTo>
                    <a:pt x="12" y="1"/>
                  </a:lnTo>
                  <a:lnTo>
                    <a:pt x="13" y="1"/>
                  </a:lnTo>
                  <a:lnTo>
                    <a:pt x="14" y="1"/>
                  </a:lnTo>
                  <a:lnTo>
                    <a:pt x="15" y="1"/>
                  </a:lnTo>
                  <a:lnTo>
                    <a:pt x="15" y="2"/>
                  </a:lnTo>
                  <a:lnTo>
                    <a:pt x="16" y="2"/>
                  </a:lnTo>
                  <a:lnTo>
                    <a:pt x="17" y="2"/>
                  </a:lnTo>
                  <a:lnTo>
                    <a:pt x="18" y="3"/>
                  </a:lnTo>
                  <a:lnTo>
                    <a:pt x="18" y="4"/>
                  </a:lnTo>
                  <a:lnTo>
                    <a:pt x="19" y="5"/>
                  </a:lnTo>
                  <a:lnTo>
                    <a:pt x="18" y="6"/>
                  </a:lnTo>
                  <a:lnTo>
                    <a:pt x="19" y="6"/>
                  </a:lnTo>
                  <a:lnTo>
                    <a:pt x="20" y="6"/>
                  </a:lnTo>
                  <a:lnTo>
                    <a:pt x="19" y="7"/>
                  </a:lnTo>
                  <a:lnTo>
                    <a:pt x="19" y="8"/>
                  </a:lnTo>
                  <a:lnTo>
                    <a:pt x="20" y="9"/>
                  </a:lnTo>
                  <a:lnTo>
                    <a:pt x="20" y="10"/>
                  </a:lnTo>
                  <a:lnTo>
                    <a:pt x="20" y="11"/>
                  </a:lnTo>
                  <a:lnTo>
                    <a:pt x="19" y="11"/>
                  </a:lnTo>
                  <a:lnTo>
                    <a:pt x="19" y="12"/>
                  </a:lnTo>
                  <a:lnTo>
                    <a:pt x="19" y="13"/>
                  </a:lnTo>
                  <a:lnTo>
                    <a:pt x="20" y="13"/>
                  </a:lnTo>
                  <a:lnTo>
                    <a:pt x="4" y="12"/>
                  </a:lnTo>
                  <a:lnTo>
                    <a:pt x="4" y="13"/>
                  </a:lnTo>
                  <a:lnTo>
                    <a:pt x="5" y="14"/>
                  </a:lnTo>
                  <a:lnTo>
                    <a:pt x="5" y="15"/>
                  </a:lnTo>
                  <a:lnTo>
                    <a:pt x="4" y="15"/>
                  </a:lnTo>
                  <a:lnTo>
                    <a:pt x="4" y="16"/>
                  </a:lnTo>
                  <a:lnTo>
                    <a:pt x="5" y="16"/>
                  </a:lnTo>
                  <a:lnTo>
                    <a:pt x="5" y="17"/>
                  </a:lnTo>
                  <a:lnTo>
                    <a:pt x="6" y="18"/>
                  </a:lnTo>
                  <a:lnTo>
                    <a:pt x="8" y="18"/>
                  </a:lnTo>
                  <a:lnTo>
                    <a:pt x="8" y="19"/>
                  </a:lnTo>
                  <a:lnTo>
                    <a:pt x="9" y="19"/>
                  </a:lnTo>
                  <a:lnTo>
                    <a:pt x="10" y="19"/>
                  </a:lnTo>
                  <a:lnTo>
                    <a:pt x="11" y="19"/>
                  </a:lnTo>
                  <a:lnTo>
                    <a:pt x="12" y="19"/>
                  </a:lnTo>
                  <a:lnTo>
                    <a:pt x="12" y="18"/>
                  </a:lnTo>
                  <a:lnTo>
                    <a:pt x="12" y="19"/>
                  </a:lnTo>
                  <a:lnTo>
                    <a:pt x="13" y="19"/>
                  </a:lnTo>
                  <a:lnTo>
                    <a:pt x="13" y="18"/>
                  </a:lnTo>
                  <a:lnTo>
                    <a:pt x="14" y="18"/>
                  </a:lnTo>
                  <a:lnTo>
                    <a:pt x="15" y="17"/>
                  </a:lnTo>
                  <a:lnTo>
                    <a:pt x="15" y="16"/>
                  </a:lnTo>
                  <a:lnTo>
                    <a:pt x="15" y="15"/>
                  </a:lnTo>
                  <a:lnTo>
                    <a:pt x="5" y="9"/>
                  </a:lnTo>
                  <a:lnTo>
                    <a:pt x="16" y="10"/>
                  </a:lnTo>
                  <a:lnTo>
                    <a:pt x="16" y="9"/>
                  </a:lnTo>
                  <a:lnTo>
                    <a:pt x="16" y="8"/>
                  </a:lnTo>
                  <a:lnTo>
                    <a:pt x="16" y="7"/>
                  </a:lnTo>
                  <a:lnTo>
                    <a:pt x="15" y="6"/>
                  </a:lnTo>
                  <a:lnTo>
                    <a:pt x="15" y="5"/>
                  </a:lnTo>
                  <a:lnTo>
                    <a:pt x="15" y="4"/>
                  </a:lnTo>
                  <a:lnTo>
                    <a:pt x="14" y="4"/>
                  </a:lnTo>
                  <a:lnTo>
                    <a:pt x="13" y="4"/>
                  </a:lnTo>
                  <a:lnTo>
                    <a:pt x="12" y="4"/>
                  </a:lnTo>
                  <a:lnTo>
                    <a:pt x="12" y="3"/>
                  </a:lnTo>
                  <a:lnTo>
                    <a:pt x="11" y="3"/>
                  </a:lnTo>
                  <a:lnTo>
                    <a:pt x="10" y="4"/>
                  </a:lnTo>
                  <a:lnTo>
                    <a:pt x="9" y="4"/>
                  </a:lnTo>
                  <a:lnTo>
                    <a:pt x="8" y="4"/>
                  </a:lnTo>
                  <a:lnTo>
                    <a:pt x="8" y="5"/>
                  </a:lnTo>
                  <a:lnTo>
                    <a:pt x="7" y="4"/>
                  </a:lnTo>
                  <a:lnTo>
                    <a:pt x="6" y="5"/>
                  </a:lnTo>
                  <a:lnTo>
                    <a:pt x="6" y="6"/>
                  </a:lnTo>
                  <a:lnTo>
                    <a:pt x="6" y="5"/>
                  </a:lnTo>
                  <a:lnTo>
                    <a:pt x="6" y="6"/>
                  </a:lnTo>
                  <a:lnTo>
                    <a:pt x="5" y="6"/>
                  </a:lnTo>
                  <a:lnTo>
                    <a:pt x="5" y="7"/>
                  </a:lnTo>
                  <a:lnTo>
                    <a:pt x="5" y="9"/>
                  </a:lnTo>
                  <a:lnTo>
                    <a:pt x="15" y="15"/>
                  </a:lnTo>
                </a:path>
              </a:pathLst>
            </a:custGeom>
            <a:solidFill>
              <a:srgbClr val="FFFFFF"/>
            </a:solidFill>
            <a:ln w="12700" cap="rnd">
              <a:noFill/>
              <a:round/>
              <a:headEnd/>
              <a:tailEnd/>
            </a:ln>
          </p:spPr>
          <p:txBody>
            <a:bodyPr/>
            <a:lstStyle/>
            <a:p>
              <a:pPr eaLnBrk="0" hangingPunct="0"/>
              <a:endParaRPr lang="en-US" dirty="0"/>
            </a:p>
          </p:txBody>
        </p:sp>
        <p:sp>
          <p:nvSpPr>
            <p:cNvPr id="3201" name="Freeform 3261"/>
            <p:cNvSpPr>
              <a:spLocks/>
            </p:cNvSpPr>
            <p:nvPr/>
          </p:nvSpPr>
          <p:spPr bwMode="auto">
            <a:xfrm>
              <a:off x="1888" y="2562"/>
              <a:ext cx="20" cy="33"/>
            </a:xfrm>
            <a:custGeom>
              <a:avLst/>
              <a:gdLst>
                <a:gd name="T0" fmla="*/ 0 w 20"/>
                <a:gd name="T1" fmla="*/ 30 h 33"/>
                <a:gd name="T2" fmla="*/ 6 w 20"/>
                <a:gd name="T3" fmla="*/ 0 h 33"/>
                <a:gd name="T4" fmla="*/ 6 w 20"/>
                <a:gd name="T5" fmla="*/ 10 h 33"/>
                <a:gd name="T6" fmla="*/ 7 w 20"/>
                <a:gd name="T7" fmla="*/ 9 h 33"/>
                <a:gd name="T8" fmla="*/ 8 w 20"/>
                <a:gd name="T9" fmla="*/ 9 h 33"/>
                <a:gd name="T10" fmla="*/ 10 w 20"/>
                <a:gd name="T11" fmla="*/ 8 h 33"/>
                <a:gd name="T12" fmla="*/ 12 w 20"/>
                <a:gd name="T13" fmla="*/ 8 h 33"/>
                <a:gd name="T14" fmla="*/ 13 w 20"/>
                <a:gd name="T15" fmla="*/ 9 h 33"/>
                <a:gd name="T16" fmla="*/ 15 w 20"/>
                <a:gd name="T17" fmla="*/ 10 h 33"/>
                <a:gd name="T18" fmla="*/ 17 w 20"/>
                <a:gd name="T19" fmla="*/ 11 h 33"/>
                <a:gd name="T20" fmla="*/ 17 w 20"/>
                <a:gd name="T21" fmla="*/ 13 h 33"/>
                <a:gd name="T22" fmla="*/ 18 w 20"/>
                <a:gd name="T23" fmla="*/ 14 h 33"/>
                <a:gd name="T24" fmla="*/ 19 w 20"/>
                <a:gd name="T25" fmla="*/ 16 h 33"/>
                <a:gd name="T26" fmla="*/ 19 w 20"/>
                <a:gd name="T27" fmla="*/ 18 h 33"/>
                <a:gd name="T28" fmla="*/ 19 w 20"/>
                <a:gd name="T29" fmla="*/ 20 h 33"/>
                <a:gd name="T30" fmla="*/ 19 w 20"/>
                <a:gd name="T31" fmla="*/ 22 h 33"/>
                <a:gd name="T32" fmla="*/ 18 w 20"/>
                <a:gd name="T33" fmla="*/ 24 h 33"/>
                <a:gd name="T34" fmla="*/ 17 w 20"/>
                <a:gd name="T35" fmla="*/ 25 h 33"/>
                <a:gd name="T36" fmla="*/ 17 w 20"/>
                <a:gd name="T37" fmla="*/ 27 h 33"/>
                <a:gd name="T38" fmla="*/ 16 w 20"/>
                <a:gd name="T39" fmla="*/ 28 h 33"/>
                <a:gd name="T40" fmla="*/ 14 w 20"/>
                <a:gd name="T41" fmla="*/ 30 h 33"/>
                <a:gd name="T42" fmla="*/ 12 w 20"/>
                <a:gd name="T43" fmla="*/ 31 h 33"/>
                <a:gd name="T44" fmla="*/ 11 w 20"/>
                <a:gd name="T45" fmla="*/ 32 h 33"/>
                <a:gd name="T46" fmla="*/ 9 w 20"/>
                <a:gd name="T47" fmla="*/ 32 h 33"/>
                <a:gd name="T48" fmla="*/ 7 w 20"/>
                <a:gd name="T49" fmla="*/ 32 h 33"/>
                <a:gd name="T50" fmla="*/ 5 w 20"/>
                <a:gd name="T51" fmla="*/ 31 h 33"/>
                <a:gd name="T52" fmla="*/ 5 w 20"/>
                <a:gd name="T53" fmla="*/ 29 h 33"/>
                <a:gd name="T54" fmla="*/ 3 w 20"/>
                <a:gd name="T55" fmla="*/ 28 h 33"/>
                <a:gd name="T56" fmla="*/ 4 w 20"/>
                <a:gd name="T57" fmla="*/ 19 h 33"/>
                <a:gd name="T58" fmla="*/ 5 w 20"/>
                <a:gd name="T59" fmla="*/ 21 h 33"/>
                <a:gd name="T60" fmla="*/ 4 w 20"/>
                <a:gd name="T61" fmla="*/ 23 h 33"/>
                <a:gd name="T62" fmla="*/ 5 w 20"/>
                <a:gd name="T63" fmla="*/ 24 h 33"/>
                <a:gd name="T64" fmla="*/ 5 w 20"/>
                <a:gd name="T65" fmla="*/ 26 h 33"/>
                <a:gd name="T66" fmla="*/ 6 w 20"/>
                <a:gd name="T67" fmla="*/ 27 h 33"/>
                <a:gd name="T68" fmla="*/ 7 w 20"/>
                <a:gd name="T69" fmla="*/ 29 h 33"/>
                <a:gd name="T70" fmla="*/ 8 w 20"/>
                <a:gd name="T71" fmla="*/ 28 h 33"/>
                <a:gd name="T72" fmla="*/ 9 w 20"/>
                <a:gd name="T73" fmla="*/ 29 h 33"/>
                <a:gd name="T74" fmla="*/ 11 w 20"/>
                <a:gd name="T75" fmla="*/ 28 h 33"/>
                <a:gd name="T76" fmla="*/ 12 w 20"/>
                <a:gd name="T77" fmla="*/ 27 h 33"/>
                <a:gd name="T78" fmla="*/ 14 w 20"/>
                <a:gd name="T79" fmla="*/ 26 h 33"/>
                <a:gd name="T80" fmla="*/ 14 w 20"/>
                <a:gd name="T81" fmla="*/ 23 h 33"/>
                <a:gd name="T82" fmla="*/ 15 w 20"/>
                <a:gd name="T83" fmla="*/ 21 h 33"/>
                <a:gd name="T84" fmla="*/ 15 w 20"/>
                <a:gd name="T85" fmla="*/ 18 h 33"/>
                <a:gd name="T86" fmla="*/ 15 w 20"/>
                <a:gd name="T87" fmla="*/ 15 h 33"/>
                <a:gd name="T88" fmla="*/ 14 w 20"/>
                <a:gd name="T89" fmla="*/ 14 h 33"/>
                <a:gd name="T90" fmla="*/ 14 w 20"/>
                <a:gd name="T91" fmla="*/ 12 h 33"/>
                <a:gd name="T92" fmla="*/ 11 w 20"/>
                <a:gd name="T93" fmla="*/ 12 h 33"/>
                <a:gd name="T94" fmla="*/ 9 w 20"/>
                <a:gd name="T95" fmla="*/ 12 h 33"/>
                <a:gd name="T96" fmla="*/ 8 w 20"/>
                <a:gd name="T97" fmla="*/ 13 h 33"/>
                <a:gd name="T98" fmla="*/ 6 w 20"/>
                <a:gd name="T99" fmla="*/ 13 h 33"/>
                <a:gd name="T100" fmla="*/ 5 w 20"/>
                <a:gd name="T101" fmla="*/ 15 h 33"/>
                <a:gd name="T102" fmla="*/ 5 w 20"/>
                <a:gd name="T103" fmla="*/ 17 h 33"/>
                <a:gd name="T104" fmla="*/ 4 w 20"/>
                <a:gd name="T105" fmla="*/ 18 h 33"/>
                <a:gd name="T106" fmla="*/ 4 w 20"/>
                <a:gd name="T107" fmla="*/ 19 h 3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
                <a:gd name="T163" fmla="*/ 0 h 33"/>
                <a:gd name="T164" fmla="*/ 20 w 20"/>
                <a:gd name="T165" fmla="*/ 33 h 3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 h="33">
                  <a:moveTo>
                    <a:pt x="2" y="30"/>
                  </a:moveTo>
                  <a:lnTo>
                    <a:pt x="0" y="30"/>
                  </a:lnTo>
                  <a:lnTo>
                    <a:pt x="3" y="0"/>
                  </a:lnTo>
                  <a:lnTo>
                    <a:pt x="6" y="0"/>
                  </a:lnTo>
                  <a:lnTo>
                    <a:pt x="5" y="11"/>
                  </a:lnTo>
                  <a:lnTo>
                    <a:pt x="6" y="10"/>
                  </a:lnTo>
                  <a:lnTo>
                    <a:pt x="6" y="9"/>
                  </a:lnTo>
                  <a:lnTo>
                    <a:pt x="7" y="9"/>
                  </a:lnTo>
                  <a:lnTo>
                    <a:pt x="8" y="8"/>
                  </a:lnTo>
                  <a:lnTo>
                    <a:pt x="8" y="9"/>
                  </a:lnTo>
                  <a:lnTo>
                    <a:pt x="9" y="9"/>
                  </a:lnTo>
                  <a:lnTo>
                    <a:pt x="10" y="8"/>
                  </a:lnTo>
                  <a:lnTo>
                    <a:pt x="11" y="8"/>
                  </a:lnTo>
                  <a:lnTo>
                    <a:pt x="12" y="8"/>
                  </a:lnTo>
                  <a:lnTo>
                    <a:pt x="13" y="8"/>
                  </a:lnTo>
                  <a:lnTo>
                    <a:pt x="13" y="9"/>
                  </a:lnTo>
                  <a:lnTo>
                    <a:pt x="14" y="9"/>
                  </a:lnTo>
                  <a:lnTo>
                    <a:pt x="15" y="10"/>
                  </a:lnTo>
                  <a:lnTo>
                    <a:pt x="16" y="10"/>
                  </a:lnTo>
                  <a:lnTo>
                    <a:pt x="17" y="11"/>
                  </a:lnTo>
                  <a:lnTo>
                    <a:pt x="17" y="12"/>
                  </a:lnTo>
                  <a:lnTo>
                    <a:pt x="17" y="13"/>
                  </a:lnTo>
                  <a:lnTo>
                    <a:pt x="18" y="13"/>
                  </a:lnTo>
                  <a:lnTo>
                    <a:pt x="18" y="14"/>
                  </a:lnTo>
                  <a:lnTo>
                    <a:pt x="18" y="15"/>
                  </a:lnTo>
                  <a:lnTo>
                    <a:pt x="19" y="16"/>
                  </a:lnTo>
                  <a:lnTo>
                    <a:pt x="19" y="17"/>
                  </a:lnTo>
                  <a:lnTo>
                    <a:pt x="19" y="18"/>
                  </a:lnTo>
                  <a:lnTo>
                    <a:pt x="19" y="19"/>
                  </a:lnTo>
                  <a:lnTo>
                    <a:pt x="19" y="20"/>
                  </a:lnTo>
                  <a:lnTo>
                    <a:pt x="19" y="21"/>
                  </a:lnTo>
                  <a:lnTo>
                    <a:pt x="19" y="22"/>
                  </a:lnTo>
                  <a:lnTo>
                    <a:pt x="19" y="23"/>
                  </a:lnTo>
                  <a:lnTo>
                    <a:pt x="18" y="24"/>
                  </a:lnTo>
                  <a:lnTo>
                    <a:pt x="18" y="25"/>
                  </a:lnTo>
                  <a:lnTo>
                    <a:pt x="17" y="25"/>
                  </a:lnTo>
                  <a:lnTo>
                    <a:pt x="17" y="26"/>
                  </a:lnTo>
                  <a:lnTo>
                    <a:pt x="17" y="27"/>
                  </a:lnTo>
                  <a:lnTo>
                    <a:pt x="17" y="28"/>
                  </a:lnTo>
                  <a:lnTo>
                    <a:pt x="16" y="28"/>
                  </a:lnTo>
                  <a:lnTo>
                    <a:pt x="15" y="29"/>
                  </a:lnTo>
                  <a:lnTo>
                    <a:pt x="14" y="30"/>
                  </a:lnTo>
                  <a:lnTo>
                    <a:pt x="13" y="31"/>
                  </a:lnTo>
                  <a:lnTo>
                    <a:pt x="12" y="31"/>
                  </a:lnTo>
                  <a:lnTo>
                    <a:pt x="11" y="31"/>
                  </a:lnTo>
                  <a:lnTo>
                    <a:pt x="11" y="32"/>
                  </a:lnTo>
                  <a:lnTo>
                    <a:pt x="10" y="32"/>
                  </a:lnTo>
                  <a:lnTo>
                    <a:pt x="9" y="32"/>
                  </a:lnTo>
                  <a:lnTo>
                    <a:pt x="8" y="32"/>
                  </a:lnTo>
                  <a:lnTo>
                    <a:pt x="7" y="32"/>
                  </a:lnTo>
                  <a:lnTo>
                    <a:pt x="6" y="31"/>
                  </a:lnTo>
                  <a:lnTo>
                    <a:pt x="5" y="31"/>
                  </a:lnTo>
                  <a:lnTo>
                    <a:pt x="5" y="30"/>
                  </a:lnTo>
                  <a:lnTo>
                    <a:pt x="5" y="29"/>
                  </a:lnTo>
                  <a:lnTo>
                    <a:pt x="4" y="29"/>
                  </a:lnTo>
                  <a:lnTo>
                    <a:pt x="3" y="28"/>
                  </a:lnTo>
                  <a:lnTo>
                    <a:pt x="2" y="30"/>
                  </a:lnTo>
                  <a:lnTo>
                    <a:pt x="4" y="19"/>
                  </a:lnTo>
                  <a:lnTo>
                    <a:pt x="4" y="20"/>
                  </a:lnTo>
                  <a:lnTo>
                    <a:pt x="5" y="21"/>
                  </a:lnTo>
                  <a:lnTo>
                    <a:pt x="4" y="22"/>
                  </a:lnTo>
                  <a:lnTo>
                    <a:pt x="4" y="23"/>
                  </a:lnTo>
                  <a:lnTo>
                    <a:pt x="4" y="24"/>
                  </a:lnTo>
                  <a:lnTo>
                    <a:pt x="5" y="24"/>
                  </a:lnTo>
                  <a:lnTo>
                    <a:pt x="5" y="25"/>
                  </a:lnTo>
                  <a:lnTo>
                    <a:pt x="5" y="26"/>
                  </a:lnTo>
                  <a:lnTo>
                    <a:pt x="5" y="27"/>
                  </a:lnTo>
                  <a:lnTo>
                    <a:pt x="6" y="27"/>
                  </a:lnTo>
                  <a:lnTo>
                    <a:pt x="6" y="28"/>
                  </a:lnTo>
                  <a:lnTo>
                    <a:pt x="7" y="29"/>
                  </a:lnTo>
                  <a:lnTo>
                    <a:pt x="7" y="28"/>
                  </a:lnTo>
                  <a:lnTo>
                    <a:pt x="8" y="28"/>
                  </a:lnTo>
                  <a:lnTo>
                    <a:pt x="8" y="29"/>
                  </a:lnTo>
                  <a:lnTo>
                    <a:pt x="9" y="29"/>
                  </a:lnTo>
                  <a:lnTo>
                    <a:pt x="10" y="29"/>
                  </a:lnTo>
                  <a:lnTo>
                    <a:pt x="11" y="28"/>
                  </a:lnTo>
                  <a:lnTo>
                    <a:pt x="12" y="28"/>
                  </a:lnTo>
                  <a:lnTo>
                    <a:pt x="12" y="27"/>
                  </a:lnTo>
                  <a:lnTo>
                    <a:pt x="13" y="27"/>
                  </a:lnTo>
                  <a:lnTo>
                    <a:pt x="14" y="26"/>
                  </a:lnTo>
                  <a:lnTo>
                    <a:pt x="14" y="24"/>
                  </a:lnTo>
                  <a:lnTo>
                    <a:pt x="14" y="23"/>
                  </a:lnTo>
                  <a:lnTo>
                    <a:pt x="14" y="22"/>
                  </a:lnTo>
                  <a:lnTo>
                    <a:pt x="15" y="21"/>
                  </a:lnTo>
                  <a:lnTo>
                    <a:pt x="15" y="19"/>
                  </a:lnTo>
                  <a:lnTo>
                    <a:pt x="15" y="18"/>
                  </a:lnTo>
                  <a:lnTo>
                    <a:pt x="15" y="17"/>
                  </a:lnTo>
                  <a:lnTo>
                    <a:pt x="15" y="15"/>
                  </a:lnTo>
                  <a:lnTo>
                    <a:pt x="14" y="15"/>
                  </a:lnTo>
                  <a:lnTo>
                    <a:pt x="14" y="14"/>
                  </a:lnTo>
                  <a:lnTo>
                    <a:pt x="14" y="13"/>
                  </a:lnTo>
                  <a:lnTo>
                    <a:pt x="14" y="12"/>
                  </a:lnTo>
                  <a:lnTo>
                    <a:pt x="12" y="12"/>
                  </a:lnTo>
                  <a:lnTo>
                    <a:pt x="11" y="12"/>
                  </a:lnTo>
                  <a:lnTo>
                    <a:pt x="10" y="12"/>
                  </a:lnTo>
                  <a:lnTo>
                    <a:pt x="9" y="12"/>
                  </a:lnTo>
                  <a:lnTo>
                    <a:pt x="8" y="12"/>
                  </a:lnTo>
                  <a:lnTo>
                    <a:pt x="8" y="13"/>
                  </a:lnTo>
                  <a:lnTo>
                    <a:pt x="7" y="13"/>
                  </a:lnTo>
                  <a:lnTo>
                    <a:pt x="6" y="13"/>
                  </a:lnTo>
                  <a:lnTo>
                    <a:pt x="6" y="14"/>
                  </a:lnTo>
                  <a:lnTo>
                    <a:pt x="5" y="15"/>
                  </a:lnTo>
                  <a:lnTo>
                    <a:pt x="5" y="16"/>
                  </a:lnTo>
                  <a:lnTo>
                    <a:pt x="5" y="17"/>
                  </a:lnTo>
                  <a:lnTo>
                    <a:pt x="5" y="18"/>
                  </a:lnTo>
                  <a:lnTo>
                    <a:pt x="4" y="18"/>
                  </a:lnTo>
                  <a:lnTo>
                    <a:pt x="5" y="19"/>
                  </a:lnTo>
                  <a:lnTo>
                    <a:pt x="4" y="19"/>
                  </a:lnTo>
                  <a:lnTo>
                    <a:pt x="2" y="30"/>
                  </a:lnTo>
                </a:path>
              </a:pathLst>
            </a:custGeom>
            <a:solidFill>
              <a:srgbClr val="FFFFFF"/>
            </a:solidFill>
            <a:ln w="12700" cap="rnd">
              <a:noFill/>
              <a:round/>
              <a:headEnd/>
              <a:tailEnd/>
            </a:ln>
          </p:spPr>
          <p:txBody>
            <a:bodyPr/>
            <a:lstStyle/>
            <a:p>
              <a:pPr eaLnBrk="0" hangingPunct="0"/>
              <a:endParaRPr lang="en-US" dirty="0"/>
            </a:p>
          </p:txBody>
        </p:sp>
        <p:sp>
          <p:nvSpPr>
            <p:cNvPr id="3202" name="Freeform 3262"/>
            <p:cNvSpPr>
              <a:spLocks/>
            </p:cNvSpPr>
            <p:nvPr/>
          </p:nvSpPr>
          <p:spPr bwMode="auto">
            <a:xfrm>
              <a:off x="1917" y="2564"/>
              <a:ext cx="21" cy="33"/>
            </a:xfrm>
            <a:custGeom>
              <a:avLst/>
              <a:gdLst>
                <a:gd name="T0" fmla="*/ 4 w 21"/>
                <a:gd name="T1" fmla="*/ 24 h 33"/>
                <a:gd name="T2" fmla="*/ 4 w 21"/>
                <a:gd name="T3" fmla="*/ 27 h 33"/>
                <a:gd name="T4" fmla="*/ 6 w 21"/>
                <a:gd name="T5" fmla="*/ 28 h 33"/>
                <a:gd name="T6" fmla="*/ 10 w 21"/>
                <a:gd name="T7" fmla="*/ 28 h 33"/>
                <a:gd name="T8" fmla="*/ 12 w 21"/>
                <a:gd name="T9" fmla="*/ 27 h 33"/>
                <a:gd name="T10" fmla="*/ 13 w 21"/>
                <a:gd name="T11" fmla="*/ 25 h 33"/>
                <a:gd name="T12" fmla="*/ 15 w 21"/>
                <a:gd name="T13" fmla="*/ 23 h 33"/>
                <a:gd name="T14" fmla="*/ 15 w 21"/>
                <a:gd name="T15" fmla="*/ 19 h 33"/>
                <a:gd name="T16" fmla="*/ 15 w 21"/>
                <a:gd name="T17" fmla="*/ 18 h 33"/>
                <a:gd name="T18" fmla="*/ 15 w 21"/>
                <a:gd name="T19" fmla="*/ 17 h 33"/>
                <a:gd name="T20" fmla="*/ 13 w 21"/>
                <a:gd name="T21" fmla="*/ 19 h 33"/>
                <a:gd name="T22" fmla="*/ 11 w 21"/>
                <a:gd name="T23" fmla="*/ 20 h 33"/>
                <a:gd name="T24" fmla="*/ 8 w 21"/>
                <a:gd name="T25" fmla="*/ 21 h 33"/>
                <a:gd name="T26" fmla="*/ 6 w 21"/>
                <a:gd name="T27" fmla="*/ 19 h 33"/>
                <a:gd name="T28" fmla="*/ 3 w 21"/>
                <a:gd name="T29" fmla="*/ 19 h 33"/>
                <a:gd name="T30" fmla="*/ 2 w 21"/>
                <a:gd name="T31" fmla="*/ 17 h 33"/>
                <a:gd name="T32" fmla="*/ 2 w 21"/>
                <a:gd name="T33" fmla="*/ 15 h 33"/>
                <a:gd name="T34" fmla="*/ 0 w 21"/>
                <a:gd name="T35" fmla="*/ 13 h 33"/>
                <a:gd name="T36" fmla="*/ 1 w 21"/>
                <a:gd name="T37" fmla="*/ 11 h 33"/>
                <a:gd name="T38" fmla="*/ 1 w 21"/>
                <a:gd name="T39" fmla="*/ 8 h 33"/>
                <a:gd name="T40" fmla="*/ 2 w 21"/>
                <a:gd name="T41" fmla="*/ 5 h 33"/>
                <a:gd name="T42" fmla="*/ 4 w 21"/>
                <a:gd name="T43" fmla="*/ 3 h 33"/>
                <a:gd name="T44" fmla="*/ 5 w 21"/>
                <a:gd name="T45" fmla="*/ 1 h 33"/>
                <a:gd name="T46" fmla="*/ 8 w 21"/>
                <a:gd name="T47" fmla="*/ 1 h 33"/>
                <a:gd name="T48" fmla="*/ 9 w 21"/>
                <a:gd name="T49" fmla="*/ 1 h 33"/>
                <a:gd name="T50" fmla="*/ 12 w 21"/>
                <a:gd name="T51" fmla="*/ 0 h 33"/>
                <a:gd name="T52" fmla="*/ 14 w 21"/>
                <a:gd name="T53" fmla="*/ 1 h 33"/>
                <a:gd name="T54" fmla="*/ 16 w 21"/>
                <a:gd name="T55" fmla="*/ 3 h 33"/>
                <a:gd name="T56" fmla="*/ 18 w 21"/>
                <a:gd name="T57" fmla="*/ 5 h 33"/>
                <a:gd name="T58" fmla="*/ 19 w 21"/>
                <a:gd name="T59" fmla="*/ 7 h 33"/>
                <a:gd name="T60" fmla="*/ 20 w 21"/>
                <a:gd name="T61" fmla="*/ 10 h 33"/>
                <a:gd name="T62" fmla="*/ 19 w 21"/>
                <a:gd name="T63" fmla="*/ 13 h 33"/>
                <a:gd name="T64" fmla="*/ 20 w 21"/>
                <a:gd name="T65" fmla="*/ 16 h 33"/>
                <a:gd name="T66" fmla="*/ 19 w 21"/>
                <a:gd name="T67" fmla="*/ 19 h 33"/>
                <a:gd name="T68" fmla="*/ 18 w 21"/>
                <a:gd name="T69" fmla="*/ 22 h 33"/>
                <a:gd name="T70" fmla="*/ 17 w 21"/>
                <a:gd name="T71" fmla="*/ 25 h 33"/>
                <a:gd name="T72" fmla="*/ 16 w 21"/>
                <a:gd name="T73" fmla="*/ 27 h 33"/>
                <a:gd name="T74" fmla="*/ 14 w 21"/>
                <a:gd name="T75" fmla="*/ 29 h 33"/>
                <a:gd name="T76" fmla="*/ 12 w 21"/>
                <a:gd name="T77" fmla="*/ 31 h 33"/>
                <a:gd name="T78" fmla="*/ 9 w 21"/>
                <a:gd name="T79" fmla="*/ 31 h 33"/>
                <a:gd name="T80" fmla="*/ 7 w 21"/>
                <a:gd name="T81" fmla="*/ 32 h 33"/>
                <a:gd name="T82" fmla="*/ 4 w 21"/>
                <a:gd name="T83" fmla="*/ 31 h 33"/>
                <a:gd name="T84" fmla="*/ 2 w 21"/>
                <a:gd name="T85" fmla="*/ 29 h 33"/>
                <a:gd name="T86" fmla="*/ 0 w 21"/>
                <a:gd name="T87" fmla="*/ 27 h 33"/>
                <a:gd name="T88" fmla="*/ 0 w 21"/>
                <a:gd name="T89" fmla="*/ 24 h 33"/>
                <a:gd name="T90" fmla="*/ 15 w 21"/>
                <a:gd name="T91" fmla="*/ 11 h 33"/>
                <a:gd name="T92" fmla="*/ 16 w 21"/>
                <a:gd name="T93" fmla="*/ 9 h 33"/>
                <a:gd name="T94" fmla="*/ 15 w 21"/>
                <a:gd name="T95" fmla="*/ 7 h 33"/>
                <a:gd name="T96" fmla="*/ 13 w 21"/>
                <a:gd name="T97" fmla="*/ 4 h 33"/>
                <a:gd name="T98" fmla="*/ 11 w 21"/>
                <a:gd name="T99" fmla="*/ 3 h 33"/>
                <a:gd name="T100" fmla="*/ 8 w 21"/>
                <a:gd name="T101" fmla="*/ 4 h 33"/>
                <a:gd name="T102" fmla="*/ 7 w 21"/>
                <a:gd name="T103" fmla="*/ 5 h 33"/>
                <a:gd name="T104" fmla="*/ 5 w 21"/>
                <a:gd name="T105" fmla="*/ 7 h 33"/>
                <a:gd name="T106" fmla="*/ 4 w 21"/>
                <a:gd name="T107" fmla="*/ 10 h 33"/>
                <a:gd name="T108" fmla="*/ 4 w 21"/>
                <a:gd name="T109" fmla="*/ 13 h 33"/>
                <a:gd name="T110" fmla="*/ 5 w 21"/>
                <a:gd name="T111" fmla="*/ 15 h 33"/>
                <a:gd name="T112" fmla="*/ 7 w 21"/>
                <a:gd name="T113" fmla="*/ 17 h 33"/>
                <a:gd name="T114" fmla="*/ 9 w 21"/>
                <a:gd name="T115" fmla="*/ 17 h 33"/>
                <a:gd name="T116" fmla="*/ 12 w 21"/>
                <a:gd name="T117" fmla="*/ 17 h 33"/>
                <a:gd name="T118" fmla="*/ 14 w 21"/>
                <a:gd name="T119" fmla="*/ 16 h 33"/>
                <a:gd name="T120" fmla="*/ 15 w 21"/>
                <a:gd name="T121" fmla="*/ 13 h 33"/>
                <a:gd name="T122" fmla="*/ 0 w 21"/>
                <a:gd name="T123" fmla="*/ 23 h 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
                <a:gd name="T187" fmla="*/ 0 h 33"/>
                <a:gd name="T188" fmla="*/ 21 w 21"/>
                <a:gd name="T189" fmla="*/ 33 h 3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 h="33">
                  <a:moveTo>
                    <a:pt x="0" y="23"/>
                  </a:moveTo>
                  <a:lnTo>
                    <a:pt x="3" y="24"/>
                  </a:lnTo>
                  <a:lnTo>
                    <a:pt x="4" y="24"/>
                  </a:lnTo>
                  <a:lnTo>
                    <a:pt x="4" y="25"/>
                  </a:lnTo>
                  <a:lnTo>
                    <a:pt x="4" y="26"/>
                  </a:lnTo>
                  <a:lnTo>
                    <a:pt x="4" y="27"/>
                  </a:lnTo>
                  <a:lnTo>
                    <a:pt x="5" y="27"/>
                  </a:lnTo>
                  <a:lnTo>
                    <a:pt x="5" y="28"/>
                  </a:lnTo>
                  <a:lnTo>
                    <a:pt x="6" y="28"/>
                  </a:lnTo>
                  <a:lnTo>
                    <a:pt x="8" y="29"/>
                  </a:lnTo>
                  <a:lnTo>
                    <a:pt x="10" y="29"/>
                  </a:lnTo>
                  <a:lnTo>
                    <a:pt x="10" y="28"/>
                  </a:lnTo>
                  <a:lnTo>
                    <a:pt x="11" y="28"/>
                  </a:lnTo>
                  <a:lnTo>
                    <a:pt x="12" y="28"/>
                  </a:lnTo>
                  <a:lnTo>
                    <a:pt x="12" y="27"/>
                  </a:lnTo>
                  <a:lnTo>
                    <a:pt x="12" y="26"/>
                  </a:lnTo>
                  <a:lnTo>
                    <a:pt x="13" y="26"/>
                  </a:lnTo>
                  <a:lnTo>
                    <a:pt x="13" y="25"/>
                  </a:lnTo>
                  <a:lnTo>
                    <a:pt x="14" y="25"/>
                  </a:lnTo>
                  <a:lnTo>
                    <a:pt x="14" y="24"/>
                  </a:lnTo>
                  <a:lnTo>
                    <a:pt x="15" y="23"/>
                  </a:lnTo>
                  <a:lnTo>
                    <a:pt x="15" y="21"/>
                  </a:lnTo>
                  <a:lnTo>
                    <a:pt x="15" y="20"/>
                  </a:lnTo>
                  <a:lnTo>
                    <a:pt x="15" y="19"/>
                  </a:lnTo>
                  <a:lnTo>
                    <a:pt x="16" y="19"/>
                  </a:lnTo>
                  <a:lnTo>
                    <a:pt x="16" y="18"/>
                  </a:lnTo>
                  <a:lnTo>
                    <a:pt x="15" y="18"/>
                  </a:lnTo>
                  <a:lnTo>
                    <a:pt x="15" y="17"/>
                  </a:lnTo>
                  <a:lnTo>
                    <a:pt x="15" y="18"/>
                  </a:lnTo>
                  <a:lnTo>
                    <a:pt x="15" y="17"/>
                  </a:lnTo>
                  <a:lnTo>
                    <a:pt x="15" y="18"/>
                  </a:lnTo>
                  <a:lnTo>
                    <a:pt x="14" y="19"/>
                  </a:lnTo>
                  <a:lnTo>
                    <a:pt x="13" y="19"/>
                  </a:lnTo>
                  <a:lnTo>
                    <a:pt x="12" y="19"/>
                  </a:lnTo>
                  <a:lnTo>
                    <a:pt x="12" y="20"/>
                  </a:lnTo>
                  <a:lnTo>
                    <a:pt x="11" y="20"/>
                  </a:lnTo>
                  <a:lnTo>
                    <a:pt x="10" y="20"/>
                  </a:lnTo>
                  <a:lnTo>
                    <a:pt x="9" y="21"/>
                  </a:lnTo>
                  <a:lnTo>
                    <a:pt x="8" y="21"/>
                  </a:lnTo>
                  <a:lnTo>
                    <a:pt x="8" y="20"/>
                  </a:lnTo>
                  <a:lnTo>
                    <a:pt x="7" y="20"/>
                  </a:lnTo>
                  <a:lnTo>
                    <a:pt x="6" y="19"/>
                  </a:lnTo>
                  <a:lnTo>
                    <a:pt x="5" y="19"/>
                  </a:lnTo>
                  <a:lnTo>
                    <a:pt x="4" y="19"/>
                  </a:lnTo>
                  <a:lnTo>
                    <a:pt x="3" y="19"/>
                  </a:lnTo>
                  <a:lnTo>
                    <a:pt x="2" y="19"/>
                  </a:lnTo>
                  <a:lnTo>
                    <a:pt x="2" y="18"/>
                  </a:lnTo>
                  <a:lnTo>
                    <a:pt x="2" y="17"/>
                  </a:lnTo>
                  <a:lnTo>
                    <a:pt x="1" y="16"/>
                  </a:lnTo>
                  <a:lnTo>
                    <a:pt x="1" y="15"/>
                  </a:lnTo>
                  <a:lnTo>
                    <a:pt x="2" y="15"/>
                  </a:lnTo>
                  <a:lnTo>
                    <a:pt x="1" y="15"/>
                  </a:lnTo>
                  <a:lnTo>
                    <a:pt x="1" y="13"/>
                  </a:lnTo>
                  <a:lnTo>
                    <a:pt x="0" y="13"/>
                  </a:lnTo>
                  <a:lnTo>
                    <a:pt x="1" y="13"/>
                  </a:lnTo>
                  <a:lnTo>
                    <a:pt x="1" y="12"/>
                  </a:lnTo>
                  <a:lnTo>
                    <a:pt x="1" y="11"/>
                  </a:lnTo>
                  <a:lnTo>
                    <a:pt x="1" y="9"/>
                  </a:lnTo>
                  <a:lnTo>
                    <a:pt x="0" y="9"/>
                  </a:lnTo>
                  <a:lnTo>
                    <a:pt x="1" y="8"/>
                  </a:lnTo>
                  <a:lnTo>
                    <a:pt x="1" y="7"/>
                  </a:lnTo>
                  <a:lnTo>
                    <a:pt x="2" y="6"/>
                  </a:lnTo>
                  <a:lnTo>
                    <a:pt x="2" y="5"/>
                  </a:lnTo>
                  <a:lnTo>
                    <a:pt x="2" y="4"/>
                  </a:lnTo>
                  <a:lnTo>
                    <a:pt x="3" y="3"/>
                  </a:lnTo>
                  <a:lnTo>
                    <a:pt x="4" y="3"/>
                  </a:lnTo>
                  <a:lnTo>
                    <a:pt x="5" y="3"/>
                  </a:lnTo>
                  <a:lnTo>
                    <a:pt x="5" y="2"/>
                  </a:lnTo>
                  <a:lnTo>
                    <a:pt x="5" y="1"/>
                  </a:lnTo>
                  <a:lnTo>
                    <a:pt x="6" y="1"/>
                  </a:lnTo>
                  <a:lnTo>
                    <a:pt x="7" y="1"/>
                  </a:lnTo>
                  <a:lnTo>
                    <a:pt x="8" y="1"/>
                  </a:lnTo>
                  <a:lnTo>
                    <a:pt x="8" y="0"/>
                  </a:lnTo>
                  <a:lnTo>
                    <a:pt x="9" y="0"/>
                  </a:lnTo>
                  <a:lnTo>
                    <a:pt x="9" y="1"/>
                  </a:lnTo>
                  <a:lnTo>
                    <a:pt x="10" y="1"/>
                  </a:lnTo>
                  <a:lnTo>
                    <a:pt x="11" y="1"/>
                  </a:lnTo>
                  <a:lnTo>
                    <a:pt x="12" y="0"/>
                  </a:lnTo>
                  <a:lnTo>
                    <a:pt x="12" y="1"/>
                  </a:lnTo>
                  <a:lnTo>
                    <a:pt x="13" y="1"/>
                  </a:lnTo>
                  <a:lnTo>
                    <a:pt x="14" y="1"/>
                  </a:lnTo>
                  <a:lnTo>
                    <a:pt x="15" y="1"/>
                  </a:lnTo>
                  <a:lnTo>
                    <a:pt x="15" y="2"/>
                  </a:lnTo>
                  <a:lnTo>
                    <a:pt x="16" y="3"/>
                  </a:lnTo>
                  <a:lnTo>
                    <a:pt x="17" y="3"/>
                  </a:lnTo>
                  <a:lnTo>
                    <a:pt x="17" y="4"/>
                  </a:lnTo>
                  <a:lnTo>
                    <a:pt x="18" y="5"/>
                  </a:lnTo>
                  <a:lnTo>
                    <a:pt x="18" y="6"/>
                  </a:lnTo>
                  <a:lnTo>
                    <a:pt x="18" y="7"/>
                  </a:lnTo>
                  <a:lnTo>
                    <a:pt x="19" y="7"/>
                  </a:lnTo>
                  <a:lnTo>
                    <a:pt x="19" y="8"/>
                  </a:lnTo>
                  <a:lnTo>
                    <a:pt x="19" y="9"/>
                  </a:lnTo>
                  <a:lnTo>
                    <a:pt x="20" y="10"/>
                  </a:lnTo>
                  <a:lnTo>
                    <a:pt x="19" y="11"/>
                  </a:lnTo>
                  <a:lnTo>
                    <a:pt x="19" y="12"/>
                  </a:lnTo>
                  <a:lnTo>
                    <a:pt x="19" y="13"/>
                  </a:lnTo>
                  <a:lnTo>
                    <a:pt x="19" y="14"/>
                  </a:lnTo>
                  <a:lnTo>
                    <a:pt x="20" y="15"/>
                  </a:lnTo>
                  <a:lnTo>
                    <a:pt x="20" y="16"/>
                  </a:lnTo>
                  <a:lnTo>
                    <a:pt x="19" y="17"/>
                  </a:lnTo>
                  <a:lnTo>
                    <a:pt x="19" y="18"/>
                  </a:lnTo>
                  <a:lnTo>
                    <a:pt x="19" y="19"/>
                  </a:lnTo>
                  <a:lnTo>
                    <a:pt x="18" y="19"/>
                  </a:lnTo>
                  <a:lnTo>
                    <a:pt x="18" y="21"/>
                  </a:lnTo>
                  <a:lnTo>
                    <a:pt x="18" y="22"/>
                  </a:lnTo>
                  <a:lnTo>
                    <a:pt x="18" y="24"/>
                  </a:lnTo>
                  <a:lnTo>
                    <a:pt x="17" y="24"/>
                  </a:lnTo>
                  <a:lnTo>
                    <a:pt x="17" y="25"/>
                  </a:lnTo>
                  <a:lnTo>
                    <a:pt x="17" y="26"/>
                  </a:lnTo>
                  <a:lnTo>
                    <a:pt x="16" y="26"/>
                  </a:lnTo>
                  <a:lnTo>
                    <a:pt x="16" y="27"/>
                  </a:lnTo>
                  <a:lnTo>
                    <a:pt x="15" y="28"/>
                  </a:lnTo>
                  <a:lnTo>
                    <a:pt x="15" y="29"/>
                  </a:lnTo>
                  <a:lnTo>
                    <a:pt x="14" y="29"/>
                  </a:lnTo>
                  <a:lnTo>
                    <a:pt x="13" y="30"/>
                  </a:lnTo>
                  <a:lnTo>
                    <a:pt x="12" y="30"/>
                  </a:lnTo>
                  <a:lnTo>
                    <a:pt x="12" y="31"/>
                  </a:lnTo>
                  <a:lnTo>
                    <a:pt x="11" y="31"/>
                  </a:lnTo>
                  <a:lnTo>
                    <a:pt x="10" y="31"/>
                  </a:lnTo>
                  <a:lnTo>
                    <a:pt x="9" y="31"/>
                  </a:lnTo>
                  <a:lnTo>
                    <a:pt x="8" y="31"/>
                  </a:lnTo>
                  <a:lnTo>
                    <a:pt x="7" y="31"/>
                  </a:lnTo>
                  <a:lnTo>
                    <a:pt x="7" y="32"/>
                  </a:lnTo>
                  <a:lnTo>
                    <a:pt x="6" y="31"/>
                  </a:lnTo>
                  <a:lnTo>
                    <a:pt x="5" y="31"/>
                  </a:lnTo>
                  <a:lnTo>
                    <a:pt x="4" y="31"/>
                  </a:lnTo>
                  <a:lnTo>
                    <a:pt x="4" y="30"/>
                  </a:lnTo>
                  <a:lnTo>
                    <a:pt x="3" y="30"/>
                  </a:lnTo>
                  <a:lnTo>
                    <a:pt x="2" y="29"/>
                  </a:lnTo>
                  <a:lnTo>
                    <a:pt x="1" y="29"/>
                  </a:lnTo>
                  <a:lnTo>
                    <a:pt x="1" y="28"/>
                  </a:lnTo>
                  <a:lnTo>
                    <a:pt x="0" y="27"/>
                  </a:lnTo>
                  <a:lnTo>
                    <a:pt x="0" y="26"/>
                  </a:lnTo>
                  <a:lnTo>
                    <a:pt x="0" y="25"/>
                  </a:lnTo>
                  <a:lnTo>
                    <a:pt x="0" y="24"/>
                  </a:lnTo>
                  <a:lnTo>
                    <a:pt x="0" y="23"/>
                  </a:lnTo>
                  <a:lnTo>
                    <a:pt x="16" y="11"/>
                  </a:lnTo>
                  <a:lnTo>
                    <a:pt x="15" y="11"/>
                  </a:lnTo>
                  <a:lnTo>
                    <a:pt x="15" y="10"/>
                  </a:lnTo>
                  <a:lnTo>
                    <a:pt x="15" y="9"/>
                  </a:lnTo>
                  <a:lnTo>
                    <a:pt x="16" y="9"/>
                  </a:lnTo>
                  <a:lnTo>
                    <a:pt x="16" y="8"/>
                  </a:lnTo>
                  <a:lnTo>
                    <a:pt x="15" y="8"/>
                  </a:lnTo>
                  <a:lnTo>
                    <a:pt x="15" y="7"/>
                  </a:lnTo>
                  <a:lnTo>
                    <a:pt x="15" y="6"/>
                  </a:lnTo>
                  <a:lnTo>
                    <a:pt x="14" y="5"/>
                  </a:lnTo>
                  <a:lnTo>
                    <a:pt x="13" y="4"/>
                  </a:lnTo>
                  <a:lnTo>
                    <a:pt x="13" y="3"/>
                  </a:lnTo>
                  <a:lnTo>
                    <a:pt x="12" y="3"/>
                  </a:lnTo>
                  <a:lnTo>
                    <a:pt x="11" y="3"/>
                  </a:lnTo>
                  <a:lnTo>
                    <a:pt x="10" y="3"/>
                  </a:lnTo>
                  <a:lnTo>
                    <a:pt x="9" y="3"/>
                  </a:lnTo>
                  <a:lnTo>
                    <a:pt x="8" y="4"/>
                  </a:lnTo>
                  <a:lnTo>
                    <a:pt x="8" y="3"/>
                  </a:lnTo>
                  <a:lnTo>
                    <a:pt x="8" y="4"/>
                  </a:lnTo>
                  <a:lnTo>
                    <a:pt x="7" y="5"/>
                  </a:lnTo>
                  <a:lnTo>
                    <a:pt x="6" y="6"/>
                  </a:lnTo>
                  <a:lnTo>
                    <a:pt x="5" y="6"/>
                  </a:lnTo>
                  <a:lnTo>
                    <a:pt x="5" y="7"/>
                  </a:lnTo>
                  <a:lnTo>
                    <a:pt x="5" y="8"/>
                  </a:lnTo>
                  <a:lnTo>
                    <a:pt x="5" y="9"/>
                  </a:lnTo>
                  <a:lnTo>
                    <a:pt x="4" y="10"/>
                  </a:lnTo>
                  <a:lnTo>
                    <a:pt x="4" y="11"/>
                  </a:lnTo>
                  <a:lnTo>
                    <a:pt x="4" y="12"/>
                  </a:lnTo>
                  <a:lnTo>
                    <a:pt x="4" y="13"/>
                  </a:lnTo>
                  <a:lnTo>
                    <a:pt x="5" y="13"/>
                  </a:lnTo>
                  <a:lnTo>
                    <a:pt x="5" y="14"/>
                  </a:lnTo>
                  <a:lnTo>
                    <a:pt x="5" y="15"/>
                  </a:lnTo>
                  <a:lnTo>
                    <a:pt x="5" y="16"/>
                  </a:lnTo>
                  <a:lnTo>
                    <a:pt x="6" y="16"/>
                  </a:lnTo>
                  <a:lnTo>
                    <a:pt x="7" y="17"/>
                  </a:lnTo>
                  <a:lnTo>
                    <a:pt x="8" y="17"/>
                  </a:lnTo>
                  <a:lnTo>
                    <a:pt x="8" y="18"/>
                  </a:lnTo>
                  <a:lnTo>
                    <a:pt x="9" y="17"/>
                  </a:lnTo>
                  <a:lnTo>
                    <a:pt x="10" y="17"/>
                  </a:lnTo>
                  <a:lnTo>
                    <a:pt x="11" y="17"/>
                  </a:lnTo>
                  <a:lnTo>
                    <a:pt x="12" y="17"/>
                  </a:lnTo>
                  <a:lnTo>
                    <a:pt x="13" y="17"/>
                  </a:lnTo>
                  <a:lnTo>
                    <a:pt x="13" y="16"/>
                  </a:lnTo>
                  <a:lnTo>
                    <a:pt x="14" y="16"/>
                  </a:lnTo>
                  <a:lnTo>
                    <a:pt x="14" y="15"/>
                  </a:lnTo>
                  <a:lnTo>
                    <a:pt x="15" y="14"/>
                  </a:lnTo>
                  <a:lnTo>
                    <a:pt x="15" y="13"/>
                  </a:lnTo>
                  <a:lnTo>
                    <a:pt x="15" y="12"/>
                  </a:lnTo>
                  <a:lnTo>
                    <a:pt x="16" y="11"/>
                  </a:lnTo>
                  <a:lnTo>
                    <a:pt x="0" y="23"/>
                  </a:lnTo>
                </a:path>
              </a:pathLst>
            </a:custGeom>
            <a:solidFill>
              <a:srgbClr val="FFFFFF"/>
            </a:solidFill>
            <a:ln w="12700" cap="rnd">
              <a:noFill/>
              <a:round/>
              <a:headEnd/>
              <a:tailEnd/>
            </a:ln>
          </p:spPr>
          <p:txBody>
            <a:bodyPr/>
            <a:lstStyle/>
            <a:p>
              <a:pPr eaLnBrk="0" hangingPunct="0"/>
              <a:endParaRPr lang="en-US" dirty="0"/>
            </a:p>
          </p:txBody>
        </p:sp>
        <p:sp>
          <p:nvSpPr>
            <p:cNvPr id="3203" name="Freeform 3263"/>
            <p:cNvSpPr>
              <a:spLocks/>
            </p:cNvSpPr>
            <p:nvPr/>
          </p:nvSpPr>
          <p:spPr bwMode="auto">
            <a:xfrm>
              <a:off x="1944" y="2566"/>
              <a:ext cx="21" cy="33"/>
            </a:xfrm>
            <a:custGeom>
              <a:avLst/>
              <a:gdLst>
                <a:gd name="T0" fmla="*/ 5 w 21"/>
                <a:gd name="T1" fmla="*/ 23 h 33"/>
                <a:gd name="T2" fmla="*/ 5 w 21"/>
                <a:gd name="T3" fmla="*/ 26 h 33"/>
                <a:gd name="T4" fmla="*/ 8 w 21"/>
                <a:gd name="T5" fmla="*/ 27 h 33"/>
                <a:gd name="T6" fmla="*/ 9 w 21"/>
                <a:gd name="T7" fmla="*/ 28 h 33"/>
                <a:gd name="T8" fmla="*/ 12 w 21"/>
                <a:gd name="T9" fmla="*/ 29 h 33"/>
                <a:gd name="T10" fmla="*/ 13 w 21"/>
                <a:gd name="T11" fmla="*/ 27 h 33"/>
                <a:gd name="T12" fmla="*/ 15 w 21"/>
                <a:gd name="T13" fmla="*/ 25 h 33"/>
                <a:gd name="T14" fmla="*/ 16 w 21"/>
                <a:gd name="T15" fmla="*/ 24 h 33"/>
                <a:gd name="T16" fmla="*/ 16 w 21"/>
                <a:gd name="T17" fmla="*/ 20 h 33"/>
                <a:gd name="T18" fmla="*/ 14 w 21"/>
                <a:gd name="T19" fmla="*/ 18 h 33"/>
                <a:gd name="T20" fmla="*/ 13 w 21"/>
                <a:gd name="T21" fmla="*/ 17 h 33"/>
                <a:gd name="T22" fmla="*/ 11 w 21"/>
                <a:gd name="T23" fmla="*/ 16 h 33"/>
                <a:gd name="T24" fmla="*/ 8 w 21"/>
                <a:gd name="T25" fmla="*/ 16 h 33"/>
                <a:gd name="T26" fmla="*/ 11 w 21"/>
                <a:gd name="T27" fmla="*/ 13 h 33"/>
                <a:gd name="T28" fmla="*/ 14 w 21"/>
                <a:gd name="T29" fmla="*/ 12 h 33"/>
                <a:gd name="T30" fmla="*/ 15 w 21"/>
                <a:gd name="T31" fmla="*/ 10 h 33"/>
                <a:gd name="T32" fmla="*/ 15 w 21"/>
                <a:gd name="T33" fmla="*/ 9 h 33"/>
                <a:gd name="T34" fmla="*/ 16 w 21"/>
                <a:gd name="T35" fmla="*/ 7 h 33"/>
                <a:gd name="T36" fmla="*/ 15 w 21"/>
                <a:gd name="T37" fmla="*/ 4 h 33"/>
                <a:gd name="T38" fmla="*/ 14 w 21"/>
                <a:gd name="T39" fmla="*/ 3 h 33"/>
                <a:gd name="T40" fmla="*/ 11 w 21"/>
                <a:gd name="T41" fmla="*/ 3 h 33"/>
                <a:gd name="T42" fmla="*/ 8 w 21"/>
                <a:gd name="T43" fmla="*/ 4 h 33"/>
                <a:gd name="T44" fmla="*/ 7 w 21"/>
                <a:gd name="T45" fmla="*/ 7 h 33"/>
                <a:gd name="T46" fmla="*/ 5 w 21"/>
                <a:gd name="T47" fmla="*/ 8 h 33"/>
                <a:gd name="T48" fmla="*/ 2 w 21"/>
                <a:gd name="T49" fmla="*/ 6 h 33"/>
                <a:gd name="T50" fmla="*/ 4 w 21"/>
                <a:gd name="T51" fmla="*/ 5 h 33"/>
                <a:gd name="T52" fmla="*/ 5 w 21"/>
                <a:gd name="T53" fmla="*/ 3 h 33"/>
                <a:gd name="T54" fmla="*/ 7 w 21"/>
                <a:gd name="T55" fmla="*/ 1 h 33"/>
                <a:gd name="T56" fmla="*/ 9 w 21"/>
                <a:gd name="T57" fmla="*/ 0 h 33"/>
                <a:gd name="T58" fmla="*/ 12 w 21"/>
                <a:gd name="T59" fmla="*/ 0 h 33"/>
                <a:gd name="T60" fmla="*/ 15 w 21"/>
                <a:gd name="T61" fmla="*/ 1 h 33"/>
                <a:gd name="T62" fmla="*/ 17 w 21"/>
                <a:gd name="T63" fmla="*/ 2 h 33"/>
                <a:gd name="T64" fmla="*/ 19 w 21"/>
                <a:gd name="T65" fmla="*/ 4 h 33"/>
                <a:gd name="T66" fmla="*/ 20 w 21"/>
                <a:gd name="T67" fmla="*/ 7 h 33"/>
                <a:gd name="T68" fmla="*/ 20 w 21"/>
                <a:gd name="T69" fmla="*/ 10 h 33"/>
                <a:gd name="T70" fmla="*/ 18 w 21"/>
                <a:gd name="T71" fmla="*/ 12 h 33"/>
                <a:gd name="T72" fmla="*/ 17 w 21"/>
                <a:gd name="T73" fmla="*/ 14 h 33"/>
                <a:gd name="T74" fmla="*/ 16 w 21"/>
                <a:gd name="T75" fmla="*/ 15 h 33"/>
                <a:gd name="T76" fmla="*/ 18 w 21"/>
                <a:gd name="T77" fmla="*/ 16 h 33"/>
                <a:gd name="T78" fmla="*/ 19 w 21"/>
                <a:gd name="T79" fmla="*/ 19 h 33"/>
                <a:gd name="T80" fmla="*/ 20 w 21"/>
                <a:gd name="T81" fmla="*/ 22 h 33"/>
                <a:gd name="T82" fmla="*/ 18 w 21"/>
                <a:gd name="T83" fmla="*/ 26 h 33"/>
                <a:gd name="T84" fmla="*/ 17 w 21"/>
                <a:gd name="T85" fmla="*/ 29 h 33"/>
                <a:gd name="T86" fmla="*/ 15 w 21"/>
                <a:gd name="T87" fmla="*/ 30 h 33"/>
                <a:gd name="T88" fmla="*/ 12 w 21"/>
                <a:gd name="T89" fmla="*/ 31 h 33"/>
                <a:gd name="T90" fmla="*/ 9 w 21"/>
                <a:gd name="T91" fmla="*/ 32 h 33"/>
                <a:gd name="T92" fmla="*/ 6 w 21"/>
                <a:gd name="T93" fmla="*/ 31 h 33"/>
                <a:gd name="T94" fmla="*/ 4 w 21"/>
                <a:gd name="T95" fmla="*/ 29 h 33"/>
                <a:gd name="T96" fmla="*/ 2 w 21"/>
                <a:gd name="T97" fmla="*/ 27 h 33"/>
                <a:gd name="T98" fmla="*/ 1 w 21"/>
                <a:gd name="T99" fmla="*/ 25 h 33"/>
                <a:gd name="T100" fmla="*/ 1 w 21"/>
                <a:gd name="T101" fmla="*/ 22 h 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
                <a:gd name="T154" fmla="*/ 0 h 33"/>
                <a:gd name="T155" fmla="*/ 21 w 21"/>
                <a:gd name="T156" fmla="*/ 33 h 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 h="33">
                  <a:moveTo>
                    <a:pt x="1" y="22"/>
                  </a:moveTo>
                  <a:lnTo>
                    <a:pt x="5" y="22"/>
                  </a:lnTo>
                  <a:lnTo>
                    <a:pt x="5" y="23"/>
                  </a:lnTo>
                  <a:lnTo>
                    <a:pt x="5" y="24"/>
                  </a:lnTo>
                  <a:lnTo>
                    <a:pt x="5" y="25"/>
                  </a:lnTo>
                  <a:lnTo>
                    <a:pt x="5" y="26"/>
                  </a:lnTo>
                  <a:lnTo>
                    <a:pt x="6" y="26"/>
                  </a:lnTo>
                  <a:lnTo>
                    <a:pt x="6" y="27"/>
                  </a:lnTo>
                  <a:lnTo>
                    <a:pt x="8" y="27"/>
                  </a:lnTo>
                  <a:lnTo>
                    <a:pt x="8" y="28"/>
                  </a:lnTo>
                  <a:lnTo>
                    <a:pt x="8" y="29"/>
                  </a:lnTo>
                  <a:lnTo>
                    <a:pt x="9" y="28"/>
                  </a:lnTo>
                  <a:lnTo>
                    <a:pt x="10" y="28"/>
                  </a:lnTo>
                  <a:lnTo>
                    <a:pt x="11" y="29"/>
                  </a:lnTo>
                  <a:lnTo>
                    <a:pt x="12" y="29"/>
                  </a:lnTo>
                  <a:lnTo>
                    <a:pt x="12" y="28"/>
                  </a:lnTo>
                  <a:lnTo>
                    <a:pt x="13" y="28"/>
                  </a:lnTo>
                  <a:lnTo>
                    <a:pt x="13" y="27"/>
                  </a:lnTo>
                  <a:lnTo>
                    <a:pt x="14" y="27"/>
                  </a:lnTo>
                  <a:lnTo>
                    <a:pt x="15" y="26"/>
                  </a:lnTo>
                  <a:lnTo>
                    <a:pt x="15" y="25"/>
                  </a:lnTo>
                  <a:lnTo>
                    <a:pt x="15" y="24"/>
                  </a:lnTo>
                  <a:lnTo>
                    <a:pt x="16" y="23"/>
                  </a:lnTo>
                  <a:lnTo>
                    <a:pt x="16" y="24"/>
                  </a:lnTo>
                  <a:lnTo>
                    <a:pt x="16" y="22"/>
                  </a:lnTo>
                  <a:lnTo>
                    <a:pt x="16" y="21"/>
                  </a:lnTo>
                  <a:lnTo>
                    <a:pt x="16" y="20"/>
                  </a:lnTo>
                  <a:lnTo>
                    <a:pt x="15" y="19"/>
                  </a:lnTo>
                  <a:lnTo>
                    <a:pt x="15" y="18"/>
                  </a:lnTo>
                  <a:lnTo>
                    <a:pt x="14" y="18"/>
                  </a:lnTo>
                  <a:lnTo>
                    <a:pt x="15" y="17"/>
                  </a:lnTo>
                  <a:lnTo>
                    <a:pt x="14" y="17"/>
                  </a:lnTo>
                  <a:lnTo>
                    <a:pt x="13" y="17"/>
                  </a:lnTo>
                  <a:lnTo>
                    <a:pt x="12" y="17"/>
                  </a:lnTo>
                  <a:lnTo>
                    <a:pt x="12" y="16"/>
                  </a:lnTo>
                  <a:lnTo>
                    <a:pt x="11" y="16"/>
                  </a:lnTo>
                  <a:lnTo>
                    <a:pt x="10" y="16"/>
                  </a:lnTo>
                  <a:lnTo>
                    <a:pt x="9" y="16"/>
                  </a:lnTo>
                  <a:lnTo>
                    <a:pt x="8" y="16"/>
                  </a:lnTo>
                  <a:lnTo>
                    <a:pt x="8" y="13"/>
                  </a:lnTo>
                  <a:lnTo>
                    <a:pt x="10" y="13"/>
                  </a:lnTo>
                  <a:lnTo>
                    <a:pt x="11" y="13"/>
                  </a:lnTo>
                  <a:lnTo>
                    <a:pt x="12" y="13"/>
                  </a:lnTo>
                  <a:lnTo>
                    <a:pt x="13" y="13"/>
                  </a:lnTo>
                  <a:lnTo>
                    <a:pt x="14" y="12"/>
                  </a:lnTo>
                  <a:lnTo>
                    <a:pt x="15" y="12"/>
                  </a:lnTo>
                  <a:lnTo>
                    <a:pt x="15" y="11"/>
                  </a:lnTo>
                  <a:lnTo>
                    <a:pt x="15" y="10"/>
                  </a:lnTo>
                  <a:lnTo>
                    <a:pt x="16" y="10"/>
                  </a:lnTo>
                  <a:lnTo>
                    <a:pt x="15" y="10"/>
                  </a:lnTo>
                  <a:lnTo>
                    <a:pt x="15" y="9"/>
                  </a:lnTo>
                  <a:lnTo>
                    <a:pt x="16" y="9"/>
                  </a:lnTo>
                  <a:lnTo>
                    <a:pt x="16" y="8"/>
                  </a:lnTo>
                  <a:lnTo>
                    <a:pt x="16" y="7"/>
                  </a:lnTo>
                  <a:lnTo>
                    <a:pt x="16" y="6"/>
                  </a:lnTo>
                  <a:lnTo>
                    <a:pt x="15" y="5"/>
                  </a:lnTo>
                  <a:lnTo>
                    <a:pt x="15" y="4"/>
                  </a:lnTo>
                  <a:lnTo>
                    <a:pt x="15" y="5"/>
                  </a:lnTo>
                  <a:lnTo>
                    <a:pt x="14" y="4"/>
                  </a:lnTo>
                  <a:lnTo>
                    <a:pt x="14" y="3"/>
                  </a:lnTo>
                  <a:lnTo>
                    <a:pt x="13" y="3"/>
                  </a:lnTo>
                  <a:lnTo>
                    <a:pt x="12" y="3"/>
                  </a:lnTo>
                  <a:lnTo>
                    <a:pt x="11" y="3"/>
                  </a:lnTo>
                  <a:lnTo>
                    <a:pt x="10" y="3"/>
                  </a:lnTo>
                  <a:lnTo>
                    <a:pt x="9" y="4"/>
                  </a:lnTo>
                  <a:lnTo>
                    <a:pt x="8" y="4"/>
                  </a:lnTo>
                  <a:lnTo>
                    <a:pt x="8" y="5"/>
                  </a:lnTo>
                  <a:lnTo>
                    <a:pt x="7" y="6"/>
                  </a:lnTo>
                  <a:lnTo>
                    <a:pt x="7" y="7"/>
                  </a:lnTo>
                  <a:lnTo>
                    <a:pt x="7" y="8"/>
                  </a:lnTo>
                  <a:lnTo>
                    <a:pt x="6" y="8"/>
                  </a:lnTo>
                  <a:lnTo>
                    <a:pt x="5" y="8"/>
                  </a:lnTo>
                  <a:lnTo>
                    <a:pt x="2" y="8"/>
                  </a:lnTo>
                  <a:lnTo>
                    <a:pt x="3" y="8"/>
                  </a:lnTo>
                  <a:lnTo>
                    <a:pt x="2" y="6"/>
                  </a:lnTo>
                  <a:lnTo>
                    <a:pt x="3" y="7"/>
                  </a:lnTo>
                  <a:lnTo>
                    <a:pt x="3" y="5"/>
                  </a:lnTo>
                  <a:lnTo>
                    <a:pt x="4" y="5"/>
                  </a:lnTo>
                  <a:lnTo>
                    <a:pt x="4" y="4"/>
                  </a:lnTo>
                  <a:lnTo>
                    <a:pt x="5" y="4"/>
                  </a:lnTo>
                  <a:lnTo>
                    <a:pt x="5" y="3"/>
                  </a:lnTo>
                  <a:lnTo>
                    <a:pt x="6" y="2"/>
                  </a:lnTo>
                  <a:lnTo>
                    <a:pt x="7" y="2"/>
                  </a:lnTo>
                  <a:lnTo>
                    <a:pt x="7" y="1"/>
                  </a:lnTo>
                  <a:lnTo>
                    <a:pt x="8" y="1"/>
                  </a:lnTo>
                  <a:lnTo>
                    <a:pt x="9" y="1"/>
                  </a:lnTo>
                  <a:lnTo>
                    <a:pt x="9" y="0"/>
                  </a:lnTo>
                  <a:lnTo>
                    <a:pt x="10" y="0"/>
                  </a:lnTo>
                  <a:lnTo>
                    <a:pt x="11" y="0"/>
                  </a:lnTo>
                  <a:lnTo>
                    <a:pt x="12" y="0"/>
                  </a:lnTo>
                  <a:lnTo>
                    <a:pt x="13" y="1"/>
                  </a:lnTo>
                  <a:lnTo>
                    <a:pt x="14" y="1"/>
                  </a:lnTo>
                  <a:lnTo>
                    <a:pt x="15" y="1"/>
                  </a:lnTo>
                  <a:lnTo>
                    <a:pt x="16" y="1"/>
                  </a:lnTo>
                  <a:lnTo>
                    <a:pt x="16" y="2"/>
                  </a:lnTo>
                  <a:lnTo>
                    <a:pt x="17" y="2"/>
                  </a:lnTo>
                  <a:lnTo>
                    <a:pt x="18" y="2"/>
                  </a:lnTo>
                  <a:lnTo>
                    <a:pt x="18" y="3"/>
                  </a:lnTo>
                  <a:lnTo>
                    <a:pt x="19" y="4"/>
                  </a:lnTo>
                  <a:lnTo>
                    <a:pt x="19" y="5"/>
                  </a:lnTo>
                  <a:lnTo>
                    <a:pt x="19" y="7"/>
                  </a:lnTo>
                  <a:lnTo>
                    <a:pt x="20" y="7"/>
                  </a:lnTo>
                  <a:lnTo>
                    <a:pt x="20" y="8"/>
                  </a:lnTo>
                  <a:lnTo>
                    <a:pt x="20" y="9"/>
                  </a:lnTo>
                  <a:lnTo>
                    <a:pt x="20" y="10"/>
                  </a:lnTo>
                  <a:lnTo>
                    <a:pt x="19" y="11"/>
                  </a:lnTo>
                  <a:lnTo>
                    <a:pt x="18" y="11"/>
                  </a:lnTo>
                  <a:lnTo>
                    <a:pt x="18" y="12"/>
                  </a:lnTo>
                  <a:lnTo>
                    <a:pt x="18" y="13"/>
                  </a:lnTo>
                  <a:lnTo>
                    <a:pt x="17" y="13"/>
                  </a:lnTo>
                  <a:lnTo>
                    <a:pt x="17" y="14"/>
                  </a:lnTo>
                  <a:lnTo>
                    <a:pt x="16" y="14"/>
                  </a:lnTo>
                  <a:lnTo>
                    <a:pt x="15" y="14"/>
                  </a:lnTo>
                  <a:lnTo>
                    <a:pt x="16" y="15"/>
                  </a:lnTo>
                  <a:lnTo>
                    <a:pt x="17" y="15"/>
                  </a:lnTo>
                  <a:lnTo>
                    <a:pt x="18" y="15"/>
                  </a:lnTo>
                  <a:lnTo>
                    <a:pt x="18" y="16"/>
                  </a:lnTo>
                  <a:lnTo>
                    <a:pt x="18" y="18"/>
                  </a:lnTo>
                  <a:lnTo>
                    <a:pt x="19" y="18"/>
                  </a:lnTo>
                  <a:lnTo>
                    <a:pt x="19" y="19"/>
                  </a:lnTo>
                  <a:lnTo>
                    <a:pt x="20" y="19"/>
                  </a:lnTo>
                  <a:lnTo>
                    <a:pt x="20" y="20"/>
                  </a:lnTo>
                  <a:lnTo>
                    <a:pt x="20" y="22"/>
                  </a:lnTo>
                  <a:lnTo>
                    <a:pt x="20" y="23"/>
                  </a:lnTo>
                  <a:lnTo>
                    <a:pt x="20" y="24"/>
                  </a:lnTo>
                  <a:lnTo>
                    <a:pt x="18" y="26"/>
                  </a:lnTo>
                  <a:lnTo>
                    <a:pt x="18" y="27"/>
                  </a:lnTo>
                  <a:lnTo>
                    <a:pt x="18" y="28"/>
                  </a:lnTo>
                  <a:lnTo>
                    <a:pt x="17" y="29"/>
                  </a:lnTo>
                  <a:lnTo>
                    <a:pt x="16" y="29"/>
                  </a:lnTo>
                  <a:lnTo>
                    <a:pt x="15" y="29"/>
                  </a:lnTo>
                  <a:lnTo>
                    <a:pt x="15" y="30"/>
                  </a:lnTo>
                  <a:lnTo>
                    <a:pt x="14" y="31"/>
                  </a:lnTo>
                  <a:lnTo>
                    <a:pt x="13" y="31"/>
                  </a:lnTo>
                  <a:lnTo>
                    <a:pt x="12" y="31"/>
                  </a:lnTo>
                  <a:lnTo>
                    <a:pt x="10" y="31"/>
                  </a:lnTo>
                  <a:lnTo>
                    <a:pt x="10" y="32"/>
                  </a:lnTo>
                  <a:lnTo>
                    <a:pt x="9" y="32"/>
                  </a:lnTo>
                  <a:lnTo>
                    <a:pt x="8" y="31"/>
                  </a:lnTo>
                  <a:lnTo>
                    <a:pt x="7" y="31"/>
                  </a:lnTo>
                  <a:lnTo>
                    <a:pt x="6" y="31"/>
                  </a:lnTo>
                  <a:lnTo>
                    <a:pt x="5" y="30"/>
                  </a:lnTo>
                  <a:lnTo>
                    <a:pt x="5" y="29"/>
                  </a:lnTo>
                  <a:lnTo>
                    <a:pt x="4" y="29"/>
                  </a:lnTo>
                  <a:lnTo>
                    <a:pt x="3" y="29"/>
                  </a:lnTo>
                  <a:lnTo>
                    <a:pt x="2" y="28"/>
                  </a:lnTo>
                  <a:lnTo>
                    <a:pt x="2" y="27"/>
                  </a:lnTo>
                  <a:lnTo>
                    <a:pt x="2" y="26"/>
                  </a:lnTo>
                  <a:lnTo>
                    <a:pt x="1" y="26"/>
                  </a:lnTo>
                  <a:lnTo>
                    <a:pt x="1" y="25"/>
                  </a:lnTo>
                  <a:lnTo>
                    <a:pt x="1" y="24"/>
                  </a:lnTo>
                  <a:lnTo>
                    <a:pt x="0" y="23"/>
                  </a:lnTo>
                  <a:lnTo>
                    <a:pt x="1" y="22"/>
                  </a:lnTo>
                </a:path>
              </a:pathLst>
            </a:custGeom>
            <a:solidFill>
              <a:srgbClr val="FFFFFF"/>
            </a:solidFill>
            <a:ln w="12700" cap="rnd">
              <a:noFill/>
              <a:round/>
              <a:headEnd/>
              <a:tailEnd/>
            </a:ln>
          </p:spPr>
          <p:txBody>
            <a:bodyPr/>
            <a:lstStyle/>
            <a:p>
              <a:pPr eaLnBrk="0" hangingPunct="0"/>
              <a:endParaRPr lang="en-US" dirty="0"/>
            </a:p>
          </p:txBody>
        </p:sp>
        <p:sp>
          <p:nvSpPr>
            <p:cNvPr id="3204" name="Freeform 3264"/>
            <p:cNvSpPr>
              <a:spLocks/>
            </p:cNvSpPr>
            <p:nvPr/>
          </p:nvSpPr>
          <p:spPr bwMode="auto">
            <a:xfrm>
              <a:off x="1685" y="2142"/>
              <a:ext cx="347" cy="572"/>
            </a:xfrm>
            <a:custGeom>
              <a:avLst/>
              <a:gdLst>
                <a:gd name="T0" fmla="*/ 41 w 347"/>
                <a:gd name="T1" fmla="*/ 288 h 572"/>
                <a:gd name="T2" fmla="*/ 47 w 347"/>
                <a:gd name="T3" fmla="*/ 309 h 572"/>
                <a:gd name="T4" fmla="*/ 58 w 347"/>
                <a:gd name="T5" fmla="*/ 324 h 572"/>
                <a:gd name="T6" fmla="*/ 75 w 347"/>
                <a:gd name="T7" fmla="*/ 316 h 572"/>
                <a:gd name="T8" fmla="*/ 85 w 347"/>
                <a:gd name="T9" fmla="*/ 339 h 572"/>
                <a:gd name="T10" fmla="*/ 77 w 347"/>
                <a:gd name="T11" fmla="*/ 393 h 572"/>
                <a:gd name="T12" fmla="*/ 94 w 347"/>
                <a:gd name="T13" fmla="*/ 541 h 572"/>
                <a:gd name="T14" fmla="*/ 189 w 347"/>
                <a:gd name="T15" fmla="*/ 555 h 572"/>
                <a:gd name="T16" fmla="*/ 183 w 347"/>
                <a:gd name="T17" fmla="*/ 487 h 572"/>
                <a:gd name="T18" fmla="*/ 205 w 347"/>
                <a:gd name="T19" fmla="*/ 533 h 572"/>
                <a:gd name="T20" fmla="*/ 306 w 347"/>
                <a:gd name="T21" fmla="*/ 540 h 572"/>
                <a:gd name="T22" fmla="*/ 286 w 347"/>
                <a:gd name="T23" fmla="*/ 488 h 572"/>
                <a:gd name="T24" fmla="*/ 246 w 347"/>
                <a:gd name="T25" fmla="*/ 388 h 572"/>
                <a:gd name="T26" fmla="*/ 240 w 347"/>
                <a:gd name="T27" fmla="*/ 359 h 572"/>
                <a:gd name="T28" fmla="*/ 226 w 347"/>
                <a:gd name="T29" fmla="*/ 285 h 572"/>
                <a:gd name="T30" fmla="*/ 254 w 347"/>
                <a:gd name="T31" fmla="*/ 349 h 572"/>
                <a:gd name="T32" fmla="*/ 334 w 347"/>
                <a:gd name="T33" fmla="*/ 369 h 572"/>
                <a:gd name="T34" fmla="*/ 341 w 347"/>
                <a:gd name="T35" fmla="*/ 330 h 572"/>
                <a:gd name="T36" fmla="*/ 296 w 347"/>
                <a:gd name="T37" fmla="*/ 259 h 572"/>
                <a:gd name="T38" fmla="*/ 280 w 347"/>
                <a:gd name="T39" fmla="*/ 236 h 572"/>
                <a:gd name="T40" fmla="*/ 274 w 347"/>
                <a:gd name="T41" fmla="*/ 226 h 572"/>
                <a:gd name="T42" fmla="*/ 264 w 347"/>
                <a:gd name="T43" fmla="*/ 220 h 572"/>
                <a:gd name="T44" fmla="*/ 250 w 347"/>
                <a:gd name="T45" fmla="*/ 195 h 572"/>
                <a:gd name="T46" fmla="*/ 163 w 347"/>
                <a:gd name="T47" fmla="*/ 135 h 572"/>
                <a:gd name="T48" fmla="*/ 174 w 347"/>
                <a:gd name="T49" fmla="*/ 89 h 572"/>
                <a:gd name="T50" fmla="*/ 174 w 347"/>
                <a:gd name="T51" fmla="*/ 80 h 572"/>
                <a:gd name="T52" fmla="*/ 167 w 347"/>
                <a:gd name="T53" fmla="*/ 92 h 572"/>
                <a:gd name="T54" fmla="*/ 163 w 347"/>
                <a:gd name="T55" fmla="*/ 104 h 572"/>
                <a:gd name="T56" fmla="*/ 174 w 347"/>
                <a:gd name="T57" fmla="*/ 89 h 572"/>
                <a:gd name="T58" fmla="*/ 182 w 347"/>
                <a:gd name="T59" fmla="*/ 83 h 572"/>
                <a:gd name="T60" fmla="*/ 186 w 347"/>
                <a:gd name="T61" fmla="*/ 72 h 572"/>
                <a:gd name="T62" fmla="*/ 174 w 347"/>
                <a:gd name="T63" fmla="*/ 48 h 572"/>
                <a:gd name="T64" fmla="*/ 168 w 347"/>
                <a:gd name="T65" fmla="*/ 31 h 572"/>
                <a:gd name="T66" fmla="*/ 154 w 347"/>
                <a:gd name="T67" fmla="*/ 15 h 572"/>
                <a:gd name="T68" fmla="*/ 136 w 347"/>
                <a:gd name="T69" fmla="*/ 3 h 572"/>
                <a:gd name="T70" fmla="*/ 114 w 347"/>
                <a:gd name="T71" fmla="*/ 0 h 572"/>
                <a:gd name="T72" fmla="*/ 99 w 347"/>
                <a:gd name="T73" fmla="*/ 3 h 572"/>
                <a:gd name="T74" fmla="*/ 87 w 347"/>
                <a:gd name="T75" fmla="*/ 17 h 572"/>
                <a:gd name="T76" fmla="*/ 80 w 347"/>
                <a:gd name="T77" fmla="*/ 35 h 572"/>
                <a:gd name="T78" fmla="*/ 80 w 347"/>
                <a:gd name="T79" fmla="*/ 54 h 572"/>
                <a:gd name="T80" fmla="*/ 80 w 347"/>
                <a:gd name="T81" fmla="*/ 74 h 572"/>
                <a:gd name="T82" fmla="*/ 80 w 347"/>
                <a:gd name="T83" fmla="*/ 88 h 572"/>
                <a:gd name="T84" fmla="*/ 94 w 347"/>
                <a:gd name="T85" fmla="*/ 108 h 572"/>
                <a:gd name="T86" fmla="*/ 92 w 347"/>
                <a:gd name="T87" fmla="*/ 98 h 572"/>
                <a:gd name="T88" fmla="*/ 103 w 347"/>
                <a:gd name="T89" fmla="*/ 104 h 572"/>
                <a:gd name="T90" fmla="*/ 111 w 347"/>
                <a:gd name="T91" fmla="*/ 115 h 572"/>
                <a:gd name="T92" fmla="*/ 103 w 347"/>
                <a:gd name="T93" fmla="*/ 131 h 572"/>
                <a:gd name="T94" fmla="*/ 80 w 347"/>
                <a:gd name="T95" fmla="*/ 122 h 572"/>
                <a:gd name="T96" fmla="*/ 25 w 347"/>
                <a:gd name="T97" fmla="*/ 86 h 572"/>
                <a:gd name="T98" fmla="*/ 0 w 347"/>
                <a:gd name="T99" fmla="*/ 83 h 572"/>
                <a:gd name="T100" fmla="*/ 57 w 347"/>
                <a:gd name="T101" fmla="*/ 123 h 572"/>
                <a:gd name="T102" fmla="*/ 72 w 347"/>
                <a:gd name="T103" fmla="*/ 129 h 572"/>
                <a:gd name="T104" fmla="*/ 69 w 347"/>
                <a:gd name="T105" fmla="*/ 141 h 572"/>
                <a:gd name="T106" fmla="*/ 72 w 347"/>
                <a:gd name="T107" fmla="*/ 150 h 572"/>
                <a:gd name="T108" fmla="*/ 56 w 347"/>
                <a:gd name="T109" fmla="*/ 160 h 572"/>
                <a:gd name="T110" fmla="*/ 31 w 347"/>
                <a:gd name="T111" fmla="*/ 248 h 572"/>
                <a:gd name="T112" fmla="*/ 31 w 347"/>
                <a:gd name="T113" fmla="*/ 254 h 572"/>
                <a:gd name="T114" fmla="*/ 39 w 347"/>
                <a:gd name="T115" fmla="*/ 269 h 572"/>
                <a:gd name="T116" fmla="*/ 41 w 347"/>
                <a:gd name="T117" fmla="*/ 275 h 5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7"/>
                <a:gd name="T178" fmla="*/ 0 h 572"/>
                <a:gd name="T179" fmla="*/ 347 w 347"/>
                <a:gd name="T180" fmla="*/ 572 h 57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7" h="572">
                  <a:moveTo>
                    <a:pt x="41" y="275"/>
                  </a:moveTo>
                  <a:lnTo>
                    <a:pt x="41" y="288"/>
                  </a:lnTo>
                  <a:lnTo>
                    <a:pt x="45" y="305"/>
                  </a:lnTo>
                  <a:lnTo>
                    <a:pt x="47" y="309"/>
                  </a:lnTo>
                  <a:lnTo>
                    <a:pt x="47" y="318"/>
                  </a:lnTo>
                  <a:lnTo>
                    <a:pt x="58" y="324"/>
                  </a:lnTo>
                  <a:lnTo>
                    <a:pt x="62" y="321"/>
                  </a:lnTo>
                  <a:lnTo>
                    <a:pt x="75" y="316"/>
                  </a:lnTo>
                  <a:lnTo>
                    <a:pt x="82" y="305"/>
                  </a:lnTo>
                  <a:lnTo>
                    <a:pt x="85" y="339"/>
                  </a:lnTo>
                  <a:lnTo>
                    <a:pt x="82" y="373"/>
                  </a:lnTo>
                  <a:lnTo>
                    <a:pt x="77" y="393"/>
                  </a:lnTo>
                  <a:lnTo>
                    <a:pt x="81" y="477"/>
                  </a:lnTo>
                  <a:lnTo>
                    <a:pt x="94" y="541"/>
                  </a:lnTo>
                  <a:lnTo>
                    <a:pt x="93" y="571"/>
                  </a:lnTo>
                  <a:lnTo>
                    <a:pt x="189" y="555"/>
                  </a:lnTo>
                  <a:lnTo>
                    <a:pt x="182" y="512"/>
                  </a:lnTo>
                  <a:lnTo>
                    <a:pt x="183" y="487"/>
                  </a:lnTo>
                  <a:lnTo>
                    <a:pt x="202" y="504"/>
                  </a:lnTo>
                  <a:lnTo>
                    <a:pt x="205" y="533"/>
                  </a:lnTo>
                  <a:lnTo>
                    <a:pt x="216" y="553"/>
                  </a:lnTo>
                  <a:lnTo>
                    <a:pt x="306" y="540"/>
                  </a:lnTo>
                  <a:lnTo>
                    <a:pt x="290" y="511"/>
                  </a:lnTo>
                  <a:lnTo>
                    <a:pt x="286" y="488"/>
                  </a:lnTo>
                  <a:lnTo>
                    <a:pt x="246" y="410"/>
                  </a:lnTo>
                  <a:lnTo>
                    <a:pt x="246" y="388"/>
                  </a:lnTo>
                  <a:lnTo>
                    <a:pt x="223" y="360"/>
                  </a:lnTo>
                  <a:lnTo>
                    <a:pt x="240" y="359"/>
                  </a:lnTo>
                  <a:lnTo>
                    <a:pt x="214" y="293"/>
                  </a:lnTo>
                  <a:lnTo>
                    <a:pt x="226" y="285"/>
                  </a:lnTo>
                  <a:lnTo>
                    <a:pt x="233" y="335"/>
                  </a:lnTo>
                  <a:lnTo>
                    <a:pt x="254" y="349"/>
                  </a:lnTo>
                  <a:lnTo>
                    <a:pt x="260" y="316"/>
                  </a:lnTo>
                  <a:lnTo>
                    <a:pt x="334" y="369"/>
                  </a:lnTo>
                  <a:lnTo>
                    <a:pt x="346" y="368"/>
                  </a:lnTo>
                  <a:lnTo>
                    <a:pt x="341" y="330"/>
                  </a:lnTo>
                  <a:lnTo>
                    <a:pt x="293" y="298"/>
                  </a:lnTo>
                  <a:lnTo>
                    <a:pt x="296" y="259"/>
                  </a:lnTo>
                  <a:lnTo>
                    <a:pt x="280" y="238"/>
                  </a:lnTo>
                  <a:lnTo>
                    <a:pt x="280" y="236"/>
                  </a:lnTo>
                  <a:lnTo>
                    <a:pt x="278" y="229"/>
                  </a:lnTo>
                  <a:lnTo>
                    <a:pt x="274" y="226"/>
                  </a:lnTo>
                  <a:lnTo>
                    <a:pt x="271" y="223"/>
                  </a:lnTo>
                  <a:lnTo>
                    <a:pt x="264" y="220"/>
                  </a:lnTo>
                  <a:lnTo>
                    <a:pt x="258" y="220"/>
                  </a:lnTo>
                  <a:lnTo>
                    <a:pt x="250" y="195"/>
                  </a:lnTo>
                  <a:lnTo>
                    <a:pt x="180" y="141"/>
                  </a:lnTo>
                  <a:lnTo>
                    <a:pt x="163" y="135"/>
                  </a:lnTo>
                  <a:lnTo>
                    <a:pt x="163" y="112"/>
                  </a:lnTo>
                  <a:lnTo>
                    <a:pt x="174" y="89"/>
                  </a:lnTo>
                  <a:lnTo>
                    <a:pt x="170" y="89"/>
                  </a:lnTo>
                  <a:lnTo>
                    <a:pt x="174" y="80"/>
                  </a:lnTo>
                  <a:lnTo>
                    <a:pt x="164" y="83"/>
                  </a:lnTo>
                  <a:lnTo>
                    <a:pt x="167" y="92"/>
                  </a:lnTo>
                  <a:lnTo>
                    <a:pt x="163" y="97"/>
                  </a:lnTo>
                  <a:lnTo>
                    <a:pt x="163" y="104"/>
                  </a:lnTo>
                  <a:lnTo>
                    <a:pt x="170" y="89"/>
                  </a:lnTo>
                  <a:lnTo>
                    <a:pt x="174" y="89"/>
                  </a:lnTo>
                  <a:lnTo>
                    <a:pt x="178" y="86"/>
                  </a:lnTo>
                  <a:lnTo>
                    <a:pt x="182" y="83"/>
                  </a:lnTo>
                  <a:lnTo>
                    <a:pt x="183" y="77"/>
                  </a:lnTo>
                  <a:lnTo>
                    <a:pt x="186" y="72"/>
                  </a:lnTo>
                  <a:lnTo>
                    <a:pt x="178" y="61"/>
                  </a:lnTo>
                  <a:lnTo>
                    <a:pt x="174" y="48"/>
                  </a:lnTo>
                  <a:lnTo>
                    <a:pt x="173" y="40"/>
                  </a:lnTo>
                  <a:lnTo>
                    <a:pt x="168" y="31"/>
                  </a:lnTo>
                  <a:lnTo>
                    <a:pt x="163" y="23"/>
                  </a:lnTo>
                  <a:lnTo>
                    <a:pt x="154" y="15"/>
                  </a:lnTo>
                  <a:lnTo>
                    <a:pt x="144" y="7"/>
                  </a:lnTo>
                  <a:lnTo>
                    <a:pt x="136" y="3"/>
                  </a:lnTo>
                  <a:lnTo>
                    <a:pt x="125" y="0"/>
                  </a:lnTo>
                  <a:lnTo>
                    <a:pt x="114" y="0"/>
                  </a:lnTo>
                  <a:lnTo>
                    <a:pt x="107" y="0"/>
                  </a:lnTo>
                  <a:lnTo>
                    <a:pt x="99" y="3"/>
                  </a:lnTo>
                  <a:lnTo>
                    <a:pt x="92" y="9"/>
                  </a:lnTo>
                  <a:lnTo>
                    <a:pt x="87" y="17"/>
                  </a:lnTo>
                  <a:lnTo>
                    <a:pt x="82" y="27"/>
                  </a:lnTo>
                  <a:lnTo>
                    <a:pt x="80" y="35"/>
                  </a:lnTo>
                  <a:lnTo>
                    <a:pt x="80" y="45"/>
                  </a:lnTo>
                  <a:lnTo>
                    <a:pt x="80" y="54"/>
                  </a:lnTo>
                  <a:lnTo>
                    <a:pt x="80" y="64"/>
                  </a:lnTo>
                  <a:lnTo>
                    <a:pt x="80" y="74"/>
                  </a:lnTo>
                  <a:lnTo>
                    <a:pt x="82" y="86"/>
                  </a:lnTo>
                  <a:lnTo>
                    <a:pt x="80" y="88"/>
                  </a:lnTo>
                  <a:lnTo>
                    <a:pt x="87" y="99"/>
                  </a:lnTo>
                  <a:lnTo>
                    <a:pt x="94" y="108"/>
                  </a:lnTo>
                  <a:lnTo>
                    <a:pt x="111" y="118"/>
                  </a:lnTo>
                  <a:lnTo>
                    <a:pt x="92" y="98"/>
                  </a:lnTo>
                  <a:lnTo>
                    <a:pt x="100" y="97"/>
                  </a:lnTo>
                  <a:lnTo>
                    <a:pt x="103" y="104"/>
                  </a:lnTo>
                  <a:lnTo>
                    <a:pt x="111" y="108"/>
                  </a:lnTo>
                  <a:lnTo>
                    <a:pt x="111" y="115"/>
                  </a:lnTo>
                  <a:lnTo>
                    <a:pt x="109" y="122"/>
                  </a:lnTo>
                  <a:lnTo>
                    <a:pt x="103" y="131"/>
                  </a:lnTo>
                  <a:lnTo>
                    <a:pt x="99" y="135"/>
                  </a:lnTo>
                  <a:lnTo>
                    <a:pt x="80" y="122"/>
                  </a:lnTo>
                  <a:lnTo>
                    <a:pt x="80" y="123"/>
                  </a:lnTo>
                  <a:lnTo>
                    <a:pt x="25" y="86"/>
                  </a:lnTo>
                  <a:lnTo>
                    <a:pt x="7" y="67"/>
                  </a:lnTo>
                  <a:lnTo>
                    <a:pt x="0" y="83"/>
                  </a:lnTo>
                  <a:lnTo>
                    <a:pt x="18" y="92"/>
                  </a:lnTo>
                  <a:lnTo>
                    <a:pt x="57" y="123"/>
                  </a:lnTo>
                  <a:lnTo>
                    <a:pt x="60" y="131"/>
                  </a:lnTo>
                  <a:lnTo>
                    <a:pt x="72" y="129"/>
                  </a:lnTo>
                  <a:lnTo>
                    <a:pt x="76" y="135"/>
                  </a:lnTo>
                  <a:lnTo>
                    <a:pt x="69" y="141"/>
                  </a:lnTo>
                  <a:lnTo>
                    <a:pt x="76" y="147"/>
                  </a:lnTo>
                  <a:lnTo>
                    <a:pt x="72" y="150"/>
                  </a:lnTo>
                  <a:lnTo>
                    <a:pt x="62" y="152"/>
                  </a:lnTo>
                  <a:lnTo>
                    <a:pt x="56" y="160"/>
                  </a:lnTo>
                  <a:lnTo>
                    <a:pt x="53" y="168"/>
                  </a:lnTo>
                  <a:lnTo>
                    <a:pt x="31" y="248"/>
                  </a:lnTo>
                  <a:lnTo>
                    <a:pt x="31" y="249"/>
                  </a:lnTo>
                  <a:lnTo>
                    <a:pt x="31" y="254"/>
                  </a:lnTo>
                  <a:lnTo>
                    <a:pt x="35" y="262"/>
                  </a:lnTo>
                  <a:lnTo>
                    <a:pt x="39" y="269"/>
                  </a:lnTo>
                  <a:lnTo>
                    <a:pt x="41" y="272"/>
                  </a:lnTo>
                  <a:lnTo>
                    <a:pt x="41" y="275"/>
                  </a:lnTo>
                </a:path>
              </a:pathLst>
            </a:custGeom>
            <a:solidFill>
              <a:srgbClr val="FFFFFF"/>
            </a:solidFill>
            <a:ln w="12700" cap="rnd">
              <a:noFill/>
              <a:round/>
              <a:headEnd/>
              <a:tailEnd/>
            </a:ln>
          </p:spPr>
          <p:txBody>
            <a:bodyPr/>
            <a:lstStyle/>
            <a:p>
              <a:pPr eaLnBrk="0" hangingPunct="0"/>
              <a:endParaRPr lang="en-US" dirty="0"/>
            </a:p>
          </p:txBody>
        </p:sp>
        <p:sp>
          <p:nvSpPr>
            <p:cNvPr id="3205" name="Freeform 3265"/>
            <p:cNvSpPr>
              <a:spLocks/>
            </p:cNvSpPr>
            <p:nvPr/>
          </p:nvSpPr>
          <p:spPr bwMode="auto">
            <a:xfrm>
              <a:off x="1685" y="2142"/>
              <a:ext cx="353" cy="578"/>
            </a:xfrm>
            <a:custGeom>
              <a:avLst/>
              <a:gdLst>
                <a:gd name="T0" fmla="*/ 42 w 353"/>
                <a:gd name="T1" fmla="*/ 291 h 578"/>
                <a:gd name="T2" fmla="*/ 48 w 353"/>
                <a:gd name="T3" fmla="*/ 312 h 578"/>
                <a:gd name="T4" fmla="*/ 59 w 353"/>
                <a:gd name="T5" fmla="*/ 327 h 578"/>
                <a:gd name="T6" fmla="*/ 76 w 353"/>
                <a:gd name="T7" fmla="*/ 319 h 578"/>
                <a:gd name="T8" fmla="*/ 86 w 353"/>
                <a:gd name="T9" fmla="*/ 343 h 578"/>
                <a:gd name="T10" fmla="*/ 78 w 353"/>
                <a:gd name="T11" fmla="*/ 397 h 578"/>
                <a:gd name="T12" fmla="*/ 96 w 353"/>
                <a:gd name="T13" fmla="*/ 547 h 578"/>
                <a:gd name="T14" fmla="*/ 192 w 353"/>
                <a:gd name="T15" fmla="*/ 561 h 578"/>
                <a:gd name="T16" fmla="*/ 186 w 353"/>
                <a:gd name="T17" fmla="*/ 492 h 578"/>
                <a:gd name="T18" fmla="*/ 209 w 353"/>
                <a:gd name="T19" fmla="*/ 539 h 578"/>
                <a:gd name="T20" fmla="*/ 311 w 353"/>
                <a:gd name="T21" fmla="*/ 546 h 578"/>
                <a:gd name="T22" fmla="*/ 291 w 353"/>
                <a:gd name="T23" fmla="*/ 493 h 578"/>
                <a:gd name="T24" fmla="*/ 250 w 353"/>
                <a:gd name="T25" fmla="*/ 392 h 578"/>
                <a:gd name="T26" fmla="*/ 244 w 353"/>
                <a:gd name="T27" fmla="*/ 363 h 578"/>
                <a:gd name="T28" fmla="*/ 230 w 353"/>
                <a:gd name="T29" fmla="*/ 288 h 578"/>
                <a:gd name="T30" fmla="*/ 258 w 353"/>
                <a:gd name="T31" fmla="*/ 353 h 578"/>
                <a:gd name="T32" fmla="*/ 340 w 353"/>
                <a:gd name="T33" fmla="*/ 373 h 578"/>
                <a:gd name="T34" fmla="*/ 347 w 353"/>
                <a:gd name="T35" fmla="*/ 333 h 578"/>
                <a:gd name="T36" fmla="*/ 301 w 353"/>
                <a:gd name="T37" fmla="*/ 262 h 578"/>
                <a:gd name="T38" fmla="*/ 285 w 353"/>
                <a:gd name="T39" fmla="*/ 238 h 578"/>
                <a:gd name="T40" fmla="*/ 279 w 353"/>
                <a:gd name="T41" fmla="*/ 228 h 578"/>
                <a:gd name="T42" fmla="*/ 269 w 353"/>
                <a:gd name="T43" fmla="*/ 222 h 578"/>
                <a:gd name="T44" fmla="*/ 254 w 353"/>
                <a:gd name="T45" fmla="*/ 197 h 578"/>
                <a:gd name="T46" fmla="*/ 166 w 353"/>
                <a:gd name="T47" fmla="*/ 136 h 578"/>
                <a:gd name="T48" fmla="*/ 177 w 353"/>
                <a:gd name="T49" fmla="*/ 90 h 578"/>
                <a:gd name="T50" fmla="*/ 177 w 353"/>
                <a:gd name="T51" fmla="*/ 81 h 578"/>
                <a:gd name="T52" fmla="*/ 170 w 353"/>
                <a:gd name="T53" fmla="*/ 93 h 578"/>
                <a:gd name="T54" fmla="*/ 166 w 353"/>
                <a:gd name="T55" fmla="*/ 105 h 578"/>
                <a:gd name="T56" fmla="*/ 177 w 353"/>
                <a:gd name="T57" fmla="*/ 90 h 578"/>
                <a:gd name="T58" fmla="*/ 185 w 353"/>
                <a:gd name="T59" fmla="*/ 84 h 578"/>
                <a:gd name="T60" fmla="*/ 189 w 353"/>
                <a:gd name="T61" fmla="*/ 73 h 578"/>
                <a:gd name="T62" fmla="*/ 177 w 353"/>
                <a:gd name="T63" fmla="*/ 49 h 578"/>
                <a:gd name="T64" fmla="*/ 171 w 353"/>
                <a:gd name="T65" fmla="*/ 31 h 578"/>
                <a:gd name="T66" fmla="*/ 157 w 353"/>
                <a:gd name="T67" fmla="*/ 15 h 578"/>
                <a:gd name="T68" fmla="*/ 138 w 353"/>
                <a:gd name="T69" fmla="*/ 3 h 578"/>
                <a:gd name="T70" fmla="*/ 116 w 353"/>
                <a:gd name="T71" fmla="*/ 0 h 578"/>
                <a:gd name="T72" fmla="*/ 101 w 353"/>
                <a:gd name="T73" fmla="*/ 3 h 578"/>
                <a:gd name="T74" fmla="*/ 89 w 353"/>
                <a:gd name="T75" fmla="*/ 17 h 578"/>
                <a:gd name="T76" fmla="*/ 81 w 353"/>
                <a:gd name="T77" fmla="*/ 35 h 578"/>
                <a:gd name="T78" fmla="*/ 81 w 353"/>
                <a:gd name="T79" fmla="*/ 55 h 578"/>
                <a:gd name="T80" fmla="*/ 81 w 353"/>
                <a:gd name="T81" fmla="*/ 75 h 578"/>
                <a:gd name="T82" fmla="*/ 81 w 353"/>
                <a:gd name="T83" fmla="*/ 89 h 578"/>
                <a:gd name="T84" fmla="*/ 96 w 353"/>
                <a:gd name="T85" fmla="*/ 109 h 578"/>
                <a:gd name="T86" fmla="*/ 94 w 353"/>
                <a:gd name="T87" fmla="*/ 99 h 578"/>
                <a:gd name="T88" fmla="*/ 105 w 353"/>
                <a:gd name="T89" fmla="*/ 105 h 578"/>
                <a:gd name="T90" fmla="*/ 113 w 353"/>
                <a:gd name="T91" fmla="*/ 116 h 578"/>
                <a:gd name="T92" fmla="*/ 105 w 353"/>
                <a:gd name="T93" fmla="*/ 132 h 578"/>
                <a:gd name="T94" fmla="*/ 81 w 353"/>
                <a:gd name="T95" fmla="*/ 123 h 578"/>
                <a:gd name="T96" fmla="*/ 25 w 353"/>
                <a:gd name="T97" fmla="*/ 87 h 578"/>
                <a:gd name="T98" fmla="*/ 0 w 353"/>
                <a:gd name="T99" fmla="*/ 84 h 578"/>
                <a:gd name="T100" fmla="*/ 58 w 353"/>
                <a:gd name="T101" fmla="*/ 124 h 578"/>
                <a:gd name="T102" fmla="*/ 73 w 353"/>
                <a:gd name="T103" fmla="*/ 130 h 578"/>
                <a:gd name="T104" fmla="*/ 70 w 353"/>
                <a:gd name="T105" fmla="*/ 142 h 578"/>
                <a:gd name="T106" fmla="*/ 73 w 353"/>
                <a:gd name="T107" fmla="*/ 152 h 578"/>
                <a:gd name="T108" fmla="*/ 57 w 353"/>
                <a:gd name="T109" fmla="*/ 162 h 578"/>
                <a:gd name="T110" fmla="*/ 32 w 353"/>
                <a:gd name="T111" fmla="*/ 251 h 578"/>
                <a:gd name="T112" fmla="*/ 32 w 353"/>
                <a:gd name="T113" fmla="*/ 257 h 578"/>
                <a:gd name="T114" fmla="*/ 40 w 353"/>
                <a:gd name="T115" fmla="*/ 272 h 578"/>
                <a:gd name="T116" fmla="*/ 42 w 353"/>
                <a:gd name="T117" fmla="*/ 278 h 5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3"/>
                <a:gd name="T178" fmla="*/ 0 h 578"/>
                <a:gd name="T179" fmla="*/ 353 w 353"/>
                <a:gd name="T180" fmla="*/ 578 h 5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3" h="578">
                  <a:moveTo>
                    <a:pt x="42" y="278"/>
                  </a:moveTo>
                  <a:lnTo>
                    <a:pt x="42" y="291"/>
                  </a:lnTo>
                  <a:lnTo>
                    <a:pt x="46" y="308"/>
                  </a:lnTo>
                  <a:lnTo>
                    <a:pt x="48" y="312"/>
                  </a:lnTo>
                  <a:lnTo>
                    <a:pt x="48" y="321"/>
                  </a:lnTo>
                  <a:lnTo>
                    <a:pt x="59" y="327"/>
                  </a:lnTo>
                  <a:lnTo>
                    <a:pt x="63" y="324"/>
                  </a:lnTo>
                  <a:lnTo>
                    <a:pt x="76" y="319"/>
                  </a:lnTo>
                  <a:lnTo>
                    <a:pt x="83" y="308"/>
                  </a:lnTo>
                  <a:lnTo>
                    <a:pt x="86" y="343"/>
                  </a:lnTo>
                  <a:lnTo>
                    <a:pt x="83" y="377"/>
                  </a:lnTo>
                  <a:lnTo>
                    <a:pt x="78" y="397"/>
                  </a:lnTo>
                  <a:lnTo>
                    <a:pt x="82" y="482"/>
                  </a:lnTo>
                  <a:lnTo>
                    <a:pt x="96" y="547"/>
                  </a:lnTo>
                  <a:lnTo>
                    <a:pt x="95" y="577"/>
                  </a:lnTo>
                  <a:lnTo>
                    <a:pt x="192" y="561"/>
                  </a:lnTo>
                  <a:lnTo>
                    <a:pt x="185" y="517"/>
                  </a:lnTo>
                  <a:lnTo>
                    <a:pt x="186" y="492"/>
                  </a:lnTo>
                  <a:lnTo>
                    <a:pt x="205" y="509"/>
                  </a:lnTo>
                  <a:lnTo>
                    <a:pt x="209" y="539"/>
                  </a:lnTo>
                  <a:lnTo>
                    <a:pt x="220" y="559"/>
                  </a:lnTo>
                  <a:lnTo>
                    <a:pt x="311" y="546"/>
                  </a:lnTo>
                  <a:lnTo>
                    <a:pt x="295" y="516"/>
                  </a:lnTo>
                  <a:lnTo>
                    <a:pt x="291" y="493"/>
                  </a:lnTo>
                  <a:lnTo>
                    <a:pt x="250" y="414"/>
                  </a:lnTo>
                  <a:lnTo>
                    <a:pt x="250" y="392"/>
                  </a:lnTo>
                  <a:lnTo>
                    <a:pt x="227" y="364"/>
                  </a:lnTo>
                  <a:lnTo>
                    <a:pt x="244" y="363"/>
                  </a:lnTo>
                  <a:lnTo>
                    <a:pt x="218" y="296"/>
                  </a:lnTo>
                  <a:lnTo>
                    <a:pt x="230" y="288"/>
                  </a:lnTo>
                  <a:lnTo>
                    <a:pt x="237" y="339"/>
                  </a:lnTo>
                  <a:lnTo>
                    <a:pt x="258" y="353"/>
                  </a:lnTo>
                  <a:lnTo>
                    <a:pt x="265" y="319"/>
                  </a:lnTo>
                  <a:lnTo>
                    <a:pt x="340" y="373"/>
                  </a:lnTo>
                  <a:lnTo>
                    <a:pt x="352" y="372"/>
                  </a:lnTo>
                  <a:lnTo>
                    <a:pt x="347" y="333"/>
                  </a:lnTo>
                  <a:lnTo>
                    <a:pt x="298" y="301"/>
                  </a:lnTo>
                  <a:lnTo>
                    <a:pt x="301" y="262"/>
                  </a:lnTo>
                  <a:lnTo>
                    <a:pt x="285" y="241"/>
                  </a:lnTo>
                  <a:lnTo>
                    <a:pt x="285" y="238"/>
                  </a:lnTo>
                  <a:lnTo>
                    <a:pt x="283" y="231"/>
                  </a:lnTo>
                  <a:lnTo>
                    <a:pt x="279" y="228"/>
                  </a:lnTo>
                  <a:lnTo>
                    <a:pt x="276" y="225"/>
                  </a:lnTo>
                  <a:lnTo>
                    <a:pt x="269" y="222"/>
                  </a:lnTo>
                  <a:lnTo>
                    <a:pt x="262" y="222"/>
                  </a:lnTo>
                  <a:lnTo>
                    <a:pt x="254" y="197"/>
                  </a:lnTo>
                  <a:lnTo>
                    <a:pt x="183" y="142"/>
                  </a:lnTo>
                  <a:lnTo>
                    <a:pt x="166" y="136"/>
                  </a:lnTo>
                  <a:lnTo>
                    <a:pt x="166" y="113"/>
                  </a:lnTo>
                  <a:lnTo>
                    <a:pt x="177" y="90"/>
                  </a:lnTo>
                  <a:lnTo>
                    <a:pt x="173" y="90"/>
                  </a:lnTo>
                  <a:lnTo>
                    <a:pt x="177" y="81"/>
                  </a:lnTo>
                  <a:lnTo>
                    <a:pt x="167" y="84"/>
                  </a:lnTo>
                  <a:lnTo>
                    <a:pt x="170" y="93"/>
                  </a:lnTo>
                  <a:lnTo>
                    <a:pt x="166" y="98"/>
                  </a:lnTo>
                  <a:lnTo>
                    <a:pt x="166" y="105"/>
                  </a:lnTo>
                  <a:lnTo>
                    <a:pt x="173" y="90"/>
                  </a:lnTo>
                  <a:lnTo>
                    <a:pt x="177" y="90"/>
                  </a:lnTo>
                  <a:lnTo>
                    <a:pt x="181" y="87"/>
                  </a:lnTo>
                  <a:lnTo>
                    <a:pt x="185" y="84"/>
                  </a:lnTo>
                  <a:lnTo>
                    <a:pt x="186" y="78"/>
                  </a:lnTo>
                  <a:lnTo>
                    <a:pt x="189" y="73"/>
                  </a:lnTo>
                  <a:lnTo>
                    <a:pt x="181" y="62"/>
                  </a:lnTo>
                  <a:lnTo>
                    <a:pt x="177" y="49"/>
                  </a:lnTo>
                  <a:lnTo>
                    <a:pt x="176" y="40"/>
                  </a:lnTo>
                  <a:lnTo>
                    <a:pt x="171" y="31"/>
                  </a:lnTo>
                  <a:lnTo>
                    <a:pt x="166" y="23"/>
                  </a:lnTo>
                  <a:lnTo>
                    <a:pt x="157" y="15"/>
                  </a:lnTo>
                  <a:lnTo>
                    <a:pt x="147" y="7"/>
                  </a:lnTo>
                  <a:lnTo>
                    <a:pt x="138" y="3"/>
                  </a:lnTo>
                  <a:lnTo>
                    <a:pt x="127" y="0"/>
                  </a:lnTo>
                  <a:lnTo>
                    <a:pt x="116" y="0"/>
                  </a:lnTo>
                  <a:lnTo>
                    <a:pt x="109" y="0"/>
                  </a:lnTo>
                  <a:lnTo>
                    <a:pt x="101" y="3"/>
                  </a:lnTo>
                  <a:lnTo>
                    <a:pt x="94" y="9"/>
                  </a:lnTo>
                  <a:lnTo>
                    <a:pt x="89" y="17"/>
                  </a:lnTo>
                  <a:lnTo>
                    <a:pt x="83" y="27"/>
                  </a:lnTo>
                  <a:lnTo>
                    <a:pt x="81" y="35"/>
                  </a:lnTo>
                  <a:lnTo>
                    <a:pt x="81" y="45"/>
                  </a:lnTo>
                  <a:lnTo>
                    <a:pt x="81" y="55"/>
                  </a:lnTo>
                  <a:lnTo>
                    <a:pt x="81" y="65"/>
                  </a:lnTo>
                  <a:lnTo>
                    <a:pt x="81" y="75"/>
                  </a:lnTo>
                  <a:lnTo>
                    <a:pt x="83" y="87"/>
                  </a:lnTo>
                  <a:lnTo>
                    <a:pt x="81" y="89"/>
                  </a:lnTo>
                  <a:lnTo>
                    <a:pt x="89" y="100"/>
                  </a:lnTo>
                  <a:lnTo>
                    <a:pt x="96" y="109"/>
                  </a:lnTo>
                  <a:lnTo>
                    <a:pt x="113" y="119"/>
                  </a:lnTo>
                  <a:lnTo>
                    <a:pt x="94" y="99"/>
                  </a:lnTo>
                  <a:lnTo>
                    <a:pt x="102" y="98"/>
                  </a:lnTo>
                  <a:lnTo>
                    <a:pt x="105" y="105"/>
                  </a:lnTo>
                  <a:lnTo>
                    <a:pt x="113" y="109"/>
                  </a:lnTo>
                  <a:lnTo>
                    <a:pt x="113" y="116"/>
                  </a:lnTo>
                  <a:lnTo>
                    <a:pt x="111" y="123"/>
                  </a:lnTo>
                  <a:lnTo>
                    <a:pt x="105" y="132"/>
                  </a:lnTo>
                  <a:lnTo>
                    <a:pt x="101" y="136"/>
                  </a:lnTo>
                  <a:lnTo>
                    <a:pt x="81" y="123"/>
                  </a:lnTo>
                  <a:lnTo>
                    <a:pt x="81" y="124"/>
                  </a:lnTo>
                  <a:lnTo>
                    <a:pt x="25" y="87"/>
                  </a:lnTo>
                  <a:lnTo>
                    <a:pt x="7" y="68"/>
                  </a:lnTo>
                  <a:lnTo>
                    <a:pt x="0" y="84"/>
                  </a:lnTo>
                  <a:lnTo>
                    <a:pt x="18" y="93"/>
                  </a:lnTo>
                  <a:lnTo>
                    <a:pt x="58" y="124"/>
                  </a:lnTo>
                  <a:lnTo>
                    <a:pt x="61" y="132"/>
                  </a:lnTo>
                  <a:lnTo>
                    <a:pt x="73" y="130"/>
                  </a:lnTo>
                  <a:lnTo>
                    <a:pt x="77" y="136"/>
                  </a:lnTo>
                  <a:lnTo>
                    <a:pt x="70" y="142"/>
                  </a:lnTo>
                  <a:lnTo>
                    <a:pt x="77" y="149"/>
                  </a:lnTo>
                  <a:lnTo>
                    <a:pt x="73" y="152"/>
                  </a:lnTo>
                  <a:lnTo>
                    <a:pt x="63" y="154"/>
                  </a:lnTo>
                  <a:lnTo>
                    <a:pt x="57" y="162"/>
                  </a:lnTo>
                  <a:lnTo>
                    <a:pt x="54" y="170"/>
                  </a:lnTo>
                  <a:lnTo>
                    <a:pt x="32" y="251"/>
                  </a:lnTo>
                  <a:lnTo>
                    <a:pt x="32" y="252"/>
                  </a:lnTo>
                  <a:lnTo>
                    <a:pt x="32" y="257"/>
                  </a:lnTo>
                  <a:lnTo>
                    <a:pt x="36" y="265"/>
                  </a:lnTo>
                  <a:lnTo>
                    <a:pt x="40" y="272"/>
                  </a:lnTo>
                  <a:lnTo>
                    <a:pt x="42" y="275"/>
                  </a:lnTo>
                  <a:lnTo>
                    <a:pt x="42" y="278"/>
                  </a:lnTo>
                </a:path>
              </a:pathLst>
            </a:custGeom>
            <a:noFill/>
            <a:ln w="25400" cap="rnd">
              <a:solidFill>
                <a:srgbClr val="000080"/>
              </a:solidFill>
              <a:round/>
              <a:headEnd/>
              <a:tailEnd/>
            </a:ln>
          </p:spPr>
          <p:txBody>
            <a:bodyPr/>
            <a:lstStyle/>
            <a:p>
              <a:pPr eaLnBrk="0" hangingPunct="0"/>
              <a:endParaRPr lang="en-US" dirty="0"/>
            </a:p>
          </p:txBody>
        </p:sp>
        <p:sp>
          <p:nvSpPr>
            <p:cNvPr id="3206" name="Freeform 3266"/>
            <p:cNvSpPr>
              <a:spLocks/>
            </p:cNvSpPr>
            <p:nvPr/>
          </p:nvSpPr>
          <p:spPr bwMode="auto">
            <a:xfrm>
              <a:off x="1769" y="2084"/>
              <a:ext cx="384" cy="621"/>
            </a:xfrm>
            <a:custGeom>
              <a:avLst/>
              <a:gdLst>
                <a:gd name="T0" fmla="*/ 42 w 384"/>
                <a:gd name="T1" fmla="*/ 313 h 621"/>
                <a:gd name="T2" fmla="*/ 46 w 384"/>
                <a:gd name="T3" fmla="*/ 337 h 621"/>
                <a:gd name="T4" fmla="*/ 58 w 384"/>
                <a:gd name="T5" fmla="*/ 352 h 621"/>
                <a:gd name="T6" fmla="*/ 77 w 384"/>
                <a:gd name="T7" fmla="*/ 344 h 621"/>
                <a:gd name="T8" fmla="*/ 89 w 384"/>
                <a:gd name="T9" fmla="*/ 368 h 621"/>
                <a:gd name="T10" fmla="*/ 79 w 384"/>
                <a:gd name="T11" fmla="*/ 428 h 621"/>
                <a:gd name="T12" fmla="*/ 94 w 384"/>
                <a:gd name="T13" fmla="*/ 589 h 621"/>
                <a:gd name="T14" fmla="*/ 200 w 384"/>
                <a:gd name="T15" fmla="*/ 609 h 621"/>
                <a:gd name="T16" fmla="*/ 197 w 384"/>
                <a:gd name="T17" fmla="*/ 532 h 621"/>
                <a:gd name="T18" fmla="*/ 219 w 384"/>
                <a:gd name="T19" fmla="*/ 583 h 621"/>
                <a:gd name="T20" fmla="*/ 330 w 384"/>
                <a:gd name="T21" fmla="*/ 594 h 621"/>
                <a:gd name="T22" fmla="*/ 314 w 384"/>
                <a:gd name="T23" fmla="*/ 536 h 621"/>
                <a:gd name="T24" fmla="*/ 270 w 384"/>
                <a:gd name="T25" fmla="*/ 428 h 621"/>
                <a:gd name="T26" fmla="*/ 264 w 384"/>
                <a:gd name="T27" fmla="*/ 395 h 621"/>
                <a:gd name="T28" fmla="*/ 250 w 384"/>
                <a:gd name="T29" fmla="*/ 314 h 621"/>
                <a:gd name="T30" fmla="*/ 279 w 384"/>
                <a:gd name="T31" fmla="*/ 385 h 621"/>
                <a:gd name="T32" fmla="*/ 370 w 384"/>
                <a:gd name="T33" fmla="*/ 407 h 621"/>
                <a:gd name="T34" fmla="*/ 378 w 384"/>
                <a:gd name="T35" fmla="*/ 365 h 621"/>
                <a:gd name="T36" fmla="*/ 330 w 384"/>
                <a:gd name="T37" fmla="*/ 289 h 621"/>
                <a:gd name="T38" fmla="*/ 314 w 384"/>
                <a:gd name="T39" fmla="*/ 262 h 621"/>
                <a:gd name="T40" fmla="*/ 308 w 384"/>
                <a:gd name="T41" fmla="*/ 250 h 621"/>
                <a:gd name="T42" fmla="*/ 294 w 384"/>
                <a:gd name="T43" fmla="*/ 246 h 621"/>
                <a:gd name="T44" fmla="*/ 281 w 384"/>
                <a:gd name="T45" fmla="*/ 218 h 621"/>
                <a:gd name="T46" fmla="*/ 182 w 384"/>
                <a:gd name="T47" fmla="*/ 151 h 621"/>
                <a:gd name="T48" fmla="*/ 197 w 384"/>
                <a:gd name="T49" fmla="*/ 100 h 621"/>
                <a:gd name="T50" fmla="*/ 200 w 384"/>
                <a:gd name="T51" fmla="*/ 91 h 621"/>
                <a:gd name="T52" fmla="*/ 189 w 384"/>
                <a:gd name="T53" fmla="*/ 105 h 621"/>
                <a:gd name="T54" fmla="*/ 184 w 384"/>
                <a:gd name="T55" fmla="*/ 117 h 621"/>
                <a:gd name="T56" fmla="*/ 197 w 384"/>
                <a:gd name="T57" fmla="*/ 100 h 621"/>
                <a:gd name="T58" fmla="*/ 206 w 384"/>
                <a:gd name="T59" fmla="*/ 91 h 621"/>
                <a:gd name="T60" fmla="*/ 210 w 384"/>
                <a:gd name="T61" fmla="*/ 81 h 621"/>
                <a:gd name="T62" fmla="*/ 200 w 384"/>
                <a:gd name="T63" fmla="*/ 56 h 621"/>
                <a:gd name="T64" fmla="*/ 192 w 384"/>
                <a:gd name="T65" fmla="*/ 36 h 621"/>
                <a:gd name="T66" fmla="*/ 177 w 384"/>
                <a:gd name="T67" fmla="*/ 17 h 621"/>
                <a:gd name="T68" fmla="*/ 157 w 384"/>
                <a:gd name="T69" fmla="*/ 3 h 621"/>
                <a:gd name="T70" fmla="*/ 134 w 384"/>
                <a:gd name="T71" fmla="*/ 0 h 621"/>
                <a:gd name="T72" fmla="*/ 115 w 384"/>
                <a:gd name="T73" fmla="*/ 6 h 621"/>
                <a:gd name="T74" fmla="*/ 102 w 384"/>
                <a:gd name="T75" fmla="*/ 22 h 621"/>
                <a:gd name="T76" fmla="*/ 93 w 384"/>
                <a:gd name="T77" fmla="*/ 39 h 621"/>
                <a:gd name="T78" fmla="*/ 91 w 384"/>
                <a:gd name="T79" fmla="*/ 60 h 621"/>
                <a:gd name="T80" fmla="*/ 92 w 384"/>
                <a:gd name="T81" fmla="*/ 81 h 621"/>
                <a:gd name="T82" fmla="*/ 92 w 384"/>
                <a:gd name="T83" fmla="*/ 97 h 621"/>
                <a:gd name="T84" fmla="*/ 108 w 384"/>
                <a:gd name="T85" fmla="*/ 118 h 621"/>
                <a:gd name="T86" fmla="*/ 103 w 384"/>
                <a:gd name="T87" fmla="*/ 108 h 621"/>
                <a:gd name="T88" fmla="*/ 115 w 384"/>
                <a:gd name="T89" fmla="*/ 115 h 621"/>
                <a:gd name="T90" fmla="*/ 124 w 384"/>
                <a:gd name="T91" fmla="*/ 127 h 621"/>
                <a:gd name="T92" fmla="*/ 115 w 384"/>
                <a:gd name="T93" fmla="*/ 145 h 621"/>
                <a:gd name="T94" fmla="*/ 91 w 384"/>
                <a:gd name="T95" fmla="*/ 134 h 621"/>
                <a:gd name="T96" fmla="*/ 27 w 384"/>
                <a:gd name="T97" fmla="*/ 91 h 621"/>
                <a:gd name="T98" fmla="*/ 0 w 384"/>
                <a:gd name="T99" fmla="*/ 88 h 621"/>
                <a:gd name="T100" fmla="*/ 63 w 384"/>
                <a:gd name="T101" fmla="*/ 135 h 621"/>
                <a:gd name="T102" fmla="*/ 80 w 384"/>
                <a:gd name="T103" fmla="*/ 142 h 621"/>
                <a:gd name="T104" fmla="*/ 77 w 384"/>
                <a:gd name="T105" fmla="*/ 154 h 621"/>
                <a:gd name="T106" fmla="*/ 79 w 384"/>
                <a:gd name="T107" fmla="*/ 163 h 621"/>
                <a:gd name="T108" fmla="*/ 63 w 384"/>
                <a:gd name="T109" fmla="*/ 174 h 621"/>
                <a:gd name="T110" fmla="*/ 31 w 384"/>
                <a:gd name="T111" fmla="*/ 266 h 621"/>
                <a:gd name="T112" fmla="*/ 31 w 384"/>
                <a:gd name="T113" fmla="*/ 277 h 621"/>
                <a:gd name="T114" fmla="*/ 38 w 384"/>
                <a:gd name="T115" fmla="*/ 293 h 621"/>
                <a:gd name="T116" fmla="*/ 42 w 384"/>
                <a:gd name="T117" fmla="*/ 299 h 62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84"/>
                <a:gd name="T178" fmla="*/ 0 h 621"/>
                <a:gd name="T179" fmla="*/ 384 w 384"/>
                <a:gd name="T180" fmla="*/ 621 h 62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84" h="621">
                  <a:moveTo>
                    <a:pt x="42" y="299"/>
                  </a:moveTo>
                  <a:lnTo>
                    <a:pt x="42" y="313"/>
                  </a:lnTo>
                  <a:lnTo>
                    <a:pt x="44" y="332"/>
                  </a:lnTo>
                  <a:lnTo>
                    <a:pt x="46" y="337"/>
                  </a:lnTo>
                  <a:lnTo>
                    <a:pt x="46" y="344"/>
                  </a:lnTo>
                  <a:lnTo>
                    <a:pt x="58" y="352"/>
                  </a:lnTo>
                  <a:lnTo>
                    <a:pt x="65" y="352"/>
                  </a:lnTo>
                  <a:lnTo>
                    <a:pt x="77" y="344"/>
                  </a:lnTo>
                  <a:lnTo>
                    <a:pt x="88" y="332"/>
                  </a:lnTo>
                  <a:lnTo>
                    <a:pt x="89" y="368"/>
                  </a:lnTo>
                  <a:lnTo>
                    <a:pt x="84" y="406"/>
                  </a:lnTo>
                  <a:lnTo>
                    <a:pt x="79" y="428"/>
                  </a:lnTo>
                  <a:lnTo>
                    <a:pt x="80" y="520"/>
                  </a:lnTo>
                  <a:lnTo>
                    <a:pt x="94" y="589"/>
                  </a:lnTo>
                  <a:lnTo>
                    <a:pt x="92" y="620"/>
                  </a:lnTo>
                  <a:lnTo>
                    <a:pt x="200" y="609"/>
                  </a:lnTo>
                  <a:lnTo>
                    <a:pt x="194" y="561"/>
                  </a:lnTo>
                  <a:lnTo>
                    <a:pt x="197" y="532"/>
                  </a:lnTo>
                  <a:lnTo>
                    <a:pt x="214" y="553"/>
                  </a:lnTo>
                  <a:lnTo>
                    <a:pt x="219" y="583"/>
                  </a:lnTo>
                  <a:lnTo>
                    <a:pt x="229" y="605"/>
                  </a:lnTo>
                  <a:lnTo>
                    <a:pt x="330" y="594"/>
                  </a:lnTo>
                  <a:lnTo>
                    <a:pt x="315" y="561"/>
                  </a:lnTo>
                  <a:lnTo>
                    <a:pt x="314" y="536"/>
                  </a:lnTo>
                  <a:lnTo>
                    <a:pt x="270" y="451"/>
                  </a:lnTo>
                  <a:lnTo>
                    <a:pt x="270" y="428"/>
                  </a:lnTo>
                  <a:lnTo>
                    <a:pt x="245" y="396"/>
                  </a:lnTo>
                  <a:lnTo>
                    <a:pt x="264" y="395"/>
                  </a:lnTo>
                  <a:lnTo>
                    <a:pt x="237" y="322"/>
                  </a:lnTo>
                  <a:lnTo>
                    <a:pt x="250" y="314"/>
                  </a:lnTo>
                  <a:lnTo>
                    <a:pt x="255" y="368"/>
                  </a:lnTo>
                  <a:lnTo>
                    <a:pt x="279" y="385"/>
                  </a:lnTo>
                  <a:lnTo>
                    <a:pt x="288" y="347"/>
                  </a:lnTo>
                  <a:lnTo>
                    <a:pt x="370" y="407"/>
                  </a:lnTo>
                  <a:lnTo>
                    <a:pt x="383" y="406"/>
                  </a:lnTo>
                  <a:lnTo>
                    <a:pt x="378" y="365"/>
                  </a:lnTo>
                  <a:lnTo>
                    <a:pt x="323" y="327"/>
                  </a:lnTo>
                  <a:lnTo>
                    <a:pt x="330" y="289"/>
                  </a:lnTo>
                  <a:lnTo>
                    <a:pt x="314" y="263"/>
                  </a:lnTo>
                  <a:lnTo>
                    <a:pt x="314" y="262"/>
                  </a:lnTo>
                  <a:lnTo>
                    <a:pt x="312" y="256"/>
                  </a:lnTo>
                  <a:lnTo>
                    <a:pt x="308" y="250"/>
                  </a:lnTo>
                  <a:lnTo>
                    <a:pt x="302" y="248"/>
                  </a:lnTo>
                  <a:lnTo>
                    <a:pt x="294" y="246"/>
                  </a:lnTo>
                  <a:lnTo>
                    <a:pt x="289" y="246"/>
                  </a:lnTo>
                  <a:lnTo>
                    <a:pt x="281" y="218"/>
                  </a:lnTo>
                  <a:lnTo>
                    <a:pt x="201" y="155"/>
                  </a:lnTo>
                  <a:lnTo>
                    <a:pt x="182" y="151"/>
                  </a:lnTo>
                  <a:lnTo>
                    <a:pt x="182" y="124"/>
                  </a:lnTo>
                  <a:lnTo>
                    <a:pt x="197" y="100"/>
                  </a:lnTo>
                  <a:lnTo>
                    <a:pt x="193" y="101"/>
                  </a:lnTo>
                  <a:lnTo>
                    <a:pt x="200" y="91"/>
                  </a:lnTo>
                  <a:lnTo>
                    <a:pt x="185" y="91"/>
                  </a:lnTo>
                  <a:lnTo>
                    <a:pt x="189" y="105"/>
                  </a:lnTo>
                  <a:lnTo>
                    <a:pt x="184" y="108"/>
                  </a:lnTo>
                  <a:lnTo>
                    <a:pt x="184" y="117"/>
                  </a:lnTo>
                  <a:lnTo>
                    <a:pt x="193" y="101"/>
                  </a:lnTo>
                  <a:lnTo>
                    <a:pt x="197" y="100"/>
                  </a:lnTo>
                  <a:lnTo>
                    <a:pt x="203" y="97"/>
                  </a:lnTo>
                  <a:lnTo>
                    <a:pt x="206" y="91"/>
                  </a:lnTo>
                  <a:lnTo>
                    <a:pt x="210" y="88"/>
                  </a:lnTo>
                  <a:lnTo>
                    <a:pt x="210" y="81"/>
                  </a:lnTo>
                  <a:lnTo>
                    <a:pt x="203" y="70"/>
                  </a:lnTo>
                  <a:lnTo>
                    <a:pt x="200" y="56"/>
                  </a:lnTo>
                  <a:lnTo>
                    <a:pt x="197" y="44"/>
                  </a:lnTo>
                  <a:lnTo>
                    <a:pt x="192" y="36"/>
                  </a:lnTo>
                  <a:lnTo>
                    <a:pt x="185" y="28"/>
                  </a:lnTo>
                  <a:lnTo>
                    <a:pt x="177" y="17"/>
                  </a:lnTo>
                  <a:lnTo>
                    <a:pt x="166" y="10"/>
                  </a:lnTo>
                  <a:lnTo>
                    <a:pt x="157" y="3"/>
                  </a:lnTo>
                  <a:lnTo>
                    <a:pt x="144" y="1"/>
                  </a:lnTo>
                  <a:lnTo>
                    <a:pt x="134" y="0"/>
                  </a:lnTo>
                  <a:lnTo>
                    <a:pt x="124" y="3"/>
                  </a:lnTo>
                  <a:lnTo>
                    <a:pt x="115" y="6"/>
                  </a:lnTo>
                  <a:lnTo>
                    <a:pt x="107" y="13"/>
                  </a:lnTo>
                  <a:lnTo>
                    <a:pt x="102" y="22"/>
                  </a:lnTo>
                  <a:lnTo>
                    <a:pt x="96" y="29"/>
                  </a:lnTo>
                  <a:lnTo>
                    <a:pt x="93" y="39"/>
                  </a:lnTo>
                  <a:lnTo>
                    <a:pt x="91" y="49"/>
                  </a:lnTo>
                  <a:lnTo>
                    <a:pt x="91" y="60"/>
                  </a:lnTo>
                  <a:lnTo>
                    <a:pt x="91" y="71"/>
                  </a:lnTo>
                  <a:lnTo>
                    <a:pt x="92" y="81"/>
                  </a:lnTo>
                  <a:lnTo>
                    <a:pt x="94" y="92"/>
                  </a:lnTo>
                  <a:lnTo>
                    <a:pt x="92" y="97"/>
                  </a:lnTo>
                  <a:lnTo>
                    <a:pt x="97" y="111"/>
                  </a:lnTo>
                  <a:lnTo>
                    <a:pt x="108" y="118"/>
                  </a:lnTo>
                  <a:lnTo>
                    <a:pt x="124" y="130"/>
                  </a:lnTo>
                  <a:lnTo>
                    <a:pt x="103" y="108"/>
                  </a:lnTo>
                  <a:lnTo>
                    <a:pt x="112" y="105"/>
                  </a:lnTo>
                  <a:lnTo>
                    <a:pt x="115" y="115"/>
                  </a:lnTo>
                  <a:lnTo>
                    <a:pt x="125" y="118"/>
                  </a:lnTo>
                  <a:lnTo>
                    <a:pt x="124" y="127"/>
                  </a:lnTo>
                  <a:lnTo>
                    <a:pt x="121" y="134"/>
                  </a:lnTo>
                  <a:lnTo>
                    <a:pt x="115" y="145"/>
                  </a:lnTo>
                  <a:lnTo>
                    <a:pt x="109" y="146"/>
                  </a:lnTo>
                  <a:lnTo>
                    <a:pt x="91" y="134"/>
                  </a:lnTo>
                  <a:lnTo>
                    <a:pt x="89" y="136"/>
                  </a:lnTo>
                  <a:lnTo>
                    <a:pt x="27" y="91"/>
                  </a:lnTo>
                  <a:lnTo>
                    <a:pt x="8" y="72"/>
                  </a:lnTo>
                  <a:lnTo>
                    <a:pt x="0" y="88"/>
                  </a:lnTo>
                  <a:lnTo>
                    <a:pt x="20" y="100"/>
                  </a:lnTo>
                  <a:lnTo>
                    <a:pt x="63" y="135"/>
                  </a:lnTo>
                  <a:lnTo>
                    <a:pt x="65" y="142"/>
                  </a:lnTo>
                  <a:lnTo>
                    <a:pt x="80" y="142"/>
                  </a:lnTo>
                  <a:lnTo>
                    <a:pt x="82" y="146"/>
                  </a:lnTo>
                  <a:lnTo>
                    <a:pt x="77" y="154"/>
                  </a:lnTo>
                  <a:lnTo>
                    <a:pt x="84" y="161"/>
                  </a:lnTo>
                  <a:lnTo>
                    <a:pt x="79" y="163"/>
                  </a:lnTo>
                  <a:lnTo>
                    <a:pt x="70" y="168"/>
                  </a:lnTo>
                  <a:lnTo>
                    <a:pt x="63" y="174"/>
                  </a:lnTo>
                  <a:lnTo>
                    <a:pt x="58" y="183"/>
                  </a:lnTo>
                  <a:lnTo>
                    <a:pt x="31" y="266"/>
                  </a:lnTo>
                  <a:lnTo>
                    <a:pt x="29" y="271"/>
                  </a:lnTo>
                  <a:lnTo>
                    <a:pt x="31" y="277"/>
                  </a:lnTo>
                  <a:lnTo>
                    <a:pt x="32" y="285"/>
                  </a:lnTo>
                  <a:lnTo>
                    <a:pt x="38" y="293"/>
                  </a:lnTo>
                  <a:lnTo>
                    <a:pt x="42" y="296"/>
                  </a:lnTo>
                  <a:lnTo>
                    <a:pt x="42" y="299"/>
                  </a:lnTo>
                </a:path>
              </a:pathLst>
            </a:custGeom>
            <a:solidFill>
              <a:srgbClr val="FFFFFF"/>
            </a:solidFill>
            <a:ln w="12700" cap="rnd">
              <a:noFill/>
              <a:round/>
              <a:headEnd/>
              <a:tailEnd/>
            </a:ln>
          </p:spPr>
          <p:txBody>
            <a:bodyPr/>
            <a:lstStyle/>
            <a:p>
              <a:pPr eaLnBrk="0" hangingPunct="0"/>
              <a:endParaRPr lang="en-US" dirty="0"/>
            </a:p>
          </p:txBody>
        </p:sp>
        <p:sp>
          <p:nvSpPr>
            <p:cNvPr id="3207" name="Freeform 3267"/>
            <p:cNvSpPr>
              <a:spLocks/>
            </p:cNvSpPr>
            <p:nvPr/>
          </p:nvSpPr>
          <p:spPr bwMode="auto">
            <a:xfrm>
              <a:off x="1769" y="2084"/>
              <a:ext cx="390" cy="627"/>
            </a:xfrm>
            <a:custGeom>
              <a:avLst/>
              <a:gdLst>
                <a:gd name="T0" fmla="*/ 43 w 390"/>
                <a:gd name="T1" fmla="*/ 316 h 627"/>
                <a:gd name="T2" fmla="*/ 47 w 390"/>
                <a:gd name="T3" fmla="*/ 340 h 627"/>
                <a:gd name="T4" fmla="*/ 59 w 390"/>
                <a:gd name="T5" fmla="*/ 355 h 627"/>
                <a:gd name="T6" fmla="*/ 78 w 390"/>
                <a:gd name="T7" fmla="*/ 347 h 627"/>
                <a:gd name="T8" fmla="*/ 90 w 390"/>
                <a:gd name="T9" fmla="*/ 372 h 627"/>
                <a:gd name="T10" fmla="*/ 80 w 390"/>
                <a:gd name="T11" fmla="*/ 432 h 627"/>
                <a:gd name="T12" fmla="*/ 95 w 390"/>
                <a:gd name="T13" fmla="*/ 595 h 627"/>
                <a:gd name="T14" fmla="*/ 203 w 390"/>
                <a:gd name="T15" fmla="*/ 615 h 627"/>
                <a:gd name="T16" fmla="*/ 200 w 390"/>
                <a:gd name="T17" fmla="*/ 537 h 627"/>
                <a:gd name="T18" fmla="*/ 222 w 390"/>
                <a:gd name="T19" fmla="*/ 589 h 627"/>
                <a:gd name="T20" fmla="*/ 335 w 390"/>
                <a:gd name="T21" fmla="*/ 600 h 627"/>
                <a:gd name="T22" fmla="*/ 319 w 390"/>
                <a:gd name="T23" fmla="*/ 541 h 627"/>
                <a:gd name="T24" fmla="*/ 274 w 390"/>
                <a:gd name="T25" fmla="*/ 432 h 627"/>
                <a:gd name="T26" fmla="*/ 268 w 390"/>
                <a:gd name="T27" fmla="*/ 399 h 627"/>
                <a:gd name="T28" fmla="*/ 254 w 390"/>
                <a:gd name="T29" fmla="*/ 317 h 627"/>
                <a:gd name="T30" fmla="*/ 283 w 390"/>
                <a:gd name="T31" fmla="*/ 389 h 627"/>
                <a:gd name="T32" fmla="*/ 376 w 390"/>
                <a:gd name="T33" fmla="*/ 411 h 627"/>
                <a:gd name="T34" fmla="*/ 384 w 390"/>
                <a:gd name="T35" fmla="*/ 369 h 627"/>
                <a:gd name="T36" fmla="*/ 335 w 390"/>
                <a:gd name="T37" fmla="*/ 292 h 627"/>
                <a:gd name="T38" fmla="*/ 319 w 390"/>
                <a:gd name="T39" fmla="*/ 265 h 627"/>
                <a:gd name="T40" fmla="*/ 313 w 390"/>
                <a:gd name="T41" fmla="*/ 252 h 627"/>
                <a:gd name="T42" fmla="*/ 299 w 390"/>
                <a:gd name="T43" fmla="*/ 248 h 627"/>
                <a:gd name="T44" fmla="*/ 285 w 390"/>
                <a:gd name="T45" fmla="*/ 220 h 627"/>
                <a:gd name="T46" fmla="*/ 185 w 390"/>
                <a:gd name="T47" fmla="*/ 152 h 627"/>
                <a:gd name="T48" fmla="*/ 200 w 390"/>
                <a:gd name="T49" fmla="*/ 101 h 627"/>
                <a:gd name="T50" fmla="*/ 203 w 390"/>
                <a:gd name="T51" fmla="*/ 92 h 627"/>
                <a:gd name="T52" fmla="*/ 192 w 390"/>
                <a:gd name="T53" fmla="*/ 106 h 627"/>
                <a:gd name="T54" fmla="*/ 187 w 390"/>
                <a:gd name="T55" fmla="*/ 118 h 627"/>
                <a:gd name="T56" fmla="*/ 200 w 390"/>
                <a:gd name="T57" fmla="*/ 101 h 627"/>
                <a:gd name="T58" fmla="*/ 209 w 390"/>
                <a:gd name="T59" fmla="*/ 92 h 627"/>
                <a:gd name="T60" fmla="*/ 213 w 390"/>
                <a:gd name="T61" fmla="*/ 82 h 627"/>
                <a:gd name="T62" fmla="*/ 203 w 390"/>
                <a:gd name="T63" fmla="*/ 57 h 627"/>
                <a:gd name="T64" fmla="*/ 195 w 390"/>
                <a:gd name="T65" fmla="*/ 36 h 627"/>
                <a:gd name="T66" fmla="*/ 180 w 390"/>
                <a:gd name="T67" fmla="*/ 17 h 627"/>
                <a:gd name="T68" fmla="*/ 159 w 390"/>
                <a:gd name="T69" fmla="*/ 3 h 627"/>
                <a:gd name="T70" fmla="*/ 136 w 390"/>
                <a:gd name="T71" fmla="*/ 0 h 627"/>
                <a:gd name="T72" fmla="*/ 117 w 390"/>
                <a:gd name="T73" fmla="*/ 6 h 627"/>
                <a:gd name="T74" fmla="*/ 104 w 390"/>
                <a:gd name="T75" fmla="*/ 22 h 627"/>
                <a:gd name="T76" fmla="*/ 94 w 390"/>
                <a:gd name="T77" fmla="*/ 39 h 627"/>
                <a:gd name="T78" fmla="*/ 92 w 390"/>
                <a:gd name="T79" fmla="*/ 61 h 627"/>
                <a:gd name="T80" fmla="*/ 93 w 390"/>
                <a:gd name="T81" fmla="*/ 82 h 627"/>
                <a:gd name="T82" fmla="*/ 93 w 390"/>
                <a:gd name="T83" fmla="*/ 98 h 627"/>
                <a:gd name="T84" fmla="*/ 110 w 390"/>
                <a:gd name="T85" fmla="*/ 119 h 627"/>
                <a:gd name="T86" fmla="*/ 105 w 390"/>
                <a:gd name="T87" fmla="*/ 109 h 627"/>
                <a:gd name="T88" fmla="*/ 117 w 390"/>
                <a:gd name="T89" fmla="*/ 116 h 627"/>
                <a:gd name="T90" fmla="*/ 126 w 390"/>
                <a:gd name="T91" fmla="*/ 128 h 627"/>
                <a:gd name="T92" fmla="*/ 117 w 390"/>
                <a:gd name="T93" fmla="*/ 146 h 627"/>
                <a:gd name="T94" fmla="*/ 92 w 390"/>
                <a:gd name="T95" fmla="*/ 135 h 627"/>
                <a:gd name="T96" fmla="*/ 27 w 390"/>
                <a:gd name="T97" fmla="*/ 92 h 627"/>
                <a:gd name="T98" fmla="*/ 0 w 390"/>
                <a:gd name="T99" fmla="*/ 89 h 627"/>
                <a:gd name="T100" fmla="*/ 64 w 390"/>
                <a:gd name="T101" fmla="*/ 136 h 627"/>
                <a:gd name="T102" fmla="*/ 81 w 390"/>
                <a:gd name="T103" fmla="*/ 143 h 627"/>
                <a:gd name="T104" fmla="*/ 78 w 390"/>
                <a:gd name="T105" fmla="*/ 155 h 627"/>
                <a:gd name="T106" fmla="*/ 80 w 390"/>
                <a:gd name="T107" fmla="*/ 165 h 627"/>
                <a:gd name="T108" fmla="*/ 64 w 390"/>
                <a:gd name="T109" fmla="*/ 176 h 627"/>
                <a:gd name="T110" fmla="*/ 31 w 390"/>
                <a:gd name="T111" fmla="*/ 269 h 627"/>
                <a:gd name="T112" fmla="*/ 31 w 390"/>
                <a:gd name="T113" fmla="*/ 280 h 627"/>
                <a:gd name="T114" fmla="*/ 39 w 390"/>
                <a:gd name="T115" fmla="*/ 296 h 627"/>
                <a:gd name="T116" fmla="*/ 43 w 390"/>
                <a:gd name="T117" fmla="*/ 302 h 6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0"/>
                <a:gd name="T178" fmla="*/ 0 h 627"/>
                <a:gd name="T179" fmla="*/ 390 w 390"/>
                <a:gd name="T180" fmla="*/ 627 h 62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0" h="627">
                  <a:moveTo>
                    <a:pt x="43" y="302"/>
                  </a:moveTo>
                  <a:lnTo>
                    <a:pt x="43" y="316"/>
                  </a:lnTo>
                  <a:lnTo>
                    <a:pt x="45" y="335"/>
                  </a:lnTo>
                  <a:lnTo>
                    <a:pt x="47" y="340"/>
                  </a:lnTo>
                  <a:lnTo>
                    <a:pt x="47" y="347"/>
                  </a:lnTo>
                  <a:lnTo>
                    <a:pt x="59" y="355"/>
                  </a:lnTo>
                  <a:lnTo>
                    <a:pt x="66" y="355"/>
                  </a:lnTo>
                  <a:lnTo>
                    <a:pt x="78" y="347"/>
                  </a:lnTo>
                  <a:lnTo>
                    <a:pt x="89" y="335"/>
                  </a:lnTo>
                  <a:lnTo>
                    <a:pt x="90" y="372"/>
                  </a:lnTo>
                  <a:lnTo>
                    <a:pt x="85" y="410"/>
                  </a:lnTo>
                  <a:lnTo>
                    <a:pt x="80" y="432"/>
                  </a:lnTo>
                  <a:lnTo>
                    <a:pt x="81" y="525"/>
                  </a:lnTo>
                  <a:lnTo>
                    <a:pt x="95" y="595"/>
                  </a:lnTo>
                  <a:lnTo>
                    <a:pt x="93" y="626"/>
                  </a:lnTo>
                  <a:lnTo>
                    <a:pt x="203" y="615"/>
                  </a:lnTo>
                  <a:lnTo>
                    <a:pt x="197" y="566"/>
                  </a:lnTo>
                  <a:lnTo>
                    <a:pt x="200" y="537"/>
                  </a:lnTo>
                  <a:lnTo>
                    <a:pt x="217" y="558"/>
                  </a:lnTo>
                  <a:lnTo>
                    <a:pt x="222" y="589"/>
                  </a:lnTo>
                  <a:lnTo>
                    <a:pt x="233" y="611"/>
                  </a:lnTo>
                  <a:lnTo>
                    <a:pt x="335" y="600"/>
                  </a:lnTo>
                  <a:lnTo>
                    <a:pt x="320" y="566"/>
                  </a:lnTo>
                  <a:lnTo>
                    <a:pt x="319" y="541"/>
                  </a:lnTo>
                  <a:lnTo>
                    <a:pt x="274" y="455"/>
                  </a:lnTo>
                  <a:lnTo>
                    <a:pt x="274" y="432"/>
                  </a:lnTo>
                  <a:lnTo>
                    <a:pt x="249" y="400"/>
                  </a:lnTo>
                  <a:lnTo>
                    <a:pt x="268" y="399"/>
                  </a:lnTo>
                  <a:lnTo>
                    <a:pt x="241" y="325"/>
                  </a:lnTo>
                  <a:lnTo>
                    <a:pt x="254" y="317"/>
                  </a:lnTo>
                  <a:lnTo>
                    <a:pt x="259" y="372"/>
                  </a:lnTo>
                  <a:lnTo>
                    <a:pt x="283" y="389"/>
                  </a:lnTo>
                  <a:lnTo>
                    <a:pt x="293" y="350"/>
                  </a:lnTo>
                  <a:lnTo>
                    <a:pt x="376" y="411"/>
                  </a:lnTo>
                  <a:lnTo>
                    <a:pt x="389" y="410"/>
                  </a:lnTo>
                  <a:lnTo>
                    <a:pt x="384" y="369"/>
                  </a:lnTo>
                  <a:lnTo>
                    <a:pt x="328" y="330"/>
                  </a:lnTo>
                  <a:lnTo>
                    <a:pt x="335" y="292"/>
                  </a:lnTo>
                  <a:lnTo>
                    <a:pt x="319" y="266"/>
                  </a:lnTo>
                  <a:lnTo>
                    <a:pt x="319" y="265"/>
                  </a:lnTo>
                  <a:lnTo>
                    <a:pt x="317" y="258"/>
                  </a:lnTo>
                  <a:lnTo>
                    <a:pt x="313" y="252"/>
                  </a:lnTo>
                  <a:lnTo>
                    <a:pt x="307" y="250"/>
                  </a:lnTo>
                  <a:lnTo>
                    <a:pt x="299" y="248"/>
                  </a:lnTo>
                  <a:lnTo>
                    <a:pt x="294" y="248"/>
                  </a:lnTo>
                  <a:lnTo>
                    <a:pt x="285" y="220"/>
                  </a:lnTo>
                  <a:lnTo>
                    <a:pt x="204" y="157"/>
                  </a:lnTo>
                  <a:lnTo>
                    <a:pt x="185" y="152"/>
                  </a:lnTo>
                  <a:lnTo>
                    <a:pt x="185" y="125"/>
                  </a:lnTo>
                  <a:lnTo>
                    <a:pt x="200" y="101"/>
                  </a:lnTo>
                  <a:lnTo>
                    <a:pt x="196" y="102"/>
                  </a:lnTo>
                  <a:lnTo>
                    <a:pt x="203" y="92"/>
                  </a:lnTo>
                  <a:lnTo>
                    <a:pt x="188" y="92"/>
                  </a:lnTo>
                  <a:lnTo>
                    <a:pt x="192" y="106"/>
                  </a:lnTo>
                  <a:lnTo>
                    <a:pt x="187" y="109"/>
                  </a:lnTo>
                  <a:lnTo>
                    <a:pt x="187" y="118"/>
                  </a:lnTo>
                  <a:lnTo>
                    <a:pt x="196" y="102"/>
                  </a:lnTo>
                  <a:lnTo>
                    <a:pt x="200" y="101"/>
                  </a:lnTo>
                  <a:lnTo>
                    <a:pt x="206" y="98"/>
                  </a:lnTo>
                  <a:lnTo>
                    <a:pt x="209" y="92"/>
                  </a:lnTo>
                  <a:lnTo>
                    <a:pt x="213" y="89"/>
                  </a:lnTo>
                  <a:lnTo>
                    <a:pt x="213" y="82"/>
                  </a:lnTo>
                  <a:lnTo>
                    <a:pt x="206" y="71"/>
                  </a:lnTo>
                  <a:lnTo>
                    <a:pt x="203" y="57"/>
                  </a:lnTo>
                  <a:lnTo>
                    <a:pt x="200" y="44"/>
                  </a:lnTo>
                  <a:lnTo>
                    <a:pt x="195" y="36"/>
                  </a:lnTo>
                  <a:lnTo>
                    <a:pt x="188" y="28"/>
                  </a:lnTo>
                  <a:lnTo>
                    <a:pt x="180" y="17"/>
                  </a:lnTo>
                  <a:lnTo>
                    <a:pt x="169" y="10"/>
                  </a:lnTo>
                  <a:lnTo>
                    <a:pt x="159" y="3"/>
                  </a:lnTo>
                  <a:lnTo>
                    <a:pt x="146" y="1"/>
                  </a:lnTo>
                  <a:lnTo>
                    <a:pt x="136" y="0"/>
                  </a:lnTo>
                  <a:lnTo>
                    <a:pt x="126" y="3"/>
                  </a:lnTo>
                  <a:lnTo>
                    <a:pt x="117" y="6"/>
                  </a:lnTo>
                  <a:lnTo>
                    <a:pt x="109" y="13"/>
                  </a:lnTo>
                  <a:lnTo>
                    <a:pt x="104" y="22"/>
                  </a:lnTo>
                  <a:lnTo>
                    <a:pt x="97" y="29"/>
                  </a:lnTo>
                  <a:lnTo>
                    <a:pt x="94" y="39"/>
                  </a:lnTo>
                  <a:lnTo>
                    <a:pt x="92" y="49"/>
                  </a:lnTo>
                  <a:lnTo>
                    <a:pt x="92" y="61"/>
                  </a:lnTo>
                  <a:lnTo>
                    <a:pt x="92" y="72"/>
                  </a:lnTo>
                  <a:lnTo>
                    <a:pt x="93" y="82"/>
                  </a:lnTo>
                  <a:lnTo>
                    <a:pt x="95" y="93"/>
                  </a:lnTo>
                  <a:lnTo>
                    <a:pt x="93" y="98"/>
                  </a:lnTo>
                  <a:lnTo>
                    <a:pt x="99" y="112"/>
                  </a:lnTo>
                  <a:lnTo>
                    <a:pt x="110" y="119"/>
                  </a:lnTo>
                  <a:lnTo>
                    <a:pt x="126" y="131"/>
                  </a:lnTo>
                  <a:lnTo>
                    <a:pt x="105" y="109"/>
                  </a:lnTo>
                  <a:lnTo>
                    <a:pt x="114" y="106"/>
                  </a:lnTo>
                  <a:lnTo>
                    <a:pt x="117" y="116"/>
                  </a:lnTo>
                  <a:lnTo>
                    <a:pt x="127" y="119"/>
                  </a:lnTo>
                  <a:lnTo>
                    <a:pt x="126" y="128"/>
                  </a:lnTo>
                  <a:lnTo>
                    <a:pt x="123" y="135"/>
                  </a:lnTo>
                  <a:lnTo>
                    <a:pt x="117" y="146"/>
                  </a:lnTo>
                  <a:lnTo>
                    <a:pt x="111" y="147"/>
                  </a:lnTo>
                  <a:lnTo>
                    <a:pt x="92" y="135"/>
                  </a:lnTo>
                  <a:lnTo>
                    <a:pt x="90" y="137"/>
                  </a:lnTo>
                  <a:lnTo>
                    <a:pt x="27" y="92"/>
                  </a:lnTo>
                  <a:lnTo>
                    <a:pt x="8" y="73"/>
                  </a:lnTo>
                  <a:lnTo>
                    <a:pt x="0" y="89"/>
                  </a:lnTo>
                  <a:lnTo>
                    <a:pt x="20" y="101"/>
                  </a:lnTo>
                  <a:lnTo>
                    <a:pt x="64" y="136"/>
                  </a:lnTo>
                  <a:lnTo>
                    <a:pt x="66" y="143"/>
                  </a:lnTo>
                  <a:lnTo>
                    <a:pt x="81" y="143"/>
                  </a:lnTo>
                  <a:lnTo>
                    <a:pt x="83" y="147"/>
                  </a:lnTo>
                  <a:lnTo>
                    <a:pt x="78" y="155"/>
                  </a:lnTo>
                  <a:lnTo>
                    <a:pt x="85" y="163"/>
                  </a:lnTo>
                  <a:lnTo>
                    <a:pt x="80" y="165"/>
                  </a:lnTo>
                  <a:lnTo>
                    <a:pt x="71" y="170"/>
                  </a:lnTo>
                  <a:lnTo>
                    <a:pt x="64" y="176"/>
                  </a:lnTo>
                  <a:lnTo>
                    <a:pt x="59" y="185"/>
                  </a:lnTo>
                  <a:lnTo>
                    <a:pt x="31" y="269"/>
                  </a:lnTo>
                  <a:lnTo>
                    <a:pt x="29" y="274"/>
                  </a:lnTo>
                  <a:lnTo>
                    <a:pt x="31" y="280"/>
                  </a:lnTo>
                  <a:lnTo>
                    <a:pt x="33" y="288"/>
                  </a:lnTo>
                  <a:lnTo>
                    <a:pt x="39" y="296"/>
                  </a:lnTo>
                  <a:lnTo>
                    <a:pt x="43" y="299"/>
                  </a:lnTo>
                  <a:lnTo>
                    <a:pt x="43" y="302"/>
                  </a:lnTo>
                </a:path>
              </a:pathLst>
            </a:custGeom>
            <a:noFill/>
            <a:ln w="25400" cap="rnd">
              <a:solidFill>
                <a:srgbClr val="000080"/>
              </a:solidFill>
              <a:round/>
              <a:headEnd/>
              <a:tailEnd/>
            </a:ln>
          </p:spPr>
          <p:txBody>
            <a:bodyPr/>
            <a:lstStyle/>
            <a:p>
              <a:pPr eaLnBrk="0" hangingPunct="0"/>
              <a:endParaRPr lang="en-US" dirty="0"/>
            </a:p>
          </p:txBody>
        </p:sp>
        <p:sp>
          <p:nvSpPr>
            <p:cNvPr id="3208" name="Freeform 3268"/>
            <p:cNvSpPr>
              <a:spLocks/>
            </p:cNvSpPr>
            <p:nvPr/>
          </p:nvSpPr>
          <p:spPr bwMode="auto">
            <a:xfrm>
              <a:off x="1852" y="2028"/>
              <a:ext cx="421" cy="670"/>
            </a:xfrm>
            <a:custGeom>
              <a:avLst/>
              <a:gdLst>
                <a:gd name="T0" fmla="*/ 39 w 421"/>
                <a:gd name="T1" fmla="*/ 336 h 670"/>
                <a:gd name="T2" fmla="*/ 45 w 421"/>
                <a:gd name="T3" fmla="*/ 360 h 670"/>
                <a:gd name="T4" fmla="*/ 59 w 421"/>
                <a:gd name="T5" fmla="*/ 379 h 670"/>
                <a:gd name="T6" fmla="*/ 80 w 421"/>
                <a:gd name="T7" fmla="*/ 369 h 670"/>
                <a:gd name="T8" fmla="*/ 92 w 421"/>
                <a:gd name="T9" fmla="*/ 398 h 670"/>
                <a:gd name="T10" fmla="*/ 80 w 421"/>
                <a:gd name="T11" fmla="*/ 463 h 670"/>
                <a:gd name="T12" fmla="*/ 93 w 421"/>
                <a:gd name="T13" fmla="*/ 635 h 670"/>
                <a:gd name="T14" fmla="*/ 212 w 421"/>
                <a:gd name="T15" fmla="*/ 659 h 670"/>
                <a:gd name="T16" fmla="*/ 209 w 421"/>
                <a:gd name="T17" fmla="*/ 575 h 670"/>
                <a:gd name="T18" fmla="*/ 234 w 421"/>
                <a:gd name="T19" fmla="*/ 632 h 670"/>
                <a:gd name="T20" fmla="*/ 358 w 421"/>
                <a:gd name="T21" fmla="*/ 645 h 670"/>
                <a:gd name="T22" fmla="*/ 339 w 421"/>
                <a:gd name="T23" fmla="*/ 581 h 670"/>
                <a:gd name="T24" fmla="*/ 292 w 421"/>
                <a:gd name="T25" fmla="*/ 463 h 670"/>
                <a:gd name="T26" fmla="*/ 289 w 421"/>
                <a:gd name="T27" fmla="*/ 427 h 670"/>
                <a:gd name="T28" fmla="*/ 274 w 421"/>
                <a:gd name="T29" fmla="*/ 340 h 670"/>
                <a:gd name="T30" fmla="*/ 305 w 421"/>
                <a:gd name="T31" fmla="*/ 419 h 670"/>
                <a:gd name="T32" fmla="*/ 406 w 421"/>
                <a:gd name="T33" fmla="*/ 444 h 670"/>
                <a:gd name="T34" fmla="*/ 416 w 421"/>
                <a:gd name="T35" fmla="*/ 398 h 670"/>
                <a:gd name="T36" fmla="*/ 365 w 421"/>
                <a:gd name="T37" fmla="*/ 313 h 670"/>
                <a:gd name="T38" fmla="*/ 347 w 421"/>
                <a:gd name="T39" fmla="*/ 285 h 670"/>
                <a:gd name="T40" fmla="*/ 342 w 421"/>
                <a:gd name="T41" fmla="*/ 275 h 670"/>
                <a:gd name="T42" fmla="*/ 326 w 421"/>
                <a:gd name="T43" fmla="*/ 266 h 670"/>
                <a:gd name="T44" fmla="*/ 311 w 421"/>
                <a:gd name="T45" fmla="*/ 236 h 670"/>
                <a:gd name="T46" fmla="*/ 204 w 421"/>
                <a:gd name="T47" fmla="*/ 162 h 670"/>
                <a:gd name="T48" fmla="*/ 221 w 421"/>
                <a:gd name="T49" fmla="*/ 107 h 670"/>
                <a:gd name="T50" fmla="*/ 222 w 421"/>
                <a:gd name="T51" fmla="*/ 97 h 670"/>
                <a:gd name="T52" fmla="*/ 212 w 421"/>
                <a:gd name="T53" fmla="*/ 114 h 670"/>
                <a:gd name="T54" fmla="*/ 206 w 421"/>
                <a:gd name="T55" fmla="*/ 127 h 670"/>
                <a:gd name="T56" fmla="*/ 221 w 421"/>
                <a:gd name="T57" fmla="*/ 107 h 670"/>
                <a:gd name="T58" fmla="*/ 231 w 421"/>
                <a:gd name="T59" fmla="*/ 98 h 670"/>
                <a:gd name="T60" fmla="*/ 237 w 421"/>
                <a:gd name="T61" fmla="*/ 88 h 670"/>
                <a:gd name="T62" fmla="*/ 225 w 421"/>
                <a:gd name="T63" fmla="*/ 60 h 670"/>
                <a:gd name="T64" fmla="*/ 217 w 421"/>
                <a:gd name="T65" fmla="*/ 39 h 670"/>
                <a:gd name="T66" fmla="*/ 201 w 421"/>
                <a:gd name="T67" fmla="*/ 20 h 670"/>
                <a:gd name="T68" fmla="*/ 177 w 421"/>
                <a:gd name="T69" fmla="*/ 4 h 670"/>
                <a:gd name="T70" fmla="*/ 153 w 421"/>
                <a:gd name="T71" fmla="*/ 0 h 670"/>
                <a:gd name="T72" fmla="*/ 132 w 421"/>
                <a:gd name="T73" fmla="*/ 4 h 670"/>
                <a:gd name="T74" fmla="*/ 116 w 421"/>
                <a:gd name="T75" fmla="*/ 20 h 670"/>
                <a:gd name="T76" fmla="*/ 105 w 421"/>
                <a:gd name="T77" fmla="*/ 41 h 670"/>
                <a:gd name="T78" fmla="*/ 101 w 421"/>
                <a:gd name="T79" fmla="*/ 63 h 670"/>
                <a:gd name="T80" fmla="*/ 103 w 421"/>
                <a:gd name="T81" fmla="*/ 87 h 670"/>
                <a:gd name="T82" fmla="*/ 101 w 421"/>
                <a:gd name="T83" fmla="*/ 104 h 670"/>
                <a:gd name="T84" fmla="*/ 120 w 421"/>
                <a:gd name="T85" fmla="*/ 128 h 670"/>
                <a:gd name="T86" fmla="*/ 116 w 421"/>
                <a:gd name="T87" fmla="*/ 115 h 670"/>
                <a:gd name="T88" fmla="*/ 129 w 421"/>
                <a:gd name="T89" fmla="*/ 123 h 670"/>
                <a:gd name="T90" fmla="*/ 140 w 421"/>
                <a:gd name="T91" fmla="*/ 137 h 670"/>
                <a:gd name="T92" fmla="*/ 129 w 421"/>
                <a:gd name="T93" fmla="*/ 155 h 670"/>
                <a:gd name="T94" fmla="*/ 100 w 421"/>
                <a:gd name="T95" fmla="*/ 142 h 670"/>
                <a:gd name="T96" fmla="*/ 32 w 421"/>
                <a:gd name="T97" fmla="*/ 95 h 670"/>
                <a:gd name="T98" fmla="*/ 0 w 421"/>
                <a:gd name="T99" fmla="*/ 92 h 670"/>
                <a:gd name="T100" fmla="*/ 71 w 421"/>
                <a:gd name="T101" fmla="*/ 142 h 670"/>
                <a:gd name="T102" fmla="*/ 86 w 421"/>
                <a:gd name="T103" fmla="*/ 151 h 670"/>
                <a:gd name="T104" fmla="*/ 82 w 421"/>
                <a:gd name="T105" fmla="*/ 167 h 670"/>
                <a:gd name="T106" fmla="*/ 86 w 421"/>
                <a:gd name="T107" fmla="*/ 174 h 670"/>
                <a:gd name="T108" fmla="*/ 67 w 421"/>
                <a:gd name="T109" fmla="*/ 185 h 670"/>
                <a:gd name="T110" fmla="*/ 30 w 421"/>
                <a:gd name="T111" fmla="*/ 288 h 670"/>
                <a:gd name="T112" fmla="*/ 30 w 421"/>
                <a:gd name="T113" fmla="*/ 295 h 670"/>
                <a:gd name="T114" fmla="*/ 38 w 421"/>
                <a:gd name="T115" fmla="*/ 313 h 670"/>
                <a:gd name="T116" fmla="*/ 40 w 421"/>
                <a:gd name="T117" fmla="*/ 322 h 6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21"/>
                <a:gd name="T178" fmla="*/ 0 h 670"/>
                <a:gd name="T179" fmla="*/ 421 w 421"/>
                <a:gd name="T180" fmla="*/ 670 h 6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21" h="670">
                  <a:moveTo>
                    <a:pt x="40" y="322"/>
                  </a:moveTo>
                  <a:lnTo>
                    <a:pt x="39" y="336"/>
                  </a:lnTo>
                  <a:lnTo>
                    <a:pt x="44" y="356"/>
                  </a:lnTo>
                  <a:lnTo>
                    <a:pt x="45" y="360"/>
                  </a:lnTo>
                  <a:lnTo>
                    <a:pt x="47" y="370"/>
                  </a:lnTo>
                  <a:lnTo>
                    <a:pt x="59" y="379"/>
                  </a:lnTo>
                  <a:lnTo>
                    <a:pt x="67" y="377"/>
                  </a:lnTo>
                  <a:lnTo>
                    <a:pt x="80" y="369"/>
                  </a:lnTo>
                  <a:lnTo>
                    <a:pt x="93" y="356"/>
                  </a:lnTo>
                  <a:lnTo>
                    <a:pt x="92" y="398"/>
                  </a:lnTo>
                  <a:lnTo>
                    <a:pt x="86" y="437"/>
                  </a:lnTo>
                  <a:lnTo>
                    <a:pt x="80" y="463"/>
                  </a:lnTo>
                  <a:lnTo>
                    <a:pt x="79" y="561"/>
                  </a:lnTo>
                  <a:lnTo>
                    <a:pt x="93" y="635"/>
                  </a:lnTo>
                  <a:lnTo>
                    <a:pt x="89" y="669"/>
                  </a:lnTo>
                  <a:lnTo>
                    <a:pt x="212" y="659"/>
                  </a:lnTo>
                  <a:lnTo>
                    <a:pt x="206" y="605"/>
                  </a:lnTo>
                  <a:lnTo>
                    <a:pt x="209" y="575"/>
                  </a:lnTo>
                  <a:lnTo>
                    <a:pt x="229" y="599"/>
                  </a:lnTo>
                  <a:lnTo>
                    <a:pt x="234" y="632"/>
                  </a:lnTo>
                  <a:lnTo>
                    <a:pt x="245" y="655"/>
                  </a:lnTo>
                  <a:lnTo>
                    <a:pt x="358" y="645"/>
                  </a:lnTo>
                  <a:lnTo>
                    <a:pt x="342" y="609"/>
                  </a:lnTo>
                  <a:lnTo>
                    <a:pt x="339" y="581"/>
                  </a:lnTo>
                  <a:lnTo>
                    <a:pt x="292" y="489"/>
                  </a:lnTo>
                  <a:lnTo>
                    <a:pt x="292" y="463"/>
                  </a:lnTo>
                  <a:lnTo>
                    <a:pt x="269" y="430"/>
                  </a:lnTo>
                  <a:lnTo>
                    <a:pt x="289" y="427"/>
                  </a:lnTo>
                  <a:lnTo>
                    <a:pt x="259" y="349"/>
                  </a:lnTo>
                  <a:lnTo>
                    <a:pt x="274" y="340"/>
                  </a:lnTo>
                  <a:lnTo>
                    <a:pt x="279" y="400"/>
                  </a:lnTo>
                  <a:lnTo>
                    <a:pt x="305" y="419"/>
                  </a:lnTo>
                  <a:lnTo>
                    <a:pt x="317" y="379"/>
                  </a:lnTo>
                  <a:lnTo>
                    <a:pt x="406" y="444"/>
                  </a:lnTo>
                  <a:lnTo>
                    <a:pt x="420" y="443"/>
                  </a:lnTo>
                  <a:lnTo>
                    <a:pt x="416" y="398"/>
                  </a:lnTo>
                  <a:lnTo>
                    <a:pt x="358" y="356"/>
                  </a:lnTo>
                  <a:lnTo>
                    <a:pt x="365" y="313"/>
                  </a:lnTo>
                  <a:lnTo>
                    <a:pt x="345" y="289"/>
                  </a:lnTo>
                  <a:lnTo>
                    <a:pt x="347" y="285"/>
                  </a:lnTo>
                  <a:lnTo>
                    <a:pt x="345" y="279"/>
                  </a:lnTo>
                  <a:lnTo>
                    <a:pt x="342" y="275"/>
                  </a:lnTo>
                  <a:lnTo>
                    <a:pt x="336" y="270"/>
                  </a:lnTo>
                  <a:lnTo>
                    <a:pt x="326" y="266"/>
                  </a:lnTo>
                  <a:lnTo>
                    <a:pt x="319" y="266"/>
                  </a:lnTo>
                  <a:lnTo>
                    <a:pt x="311" y="236"/>
                  </a:lnTo>
                  <a:lnTo>
                    <a:pt x="224" y="168"/>
                  </a:lnTo>
                  <a:lnTo>
                    <a:pt x="204" y="162"/>
                  </a:lnTo>
                  <a:lnTo>
                    <a:pt x="205" y="133"/>
                  </a:lnTo>
                  <a:lnTo>
                    <a:pt x="221" y="107"/>
                  </a:lnTo>
                  <a:lnTo>
                    <a:pt x="215" y="107"/>
                  </a:lnTo>
                  <a:lnTo>
                    <a:pt x="222" y="97"/>
                  </a:lnTo>
                  <a:lnTo>
                    <a:pt x="209" y="98"/>
                  </a:lnTo>
                  <a:lnTo>
                    <a:pt x="212" y="114"/>
                  </a:lnTo>
                  <a:lnTo>
                    <a:pt x="205" y="117"/>
                  </a:lnTo>
                  <a:lnTo>
                    <a:pt x="206" y="127"/>
                  </a:lnTo>
                  <a:lnTo>
                    <a:pt x="217" y="107"/>
                  </a:lnTo>
                  <a:lnTo>
                    <a:pt x="221" y="107"/>
                  </a:lnTo>
                  <a:lnTo>
                    <a:pt x="226" y="104"/>
                  </a:lnTo>
                  <a:lnTo>
                    <a:pt x="231" y="98"/>
                  </a:lnTo>
                  <a:lnTo>
                    <a:pt x="236" y="95"/>
                  </a:lnTo>
                  <a:lnTo>
                    <a:pt x="237" y="88"/>
                  </a:lnTo>
                  <a:lnTo>
                    <a:pt x="229" y="75"/>
                  </a:lnTo>
                  <a:lnTo>
                    <a:pt x="225" y="60"/>
                  </a:lnTo>
                  <a:lnTo>
                    <a:pt x="221" y="50"/>
                  </a:lnTo>
                  <a:lnTo>
                    <a:pt x="217" y="39"/>
                  </a:lnTo>
                  <a:lnTo>
                    <a:pt x="210" y="30"/>
                  </a:lnTo>
                  <a:lnTo>
                    <a:pt x="201" y="20"/>
                  </a:lnTo>
                  <a:lnTo>
                    <a:pt x="187" y="10"/>
                  </a:lnTo>
                  <a:lnTo>
                    <a:pt x="177" y="4"/>
                  </a:lnTo>
                  <a:lnTo>
                    <a:pt x="162" y="0"/>
                  </a:lnTo>
                  <a:lnTo>
                    <a:pt x="153" y="0"/>
                  </a:lnTo>
                  <a:lnTo>
                    <a:pt x="140" y="1"/>
                  </a:lnTo>
                  <a:lnTo>
                    <a:pt x="132" y="4"/>
                  </a:lnTo>
                  <a:lnTo>
                    <a:pt x="124" y="11"/>
                  </a:lnTo>
                  <a:lnTo>
                    <a:pt x="116" y="20"/>
                  </a:lnTo>
                  <a:lnTo>
                    <a:pt x="108" y="30"/>
                  </a:lnTo>
                  <a:lnTo>
                    <a:pt x="105" y="41"/>
                  </a:lnTo>
                  <a:lnTo>
                    <a:pt x="103" y="53"/>
                  </a:lnTo>
                  <a:lnTo>
                    <a:pt x="101" y="63"/>
                  </a:lnTo>
                  <a:lnTo>
                    <a:pt x="101" y="75"/>
                  </a:lnTo>
                  <a:lnTo>
                    <a:pt x="103" y="87"/>
                  </a:lnTo>
                  <a:lnTo>
                    <a:pt x="105" y="98"/>
                  </a:lnTo>
                  <a:lnTo>
                    <a:pt x="101" y="104"/>
                  </a:lnTo>
                  <a:lnTo>
                    <a:pt x="109" y="118"/>
                  </a:lnTo>
                  <a:lnTo>
                    <a:pt x="120" y="128"/>
                  </a:lnTo>
                  <a:lnTo>
                    <a:pt x="139" y="139"/>
                  </a:lnTo>
                  <a:lnTo>
                    <a:pt x="116" y="115"/>
                  </a:lnTo>
                  <a:lnTo>
                    <a:pt x="127" y="114"/>
                  </a:lnTo>
                  <a:lnTo>
                    <a:pt x="129" y="123"/>
                  </a:lnTo>
                  <a:lnTo>
                    <a:pt x="140" y="128"/>
                  </a:lnTo>
                  <a:lnTo>
                    <a:pt x="140" y="137"/>
                  </a:lnTo>
                  <a:lnTo>
                    <a:pt x="137" y="144"/>
                  </a:lnTo>
                  <a:lnTo>
                    <a:pt x="129" y="155"/>
                  </a:lnTo>
                  <a:lnTo>
                    <a:pt x="121" y="158"/>
                  </a:lnTo>
                  <a:lnTo>
                    <a:pt x="100" y="142"/>
                  </a:lnTo>
                  <a:lnTo>
                    <a:pt x="98" y="145"/>
                  </a:lnTo>
                  <a:lnTo>
                    <a:pt x="32" y="95"/>
                  </a:lnTo>
                  <a:lnTo>
                    <a:pt x="8" y="75"/>
                  </a:lnTo>
                  <a:lnTo>
                    <a:pt x="0" y="92"/>
                  </a:lnTo>
                  <a:lnTo>
                    <a:pt x="22" y="104"/>
                  </a:lnTo>
                  <a:lnTo>
                    <a:pt x="71" y="142"/>
                  </a:lnTo>
                  <a:lnTo>
                    <a:pt x="73" y="152"/>
                  </a:lnTo>
                  <a:lnTo>
                    <a:pt x="86" y="151"/>
                  </a:lnTo>
                  <a:lnTo>
                    <a:pt x="92" y="158"/>
                  </a:lnTo>
                  <a:lnTo>
                    <a:pt x="82" y="167"/>
                  </a:lnTo>
                  <a:lnTo>
                    <a:pt x="93" y="172"/>
                  </a:lnTo>
                  <a:lnTo>
                    <a:pt x="86" y="174"/>
                  </a:lnTo>
                  <a:lnTo>
                    <a:pt x="76" y="180"/>
                  </a:lnTo>
                  <a:lnTo>
                    <a:pt x="67" y="185"/>
                  </a:lnTo>
                  <a:lnTo>
                    <a:pt x="60" y="196"/>
                  </a:lnTo>
                  <a:lnTo>
                    <a:pt x="30" y="288"/>
                  </a:lnTo>
                  <a:lnTo>
                    <a:pt x="30" y="292"/>
                  </a:lnTo>
                  <a:lnTo>
                    <a:pt x="30" y="295"/>
                  </a:lnTo>
                  <a:lnTo>
                    <a:pt x="32" y="305"/>
                  </a:lnTo>
                  <a:lnTo>
                    <a:pt x="38" y="313"/>
                  </a:lnTo>
                  <a:lnTo>
                    <a:pt x="42" y="318"/>
                  </a:lnTo>
                  <a:lnTo>
                    <a:pt x="40" y="322"/>
                  </a:lnTo>
                </a:path>
              </a:pathLst>
            </a:custGeom>
            <a:solidFill>
              <a:srgbClr val="FFFFFF"/>
            </a:solidFill>
            <a:ln w="12700" cap="rnd">
              <a:noFill/>
              <a:round/>
              <a:headEnd/>
              <a:tailEnd/>
            </a:ln>
          </p:spPr>
          <p:txBody>
            <a:bodyPr/>
            <a:lstStyle/>
            <a:p>
              <a:pPr eaLnBrk="0" hangingPunct="0"/>
              <a:endParaRPr lang="en-US" dirty="0"/>
            </a:p>
          </p:txBody>
        </p:sp>
        <p:sp>
          <p:nvSpPr>
            <p:cNvPr id="3209" name="Freeform 3269"/>
            <p:cNvSpPr>
              <a:spLocks/>
            </p:cNvSpPr>
            <p:nvPr/>
          </p:nvSpPr>
          <p:spPr bwMode="auto">
            <a:xfrm>
              <a:off x="1852" y="2028"/>
              <a:ext cx="427" cy="676"/>
            </a:xfrm>
            <a:custGeom>
              <a:avLst/>
              <a:gdLst>
                <a:gd name="T0" fmla="*/ 40 w 427"/>
                <a:gd name="T1" fmla="*/ 339 h 676"/>
                <a:gd name="T2" fmla="*/ 46 w 427"/>
                <a:gd name="T3" fmla="*/ 363 h 676"/>
                <a:gd name="T4" fmla="*/ 60 w 427"/>
                <a:gd name="T5" fmla="*/ 382 h 676"/>
                <a:gd name="T6" fmla="*/ 81 w 427"/>
                <a:gd name="T7" fmla="*/ 372 h 676"/>
                <a:gd name="T8" fmla="*/ 93 w 427"/>
                <a:gd name="T9" fmla="*/ 402 h 676"/>
                <a:gd name="T10" fmla="*/ 81 w 427"/>
                <a:gd name="T11" fmla="*/ 467 h 676"/>
                <a:gd name="T12" fmla="*/ 94 w 427"/>
                <a:gd name="T13" fmla="*/ 641 h 676"/>
                <a:gd name="T14" fmla="*/ 215 w 427"/>
                <a:gd name="T15" fmla="*/ 665 h 676"/>
                <a:gd name="T16" fmla="*/ 212 w 427"/>
                <a:gd name="T17" fmla="*/ 580 h 676"/>
                <a:gd name="T18" fmla="*/ 237 w 427"/>
                <a:gd name="T19" fmla="*/ 638 h 676"/>
                <a:gd name="T20" fmla="*/ 363 w 427"/>
                <a:gd name="T21" fmla="*/ 651 h 676"/>
                <a:gd name="T22" fmla="*/ 344 w 427"/>
                <a:gd name="T23" fmla="*/ 586 h 676"/>
                <a:gd name="T24" fmla="*/ 296 w 427"/>
                <a:gd name="T25" fmla="*/ 467 h 676"/>
                <a:gd name="T26" fmla="*/ 293 w 427"/>
                <a:gd name="T27" fmla="*/ 431 h 676"/>
                <a:gd name="T28" fmla="*/ 278 w 427"/>
                <a:gd name="T29" fmla="*/ 343 h 676"/>
                <a:gd name="T30" fmla="*/ 309 w 427"/>
                <a:gd name="T31" fmla="*/ 423 h 676"/>
                <a:gd name="T32" fmla="*/ 412 w 427"/>
                <a:gd name="T33" fmla="*/ 448 h 676"/>
                <a:gd name="T34" fmla="*/ 422 w 427"/>
                <a:gd name="T35" fmla="*/ 402 h 676"/>
                <a:gd name="T36" fmla="*/ 370 w 427"/>
                <a:gd name="T37" fmla="*/ 316 h 676"/>
                <a:gd name="T38" fmla="*/ 352 w 427"/>
                <a:gd name="T39" fmla="*/ 288 h 676"/>
                <a:gd name="T40" fmla="*/ 347 w 427"/>
                <a:gd name="T41" fmla="*/ 277 h 676"/>
                <a:gd name="T42" fmla="*/ 331 w 427"/>
                <a:gd name="T43" fmla="*/ 268 h 676"/>
                <a:gd name="T44" fmla="*/ 315 w 427"/>
                <a:gd name="T45" fmla="*/ 238 h 676"/>
                <a:gd name="T46" fmla="*/ 207 w 427"/>
                <a:gd name="T47" fmla="*/ 163 h 676"/>
                <a:gd name="T48" fmla="*/ 224 w 427"/>
                <a:gd name="T49" fmla="*/ 108 h 676"/>
                <a:gd name="T50" fmla="*/ 225 w 427"/>
                <a:gd name="T51" fmla="*/ 98 h 676"/>
                <a:gd name="T52" fmla="*/ 215 w 427"/>
                <a:gd name="T53" fmla="*/ 115 h 676"/>
                <a:gd name="T54" fmla="*/ 209 w 427"/>
                <a:gd name="T55" fmla="*/ 128 h 676"/>
                <a:gd name="T56" fmla="*/ 224 w 427"/>
                <a:gd name="T57" fmla="*/ 108 h 676"/>
                <a:gd name="T58" fmla="*/ 234 w 427"/>
                <a:gd name="T59" fmla="*/ 99 h 676"/>
                <a:gd name="T60" fmla="*/ 240 w 427"/>
                <a:gd name="T61" fmla="*/ 89 h 676"/>
                <a:gd name="T62" fmla="*/ 228 w 427"/>
                <a:gd name="T63" fmla="*/ 61 h 676"/>
                <a:gd name="T64" fmla="*/ 220 w 427"/>
                <a:gd name="T65" fmla="*/ 39 h 676"/>
                <a:gd name="T66" fmla="*/ 204 w 427"/>
                <a:gd name="T67" fmla="*/ 20 h 676"/>
                <a:gd name="T68" fmla="*/ 180 w 427"/>
                <a:gd name="T69" fmla="*/ 4 h 676"/>
                <a:gd name="T70" fmla="*/ 155 w 427"/>
                <a:gd name="T71" fmla="*/ 0 h 676"/>
                <a:gd name="T72" fmla="*/ 134 w 427"/>
                <a:gd name="T73" fmla="*/ 4 h 676"/>
                <a:gd name="T74" fmla="*/ 118 w 427"/>
                <a:gd name="T75" fmla="*/ 20 h 676"/>
                <a:gd name="T76" fmla="*/ 106 w 427"/>
                <a:gd name="T77" fmla="*/ 41 h 676"/>
                <a:gd name="T78" fmla="*/ 102 w 427"/>
                <a:gd name="T79" fmla="*/ 64 h 676"/>
                <a:gd name="T80" fmla="*/ 104 w 427"/>
                <a:gd name="T81" fmla="*/ 88 h 676"/>
                <a:gd name="T82" fmla="*/ 102 w 427"/>
                <a:gd name="T83" fmla="*/ 105 h 676"/>
                <a:gd name="T84" fmla="*/ 122 w 427"/>
                <a:gd name="T85" fmla="*/ 129 h 676"/>
                <a:gd name="T86" fmla="*/ 118 w 427"/>
                <a:gd name="T87" fmla="*/ 116 h 676"/>
                <a:gd name="T88" fmla="*/ 131 w 427"/>
                <a:gd name="T89" fmla="*/ 124 h 676"/>
                <a:gd name="T90" fmla="*/ 142 w 427"/>
                <a:gd name="T91" fmla="*/ 138 h 676"/>
                <a:gd name="T92" fmla="*/ 131 w 427"/>
                <a:gd name="T93" fmla="*/ 156 h 676"/>
                <a:gd name="T94" fmla="*/ 101 w 427"/>
                <a:gd name="T95" fmla="*/ 143 h 676"/>
                <a:gd name="T96" fmla="*/ 32 w 427"/>
                <a:gd name="T97" fmla="*/ 96 h 676"/>
                <a:gd name="T98" fmla="*/ 0 w 427"/>
                <a:gd name="T99" fmla="*/ 93 h 676"/>
                <a:gd name="T100" fmla="*/ 72 w 427"/>
                <a:gd name="T101" fmla="*/ 143 h 676"/>
                <a:gd name="T102" fmla="*/ 87 w 427"/>
                <a:gd name="T103" fmla="*/ 152 h 676"/>
                <a:gd name="T104" fmla="*/ 83 w 427"/>
                <a:gd name="T105" fmla="*/ 168 h 676"/>
                <a:gd name="T106" fmla="*/ 87 w 427"/>
                <a:gd name="T107" fmla="*/ 176 h 676"/>
                <a:gd name="T108" fmla="*/ 68 w 427"/>
                <a:gd name="T109" fmla="*/ 187 h 676"/>
                <a:gd name="T110" fmla="*/ 30 w 427"/>
                <a:gd name="T111" fmla="*/ 291 h 676"/>
                <a:gd name="T112" fmla="*/ 30 w 427"/>
                <a:gd name="T113" fmla="*/ 298 h 676"/>
                <a:gd name="T114" fmla="*/ 39 w 427"/>
                <a:gd name="T115" fmla="*/ 316 h 676"/>
                <a:gd name="T116" fmla="*/ 41 w 427"/>
                <a:gd name="T117" fmla="*/ 325 h 6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27"/>
                <a:gd name="T178" fmla="*/ 0 h 676"/>
                <a:gd name="T179" fmla="*/ 427 w 427"/>
                <a:gd name="T180" fmla="*/ 676 h 6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27" h="676">
                  <a:moveTo>
                    <a:pt x="41" y="325"/>
                  </a:moveTo>
                  <a:lnTo>
                    <a:pt x="40" y="339"/>
                  </a:lnTo>
                  <a:lnTo>
                    <a:pt x="45" y="359"/>
                  </a:lnTo>
                  <a:lnTo>
                    <a:pt x="46" y="363"/>
                  </a:lnTo>
                  <a:lnTo>
                    <a:pt x="48" y="373"/>
                  </a:lnTo>
                  <a:lnTo>
                    <a:pt x="60" y="382"/>
                  </a:lnTo>
                  <a:lnTo>
                    <a:pt x="68" y="380"/>
                  </a:lnTo>
                  <a:lnTo>
                    <a:pt x="81" y="372"/>
                  </a:lnTo>
                  <a:lnTo>
                    <a:pt x="94" y="359"/>
                  </a:lnTo>
                  <a:lnTo>
                    <a:pt x="93" y="402"/>
                  </a:lnTo>
                  <a:lnTo>
                    <a:pt x="87" y="441"/>
                  </a:lnTo>
                  <a:lnTo>
                    <a:pt x="81" y="467"/>
                  </a:lnTo>
                  <a:lnTo>
                    <a:pt x="80" y="566"/>
                  </a:lnTo>
                  <a:lnTo>
                    <a:pt x="94" y="641"/>
                  </a:lnTo>
                  <a:lnTo>
                    <a:pt x="90" y="675"/>
                  </a:lnTo>
                  <a:lnTo>
                    <a:pt x="215" y="665"/>
                  </a:lnTo>
                  <a:lnTo>
                    <a:pt x="209" y="610"/>
                  </a:lnTo>
                  <a:lnTo>
                    <a:pt x="212" y="580"/>
                  </a:lnTo>
                  <a:lnTo>
                    <a:pt x="232" y="604"/>
                  </a:lnTo>
                  <a:lnTo>
                    <a:pt x="237" y="638"/>
                  </a:lnTo>
                  <a:lnTo>
                    <a:pt x="249" y="661"/>
                  </a:lnTo>
                  <a:lnTo>
                    <a:pt x="363" y="651"/>
                  </a:lnTo>
                  <a:lnTo>
                    <a:pt x="347" y="614"/>
                  </a:lnTo>
                  <a:lnTo>
                    <a:pt x="344" y="586"/>
                  </a:lnTo>
                  <a:lnTo>
                    <a:pt x="296" y="493"/>
                  </a:lnTo>
                  <a:lnTo>
                    <a:pt x="296" y="467"/>
                  </a:lnTo>
                  <a:lnTo>
                    <a:pt x="273" y="434"/>
                  </a:lnTo>
                  <a:lnTo>
                    <a:pt x="293" y="431"/>
                  </a:lnTo>
                  <a:lnTo>
                    <a:pt x="263" y="352"/>
                  </a:lnTo>
                  <a:lnTo>
                    <a:pt x="278" y="343"/>
                  </a:lnTo>
                  <a:lnTo>
                    <a:pt x="283" y="404"/>
                  </a:lnTo>
                  <a:lnTo>
                    <a:pt x="309" y="423"/>
                  </a:lnTo>
                  <a:lnTo>
                    <a:pt x="322" y="382"/>
                  </a:lnTo>
                  <a:lnTo>
                    <a:pt x="412" y="448"/>
                  </a:lnTo>
                  <a:lnTo>
                    <a:pt x="426" y="447"/>
                  </a:lnTo>
                  <a:lnTo>
                    <a:pt x="422" y="402"/>
                  </a:lnTo>
                  <a:lnTo>
                    <a:pt x="363" y="359"/>
                  </a:lnTo>
                  <a:lnTo>
                    <a:pt x="370" y="316"/>
                  </a:lnTo>
                  <a:lnTo>
                    <a:pt x="350" y="292"/>
                  </a:lnTo>
                  <a:lnTo>
                    <a:pt x="352" y="288"/>
                  </a:lnTo>
                  <a:lnTo>
                    <a:pt x="350" y="281"/>
                  </a:lnTo>
                  <a:lnTo>
                    <a:pt x="347" y="277"/>
                  </a:lnTo>
                  <a:lnTo>
                    <a:pt x="341" y="272"/>
                  </a:lnTo>
                  <a:lnTo>
                    <a:pt x="331" y="268"/>
                  </a:lnTo>
                  <a:lnTo>
                    <a:pt x="324" y="268"/>
                  </a:lnTo>
                  <a:lnTo>
                    <a:pt x="315" y="238"/>
                  </a:lnTo>
                  <a:lnTo>
                    <a:pt x="227" y="170"/>
                  </a:lnTo>
                  <a:lnTo>
                    <a:pt x="207" y="163"/>
                  </a:lnTo>
                  <a:lnTo>
                    <a:pt x="208" y="134"/>
                  </a:lnTo>
                  <a:lnTo>
                    <a:pt x="224" y="108"/>
                  </a:lnTo>
                  <a:lnTo>
                    <a:pt x="218" y="108"/>
                  </a:lnTo>
                  <a:lnTo>
                    <a:pt x="225" y="98"/>
                  </a:lnTo>
                  <a:lnTo>
                    <a:pt x="212" y="99"/>
                  </a:lnTo>
                  <a:lnTo>
                    <a:pt x="215" y="115"/>
                  </a:lnTo>
                  <a:lnTo>
                    <a:pt x="208" y="118"/>
                  </a:lnTo>
                  <a:lnTo>
                    <a:pt x="209" y="128"/>
                  </a:lnTo>
                  <a:lnTo>
                    <a:pt x="220" y="108"/>
                  </a:lnTo>
                  <a:lnTo>
                    <a:pt x="224" y="108"/>
                  </a:lnTo>
                  <a:lnTo>
                    <a:pt x="229" y="105"/>
                  </a:lnTo>
                  <a:lnTo>
                    <a:pt x="234" y="99"/>
                  </a:lnTo>
                  <a:lnTo>
                    <a:pt x="239" y="96"/>
                  </a:lnTo>
                  <a:lnTo>
                    <a:pt x="240" y="89"/>
                  </a:lnTo>
                  <a:lnTo>
                    <a:pt x="232" y="76"/>
                  </a:lnTo>
                  <a:lnTo>
                    <a:pt x="228" y="61"/>
                  </a:lnTo>
                  <a:lnTo>
                    <a:pt x="224" y="50"/>
                  </a:lnTo>
                  <a:lnTo>
                    <a:pt x="220" y="39"/>
                  </a:lnTo>
                  <a:lnTo>
                    <a:pt x="213" y="30"/>
                  </a:lnTo>
                  <a:lnTo>
                    <a:pt x="204" y="20"/>
                  </a:lnTo>
                  <a:lnTo>
                    <a:pt x="190" y="10"/>
                  </a:lnTo>
                  <a:lnTo>
                    <a:pt x="180" y="4"/>
                  </a:lnTo>
                  <a:lnTo>
                    <a:pt x="164" y="0"/>
                  </a:lnTo>
                  <a:lnTo>
                    <a:pt x="155" y="0"/>
                  </a:lnTo>
                  <a:lnTo>
                    <a:pt x="142" y="1"/>
                  </a:lnTo>
                  <a:lnTo>
                    <a:pt x="134" y="4"/>
                  </a:lnTo>
                  <a:lnTo>
                    <a:pt x="126" y="11"/>
                  </a:lnTo>
                  <a:lnTo>
                    <a:pt x="118" y="20"/>
                  </a:lnTo>
                  <a:lnTo>
                    <a:pt x="110" y="30"/>
                  </a:lnTo>
                  <a:lnTo>
                    <a:pt x="106" y="41"/>
                  </a:lnTo>
                  <a:lnTo>
                    <a:pt x="104" y="53"/>
                  </a:lnTo>
                  <a:lnTo>
                    <a:pt x="102" y="64"/>
                  </a:lnTo>
                  <a:lnTo>
                    <a:pt x="102" y="76"/>
                  </a:lnTo>
                  <a:lnTo>
                    <a:pt x="104" y="88"/>
                  </a:lnTo>
                  <a:lnTo>
                    <a:pt x="106" y="99"/>
                  </a:lnTo>
                  <a:lnTo>
                    <a:pt x="102" y="105"/>
                  </a:lnTo>
                  <a:lnTo>
                    <a:pt x="111" y="119"/>
                  </a:lnTo>
                  <a:lnTo>
                    <a:pt x="122" y="129"/>
                  </a:lnTo>
                  <a:lnTo>
                    <a:pt x="141" y="140"/>
                  </a:lnTo>
                  <a:lnTo>
                    <a:pt x="118" y="116"/>
                  </a:lnTo>
                  <a:lnTo>
                    <a:pt x="129" y="115"/>
                  </a:lnTo>
                  <a:lnTo>
                    <a:pt x="131" y="124"/>
                  </a:lnTo>
                  <a:lnTo>
                    <a:pt x="142" y="129"/>
                  </a:lnTo>
                  <a:lnTo>
                    <a:pt x="142" y="138"/>
                  </a:lnTo>
                  <a:lnTo>
                    <a:pt x="139" y="145"/>
                  </a:lnTo>
                  <a:lnTo>
                    <a:pt x="131" y="156"/>
                  </a:lnTo>
                  <a:lnTo>
                    <a:pt x="123" y="159"/>
                  </a:lnTo>
                  <a:lnTo>
                    <a:pt x="101" y="143"/>
                  </a:lnTo>
                  <a:lnTo>
                    <a:pt x="99" y="146"/>
                  </a:lnTo>
                  <a:lnTo>
                    <a:pt x="32" y="96"/>
                  </a:lnTo>
                  <a:lnTo>
                    <a:pt x="8" y="76"/>
                  </a:lnTo>
                  <a:lnTo>
                    <a:pt x="0" y="93"/>
                  </a:lnTo>
                  <a:lnTo>
                    <a:pt x="22" y="105"/>
                  </a:lnTo>
                  <a:lnTo>
                    <a:pt x="72" y="143"/>
                  </a:lnTo>
                  <a:lnTo>
                    <a:pt x="74" y="153"/>
                  </a:lnTo>
                  <a:lnTo>
                    <a:pt x="87" y="152"/>
                  </a:lnTo>
                  <a:lnTo>
                    <a:pt x="93" y="159"/>
                  </a:lnTo>
                  <a:lnTo>
                    <a:pt x="83" y="168"/>
                  </a:lnTo>
                  <a:lnTo>
                    <a:pt x="94" y="174"/>
                  </a:lnTo>
                  <a:lnTo>
                    <a:pt x="87" y="176"/>
                  </a:lnTo>
                  <a:lnTo>
                    <a:pt x="77" y="182"/>
                  </a:lnTo>
                  <a:lnTo>
                    <a:pt x="68" y="187"/>
                  </a:lnTo>
                  <a:lnTo>
                    <a:pt x="61" y="198"/>
                  </a:lnTo>
                  <a:lnTo>
                    <a:pt x="30" y="291"/>
                  </a:lnTo>
                  <a:lnTo>
                    <a:pt x="30" y="295"/>
                  </a:lnTo>
                  <a:lnTo>
                    <a:pt x="30" y="298"/>
                  </a:lnTo>
                  <a:lnTo>
                    <a:pt x="32" y="308"/>
                  </a:lnTo>
                  <a:lnTo>
                    <a:pt x="39" y="316"/>
                  </a:lnTo>
                  <a:lnTo>
                    <a:pt x="43" y="321"/>
                  </a:lnTo>
                  <a:lnTo>
                    <a:pt x="41" y="325"/>
                  </a:lnTo>
                </a:path>
              </a:pathLst>
            </a:custGeom>
            <a:solidFill>
              <a:srgbClr val="008000"/>
            </a:solidFill>
            <a:ln w="25400" cap="rnd">
              <a:solidFill>
                <a:srgbClr val="000080"/>
              </a:solidFill>
              <a:round/>
              <a:headEnd/>
              <a:tailEnd/>
            </a:ln>
          </p:spPr>
          <p:txBody>
            <a:bodyPr/>
            <a:lstStyle/>
            <a:p>
              <a:pPr eaLnBrk="0" hangingPunct="0"/>
              <a:endParaRPr lang="en-US" dirty="0"/>
            </a:p>
          </p:txBody>
        </p:sp>
        <p:sp>
          <p:nvSpPr>
            <p:cNvPr id="3210" name="Freeform 3270"/>
            <p:cNvSpPr>
              <a:spLocks/>
            </p:cNvSpPr>
            <p:nvPr/>
          </p:nvSpPr>
          <p:spPr bwMode="auto">
            <a:xfrm>
              <a:off x="1936" y="1975"/>
              <a:ext cx="459" cy="719"/>
            </a:xfrm>
            <a:custGeom>
              <a:avLst/>
              <a:gdLst>
                <a:gd name="T0" fmla="*/ 38 w 459"/>
                <a:gd name="T1" fmla="*/ 358 h 719"/>
                <a:gd name="T2" fmla="*/ 45 w 459"/>
                <a:gd name="T3" fmla="*/ 384 h 719"/>
                <a:gd name="T4" fmla="*/ 58 w 459"/>
                <a:gd name="T5" fmla="*/ 403 h 719"/>
                <a:gd name="T6" fmla="*/ 82 w 459"/>
                <a:gd name="T7" fmla="*/ 396 h 719"/>
                <a:gd name="T8" fmla="*/ 95 w 459"/>
                <a:gd name="T9" fmla="*/ 424 h 719"/>
                <a:gd name="T10" fmla="*/ 79 w 459"/>
                <a:gd name="T11" fmla="*/ 494 h 719"/>
                <a:gd name="T12" fmla="*/ 91 w 459"/>
                <a:gd name="T13" fmla="*/ 681 h 719"/>
                <a:gd name="T14" fmla="*/ 222 w 459"/>
                <a:gd name="T15" fmla="*/ 708 h 719"/>
                <a:gd name="T16" fmla="*/ 220 w 459"/>
                <a:gd name="T17" fmla="*/ 617 h 719"/>
                <a:gd name="T18" fmla="*/ 246 w 459"/>
                <a:gd name="T19" fmla="*/ 678 h 719"/>
                <a:gd name="T20" fmla="*/ 385 w 459"/>
                <a:gd name="T21" fmla="*/ 697 h 719"/>
                <a:gd name="T22" fmla="*/ 365 w 459"/>
                <a:gd name="T23" fmla="*/ 629 h 719"/>
                <a:gd name="T24" fmla="*/ 317 w 459"/>
                <a:gd name="T25" fmla="*/ 499 h 719"/>
                <a:gd name="T26" fmla="*/ 310 w 459"/>
                <a:gd name="T27" fmla="*/ 461 h 719"/>
                <a:gd name="T28" fmla="*/ 296 w 459"/>
                <a:gd name="T29" fmla="*/ 366 h 719"/>
                <a:gd name="T30" fmla="*/ 331 w 459"/>
                <a:gd name="T31" fmla="*/ 451 h 719"/>
                <a:gd name="T32" fmla="*/ 442 w 459"/>
                <a:gd name="T33" fmla="*/ 480 h 719"/>
                <a:gd name="T34" fmla="*/ 455 w 459"/>
                <a:gd name="T35" fmla="*/ 431 h 719"/>
                <a:gd name="T36" fmla="*/ 399 w 459"/>
                <a:gd name="T37" fmla="*/ 340 h 719"/>
                <a:gd name="T38" fmla="*/ 378 w 459"/>
                <a:gd name="T39" fmla="*/ 307 h 719"/>
                <a:gd name="T40" fmla="*/ 373 w 459"/>
                <a:gd name="T41" fmla="*/ 295 h 719"/>
                <a:gd name="T42" fmla="*/ 358 w 459"/>
                <a:gd name="T43" fmla="*/ 289 h 719"/>
                <a:gd name="T44" fmla="*/ 339 w 459"/>
                <a:gd name="T45" fmla="*/ 256 h 719"/>
                <a:gd name="T46" fmla="*/ 223 w 459"/>
                <a:gd name="T47" fmla="*/ 175 h 719"/>
                <a:gd name="T48" fmla="*/ 245 w 459"/>
                <a:gd name="T49" fmla="*/ 116 h 719"/>
                <a:gd name="T50" fmla="*/ 246 w 459"/>
                <a:gd name="T51" fmla="*/ 106 h 719"/>
                <a:gd name="T52" fmla="*/ 233 w 459"/>
                <a:gd name="T53" fmla="*/ 122 h 719"/>
                <a:gd name="T54" fmla="*/ 227 w 459"/>
                <a:gd name="T55" fmla="*/ 135 h 719"/>
                <a:gd name="T56" fmla="*/ 245 w 459"/>
                <a:gd name="T57" fmla="*/ 116 h 719"/>
                <a:gd name="T58" fmla="*/ 256 w 459"/>
                <a:gd name="T59" fmla="*/ 106 h 719"/>
                <a:gd name="T60" fmla="*/ 261 w 459"/>
                <a:gd name="T61" fmla="*/ 94 h 719"/>
                <a:gd name="T62" fmla="*/ 250 w 459"/>
                <a:gd name="T63" fmla="*/ 66 h 719"/>
                <a:gd name="T64" fmla="*/ 240 w 459"/>
                <a:gd name="T65" fmla="*/ 43 h 719"/>
                <a:gd name="T66" fmla="*/ 223 w 459"/>
                <a:gd name="T67" fmla="*/ 21 h 719"/>
                <a:gd name="T68" fmla="*/ 197 w 459"/>
                <a:gd name="T69" fmla="*/ 3 h 719"/>
                <a:gd name="T70" fmla="*/ 170 w 459"/>
                <a:gd name="T71" fmla="*/ 0 h 719"/>
                <a:gd name="T72" fmla="*/ 147 w 459"/>
                <a:gd name="T73" fmla="*/ 3 h 719"/>
                <a:gd name="T74" fmla="*/ 128 w 459"/>
                <a:gd name="T75" fmla="*/ 20 h 719"/>
                <a:gd name="T76" fmla="*/ 116 w 459"/>
                <a:gd name="T77" fmla="*/ 43 h 719"/>
                <a:gd name="T78" fmla="*/ 112 w 459"/>
                <a:gd name="T79" fmla="*/ 66 h 719"/>
                <a:gd name="T80" fmla="*/ 114 w 459"/>
                <a:gd name="T81" fmla="*/ 92 h 719"/>
                <a:gd name="T82" fmla="*/ 112 w 459"/>
                <a:gd name="T83" fmla="*/ 108 h 719"/>
                <a:gd name="T84" fmla="*/ 132 w 459"/>
                <a:gd name="T85" fmla="*/ 135 h 719"/>
                <a:gd name="T86" fmla="*/ 127 w 459"/>
                <a:gd name="T87" fmla="*/ 124 h 719"/>
                <a:gd name="T88" fmla="*/ 143 w 459"/>
                <a:gd name="T89" fmla="*/ 131 h 719"/>
                <a:gd name="T90" fmla="*/ 152 w 459"/>
                <a:gd name="T91" fmla="*/ 144 h 719"/>
                <a:gd name="T92" fmla="*/ 140 w 459"/>
                <a:gd name="T93" fmla="*/ 166 h 719"/>
                <a:gd name="T94" fmla="*/ 111 w 459"/>
                <a:gd name="T95" fmla="*/ 152 h 719"/>
                <a:gd name="T96" fmla="*/ 35 w 459"/>
                <a:gd name="T97" fmla="*/ 101 h 719"/>
                <a:gd name="T98" fmla="*/ 0 w 459"/>
                <a:gd name="T99" fmla="*/ 94 h 719"/>
                <a:gd name="T100" fmla="*/ 78 w 459"/>
                <a:gd name="T101" fmla="*/ 152 h 719"/>
                <a:gd name="T102" fmla="*/ 95 w 459"/>
                <a:gd name="T103" fmla="*/ 159 h 719"/>
                <a:gd name="T104" fmla="*/ 91 w 459"/>
                <a:gd name="T105" fmla="*/ 175 h 719"/>
                <a:gd name="T106" fmla="*/ 95 w 459"/>
                <a:gd name="T107" fmla="*/ 185 h 719"/>
                <a:gd name="T108" fmla="*/ 71 w 459"/>
                <a:gd name="T109" fmla="*/ 198 h 719"/>
                <a:gd name="T110" fmla="*/ 27 w 459"/>
                <a:gd name="T111" fmla="*/ 306 h 719"/>
                <a:gd name="T112" fmla="*/ 27 w 459"/>
                <a:gd name="T113" fmla="*/ 314 h 719"/>
                <a:gd name="T114" fmla="*/ 38 w 459"/>
                <a:gd name="T115" fmla="*/ 334 h 719"/>
                <a:gd name="T116" fmla="*/ 39 w 459"/>
                <a:gd name="T117" fmla="*/ 341 h 7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9"/>
                <a:gd name="T178" fmla="*/ 0 h 719"/>
                <a:gd name="T179" fmla="*/ 459 w 459"/>
                <a:gd name="T180" fmla="*/ 719 h 7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9" h="719">
                  <a:moveTo>
                    <a:pt x="39" y="341"/>
                  </a:moveTo>
                  <a:lnTo>
                    <a:pt x="38" y="358"/>
                  </a:lnTo>
                  <a:lnTo>
                    <a:pt x="43" y="380"/>
                  </a:lnTo>
                  <a:lnTo>
                    <a:pt x="45" y="384"/>
                  </a:lnTo>
                  <a:lnTo>
                    <a:pt x="45" y="396"/>
                  </a:lnTo>
                  <a:lnTo>
                    <a:pt x="58" y="403"/>
                  </a:lnTo>
                  <a:lnTo>
                    <a:pt x="67" y="402"/>
                  </a:lnTo>
                  <a:lnTo>
                    <a:pt x="82" y="396"/>
                  </a:lnTo>
                  <a:lnTo>
                    <a:pt x="95" y="382"/>
                  </a:lnTo>
                  <a:lnTo>
                    <a:pt x="95" y="424"/>
                  </a:lnTo>
                  <a:lnTo>
                    <a:pt x="87" y="466"/>
                  </a:lnTo>
                  <a:lnTo>
                    <a:pt x="79" y="494"/>
                  </a:lnTo>
                  <a:lnTo>
                    <a:pt x="78" y="599"/>
                  </a:lnTo>
                  <a:lnTo>
                    <a:pt x="91" y="681"/>
                  </a:lnTo>
                  <a:lnTo>
                    <a:pt x="87" y="718"/>
                  </a:lnTo>
                  <a:lnTo>
                    <a:pt x="222" y="708"/>
                  </a:lnTo>
                  <a:lnTo>
                    <a:pt x="217" y="650"/>
                  </a:lnTo>
                  <a:lnTo>
                    <a:pt x="220" y="617"/>
                  </a:lnTo>
                  <a:lnTo>
                    <a:pt x="243" y="643"/>
                  </a:lnTo>
                  <a:lnTo>
                    <a:pt x="246" y="678"/>
                  </a:lnTo>
                  <a:lnTo>
                    <a:pt x="260" y="706"/>
                  </a:lnTo>
                  <a:lnTo>
                    <a:pt x="385" y="697"/>
                  </a:lnTo>
                  <a:lnTo>
                    <a:pt x="366" y="655"/>
                  </a:lnTo>
                  <a:lnTo>
                    <a:pt x="365" y="629"/>
                  </a:lnTo>
                  <a:lnTo>
                    <a:pt x="314" y="527"/>
                  </a:lnTo>
                  <a:lnTo>
                    <a:pt x="317" y="499"/>
                  </a:lnTo>
                  <a:lnTo>
                    <a:pt x="289" y="462"/>
                  </a:lnTo>
                  <a:lnTo>
                    <a:pt x="310" y="461"/>
                  </a:lnTo>
                  <a:lnTo>
                    <a:pt x="282" y="374"/>
                  </a:lnTo>
                  <a:lnTo>
                    <a:pt x="296" y="366"/>
                  </a:lnTo>
                  <a:lnTo>
                    <a:pt x="302" y="431"/>
                  </a:lnTo>
                  <a:lnTo>
                    <a:pt x="331" y="451"/>
                  </a:lnTo>
                  <a:lnTo>
                    <a:pt x="343" y="408"/>
                  </a:lnTo>
                  <a:lnTo>
                    <a:pt x="442" y="480"/>
                  </a:lnTo>
                  <a:lnTo>
                    <a:pt x="458" y="479"/>
                  </a:lnTo>
                  <a:lnTo>
                    <a:pt x="455" y="431"/>
                  </a:lnTo>
                  <a:lnTo>
                    <a:pt x="389" y="387"/>
                  </a:lnTo>
                  <a:lnTo>
                    <a:pt x="399" y="340"/>
                  </a:lnTo>
                  <a:lnTo>
                    <a:pt x="378" y="313"/>
                  </a:lnTo>
                  <a:lnTo>
                    <a:pt x="378" y="307"/>
                  </a:lnTo>
                  <a:lnTo>
                    <a:pt x="375" y="301"/>
                  </a:lnTo>
                  <a:lnTo>
                    <a:pt x="373" y="295"/>
                  </a:lnTo>
                  <a:lnTo>
                    <a:pt x="366" y="292"/>
                  </a:lnTo>
                  <a:lnTo>
                    <a:pt x="358" y="289"/>
                  </a:lnTo>
                  <a:lnTo>
                    <a:pt x="349" y="289"/>
                  </a:lnTo>
                  <a:lnTo>
                    <a:pt x="339" y="256"/>
                  </a:lnTo>
                  <a:lnTo>
                    <a:pt x="245" y="182"/>
                  </a:lnTo>
                  <a:lnTo>
                    <a:pt x="223" y="175"/>
                  </a:lnTo>
                  <a:lnTo>
                    <a:pt x="225" y="144"/>
                  </a:lnTo>
                  <a:lnTo>
                    <a:pt x="245" y="116"/>
                  </a:lnTo>
                  <a:lnTo>
                    <a:pt x="238" y="116"/>
                  </a:lnTo>
                  <a:lnTo>
                    <a:pt x="246" y="106"/>
                  </a:lnTo>
                  <a:lnTo>
                    <a:pt x="231" y="106"/>
                  </a:lnTo>
                  <a:lnTo>
                    <a:pt x="233" y="122"/>
                  </a:lnTo>
                  <a:lnTo>
                    <a:pt x="227" y="125"/>
                  </a:lnTo>
                  <a:lnTo>
                    <a:pt x="227" y="135"/>
                  </a:lnTo>
                  <a:lnTo>
                    <a:pt x="238" y="116"/>
                  </a:lnTo>
                  <a:lnTo>
                    <a:pt x="245" y="116"/>
                  </a:lnTo>
                  <a:lnTo>
                    <a:pt x="250" y="112"/>
                  </a:lnTo>
                  <a:lnTo>
                    <a:pt x="256" y="106"/>
                  </a:lnTo>
                  <a:lnTo>
                    <a:pt x="258" y="102"/>
                  </a:lnTo>
                  <a:lnTo>
                    <a:pt x="261" y="94"/>
                  </a:lnTo>
                  <a:lnTo>
                    <a:pt x="253" y="80"/>
                  </a:lnTo>
                  <a:lnTo>
                    <a:pt x="250" y="66"/>
                  </a:lnTo>
                  <a:lnTo>
                    <a:pt x="245" y="53"/>
                  </a:lnTo>
                  <a:lnTo>
                    <a:pt x="240" y="43"/>
                  </a:lnTo>
                  <a:lnTo>
                    <a:pt x="234" y="34"/>
                  </a:lnTo>
                  <a:lnTo>
                    <a:pt x="223" y="21"/>
                  </a:lnTo>
                  <a:lnTo>
                    <a:pt x="209" y="10"/>
                  </a:lnTo>
                  <a:lnTo>
                    <a:pt x="197" y="3"/>
                  </a:lnTo>
                  <a:lnTo>
                    <a:pt x="182" y="0"/>
                  </a:lnTo>
                  <a:lnTo>
                    <a:pt x="170" y="0"/>
                  </a:lnTo>
                  <a:lnTo>
                    <a:pt x="159" y="0"/>
                  </a:lnTo>
                  <a:lnTo>
                    <a:pt x="147" y="3"/>
                  </a:lnTo>
                  <a:lnTo>
                    <a:pt x="137" y="10"/>
                  </a:lnTo>
                  <a:lnTo>
                    <a:pt x="128" y="20"/>
                  </a:lnTo>
                  <a:lnTo>
                    <a:pt x="123" y="31"/>
                  </a:lnTo>
                  <a:lnTo>
                    <a:pt x="116" y="43"/>
                  </a:lnTo>
                  <a:lnTo>
                    <a:pt x="115" y="53"/>
                  </a:lnTo>
                  <a:lnTo>
                    <a:pt x="112" y="66"/>
                  </a:lnTo>
                  <a:lnTo>
                    <a:pt x="111" y="80"/>
                  </a:lnTo>
                  <a:lnTo>
                    <a:pt x="114" y="92"/>
                  </a:lnTo>
                  <a:lnTo>
                    <a:pt x="115" y="104"/>
                  </a:lnTo>
                  <a:lnTo>
                    <a:pt x="112" y="108"/>
                  </a:lnTo>
                  <a:lnTo>
                    <a:pt x="119" y="125"/>
                  </a:lnTo>
                  <a:lnTo>
                    <a:pt x="132" y="135"/>
                  </a:lnTo>
                  <a:lnTo>
                    <a:pt x="150" y="149"/>
                  </a:lnTo>
                  <a:lnTo>
                    <a:pt x="127" y="124"/>
                  </a:lnTo>
                  <a:lnTo>
                    <a:pt x="139" y="121"/>
                  </a:lnTo>
                  <a:lnTo>
                    <a:pt x="143" y="131"/>
                  </a:lnTo>
                  <a:lnTo>
                    <a:pt x="155" y="136"/>
                  </a:lnTo>
                  <a:lnTo>
                    <a:pt x="152" y="144"/>
                  </a:lnTo>
                  <a:lnTo>
                    <a:pt x="149" y="154"/>
                  </a:lnTo>
                  <a:lnTo>
                    <a:pt x="140" y="166"/>
                  </a:lnTo>
                  <a:lnTo>
                    <a:pt x="132" y="169"/>
                  </a:lnTo>
                  <a:lnTo>
                    <a:pt x="111" y="152"/>
                  </a:lnTo>
                  <a:lnTo>
                    <a:pt x="106" y="154"/>
                  </a:lnTo>
                  <a:lnTo>
                    <a:pt x="35" y="101"/>
                  </a:lnTo>
                  <a:lnTo>
                    <a:pt x="11" y="77"/>
                  </a:lnTo>
                  <a:lnTo>
                    <a:pt x="0" y="94"/>
                  </a:lnTo>
                  <a:lnTo>
                    <a:pt x="26" y="109"/>
                  </a:lnTo>
                  <a:lnTo>
                    <a:pt x="78" y="152"/>
                  </a:lnTo>
                  <a:lnTo>
                    <a:pt x="79" y="161"/>
                  </a:lnTo>
                  <a:lnTo>
                    <a:pt x="95" y="159"/>
                  </a:lnTo>
                  <a:lnTo>
                    <a:pt x="99" y="169"/>
                  </a:lnTo>
                  <a:lnTo>
                    <a:pt x="91" y="175"/>
                  </a:lnTo>
                  <a:lnTo>
                    <a:pt x="100" y="182"/>
                  </a:lnTo>
                  <a:lnTo>
                    <a:pt x="95" y="185"/>
                  </a:lnTo>
                  <a:lnTo>
                    <a:pt x="80" y="189"/>
                  </a:lnTo>
                  <a:lnTo>
                    <a:pt x="71" y="198"/>
                  </a:lnTo>
                  <a:lnTo>
                    <a:pt x="66" y="208"/>
                  </a:lnTo>
                  <a:lnTo>
                    <a:pt x="27" y="306"/>
                  </a:lnTo>
                  <a:lnTo>
                    <a:pt x="27" y="310"/>
                  </a:lnTo>
                  <a:lnTo>
                    <a:pt x="27" y="314"/>
                  </a:lnTo>
                  <a:lnTo>
                    <a:pt x="31" y="324"/>
                  </a:lnTo>
                  <a:lnTo>
                    <a:pt x="38" y="334"/>
                  </a:lnTo>
                  <a:lnTo>
                    <a:pt x="42" y="338"/>
                  </a:lnTo>
                  <a:lnTo>
                    <a:pt x="39" y="341"/>
                  </a:lnTo>
                </a:path>
              </a:pathLst>
            </a:custGeom>
            <a:solidFill>
              <a:srgbClr val="FFFFFF"/>
            </a:solidFill>
            <a:ln w="12700" cap="rnd">
              <a:noFill/>
              <a:round/>
              <a:headEnd/>
              <a:tailEnd/>
            </a:ln>
          </p:spPr>
          <p:txBody>
            <a:bodyPr/>
            <a:lstStyle/>
            <a:p>
              <a:pPr eaLnBrk="0" hangingPunct="0"/>
              <a:endParaRPr lang="en-US" dirty="0"/>
            </a:p>
          </p:txBody>
        </p:sp>
        <p:sp>
          <p:nvSpPr>
            <p:cNvPr id="3211" name="Freeform 3271"/>
            <p:cNvSpPr>
              <a:spLocks/>
            </p:cNvSpPr>
            <p:nvPr/>
          </p:nvSpPr>
          <p:spPr bwMode="auto">
            <a:xfrm>
              <a:off x="1936" y="1975"/>
              <a:ext cx="465" cy="725"/>
            </a:xfrm>
            <a:custGeom>
              <a:avLst/>
              <a:gdLst>
                <a:gd name="T0" fmla="*/ 39 w 465"/>
                <a:gd name="T1" fmla="*/ 361 h 725"/>
                <a:gd name="T2" fmla="*/ 46 w 465"/>
                <a:gd name="T3" fmla="*/ 387 h 725"/>
                <a:gd name="T4" fmla="*/ 59 w 465"/>
                <a:gd name="T5" fmla="*/ 406 h 725"/>
                <a:gd name="T6" fmla="*/ 83 w 465"/>
                <a:gd name="T7" fmla="*/ 399 h 725"/>
                <a:gd name="T8" fmla="*/ 96 w 465"/>
                <a:gd name="T9" fmla="*/ 428 h 725"/>
                <a:gd name="T10" fmla="*/ 80 w 465"/>
                <a:gd name="T11" fmla="*/ 498 h 725"/>
                <a:gd name="T12" fmla="*/ 92 w 465"/>
                <a:gd name="T13" fmla="*/ 687 h 725"/>
                <a:gd name="T14" fmla="*/ 225 w 465"/>
                <a:gd name="T15" fmla="*/ 714 h 725"/>
                <a:gd name="T16" fmla="*/ 223 w 465"/>
                <a:gd name="T17" fmla="*/ 622 h 725"/>
                <a:gd name="T18" fmla="*/ 249 w 465"/>
                <a:gd name="T19" fmla="*/ 684 h 725"/>
                <a:gd name="T20" fmla="*/ 390 w 465"/>
                <a:gd name="T21" fmla="*/ 703 h 725"/>
                <a:gd name="T22" fmla="*/ 370 w 465"/>
                <a:gd name="T23" fmla="*/ 634 h 725"/>
                <a:gd name="T24" fmla="*/ 321 w 465"/>
                <a:gd name="T25" fmla="*/ 503 h 725"/>
                <a:gd name="T26" fmla="*/ 314 w 465"/>
                <a:gd name="T27" fmla="*/ 465 h 725"/>
                <a:gd name="T28" fmla="*/ 300 w 465"/>
                <a:gd name="T29" fmla="*/ 369 h 725"/>
                <a:gd name="T30" fmla="*/ 335 w 465"/>
                <a:gd name="T31" fmla="*/ 455 h 725"/>
                <a:gd name="T32" fmla="*/ 448 w 465"/>
                <a:gd name="T33" fmla="*/ 484 h 725"/>
                <a:gd name="T34" fmla="*/ 461 w 465"/>
                <a:gd name="T35" fmla="*/ 435 h 725"/>
                <a:gd name="T36" fmla="*/ 404 w 465"/>
                <a:gd name="T37" fmla="*/ 343 h 725"/>
                <a:gd name="T38" fmla="*/ 383 w 465"/>
                <a:gd name="T39" fmla="*/ 310 h 725"/>
                <a:gd name="T40" fmla="*/ 378 w 465"/>
                <a:gd name="T41" fmla="*/ 297 h 725"/>
                <a:gd name="T42" fmla="*/ 363 w 465"/>
                <a:gd name="T43" fmla="*/ 291 h 725"/>
                <a:gd name="T44" fmla="*/ 343 w 465"/>
                <a:gd name="T45" fmla="*/ 258 h 725"/>
                <a:gd name="T46" fmla="*/ 226 w 465"/>
                <a:gd name="T47" fmla="*/ 176 h 725"/>
                <a:gd name="T48" fmla="*/ 248 w 465"/>
                <a:gd name="T49" fmla="*/ 117 h 725"/>
                <a:gd name="T50" fmla="*/ 249 w 465"/>
                <a:gd name="T51" fmla="*/ 107 h 725"/>
                <a:gd name="T52" fmla="*/ 236 w 465"/>
                <a:gd name="T53" fmla="*/ 123 h 725"/>
                <a:gd name="T54" fmla="*/ 230 w 465"/>
                <a:gd name="T55" fmla="*/ 136 h 725"/>
                <a:gd name="T56" fmla="*/ 248 w 465"/>
                <a:gd name="T57" fmla="*/ 117 h 725"/>
                <a:gd name="T58" fmla="*/ 259 w 465"/>
                <a:gd name="T59" fmla="*/ 107 h 725"/>
                <a:gd name="T60" fmla="*/ 264 w 465"/>
                <a:gd name="T61" fmla="*/ 95 h 725"/>
                <a:gd name="T62" fmla="*/ 253 w 465"/>
                <a:gd name="T63" fmla="*/ 67 h 725"/>
                <a:gd name="T64" fmla="*/ 243 w 465"/>
                <a:gd name="T65" fmla="*/ 43 h 725"/>
                <a:gd name="T66" fmla="*/ 226 w 465"/>
                <a:gd name="T67" fmla="*/ 21 h 725"/>
                <a:gd name="T68" fmla="*/ 200 w 465"/>
                <a:gd name="T69" fmla="*/ 3 h 725"/>
                <a:gd name="T70" fmla="*/ 172 w 465"/>
                <a:gd name="T71" fmla="*/ 0 h 725"/>
                <a:gd name="T72" fmla="*/ 149 w 465"/>
                <a:gd name="T73" fmla="*/ 3 h 725"/>
                <a:gd name="T74" fmla="*/ 130 w 465"/>
                <a:gd name="T75" fmla="*/ 20 h 725"/>
                <a:gd name="T76" fmla="*/ 118 w 465"/>
                <a:gd name="T77" fmla="*/ 43 h 725"/>
                <a:gd name="T78" fmla="*/ 113 w 465"/>
                <a:gd name="T79" fmla="*/ 67 h 725"/>
                <a:gd name="T80" fmla="*/ 115 w 465"/>
                <a:gd name="T81" fmla="*/ 93 h 725"/>
                <a:gd name="T82" fmla="*/ 113 w 465"/>
                <a:gd name="T83" fmla="*/ 109 h 725"/>
                <a:gd name="T84" fmla="*/ 134 w 465"/>
                <a:gd name="T85" fmla="*/ 136 h 725"/>
                <a:gd name="T86" fmla="*/ 129 w 465"/>
                <a:gd name="T87" fmla="*/ 125 h 725"/>
                <a:gd name="T88" fmla="*/ 145 w 465"/>
                <a:gd name="T89" fmla="*/ 132 h 725"/>
                <a:gd name="T90" fmla="*/ 154 w 465"/>
                <a:gd name="T91" fmla="*/ 145 h 725"/>
                <a:gd name="T92" fmla="*/ 142 w 465"/>
                <a:gd name="T93" fmla="*/ 167 h 725"/>
                <a:gd name="T94" fmla="*/ 112 w 465"/>
                <a:gd name="T95" fmla="*/ 153 h 725"/>
                <a:gd name="T96" fmla="*/ 35 w 465"/>
                <a:gd name="T97" fmla="*/ 102 h 725"/>
                <a:gd name="T98" fmla="*/ 0 w 465"/>
                <a:gd name="T99" fmla="*/ 95 h 725"/>
                <a:gd name="T100" fmla="*/ 79 w 465"/>
                <a:gd name="T101" fmla="*/ 153 h 725"/>
                <a:gd name="T102" fmla="*/ 96 w 465"/>
                <a:gd name="T103" fmla="*/ 160 h 725"/>
                <a:gd name="T104" fmla="*/ 92 w 465"/>
                <a:gd name="T105" fmla="*/ 176 h 725"/>
                <a:gd name="T106" fmla="*/ 96 w 465"/>
                <a:gd name="T107" fmla="*/ 187 h 725"/>
                <a:gd name="T108" fmla="*/ 72 w 465"/>
                <a:gd name="T109" fmla="*/ 200 h 725"/>
                <a:gd name="T110" fmla="*/ 27 w 465"/>
                <a:gd name="T111" fmla="*/ 309 h 725"/>
                <a:gd name="T112" fmla="*/ 27 w 465"/>
                <a:gd name="T113" fmla="*/ 317 h 725"/>
                <a:gd name="T114" fmla="*/ 39 w 465"/>
                <a:gd name="T115" fmla="*/ 337 h 725"/>
                <a:gd name="T116" fmla="*/ 40 w 465"/>
                <a:gd name="T117" fmla="*/ 344 h 7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5"/>
                <a:gd name="T178" fmla="*/ 0 h 725"/>
                <a:gd name="T179" fmla="*/ 465 w 465"/>
                <a:gd name="T180" fmla="*/ 725 h 7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5" h="725">
                  <a:moveTo>
                    <a:pt x="40" y="344"/>
                  </a:moveTo>
                  <a:lnTo>
                    <a:pt x="39" y="361"/>
                  </a:lnTo>
                  <a:lnTo>
                    <a:pt x="44" y="383"/>
                  </a:lnTo>
                  <a:lnTo>
                    <a:pt x="46" y="387"/>
                  </a:lnTo>
                  <a:lnTo>
                    <a:pt x="46" y="399"/>
                  </a:lnTo>
                  <a:lnTo>
                    <a:pt x="59" y="406"/>
                  </a:lnTo>
                  <a:lnTo>
                    <a:pt x="68" y="405"/>
                  </a:lnTo>
                  <a:lnTo>
                    <a:pt x="83" y="399"/>
                  </a:lnTo>
                  <a:lnTo>
                    <a:pt x="96" y="385"/>
                  </a:lnTo>
                  <a:lnTo>
                    <a:pt x="96" y="428"/>
                  </a:lnTo>
                  <a:lnTo>
                    <a:pt x="88" y="470"/>
                  </a:lnTo>
                  <a:lnTo>
                    <a:pt x="80" y="498"/>
                  </a:lnTo>
                  <a:lnTo>
                    <a:pt x="79" y="604"/>
                  </a:lnTo>
                  <a:lnTo>
                    <a:pt x="92" y="687"/>
                  </a:lnTo>
                  <a:lnTo>
                    <a:pt x="88" y="724"/>
                  </a:lnTo>
                  <a:lnTo>
                    <a:pt x="225" y="714"/>
                  </a:lnTo>
                  <a:lnTo>
                    <a:pt x="220" y="655"/>
                  </a:lnTo>
                  <a:lnTo>
                    <a:pt x="223" y="622"/>
                  </a:lnTo>
                  <a:lnTo>
                    <a:pt x="246" y="648"/>
                  </a:lnTo>
                  <a:lnTo>
                    <a:pt x="249" y="684"/>
                  </a:lnTo>
                  <a:lnTo>
                    <a:pt x="263" y="712"/>
                  </a:lnTo>
                  <a:lnTo>
                    <a:pt x="390" y="703"/>
                  </a:lnTo>
                  <a:lnTo>
                    <a:pt x="371" y="660"/>
                  </a:lnTo>
                  <a:lnTo>
                    <a:pt x="370" y="634"/>
                  </a:lnTo>
                  <a:lnTo>
                    <a:pt x="318" y="531"/>
                  </a:lnTo>
                  <a:lnTo>
                    <a:pt x="321" y="503"/>
                  </a:lnTo>
                  <a:lnTo>
                    <a:pt x="293" y="466"/>
                  </a:lnTo>
                  <a:lnTo>
                    <a:pt x="314" y="465"/>
                  </a:lnTo>
                  <a:lnTo>
                    <a:pt x="286" y="377"/>
                  </a:lnTo>
                  <a:lnTo>
                    <a:pt x="300" y="369"/>
                  </a:lnTo>
                  <a:lnTo>
                    <a:pt x="306" y="435"/>
                  </a:lnTo>
                  <a:lnTo>
                    <a:pt x="335" y="455"/>
                  </a:lnTo>
                  <a:lnTo>
                    <a:pt x="347" y="411"/>
                  </a:lnTo>
                  <a:lnTo>
                    <a:pt x="448" y="484"/>
                  </a:lnTo>
                  <a:lnTo>
                    <a:pt x="464" y="483"/>
                  </a:lnTo>
                  <a:lnTo>
                    <a:pt x="461" y="435"/>
                  </a:lnTo>
                  <a:lnTo>
                    <a:pt x="394" y="390"/>
                  </a:lnTo>
                  <a:lnTo>
                    <a:pt x="404" y="343"/>
                  </a:lnTo>
                  <a:lnTo>
                    <a:pt x="383" y="316"/>
                  </a:lnTo>
                  <a:lnTo>
                    <a:pt x="383" y="310"/>
                  </a:lnTo>
                  <a:lnTo>
                    <a:pt x="380" y="304"/>
                  </a:lnTo>
                  <a:lnTo>
                    <a:pt x="378" y="297"/>
                  </a:lnTo>
                  <a:lnTo>
                    <a:pt x="371" y="294"/>
                  </a:lnTo>
                  <a:lnTo>
                    <a:pt x="363" y="291"/>
                  </a:lnTo>
                  <a:lnTo>
                    <a:pt x="354" y="291"/>
                  </a:lnTo>
                  <a:lnTo>
                    <a:pt x="343" y="258"/>
                  </a:lnTo>
                  <a:lnTo>
                    <a:pt x="248" y="184"/>
                  </a:lnTo>
                  <a:lnTo>
                    <a:pt x="226" y="176"/>
                  </a:lnTo>
                  <a:lnTo>
                    <a:pt x="228" y="145"/>
                  </a:lnTo>
                  <a:lnTo>
                    <a:pt x="248" y="117"/>
                  </a:lnTo>
                  <a:lnTo>
                    <a:pt x="241" y="117"/>
                  </a:lnTo>
                  <a:lnTo>
                    <a:pt x="249" y="107"/>
                  </a:lnTo>
                  <a:lnTo>
                    <a:pt x="234" y="107"/>
                  </a:lnTo>
                  <a:lnTo>
                    <a:pt x="236" y="123"/>
                  </a:lnTo>
                  <a:lnTo>
                    <a:pt x="230" y="126"/>
                  </a:lnTo>
                  <a:lnTo>
                    <a:pt x="230" y="136"/>
                  </a:lnTo>
                  <a:lnTo>
                    <a:pt x="241" y="117"/>
                  </a:lnTo>
                  <a:lnTo>
                    <a:pt x="248" y="117"/>
                  </a:lnTo>
                  <a:lnTo>
                    <a:pt x="253" y="113"/>
                  </a:lnTo>
                  <a:lnTo>
                    <a:pt x="259" y="107"/>
                  </a:lnTo>
                  <a:lnTo>
                    <a:pt x="261" y="103"/>
                  </a:lnTo>
                  <a:lnTo>
                    <a:pt x="264" y="95"/>
                  </a:lnTo>
                  <a:lnTo>
                    <a:pt x="256" y="81"/>
                  </a:lnTo>
                  <a:lnTo>
                    <a:pt x="253" y="67"/>
                  </a:lnTo>
                  <a:lnTo>
                    <a:pt x="248" y="53"/>
                  </a:lnTo>
                  <a:lnTo>
                    <a:pt x="243" y="43"/>
                  </a:lnTo>
                  <a:lnTo>
                    <a:pt x="237" y="34"/>
                  </a:lnTo>
                  <a:lnTo>
                    <a:pt x="226" y="21"/>
                  </a:lnTo>
                  <a:lnTo>
                    <a:pt x="212" y="10"/>
                  </a:lnTo>
                  <a:lnTo>
                    <a:pt x="200" y="3"/>
                  </a:lnTo>
                  <a:lnTo>
                    <a:pt x="184" y="0"/>
                  </a:lnTo>
                  <a:lnTo>
                    <a:pt x="172" y="0"/>
                  </a:lnTo>
                  <a:lnTo>
                    <a:pt x="161" y="0"/>
                  </a:lnTo>
                  <a:lnTo>
                    <a:pt x="149" y="3"/>
                  </a:lnTo>
                  <a:lnTo>
                    <a:pt x="139" y="10"/>
                  </a:lnTo>
                  <a:lnTo>
                    <a:pt x="130" y="20"/>
                  </a:lnTo>
                  <a:lnTo>
                    <a:pt x="125" y="31"/>
                  </a:lnTo>
                  <a:lnTo>
                    <a:pt x="118" y="43"/>
                  </a:lnTo>
                  <a:lnTo>
                    <a:pt x="116" y="53"/>
                  </a:lnTo>
                  <a:lnTo>
                    <a:pt x="113" y="67"/>
                  </a:lnTo>
                  <a:lnTo>
                    <a:pt x="112" y="81"/>
                  </a:lnTo>
                  <a:lnTo>
                    <a:pt x="115" y="93"/>
                  </a:lnTo>
                  <a:lnTo>
                    <a:pt x="117" y="105"/>
                  </a:lnTo>
                  <a:lnTo>
                    <a:pt x="113" y="109"/>
                  </a:lnTo>
                  <a:lnTo>
                    <a:pt x="121" y="126"/>
                  </a:lnTo>
                  <a:lnTo>
                    <a:pt x="134" y="136"/>
                  </a:lnTo>
                  <a:lnTo>
                    <a:pt x="152" y="150"/>
                  </a:lnTo>
                  <a:lnTo>
                    <a:pt x="129" y="125"/>
                  </a:lnTo>
                  <a:lnTo>
                    <a:pt x="141" y="122"/>
                  </a:lnTo>
                  <a:lnTo>
                    <a:pt x="145" y="132"/>
                  </a:lnTo>
                  <a:lnTo>
                    <a:pt x="157" y="137"/>
                  </a:lnTo>
                  <a:lnTo>
                    <a:pt x="154" y="145"/>
                  </a:lnTo>
                  <a:lnTo>
                    <a:pt x="151" y="155"/>
                  </a:lnTo>
                  <a:lnTo>
                    <a:pt x="142" y="167"/>
                  </a:lnTo>
                  <a:lnTo>
                    <a:pt x="134" y="170"/>
                  </a:lnTo>
                  <a:lnTo>
                    <a:pt x="112" y="153"/>
                  </a:lnTo>
                  <a:lnTo>
                    <a:pt x="107" y="155"/>
                  </a:lnTo>
                  <a:lnTo>
                    <a:pt x="35" y="102"/>
                  </a:lnTo>
                  <a:lnTo>
                    <a:pt x="11" y="78"/>
                  </a:lnTo>
                  <a:lnTo>
                    <a:pt x="0" y="95"/>
                  </a:lnTo>
                  <a:lnTo>
                    <a:pt x="26" y="110"/>
                  </a:lnTo>
                  <a:lnTo>
                    <a:pt x="79" y="153"/>
                  </a:lnTo>
                  <a:lnTo>
                    <a:pt x="80" y="162"/>
                  </a:lnTo>
                  <a:lnTo>
                    <a:pt x="96" y="160"/>
                  </a:lnTo>
                  <a:lnTo>
                    <a:pt x="100" y="170"/>
                  </a:lnTo>
                  <a:lnTo>
                    <a:pt x="92" y="176"/>
                  </a:lnTo>
                  <a:lnTo>
                    <a:pt x="101" y="184"/>
                  </a:lnTo>
                  <a:lnTo>
                    <a:pt x="96" y="187"/>
                  </a:lnTo>
                  <a:lnTo>
                    <a:pt x="81" y="191"/>
                  </a:lnTo>
                  <a:lnTo>
                    <a:pt x="72" y="200"/>
                  </a:lnTo>
                  <a:lnTo>
                    <a:pt x="67" y="210"/>
                  </a:lnTo>
                  <a:lnTo>
                    <a:pt x="27" y="309"/>
                  </a:lnTo>
                  <a:lnTo>
                    <a:pt x="27" y="313"/>
                  </a:lnTo>
                  <a:lnTo>
                    <a:pt x="27" y="317"/>
                  </a:lnTo>
                  <a:lnTo>
                    <a:pt x="31" y="327"/>
                  </a:lnTo>
                  <a:lnTo>
                    <a:pt x="39" y="337"/>
                  </a:lnTo>
                  <a:lnTo>
                    <a:pt x="43" y="341"/>
                  </a:lnTo>
                  <a:lnTo>
                    <a:pt x="40" y="344"/>
                  </a:lnTo>
                </a:path>
              </a:pathLst>
            </a:custGeom>
            <a:noFill/>
            <a:ln w="25400" cap="rnd">
              <a:solidFill>
                <a:srgbClr val="000080"/>
              </a:solidFill>
              <a:round/>
              <a:headEnd/>
              <a:tailEnd/>
            </a:ln>
          </p:spPr>
          <p:txBody>
            <a:bodyPr/>
            <a:lstStyle/>
            <a:p>
              <a:pPr eaLnBrk="0" hangingPunct="0"/>
              <a:endParaRPr lang="en-US" dirty="0"/>
            </a:p>
          </p:txBody>
        </p:sp>
        <p:sp>
          <p:nvSpPr>
            <p:cNvPr id="3212" name="Freeform 3272"/>
            <p:cNvSpPr>
              <a:spLocks/>
            </p:cNvSpPr>
            <p:nvPr/>
          </p:nvSpPr>
          <p:spPr bwMode="auto">
            <a:xfrm>
              <a:off x="2018" y="1917"/>
              <a:ext cx="496" cy="770"/>
            </a:xfrm>
            <a:custGeom>
              <a:avLst/>
              <a:gdLst>
                <a:gd name="T0" fmla="*/ 37 w 496"/>
                <a:gd name="T1" fmla="*/ 382 h 770"/>
                <a:gd name="T2" fmla="*/ 44 w 496"/>
                <a:gd name="T3" fmla="*/ 411 h 770"/>
                <a:gd name="T4" fmla="*/ 60 w 496"/>
                <a:gd name="T5" fmla="*/ 430 h 770"/>
                <a:gd name="T6" fmla="*/ 85 w 496"/>
                <a:gd name="T7" fmla="*/ 424 h 770"/>
                <a:gd name="T8" fmla="*/ 98 w 496"/>
                <a:gd name="T9" fmla="*/ 454 h 770"/>
                <a:gd name="T10" fmla="*/ 80 w 496"/>
                <a:gd name="T11" fmla="*/ 528 h 770"/>
                <a:gd name="T12" fmla="*/ 88 w 496"/>
                <a:gd name="T13" fmla="*/ 730 h 770"/>
                <a:gd name="T14" fmla="*/ 231 w 496"/>
                <a:gd name="T15" fmla="*/ 760 h 770"/>
                <a:gd name="T16" fmla="*/ 233 w 496"/>
                <a:gd name="T17" fmla="*/ 664 h 770"/>
                <a:gd name="T18" fmla="*/ 261 w 496"/>
                <a:gd name="T19" fmla="*/ 730 h 770"/>
                <a:gd name="T20" fmla="*/ 410 w 496"/>
                <a:gd name="T21" fmla="*/ 747 h 770"/>
                <a:gd name="T22" fmla="*/ 390 w 496"/>
                <a:gd name="T23" fmla="*/ 676 h 770"/>
                <a:gd name="T24" fmla="*/ 340 w 496"/>
                <a:gd name="T25" fmla="*/ 538 h 770"/>
                <a:gd name="T26" fmla="*/ 334 w 496"/>
                <a:gd name="T27" fmla="*/ 495 h 770"/>
                <a:gd name="T28" fmla="*/ 321 w 496"/>
                <a:gd name="T29" fmla="*/ 397 h 770"/>
                <a:gd name="T30" fmla="*/ 357 w 496"/>
                <a:gd name="T31" fmla="*/ 486 h 770"/>
                <a:gd name="T32" fmla="*/ 476 w 496"/>
                <a:gd name="T33" fmla="*/ 519 h 770"/>
                <a:gd name="T34" fmla="*/ 492 w 496"/>
                <a:gd name="T35" fmla="*/ 467 h 770"/>
                <a:gd name="T36" fmla="*/ 432 w 496"/>
                <a:gd name="T37" fmla="*/ 367 h 770"/>
                <a:gd name="T38" fmla="*/ 412 w 496"/>
                <a:gd name="T39" fmla="*/ 333 h 770"/>
                <a:gd name="T40" fmla="*/ 405 w 496"/>
                <a:gd name="T41" fmla="*/ 320 h 770"/>
                <a:gd name="T42" fmla="*/ 389 w 496"/>
                <a:gd name="T43" fmla="*/ 311 h 770"/>
                <a:gd name="T44" fmla="*/ 371 w 496"/>
                <a:gd name="T45" fmla="*/ 276 h 770"/>
                <a:gd name="T46" fmla="*/ 244 w 496"/>
                <a:gd name="T47" fmla="*/ 189 h 770"/>
                <a:gd name="T48" fmla="*/ 267 w 496"/>
                <a:gd name="T49" fmla="*/ 127 h 770"/>
                <a:gd name="T50" fmla="*/ 270 w 496"/>
                <a:gd name="T51" fmla="*/ 114 h 770"/>
                <a:gd name="T52" fmla="*/ 254 w 496"/>
                <a:gd name="T53" fmla="*/ 133 h 770"/>
                <a:gd name="T54" fmla="*/ 247 w 496"/>
                <a:gd name="T55" fmla="*/ 145 h 770"/>
                <a:gd name="T56" fmla="*/ 267 w 496"/>
                <a:gd name="T57" fmla="*/ 127 h 770"/>
                <a:gd name="T58" fmla="*/ 279 w 496"/>
                <a:gd name="T59" fmla="*/ 117 h 770"/>
                <a:gd name="T60" fmla="*/ 286 w 496"/>
                <a:gd name="T61" fmla="*/ 104 h 770"/>
                <a:gd name="T62" fmla="*/ 274 w 496"/>
                <a:gd name="T63" fmla="*/ 71 h 770"/>
                <a:gd name="T64" fmla="*/ 265 w 496"/>
                <a:gd name="T65" fmla="*/ 45 h 770"/>
                <a:gd name="T66" fmla="*/ 246 w 496"/>
                <a:gd name="T67" fmla="*/ 24 h 770"/>
                <a:gd name="T68" fmla="*/ 218 w 496"/>
                <a:gd name="T69" fmla="*/ 6 h 770"/>
                <a:gd name="T70" fmla="*/ 188 w 496"/>
                <a:gd name="T71" fmla="*/ 0 h 770"/>
                <a:gd name="T72" fmla="*/ 164 w 496"/>
                <a:gd name="T73" fmla="*/ 6 h 770"/>
                <a:gd name="T74" fmla="*/ 142 w 496"/>
                <a:gd name="T75" fmla="*/ 21 h 770"/>
                <a:gd name="T76" fmla="*/ 128 w 496"/>
                <a:gd name="T77" fmla="*/ 45 h 770"/>
                <a:gd name="T78" fmla="*/ 124 w 496"/>
                <a:gd name="T79" fmla="*/ 71 h 770"/>
                <a:gd name="T80" fmla="*/ 124 w 496"/>
                <a:gd name="T81" fmla="*/ 99 h 770"/>
                <a:gd name="T82" fmla="*/ 123 w 496"/>
                <a:gd name="T83" fmla="*/ 115 h 770"/>
                <a:gd name="T84" fmla="*/ 144 w 496"/>
                <a:gd name="T85" fmla="*/ 145 h 770"/>
                <a:gd name="T86" fmla="*/ 140 w 496"/>
                <a:gd name="T87" fmla="*/ 133 h 770"/>
                <a:gd name="T88" fmla="*/ 153 w 496"/>
                <a:gd name="T89" fmla="*/ 139 h 770"/>
                <a:gd name="T90" fmla="*/ 166 w 496"/>
                <a:gd name="T91" fmla="*/ 155 h 770"/>
                <a:gd name="T92" fmla="*/ 153 w 496"/>
                <a:gd name="T93" fmla="*/ 176 h 770"/>
                <a:gd name="T94" fmla="*/ 118 w 496"/>
                <a:gd name="T95" fmla="*/ 162 h 770"/>
                <a:gd name="T96" fmla="*/ 37 w 496"/>
                <a:gd name="T97" fmla="*/ 107 h 770"/>
                <a:gd name="T98" fmla="*/ 0 w 496"/>
                <a:gd name="T99" fmla="*/ 101 h 770"/>
                <a:gd name="T100" fmla="*/ 83 w 496"/>
                <a:gd name="T101" fmla="*/ 160 h 770"/>
                <a:gd name="T102" fmla="*/ 103 w 496"/>
                <a:gd name="T103" fmla="*/ 170 h 770"/>
                <a:gd name="T104" fmla="*/ 98 w 496"/>
                <a:gd name="T105" fmla="*/ 188 h 770"/>
                <a:gd name="T106" fmla="*/ 101 w 496"/>
                <a:gd name="T107" fmla="*/ 198 h 770"/>
                <a:gd name="T108" fmla="*/ 76 w 496"/>
                <a:gd name="T109" fmla="*/ 212 h 770"/>
                <a:gd name="T110" fmla="*/ 25 w 496"/>
                <a:gd name="T111" fmla="*/ 326 h 770"/>
                <a:gd name="T112" fmla="*/ 25 w 496"/>
                <a:gd name="T113" fmla="*/ 336 h 770"/>
                <a:gd name="T114" fmla="*/ 36 w 496"/>
                <a:gd name="T115" fmla="*/ 357 h 770"/>
                <a:gd name="T116" fmla="*/ 39 w 496"/>
                <a:gd name="T117" fmla="*/ 366 h 7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96"/>
                <a:gd name="T178" fmla="*/ 0 h 770"/>
                <a:gd name="T179" fmla="*/ 496 w 496"/>
                <a:gd name="T180" fmla="*/ 770 h 7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96" h="770">
                  <a:moveTo>
                    <a:pt x="39" y="366"/>
                  </a:moveTo>
                  <a:lnTo>
                    <a:pt x="37" y="382"/>
                  </a:lnTo>
                  <a:lnTo>
                    <a:pt x="41" y="407"/>
                  </a:lnTo>
                  <a:lnTo>
                    <a:pt x="44" y="411"/>
                  </a:lnTo>
                  <a:lnTo>
                    <a:pt x="44" y="424"/>
                  </a:lnTo>
                  <a:lnTo>
                    <a:pt x="60" y="430"/>
                  </a:lnTo>
                  <a:lnTo>
                    <a:pt x="67" y="430"/>
                  </a:lnTo>
                  <a:lnTo>
                    <a:pt x="85" y="424"/>
                  </a:lnTo>
                  <a:lnTo>
                    <a:pt x="101" y="410"/>
                  </a:lnTo>
                  <a:lnTo>
                    <a:pt x="98" y="454"/>
                  </a:lnTo>
                  <a:lnTo>
                    <a:pt x="91" y="499"/>
                  </a:lnTo>
                  <a:lnTo>
                    <a:pt x="80" y="528"/>
                  </a:lnTo>
                  <a:lnTo>
                    <a:pt x="76" y="642"/>
                  </a:lnTo>
                  <a:lnTo>
                    <a:pt x="88" y="730"/>
                  </a:lnTo>
                  <a:lnTo>
                    <a:pt x="84" y="769"/>
                  </a:lnTo>
                  <a:lnTo>
                    <a:pt x="231" y="760"/>
                  </a:lnTo>
                  <a:lnTo>
                    <a:pt x="229" y="698"/>
                  </a:lnTo>
                  <a:lnTo>
                    <a:pt x="233" y="664"/>
                  </a:lnTo>
                  <a:lnTo>
                    <a:pt x="257" y="690"/>
                  </a:lnTo>
                  <a:lnTo>
                    <a:pt x="261" y="730"/>
                  </a:lnTo>
                  <a:lnTo>
                    <a:pt x="274" y="757"/>
                  </a:lnTo>
                  <a:lnTo>
                    <a:pt x="410" y="747"/>
                  </a:lnTo>
                  <a:lnTo>
                    <a:pt x="392" y="706"/>
                  </a:lnTo>
                  <a:lnTo>
                    <a:pt x="390" y="676"/>
                  </a:lnTo>
                  <a:lnTo>
                    <a:pt x="338" y="568"/>
                  </a:lnTo>
                  <a:lnTo>
                    <a:pt x="340" y="538"/>
                  </a:lnTo>
                  <a:lnTo>
                    <a:pt x="310" y="496"/>
                  </a:lnTo>
                  <a:lnTo>
                    <a:pt x="334" y="495"/>
                  </a:lnTo>
                  <a:lnTo>
                    <a:pt x="303" y="402"/>
                  </a:lnTo>
                  <a:lnTo>
                    <a:pt x="321" y="397"/>
                  </a:lnTo>
                  <a:lnTo>
                    <a:pt x="326" y="464"/>
                  </a:lnTo>
                  <a:lnTo>
                    <a:pt x="357" y="486"/>
                  </a:lnTo>
                  <a:lnTo>
                    <a:pt x="371" y="440"/>
                  </a:lnTo>
                  <a:lnTo>
                    <a:pt x="476" y="519"/>
                  </a:lnTo>
                  <a:lnTo>
                    <a:pt x="495" y="519"/>
                  </a:lnTo>
                  <a:lnTo>
                    <a:pt x="492" y="467"/>
                  </a:lnTo>
                  <a:lnTo>
                    <a:pt x="422" y="416"/>
                  </a:lnTo>
                  <a:lnTo>
                    <a:pt x="432" y="367"/>
                  </a:lnTo>
                  <a:lnTo>
                    <a:pt x="410" y="337"/>
                  </a:lnTo>
                  <a:lnTo>
                    <a:pt x="412" y="333"/>
                  </a:lnTo>
                  <a:lnTo>
                    <a:pt x="408" y="325"/>
                  </a:lnTo>
                  <a:lnTo>
                    <a:pt x="405" y="320"/>
                  </a:lnTo>
                  <a:lnTo>
                    <a:pt x="398" y="316"/>
                  </a:lnTo>
                  <a:lnTo>
                    <a:pt x="389" y="311"/>
                  </a:lnTo>
                  <a:lnTo>
                    <a:pt x="380" y="311"/>
                  </a:lnTo>
                  <a:lnTo>
                    <a:pt x="371" y="276"/>
                  </a:lnTo>
                  <a:lnTo>
                    <a:pt x="267" y="198"/>
                  </a:lnTo>
                  <a:lnTo>
                    <a:pt x="244" y="189"/>
                  </a:lnTo>
                  <a:lnTo>
                    <a:pt x="245" y="155"/>
                  </a:lnTo>
                  <a:lnTo>
                    <a:pt x="267" y="127"/>
                  </a:lnTo>
                  <a:lnTo>
                    <a:pt x="261" y="127"/>
                  </a:lnTo>
                  <a:lnTo>
                    <a:pt x="270" y="114"/>
                  </a:lnTo>
                  <a:lnTo>
                    <a:pt x="253" y="115"/>
                  </a:lnTo>
                  <a:lnTo>
                    <a:pt x="254" y="133"/>
                  </a:lnTo>
                  <a:lnTo>
                    <a:pt x="247" y="135"/>
                  </a:lnTo>
                  <a:lnTo>
                    <a:pt x="247" y="145"/>
                  </a:lnTo>
                  <a:lnTo>
                    <a:pt x="261" y="127"/>
                  </a:lnTo>
                  <a:lnTo>
                    <a:pt x="267" y="127"/>
                  </a:lnTo>
                  <a:lnTo>
                    <a:pt x="274" y="122"/>
                  </a:lnTo>
                  <a:lnTo>
                    <a:pt x="279" y="117"/>
                  </a:lnTo>
                  <a:lnTo>
                    <a:pt x="283" y="110"/>
                  </a:lnTo>
                  <a:lnTo>
                    <a:pt x="286" y="104"/>
                  </a:lnTo>
                  <a:lnTo>
                    <a:pt x="277" y="90"/>
                  </a:lnTo>
                  <a:lnTo>
                    <a:pt x="274" y="71"/>
                  </a:lnTo>
                  <a:lnTo>
                    <a:pt x="270" y="58"/>
                  </a:lnTo>
                  <a:lnTo>
                    <a:pt x="265" y="45"/>
                  </a:lnTo>
                  <a:lnTo>
                    <a:pt x="257" y="37"/>
                  </a:lnTo>
                  <a:lnTo>
                    <a:pt x="246" y="24"/>
                  </a:lnTo>
                  <a:lnTo>
                    <a:pt x="233" y="13"/>
                  </a:lnTo>
                  <a:lnTo>
                    <a:pt x="218" y="6"/>
                  </a:lnTo>
                  <a:lnTo>
                    <a:pt x="202" y="2"/>
                  </a:lnTo>
                  <a:lnTo>
                    <a:pt x="188" y="0"/>
                  </a:lnTo>
                  <a:lnTo>
                    <a:pt x="175" y="2"/>
                  </a:lnTo>
                  <a:lnTo>
                    <a:pt x="164" y="6"/>
                  </a:lnTo>
                  <a:lnTo>
                    <a:pt x="153" y="11"/>
                  </a:lnTo>
                  <a:lnTo>
                    <a:pt x="142" y="21"/>
                  </a:lnTo>
                  <a:lnTo>
                    <a:pt x="133" y="33"/>
                  </a:lnTo>
                  <a:lnTo>
                    <a:pt x="128" y="45"/>
                  </a:lnTo>
                  <a:lnTo>
                    <a:pt x="124" y="58"/>
                  </a:lnTo>
                  <a:lnTo>
                    <a:pt x="124" y="71"/>
                  </a:lnTo>
                  <a:lnTo>
                    <a:pt x="124" y="84"/>
                  </a:lnTo>
                  <a:lnTo>
                    <a:pt x="124" y="99"/>
                  </a:lnTo>
                  <a:lnTo>
                    <a:pt x="127" y="113"/>
                  </a:lnTo>
                  <a:lnTo>
                    <a:pt x="123" y="115"/>
                  </a:lnTo>
                  <a:lnTo>
                    <a:pt x="132" y="135"/>
                  </a:lnTo>
                  <a:lnTo>
                    <a:pt x="144" y="145"/>
                  </a:lnTo>
                  <a:lnTo>
                    <a:pt x="165" y="160"/>
                  </a:lnTo>
                  <a:lnTo>
                    <a:pt x="140" y="133"/>
                  </a:lnTo>
                  <a:lnTo>
                    <a:pt x="153" y="130"/>
                  </a:lnTo>
                  <a:lnTo>
                    <a:pt x="153" y="139"/>
                  </a:lnTo>
                  <a:lnTo>
                    <a:pt x="169" y="147"/>
                  </a:lnTo>
                  <a:lnTo>
                    <a:pt x="166" y="155"/>
                  </a:lnTo>
                  <a:lnTo>
                    <a:pt x="162" y="164"/>
                  </a:lnTo>
                  <a:lnTo>
                    <a:pt x="153" y="176"/>
                  </a:lnTo>
                  <a:lnTo>
                    <a:pt x="144" y="180"/>
                  </a:lnTo>
                  <a:lnTo>
                    <a:pt x="118" y="162"/>
                  </a:lnTo>
                  <a:lnTo>
                    <a:pt x="116" y="164"/>
                  </a:lnTo>
                  <a:lnTo>
                    <a:pt x="37" y="107"/>
                  </a:lnTo>
                  <a:lnTo>
                    <a:pt x="12" y="83"/>
                  </a:lnTo>
                  <a:lnTo>
                    <a:pt x="0" y="101"/>
                  </a:lnTo>
                  <a:lnTo>
                    <a:pt x="27" y="117"/>
                  </a:lnTo>
                  <a:lnTo>
                    <a:pt x="83" y="160"/>
                  </a:lnTo>
                  <a:lnTo>
                    <a:pt x="85" y="172"/>
                  </a:lnTo>
                  <a:lnTo>
                    <a:pt x="103" y="170"/>
                  </a:lnTo>
                  <a:lnTo>
                    <a:pt x="107" y="179"/>
                  </a:lnTo>
                  <a:lnTo>
                    <a:pt x="98" y="188"/>
                  </a:lnTo>
                  <a:lnTo>
                    <a:pt x="109" y="195"/>
                  </a:lnTo>
                  <a:lnTo>
                    <a:pt x="101" y="198"/>
                  </a:lnTo>
                  <a:lnTo>
                    <a:pt x="88" y="202"/>
                  </a:lnTo>
                  <a:lnTo>
                    <a:pt x="76" y="212"/>
                  </a:lnTo>
                  <a:lnTo>
                    <a:pt x="69" y="222"/>
                  </a:lnTo>
                  <a:lnTo>
                    <a:pt x="25" y="326"/>
                  </a:lnTo>
                  <a:lnTo>
                    <a:pt x="24" y="330"/>
                  </a:lnTo>
                  <a:lnTo>
                    <a:pt x="25" y="336"/>
                  </a:lnTo>
                  <a:lnTo>
                    <a:pt x="29" y="347"/>
                  </a:lnTo>
                  <a:lnTo>
                    <a:pt x="36" y="357"/>
                  </a:lnTo>
                  <a:lnTo>
                    <a:pt x="41" y="360"/>
                  </a:lnTo>
                  <a:lnTo>
                    <a:pt x="39" y="366"/>
                  </a:lnTo>
                </a:path>
              </a:pathLst>
            </a:custGeom>
            <a:solidFill>
              <a:srgbClr val="FFFFFF"/>
            </a:solidFill>
            <a:ln w="12700" cap="rnd">
              <a:noFill/>
              <a:round/>
              <a:headEnd/>
              <a:tailEnd/>
            </a:ln>
          </p:spPr>
          <p:txBody>
            <a:bodyPr/>
            <a:lstStyle/>
            <a:p>
              <a:pPr eaLnBrk="0" hangingPunct="0"/>
              <a:endParaRPr lang="en-US" dirty="0"/>
            </a:p>
          </p:txBody>
        </p:sp>
        <p:sp>
          <p:nvSpPr>
            <p:cNvPr id="3213" name="Freeform 3273"/>
            <p:cNvSpPr>
              <a:spLocks/>
            </p:cNvSpPr>
            <p:nvPr/>
          </p:nvSpPr>
          <p:spPr bwMode="auto">
            <a:xfrm>
              <a:off x="2018" y="1917"/>
              <a:ext cx="502" cy="776"/>
            </a:xfrm>
            <a:custGeom>
              <a:avLst/>
              <a:gdLst>
                <a:gd name="T0" fmla="*/ 37 w 502"/>
                <a:gd name="T1" fmla="*/ 385 h 776"/>
                <a:gd name="T2" fmla="*/ 45 w 502"/>
                <a:gd name="T3" fmla="*/ 414 h 776"/>
                <a:gd name="T4" fmla="*/ 61 w 502"/>
                <a:gd name="T5" fmla="*/ 433 h 776"/>
                <a:gd name="T6" fmla="*/ 86 w 502"/>
                <a:gd name="T7" fmla="*/ 427 h 776"/>
                <a:gd name="T8" fmla="*/ 99 w 502"/>
                <a:gd name="T9" fmla="*/ 458 h 776"/>
                <a:gd name="T10" fmla="*/ 81 w 502"/>
                <a:gd name="T11" fmla="*/ 532 h 776"/>
                <a:gd name="T12" fmla="*/ 89 w 502"/>
                <a:gd name="T13" fmla="*/ 736 h 776"/>
                <a:gd name="T14" fmla="*/ 234 w 502"/>
                <a:gd name="T15" fmla="*/ 766 h 776"/>
                <a:gd name="T16" fmla="*/ 236 w 502"/>
                <a:gd name="T17" fmla="*/ 669 h 776"/>
                <a:gd name="T18" fmla="*/ 264 w 502"/>
                <a:gd name="T19" fmla="*/ 736 h 776"/>
                <a:gd name="T20" fmla="*/ 415 w 502"/>
                <a:gd name="T21" fmla="*/ 753 h 776"/>
                <a:gd name="T22" fmla="*/ 395 w 502"/>
                <a:gd name="T23" fmla="*/ 681 h 776"/>
                <a:gd name="T24" fmla="*/ 344 w 502"/>
                <a:gd name="T25" fmla="*/ 542 h 776"/>
                <a:gd name="T26" fmla="*/ 338 w 502"/>
                <a:gd name="T27" fmla="*/ 499 h 776"/>
                <a:gd name="T28" fmla="*/ 325 w 502"/>
                <a:gd name="T29" fmla="*/ 400 h 776"/>
                <a:gd name="T30" fmla="*/ 361 w 502"/>
                <a:gd name="T31" fmla="*/ 490 h 776"/>
                <a:gd name="T32" fmla="*/ 482 w 502"/>
                <a:gd name="T33" fmla="*/ 523 h 776"/>
                <a:gd name="T34" fmla="*/ 498 w 502"/>
                <a:gd name="T35" fmla="*/ 471 h 776"/>
                <a:gd name="T36" fmla="*/ 437 w 502"/>
                <a:gd name="T37" fmla="*/ 370 h 776"/>
                <a:gd name="T38" fmla="*/ 417 w 502"/>
                <a:gd name="T39" fmla="*/ 336 h 776"/>
                <a:gd name="T40" fmla="*/ 410 w 502"/>
                <a:gd name="T41" fmla="*/ 323 h 776"/>
                <a:gd name="T42" fmla="*/ 394 w 502"/>
                <a:gd name="T43" fmla="*/ 313 h 776"/>
                <a:gd name="T44" fmla="*/ 375 w 502"/>
                <a:gd name="T45" fmla="*/ 278 h 776"/>
                <a:gd name="T46" fmla="*/ 247 w 502"/>
                <a:gd name="T47" fmla="*/ 190 h 776"/>
                <a:gd name="T48" fmla="*/ 270 w 502"/>
                <a:gd name="T49" fmla="*/ 128 h 776"/>
                <a:gd name="T50" fmla="*/ 273 w 502"/>
                <a:gd name="T51" fmla="*/ 115 h 776"/>
                <a:gd name="T52" fmla="*/ 257 w 502"/>
                <a:gd name="T53" fmla="*/ 134 h 776"/>
                <a:gd name="T54" fmla="*/ 250 w 502"/>
                <a:gd name="T55" fmla="*/ 146 h 776"/>
                <a:gd name="T56" fmla="*/ 270 w 502"/>
                <a:gd name="T57" fmla="*/ 128 h 776"/>
                <a:gd name="T58" fmla="*/ 282 w 502"/>
                <a:gd name="T59" fmla="*/ 118 h 776"/>
                <a:gd name="T60" fmla="*/ 289 w 502"/>
                <a:gd name="T61" fmla="*/ 105 h 776"/>
                <a:gd name="T62" fmla="*/ 277 w 502"/>
                <a:gd name="T63" fmla="*/ 72 h 776"/>
                <a:gd name="T64" fmla="*/ 268 w 502"/>
                <a:gd name="T65" fmla="*/ 45 h 776"/>
                <a:gd name="T66" fmla="*/ 249 w 502"/>
                <a:gd name="T67" fmla="*/ 24 h 776"/>
                <a:gd name="T68" fmla="*/ 221 w 502"/>
                <a:gd name="T69" fmla="*/ 6 h 776"/>
                <a:gd name="T70" fmla="*/ 190 w 502"/>
                <a:gd name="T71" fmla="*/ 0 h 776"/>
                <a:gd name="T72" fmla="*/ 166 w 502"/>
                <a:gd name="T73" fmla="*/ 6 h 776"/>
                <a:gd name="T74" fmla="*/ 144 w 502"/>
                <a:gd name="T75" fmla="*/ 21 h 776"/>
                <a:gd name="T76" fmla="*/ 130 w 502"/>
                <a:gd name="T77" fmla="*/ 45 h 776"/>
                <a:gd name="T78" fmla="*/ 125 w 502"/>
                <a:gd name="T79" fmla="*/ 72 h 776"/>
                <a:gd name="T80" fmla="*/ 126 w 502"/>
                <a:gd name="T81" fmla="*/ 100 h 776"/>
                <a:gd name="T82" fmla="*/ 124 w 502"/>
                <a:gd name="T83" fmla="*/ 116 h 776"/>
                <a:gd name="T84" fmla="*/ 146 w 502"/>
                <a:gd name="T85" fmla="*/ 146 h 776"/>
                <a:gd name="T86" fmla="*/ 142 w 502"/>
                <a:gd name="T87" fmla="*/ 134 h 776"/>
                <a:gd name="T88" fmla="*/ 155 w 502"/>
                <a:gd name="T89" fmla="*/ 140 h 776"/>
                <a:gd name="T90" fmla="*/ 168 w 502"/>
                <a:gd name="T91" fmla="*/ 156 h 776"/>
                <a:gd name="T92" fmla="*/ 155 w 502"/>
                <a:gd name="T93" fmla="*/ 177 h 776"/>
                <a:gd name="T94" fmla="*/ 119 w 502"/>
                <a:gd name="T95" fmla="*/ 163 h 776"/>
                <a:gd name="T96" fmla="*/ 37 w 502"/>
                <a:gd name="T97" fmla="*/ 108 h 776"/>
                <a:gd name="T98" fmla="*/ 0 w 502"/>
                <a:gd name="T99" fmla="*/ 102 h 776"/>
                <a:gd name="T100" fmla="*/ 84 w 502"/>
                <a:gd name="T101" fmla="*/ 161 h 776"/>
                <a:gd name="T102" fmla="*/ 104 w 502"/>
                <a:gd name="T103" fmla="*/ 171 h 776"/>
                <a:gd name="T104" fmla="*/ 99 w 502"/>
                <a:gd name="T105" fmla="*/ 189 h 776"/>
                <a:gd name="T106" fmla="*/ 102 w 502"/>
                <a:gd name="T107" fmla="*/ 200 h 776"/>
                <a:gd name="T108" fmla="*/ 77 w 502"/>
                <a:gd name="T109" fmla="*/ 214 h 776"/>
                <a:gd name="T110" fmla="*/ 25 w 502"/>
                <a:gd name="T111" fmla="*/ 329 h 776"/>
                <a:gd name="T112" fmla="*/ 25 w 502"/>
                <a:gd name="T113" fmla="*/ 339 h 776"/>
                <a:gd name="T114" fmla="*/ 36 w 502"/>
                <a:gd name="T115" fmla="*/ 360 h 776"/>
                <a:gd name="T116" fmla="*/ 39 w 502"/>
                <a:gd name="T117" fmla="*/ 369 h 7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02"/>
                <a:gd name="T178" fmla="*/ 0 h 776"/>
                <a:gd name="T179" fmla="*/ 502 w 502"/>
                <a:gd name="T180" fmla="*/ 776 h 7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02" h="776">
                  <a:moveTo>
                    <a:pt x="39" y="369"/>
                  </a:moveTo>
                  <a:lnTo>
                    <a:pt x="37" y="385"/>
                  </a:lnTo>
                  <a:lnTo>
                    <a:pt x="42" y="410"/>
                  </a:lnTo>
                  <a:lnTo>
                    <a:pt x="45" y="414"/>
                  </a:lnTo>
                  <a:lnTo>
                    <a:pt x="45" y="427"/>
                  </a:lnTo>
                  <a:lnTo>
                    <a:pt x="61" y="433"/>
                  </a:lnTo>
                  <a:lnTo>
                    <a:pt x="68" y="433"/>
                  </a:lnTo>
                  <a:lnTo>
                    <a:pt x="86" y="427"/>
                  </a:lnTo>
                  <a:lnTo>
                    <a:pt x="102" y="413"/>
                  </a:lnTo>
                  <a:lnTo>
                    <a:pt x="99" y="458"/>
                  </a:lnTo>
                  <a:lnTo>
                    <a:pt x="92" y="503"/>
                  </a:lnTo>
                  <a:lnTo>
                    <a:pt x="81" y="532"/>
                  </a:lnTo>
                  <a:lnTo>
                    <a:pt x="77" y="647"/>
                  </a:lnTo>
                  <a:lnTo>
                    <a:pt x="89" y="736"/>
                  </a:lnTo>
                  <a:lnTo>
                    <a:pt x="85" y="775"/>
                  </a:lnTo>
                  <a:lnTo>
                    <a:pt x="234" y="766"/>
                  </a:lnTo>
                  <a:lnTo>
                    <a:pt x="232" y="703"/>
                  </a:lnTo>
                  <a:lnTo>
                    <a:pt x="236" y="669"/>
                  </a:lnTo>
                  <a:lnTo>
                    <a:pt x="260" y="695"/>
                  </a:lnTo>
                  <a:lnTo>
                    <a:pt x="264" y="736"/>
                  </a:lnTo>
                  <a:lnTo>
                    <a:pt x="277" y="763"/>
                  </a:lnTo>
                  <a:lnTo>
                    <a:pt x="415" y="753"/>
                  </a:lnTo>
                  <a:lnTo>
                    <a:pt x="397" y="712"/>
                  </a:lnTo>
                  <a:lnTo>
                    <a:pt x="395" y="681"/>
                  </a:lnTo>
                  <a:lnTo>
                    <a:pt x="342" y="572"/>
                  </a:lnTo>
                  <a:lnTo>
                    <a:pt x="344" y="542"/>
                  </a:lnTo>
                  <a:lnTo>
                    <a:pt x="314" y="500"/>
                  </a:lnTo>
                  <a:lnTo>
                    <a:pt x="338" y="499"/>
                  </a:lnTo>
                  <a:lnTo>
                    <a:pt x="307" y="405"/>
                  </a:lnTo>
                  <a:lnTo>
                    <a:pt x="325" y="400"/>
                  </a:lnTo>
                  <a:lnTo>
                    <a:pt x="330" y="468"/>
                  </a:lnTo>
                  <a:lnTo>
                    <a:pt x="361" y="490"/>
                  </a:lnTo>
                  <a:lnTo>
                    <a:pt x="376" y="443"/>
                  </a:lnTo>
                  <a:lnTo>
                    <a:pt x="482" y="523"/>
                  </a:lnTo>
                  <a:lnTo>
                    <a:pt x="501" y="523"/>
                  </a:lnTo>
                  <a:lnTo>
                    <a:pt x="498" y="471"/>
                  </a:lnTo>
                  <a:lnTo>
                    <a:pt x="427" y="419"/>
                  </a:lnTo>
                  <a:lnTo>
                    <a:pt x="437" y="370"/>
                  </a:lnTo>
                  <a:lnTo>
                    <a:pt x="415" y="340"/>
                  </a:lnTo>
                  <a:lnTo>
                    <a:pt x="417" y="336"/>
                  </a:lnTo>
                  <a:lnTo>
                    <a:pt x="413" y="328"/>
                  </a:lnTo>
                  <a:lnTo>
                    <a:pt x="410" y="323"/>
                  </a:lnTo>
                  <a:lnTo>
                    <a:pt x="403" y="318"/>
                  </a:lnTo>
                  <a:lnTo>
                    <a:pt x="394" y="313"/>
                  </a:lnTo>
                  <a:lnTo>
                    <a:pt x="385" y="313"/>
                  </a:lnTo>
                  <a:lnTo>
                    <a:pt x="375" y="278"/>
                  </a:lnTo>
                  <a:lnTo>
                    <a:pt x="270" y="200"/>
                  </a:lnTo>
                  <a:lnTo>
                    <a:pt x="247" y="190"/>
                  </a:lnTo>
                  <a:lnTo>
                    <a:pt x="248" y="156"/>
                  </a:lnTo>
                  <a:lnTo>
                    <a:pt x="270" y="128"/>
                  </a:lnTo>
                  <a:lnTo>
                    <a:pt x="264" y="128"/>
                  </a:lnTo>
                  <a:lnTo>
                    <a:pt x="273" y="115"/>
                  </a:lnTo>
                  <a:lnTo>
                    <a:pt x="256" y="116"/>
                  </a:lnTo>
                  <a:lnTo>
                    <a:pt x="257" y="134"/>
                  </a:lnTo>
                  <a:lnTo>
                    <a:pt x="250" y="136"/>
                  </a:lnTo>
                  <a:lnTo>
                    <a:pt x="250" y="146"/>
                  </a:lnTo>
                  <a:lnTo>
                    <a:pt x="264" y="128"/>
                  </a:lnTo>
                  <a:lnTo>
                    <a:pt x="270" y="128"/>
                  </a:lnTo>
                  <a:lnTo>
                    <a:pt x="277" y="123"/>
                  </a:lnTo>
                  <a:lnTo>
                    <a:pt x="282" y="118"/>
                  </a:lnTo>
                  <a:lnTo>
                    <a:pt x="286" y="111"/>
                  </a:lnTo>
                  <a:lnTo>
                    <a:pt x="289" y="105"/>
                  </a:lnTo>
                  <a:lnTo>
                    <a:pt x="280" y="91"/>
                  </a:lnTo>
                  <a:lnTo>
                    <a:pt x="277" y="72"/>
                  </a:lnTo>
                  <a:lnTo>
                    <a:pt x="273" y="58"/>
                  </a:lnTo>
                  <a:lnTo>
                    <a:pt x="268" y="45"/>
                  </a:lnTo>
                  <a:lnTo>
                    <a:pt x="260" y="37"/>
                  </a:lnTo>
                  <a:lnTo>
                    <a:pt x="249" y="24"/>
                  </a:lnTo>
                  <a:lnTo>
                    <a:pt x="236" y="13"/>
                  </a:lnTo>
                  <a:lnTo>
                    <a:pt x="221" y="6"/>
                  </a:lnTo>
                  <a:lnTo>
                    <a:pt x="204" y="2"/>
                  </a:lnTo>
                  <a:lnTo>
                    <a:pt x="190" y="0"/>
                  </a:lnTo>
                  <a:lnTo>
                    <a:pt x="177" y="2"/>
                  </a:lnTo>
                  <a:lnTo>
                    <a:pt x="166" y="6"/>
                  </a:lnTo>
                  <a:lnTo>
                    <a:pt x="155" y="11"/>
                  </a:lnTo>
                  <a:lnTo>
                    <a:pt x="144" y="21"/>
                  </a:lnTo>
                  <a:lnTo>
                    <a:pt x="135" y="33"/>
                  </a:lnTo>
                  <a:lnTo>
                    <a:pt x="130" y="45"/>
                  </a:lnTo>
                  <a:lnTo>
                    <a:pt x="126" y="58"/>
                  </a:lnTo>
                  <a:lnTo>
                    <a:pt x="125" y="72"/>
                  </a:lnTo>
                  <a:lnTo>
                    <a:pt x="125" y="85"/>
                  </a:lnTo>
                  <a:lnTo>
                    <a:pt x="126" y="100"/>
                  </a:lnTo>
                  <a:lnTo>
                    <a:pt x="129" y="114"/>
                  </a:lnTo>
                  <a:lnTo>
                    <a:pt x="124" y="116"/>
                  </a:lnTo>
                  <a:lnTo>
                    <a:pt x="134" y="136"/>
                  </a:lnTo>
                  <a:lnTo>
                    <a:pt x="146" y="146"/>
                  </a:lnTo>
                  <a:lnTo>
                    <a:pt x="167" y="161"/>
                  </a:lnTo>
                  <a:lnTo>
                    <a:pt x="142" y="134"/>
                  </a:lnTo>
                  <a:lnTo>
                    <a:pt x="155" y="131"/>
                  </a:lnTo>
                  <a:lnTo>
                    <a:pt x="155" y="140"/>
                  </a:lnTo>
                  <a:lnTo>
                    <a:pt x="171" y="148"/>
                  </a:lnTo>
                  <a:lnTo>
                    <a:pt x="168" y="156"/>
                  </a:lnTo>
                  <a:lnTo>
                    <a:pt x="164" y="165"/>
                  </a:lnTo>
                  <a:lnTo>
                    <a:pt x="155" y="177"/>
                  </a:lnTo>
                  <a:lnTo>
                    <a:pt x="146" y="181"/>
                  </a:lnTo>
                  <a:lnTo>
                    <a:pt x="119" y="163"/>
                  </a:lnTo>
                  <a:lnTo>
                    <a:pt x="117" y="165"/>
                  </a:lnTo>
                  <a:lnTo>
                    <a:pt x="37" y="108"/>
                  </a:lnTo>
                  <a:lnTo>
                    <a:pt x="12" y="84"/>
                  </a:lnTo>
                  <a:lnTo>
                    <a:pt x="0" y="102"/>
                  </a:lnTo>
                  <a:lnTo>
                    <a:pt x="27" y="118"/>
                  </a:lnTo>
                  <a:lnTo>
                    <a:pt x="84" y="161"/>
                  </a:lnTo>
                  <a:lnTo>
                    <a:pt x="86" y="173"/>
                  </a:lnTo>
                  <a:lnTo>
                    <a:pt x="104" y="171"/>
                  </a:lnTo>
                  <a:lnTo>
                    <a:pt x="108" y="180"/>
                  </a:lnTo>
                  <a:lnTo>
                    <a:pt x="99" y="189"/>
                  </a:lnTo>
                  <a:lnTo>
                    <a:pt x="110" y="197"/>
                  </a:lnTo>
                  <a:lnTo>
                    <a:pt x="102" y="200"/>
                  </a:lnTo>
                  <a:lnTo>
                    <a:pt x="89" y="204"/>
                  </a:lnTo>
                  <a:lnTo>
                    <a:pt x="77" y="214"/>
                  </a:lnTo>
                  <a:lnTo>
                    <a:pt x="70" y="224"/>
                  </a:lnTo>
                  <a:lnTo>
                    <a:pt x="25" y="329"/>
                  </a:lnTo>
                  <a:lnTo>
                    <a:pt x="24" y="333"/>
                  </a:lnTo>
                  <a:lnTo>
                    <a:pt x="25" y="339"/>
                  </a:lnTo>
                  <a:lnTo>
                    <a:pt x="29" y="350"/>
                  </a:lnTo>
                  <a:lnTo>
                    <a:pt x="36" y="360"/>
                  </a:lnTo>
                  <a:lnTo>
                    <a:pt x="41" y="363"/>
                  </a:lnTo>
                  <a:lnTo>
                    <a:pt x="39" y="369"/>
                  </a:lnTo>
                </a:path>
              </a:pathLst>
            </a:custGeom>
            <a:noFill/>
            <a:ln w="25400" cap="rnd">
              <a:solidFill>
                <a:srgbClr val="000080"/>
              </a:solidFill>
              <a:round/>
              <a:headEnd/>
              <a:tailEnd/>
            </a:ln>
          </p:spPr>
          <p:txBody>
            <a:bodyPr/>
            <a:lstStyle/>
            <a:p>
              <a:pPr eaLnBrk="0" hangingPunct="0"/>
              <a:endParaRPr lang="en-US" dirty="0"/>
            </a:p>
          </p:txBody>
        </p:sp>
        <p:sp>
          <p:nvSpPr>
            <p:cNvPr id="3214" name="Freeform 3274"/>
            <p:cNvSpPr>
              <a:spLocks/>
            </p:cNvSpPr>
            <p:nvPr/>
          </p:nvSpPr>
          <p:spPr bwMode="auto">
            <a:xfrm>
              <a:off x="2101" y="1864"/>
              <a:ext cx="535" cy="818"/>
            </a:xfrm>
            <a:custGeom>
              <a:avLst/>
              <a:gdLst>
                <a:gd name="T0" fmla="*/ 37 w 535"/>
                <a:gd name="T1" fmla="*/ 407 h 818"/>
                <a:gd name="T2" fmla="*/ 44 w 535"/>
                <a:gd name="T3" fmla="*/ 435 h 818"/>
                <a:gd name="T4" fmla="*/ 61 w 535"/>
                <a:gd name="T5" fmla="*/ 458 h 818"/>
                <a:gd name="T6" fmla="*/ 88 w 535"/>
                <a:gd name="T7" fmla="*/ 448 h 818"/>
                <a:gd name="T8" fmla="*/ 102 w 535"/>
                <a:gd name="T9" fmla="*/ 482 h 818"/>
                <a:gd name="T10" fmla="*/ 81 w 535"/>
                <a:gd name="T11" fmla="*/ 561 h 818"/>
                <a:gd name="T12" fmla="*/ 88 w 535"/>
                <a:gd name="T13" fmla="*/ 777 h 818"/>
                <a:gd name="T14" fmla="*/ 243 w 535"/>
                <a:gd name="T15" fmla="*/ 811 h 818"/>
                <a:gd name="T16" fmla="*/ 244 w 535"/>
                <a:gd name="T17" fmla="*/ 707 h 818"/>
                <a:gd name="T18" fmla="*/ 274 w 535"/>
                <a:gd name="T19" fmla="*/ 778 h 818"/>
                <a:gd name="T20" fmla="*/ 437 w 535"/>
                <a:gd name="T21" fmla="*/ 800 h 818"/>
                <a:gd name="T22" fmla="*/ 416 w 535"/>
                <a:gd name="T23" fmla="*/ 721 h 818"/>
                <a:gd name="T24" fmla="*/ 364 w 535"/>
                <a:gd name="T25" fmla="*/ 575 h 818"/>
                <a:gd name="T26" fmla="*/ 359 w 535"/>
                <a:gd name="T27" fmla="*/ 529 h 818"/>
                <a:gd name="T28" fmla="*/ 346 w 535"/>
                <a:gd name="T29" fmla="*/ 421 h 818"/>
                <a:gd name="T30" fmla="*/ 383 w 535"/>
                <a:gd name="T31" fmla="*/ 518 h 818"/>
                <a:gd name="T32" fmla="*/ 513 w 535"/>
                <a:gd name="T33" fmla="*/ 556 h 818"/>
                <a:gd name="T34" fmla="*/ 530 w 535"/>
                <a:gd name="T35" fmla="*/ 501 h 818"/>
                <a:gd name="T36" fmla="*/ 468 w 535"/>
                <a:gd name="T37" fmla="*/ 396 h 818"/>
                <a:gd name="T38" fmla="*/ 447 w 535"/>
                <a:gd name="T39" fmla="*/ 358 h 818"/>
                <a:gd name="T40" fmla="*/ 440 w 535"/>
                <a:gd name="T41" fmla="*/ 343 h 818"/>
                <a:gd name="T42" fmla="*/ 422 w 535"/>
                <a:gd name="T43" fmla="*/ 336 h 818"/>
                <a:gd name="T44" fmla="*/ 401 w 535"/>
                <a:gd name="T45" fmla="*/ 297 h 818"/>
                <a:gd name="T46" fmla="*/ 265 w 535"/>
                <a:gd name="T47" fmla="*/ 203 h 818"/>
                <a:gd name="T48" fmla="*/ 291 w 535"/>
                <a:gd name="T49" fmla="*/ 134 h 818"/>
                <a:gd name="T50" fmla="*/ 294 w 535"/>
                <a:gd name="T51" fmla="*/ 124 h 818"/>
                <a:gd name="T52" fmla="*/ 277 w 535"/>
                <a:gd name="T53" fmla="*/ 141 h 818"/>
                <a:gd name="T54" fmla="*/ 270 w 535"/>
                <a:gd name="T55" fmla="*/ 157 h 818"/>
                <a:gd name="T56" fmla="*/ 291 w 535"/>
                <a:gd name="T57" fmla="*/ 134 h 818"/>
                <a:gd name="T58" fmla="*/ 304 w 535"/>
                <a:gd name="T59" fmla="*/ 126 h 818"/>
                <a:gd name="T60" fmla="*/ 312 w 535"/>
                <a:gd name="T61" fmla="*/ 113 h 818"/>
                <a:gd name="T62" fmla="*/ 298 w 535"/>
                <a:gd name="T63" fmla="*/ 76 h 818"/>
                <a:gd name="T64" fmla="*/ 290 w 535"/>
                <a:gd name="T65" fmla="*/ 52 h 818"/>
                <a:gd name="T66" fmla="*/ 270 w 535"/>
                <a:gd name="T67" fmla="*/ 24 h 818"/>
                <a:gd name="T68" fmla="*/ 240 w 535"/>
                <a:gd name="T69" fmla="*/ 6 h 818"/>
                <a:gd name="T70" fmla="*/ 206 w 535"/>
                <a:gd name="T71" fmla="*/ 0 h 818"/>
                <a:gd name="T72" fmla="*/ 179 w 535"/>
                <a:gd name="T73" fmla="*/ 3 h 818"/>
                <a:gd name="T74" fmla="*/ 156 w 535"/>
                <a:gd name="T75" fmla="*/ 23 h 818"/>
                <a:gd name="T76" fmla="*/ 141 w 535"/>
                <a:gd name="T77" fmla="*/ 47 h 818"/>
                <a:gd name="T78" fmla="*/ 134 w 535"/>
                <a:gd name="T79" fmla="*/ 76 h 818"/>
                <a:gd name="T80" fmla="*/ 134 w 535"/>
                <a:gd name="T81" fmla="*/ 104 h 818"/>
                <a:gd name="T82" fmla="*/ 134 w 535"/>
                <a:gd name="T83" fmla="*/ 124 h 818"/>
                <a:gd name="T84" fmla="*/ 156 w 535"/>
                <a:gd name="T85" fmla="*/ 154 h 818"/>
                <a:gd name="T86" fmla="*/ 152 w 535"/>
                <a:gd name="T87" fmla="*/ 141 h 818"/>
                <a:gd name="T88" fmla="*/ 170 w 535"/>
                <a:gd name="T89" fmla="*/ 150 h 818"/>
                <a:gd name="T90" fmla="*/ 181 w 535"/>
                <a:gd name="T91" fmla="*/ 166 h 818"/>
                <a:gd name="T92" fmla="*/ 165 w 535"/>
                <a:gd name="T93" fmla="*/ 190 h 818"/>
                <a:gd name="T94" fmla="*/ 129 w 535"/>
                <a:gd name="T95" fmla="*/ 171 h 818"/>
                <a:gd name="T96" fmla="*/ 41 w 535"/>
                <a:gd name="T97" fmla="*/ 113 h 818"/>
                <a:gd name="T98" fmla="*/ 0 w 535"/>
                <a:gd name="T99" fmla="*/ 106 h 818"/>
                <a:gd name="T100" fmla="*/ 91 w 535"/>
                <a:gd name="T101" fmla="*/ 171 h 818"/>
                <a:gd name="T102" fmla="*/ 113 w 535"/>
                <a:gd name="T103" fmla="*/ 182 h 818"/>
                <a:gd name="T104" fmla="*/ 106 w 535"/>
                <a:gd name="T105" fmla="*/ 200 h 818"/>
                <a:gd name="T106" fmla="*/ 109 w 535"/>
                <a:gd name="T107" fmla="*/ 211 h 818"/>
                <a:gd name="T108" fmla="*/ 81 w 535"/>
                <a:gd name="T109" fmla="*/ 224 h 818"/>
                <a:gd name="T110" fmla="*/ 25 w 535"/>
                <a:gd name="T111" fmla="*/ 348 h 818"/>
                <a:gd name="T112" fmla="*/ 25 w 535"/>
                <a:gd name="T113" fmla="*/ 356 h 818"/>
                <a:gd name="T114" fmla="*/ 37 w 535"/>
                <a:gd name="T115" fmla="*/ 379 h 818"/>
                <a:gd name="T116" fmla="*/ 38 w 535"/>
                <a:gd name="T117" fmla="*/ 389 h 8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35"/>
                <a:gd name="T178" fmla="*/ 0 h 818"/>
                <a:gd name="T179" fmla="*/ 535 w 535"/>
                <a:gd name="T180" fmla="*/ 818 h 81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35" h="818">
                  <a:moveTo>
                    <a:pt x="38" y="389"/>
                  </a:moveTo>
                  <a:lnTo>
                    <a:pt x="37" y="407"/>
                  </a:lnTo>
                  <a:lnTo>
                    <a:pt x="41" y="433"/>
                  </a:lnTo>
                  <a:lnTo>
                    <a:pt x="44" y="435"/>
                  </a:lnTo>
                  <a:lnTo>
                    <a:pt x="44" y="449"/>
                  </a:lnTo>
                  <a:lnTo>
                    <a:pt x="61" y="458"/>
                  </a:lnTo>
                  <a:lnTo>
                    <a:pt x="70" y="457"/>
                  </a:lnTo>
                  <a:lnTo>
                    <a:pt x="88" y="448"/>
                  </a:lnTo>
                  <a:lnTo>
                    <a:pt x="105" y="435"/>
                  </a:lnTo>
                  <a:lnTo>
                    <a:pt x="102" y="482"/>
                  </a:lnTo>
                  <a:lnTo>
                    <a:pt x="92" y="531"/>
                  </a:lnTo>
                  <a:lnTo>
                    <a:pt x="81" y="561"/>
                  </a:lnTo>
                  <a:lnTo>
                    <a:pt x="75" y="683"/>
                  </a:lnTo>
                  <a:lnTo>
                    <a:pt x="88" y="777"/>
                  </a:lnTo>
                  <a:lnTo>
                    <a:pt x="81" y="817"/>
                  </a:lnTo>
                  <a:lnTo>
                    <a:pt x="243" y="811"/>
                  </a:lnTo>
                  <a:lnTo>
                    <a:pt x="240" y="744"/>
                  </a:lnTo>
                  <a:lnTo>
                    <a:pt x="244" y="707"/>
                  </a:lnTo>
                  <a:lnTo>
                    <a:pt x="270" y="737"/>
                  </a:lnTo>
                  <a:lnTo>
                    <a:pt x="274" y="778"/>
                  </a:lnTo>
                  <a:lnTo>
                    <a:pt x="290" y="807"/>
                  </a:lnTo>
                  <a:lnTo>
                    <a:pt x="437" y="800"/>
                  </a:lnTo>
                  <a:lnTo>
                    <a:pt x="420" y="753"/>
                  </a:lnTo>
                  <a:lnTo>
                    <a:pt x="416" y="721"/>
                  </a:lnTo>
                  <a:lnTo>
                    <a:pt x="362" y="606"/>
                  </a:lnTo>
                  <a:lnTo>
                    <a:pt x="364" y="575"/>
                  </a:lnTo>
                  <a:lnTo>
                    <a:pt x="332" y="531"/>
                  </a:lnTo>
                  <a:lnTo>
                    <a:pt x="359" y="529"/>
                  </a:lnTo>
                  <a:lnTo>
                    <a:pt x="326" y="430"/>
                  </a:lnTo>
                  <a:lnTo>
                    <a:pt x="346" y="421"/>
                  </a:lnTo>
                  <a:lnTo>
                    <a:pt x="350" y="497"/>
                  </a:lnTo>
                  <a:lnTo>
                    <a:pt x="383" y="518"/>
                  </a:lnTo>
                  <a:lnTo>
                    <a:pt x="401" y="471"/>
                  </a:lnTo>
                  <a:lnTo>
                    <a:pt x="513" y="556"/>
                  </a:lnTo>
                  <a:lnTo>
                    <a:pt x="534" y="555"/>
                  </a:lnTo>
                  <a:lnTo>
                    <a:pt x="530" y="501"/>
                  </a:lnTo>
                  <a:lnTo>
                    <a:pt x="455" y="448"/>
                  </a:lnTo>
                  <a:lnTo>
                    <a:pt x="468" y="396"/>
                  </a:lnTo>
                  <a:lnTo>
                    <a:pt x="445" y="362"/>
                  </a:lnTo>
                  <a:lnTo>
                    <a:pt x="447" y="358"/>
                  </a:lnTo>
                  <a:lnTo>
                    <a:pt x="442" y="349"/>
                  </a:lnTo>
                  <a:lnTo>
                    <a:pt x="440" y="343"/>
                  </a:lnTo>
                  <a:lnTo>
                    <a:pt x="431" y="340"/>
                  </a:lnTo>
                  <a:lnTo>
                    <a:pt x="422" y="336"/>
                  </a:lnTo>
                  <a:lnTo>
                    <a:pt x="409" y="335"/>
                  </a:lnTo>
                  <a:lnTo>
                    <a:pt x="401" y="297"/>
                  </a:lnTo>
                  <a:lnTo>
                    <a:pt x="290" y="211"/>
                  </a:lnTo>
                  <a:lnTo>
                    <a:pt x="265" y="203"/>
                  </a:lnTo>
                  <a:lnTo>
                    <a:pt x="267" y="167"/>
                  </a:lnTo>
                  <a:lnTo>
                    <a:pt x="291" y="134"/>
                  </a:lnTo>
                  <a:lnTo>
                    <a:pt x="285" y="134"/>
                  </a:lnTo>
                  <a:lnTo>
                    <a:pt x="294" y="124"/>
                  </a:lnTo>
                  <a:lnTo>
                    <a:pt x="275" y="126"/>
                  </a:lnTo>
                  <a:lnTo>
                    <a:pt x="277" y="141"/>
                  </a:lnTo>
                  <a:lnTo>
                    <a:pt x="270" y="146"/>
                  </a:lnTo>
                  <a:lnTo>
                    <a:pt x="270" y="157"/>
                  </a:lnTo>
                  <a:lnTo>
                    <a:pt x="285" y="134"/>
                  </a:lnTo>
                  <a:lnTo>
                    <a:pt x="291" y="134"/>
                  </a:lnTo>
                  <a:lnTo>
                    <a:pt x="298" y="133"/>
                  </a:lnTo>
                  <a:lnTo>
                    <a:pt x="304" y="126"/>
                  </a:lnTo>
                  <a:lnTo>
                    <a:pt x="309" y="120"/>
                  </a:lnTo>
                  <a:lnTo>
                    <a:pt x="312" y="113"/>
                  </a:lnTo>
                  <a:lnTo>
                    <a:pt x="302" y="94"/>
                  </a:lnTo>
                  <a:lnTo>
                    <a:pt x="298" y="76"/>
                  </a:lnTo>
                  <a:lnTo>
                    <a:pt x="295" y="64"/>
                  </a:lnTo>
                  <a:lnTo>
                    <a:pt x="290" y="52"/>
                  </a:lnTo>
                  <a:lnTo>
                    <a:pt x="282" y="40"/>
                  </a:lnTo>
                  <a:lnTo>
                    <a:pt x="270" y="24"/>
                  </a:lnTo>
                  <a:lnTo>
                    <a:pt x="254" y="14"/>
                  </a:lnTo>
                  <a:lnTo>
                    <a:pt x="240" y="6"/>
                  </a:lnTo>
                  <a:lnTo>
                    <a:pt x="222" y="0"/>
                  </a:lnTo>
                  <a:lnTo>
                    <a:pt x="206" y="0"/>
                  </a:lnTo>
                  <a:lnTo>
                    <a:pt x="193" y="0"/>
                  </a:lnTo>
                  <a:lnTo>
                    <a:pt x="179" y="3"/>
                  </a:lnTo>
                  <a:lnTo>
                    <a:pt x="167" y="10"/>
                  </a:lnTo>
                  <a:lnTo>
                    <a:pt x="156" y="23"/>
                  </a:lnTo>
                  <a:lnTo>
                    <a:pt x="148" y="34"/>
                  </a:lnTo>
                  <a:lnTo>
                    <a:pt x="141" y="47"/>
                  </a:lnTo>
                  <a:lnTo>
                    <a:pt x="136" y="63"/>
                  </a:lnTo>
                  <a:lnTo>
                    <a:pt x="134" y="76"/>
                  </a:lnTo>
                  <a:lnTo>
                    <a:pt x="134" y="90"/>
                  </a:lnTo>
                  <a:lnTo>
                    <a:pt x="134" y="104"/>
                  </a:lnTo>
                  <a:lnTo>
                    <a:pt x="138" y="120"/>
                  </a:lnTo>
                  <a:lnTo>
                    <a:pt x="134" y="124"/>
                  </a:lnTo>
                  <a:lnTo>
                    <a:pt x="142" y="142"/>
                  </a:lnTo>
                  <a:lnTo>
                    <a:pt x="156" y="154"/>
                  </a:lnTo>
                  <a:lnTo>
                    <a:pt x="179" y="171"/>
                  </a:lnTo>
                  <a:lnTo>
                    <a:pt x="152" y="141"/>
                  </a:lnTo>
                  <a:lnTo>
                    <a:pt x="165" y="138"/>
                  </a:lnTo>
                  <a:lnTo>
                    <a:pt x="170" y="150"/>
                  </a:lnTo>
                  <a:lnTo>
                    <a:pt x="183" y="157"/>
                  </a:lnTo>
                  <a:lnTo>
                    <a:pt x="181" y="166"/>
                  </a:lnTo>
                  <a:lnTo>
                    <a:pt x="175" y="175"/>
                  </a:lnTo>
                  <a:lnTo>
                    <a:pt x="165" y="190"/>
                  </a:lnTo>
                  <a:lnTo>
                    <a:pt x="156" y="192"/>
                  </a:lnTo>
                  <a:lnTo>
                    <a:pt x="129" y="171"/>
                  </a:lnTo>
                  <a:lnTo>
                    <a:pt x="125" y="175"/>
                  </a:lnTo>
                  <a:lnTo>
                    <a:pt x="41" y="113"/>
                  </a:lnTo>
                  <a:lnTo>
                    <a:pt x="13" y="86"/>
                  </a:lnTo>
                  <a:lnTo>
                    <a:pt x="0" y="106"/>
                  </a:lnTo>
                  <a:lnTo>
                    <a:pt x="29" y="121"/>
                  </a:lnTo>
                  <a:lnTo>
                    <a:pt x="91" y="171"/>
                  </a:lnTo>
                  <a:lnTo>
                    <a:pt x="92" y="182"/>
                  </a:lnTo>
                  <a:lnTo>
                    <a:pt x="113" y="182"/>
                  </a:lnTo>
                  <a:lnTo>
                    <a:pt x="117" y="191"/>
                  </a:lnTo>
                  <a:lnTo>
                    <a:pt x="106" y="200"/>
                  </a:lnTo>
                  <a:lnTo>
                    <a:pt x="117" y="208"/>
                  </a:lnTo>
                  <a:lnTo>
                    <a:pt x="109" y="211"/>
                  </a:lnTo>
                  <a:lnTo>
                    <a:pt x="95" y="214"/>
                  </a:lnTo>
                  <a:lnTo>
                    <a:pt x="81" y="224"/>
                  </a:lnTo>
                  <a:lnTo>
                    <a:pt x="75" y="235"/>
                  </a:lnTo>
                  <a:lnTo>
                    <a:pt x="25" y="348"/>
                  </a:lnTo>
                  <a:lnTo>
                    <a:pt x="25" y="349"/>
                  </a:lnTo>
                  <a:lnTo>
                    <a:pt x="25" y="356"/>
                  </a:lnTo>
                  <a:lnTo>
                    <a:pt x="29" y="368"/>
                  </a:lnTo>
                  <a:lnTo>
                    <a:pt x="37" y="379"/>
                  </a:lnTo>
                  <a:lnTo>
                    <a:pt x="41" y="382"/>
                  </a:lnTo>
                  <a:lnTo>
                    <a:pt x="38" y="389"/>
                  </a:lnTo>
                </a:path>
              </a:pathLst>
            </a:custGeom>
            <a:solidFill>
              <a:srgbClr val="FFFFFF"/>
            </a:solidFill>
            <a:ln w="12700" cap="rnd">
              <a:noFill/>
              <a:round/>
              <a:headEnd/>
              <a:tailEnd/>
            </a:ln>
          </p:spPr>
          <p:txBody>
            <a:bodyPr/>
            <a:lstStyle/>
            <a:p>
              <a:pPr eaLnBrk="0" hangingPunct="0"/>
              <a:endParaRPr lang="en-US" dirty="0"/>
            </a:p>
          </p:txBody>
        </p:sp>
        <p:sp>
          <p:nvSpPr>
            <p:cNvPr id="3215" name="Freeform 3275"/>
            <p:cNvSpPr>
              <a:spLocks/>
            </p:cNvSpPr>
            <p:nvPr/>
          </p:nvSpPr>
          <p:spPr bwMode="auto">
            <a:xfrm>
              <a:off x="2101" y="1864"/>
              <a:ext cx="541" cy="824"/>
            </a:xfrm>
            <a:custGeom>
              <a:avLst/>
              <a:gdLst>
                <a:gd name="T0" fmla="*/ 37 w 541"/>
                <a:gd name="T1" fmla="*/ 410 h 824"/>
                <a:gd name="T2" fmla="*/ 44 w 541"/>
                <a:gd name="T3" fmla="*/ 438 h 824"/>
                <a:gd name="T4" fmla="*/ 62 w 541"/>
                <a:gd name="T5" fmla="*/ 461 h 824"/>
                <a:gd name="T6" fmla="*/ 89 w 541"/>
                <a:gd name="T7" fmla="*/ 451 h 824"/>
                <a:gd name="T8" fmla="*/ 103 w 541"/>
                <a:gd name="T9" fmla="*/ 486 h 824"/>
                <a:gd name="T10" fmla="*/ 82 w 541"/>
                <a:gd name="T11" fmla="*/ 565 h 824"/>
                <a:gd name="T12" fmla="*/ 89 w 541"/>
                <a:gd name="T13" fmla="*/ 783 h 824"/>
                <a:gd name="T14" fmla="*/ 246 w 541"/>
                <a:gd name="T15" fmla="*/ 817 h 824"/>
                <a:gd name="T16" fmla="*/ 247 w 541"/>
                <a:gd name="T17" fmla="*/ 712 h 824"/>
                <a:gd name="T18" fmla="*/ 277 w 541"/>
                <a:gd name="T19" fmla="*/ 784 h 824"/>
                <a:gd name="T20" fmla="*/ 442 w 541"/>
                <a:gd name="T21" fmla="*/ 806 h 824"/>
                <a:gd name="T22" fmla="*/ 421 w 541"/>
                <a:gd name="T23" fmla="*/ 726 h 824"/>
                <a:gd name="T24" fmla="*/ 368 w 541"/>
                <a:gd name="T25" fmla="*/ 579 h 824"/>
                <a:gd name="T26" fmla="*/ 363 w 541"/>
                <a:gd name="T27" fmla="*/ 533 h 824"/>
                <a:gd name="T28" fmla="*/ 350 w 541"/>
                <a:gd name="T29" fmla="*/ 424 h 824"/>
                <a:gd name="T30" fmla="*/ 387 w 541"/>
                <a:gd name="T31" fmla="*/ 522 h 824"/>
                <a:gd name="T32" fmla="*/ 519 w 541"/>
                <a:gd name="T33" fmla="*/ 560 h 824"/>
                <a:gd name="T34" fmla="*/ 536 w 541"/>
                <a:gd name="T35" fmla="*/ 505 h 824"/>
                <a:gd name="T36" fmla="*/ 473 w 541"/>
                <a:gd name="T37" fmla="*/ 399 h 824"/>
                <a:gd name="T38" fmla="*/ 452 w 541"/>
                <a:gd name="T39" fmla="*/ 361 h 824"/>
                <a:gd name="T40" fmla="*/ 445 w 541"/>
                <a:gd name="T41" fmla="*/ 346 h 824"/>
                <a:gd name="T42" fmla="*/ 427 w 541"/>
                <a:gd name="T43" fmla="*/ 338 h 824"/>
                <a:gd name="T44" fmla="*/ 405 w 541"/>
                <a:gd name="T45" fmla="*/ 299 h 824"/>
                <a:gd name="T46" fmla="*/ 268 w 541"/>
                <a:gd name="T47" fmla="*/ 204 h 824"/>
                <a:gd name="T48" fmla="*/ 294 w 541"/>
                <a:gd name="T49" fmla="*/ 135 h 824"/>
                <a:gd name="T50" fmla="*/ 297 w 541"/>
                <a:gd name="T51" fmla="*/ 125 h 824"/>
                <a:gd name="T52" fmla="*/ 280 w 541"/>
                <a:gd name="T53" fmla="*/ 142 h 824"/>
                <a:gd name="T54" fmla="*/ 273 w 541"/>
                <a:gd name="T55" fmla="*/ 158 h 824"/>
                <a:gd name="T56" fmla="*/ 294 w 541"/>
                <a:gd name="T57" fmla="*/ 135 h 824"/>
                <a:gd name="T58" fmla="*/ 307 w 541"/>
                <a:gd name="T59" fmla="*/ 127 h 824"/>
                <a:gd name="T60" fmla="*/ 315 w 541"/>
                <a:gd name="T61" fmla="*/ 114 h 824"/>
                <a:gd name="T62" fmla="*/ 301 w 541"/>
                <a:gd name="T63" fmla="*/ 77 h 824"/>
                <a:gd name="T64" fmla="*/ 293 w 541"/>
                <a:gd name="T65" fmla="*/ 52 h 824"/>
                <a:gd name="T66" fmla="*/ 273 w 541"/>
                <a:gd name="T67" fmla="*/ 24 h 824"/>
                <a:gd name="T68" fmla="*/ 243 w 541"/>
                <a:gd name="T69" fmla="*/ 6 h 824"/>
                <a:gd name="T70" fmla="*/ 208 w 541"/>
                <a:gd name="T71" fmla="*/ 0 h 824"/>
                <a:gd name="T72" fmla="*/ 181 w 541"/>
                <a:gd name="T73" fmla="*/ 3 h 824"/>
                <a:gd name="T74" fmla="*/ 158 w 541"/>
                <a:gd name="T75" fmla="*/ 23 h 824"/>
                <a:gd name="T76" fmla="*/ 143 w 541"/>
                <a:gd name="T77" fmla="*/ 47 h 824"/>
                <a:gd name="T78" fmla="*/ 136 w 541"/>
                <a:gd name="T79" fmla="*/ 77 h 824"/>
                <a:gd name="T80" fmla="*/ 136 w 541"/>
                <a:gd name="T81" fmla="*/ 105 h 824"/>
                <a:gd name="T82" fmla="*/ 135 w 541"/>
                <a:gd name="T83" fmla="*/ 125 h 824"/>
                <a:gd name="T84" fmla="*/ 158 w 541"/>
                <a:gd name="T85" fmla="*/ 155 h 824"/>
                <a:gd name="T86" fmla="*/ 154 w 541"/>
                <a:gd name="T87" fmla="*/ 142 h 824"/>
                <a:gd name="T88" fmla="*/ 172 w 541"/>
                <a:gd name="T89" fmla="*/ 151 h 824"/>
                <a:gd name="T90" fmla="*/ 183 w 541"/>
                <a:gd name="T91" fmla="*/ 167 h 824"/>
                <a:gd name="T92" fmla="*/ 167 w 541"/>
                <a:gd name="T93" fmla="*/ 191 h 824"/>
                <a:gd name="T94" fmla="*/ 130 w 541"/>
                <a:gd name="T95" fmla="*/ 172 h 824"/>
                <a:gd name="T96" fmla="*/ 41 w 541"/>
                <a:gd name="T97" fmla="*/ 114 h 824"/>
                <a:gd name="T98" fmla="*/ 0 w 541"/>
                <a:gd name="T99" fmla="*/ 107 h 824"/>
                <a:gd name="T100" fmla="*/ 92 w 541"/>
                <a:gd name="T101" fmla="*/ 172 h 824"/>
                <a:gd name="T102" fmla="*/ 114 w 541"/>
                <a:gd name="T103" fmla="*/ 183 h 824"/>
                <a:gd name="T104" fmla="*/ 107 w 541"/>
                <a:gd name="T105" fmla="*/ 201 h 824"/>
                <a:gd name="T106" fmla="*/ 110 w 541"/>
                <a:gd name="T107" fmla="*/ 213 h 824"/>
                <a:gd name="T108" fmla="*/ 82 w 541"/>
                <a:gd name="T109" fmla="*/ 226 h 824"/>
                <a:gd name="T110" fmla="*/ 25 w 541"/>
                <a:gd name="T111" fmla="*/ 351 h 824"/>
                <a:gd name="T112" fmla="*/ 25 w 541"/>
                <a:gd name="T113" fmla="*/ 359 h 824"/>
                <a:gd name="T114" fmla="*/ 37 w 541"/>
                <a:gd name="T115" fmla="*/ 382 h 824"/>
                <a:gd name="T116" fmla="*/ 38 w 541"/>
                <a:gd name="T117" fmla="*/ 392 h 8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41"/>
                <a:gd name="T178" fmla="*/ 0 h 824"/>
                <a:gd name="T179" fmla="*/ 541 w 541"/>
                <a:gd name="T180" fmla="*/ 824 h 8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41" h="824">
                  <a:moveTo>
                    <a:pt x="38" y="392"/>
                  </a:moveTo>
                  <a:lnTo>
                    <a:pt x="37" y="410"/>
                  </a:lnTo>
                  <a:lnTo>
                    <a:pt x="41" y="436"/>
                  </a:lnTo>
                  <a:lnTo>
                    <a:pt x="44" y="438"/>
                  </a:lnTo>
                  <a:lnTo>
                    <a:pt x="44" y="452"/>
                  </a:lnTo>
                  <a:lnTo>
                    <a:pt x="62" y="461"/>
                  </a:lnTo>
                  <a:lnTo>
                    <a:pt x="71" y="460"/>
                  </a:lnTo>
                  <a:lnTo>
                    <a:pt x="89" y="451"/>
                  </a:lnTo>
                  <a:lnTo>
                    <a:pt x="106" y="438"/>
                  </a:lnTo>
                  <a:lnTo>
                    <a:pt x="103" y="486"/>
                  </a:lnTo>
                  <a:lnTo>
                    <a:pt x="93" y="535"/>
                  </a:lnTo>
                  <a:lnTo>
                    <a:pt x="82" y="565"/>
                  </a:lnTo>
                  <a:lnTo>
                    <a:pt x="76" y="688"/>
                  </a:lnTo>
                  <a:lnTo>
                    <a:pt x="89" y="783"/>
                  </a:lnTo>
                  <a:lnTo>
                    <a:pt x="82" y="823"/>
                  </a:lnTo>
                  <a:lnTo>
                    <a:pt x="246" y="817"/>
                  </a:lnTo>
                  <a:lnTo>
                    <a:pt x="243" y="749"/>
                  </a:lnTo>
                  <a:lnTo>
                    <a:pt x="247" y="712"/>
                  </a:lnTo>
                  <a:lnTo>
                    <a:pt x="273" y="742"/>
                  </a:lnTo>
                  <a:lnTo>
                    <a:pt x="277" y="784"/>
                  </a:lnTo>
                  <a:lnTo>
                    <a:pt x="293" y="813"/>
                  </a:lnTo>
                  <a:lnTo>
                    <a:pt x="442" y="806"/>
                  </a:lnTo>
                  <a:lnTo>
                    <a:pt x="425" y="759"/>
                  </a:lnTo>
                  <a:lnTo>
                    <a:pt x="421" y="726"/>
                  </a:lnTo>
                  <a:lnTo>
                    <a:pt x="366" y="610"/>
                  </a:lnTo>
                  <a:lnTo>
                    <a:pt x="368" y="579"/>
                  </a:lnTo>
                  <a:lnTo>
                    <a:pt x="336" y="535"/>
                  </a:lnTo>
                  <a:lnTo>
                    <a:pt x="363" y="533"/>
                  </a:lnTo>
                  <a:lnTo>
                    <a:pt x="330" y="433"/>
                  </a:lnTo>
                  <a:lnTo>
                    <a:pt x="350" y="424"/>
                  </a:lnTo>
                  <a:lnTo>
                    <a:pt x="354" y="501"/>
                  </a:lnTo>
                  <a:lnTo>
                    <a:pt x="387" y="522"/>
                  </a:lnTo>
                  <a:lnTo>
                    <a:pt x="405" y="474"/>
                  </a:lnTo>
                  <a:lnTo>
                    <a:pt x="519" y="560"/>
                  </a:lnTo>
                  <a:lnTo>
                    <a:pt x="540" y="559"/>
                  </a:lnTo>
                  <a:lnTo>
                    <a:pt x="536" y="505"/>
                  </a:lnTo>
                  <a:lnTo>
                    <a:pt x="460" y="451"/>
                  </a:lnTo>
                  <a:lnTo>
                    <a:pt x="473" y="399"/>
                  </a:lnTo>
                  <a:lnTo>
                    <a:pt x="450" y="365"/>
                  </a:lnTo>
                  <a:lnTo>
                    <a:pt x="452" y="361"/>
                  </a:lnTo>
                  <a:lnTo>
                    <a:pt x="447" y="352"/>
                  </a:lnTo>
                  <a:lnTo>
                    <a:pt x="445" y="346"/>
                  </a:lnTo>
                  <a:lnTo>
                    <a:pt x="436" y="342"/>
                  </a:lnTo>
                  <a:lnTo>
                    <a:pt x="427" y="338"/>
                  </a:lnTo>
                  <a:lnTo>
                    <a:pt x="414" y="337"/>
                  </a:lnTo>
                  <a:lnTo>
                    <a:pt x="405" y="299"/>
                  </a:lnTo>
                  <a:lnTo>
                    <a:pt x="293" y="213"/>
                  </a:lnTo>
                  <a:lnTo>
                    <a:pt x="268" y="204"/>
                  </a:lnTo>
                  <a:lnTo>
                    <a:pt x="270" y="168"/>
                  </a:lnTo>
                  <a:lnTo>
                    <a:pt x="294" y="135"/>
                  </a:lnTo>
                  <a:lnTo>
                    <a:pt x="288" y="135"/>
                  </a:lnTo>
                  <a:lnTo>
                    <a:pt x="297" y="125"/>
                  </a:lnTo>
                  <a:lnTo>
                    <a:pt x="278" y="127"/>
                  </a:lnTo>
                  <a:lnTo>
                    <a:pt x="280" y="142"/>
                  </a:lnTo>
                  <a:lnTo>
                    <a:pt x="273" y="147"/>
                  </a:lnTo>
                  <a:lnTo>
                    <a:pt x="273" y="158"/>
                  </a:lnTo>
                  <a:lnTo>
                    <a:pt x="288" y="135"/>
                  </a:lnTo>
                  <a:lnTo>
                    <a:pt x="294" y="135"/>
                  </a:lnTo>
                  <a:lnTo>
                    <a:pt x="301" y="134"/>
                  </a:lnTo>
                  <a:lnTo>
                    <a:pt x="307" y="127"/>
                  </a:lnTo>
                  <a:lnTo>
                    <a:pt x="312" y="121"/>
                  </a:lnTo>
                  <a:lnTo>
                    <a:pt x="315" y="114"/>
                  </a:lnTo>
                  <a:lnTo>
                    <a:pt x="305" y="95"/>
                  </a:lnTo>
                  <a:lnTo>
                    <a:pt x="301" y="77"/>
                  </a:lnTo>
                  <a:lnTo>
                    <a:pt x="298" y="64"/>
                  </a:lnTo>
                  <a:lnTo>
                    <a:pt x="293" y="52"/>
                  </a:lnTo>
                  <a:lnTo>
                    <a:pt x="285" y="40"/>
                  </a:lnTo>
                  <a:lnTo>
                    <a:pt x="273" y="24"/>
                  </a:lnTo>
                  <a:lnTo>
                    <a:pt x="257" y="14"/>
                  </a:lnTo>
                  <a:lnTo>
                    <a:pt x="243" y="6"/>
                  </a:lnTo>
                  <a:lnTo>
                    <a:pt x="224" y="0"/>
                  </a:lnTo>
                  <a:lnTo>
                    <a:pt x="208" y="0"/>
                  </a:lnTo>
                  <a:lnTo>
                    <a:pt x="195" y="0"/>
                  </a:lnTo>
                  <a:lnTo>
                    <a:pt x="181" y="3"/>
                  </a:lnTo>
                  <a:lnTo>
                    <a:pt x="169" y="10"/>
                  </a:lnTo>
                  <a:lnTo>
                    <a:pt x="158" y="23"/>
                  </a:lnTo>
                  <a:lnTo>
                    <a:pt x="150" y="34"/>
                  </a:lnTo>
                  <a:lnTo>
                    <a:pt x="143" y="47"/>
                  </a:lnTo>
                  <a:lnTo>
                    <a:pt x="138" y="63"/>
                  </a:lnTo>
                  <a:lnTo>
                    <a:pt x="136" y="77"/>
                  </a:lnTo>
                  <a:lnTo>
                    <a:pt x="136" y="91"/>
                  </a:lnTo>
                  <a:lnTo>
                    <a:pt x="136" y="105"/>
                  </a:lnTo>
                  <a:lnTo>
                    <a:pt x="140" y="121"/>
                  </a:lnTo>
                  <a:lnTo>
                    <a:pt x="135" y="125"/>
                  </a:lnTo>
                  <a:lnTo>
                    <a:pt x="144" y="143"/>
                  </a:lnTo>
                  <a:lnTo>
                    <a:pt x="158" y="155"/>
                  </a:lnTo>
                  <a:lnTo>
                    <a:pt x="181" y="172"/>
                  </a:lnTo>
                  <a:lnTo>
                    <a:pt x="154" y="142"/>
                  </a:lnTo>
                  <a:lnTo>
                    <a:pt x="167" y="139"/>
                  </a:lnTo>
                  <a:lnTo>
                    <a:pt x="172" y="151"/>
                  </a:lnTo>
                  <a:lnTo>
                    <a:pt x="185" y="158"/>
                  </a:lnTo>
                  <a:lnTo>
                    <a:pt x="183" y="167"/>
                  </a:lnTo>
                  <a:lnTo>
                    <a:pt x="177" y="176"/>
                  </a:lnTo>
                  <a:lnTo>
                    <a:pt x="167" y="191"/>
                  </a:lnTo>
                  <a:lnTo>
                    <a:pt x="158" y="193"/>
                  </a:lnTo>
                  <a:lnTo>
                    <a:pt x="130" y="172"/>
                  </a:lnTo>
                  <a:lnTo>
                    <a:pt x="126" y="176"/>
                  </a:lnTo>
                  <a:lnTo>
                    <a:pt x="41" y="114"/>
                  </a:lnTo>
                  <a:lnTo>
                    <a:pt x="13" y="87"/>
                  </a:lnTo>
                  <a:lnTo>
                    <a:pt x="0" y="107"/>
                  </a:lnTo>
                  <a:lnTo>
                    <a:pt x="29" y="122"/>
                  </a:lnTo>
                  <a:lnTo>
                    <a:pt x="92" y="172"/>
                  </a:lnTo>
                  <a:lnTo>
                    <a:pt x="93" y="183"/>
                  </a:lnTo>
                  <a:lnTo>
                    <a:pt x="114" y="183"/>
                  </a:lnTo>
                  <a:lnTo>
                    <a:pt x="118" y="192"/>
                  </a:lnTo>
                  <a:lnTo>
                    <a:pt x="107" y="201"/>
                  </a:lnTo>
                  <a:lnTo>
                    <a:pt x="118" y="210"/>
                  </a:lnTo>
                  <a:lnTo>
                    <a:pt x="110" y="213"/>
                  </a:lnTo>
                  <a:lnTo>
                    <a:pt x="96" y="216"/>
                  </a:lnTo>
                  <a:lnTo>
                    <a:pt x="82" y="226"/>
                  </a:lnTo>
                  <a:lnTo>
                    <a:pt x="76" y="237"/>
                  </a:lnTo>
                  <a:lnTo>
                    <a:pt x="25" y="351"/>
                  </a:lnTo>
                  <a:lnTo>
                    <a:pt x="25" y="352"/>
                  </a:lnTo>
                  <a:lnTo>
                    <a:pt x="25" y="359"/>
                  </a:lnTo>
                  <a:lnTo>
                    <a:pt x="29" y="371"/>
                  </a:lnTo>
                  <a:lnTo>
                    <a:pt x="37" y="382"/>
                  </a:lnTo>
                  <a:lnTo>
                    <a:pt x="41" y="385"/>
                  </a:lnTo>
                  <a:lnTo>
                    <a:pt x="38" y="392"/>
                  </a:lnTo>
                </a:path>
              </a:pathLst>
            </a:custGeom>
            <a:solidFill>
              <a:srgbClr val="008000"/>
            </a:solidFill>
            <a:ln w="25400" cap="rnd">
              <a:solidFill>
                <a:srgbClr val="000080"/>
              </a:solidFill>
              <a:round/>
              <a:headEnd/>
              <a:tailEnd/>
            </a:ln>
          </p:spPr>
          <p:txBody>
            <a:bodyPr/>
            <a:lstStyle/>
            <a:p>
              <a:pPr eaLnBrk="0" hangingPunct="0"/>
              <a:endParaRPr lang="en-US" dirty="0"/>
            </a:p>
          </p:txBody>
        </p:sp>
        <p:sp>
          <p:nvSpPr>
            <p:cNvPr id="3216" name="Freeform 3276"/>
            <p:cNvSpPr>
              <a:spLocks/>
            </p:cNvSpPr>
            <p:nvPr/>
          </p:nvSpPr>
          <p:spPr bwMode="auto">
            <a:xfrm>
              <a:off x="2179" y="1803"/>
              <a:ext cx="573" cy="868"/>
            </a:xfrm>
            <a:custGeom>
              <a:avLst/>
              <a:gdLst>
                <a:gd name="T0" fmla="*/ 37 w 573"/>
                <a:gd name="T1" fmla="*/ 430 h 868"/>
                <a:gd name="T2" fmla="*/ 43 w 573"/>
                <a:gd name="T3" fmla="*/ 461 h 868"/>
                <a:gd name="T4" fmla="*/ 60 w 573"/>
                <a:gd name="T5" fmla="*/ 484 h 868"/>
                <a:gd name="T6" fmla="*/ 92 w 573"/>
                <a:gd name="T7" fmla="*/ 476 h 868"/>
                <a:gd name="T8" fmla="*/ 106 w 573"/>
                <a:gd name="T9" fmla="*/ 513 h 868"/>
                <a:gd name="T10" fmla="*/ 81 w 573"/>
                <a:gd name="T11" fmla="*/ 595 h 868"/>
                <a:gd name="T12" fmla="*/ 85 w 573"/>
                <a:gd name="T13" fmla="*/ 823 h 868"/>
                <a:gd name="T14" fmla="*/ 251 w 573"/>
                <a:gd name="T15" fmla="*/ 860 h 868"/>
                <a:gd name="T16" fmla="*/ 255 w 573"/>
                <a:gd name="T17" fmla="*/ 751 h 868"/>
                <a:gd name="T18" fmla="*/ 289 w 573"/>
                <a:gd name="T19" fmla="*/ 826 h 868"/>
                <a:gd name="T20" fmla="*/ 464 w 573"/>
                <a:gd name="T21" fmla="*/ 851 h 868"/>
                <a:gd name="T22" fmla="*/ 442 w 573"/>
                <a:gd name="T23" fmla="*/ 768 h 868"/>
                <a:gd name="T24" fmla="*/ 387 w 573"/>
                <a:gd name="T25" fmla="*/ 610 h 868"/>
                <a:gd name="T26" fmla="*/ 383 w 573"/>
                <a:gd name="T27" fmla="*/ 564 h 868"/>
                <a:gd name="T28" fmla="*/ 370 w 573"/>
                <a:gd name="T29" fmla="*/ 450 h 868"/>
                <a:gd name="T30" fmla="*/ 410 w 573"/>
                <a:gd name="T31" fmla="*/ 553 h 868"/>
                <a:gd name="T32" fmla="*/ 549 w 573"/>
                <a:gd name="T33" fmla="*/ 594 h 868"/>
                <a:gd name="T34" fmla="*/ 568 w 573"/>
                <a:gd name="T35" fmla="*/ 536 h 868"/>
                <a:gd name="T36" fmla="*/ 501 w 573"/>
                <a:gd name="T37" fmla="*/ 420 h 868"/>
                <a:gd name="T38" fmla="*/ 477 w 573"/>
                <a:gd name="T39" fmla="*/ 382 h 868"/>
                <a:gd name="T40" fmla="*/ 470 w 573"/>
                <a:gd name="T41" fmla="*/ 367 h 868"/>
                <a:gd name="T42" fmla="*/ 453 w 573"/>
                <a:gd name="T43" fmla="*/ 357 h 868"/>
                <a:gd name="T44" fmla="*/ 429 w 573"/>
                <a:gd name="T45" fmla="*/ 318 h 868"/>
                <a:gd name="T46" fmla="*/ 283 w 573"/>
                <a:gd name="T47" fmla="*/ 215 h 868"/>
                <a:gd name="T48" fmla="*/ 314 w 573"/>
                <a:gd name="T49" fmla="*/ 144 h 868"/>
                <a:gd name="T50" fmla="*/ 316 w 573"/>
                <a:gd name="T51" fmla="*/ 132 h 868"/>
                <a:gd name="T52" fmla="*/ 301 w 573"/>
                <a:gd name="T53" fmla="*/ 152 h 868"/>
                <a:gd name="T54" fmla="*/ 290 w 573"/>
                <a:gd name="T55" fmla="*/ 168 h 868"/>
                <a:gd name="T56" fmla="*/ 314 w 573"/>
                <a:gd name="T57" fmla="*/ 144 h 868"/>
                <a:gd name="T58" fmla="*/ 328 w 573"/>
                <a:gd name="T59" fmla="*/ 135 h 868"/>
                <a:gd name="T60" fmla="*/ 334 w 573"/>
                <a:gd name="T61" fmla="*/ 119 h 868"/>
                <a:gd name="T62" fmla="*/ 322 w 573"/>
                <a:gd name="T63" fmla="*/ 82 h 868"/>
                <a:gd name="T64" fmla="*/ 313 w 573"/>
                <a:gd name="T65" fmla="*/ 55 h 868"/>
                <a:gd name="T66" fmla="*/ 292 w 573"/>
                <a:gd name="T67" fmla="*/ 28 h 868"/>
                <a:gd name="T68" fmla="*/ 259 w 573"/>
                <a:gd name="T69" fmla="*/ 7 h 868"/>
                <a:gd name="T70" fmla="*/ 225 w 573"/>
                <a:gd name="T71" fmla="*/ 0 h 868"/>
                <a:gd name="T72" fmla="*/ 194 w 573"/>
                <a:gd name="T73" fmla="*/ 4 h 868"/>
                <a:gd name="T74" fmla="*/ 171 w 573"/>
                <a:gd name="T75" fmla="*/ 24 h 868"/>
                <a:gd name="T76" fmla="*/ 153 w 573"/>
                <a:gd name="T77" fmla="*/ 49 h 868"/>
                <a:gd name="T78" fmla="*/ 147 w 573"/>
                <a:gd name="T79" fmla="*/ 79 h 868"/>
                <a:gd name="T80" fmla="*/ 147 w 573"/>
                <a:gd name="T81" fmla="*/ 109 h 868"/>
                <a:gd name="T82" fmla="*/ 143 w 573"/>
                <a:gd name="T83" fmla="*/ 132 h 868"/>
                <a:gd name="T84" fmla="*/ 168 w 573"/>
                <a:gd name="T85" fmla="*/ 163 h 868"/>
                <a:gd name="T86" fmla="*/ 162 w 573"/>
                <a:gd name="T87" fmla="*/ 149 h 868"/>
                <a:gd name="T88" fmla="*/ 181 w 573"/>
                <a:gd name="T89" fmla="*/ 157 h 868"/>
                <a:gd name="T90" fmla="*/ 194 w 573"/>
                <a:gd name="T91" fmla="*/ 174 h 868"/>
                <a:gd name="T92" fmla="*/ 179 w 573"/>
                <a:gd name="T93" fmla="*/ 200 h 868"/>
                <a:gd name="T94" fmla="*/ 139 w 573"/>
                <a:gd name="T95" fmla="*/ 182 h 868"/>
                <a:gd name="T96" fmla="*/ 44 w 573"/>
                <a:gd name="T97" fmla="*/ 119 h 868"/>
                <a:gd name="T98" fmla="*/ 0 w 573"/>
                <a:gd name="T99" fmla="*/ 109 h 868"/>
                <a:gd name="T100" fmla="*/ 96 w 573"/>
                <a:gd name="T101" fmla="*/ 182 h 868"/>
                <a:gd name="T102" fmla="*/ 118 w 573"/>
                <a:gd name="T103" fmla="*/ 192 h 868"/>
                <a:gd name="T104" fmla="*/ 112 w 573"/>
                <a:gd name="T105" fmla="*/ 210 h 868"/>
                <a:gd name="T106" fmla="*/ 117 w 573"/>
                <a:gd name="T107" fmla="*/ 222 h 868"/>
                <a:gd name="T108" fmla="*/ 87 w 573"/>
                <a:gd name="T109" fmla="*/ 237 h 868"/>
                <a:gd name="T110" fmla="*/ 24 w 573"/>
                <a:gd name="T111" fmla="*/ 367 h 868"/>
                <a:gd name="T112" fmla="*/ 24 w 573"/>
                <a:gd name="T113" fmla="*/ 376 h 868"/>
                <a:gd name="T114" fmla="*/ 35 w 573"/>
                <a:gd name="T115" fmla="*/ 402 h 868"/>
                <a:gd name="T116" fmla="*/ 38 w 573"/>
                <a:gd name="T117" fmla="*/ 410 h 8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73"/>
                <a:gd name="T178" fmla="*/ 0 h 868"/>
                <a:gd name="T179" fmla="*/ 573 w 573"/>
                <a:gd name="T180" fmla="*/ 868 h 86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73" h="868">
                  <a:moveTo>
                    <a:pt x="38" y="410"/>
                  </a:moveTo>
                  <a:lnTo>
                    <a:pt x="37" y="430"/>
                  </a:lnTo>
                  <a:lnTo>
                    <a:pt x="40" y="457"/>
                  </a:lnTo>
                  <a:lnTo>
                    <a:pt x="43" y="461"/>
                  </a:lnTo>
                  <a:lnTo>
                    <a:pt x="43" y="476"/>
                  </a:lnTo>
                  <a:lnTo>
                    <a:pt x="60" y="484"/>
                  </a:lnTo>
                  <a:lnTo>
                    <a:pt x="71" y="483"/>
                  </a:lnTo>
                  <a:lnTo>
                    <a:pt x="92" y="476"/>
                  </a:lnTo>
                  <a:lnTo>
                    <a:pt x="109" y="461"/>
                  </a:lnTo>
                  <a:lnTo>
                    <a:pt x="106" y="513"/>
                  </a:lnTo>
                  <a:lnTo>
                    <a:pt x="95" y="564"/>
                  </a:lnTo>
                  <a:lnTo>
                    <a:pt x="81" y="595"/>
                  </a:lnTo>
                  <a:lnTo>
                    <a:pt x="72" y="723"/>
                  </a:lnTo>
                  <a:lnTo>
                    <a:pt x="85" y="823"/>
                  </a:lnTo>
                  <a:lnTo>
                    <a:pt x="79" y="867"/>
                  </a:lnTo>
                  <a:lnTo>
                    <a:pt x="251" y="860"/>
                  </a:lnTo>
                  <a:lnTo>
                    <a:pt x="250" y="788"/>
                  </a:lnTo>
                  <a:lnTo>
                    <a:pt x="255" y="751"/>
                  </a:lnTo>
                  <a:lnTo>
                    <a:pt x="283" y="782"/>
                  </a:lnTo>
                  <a:lnTo>
                    <a:pt x="289" y="826"/>
                  </a:lnTo>
                  <a:lnTo>
                    <a:pt x="303" y="857"/>
                  </a:lnTo>
                  <a:lnTo>
                    <a:pt x="464" y="851"/>
                  </a:lnTo>
                  <a:lnTo>
                    <a:pt x="444" y="803"/>
                  </a:lnTo>
                  <a:lnTo>
                    <a:pt x="442" y="768"/>
                  </a:lnTo>
                  <a:lnTo>
                    <a:pt x="384" y="646"/>
                  </a:lnTo>
                  <a:lnTo>
                    <a:pt x="387" y="610"/>
                  </a:lnTo>
                  <a:lnTo>
                    <a:pt x="354" y="565"/>
                  </a:lnTo>
                  <a:lnTo>
                    <a:pt x="383" y="564"/>
                  </a:lnTo>
                  <a:lnTo>
                    <a:pt x="349" y="460"/>
                  </a:lnTo>
                  <a:lnTo>
                    <a:pt x="370" y="450"/>
                  </a:lnTo>
                  <a:lnTo>
                    <a:pt x="372" y="529"/>
                  </a:lnTo>
                  <a:lnTo>
                    <a:pt x="410" y="553"/>
                  </a:lnTo>
                  <a:lnTo>
                    <a:pt x="426" y="501"/>
                  </a:lnTo>
                  <a:lnTo>
                    <a:pt x="549" y="594"/>
                  </a:lnTo>
                  <a:lnTo>
                    <a:pt x="572" y="592"/>
                  </a:lnTo>
                  <a:lnTo>
                    <a:pt x="568" y="536"/>
                  </a:lnTo>
                  <a:lnTo>
                    <a:pt x="486" y="477"/>
                  </a:lnTo>
                  <a:lnTo>
                    <a:pt x="501" y="420"/>
                  </a:lnTo>
                  <a:lnTo>
                    <a:pt x="477" y="386"/>
                  </a:lnTo>
                  <a:lnTo>
                    <a:pt x="477" y="382"/>
                  </a:lnTo>
                  <a:lnTo>
                    <a:pt x="476" y="374"/>
                  </a:lnTo>
                  <a:lnTo>
                    <a:pt x="470" y="367"/>
                  </a:lnTo>
                  <a:lnTo>
                    <a:pt x="463" y="361"/>
                  </a:lnTo>
                  <a:lnTo>
                    <a:pt x="453" y="357"/>
                  </a:lnTo>
                  <a:lnTo>
                    <a:pt x="440" y="356"/>
                  </a:lnTo>
                  <a:lnTo>
                    <a:pt x="429" y="318"/>
                  </a:lnTo>
                  <a:lnTo>
                    <a:pt x="313" y="224"/>
                  </a:lnTo>
                  <a:lnTo>
                    <a:pt x="283" y="215"/>
                  </a:lnTo>
                  <a:lnTo>
                    <a:pt x="289" y="179"/>
                  </a:lnTo>
                  <a:lnTo>
                    <a:pt x="314" y="144"/>
                  </a:lnTo>
                  <a:lnTo>
                    <a:pt x="306" y="144"/>
                  </a:lnTo>
                  <a:lnTo>
                    <a:pt x="316" y="132"/>
                  </a:lnTo>
                  <a:lnTo>
                    <a:pt x="296" y="133"/>
                  </a:lnTo>
                  <a:lnTo>
                    <a:pt x="301" y="152"/>
                  </a:lnTo>
                  <a:lnTo>
                    <a:pt x="290" y="154"/>
                  </a:lnTo>
                  <a:lnTo>
                    <a:pt x="290" y="168"/>
                  </a:lnTo>
                  <a:lnTo>
                    <a:pt x="306" y="144"/>
                  </a:lnTo>
                  <a:lnTo>
                    <a:pt x="314" y="144"/>
                  </a:lnTo>
                  <a:lnTo>
                    <a:pt x="322" y="139"/>
                  </a:lnTo>
                  <a:lnTo>
                    <a:pt x="328" y="135"/>
                  </a:lnTo>
                  <a:lnTo>
                    <a:pt x="333" y="128"/>
                  </a:lnTo>
                  <a:lnTo>
                    <a:pt x="334" y="119"/>
                  </a:lnTo>
                  <a:lnTo>
                    <a:pt x="325" y="102"/>
                  </a:lnTo>
                  <a:lnTo>
                    <a:pt x="322" y="82"/>
                  </a:lnTo>
                  <a:lnTo>
                    <a:pt x="320" y="69"/>
                  </a:lnTo>
                  <a:lnTo>
                    <a:pt x="313" y="55"/>
                  </a:lnTo>
                  <a:lnTo>
                    <a:pt x="306" y="42"/>
                  </a:lnTo>
                  <a:lnTo>
                    <a:pt x="292" y="28"/>
                  </a:lnTo>
                  <a:lnTo>
                    <a:pt x="277" y="15"/>
                  </a:lnTo>
                  <a:lnTo>
                    <a:pt x="259" y="7"/>
                  </a:lnTo>
                  <a:lnTo>
                    <a:pt x="240" y="0"/>
                  </a:lnTo>
                  <a:lnTo>
                    <a:pt x="225" y="0"/>
                  </a:lnTo>
                  <a:lnTo>
                    <a:pt x="210" y="0"/>
                  </a:lnTo>
                  <a:lnTo>
                    <a:pt x="194" y="4"/>
                  </a:lnTo>
                  <a:lnTo>
                    <a:pt x="181" y="12"/>
                  </a:lnTo>
                  <a:lnTo>
                    <a:pt x="171" y="24"/>
                  </a:lnTo>
                  <a:lnTo>
                    <a:pt x="159" y="36"/>
                  </a:lnTo>
                  <a:lnTo>
                    <a:pt x="153" y="49"/>
                  </a:lnTo>
                  <a:lnTo>
                    <a:pt x="148" y="65"/>
                  </a:lnTo>
                  <a:lnTo>
                    <a:pt x="147" y="79"/>
                  </a:lnTo>
                  <a:lnTo>
                    <a:pt x="144" y="94"/>
                  </a:lnTo>
                  <a:lnTo>
                    <a:pt x="147" y="109"/>
                  </a:lnTo>
                  <a:lnTo>
                    <a:pt x="148" y="123"/>
                  </a:lnTo>
                  <a:lnTo>
                    <a:pt x="143" y="132"/>
                  </a:lnTo>
                  <a:lnTo>
                    <a:pt x="153" y="152"/>
                  </a:lnTo>
                  <a:lnTo>
                    <a:pt x="168" y="163"/>
                  </a:lnTo>
                  <a:lnTo>
                    <a:pt x="193" y="182"/>
                  </a:lnTo>
                  <a:lnTo>
                    <a:pt x="162" y="149"/>
                  </a:lnTo>
                  <a:lnTo>
                    <a:pt x="179" y="146"/>
                  </a:lnTo>
                  <a:lnTo>
                    <a:pt x="181" y="157"/>
                  </a:lnTo>
                  <a:lnTo>
                    <a:pt x="195" y="166"/>
                  </a:lnTo>
                  <a:lnTo>
                    <a:pt x="194" y="174"/>
                  </a:lnTo>
                  <a:lnTo>
                    <a:pt x="190" y="184"/>
                  </a:lnTo>
                  <a:lnTo>
                    <a:pt x="179" y="200"/>
                  </a:lnTo>
                  <a:lnTo>
                    <a:pt x="168" y="204"/>
                  </a:lnTo>
                  <a:lnTo>
                    <a:pt x="139" y="182"/>
                  </a:lnTo>
                  <a:lnTo>
                    <a:pt x="135" y="184"/>
                  </a:lnTo>
                  <a:lnTo>
                    <a:pt x="44" y="119"/>
                  </a:lnTo>
                  <a:lnTo>
                    <a:pt x="14" y="89"/>
                  </a:lnTo>
                  <a:lnTo>
                    <a:pt x="0" y="109"/>
                  </a:lnTo>
                  <a:lnTo>
                    <a:pt x="31" y="128"/>
                  </a:lnTo>
                  <a:lnTo>
                    <a:pt x="96" y="182"/>
                  </a:lnTo>
                  <a:lnTo>
                    <a:pt x="98" y="193"/>
                  </a:lnTo>
                  <a:lnTo>
                    <a:pt x="118" y="192"/>
                  </a:lnTo>
                  <a:lnTo>
                    <a:pt x="124" y="202"/>
                  </a:lnTo>
                  <a:lnTo>
                    <a:pt x="112" y="210"/>
                  </a:lnTo>
                  <a:lnTo>
                    <a:pt x="125" y="222"/>
                  </a:lnTo>
                  <a:lnTo>
                    <a:pt x="117" y="222"/>
                  </a:lnTo>
                  <a:lnTo>
                    <a:pt x="102" y="227"/>
                  </a:lnTo>
                  <a:lnTo>
                    <a:pt x="87" y="237"/>
                  </a:lnTo>
                  <a:lnTo>
                    <a:pt x="79" y="247"/>
                  </a:lnTo>
                  <a:lnTo>
                    <a:pt x="24" y="367"/>
                  </a:lnTo>
                  <a:lnTo>
                    <a:pt x="24" y="371"/>
                  </a:lnTo>
                  <a:lnTo>
                    <a:pt x="24" y="376"/>
                  </a:lnTo>
                  <a:lnTo>
                    <a:pt x="27" y="389"/>
                  </a:lnTo>
                  <a:lnTo>
                    <a:pt x="35" y="402"/>
                  </a:lnTo>
                  <a:lnTo>
                    <a:pt x="42" y="405"/>
                  </a:lnTo>
                  <a:lnTo>
                    <a:pt x="38" y="410"/>
                  </a:lnTo>
                </a:path>
              </a:pathLst>
            </a:custGeom>
            <a:solidFill>
              <a:srgbClr val="FFFFFF"/>
            </a:solidFill>
            <a:ln w="12700" cap="rnd">
              <a:noFill/>
              <a:round/>
              <a:headEnd/>
              <a:tailEnd/>
            </a:ln>
          </p:spPr>
          <p:txBody>
            <a:bodyPr/>
            <a:lstStyle/>
            <a:p>
              <a:pPr eaLnBrk="0" hangingPunct="0"/>
              <a:endParaRPr lang="en-US" dirty="0"/>
            </a:p>
          </p:txBody>
        </p:sp>
        <p:sp>
          <p:nvSpPr>
            <p:cNvPr id="3217" name="Freeform 3277"/>
            <p:cNvSpPr>
              <a:spLocks/>
            </p:cNvSpPr>
            <p:nvPr/>
          </p:nvSpPr>
          <p:spPr bwMode="auto">
            <a:xfrm>
              <a:off x="2179" y="1803"/>
              <a:ext cx="579" cy="874"/>
            </a:xfrm>
            <a:custGeom>
              <a:avLst/>
              <a:gdLst>
                <a:gd name="T0" fmla="*/ 37 w 579"/>
                <a:gd name="T1" fmla="*/ 433 h 874"/>
                <a:gd name="T2" fmla="*/ 43 w 579"/>
                <a:gd name="T3" fmla="*/ 464 h 874"/>
                <a:gd name="T4" fmla="*/ 61 w 579"/>
                <a:gd name="T5" fmla="*/ 487 h 874"/>
                <a:gd name="T6" fmla="*/ 93 w 579"/>
                <a:gd name="T7" fmla="*/ 479 h 874"/>
                <a:gd name="T8" fmla="*/ 107 w 579"/>
                <a:gd name="T9" fmla="*/ 517 h 874"/>
                <a:gd name="T10" fmla="*/ 82 w 579"/>
                <a:gd name="T11" fmla="*/ 599 h 874"/>
                <a:gd name="T12" fmla="*/ 86 w 579"/>
                <a:gd name="T13" fmla="*/ 829 h 874"/>
                <a:gd name="T14" fmla="*/ 254 w 579"/>
                <a:gd name="T15" fmla="*/ 866 h 874"/>
                <a:gd name="T16" fmla="*/ 258 w 579"/>
                <a:gd name="T17" fmla="*/ 756 h 874"/>
                <a:gd name="T18" fmla="*/ 292 w 579"/>
                <a:gd name="T19" fmla="*/ 832 h 874"/>
                <a:gd name="T20" fmla="*/ 469 w 579"/>
                <a:gd name="T21" fmla="*/ 857 h 874"/>
                <a:gd name="T22" fmla="*/ 447 w 579"/>
                <a:gd name="T23" fmla="*/ 773 h 874"/>
                <a:gd name="T24" fmla="*/ 391 w 579"/>
                <a:gd name="T25" fmla="*/ 614 h 874"/>
                <a:gd name="T26" fmla="*/ 387 w 579"/>
                <a:gd name="T27" fmla="*/ 568 h 874"/>
                <a:gd name="T28" fmla="*/ 374 w 579"/>
                <a:gd name="T29" fmla="*/ 453 h 874"/>
                <a:gd name="T30" fmla="*/ 414 w 579"/>
                <a:gd name="T31" fmla="*/ 557 h 874"/>
                <a:gd name="T32" fmla="*/ 555 w 579"/>
                <a:gd name="T33" fmla="*/ 598 h 874"/>
                <a:gd name="T34" fmla="*/ 574 w 579"/>
                <a:gd name="T35" fmla="*/ 540 h 874"/>
                <a:gd name="T36" fmla="*/ 506 w 579"/>
                <a:gd name="T37" fmla="*/ 423 h 874"/>
                <a:gd name="T38" fmla="*/ 482 w 579"/>
                <a:gd name="T39" fmla="*/ 385 h 874"/>
                <a:gd name="T40" fmla="*/ 475 w 579"/>
                <a:gd name="T41" fmla="*/ 370 h 874"/>
                <a:gd name="T42" fmla="*/ 458 w 579"/>
                <a:gd name="T43" fmla="*/ 359 h 874"/>
                <a:gd name="T44" fmla="*/ 433 w 579"/>
                <a:gd name="T45" fmla="*/ 320 h 874"/>
                <a:gd name="T46" fmla="*/ 286 w 579"/>
                <a:gd name="T47" fmla="*/ 216 h 874"/>
                <a:gd name="T48" fmla="*/ 317 w 579"/>
                <a:gd name="T49" fmla="*/ 145 h 874"/>
                <a:gd name="T50" fmla="*/ 319 w 579"/>
                <a:gd name="T51" fmla="*/ 133 h 874"/>
                <a:gd name="T52" fmla="*/ 304 w 579"/>
                <a:gd name="T53" fmla="*/ 153 h 874"/>
                <a:gd name="T54" fmla="*/ 293 w 579"/>
                <a:gd name="T55" fmla="*/ 169 h 874"/>
                <a:gd name="T56" fmla="*/ 317 w 579"/>
                <a:gd name="T57" fmla="*/ 145 h 874"/>
                <a:gd name="T58" fmla="*/ 331 w 579"/>
                <a:gd name="T59" fmla="*/ 136 h 874"/>
                <a:gd name="T60" fmla="*/ 338 w 579"/>
                <a:gd name="T61" fmla="*/ 120 h 874"/>
                <a:gd name="T62" fmla="*/ 325 w 579"/>
                <a:gd name="T63" fmla="*/ 83 h 874"/>
                <a:gd name="T64" fmla="*/ 316 w 579"/>
                <a:gd name="T65" fmla="*/ 55 h 874"/>
                <a:gd name="T66" fmla="*/ 295 w 579"/>
                <a:gd name="T67" fmla="*/ 28 h 874"/>
                <a:gd name="T68" fmla="*/ 262 w 579"/>
                <a:gd name="T69" fmla="*/ 7 h 874"/>
                <a:gd name="T70" fmla="*/ 227 w 579"/>
                <a:gd name="T71" fmla="*/ 0 h 874"/>
                <a:gd name="T72" fmla="*/ 196 w 579"/>
                <a:gd name="T73" fmla="*/ 4 h 874"/>
                <a:gd name="T74" fmla="*/ 173 w 579"/>
                <a:gd name="T75" fmla="*/ 24 h 874"/>
                <a:gd name="T76" fmla="*/ 155 w 579"/>
                <a:gd name="T77" fmla="*/ 49 h 874"/>
                <a:gd name="T78" fmla="*/ 149 w 579"/>
                <a:gd name="T79" fmla="*/ 80 h 874"/>
                <a:gd name="T80" fmla="*/ 149 w 579"/>
                <a:gd name="T81" fmla="*/ 110 h 874"/>
                <a:gd name="T82" fmla="*/ 145 w 579"/>
                <a:gd name="T83" fmla="*/ 133 h 874"/>
                <a:gd name="T84" fmla="*/ 170 w 579"/>
                <a:gd name="T85" fmla="*/ 164 h 874"/>
                <a:gd name="T86" fmla="*/ 164 w 579"/>
                <a:gd name="T87" fmla="*/ 150 h 874"/>
                <a:gd name="T88" fmla="*/ 183 w 579"/>
                <a:gd name="T89" fmla="*/ 158 h 874"/>
                <a:gd name="T90" fmla="*/ 196 w 579"/>
                <a:gd name="T91" fmla="*/ 175 h 874"/>
                <a:gd name="T92" fmla="*/ 181 w 579"/>
                <a:gd name="T93" fmla="*/ 201 h 874"/>
                <a:gd name="T94" fmla="*/ 140 w 579"/>
                <a:gd name="T95" fmla="*/ 183 h 874"/>
                <a:gd name="T96" fmla="*/ 44 w 579"/>
                <a:gd name="T97" fmla="*/ 120 h 874"/>
                <a:gd name="T98" fmla="*/ 0 w 579"/>
                <a:gd name="T99" fmla="*/ 110 h 874"/>
                <a:gd name="T100" fmla="*/ 97 w 579"/>
                <a:gd name="T101" fmla="*/ 183 h 874"/>
                <a:gd name="T102" fmla="*/ 119 w 579"/>
                <a:gd name="T103" fmla="*/ 193 h 874"/>
                <a:gd name="T104" fmla="*/ 113 w 579"/>
                <a:gd name="T105" fmla="*/ 211 h 874"/>
                <a:gd name="T106" fmla="*/ 118 w 579"/>
                <a:gd name="T107" fmla="*/ 224 h 874"/>
                <a:gd name="T108" fmla="*/ 88 w 579"/>
                <a:gd name="T109" fmla="*/ 239 h 874"/>
                <a:gd name="T110" fmla="*/ 24 w 579"/>
                <a:gd name="T111" fmla="*/ 370 h 874"/>
                <a:gd name="T112" fmla="*/ 24 w 579"/>
                <a:gd name="T113" fmla="*/ 379 h 874"/>
                <a:gd name="T114" fmla="*/ 35 w 579"/>
                <a:gd name="T115" fmla="*/ 405 h 874"/>
                <a:gd name="T116" fmla="*/ 38 w 579"/>
                <a:gd name="T117" fmla="*/ 413 h 8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79"/>
                <a:gd name="T178" fmla="*/ 0 h 874"/>
                <a:gd name="T179" fmla="*/ 579 w 579"/>
                <a:gd name="T180" fmla="*/ 874 h 8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79" h="874">
                  <a:moveTo>
                    <a:pt x="38" y="413"/>
                  </a:moveTo>
                  <a:lnTo>
                    <a:pt x="37" y="433"/>
                  </a:lnTo>
                  <a:lnTo>
                    <a:pt x="40" y="460"/>
                  </a:lnTo>
                  <a:lnTo>
                    <a:pt x="43" y="464"/>
                  </a:lnTo>
                  <a:lnTo>
                    <a:pt x="43" y="479"/>
                  </a:lnTo>
                  <a:lnTo>
                    <a:pt x="61" y="487"/>
                  </a:lnTo>
                  <a:lnTo>
                    <a:pt x="72" y="486"/>
                  </a:lnTo>
                  <a:lnTo>
                    <a:pt x="93" y="479"/>
                  </a:lnTo>
                  <a:lnTo>
                    <a:pt x="110" y="464"/>
                  </a:lnTo>
                  <a:lnTo>
                    <a:pt x="107" y="517"/>
                  </a:lnTo>
                  <a:lnTo>
                    <a:pt x="96" y="568"/>
                  </a:lnTo>
                  <a:lnTo>
                    <a:pt x="82" y="599"/>
                  </a:lnTo>
                  <a:lnTo>
                    <a:pt x="73" y="728"/>
                  </a:lnTo>
                  <a:lnTo>
                    <a:pt x="86" y="829"/>
                  </a:lnTo>
                  <a:lnTo>
                    <a:pt x="80" y="873"/>
                  </a:lnTo>
                  <a:lnTo>
                    <a:pt x="254" y="866"/>
                  </a:lnTo>
                  <a:lnTo>
                    <a:pt x="253" y="793"/>
                  </a:lnTo>
                  <a:lnTo>
                    <a:pt x="258" y="756"/>
                  </a:lnTo>
                  <a:lnTo>
                    <a:pt x="286" y="787"/>
                  </a:lnTo>
                  <a:lnTo>
                    <a:pt x="292" y="832"/>
                  </a:lnTo>
                  <a:lnTo>
                    <a:pt x="306" y="863"/>
                  </a:lnTo>
                  <a:lnTo>
                    <a:pt x="469" y="857"/>
                  </a:lnTo>
                  <a:lnTo>
                    <a:pt x="449" y="809"/>
                  </a:lnTo>
                  <a:lnTo>
                    <a:pt x="447" y="773"/>
                  </a:lnTo>
                  <a:lnTo>
                    <a:pt x="388" y="650"/>
                  </a:lnTo>
                  <a:lnTo>
                    <a:pt x="391" y="614"/>
                  </a:lnTo>
                  <a:lnTo>
                    <a:pt x="358" y="569"/>
                  </a:lnTo>
                  <a:lnTo>
                    <a:pt x="387" y="568"/>
                  </a:lnTo>
                  <a:lnTo>
                    <a:pt x="353" y="463"/>
                  </a:lnTo>
                  <a:lnTo>
                    <a:pt x="374" y="453"/>
                  </a:lnTo>
                  <a:lnTo>
                    <a:pt x="376" y="533"/>
                  </a:lnTo>
                  <a:lnTo>
                    <a:pt x="414" y="557"/>
                  </a:lnTo>
                  <a:lnTo>
                    <a:pt x="430" y="504"/>
                  </a:lnTo>
                  <a:lnTo>
                    <a:pt x="555" y="598"/>
                  </a:lnTo>
                  <a:lnTo>
                    <a:pt x="578" y="596"/>
                  </a:lnTo>
                  <a:lnTo>
                    <a:pt x="574" y="540"/>
                  </a:lnTo>
                  <a:lnTo>
                    <a:pt x="491" y="480"/>
                  </a:lnTo>
                  <a:lnTo>
                    <a:pt x="506" y="423"/>
                  </a:lnTo>
                  <a:lnTo>
                    <a:pt x="482" y="389"/>
                  </a:lnTo>
                  <a:lnTo>
                    <a:pt x="482" y="385"/>
                  </a:lnTo>
                  <a:lnTo>
                    <a:pt x="481" y="377"/>
                  </a:lnTo>
                  <a:lnTo>
                    <a:pt x="475" y="370"/>
                  </a:lnTo>
                  <a:lnTo>
                    <a:pt x="468" y="364"/>
                  </a:lnTo>
                  <a:lnTo>
                    <a:pt x="458" y="359"/>
                  </a:lnTo>
                  <a:lnTo>
                    <a:pt x="445" y="358"/>
                  </a:lnTo>
                  <a:lnTo>
                    <a:pt x="433" y="320"/>
                  </a:lnTo>
                  <a:lnTo>
                    <a:pt x="316" y="226"/>
                  </a:lnTo>
                  <a:lnTo>
                    <a:pt x="286" y="216"/>
                  </a:lnTo>
                  <a:lnTo>
                    <a:pt x="292" y="180"/>
                  </a:lnTo>
                  <a:lnTo>
                    <a:pt x="317" y="145"/>
                  </a:lnTo>
                  <a:lnTo>
                    <a:pt x="309" y="145"/>
                  </a:lnTo>
                  <a:lnTo>
                    <a:pt x="319" y="133"/>
                  </a:lnTo>
                  <a:lnTo>
                    <a:pt x="299" y="134"/>
                  </a:lnTo>
                  <a:lnTo>
                    <a:pt x="304" y="153"/>
                  </a:lnTo>
                  <a:lnTo>
                    <a:pt x="293" y="155"/>
                  </a:lnTo>
                  <a:lnTo>
                    <a:pt x="293" y="169"/>
                  </a:lnTo>
                  <a:lnTo>
                    <a:pt x="309" y="145"/>
                  </a:lnTo>
                  <a:lnTo>
                    <a:pt x="317" y="145"/>
                  </a:lnTo>
                  <a:lnTo>
                    <a:pt x="325" y="140"/>
                  </a:lnTo>
                  <a:lnTo>
                    <a:pt x="331" y="136"/>
                  </a:lnTo>
                  <a:lnTo>
                    <a:pt x="336" y="129"/>
                  </a:lnTo>
                  <a:lnTo>
                    <a:pt x="338" y="120"/>
                  </a:lnTo>
                  <a:lnTo>
                    <a:pt x="328" y="103"/>
                  </a:lnTo>
                  <a:lnTo>
                    <a:pt x="325" y="83"/>
                  </a:lnTo>
                  <a:lnTo>
                    <a:pt x="323" y="69"/>
                  </a:lnTo>
                  <a:lnTo>
                    <a:pt x="316" y="55"/>
                  </a:lnTo>
                  <a:lnTo>
                    <a:pt x="309" y="42"/>
                  </a:lnTo>
                  <a:lnTo>
                    <a:pt x="295" y="28"/>
                  </a:lnTo>
                  <a:lnTo>
                    <a:pt x="280" y="15"/>
                  </a:lnTo>
                  <a:lnTo>
                    <a:pt x="262" y="7"/>
                  </a:lnTo>
                  <a:lnTo>
                    <a:pt x="243" y="0"/>
                  </a:lnTo>
                  <a:lnTo>
                    <a:pt x="227" y="0"/>
                  </a:lnTo>
                  <a:lnTo>
                    <a:pt x="212" y="0"/>
                  </a:lnTo>
                  <a:lnTo>
                    <a:pt x="196" y="4"/>
                  </a:lnTo>
                  <a:lnTo>
                    <a:pt x="183" y="12"/>
                  </a:lnTo>
                  <a:lnTo>
                    <a:pt x="173" y="24"/>
                  </a:lnTo>
                  <a:lnTo>
                    <a:pt x="161" y="36"/>
                  </a:lnTo>
                  <a:lnTo>
                    <a:pt x="155" y="49"/>
                  </a:lnTo>
                  <a:lnTo>
                    <a:pt x="150" y="65"/>
                  </a:lnTo>
                  <a:lnTo>
                    <a:pt x="149" y="80"/>
                  </a:lnTo>
                  <a:lnTo>
                    <a:pt x="146" y="95"/>
                  </a:lnTo>
                  <a:lnTo>
                    <a:pt x="149" y="110"/>
                  </a:lnTo>
                  <a:lnTo>
                    <a:pt x="150" y="124"/>
                  </a:lnTo>
                  <a:lnTo>
                    <a:pt x="145" y="133"/>
                  </a:lnTo>
                  <a:lnTo>
                    <a:pt x="155" y="153"/>
                  </a:lnTo>
                  <a:lnTo>
                    <a:pt x="170" y="164"/>
                  </a:lnTo>
                  <a:lnTo>
                    <a:pt x="195" y="183"/>
                  </a:lnTo>
                  <a:lnTo>
                    <a:pt x="164" y="150"/>
                  </a:lnTo>
                  <a:lnTo>
                    <a:pt x="181" y="147"/>
                  </a:lnTo>
                  <a:lnTo>
                    <a:pt x="183" y="158"/>
                  </a:lnTo>
                  <a:lnTo>
                    <a:pt x="197" y="167"/>
                  </a:lnTo>
                  <a:lnTo>
                    <a:pt x="196" y="175"/>
                  </a:lnTo>
                  <a:lnTo>
                    <a:pt x="192" y="185"/>
                  </a:lnTo>
                  <a:lnTo>
                    <a:pt x="181" y="201"/>
                  </a:lnTo>
                  <a:lnTo>
                    <a:pt x="170" y="205"/>
                  </a:lnTo>
                  <a:lnTo>
                    <a:pt x="140" y="183"/>
                  </a:lnTo>
                  <a:lnTo>
                    <a:pt x="136" y="185"/>
                  </a:lnTo>
                  <a:lnTo>
                    <a:pt x="44" y="120"/>
                  </a:lnTo>
                  <a:lnTo>
                    <a:pt x="14" y="90"/>
                  </a:lnTo>
                  <a:lnTo>
                    <a:pt x="0" y="110"/>
                  </a:lnTo>
                  <a:lnTo>
                    <a:pt x="31" y="129"/>
                  </a:lnTo>
                  <a:lnTo>
                    <a:pt x="97" y="183"/>
                  </a:lnTo>
                  <a:lnTo>
                    <a:pt x="99" y="194"/>
                  </a:lnTo>
                  <a:lnTo>
                    <a:pt x="119" y="193"/>
                  </a:lnTo>
                  <a:lnTo>
                    <a:pt x="125" y="203"/>
                  </a:lnTo>
                  <a:lnTo>
                    <a:pt x="113" y="211"/>
                  </a:lnTo>
                  <a:lnTo>
                    <a:pt x="126" y="224"/>
                  </a:lnTo>
                  <a:lnTo>
                    <a:pt x="118" y="224"/>
                  </a:lnTo>
                  <a:lnTo>
                    <a:pt x="103" y="229"/>
                  </a:lnTo>
                  <a:lnTo>
                    <a:pt x="88" y="239"/>
                  </a:lnTo>
                  <a:lnTo>
                    <a:pt x="80" y="249"/>
                  </a:lnTo>
                  <a:lnTo>
                    <a:pt x="24" y="370"/>
                  </a:lnTo>
                  <a:lnTo>
                    <a:pt x="24" y="374"/>
                  </a:lnTo>
                  <a:lnTo>
                    <a:pt x="24" y="379"/>
                  </a:lnTo>
                  <a:lnTo>
                    <a:pt x="27" y="392"/>
                  </a:lnTo>
                  <a:lnTo>
                    <a:pt x="35" y="405"/>
                  </a:lnTo>
                  <a:lnTo>
                    <a:pt x="42" y="408"/>
                  </a:lnTo>
                  <a:lnTo>
                    <a:pt x="38" y="413"/>
                  </a:lnTo>
                </a:path>
              </a:pathLst>
            </a:custGeom>
            <a:noFill/>
            <a:ln w="25400" cap="rnd">
              <a:solidFill>
                <a:srgbClr val="000080"/>
              </a:solidFill>
              <a:round/>
              <a:headEnd/>
              <a:tailEnd/>
            </a:ln>
          </p:spPr>
          <p:txBody>
            <a:bodyPr/>
            <a:lstStyle/>
            <a:p>
              <a:pPr eaLnBrk="0" hangingPunct="0"/>
              <a:endParaRPr lang="en-US" dirty="0"/>
            </a:p>
          </p:txBody>
        </p:sp>
        <p:sp>
          <p:nvSpPr>
            <p:cNvPr id="3218" name="Freeform 3278"/>
            <p:cNvSpPr>
              <a:spLocks/>
            </p:cNvSpPr>
            <p:nvPr/>
          </p:nvSpPr>
          <p:spPr bwMode="auto">
            <a:xfrm>
              <a:off x="2270" y="1749"/>
              <a:ext cx="607" cy="920"/>
            </a:xfrm>
            <a:custGeom>
              <a:avLst/>
              <a:gdLst>
                <a:gd name="T0" fmla="*/ 34 w 607"/>
                <a:gd name="T1" fmla="*/ 455 h 920"/>
                <a:gd name="T2" fmla="*/ 41 w 607"/>
                <a:gd name="T3" fmla="*/ 488 h 920"/>
                <a:gd name="T4" fmla="*/ 58 w 607"/>
                <a:gd name="T5" fmla="*/ 514 h 920"/>
                <a:gd name="T6" fmla="*/ 91 w 607"/>
                <a:gd name="T7" fmla="*/ 503 h 920"/>
                <a:gd name="T8" fmla="*/ 109 w 607"/>
                <a:gd name="T9" fmla="*/ 542 h 920"/>
                <a:gd name="T10" fmla="*/ 80 w 607"/>
                <a:gd name="T11" fmla="*/ 628 h 920"/>
                <a:gd name="T12" fmla="*/ 83 w 607"/>
                <a:gd name="T13" fmla="*/ 872 h 920"/>
                <a:gd name="T14" fmla="*/ 261 w 607"/>
                <a:gd name="T15" fmla="*/ 912 h 920"/>
                <a:gd name="T16" fmla="*/ 266 w 607"/>
                <a:gd name="T17" fmla="*/ 798 h 920"/>
                <a:gd name="T18" fmla="*/ 299 w 607"/>
                <a:gd name="T19" fmla="*/ 878 h 920"/>
                <a:gd name="T20" fmla="*/ 488 w 607"/>
                <a:gd name="T21" fmla="*/ 903 h 920"/>
                <a:gd name="T22" fmla="*/ 466 w 607"/>
                <a:gd name="T23" fmla="*/ 818 h 920"/>
                <a:gd name="T24" fmla="*/ 408 w 607"/>
                <a:gd name="T25" fmla="*/ 650 h 920"/>
                <a:gd name="T26" fmla="*/ 405 w 607"/>
                <a:gd name="T27" fmla="*/ 599 h 920"/>
                <a:gd name="T28" fmla="*/ 391 w 607"/>
                <a:gd name="T29" fmla="*/ 478 h 920"/>
                <a:gd name="T30" fmla="*/ 433 w 607"/>
                <a:gd name="T31" fmla="*/ 588 h 920"/>
                <a:gd name="T32" fmla="*/ 585 w 607"/>
                <a:gd name="T33" fmla="*/ 632 h 920"/>
                <a:gd name="T34" fmla="*/ 606 w 607"/>
                <a:gd name="T35" fmla="*/ 569 h 920"/>
                <a:gd name="T36" fmla="*/ 535 w 607"/>
                <a:gd name="T37" fmla="*/ 451 h 920"/>
                <a:gd name="T38" fmla="*/ 508 w 607"/>
                <a:gd name="T39" fmla="*/ 407 h 920"/>
                <a:gd name="T40" fmla="*/ 503 w 607"/>
                <a:gd name="T41" fmla="*/ 393 h 920"/>
                <a:gd name="T42" fmla="*/ 482 w 607"/>
                <a:gd name="T43" fmla="*/ 381 h 920"/>
                <a:gd name="T44" fmla="*/ 458 w 607"/>
                <a:gd name="T45" fmla="*/ 339 h 920"/>
                <a:gd name="T46" fmla="*/ 301 w 607"/>
                <a:gd name="T47" fmla="*/ 230 h 920"/>
                <a:gd name="T48" fmla="*/ 335 w 607"/>
                <a:gd name="T49" fmla="*/ 154 h 920"/>
                <a:gd name="T50" fmla="*/ 338 w 607"/>
                <a:gd name="T51" fmla="*/ 143 h 920"/>
                <a:gd name="T52" fmla="*/ 321 w 607"/>
                <a:gd name="T53" fmla="*/ 162 h 920"/>
                <a:gd name="T54" fmla="*/ 310 w 607"/>
                <a:gd name="T55" fmla="*/ 178 h 920"/>
                <a:gd name="T56" fmla="*/ 335 w 607"/>
                <a:gd name="T57" fmla="*/ 156 h 920"/>
                <a:gd name="T58" fmla="*/ 351 w 607"/>
                <a:gd name="T59" fmla="*/ 146 h 920"/>
                <a:gd name="T60" fmla="*/ 358 w 607"/>
                <a:gd name="T61" fmla="*/ 131 h 920"/>
                <a:gd name="T62" fmla="*/ 344 w 607"/>
                <a:gd name="T63" fmla="*/ 90 h 920"/>
                <a:gd name="T64" fmla="*/ 335 w 607"/>
                <a:gd name="T65" fmla="*/ 60 h 920"/>
                <a:gd name="T66" fmla="*/ 311 w 607"/>
                <a:gd name="T67" fmla="*/ 31 h 920"/>
                <a:gd name="T68" fmla="*/ 280 w 607"/>
                <a:gd name="T69" fmla="*/ 9 h 920"/>
                <a:gd name="T70" fmla="*/ 241 w 607"/>
                <a:gd name="T71" fmla="*/ 0 h 920"/>
                <a:gd name="T72" fmla="*/ 210 w 607"/>
                <a:gd name="T73" fmla="*/ 5 h 920"/>
                <a:gd name="T74" fmla="*/ 182 w 607"/>
                <a:gd name="T75" fmla="*/ 25 h 920"/>
                <a:gd name="T76" fmla="*/ 164 w 607"/>
                <a:gd name="T77" fmla="*/ 54 h 920"/>
                <a:gd name="T78" fmla="*/ 155 w 607"/>
                <a:gd name="T79" fmla="*/ 86 h 920"/>
                <a:gd name="T80" fmla="*/ 155 w 607"/>
                <a:gd name="T81" fmla="*/ 119 h 920"/>
                <a:gd name="T82" fmla="*/ 152 w 607"/>
                <a:gd name="T83" fmla="*/ 138 h 920"/>
                <a:gd name="T84" fmla="*/ 179 w 607"/>
                <a:gd name="T85" fmla="*/ 174 h 920"/>
                <a:gd name="T86" fmla="*/ 173 w 607"/>
                <a:gd name="T87" fmla="*/ 158 h 920"/>
                <a:gd name="T88" fmla="*/ 191 w 607"/>
                <a:gd name="T89" fmla="*/ 168 h 920"/>
                <a:gd name="T90" fmla="*/ 207 w 607"/>
                <a:gd name="T91" fmla="*/ 187 h 920"/>
                <a:gd name="T92" fmla="*/ 188 w 607"/>
                <a:gd name="T93" fmla="*/ 212 h 920"/>
                <a:gd name="T94" fmla="*/ 146 w 607"/>
                <a:gd name="T95" fmla="*/ 192 h 920"/>
                <a:gd name="T96" fmla="*/ 45 w 607"/>
                <a:gd name="T97" fmla="*/ 124 h 920"/>
                <a:gd name="T98" fmla="*/ 0 w 607"/>
                <a:gd name="T99" fmla="*/ 116 h 920"/>
                <a:gd name="T100" fmla="*/ 100 w 607"/>
                <a:gd name="T101" fmla="*/ 192 h 920"/>
                <a:gd name="T102" fmla="*/ 126 w 607"/>
                <a:gd name="T103" fmla="*/ 203 h 920"/>
                <a:gd name="T104" fmla="*/ 119 w 607"/>
                <a:gd name="T105" fmla="*/ 222 h 920"/>
                <a:gd name="T106" fmla="*/ 123 w 607"/>
                <a:gd name="T107" fmla="*/ 235 h 920"/>
                <a:gd name="T108" fmla="*/ 91 w 607"/>
                <a:gd name="T109" fmla="*/ 251 h 920"/>
                <a:gd name="T110" fmla="*/ 21 w 607"/>
                <a:gd name="T111" fmla="*/ 386 h 920"/>
                <a:gd name="T112" fmla="*/ 21 w 607"/>
                <a:gd name="T113" fmla="*/ 397 h 920"/>
                <a:gd name="T114" fmla="*/ 33 w 607"/>
                <a:gd name="T115" fmla="*/ 423 h 920"/>
                <a:gd name="T116" fmla="*/ 35 w 607"/>
                <a:gd name="T117" fmla="*/ 434 h 9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7"/>
                <a:gd name="T178" fmla="*/ 0 h 920"/>
                <a:gd name="T179" fmla="*/ 607 w 607"/>
                <a:gd name="T180" fmla="*/ 920 h 9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7" h="920">
                  <a:moveTo>
                    <a:pt x="35" y="434"/>
                  </a:moveTo>
                  <a:lnTo>
                    <a:pt x="34" y="455"/>
                  </a:lnTo>
                  <a:lnTo>
                    <a:pt x="38" y="484"/>
                  </a:lnTo>
                  <a:lnTo>
                    <a:pt x="41" y="488"/>
                  </a:lnTo>
                  <a:lnTo>
                    <a:pt x="41" y="503"/>
                  </a:lnTo>
                  <a:lnTo>
                    <a:pt x="58" y="514"/>
                  </a:lnTo>
                  <a:lnTo>
                    <a:pt x="70" y="512"/>
                  </a:lnTo>
                  <a:lnTo>
                    <a:pt x="91" y="503"/>
                  </a:lnTo>
                  <a:lnTo>
                    <a:pt x="111" y="488"/>
                  </a:lnTo>
                  <a:lnTo>
                    <a:pt x="109" y="542"/>
                  </a:lnTo>
                  <a:lnTo>
                    <a:pt x="95" y="596"/>
                  </a:lnTo>
                  <a:lnTo>
                    <a:pt x="80" y="628"/>
                  </a:lnTo>
                  <a:lnTo>
                    <a:pt x="70" y="766"/>
                  </a:lnTo>
                  <a:lnTo>
                    <a:pt x="83" y="872"/>
                  </a:lnTo>
                  <a:lnTo>
                    <a:pt x="74" y="919"/>
                  </a:lnTo>
                  <a:lnTo>
                    <a:pt x="261" y="912"/>
                  </a:lnTo>
                  <a:lnTo>
                    <a:pt x="260" y="839"/>
                  </a:lnTo>
                  <a:lnTo>
                    <a:pt x="266" y="798"/>
                  </a:lnTo>
                  <a:lnTo>
                    <a:pt x="296" y="830"/>
                  </a:lnTo>
                  <a:lnTo>
                    <a:pt x="299" y="878"/>
                  </a:lnTo>
                  <a:lnTo>
                    <a:pt x="316" y="910"/>
                  </a:lnTo>
                  <a:lnTo>
                    <a:pt x="488" y="903"/>
                  </a:lnTo>
                  <a:lnTo>
                    <a:pt x="467" y="852"/>
                  </a:lnTo>
                  <a:lnTo>
                    <a:pt x="466" y="818"/>
                  </a:lnTo>
                  <a:lnTo>
                    <a:pt x="405" y="687"/>
                  </a:lnTo>
                  <a:lnTo>
                    <a:pt x="408" y="650"/>
                  </a:lnTo>
                  <a:lnTo>
                    <a:pt x="373" y="599"/>
                  </a:lnTo>
                  <a:lnTo>
                    <a:pt x="405" y="599"/>
                  </a:lnTo>
                  <a:lnTo>
                    <a:pt x="369" y="488"/>
                  </a:lnTo>
                  <a:lnTo>
                    <a:pt x="391" y="478"/>
                  </a:lnTo>
                  <a:lnTo>
                    <a:pt x="394" y="563"/>
                  </a:lnTo>
                  <a:lnTo>
                    <a:pt x="433" y="588"/>
                  </a:lnTo>
                  <a:lnTo>
                    <a:pt x="454" y="536"/>
                  </a:lnTo>
                  <a:lnTo>
                    <a:pt x="585" y="632"/>
                  </a:lnTo>
                  <a:lnTo>
                    <a:pt x="606" y="632"/>
                  </a:lnTo>
                  <a:lnTo>
                    <a:pt x="606" y="569"/>
                  </a:lnTo>
                  <a:lnTo>
                    <a:pt x="518" y="508"/>
                  </a:lnTo>
                  <a:lnTo>
                    <a:pt x="535" y="451"/>
                  </a:lnTo>
                  <a:lnTo>
                    <a:pt x="508" y="413"/>
                  </a:lnTo>
                  <a:lnTo>
                    <a:pt x="508" y="407"/>
                  </a:lnTo>
                  <a:lnTo>
                    <a:pt x="507" y="400"/>
                  </a:lnTo>
                  <a:lnTo>
                    <a:pt x="503" y="393"/>
                  </a:lnTo>
                  <a:lnTo>
                    <a:pt x="492" y="386"/>
                  </a:lnTo>
                  <a:lnTo>
                    <a:pt x="482" y="381"/>
                  </a:lnTo>
                  <a:lnTo>
                    <a:pt x="469" y="381"/>
                  </a:lnTo>
                  <a:lnTo>
                    <a:pt x="458" y="339"/>
                  </a:lnTo>
                  <a:lnTo>
                    <a:pt x="333" y="241"/>
                  </a:lnTo>
                  <a:lnTo>
                    <a:pt x="301" y="230"/>
                  </a:lnTo>
                  <a:lnTo>
                    <a:pt x="308" y="189"/>
                  </a:lnTo>
                  <a:lnTo>
                    <a:pt x="335" y="154"/>
                  </a:lnTo>
                  <a:lnTo>
                    <a:pt x="326" y="156"/>
                  </a:lnTo>
                  <a:lnTo>
                    <a:pt x="338" y="143"/>
                  </a:lnTo>
                  <a:lnTo>
                    <a:pt x="317" y="143"/>
                  </a:lnTo>
                  <a:lnTo>
                    <a:pt x="321" y="162"/>
                  </a:lnTo>
                  <a:lnTo>
                    <a:pt x="310" y="166"/>
                  </a:lnTo>
                  <a:lnTo>
                    <a:pt x="310" y="178"/>
                  </a:lnTo>
                  <a:lnTo>
                    <a:pt x="327" y="156"/>
                  </a:lnTo>
                  <a:lnTo>
                    <a:pt x="335" y="156"/>
                  </a:lnTo>
                  <a:lnTo>
                    <a:pt x="343" y="150"/>
                  </a:lnTo>
                  <a:lnTo>
                    <a:pt x="351" y="146"/>
                  </a:lnTo>
                  <a:lnTo>
                    <a:pt x="356" y="138"/>
                  </a:lnTo>
                  <a:lnTo>
                    <a:pt x="358" y="131"/>
                  </a:lnTo>
                  <a:lnTo>
                    <a:pt x="349" y="112"/>
                  </a:lnTo>
                  <a:lnTo>
                    <a:pt x="344" y="90"/>
                  </a:lnTo>
                  <a:lnTo>
                    <a:pt x="341" y="74"/>
                  </a:lnTo>
                  <a:lnTo>
                    <a:pt x="335" y="60"/>
                  </a:lnTo>
                  <a:lnTo>
                    <a:pt x="326" y="46"/>
                  </a:lnTo>
                  <a:lnTo>
                    <a:pt x="311" y="31"/>
                  </a:lnTo>
                  <a:lnTo>
                    <a:pt x="297" y="19"/>
                  </a:lnTo>
                  <a:lnTo>
                    <a:pt x="280" y="9"/>
                  </a:lnTo>
                  <a:lnTo>
                    <a:pt x="257" y="3"/>
                  </a:lnTo>
                  <a:lnTo>
                    <a:pt x="241" y="0"/>
                  </a:lnTo>
                  <a:lnTo>
                    <a:pt x="224" y="2"/>
                  </a:lnTo>
                  <a:lnTo>
                    <a:pt x="210" y="5"/>
                  </a:lnTo>
                  <a:lnTo>
                    <a:pt x="195" y="15"/>
                  </a:lnTo>
                  <a:lnTo>
                    <a:pt x="182" y="25"/>
                  </a:lnTo>
                  <a:lnTo>
                    <a:pt x="173" y="39"/>
                  </a:lnTo>
                  <a:lnTo>
                    <a:pt x="164" y="54"/>
                  </a:lnTo>
                  <a:lnTo>
                    <a:pt x="158" y="68"/>
                  </a:lnTo>
                  <a:lnTo>
                    <a:pt x="155" y="86"/>
                  </a:lnTo>
                  <a:lnTo>
                    <a:pt x="154" y="100"/>
                  </a:lnTo>
                  <a:lnTo>
                    <a:pt x="155" y="119"/>
                  </a:lnTo>
                  <a:lnTo>
                    <a:pt x="158" y="133"/>
                  </a:lnTo>
                  <a:lnTo>
                    <a:pt x="152" y="138"/>
                  </a:lnTo>
                  <a:lnTo>
                    <a:pt x="162" y="159"/>
                  </a:lnTo>
                  <a:lnTo>
                    <a:pt x="179" y="174"/>
                  </a:lnTo>
                  <a:lnTo>
                    <a:pt x="204" y="192"/>
                  </a:lnTo>
                  <a:lnTo>
                    <a:pt x="173" y="158"/>
                  </a:lnTo>
                  <a:lnTo>
                    <a:pt x="188" y="156"/>
                  </a:lnTo>
                  <a:lnTo>
                    <a:pt x="191" y="168"/>
                  </a:lnTo>
                  <a:lnTo>
                    <a:pt x="208" y="177"/>
                  </a:lnTo>
                  <a:lnTo>
                    <a:pt x="207" y="187"/>
                  </a:lnTo>
                  <a:lnTo>
                    <a:pt x="201" y="197"/>
                  </a:lnTo>
                  <a:lnTo>
                    <a:pt x="188" y="212"/>
                  </a:lnTo>
                  <a:lnTo>
                    <a:pt x="177" y="218"/>
                  </a:lnTo>
                  <a:lnTo>
                    <a:pt x="146" y="192"/>
                  </a:lnTo>
                  <a:lnTo>
                    <a:pt x="142" y="197"/>
                  </a:lnTo>
                  <a:lnTo>
                    <a:pt x="45" y="124"/>
                  </a:lnTo>
                  <a:lnTo>
                    <a:pt x="13" y="93"/>
                  </a:lnTo>
                  <a:lnTo>
                    <a:pt x="0" y="116"/>
                  </a:lnTo>
                  <a:lnTo>
                    <a:pt x="32" y="136"/>
                  </a:lnTo>
                  <a:lnTo>
                    <a:pt x="100" y="192"/>
                  </a:lnTo>
                  <a:lnTo>
                    <a:pt x="103" y="205"/>
                  </a:lnTo>
                  <a:lnTo>
                    <a:pt x="126" y="203"/>
                  </a:lnTo>
                  <a:lnTo>
                    <a:pt x="131" y="215"/>
                  </a:lnTo>
                  <a:lnTo>
                    <a:pt x="119" y="222"/>
                  </a:lnTo>
                  <a:lnTo>
                    <a:pt x="131" y="234"/>
                  </a:lnTo>
                  <a:lnTo>
                    <a:pt x="123" y="235"/>
                  </a:lnTo>
                  <a:lnTo>
                    <a:pt x="104" y="241"/>
                  </a:lnTo>
                  <a:lnTo>
                    <a:pt x="91" y="251"/>
                  </a:lnTo>
                  <a:lnTo>
                    <a:pt x="80" y="262"/>
                  </a:lnTo>
                  <a:lnTo>
                    <a:pt x="21" y="386"/>
                  </a:lnTo>
                  <a:lnTo>
                    <a:pt x="21" y="393"/>
                  </a:lnTo>
                  <a:lnTo>
                    <a:pt x="21" y="397"/>
                  </a:lnTo>
                  <a:lnTo>
                    <a:pt x="26" y="413"/>
                  </a:lnTo>
                  <a:lnTo>
                    <a:pt x="33" y="423"/>
                  </a:lnTo>
                  <a:lnTo>
                    <a:pt x="39" y="428"/>
                  </a:lnTo>
                  <a:lnTo>
                    <a:pt x="35" y="434"/>
                  </a:lnTo>
                </a:path>
              </a:pathLst>
            </a:custGeom>
            <a:solidFill>
              <a:srgbClr val="FFFFFF"/>
            </a:solidFill>
            <a:ln w="12700" cap="rnd">
              <a:noFill/>
              <a:round/>
              <a:headEnd/>
              <a:tailEnd/>
            </a:ln>
          </p:spPr>
          <p:txBody>
            <a:bodyPr/>
            <a:lstStyle/>
            <a:p>
              <a:pPr eaLnBrk="0" hangingPunct="0"/>
              <a:endParaRPr lang="en-US" dirty="0"/>
            </a:p>
          </p:txBody>
        </p:sp>
        <p:sp>
          <p:nvSpPr>
            <p:cNvPr id="3219" name="Freeform 3279"/>
            <p:cNvSpPr>
              <a:spLocks/>
            </p:cNvSpPr>
            <p:nvPr/>
          </p:nvSpPr>
          <p:spPr bwMode="auto">
            <a:xfrm>
              <a:off x="2270" y="1749"/>
              <a:ext cx="613" cy="926"/>
            </a:xfrm>
            <a:custGeom>
              <a:avLst/>
              <a:gdLst>
                <a:gd name="T0" fmla="*/ 34 w 613"/>
                <a:gd name="T1" fmla="*/ 458 h 926"/>
                <a:gd name="T2" fmla="*/ 41 w 613"/>
                <a:gd name="T3" fmla="*/ 491 h 926"/>
                <a:gd name="T4" fmla="*/ 59 w 613"/>
                <a:gd name="T5" fmla="*/ 517 h 926"/>
                <a:gd name="T6" fmla="*/ 92 w 613"/>
                <a:gd name="T7" fmla="*/ 506 h 926"/>
                <a:gd name="T8" fmla="*/ 110 w 613"/>
                <a:gd name="T9" fmla="*/ 546 h 926"/>
                <a:gd name="T10" fmla="*/ 81 w 613"/>
                <a:gd name="T11" fmla="*/ 632 h 926"/>
                <a:gd name="T12" fmla="*/ 84 w 613"/>
                <a:gd name="T13" fmla="*/ 878 h 926"/>
                <a:gd name="T14" fmla="*/ 264 w 613"/>
                <a:gd name="T15" fmla="*/ 918 h 926"/>
                <a:gd name="T16" fmla="*/ 269 w 613"/>
                <a:gd name="T17" fmla="*/ 803 h 926"/>
                <a:gd name="T18" fmla="*/ 302 w 613"/>
                <a:gd name="T19" fmla="*/ 884 h 926"/>
                <a:gd name="T20" fmla="*/ 493 w 613"/>
                <a:gd name="T21" fmla="*/ 909 h 926"/>
                <a:gd name="T22" fmla="*/ 471 w 613"/>
                <a:gd name="T23" fmla="*/ 823 h 926"/>
                <a:gd name="T24" fmla="*/ 412 w 613"/>
                <a:gd name="T25" fmla="*/ 654 h 926"/>
                <a:gd name="T26" fmla="*/ 409 w 613"/>
                <a:gd name="T27" fmla="*/ 603 h 926"/>
                <a:gd name="T28" fmla="*/ 395 w 613"/>
                <a:gd name="T29" fmla="*/ 481 h 926"/>
                <a:gd name="T30" fmla="*/ 437 w 613"/>
                <a:gd name="T31" fmla="*/ 592 h 926"/>
                <a:gd name="T32" fmla="*/ 591 w 613"/>
                <a:gd name="T33" fmla="*/ 636 h 926"/>
                <a:gd name="T34" fmla="*/ 612 w 613"/>
                <a:gd name="T35" fmla="*/ 573 h 926"/>
                <a:gd name="T36" fmla="*/ 540 w 613"/>
                <a:gd name="T37" fmla="*/ 454 h 926"/>
                <a:gd name="T38" fmla="*/ 513 w 613"/>
                <a:gd name="T39" fmla="*/ 410 h 926"/>
                <a:gd name="T40" fmla="*/ 508 w 613"/>
                <a:gd name="T41" fmla="*/ 396 h 926"/>
                <a:gd name="T42" fmla="*/ 487 w 613"/>
                <a:gd name="T43" fmla="*/ 383 h 926"/>
                <a:gd name="T44" fmla="*/ 463 w 613"/>
                <a:gd name="T45" fmla="*/ 341 h 926"/>
                <a:gd name="T46" fmla="*/ 304 w 613"/>
                <a:gd name="T47" fmla="*/ 232 h 926"/>
                <a:gd name="T48" fmla="*/ 338 w 613"/>
                <a:gd name="T49" fmla="*/ 155 h 926"/>
                <a:gd name="T50" fmla="*/ 341 w 613"/>
                <a:gd name="T51" fmla="*/ 144 h 926"/>
                <a:gd name="T52" fmla="*/ 324 w 613"/>
                <a:gd name="T53" fmla="*/ 163 h 926"/>
                <a:gd name="T54" fmla="*/ 313 w 613"/>
                <a:gd name="T55" fmla="*/ 179 h 926"/>
                <a:gd name="T56" fmla="*/ 338 w 613"/>
                <a:gd name="T57" fmla="*/ 157 h 926"/>
                <a:gd name="T58" fmla="*/ 354 w 613"/>
                <a:gd name="T59" fmla="*/ 147 h 926"/>
                <a:gd name="T60" fmla="*/ 362 w 613"/>
                <a:gd name="T61" fmla="*/ 132 h 926"/>
                <a:gd name="T62" fmla="*/ 347 w 613"/>
                <a:gd name="T63" fmla="*/ 91 h 926"/>
                <a:gd name="T64" fmla="*/ 338 w 613"/>
                <a:gd name="T65" fmla="*/ 60 h 926"/>
                <a:gd name="T66" fmla="*/ 314 w 613"/>
                <a:gd name="T67" fmla="*/ 31 h 926"/>
                <a:gd name="T68" fmla="*/ 283 w 613"/>
                <a:gd name="T69" fmla="*/ 9 h 926"/>
                <a:gd name="T70" fmla="*/ 243 w 613"/>
                <a:gd name="T71" fmla="*/ 0 h 926"/>
                <a:gd name="T72" fmla="*/ 212 w 613"/>
                <a:gd name="T73" fmla="*/ 5 h 926"/>
                <a:gd name="T74" fmla="*/ 184 w 613"/>
                <a:gd name="T75" fmla="*/ 25 h 926"/>
                <a:gd name="T76" fmla="*/ 166 w 613"/>
                <a:gd name="T77" fmla="*/ 54 h 926"/>
                <a:gd name="T78" fmla="*/ 157 w 613"/>
                <a:gd name="T79" fmla="*/ 87 h 926"/>
                <a:gd name="T80" fmla="*/ 157 w 613"/>
                <a:gd name="T81" fmla="*/ 120 h 926"/>
                <a:gd name="T82" fmla="*/ 153 w 613"/>
                <a:gd name="T83" fmla="*/ 139 h 926"/>
                <a:gd name="T84" fmla="*/ 181 w 613"/>
                <a:gd name="T85" fmla="*/ 175 h 926"/>
                <a:gd name="T86" fmla="*/ 175 w 613"/>
                <a:gd name="T87" fmla="*/ 159 h 926"/>
                <a:gd name="T88" fmla="*/ 193 w 613"/>
                <a:gd name="T89" fmla="*/ 169 h 926"/>
                <a:gd name="T90" fmla="*/ 209 w 613"/>
                <a:gd name="T91" fmla="*/ 188 h 926"/>
                <a:gd name="T92" fmla="*/ 190 w 613"/>
                <a:gd name="T93" fmla="*/ 213 h 926"/>
                <a:gd name="T94" fmla="*/ 147 w 613"/>
                <a:gd name="T95" fmla="*/ 193 h 926"/>
                <a:gd name="T96" fmla="*/ 45 w 613"/>
                <a:gd name="T97" fmla="*/ 125 h 926"/>
                <a:gd name="T98" fmla="*/ 0 w 613"/>
                <a:gd name="T99" fmla="*/ 117 h 926"/>
                <a:gd name="T100" fmla="*/ 101 w 613"/>
                <a:gd name="T101" fmla="*/ 193 h 926"/>
                <a:gd name="T102" fmla="*/ 127 w 613"/>
                <a:gd name="T103" fmla="*/ 204 h 926"/>
                <a:gd name="T104" fmla="*/ 120 w 613"/>
                <a:gd name="T105" fmla="*/ 223 h 926"/>
                <a:gd name="T106" fmla="*/ 124 w 613"/>
                <a:gd name="T107" fmla="*/ 237 h 926"/>
                <a:gd name="T108" fmla="*/ 92 w 613"/>
                <a:gd name="T109" fmla="*/ 253 h 926"/>
                <a:gd name="T110" fmla="*/ 21 w 613"/>
                <a:gd name="T111" fmla="*/ 389 h 926"/>
                <a:gd name="T112" fmla="*/ 21 w 613"/>
                <a:gd name="T113" fmla="*/ 400 h 926"/>
                <a:gd name="T114" fmla="*/ 33 w 613"/>
                <a:gd name="T115" fmla="*/ 426 h 926"/>
                <a:gd name="T116" fmla="*/ 35 w 613"/>
                <a:gd name="T117" fmla="*/ 437 h 9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3"/>
                <a:gd name="T178" fmla="*/ 0 h 926"/>
                <a:gd name="T179" fmla="*/ 613 w 613"/>
                <a:gd name="T180" fmla="*/ 926 h 9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3" h="926">
                  <a:moveTo>
                    <a:pt x="35" y="437"/>
                  </a:moveTo>
                  <a:lnTo>
                    <a:pt x="34" y="458"/>
                  </a:lnTo>
                  <a:lnTo>
                    <a:pt x="38" y="487"/>
                  </a:lnTo>
                  <a:lnTo>
                    <a:pt x="41" y="491"/>
                  </a:lnTo>
                  <a:lnTo>
                    <a:pt x="41" y="506"/>
                  </a:lnTo>
                  <a:lnTo>
                    <a:pt x="59" y="517"/>
                  </a:lnTo>
                  <a:lnTo>
                    <a:pt x="71" y="515"/>
                  </a:lnTo>
                  <a:lnTo>
                    <a:pt x="92" y="506"/>
                  </a:lnTo>
                  <a:lnTo>
                    <a:pt x="112" y="491"/>
                  </a:lnTo>
                  <a:lnTo>
                    <a:pt x="110" y="546"/>
                  </a:lnTo>
                  <a:lnTo>
                    <a:pt x="96" y="600"/>
                  </a:lnTo>
                  <a:lnTo>
                    <a:pt x="81" y="632"/>
                  </a:lnTo>
                  <a:lnTo>
                    <a:pt x="71" y="771"/>
                  </a:lnTo>
                  <a:lnTo>
                    <a:pt x="84" y="878"/>
                  </a:lnTo>
                  <a:lnTo>
                    <a:pt x="75" y="925"/>
                  </a:lnTo>
                  <a:lnTo>
                    <a:pt x="264" y="918"/>
                  </a:lnTo>
                  <a:lnTo>
                    <a:pt x="263" y="844"/>
                  </a:lnTo>
                  <a:lnTo>
                    <a:pt x="269" y="803"/>
                  </a:lnTo>
                  <a:lnTo>
                    <a:pt x="299" y="835"/>
                  </a:lnTo>
                  <a:lnTo>
                    <a:pt x="302" y="884"/>
                  </a:lnTo>
                  <a:lnTo>
                    <a:pt x="319" y="916"/>
                  </a:lnTo>
                  <a:lnTo>
                    <a:pt x="493" y="909"/>
                  </a:lnTo>
                  <a:lnTo>
                    <a:pt x="472" y="858"/>
                  </a:lnTo>
                  <a:lnTo>
                    <a:pt x="471" y="823"/>
                  </a:lnTo>
                  <a:lnTo>
                    <a:pt x="409" y="691"/>
                  </a:lnTo>
                  <a:lnTo>
                    <a:pt x="412" y="654"/>
                  </a:lnTo>
                  <a:lnTo>
                    <a:pt x="377" y="603"/>
                  </a:lnTo>
                  <a:lnTo>
                    <a:pt x="409" y="603"/>
                  </a:lnTo>
                  <a:lnTo>
                    <a:pt x="373" y="491"/>
                  </a:lnTo>
                  <a:lnTo>
                    <a:pt x="395" y="481"/>
                  </a:lnTo>
                  <a:lnTo>
                    <a:pt x="398" y="567"/>
                  </a:lnTo>
                  <a:lnTo>
                    <a:pt x="437" y="592"/>
                  </a:lnTo>
                  <a:lnTo>
                    <a:pt x="458" y="539"/>
                  </a:lnTo>
                  <a:lnTo>
                    <a:pt x="591" y="636"/>
                  </a:lnTo>
                  <a:lnTo>
                    <a:pt x="612" y="636"/>
                  </a:lnTo>
                  <a:lnTo>
                    <a:pt x="612" y="573"/>
                  </a:lnTo>
                  <a:lnTo>
                    <a:pt x="523" y="511"/>
                  </a:lnTo>
                  <a:lnTo>
                    <a:pt x="540" y="454"/>
                  </a:lnTo>
                  <a:lnTo>
                    <a:pt x="513" y="416"/>
                  </a:lnTo>
                  <a:lnTo>
                    <a:pt x="513" y="410"/>
                  </a:lnTo>
                  <a:lnTo>
                    <a:pt x="512" y="403"/>
                  </a:lnTo>
                  <a:lnTo>
                    <a:pt x="508" y="396"/>
                  </a:lnTo>
                  <a:lnTo>
                    <a:pt x="497" y="389"/>
                  </a:lnTo>
                  <a:lnTo>
                    <a:pt x="487" y="383"/>
                  </a:lnTo>
                  <a:lnTo>
                    <a:pt x="474" y="383"/>
                  </a:lnTo>
                  <a:lnTo>
                    <a:pt x="463" y="341"/>
                  </a:lnTo>
                  <a:lnTo>
                    <a:pt x="336" y="243"/>
                  </a:lnTo>
                  <a:lnTo>
                    <a:pt x="304" y="232"/>
                  </a:lnTo>
                  <a:lnTo>
                    <a:pt x="311" y="190"/>
                  </a:lnTo>
                  <a:lnTo>
                    <a:pt x="338" y="155"/>
                  </a:lnTo>
                  <a:lnTo>
                    <a:pt x="329" y="157"/>
                  </a:lnTo>
                  <a:lnTo>
                    <a:pt x="341" y="144"/>
                  </a:lnTo>
                  <a:lnTo>
                    <a:pt x="320" y="144"/>
                  </a:lnTo>
                  <a:lnTo>
                    <a:pt x="324" y="163"/>
                  </a:lnTo>
                  <a:lnTo>
                    <a:pt x="313" y="167"/>
                  </a:lnTo>
                  <a:lnTo>
                    <a:pt x="313" y="179"/>
                  </a:lnTo>
                  <a:lnTo>
                    <a:pt x="330" y="157"/>
                  </a:lnTo>
                  <a:lnTo>
                    <a:pt x="338" y="157"/>
                  </a:lnTo>
                  <a:lnTo>
                    <a:pt x="346" y="151"/>
                  </a:lnTo>
                  <a:lnTo>
                    <a:pt x="354" y="147"/>
                  </a:lnTo>
                  <a:lnTo>
                    <a:pt x="360" y="139"/>
                  </a:lnTo>
                  <a:lnTo>
                    <a:pt x="362" y="132"/>
                  </a:lnTo>
                  <a:lnTo>
                    <a:pt x="352" y="113"/>
                  </a:lnTo>
                  <a:lnTo>
                    <a:pt x="347" y="91"/>
                  </a:lnTo>
                  <a:lnTo>
                    <a:pt x="344" y="74"/>
                  </a:lnTo>
                  <a:lnTo>
                    <a:pt x="338" y="60"/>
                  </a:lnTo>
                  <a:lnTo>
                    <a:pt x="329" y="46"/>
                  </a:lnTo>
                  <a:lnTo>
                    <a:pt x="314" y="31"/>
                  </a:lnTo>
                  <a:lnTo>
                    <a:pt x="300" y="19"/>
                  </a:lnTo>
                  <a:lnTo>
                    <a:pt x="283" y="9"/>
                  </a:lnTo>
                  <a:lnTo>
                    <a:pt x="260" y="3"/>
                  </a:lnTo>
                  <a:lnTo>
                    <a:pt x="243" y="0"/>
                  </a:lnTo>
                  <a:lnTo>
                    <a:pt x="226" y="2"/>
                  </a:lnTo>
                  <a:lnTo>
                    <a:pt x="212" y="5"/>
                  </a:lnTo>
                  <a:lnTo>
                    <a:pt x="197" y="15"/>
                  </a:lnTo>
                  <a:lnTo>
                    <a:pt x="184" y="25"/>
                  </a:lnTo>
                  <a:lnTo>
                    <a:pt x="175" y="39"/>
                  </a:lnTo>
                  <a:lnTo>
                    <a:pt x="166" y="54"/>
                  </a:lnTo>
                  <a:lnTo>
                    <a:pt x="160" y="68"/>
                  </a:lnTo>
                  <a:lnTo>
                    <a:pt x="157" y="87"/>
                  </a:lnTo>
                  <a:lnTo>
                    <a:pt x="156" y="101"/>
                  </a:lnTo>
                  <a:lnTo>
                    <a:pt x="157" y="120"/>
                  </a:lnTo>
                  <a:lnTo>
                    <a:pt x="160" y="134"/>
                  </a:lnTo>
                  <a:lnTo>
                    <a:pt x="153" y="139"/>
                  </a:lnTo>
                  <a:lnTo>
                    <a:pt x="164" y="160"/>
                  </a:lnTo>
                  <a:lnTo>
                    <a:pt x="181" y="175"/>
                  </a:lnTo>
                  <a:lnTo>
                    <a:pt x="206" y="193"/>
                  </a:lnTo>
                  <a:lnTo>
                    <a:pt x="175" y="159"/>
                  </a:lnTo>
                  <a:lnTo>
                    <a:pt x="190" y="157"/>
                  </a:lnTo>
                  <a:lnTo>
                    <a:pt x="193" y="169"/>
                  </a:lnTo>
                  <a:lnTo>
                    <a:pt x="210" y="178"/>
                  </a:lnTo>
                  <a:lnTo>
                    <a:pt x="209" y="188"/>
                  </a:lnTo>
                  <a:lnTo>
                    <a:pt x="203" y="198"/>
                  </a:lnTo>
                  <a:lnTo>
                    <a:pt x="190" y="213"/>
                  </a:lnTo>
                  <a:lnTo>
                    <a:pt x="179" y="219"/>
                  </a:lnTo>
                  <a:lnTo>
                    <a:pt x="147" y="193"/>
                  </a:lnTo>
                  <a:lnTo>
                    <a:pt x="143" y="198"/>
                  </a:lnTo>
                  <a:lnTo>
                    <a:pt x="45" y="125"/>
                  </a:lnTo>
                  <a:lnTo>
                    <a:pt x="13" y="94"/>
                  </a:lnTo>
                  <a:lnTo>
                    <a:pt x="0" y="117"/>
                  </a:lnTo>
                  <a:lnTo>
                    <a:pt x="32" y="137"/>
                  </a:lnTo>
                  <a:lnTo>
                    <a:pt x="101" y="193"/>
                  </a:lnTo>
                  <a:lnTo>
                    <a:pt x="104" y="206"/>
                  </a:lnTo>
                  <a:lnTo>
                    <a:pt x="127" y="204"/>
                  </a:lnTo>
                  <a:lnTo>
                    <a:pt x="132" y="216"/>
                  </a:lnTo>
                  <a:lnTo>
                    <a:pt x="120" y="223"/>
                  </a:lnTo>
                  <a:lnTo>
                    <a:pt x="132" y="236"/>
                  </a:lnTo>
                  <a:lnTo>
                    <a:pt x="124" y="237"/>
                  </a:lnTo>
                  <a:lnTo>
                    <a:pt x="105" y="243"/>
                  </a:lnTo>
                  <a:lnTo>
                    <a:pt x="92" y="253"/>
                  </a:lnTo>
                  <a:lnTo>
                    <a:pt x="81" y="264"/>
                  </a:lnTo>
                  <a:lnTo>
                    <a:pt x="21" y="389"/>
                  </a:lnTo>
                  <a:lnTo>
                    <a:pt x="21" y="396"/>
                  </a:lnTo>
                  <a:lnTo>
                    <a:pt x="21" y="400"/>
                  </a:lnTo>
                  <a:lnTo>
                    <a:pt x="26" y="416"/>
                  </a:lnTo>
                  <a:lnTo>
                    <a:pt x="33" y="426"/>
                  </a:lnTo>
                  <a:lnTo>
                    <a:pt x="39" y="431"/>
                  </a:lnTo>
                  <a:lnTo>
                    <a:pt x="35" y="437"/>
                  </a:lnTo>
                </a:path>
              </a:pathLst>
            </a:custGeom>
            <a:noFill/>
            <a:ln w="25400" cap="rnd">
              <a:solidFill>
                <a:srgbClr val="000080"/>
              </a:solidFill>
              <a:round/>
              <a:headEnd/>
              <a:tailEnd/>
            </a:ln>
          </p:spPr>
          <p:txBody>
            <a:bodyPr/>
            <a:lstStyle/>
            <a:p>
              <a:pPr eaLnBrk="0" hangingPunct="0"/>
              <a:endParaRPr lang="en-US" dirty="0"/>
            </a:p>
          </p:txBody>
        </p:sp>
        <p:sp>
          <p:nvSpPr>
            <p:cNvPr id="3220" name="Freeform 3280"/>
            <p:cNvSpPr>
              <a:spLocks/>
            </p:cNvSpPr>
            <p:nvPr/>
          </p:nvSpPr>
          <p:spPr bwMode="auto">
            <a:xfrm>
              <a:off x="2351" y="1694"/>
              <a:ext cx="648" cy="967"/>
            </a:xfrm>
            <a:custGeom>
              <a:avLst/>
              <a:gdLst>
                <a:gd name="T0" fmla="*/ 35 w 648"/>
                <a:gd name="T1" fmla="*/ 476 h 967"/>
                <a:gd name="T2" fmla="*/ 43 w 648"/>
                <a:gd name="T3" fmla="*/ 513 h 967"/>
                <a:gd name="T4" fmla="*/ 60 w 648"/>
                <a:gd name="T5" fmla="*/ 540 h 967"/>
                <a:gd name="T6" fmla="*/ 96 w 648"/>
                <a:gd name="T7" fmla="*/ 530 h 967"/>
                <a:gd name="T8" fmla="*/ 113 w 648"/>
                <a:gd name="T9" fmla="*/ 571 h 967"/>
                <a:gd name="T10" fmla="*/ 84 w 648"/>
                <a:gd name="T11" fmla="*/ 662 h 967"/>
                <a:gd name="T12" fmla="*/ 84 w 648"/>
                <a:gd name="T13" fmla="*/ 918 h 967"/>
                <a:gd name="T14" fmla="*/ 274 w 648"/>
                <a:gd name="T15" fmla="*/ 963 h 967"/>
                <a:gd name="T16" fmla="*/ 279 w 648"/>
                <a:gd name="T17" fmla="*/ 841 h 967"/>
                <a:gd name="T18" fmla="*/ 315 w 648"/>
                <a:gd name="T19" fmla="*/ 925 h 967"/>
                <a:gd name="T20" fmla="*/ 518 w 648"/>
                <a:gd name="T21" fmla="*/ 956 h 967"/>
                <a:gd name="T22" fmla="*/ 493 w 648"/>
                <a:gd name="T23" fmla="*/ 864 h 967"/>
                <a:gd name="T24" fmla="*/ 435 w 648"/>
                <a:gd name="T25" fmla="*/ 686 h 967"/>
                <a:gd name="T26" fmla="*/ 429 w 648"/>
                <a:gd name="T27" fmla="*/ 632 h 967"/>
                <a:gd name="T28" fmla="*/ 417 w 648"/>
                <a:gd name="T29" fmla="*/ 505 h 967"/>
                <a:gd name="T30" fmla="*/ 461 w 648"/>
                <a:gd name="T31" fmla="*/ 621 h 967"/>
                <a:gd name="T32" fmla="*/ 623 w 648"/>
                <a:gd name="T33" fmla="*/ 669 h 967"/>
                <a:gd name="T34" fmla="*/ 646 w 648"/>
                <a:gd name="T35" fmla="*/ 604 h 967"/>
                <a:gd name="T36" fmla="*/ 570 w 648"/>
                <a:gd name="T37" fmla="*/ 476 h 967"/>
                <a:gd name="T38" fmla="*/ 544 w 648"/>
                <a:gd name="T39" fmla="*/ 432 h 967"/>
                <a:gd name="T40" fmla="*/ 536 w 648"/>
                <a:gd name="T41" fmla="*/ 413 h 967"/>
                <a:gd name="T42" fmla="*/ 514 w 648"/>
                <a:gd name="T43" fmla="*/ 403 h 967"/>
                <a:gd name="T44" fmla="*/ 489 w 648"/>
                <a:gd name="T45" fmla="*/ 357 h 967"/>
                <a:gd name="T46" fmla="*/ 324 w 648"/>
                <a:gd name="T47" fmla="*/ 242 h 967"/>
                <a:gd name="T48" fmla="*/ 360 w 648"/>
                <a:gd name="T49" fmla="*/ 163 h 967"/>
                <a:gd name="T50" fmla="*/ 364 w 648"/>
                <a:gd name="T51" fmla="*/ 150 h 967"/>
                <a:gd name="T52" fmla="*/ 343 w 648"/>
                <a:gd name="T53" fmla="*/ 170 h 967"/>
                <a:gd name="T54" fmla="*/ 332 w 648"/>
                <a:gd name="T55" fmla="*/ 188 h 967"/>
                <a:gd name="T56" fmla="*/ 360 w 648"/>
                <a:gd name="T57" fmla="*/ 164 h 967"/>
                <a:gd name="T58" fmla="*/ 377 w 648"/>
                <a:gd name="T59" fmla="*/ 152 h 967"/>
                <a:gd name="T60" fmla="*/ 386 w 648"/>
                <a:gd name="T61" fmla="*/ 136 h 967"/>
                <a:gd name="T62" fmla="*/ 372 w 648"/>
                <a:gd name="T63" fmla="*/ 95 h 967"/>
                <a:gd name="T64" fmla="*/ 361 w 648"/>
                <a:gd name="T65" fmla="*/ 64 h 967"/>
                <a:gd name="T66" fmla="*/ 339 w 648"/>
                <a:gd name="T67" fmla="*/ 32 h 967"/>
                <a:gd name="T68" fmla="*/ 300 w 648"/>
                <a:gd name="T69" fmla="*/ 10 h 967"/>
                <a:gd name="T70" fmla="*/ 261 w 648"/>
                <a:gd name="T71" fmla="*/ 0 h 967"/>
                <a:gd name="T72" fmla="*/ 229 w 648"/>
                <a:gd name="T73" fmla="*/ 5 h 967"/>
                <a:gd name="T74" fmla="*/ 196 w 648"/>
                <a:gd name="T75" fmla="*/ 25 h 967"/>
                <a:gd name="T76" fmla="*/ 177 w 648"/>
                <a:gd name="T77" fmla="*/ 53 h 967"/>
                <a:gd name="T78" fmla="*/ 168 w 648"/>
                <a:gd name="T79" fmla="*/ 88 h 967"/>
                <a:gd name="T80" fmla="*/ 167 w 648"/>
                <a:gd name="T81" fmla="*/ 122 h 967"/>
                <a:gd name="T82" fmla="*/ 165 w 648"/>
                <a:gd name="T83" fmla="*/ 144 h 967"/>
                <a:gd name="T84" fmla="*/ 193 w 648"/>
                <a:gd name="T85" fmla="*/ 182 h 967"/>
                <a:gd name="T86" fmla="*/ 188 w 648"/>
                <a:gd name="T87" fmla="*/ 166 h 967"/>
                <a:gd name="T88" fmla="*/ 209 w 648"/>
                <a:gd name="T89" fmla="*/ 175 h 967"/>
                <a:gd name="T90" fmla="*/ 222 w 648"/>
                <a:gd name="T91" fmla="*/ 194 h 967"/>
                <a:gd name="T92" fmla="*/ 204 w 648"/>
                <a:gd name="T93" fmla="*/ 222 h 967"/>
                <a:gd name="T94" fmla="*/ 158 w 648"/>
                <a:gd name="T95" fmla="*/ 202 h 967"/>
                <a:gd name="T96" fmla="*/ 51 w 648"/>
                <a:gd name="T97" fmla="*/ 128 h 967"/>
                <a:gd name="T98" fmla="*/ 0 w 648"/>
                <a:gd name="T99" fmla="*/ 119 h 967"/>
                <a:gd name="T100" fmla="*/ 109 w 648"/>
                <a:gd name="T101" fmla="*/ 198 h 967"/>
                <a:gd name="T102" fmla="*/ 137 w 648"/>
                <a:gd name="T103" fmla="*/ 214 h 967"/>
                <a:gd name="T104" fmla="*/ 128 w 648"/>
                <a:gd name="T105" fmla="*/ 233 h 967"/>
                <a:gd name="T106" fmla="*/ 132 w 648"/>
                <a:gd name="T107" fmla="*/ 246 h 967"/>
                <a:gd name="T108" fmla="*/ 98 w 648"/>
                <a:gd name="T109" fmla="*/ 263 h 967"/>
                <a:gd name="T110" fmla="*/ 23 w 648"/>
                <a:gd name="T111" fmla="*/ 406 h 967"/>
                <a:gd name="T112" fmla="*/ 20 w 648"/>
                <a:gd name="T113" fmla="*/ 417 h 967"/>
                <a:gd name="T114" fmla="*/ 35 w 648"/>
                <a:gd name="T115" fmla="*/ 444 h 967"/>
                <a:gd name="T116" fmla="*/ 38 w 648"/>
                <a:gd name="T117" fmla="*/ 457 h 9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48"/>
                <a:gd name="T178" fmla="*/ 0 h 967"/>
                <a:gd name="T179" fmla="*/ 648 w 648"/>
                <a:gd name="T180" fmla="*/ 967 h 96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48" h="967">
                  <a:moveTo>
                    <a:pt x="38" y="457"/>
                  </a:moveTo>
                  <a:lnTo>
                    <a:pt x="35" y="476"/>
                  </a:lnTo>
                  <a:lnTo>
                    <a:pt x="40" y="507"/>
                  </a:lnTo>
                  <a:lnTo>
                    <a:pt x="43" y="513"/>
                  </a:lnTo>
                  <a:lnTo>
                    <a:pt x="42" y="528"/>
                  </a:lnTo>
                  <a:lnTo>
                    <a:pt x="60" y="540"/>
                  </a:lnTo>
                  <a:lnTo>
                    <a:pt x="74" y="540"/>
                  </a:lnTo>
                  <a:lnTo>
                    <a:pt x="96" y="530"/>
                  </a:lnTo>
                  <a:lnTo>
                    <a:pt x="117" y="513"/>
                  </a:lnTo>
                  <a:lnTo>
                    <a:pt x="113" y="571"/>
                  </a:lnTo>
                  <a:lnTo>
                    <a:pt x="98" y="628"/>
                  </a:lnTo>
                  <a:lnTo>
                    <a:pt x="84" y="662"/>
                  </a:lnTo>
                  <a:lnTo>
                    <a:pt x="68" y="807"/>
                  </a:lnTo>
                  <a:lnTo>
                    <a:pt x="84" y="918"/>
                  </a:lnTo>
                  <a:lnTo>
                    <a:pt x="74" y="966"/>
                  </a:lnTo>
                  <a:lnTo>
                    <a:pt x="274" y="963"/>
                  </a:lnTo>
                  <a:lnTo>
                    <a:pt x="273" y="885"/>
                  </a:lnTo>
                  <a:lnTo>
                    <a:pt x="279" y="841"/>
                  </a:lnTo>
                  <a:lnTo>
                    <a:pt x="311" y="875"/>
                  </a:lnTo>
                  <a:lnTo>
                    <a:pt x="315" y="925"/>
                  </a:lnTo>
                  <a:lnTo>
                    <a:pt x="331" y="959"/>
                  </a:lnTo>
                  <a:lnTo>
                    <a:pt x="518" y="956"/>
                  </a:lnTo>
                  <a:lnTo>
                    <a:pt x="495" y="901"/>
                  </a:lnTo>
                  <a:lnTo>
                    <a:pt x="493" y="864"/>
                  </a:lnTo>
                  <a:lnTo>
                    <a:pt x="429" y="724"/>
                  </a:lnTo>
                  <a:lnTo>
                    <a:pt x="435" y="686"/>
                  </a:lnTo>
                  <a:lnTo>
                    <a:pt x="396" y="632"/>
                  </a:lnTo>
                  <a:lnTo>
                    <a:pt x="429" y="632"/>
                  </a:lnTo>
                  <a:lnTo>
                    <a:pt x="394" y="515"/>
                  </a:lnTo>
                  <a:lnTo>
                    <a:pt x="417" y="505"/>
                  </a:lnTo>
                  <a:lnTo>
                    <a:pt x="420" y="594"/>
                  </a:lnTo>
                  <a:lnTo>
                    <a:pt x="461" y="621"/>
                  </a:lnTo>
                  <a:lnTo>
                    <a:pt x="482" y="564"/>
                  </a:lnTo>
                  <a:lnTo>
                    <a:pt x="623" y="669"/>
                  </a:lnTo>
                  <a:lnTo>
                    <a:pt x="647" y="669"/>
                  </a:lnTo>
                  <a:lnTo>
                    <a:pt x="646" y="604"/>
                  </a:lnTo>
                  <a:lnTo>
                    <a:pt x="551" y="540"/>
                  </a:lnTo>
                  <a:lnTo>
                    <a:pt x="570" y="476"/>
                  </a:lnTo>
                  <a:lnTo>
                    <a:pt x="544" y="437"/>
                  </a:lnTo>
                  <a:lnTo>
                    <a:pt x="544" y="432"/>
                  </a:lnTo>
                  <a:lnTo>
                    <a:pt x="541" y="421"/>
                  </a:lnTo>
                  <a:lnTo>
                    <a:pt x="536" y="413"/>
                  </a:lnTo>
                  <a:lnTo>
                    <a:pt x="526" y="407"/>
                  </a:lnTo>
                  <a:lnTo>
                    <a:pt x="514" y="403"/>
                  </a:lnTo>
                  <a:lnTo>
                    <a:pt x="503" y="403"/>
                  </a:lnTo>
                  <a:lnTo>
                    <a:pt x="489" y="357"/>
                  </a:lnTo>
                  <a:lnTo>
                    <a:pt x="356" y="254"/>
                  </a:lnTo>
                  <a:lnTo>
                    <a:pt x="324" y="242"/>
                  </a:lnTo>
                  <a:lnTo>
                    <a:pt x="328" y="198"/>
                  </a:lnTo>
                  <a:lnTo>
                    <a:pt x="360" y="163"/>
                  </a:lnTo>
                  <a:lnTo>
                    <a:pt x="352" y="164"/>
                  </a:lnTo>
                  <a:lnTo>
                    <a:pt x="364" y="150"/>
                  </a:lnTo>
                  <a:lnTo>
                    <a:pt x="341" y="152"/>
                  </a:lnTo>
                  <a:lnTo>
                    <a:pt x="343" y="170"/>
                  </a:lnTo>
                  <a:lnTo>
                    <a:pt x="333" y="174"/>
                  </a:lnTo>
                  <a:lnTo>
                    <a:pt x="332" y="188"/>
                  </a:lnTo>
                  <a:lnTo>
                    <a:pt x="352" y="164"/>
                  </a:lnTo>
                  <a:lnTo>
                    <a:pt x="360" y="164"/>
                  </a:lnTo>
                  <a:lnTo>
                    <a:pt x="370" y="157"/>
                  </a:lnTo>
                  <a:lnTo>
                    <a:pt x="377" y="152"/>
                  </a:lnTo>
                  <a:lnTo>
                    <a:pt x="382" y="144"/>
                  </a:lnTo>
                  <a:lnTo>
                    <a:pt x="386" y="136"/>
                  </a:lnTo>
                  <a:lnTo>
                    <a:pt x="375" y="115"/>
                  </a:lnTo>
                  <a:lnTo>
                    <a:pt x="372" y="95"/>
                  </a:lnTo>
                  <a:lnTo>
                    <a:pt x="370" y="77"/>
                  </a:lnTo>
                  <a:lnTo>
                    <a:pt x="361" y="64"/>
                  </a:lnTo>
                  <a:lnTo>
                    <a:pt x="353" y="49"/>
                  </a:lnTo>
                  <a:lnTo>
                    <a:pt x="339" y="32"/>
                  </a:lnTo>
                  <a:lnTo>
                    <a:pt x="319" y="19"/>
                  </a:lnTo>
                  <a:lnTo>
                    <a:pt x="300" y="10"/>
                  </a:lnTo>
                  <a:lnTo>
                    <a:pt x="279" y="2"/>
                  </a:lnTo>
                  <a:lnTo>
                    <a:pt x="261" y="0"/>
                  </a:lnTo>
                  <a:lnTo>
                    <a:pt x="245" y="0"/>
                  </a:lnTo>
                  <a:lnTo>
                    <a:pt x="229" y="5"/>
                  </a:lnTo>
                  <a:lnTo>
                    <a:pt x="212" y="14"/>
                  </a:lnTo>
                  <a:lnTo>
                    <a:pt x="196" y="25"/>
                  </a:lnTo>
                  <a:lnTo>
                    <a:pt x="186" y="38"/>
                  </a:lnTo>
                  <a:lnTo>
                    <a:pt x="177" y="53"/>
                  </a:lnTo>
                  <a:lnTo>
                    <a:pt x="172" y="70"/>
                  </a:lnTo>
                  <a:lnTo>
                    <a:pt x="168" y="88"/>
                  </a:lnTo>
                  <a:lnTo>
                    <a:pt x="167" y="104"/>
                  </a:lnTo>
                  <a:lnTo>
                    <a:pt x="167" y="122"/>
                  </a:lnTo>
                  <a:lnTo>
                    <a:pt x="171" y="139"/>
                  </a:lnTo>
                  <a:lnTo>
                    <a:pt x="165" y="144"/>
                  </a:lnTo>
                  <a:lnTo>
                    <a:pt x="176" y="168"/>
                  </a:lnTo>
                  <a:lnTo>
                    <a:pt x="193" y="182"/>
                  </a:lnTo>
                  <a:lnTo>
                    <a:pt x="221" y="202"/>
                  </a:lnTo>
                  <a:lnTo>
                    <a:pt x="188" y="166"/>
                  </a:lnTo>
                  <a:lnTo>
                    <a:pt x="205" y="163"/>
                  </a:lnTo>
                  <a:lnTo>
                    <a:pt x="209" y="175"/>
                  </a:lnTo>
                  <a:lnTo>
                    <a:pt x="225" y="184"/>
                  </a:lnTo>
                  <a:lnTo>
                    <a:pt x="222" y="194"/>
                  </a:lnTo>
                  <a:lnTo>
                    <a:pt x="217" y="207"/>
                  </a:lnTo>
                  <a:lnTo>
                    <a:pt x="204" y="222"/>
                  </a:lnTo>
                  <a:lnTo>
                    <a:pt x="190" y="227"/>
                  </a:lnTo>
                  <a:lnTo>
                    <a:pt x="158" y="202"/>
                  </a:lnTo>
                  <a:lnTo>
                    <a:pt x="154" y="205"/>
                  </a:lnTo>
                  <a:lnTo>
                    <a:pt x="51" y="128"/>
                  </a:lnTo>
                  <a:lnTo>
                    <a:pt x="18" y="95"/>
                  </a:lnTo>
                  <a:lnTo>
                    <a:pt x="0" y="119"/>
                  </a:lnTo>
                  <a:lnTo>
                    <a:pt x="35" y="140"/>
                  </a:lnTo>
                  <a:lnTo>
                    <a:pt x="109" y="198"/>
                  </a:lnTo>
                  <a:lnTo>
                    <a:pt x="112" y="214"/>
                  </a:lnTo>
                  <a:lnTo>
                    <a:pt x="137" y="214"/>
                  </a:lnTo>
                  <a:lnTo>
                    <a:pt x="141" y="225"/>
                  </a:lnTo>
                  <a:lnTo>
                    <a:pt x="128" y="233"/>
                  </a:lnTo>
                  <a:lnTo>
                    <a:pt x="141" y="246"/>
                  </a:lnTo>
                  <a:lnTo>
                    <a:pt x="132" y="246"/>
                  </a:lnTo>
                  <a:lnTo>
                    <a:pt x="113" y="254"/>
                  </a:lnTo>
                  <a:lnTo>
                    <a:pt x="98" y="263"/>
                  </a:lnTo>
                  <a:lnTo>
                    <a:pt x="87" y="276"/>
                  </a:lnTo>
                  <a:lnTo>
                    <a:pt x="23" y="406"/>
                  </a:lnTo>
                  <a:lnTo>
                    <a:pt x="20" y="409"/>
                  </a:lnTo>
                  <a:lnTo>
                    <a:pt x="20" y="417"/>
                  </a:lnTo>
                  <a:lnTo>
                    <a:pt x="27" y="432"/>
                  </a:lnTo>
                  <a:lnTo>
                    <a:pt x="35" y="444"/>
                  </a:lnTo>
                  <a:lnTo>
                    <a:pt x="40" y="449"/>
                  </a:lnTo>
                  <a:lnTo>
                    <a:pt x="38" y="457"/>
                  </a:lnTo>
                </a:path>
              </a:pathLst>
            </a:custGeom>
            <a:solidFill>
              <a:srgbClr val="FFFFFF"/>
            </a:solidFill>
            <a:ln w="12700" cap="rnd">
              <a:noFill/>
              <a:round/>
              <a:headEnd/>
              <a:tailEnd/>
            </a:ln>
          </p:spPr>
          <p:txBody>
            <a:bodyPr/>
            <a:lstStyle/>
            <a:p>
              <a:pPr eaLnBrk="0" hangingPunct="0"/>
              <a:endParaRPr lang="en-US" dirty="0"/>
            </a:p>
          </p:txBody>
        </p:sp>
        <p:sp>
          <p:nvSpPr>
            <p:cNvPr id="3221" name="Freeform 3281"/>
            <p:cNvSpPr>
              <a:spLocks/>
            </p:cNvSpPr>
            <p:nvPr/>
          </p:nvSpPr>
          <p:spPr bwMode="auto">
            <a:xfrm>
              <a:off x="2351" y="1694"/>
              <a:ext cx="654" cy="973"/>
            </a:xfrm>
            <a:custGeom>
              <a:avLst/>
              <a:gdLst>
                <a:gd name="T0" fmla="*/ 35 w 654"/>
                <a:gd name="T1" fmla="*/ 479 h 973"/>
                <a:gd name="T2" fmla="*/ 43 w 654"/>
                <a:gd name="T3" fmla="*/ 516 h 973"/>
                <a:gd name="T4" fmla="*/ 61 w 654"/>
                <a:gd name="T5" fmla="*/ 543 h 973"/>
                <a:gd name="T6" fmla="*/ 97 w 654"/>
                <a:gd name="T7" fmla="*/ 533 h 973"/>
                <a:gd name="T8" fmla="*/ 114 w 654"/>
                <a:gd name="T9" fmla="*/ 575 h 973"/>
                <a:gd name="T10" fmla="*/ 85 w 654"/>
                <a:gd name="T11" fmla="*/ 666 h 973"/>
                <a:gd name="T12" fmla="*/ 85 w 654"/>
                <a:gd name="T13" fmla="*/ 924 h 973"/>
                <a:gd name="T14" fmla="*/ 277 w 654"/>
                <a:gd name="T15" fmla="*/ 969 h 973"/>
                <a:gd name="T16" fmla="*/ 282 w 654"/>
                <a:gd name="T17" fmla="*/ 846 h 973"/>
                <a:gd name="T18" fmla="*/ 318 w 654"/>
                <a:gd name="T19" fmla="*/ 931 h 973"/>
                <a:gd name="T20" fmla="*/ 523 w 654"/>
                <a:gd name="T21" fmla="*/ 962 h 973"/>
                <a:gd name="T22" fmla="*/ 498 w 654"/>
                <a:gd name="T23" fmla="*/ 869 h 973"/>
                <a:gd name="T24" fmla="*/ 439 w 654"/>
                <a:gd name="T25" fmla="*/ 690 h 973"/>
                <a:gd name="T26" fmla="*/ 433 w 654"/>
                <a:gd name="T27" fmla="*/ 636 h 973"/>
                <a:gd name="T28" fmla="*/ 421 w 654"/>
                <a:gd name="T29" fmla="*/ 508 h 973"/>
                <a:gd name="T30" fmla="*/ 465 w 654"/>
                <a:gd name="T31" fmla="*/ 625 h 973"/>
                <a:gd name="T32" fmla="*/ 629 w 654"/>
                <a:gd name="T33" fmla="*/ 673 h 973"/>
                <a:gd name="T34" fmla="*/ 652 w 654"/>
                <a:gd name="T35" fmla="*/ 608 h 973"/>
                <a:gd name="T36" fmla="*/ 575 w 654"/>
                <a:gd name="T37" fmla="*/ 479 h 973"/>
                <a:gd name="T38" fmla="*/ 549 w 654"/>
                <a:gd name="T39" fmla="*/ 435 h 973"/>
                <a:gd name="T40" fmla="*/ 541 w 654"/>
                <a:gd name="T41" fmla="*/ 416 h 973"/>
                <a:gd name="T42" fmla="*/ 519 w 654"/>
                <a:gd name="T43" fmla="*/ 405 h 973"/>
                <a:gd name="T44" fmla="*/ 494 w 654"/>
                <a:gd name="T45" fmla="*/ 359 h 973"/>
                <a:gd name="T46" fmla="*/ 327 w 654"/>
                <a:gd name="T47" fmla="*/ 243 h 973"/>
                <a:gd name="T48" fmla="*/ 363 w 654"/>
                <a:gd name="T49" fmla="*/ 164 h 973"/>
                <a:gd name="T50" fmla="*/ 367 w 654"/>
                <a:gd name="T51" fmla="*/ 151 h 973"/>
                <a:gd name="T52" fmla="*/ 346 w 654"/>
                <a:gd name="T53" fmla="*/ 171 h 973"/>
                <a:gd name="T54" fmla="*/ 335 w 654"/>
                <a:gd name="T55" fmla="*/ 189 h 973"/>
                <a:gd name="T56" fmla="*/ 363 w 654"/>
                <a:gd name="T57" fmla="*/ 165 h 973"/>
                <a:gd name="T58" fmla="*/ 380 w 654"/>
                <a:gd name="T59" fmla="*/ 153 h 973"/>
                <a:gd name="T60" fmla="*/ 390 w 654"/>
                <a:gd name="T61" fmla="*/ 137 h 973"/>
                <a:gd name="T62" fmla="*/ 375 w 654"/>
                <a:gd name="T63" fmla="*/ 96 h 973"/>
                <a:gd name="T64" fmla="*/ 364 w 654"/>
                <a:gd name="T65" fmla="*/ 64 h 973"/>
                <a:gd name="T66" fmla="*/ 342 w 654"/>
                <a:gd name="T67" fmla="*/ 32 h 973"/>
                <a:gd name="T68" fmla="*/ 303 w 654"/>
                <a:gd name="T69" fmla="*/ 10 h 973"/>
                <a:gd name="T70" fmla="*/ 263 w 654"/>
                <a:gd name="T71" fmla="*/ 0 h 973"/>
                <a:gd name="T72" fmla="*/ 231 w 654"/>
                <a:gd name="T73" fmla="*/ 5 h 973"/>
                <a:gd name="T74" fmla="*/ 198 w 654"/>
                <a:gd name="T75" fmla="*/ 25 h 973"/>
                <a:gd name="T76" fmla="*/ 179 w 654"/>
                <a:gd name="T77" fmla="*/ 53 h 973"/>
                <a:gd name="T78" fmla="*/ 170 w 654"/>
                <a:gd name="T79" fmla="*/ 89 h 973"/>
                <a:gd name="T80" fmla="*/ 169 w 654"/>
                <a:gd name="T81" fmla="*/ 123 h 973"/>
                <a:gd name="T82" fmla="*/ 167 w 654"/>
                <a:gd name="T83" fmla="*/ 145 h 973"/>
                <a:gd name="T84" fmla="*/ 195 w 654"/>
                <a:gd name="T85" fmla="*/ 183 h 973"/>
                <a:gd name="T86" fmla="*/ 190 w 654"/>
                <a:gd name="T87" fmla="*/ 167 h 973"/>
                <a:gd name="T88" fmla="*/ 211 w 654"/>
                <a:gd name="T89" fmla="*/ 176 h 973"/>
                <a:gd name="T90" fmla="*/ 224 w 654"/>
                <a:gd name="T91" fmla="*/ 195 h 973"/>
                <a:gd name="T92" fmla="*/ 206 w 654"/>
                <a:gd name="T93" fmla="*/ 223 h 973"/>
                <a:gd name="T94" fmla="*/ 159 w 654"/>
                <a:gd name="T95" fmla="*/ 203 h 973"/>
                <a:gd name="T96" fmla="*/ 51 w 654"/>
                <a:gd name="T97" fmla="*/ 129 h 973"/>
                <a:gd name="T98" fmla="*/ 0 w 654"/>
                <a:gd name="T99" fmla="*/ 120 h 973"/>
                <a:gd name="T100" fmla="*/ 110 w 654"/>
                <a:gd name="T101" fmla="*/ 199 h 973"/>
                <a:gd name="T102" fmla="*/ 138 w 654"/>
                <a:gd name="T103" fmla="*/ 215 h 973"/>
                <a:gd name="T104" fmla="*/ 129 w 654"/>
                <a:gd name="T105" fmla="*/ 234 h 973"/>
                <a:gd name="T106" fmla="*/ 133 w 654"/>
                <a:gd name="T107" fmla="*/ 248 h 973"/>
                <a:gd name="T108" fmla="*/ 99 w 654"/>
                <a:gd name="T109" fmla="*/ 265 h 973"/>
                <a:gd name="T110" fmla="*/ 23 w 654"/>
                <a:gd name="T111" fmla="*/ 409 h 973"/>
                <a:gd name="T112" fmla="*/ 20 w 654"/>
                <a:gd name="T113" fmla="*/ 420 h 973"/>
                <a:gd name="T114" fmla="*/ 35 w 654"/>
                <a:gd name="T115" fmla="*/ 447 h 973"/>
                <a:gd name="T116" fmla="*/ 38 w 654"/>
                <a:gd name="T117" fmla="*/ 460 h 9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54"/>
                <a:gd name="T178" fmla="*/ 0 h 973"/>
                <a:gd name="T179" fmla="*/ 654 w 654"/>
                <a:gd name="T180" fmla="*/ 973 h 9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54" h="973">
                  <a:moveTo>
                    <a:pt x="38" y="460"/>
                  </a:moveTo>
                  <a:lnTo>
                    <a:pt x="35" y="479"/>
                  </a:lnTo>
                  <a:lnTo>
                    <a:pt x="40" y="510"/>
                  </a:lnTo>
                  <a:lnTo>
                    <a:pt x="43" y="516"/>
                  </a:lnTo>
                  <a:lnTo>
                    <a:pt x="42" y="531"/>
                  </a:lnTo>
                  <a:lnTo>
                    <a:pt x="61" y="543"/>
                  </a:lnTo>
                  <a:lnTo>
                    <a:pt x="75" y="543"/>
                  </a:lnTo>
                  <a:lnTo>
                    <a:pt x="97" y="533"/>
                  </a:lnTo>
                  <a:lnTo>
                    <a:pt x="118" y="516"/>
                  </a:lnTo>
                  <a:lnTo>
                    <a:pt x="114" y="575"/>
                  </a:lnTo>
                  <a:lnTo>
                    <a:pt x="99" y="632"/>
                  </a:lnTo>
                  <a:lnTo>
                    <a:pt x="85" y="666"/>
                  </a:lnTo>
                  <a:lnTo>
                    <a:pt x="69" y="812"/>
                  </a:lnTo>
                  <a:lnTo>
                    <a:pt x="85" y="924"/>
                  </a:lnTo>
                  <a:lnTo>
                    <a:pt x="75" y="972"/>
                  </a:lnTo>
                  <a:lnTo>
                    <a:pt x="277" y="969"/>
                  </a:lnTo>
                  <a:lnTo>
                    <a:pt x="276" y="890"/>
                  </a:lnTo>
                  <a:lnTo>
                    <a:pt x="282" y="846"/>
                  </a:lnTo>
                  <a:lnTo>
                    <a:pt x="314" y="880"/>
                  </a:lnTo>
                  <a:lnTo>
                    <a:pt x="318" y="931"/>
                  </a:lnTo>
                  <a:lnTo>
                    <a:pt x="334" y="965"/>
                  </a:lnTo>
                  <a:lnTo>
                    <a:pt x="523" y="962"/>
                  </a:lnTo>
                  <a:lnTo>
                    <a:pt x="500" y="907"/>
                  </a:lnTo>
                  <a:lnTo>
                    <a:pt x="498" y="869"/>
                  </a:lnTo>
                  <a:lnTo>
                    <a:pt x="433" y="728"/>
                  </a:lnTo>
                  <a:lnTo>
                    <a:pt x="439" y="690"/>
                  </a:lnTo>
                  <a:lnTo>
                    <a:pt x="400" y="636"/>
                  </a:lnTo>
                  <a:lnTo>
                    <a:pt x="433" y="636"/>
                  </a:lnTo>
                  <a:lnTo>
                    <a:pt x="398" y="518"/>
                  </a:lnTo>
                  <a:lnTo>
                    <a:pt x="421" y="508"/>
                  </a:lnTo>
                  <a:lnTo>
                    <a:pt x="424" y="598"/>
                  </a:lnTo>
                  <a:lnTo>
                    <a:pt x="465" y="625"/>
                  </a:lnTo>
                  <a:lnTo>
                    <a:pt x="486" y="567"/>
                  </a:lnTo>
                  <a:lnTo>
                    <a:pt x="629" y="673"/>
                  </a:lnTo>
                  <a:lnTo>
                    <a:pt x="653" y="673"/>
                  </a:lnTo>
                  <a:lnTo>
                    <a:pt x="652" y="608"/>
                  </a:lnTo>
                  <a:lnTo>
                    <a:pt x="556" y="543"/>
                  </a:lnTo>
                  <a:lnTo>
                    <a:pt x="575" y="479"/>
                  </a:lnTo>
                  <a:lnTo>
                    <a:pt x="549" y="440"/>
                  </a:lnTo>
                  <a:lnTo>
                    <a:pt x="549" y="435"/>
                  </a:lnTo>
                  <a:lnTo>
                    <a:pt x="546" y="424"/>
                  </a:lnTo>
                  <a:lnTo>
                    <a:pt x="541" y="416"/>
                  </a:lnTo>
                  <a:lnTo>
                    <a:pt x="531" y="410"/>
                  </a:lnTo>
                  <a:lnTo>
                    <a:pt x="519" y="405"/>
                  </a:lnTo>
                  <a:lnTo>
                    <a:pt x="508" y="405"/>
                  </a:lnTo>
                  <a:lnTo>
                    <a:pt x="494" y="359"/>
                  </a:lnTo>
                  <a:lnTo>
                    <a:pt x="359" y="256"/>
                  </a:lnTo>
                  <a:lnTo>
                    <a:pt x="327" y="243"/>
                  </a:lnTo>
                  <a:lnTo>
                    <a:pt x="331" y="199"/>
                  </a:lnTo>
                  <a:lnTo>
                    <a:pt x="363" y="164"/>
                  </a:lnTo>
                  <a:lnTo>
                    <a:pt x="355" y="165"/>
                  </a:lnTo>
                  <a:lnTo>
                    <a:pt x="367" y="151"/>
                  </a:lnTo>
                  <a:lnTo>
                    <a:pt x="344" y="153"/>
                  </a:lnTo>
                  <a:lnTo>
                    <a:pt x="346" y="171"/>
                  </a:lnTo>
                  <a:lnTo>
                    <a:pt x="336" y="175"/>
                  </a:lnTo>
                  <a:lnTo>
                    <a:pt x="335" y="189"/>
                  </a:lnTo>
                  <a:lnTo>
                    <a:pt x="355" y="165"/>
                  </a:lnTo>
                  <a:lnTo>
                    <a:pt x="363" y="165"/>
                  </a:lnTo>
                  <a:lnTo>
                    <a:pt x="373" y="158"/>
                  </a:lnTo>
                  <a:lnTo>
                    <a:pt x="380" y="153"/>
                  </a:lnTo>
                  <a:lnTo>
                    <a:pt x="386" y="145"/>
                  </a:lnTo>
                  <a:lnTo>
                    <a:pt x="390" y="137"/>
                  </a:lnTo>
                  <a:lnTo>
                    <a:pt x="378" y="116"/>
                  </a:lnTo>
                  <a:lnTo>
                    <a:pt x="375" y="96"/>
                  </a:lnTo>
                  <a:lnTo>
                    <a:pt x="373" y="77"/>
                  </a:lnTo>
                  <a:lnTo>
                    <a:pt x="364" y="64"/>
                  </a:lnTo>
                  <a:lnTo>
                    <a:pt x="356" y="49"/>
                  </a:lnTo>
                  <a:lnTo>
                    <a:pt x="342" y="32"/>
                  </a:lnTo>
                  <a:lnTo>
                    <a:pt x="322" y="19"/>
                  </a:lnTo>
                  <a:lnTo>
                    <a:pt x="303" y="10"/>
                  </a:lnTo>
                  <a:lnTo>
                    <a:pt x="282" y="2"/>
                  </a:lnTo>
                  <a:lnTo>
                    <a:pt x="263" y="0"/>
                  </a:lnTo>
                  <a:lnTo>
                    <a:pt x="247" y="0"/>
                  </a:lnTo>
                  <a:lnTo>
                    <a:pt x="231" y="5"/>
                  </a:lnTo>
                  <a:lnTo>
                    <a:pt x="214" y="14"/>
                  </a:lnTo>
                  <a:lnTo>
                    <a:pt x="198" y="25"/>
                  </a:lnTo>
                  <a:lnTo>
                    <a:pt x="188" y="38"/>
                  </a:lnTo>
                  <a:lnTo>
                    <a:pt x="179" y="53"/>
                  </a:lnTo>
                  <a:lnTo>
                    <a:pt x="174" y="70"/>
                  </a:lnTo>
                  <a:lnTo>
                    <a:pt x="170" y="89"/>
                  </a:lnTo>
                  <a:lnTo>
                    <a:pt x="169" y="105"/>
                  </a:lnTo>
                  <a:lnTo>
                    <a:pt x="169" y="123"/>
                  </a:lnTo>
                  <a:lnTo>
                    <a:pt x="173" y="140"/>
                  </a:lnTo>
                  <a:lnTo>
                    <a:pt x="167" y="145"/>
                  </a:lnTo>
                  <a:lnTo>
                    <a:pt x="178" y="169"/>
                  </a:lnTo>
                  <a:lnTo>
                    <a:pt x="195" y="183"/>
                  </a:lnTo>
                  <a:lnTo>
                    <a:pt x="223" y="203"/>
                  </a:lnTo>
                  <a:lnTo>
                    <a:pt x="190" y="167"/>
                  </a:lnTo>
                  <a:lnTo>
                    <a:pt x="207" y="164"/>
                  </a:lnTo>
                  <a:lnTo>
                    <a:pt x="211" y="176"/>
                  </a:lnTo>
                  <a:lnTo>
                    <a:pt x="227" y="185"/>
                  </a:lnTo>
                  <a:lnTo>
                    <a:pt x="224" y="195"/>
                  </a:lnTo>
                  <a:lnTo>
                    <a:pt x="219" y="208"/>
                  </a:lnTo>
                  <a:lnTo>
                    <a:pt x="206" y="223"/>
                  </a:lnTo>
                  <a:lnTo>
                    <a:pt x="192" y="228"/>
                  </a:lnTo>
                  <a:lnTo>
                    <a:pt x="159" y="203"/>
                  </a:lnTo>
                  <a:lnTo>
                    <a:pt x="155" y="206"/>
                  </a:lnTo>
                  <a:lnTo>
                    <a:pt x="51" y="129"/>
                  </a:lnTo>
                  <a:lnTo>
                    <a:pt x="18" y="96"/>
                  </a:lnTo>
                  <a:lnTo>
                    <a:pt x="0" y="120"/>
                  </a:lnTo>
                  <a:lnTo>
                    <a:pt x="35" y="141"/>
                  </a:lnTo>
                  <a:lnTo>
                    <a:pt x="110" y="199"/>
                  </a:lnTo>
                  <a:lnTo>
                    <a:pt x="113" y="215"/>
                  </a:lnTo>
                  <a:lnTo>
                    <a:pt x="138" y="215"/>
                  </a:lnTo>
                  <a:lnTo>
                    <a:pt x="142" y="226"/>
                  </a:lnTo>
                  <a:lnTo>
                    <a:pt x="129" y="234"/>
                  </a:lnTo>
                  <a:lnTo>
                    <a:pt x="142" y="248"/>
                  </a:lnTo>
                  <a:lnTo>
                    <a:pt x="133" y="248"/>
                  </a:lnTo>
                  <a:lnTo>
                    <a:pt x="114" y="256"/>
                  </a:lnTo>
                  <a:lnTo>
                    <a:pt x="99" y="265"/>
                  </a:lnTo>
                  <a:lnTo>
                    <a:pt x="88" y="278"/>
                  </a:lnTo>
                  <a:lnTo>
                    <a:pt x="23" y="409"/>
                  </a:lnTo>
                  <a:lnTo>
                    <a:pt x="20" y="412"/>
                  </a:lnTo>
                  <a:lnTo>
                    <a:pt x="20" y="420"/>
                  </a:lnTo>
                  <a:lnTo>
                    <a:pt x="27" y="435"/>
                  </a:lnTo>
                  <a:lnTo>
                    <a:pt x="35" y="447"/>
                  </a:lnTo>
                  <a:lnTo>
                    <a:pt x="40" y="452"/>
                  </a:lnTo>
                  <a:lnTo>
                    <a:pt x="38" y="460"/>
                  </a:lnTo>
                </a:path>
              </a:pathLst>
            </a:custGeom>
            <a:solidFill>
              <a:srgbClr val="008000"/>
            </a:solidFill>
            <a:ln w="25400" cap="rnd">
              <a:solidFill>
                <a:srgbClr val="000080"/>
              </a:solidFill>
              <a:round/>
              <a:headEnd/>
              <a:tailEnd/>
            </a:ln>
          </p:spPr>
          <p:txBody>
            <a:bodyPr/>
            <a:lstStyle/>
            <a:p>
              <a:pPr eaLnBrk="0" hangingPunct="0"/>
              <a:endParaRPr lang="en-US" dirty="0"/>
            </a:p>
          </p:txBody>
        </p:sp>
        <p:sp>
          <p:nvSpPr>
            <p:cNvPr id="3222" name="Freeform 3282"/>
            <p:cNvSpPr>
              <a:spLocks/>
            </p:cNvSpPr>
            <p:nvPr/>
          </p:nvSpPr>
          <p:spPr bwMode="auto">
            <a:xfrm>
              <a:off x="2432" y="1636"/>
              <a:ext cx="687" cy="1016"/>
            </a:xfrm>
            <a:custGeom>
              <a:avLst/>
              <a:gdLst>
                <a:gd name="T0" fmla="*/ 35 w 687"/>
                <a:gd name="T1" fmla="*/ 502 h 1016"/>
                <a:gd name="T2" fmla="*/ 41 w 687"/>
                <a:gd name="T3" fmla="*/ 539 h 1016"/>
                <a:gd name="T4" fmla="*/ 63 w 687"/>
                <a:gd name="T5" fmla="*/ 567 h 1016"/>
                <a:gd name="T6" fmla="*/ 99 w 687"/>
                <a:gd name="T7" fmla="*/ 556 h 1016"/>
                <a:gd name="T8" fmla="*/ 115 w 687"/>
                <a:gd name="T9" fmla="*/ 600 h 1016"/>
                <a:gd name="T10" fmla="*/ 84 w 687"/>
                <a:gd name="T11" fmla="*/ 698 h 1016"/>
                <a:gd name="T12" fmla="*/ 82 w 687"/>
                <a:gd name="T13" fmla="*/ 964 h 1016"/>
                <a:gd name="T14" fmla="*/ 285 w 687"/>
                <a:gd name="T15" fmla="*/ 1012 h 1016"/>
                <a:gd name="T16" fmla="*/ 293 w 687"/>
                <a:gd name="T17" fmla="*/ 885 h 1016"/>
                <a:gd name="T18" fmla="*/ 328 w 687"/>
                <a:gd name="T19" fmla="*/ 974 h 1016"/>
                <a:gd name="T20" fmla="*/ 544 w 687"/>
                <a:gd name="T21" fmla="*/ 1007 h 1016"/>
                <a:gd name="T22" fmla="*/ 521 w 687"/>
                <a:gd name="T23" fmla="*/ 910 h 1016"/>
                <a:gd name="T24" fmla="*/ 457 w 687"/>
                <a:gd name="T25" fmla="*/ 722 h 1016"/>
                <a:gd name="T26" fmla="*/ 455 w 687"/>
                <a:gd name="T27" fmla="*/ 670 h 1016"/>
                <a:gd name="T28" fmla="*/ 441 w 687"/>
                <a:gd name="T29" fmla="*/ 534 h 1016"/>
                <a:gd name="T30" fmla="*/ 484 w 687"/>
                <a:gd name="T31" fmla="*/ 654 h 1016"/>
                <a:gd name="T32" fmla="*/ 658 w 687"/>
                <a:gd name="T33" fmla="*/ 707 h 1016"/>
                <a:gd name="T34" fmla="*/ 682 w 687"/>
                <a:gd name="T35" fmla="*/ 637 h 1016"/>
                <a:gd name="T36" fmla="*/ 603 w 687"/>
                <a:gd name="T37" fmla="*/ 505 h 1016"/>
                <a:gd name="T38" fmla="*/ 577 w 687"/>
                <a:gd name="T39" fmla="*/ 457 h 1016"/>
                <a:gd name="T40" fmla="*/ 569 w 687"/>
                <a:gd name="T41" fmla="*/ 438 h 1016"/>
                <a:gd name="T42" fmla="*/ 546 w 687"/>
                <a:gd name="T43" fmla="*/ 427 h 1016"/>
                <a:gd name="T44" fmla="*/ 521 w 687"/>
                <a:gd name="T45" fmla="*/ 379 h 1016"/>
                <a:gd name="T46" fmla="*/ 344 w 687"/>
                <a:gd name="T47" fmla="*/ 254 h 1016"/>
                <a:gd name="T48" fmla="*/ 383 w 687"/>
                <a:gd name="T49" fmla="*/ 172 h 1016"/>
                <a:gd name="T50" fmla="*/ 389 w 687"/>
                <a:gd name="T51" fmla="*/ 158 h 1016"/>
                <a:gd name="T52" fmla="*/ 365 w 687"/>
                <a:gd name="T53" fmla="*/ 181 h 1016"/>
                <a:gd name="T54" fmla="*/ 355 w 687"/>
                <a:gd name="T55" fmla="*/ 200 h 1016"/>
                <a:gd name="T56" fmla="*/ 383 w 687"/>
                <a:gd name="T57" fmla="*/ 172 h 1016"/>
                <a:gd name="T58" fmla="*/ 400 w 687"/>
                <a:gd name="T59" fmla="*/ 162 h 1016"/>
                <a:gd name="T60" fmla="*/ 410 w 687"/>
                <a:gd name="T61" fmla="*/ 146 h 1016"/>
                <a:gd name="T62" fmla="*/ 397 w 687"/>
                <a:gd name="T63" fmla="*/ 102 h 1016"/>
                <a:gd name="T64" fmla="*/ 385 w 687"/>
                <a:gd name="T65" fmla="*/ 67 h 1016"/>
                <a:gd name="T66" fmla="*/ 361 w 687"/>
                <a:gd name="T67" fmla="*/ 36 h 1016"/>
                <a:gd name="T68" fmla="*/ 323 w 687"/>
                <a:gd name="T69" fmla="*/ 10 h 1016"/>
                <a:gd name="T70" fmla="*/ 280 w 687"/>
                <a:gd name="T71" fmla="*/ 0 h 1016"/>
                <a:gd name="T72" fmla="*/ 244 w 687"/>
                <a:gd name="T73" fmla="*/ 7 h 1016"/>
                <a:gd name="T74" fmla="*/ 213 w 687"/>
                <a:gd name="T75" fmla="*/ 27 h 1016"/>
                <a:gd name="T76" fmla="*/ 190 w 687"/>
                <a:gd name="T77" fmla="*/ 57 h 1016"/>
                <a:gd name="T78" fmla="*/ 180 w 687"/>
                <a:gd name="T79" fmla="*/ 93 h 1016"/>
                <a:gd name="T80" fmla="*/ 180 w 687"/>
                <a:gd name="T81" fmla="*/ 130 h 1016"/>
                <a:gd name="T82" fmla="*/ 175 w 687"/>
                <a:gd name="T83" fmla="*/ 152 h 1016"/>
                <a:gd name="T84" fmla="*/ 206 w 687"/>
                <a:gd name="T85" fmla="*/ 192 h 1016"/>
                <a:gd name="T86" fmla="*/ 199 w 687"/>
                <a:gd name="T87" fmla="*/ 176 h 1016"/>
                <a:gd name="T88" fmla="*/ 219 w 687"/>
                <a:gd name="T89" fmla="*/ 185 h 1016"/>
                <a:gd name="T90" fmla="*/ 235 w 687"/>
                <a:gd name="T91" fmla="*/ 207 h 1016"/>
                <a:gd name="T92" fmla="*/ 215 w 687"/>
                <a:gd name="T93" fmla="*/ 235 h 1016"/>
                <a:gd name="T94" fmla="*/ 167 w 687"/>
                <a:gd name="T95" fmla="*/ 213 h 1016"/>
                <a:gd name="T96" fmla="*/ 54 w 687"/>
                <a:gd name="T97" fmla="*/ 134 h 1016"/>
                <a:gd name="T98" fmla="*/ 0 w 687"/>
                <a:gd name="T99" fmla="*/ 124 h 1016"/>
                <a:gd name="T100" fmla="*/ 115 w 687"/>
                <a:gd name="T101" fmla="*/ 211 h 1016"/>
                <a:gd name="T102" fmla="*/ 145 w 687"/>
                <a:gd name="T103" fmla="*/ 223 h 1016"/>
                <a:gd name="T104" fmla="*/ 136 w 687"/>
                <a:gd name="T105" fmla="*/ 245 h 1016"/>
                <a:gd name="T106" fmla="*/ 139 w 687"/>
                <a:gd name="T107" fmla="*/ 259 h 1016"/>
                <a:gd name="T108" fmla="*/ 104 w 687"/>
                <a:gd name="T109" fmla="*/ 276 h 1016"/>
                <a:gd name="T110" fmla="*/ 20 w 687"/>
                <a:gd name="T111" fmla="*/ 427 h 1016"/>
                <a:gd name="T112" fmla="*/ 19 w 687"/>
                <a:gd name="T113" fmla="*/ 438 h 1016"/>
                <a:gd name="T114" fmla="*/ 35 w 687"/>
                <a:gd name="T115" fmla="*/ 467 h 1016"/>
                <a:gd name="T116" fmla="*/ 37 w 687"/>
                <a:gd name="T117" fmla="*/ 481 h 10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87"/>
                <a:gd name="T178" fmla="*/ 0 h 1016"/>
                <a:gd name="T179" fmla="*/ 687 w 687"/>
                <a:gd name="T180" fmla="*/ 1016 h 10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87" h="1016">
                  <a:moveTo>
                    <a:pt x="37" y="481"/>
                  </a:moveTo>
                  <a:lnTo>
                    <a:pt x="35" y="502"/>
                  </a:lnTo>
                  <a:lnTo>
                    <a:pt x="39" y="534"/>
                  </a:lnTo>
                  <a:lnTo>
                    <a:pt x="41" y="539"/>
                  </a:lnTo>
                  <a:lnTo>
                    <a:pt x="40" y="554"/>
                  </a:lnTo>
                  <a:lnTo>
                    <a:pt x="63" y="567"/>
                  </a:lnTo>
                  <a:lnTo>
                    <a:pt x="74" y="567"/>
                  </a:lnTo>
                  <a:lnTo>
                    <a:pt x="99" y="556"/>
                  </a:lnTo>
                  <a:lnTo>
                    <a:pt x="122" y="539"/>
                  </a:lnTo>
                  <a:lnTo>
                    <a:pt x="115" y="600"/>
                  </a:lnTo>
                  <a:lnTo>
                    <a:pt x="99" y="660"/>
                  </a:lnTo>
                  <a:lnTo>
                    <a:pt x="84" y="698"/>
                  </a:lnTo>
                  <a:lnTo>
                    <a:pt x="68" y="849"/>
                  </a:lnTo>
                  <a:lnTo>
                    <a:pt x="82" y="964"/>
                  </a:lnTo>
                  <a:lnTo>
                    <a:pt x="69" y="1015"/>
                  </a:lnTo>
                  <a:lnTo>
                    <a:pt x="285" y="1012"/>
                  </a:lnTo>
                  <a:lnTo>
                    <a:pt x="284" y="930"/>
                  </a:lnTo>
                  <a:lnTo>
                    <a:pt x="293" y="885"/>
                  </a:lnTo>
                  <a:lnTo>
                    <a:pt x="326" y="923"/>
                  </a:lnTo>
                  <a:lnTo>
                    <a:pt x="328" y="974"/>
                  </a:lnTo>
                  <a:lnTo>
                    <a:pt x="347" y="1012"/>
                  </a:lnTo>
                  <a:lnTo>
                    <a:pt x="544" y="1007"/>
                  </a:lnTo>
                  <a:lnTo>
                    <a:pt x="521" y="950"/>
                  </a:lnTo>
                  <a:lnTo>
                    <a:pt x="521" y="910"/>
                  </a:lnTo>
                  <a:lnTo>
                    <a:pt x="455" y="762"/>
                  </a:lnTo>
                  <a:lnTo>
                    <a:pt x="457" y="722"/>
                  </a:lnTo>
                  <a:lnTo>
                    <a:pt x="420" y="670"/>
                  </a:lnTo>
                  <a:lnTo>
                    <a:pt x="455" y="670"/>
                  </a:lnTo>
                  <a:lnTo>
                    <a:pt x="415" y="543"/>
                  </a:lnTo>
                  <a:lnTo>
                    <a:pt x="441" y="534"/>
                  </a:lnTo>
                  <a:lnTo>
                    <a:pt x="442" y="627"/>
                  </a:lnTo>
                  <a:lnTo>
                    <a:pt x="484" y="654"/>
                  </a:lnTo>
                  <a:lnTo>
                    <a:pt x="510" y="596"/>
                  </a:lnTo>
                  <a:lnTo>
                    <a:pt x="658" y="707"/>
                  </a:lnTo>
                  <a:lnTo>
                    <a:pt x="686" y="707"/>
                  </a:lnTo>
                  <a:lnTo>
                    <a:pt x="682" y="637"/>
                  </a:lnTo>
                  <a:lnTo>
                    <a:pt x="586" y="569"/>
                  </a:lnTo>
                  <a:lnTo>
                    <a:pt x="603" y="505"/>
                  </a:lnTo>
                  <a:lnTo>
                    <a:pt x="576" y="464"/>
                  </a:lnTo>
                  <a:lnTo>
                    <a:pt x="577" y="457"/>
                  </a:lnTo>
                  <a:lnTo>
                    <a:pt x="575" y="448"/>
                  </a:lnTo>
                  <a:lnTo>
                    <a:pt x="569" y="438"/>
                  </a:lnTo>
                  <a:lnTo>
                    <a:pt x="559" y="431"/>
                  </a:lnTo>
                  <a:lnTo>
                    <a:pt x="546" y="427"/>
                  </a:lnTo>
                  <a:lnTo>
                    <a:pt x="532" y="426"/>
                  </a:lnTo>
                  <a:lnTo>
                    <a:pt x="521" y="379"/>
                  </a:lnTo>
                  <a:lnTo>
                    <a:pt x="378" y="268"/>
                  </a:lnTo>
                  <a:lnTo>
                    <a:pt x="344" y="254"/>
                  </a:lnTo>
                  <a:lnTo>
                    <a:pt x="350" y="212"/>
                  </a:lnTo>
                  <a:lnTo>
                    <a:pt x="383" y="172"/>
                  </a:lnTo>
                  <a:lnTo>
                    <a:pt x="374" y="174"/>
                  </a:lnTo>
                  <a:lnTo>
                    <a:pt x="389" y="158"/>
                  </a:lnTo>
                  <a:lnTo>
                    <a:pt x="364" y="160"/>
                  </a:lnTo>
                  <a:lnTo>
                    <a:pt x="365" y="181"/>
                  </a:lnTo>
                  <a:lnTo>
                    <a:pt x="356" y="185"/>
                  </a:lnTo>
                  <a:lnTo>
                    <a:pt x="355" y="200"/>
                  </a:lnTo>
                  <a:lnTo>
                    <a:pt x="376" y="176"/>
                  </a:lnTo>
                  <a:lnTo>
                    <a:pt x="383" y="172"/>
                  </a:lnTo>
                  <a:lnTo>
                    <a:pt x="394" y="168"/>
                  </a:lnTo>
                  <a:lnTo>
                    <a:pt x="400" y="162"/>
                  </a:lnTo>
                  <a:lnTo>
                    <a:pt x="408" y="154"/>
                  </a:lnTo>
                  <a:lnTo>
                    <a:pt x="410" y="146"/>
                  </a:lnTo>
                  <a:lnTo>
                    <a:pt x="400" y="123"/>
                  </a:lnTo>
                  <a:lnTo>
                    <a:pt x="397" y="102"/>
                  </a:lnTo>
                  <a:lnTo>
                    <a:pt x="394" y="84"/>
                  </a:lnTo>
                  <a:lnTo>
                    <a:pt x="385" y="67"/>
                  </a:lnTo>
                  <a:lnTo>
                    <a:pt x="376" y="54"/>
                  </a:lnTo>
                  <a:lnTo>
                    <a:pt x="361" y="36"/>
                  </a:lnTo>
                  <a:lnTo>
                    <a:pt x="341" y="20"/>
                  </a:lnTo>
                  <a:lnTo>
                    <a:pt x="323" y="10"/>
                  </a:lnTo>
                  <a:lnTo>
                    <a:pt x="299" y="3"/>
                  </a:lnTo>
                  <a:lnTo>
                    <a:pt x="280" y="0"/>
                  </a:lnTo>
                  <a:lnTo>
                    <a:pt x="261" y="2"/>
                  </a:lnTo>
                  <a:lnTo>
                    <a:pt x="244" y="7"/>
                  </a:lnTo>
                  <a:lnTo>
                    <a:pt x="226" y="15"/>
                  </a:lnTo>
                  <a:lnTo>
                    <a:pt x="213" y="27"/>
                  </a:lnTo>
                  <a:lnTo>
                    <a:pt x="198" y="42"/>
                  </a:lnTo>
                  <a:lnTo>
                    <a:pt x="190" y="57"/>
                  </a:lnTo>
                  <a:lnTo>
                    <a:pt x="183" y="76"/>
                  </a:lnTo>
                  <a:lnTo>
                    <a:pt x="180" y="93"/>
                  </a:lnTo>
                  <a:lnTo>
                    <a:pt x="178" y="110"/>
                  </a:lnTo>
                  <a:lnTo>
                    <a:pt x="180" y="130"/>
                  </a:lnTo>
                  <a:lnTo>
                    <a:pt x="183" y="147"/>
                  </a:lnTo>
                  <a:lnTo>
                    <a:pt x="175" y="152"/>
                  </a:lnTo>
                  <a:lnTo>
                    <a:pt x="186" y="177"/>
                  </a:lnTo>
                  <a:lnTo>
                    <a:pt x="206" y="192"/>
                  </a:lnTo>
                  <a:lnTo>
                    <a:pt x="234" y="213"/>
                  </a:lnTo>
                  <a:lnTo>
                    <a:pt x="199" y="176"/>
                  </a:lnTo>
                  <a:lnTo>
                    <a:pt x="217" y="172"/>
                  </a:lnTo>
                  <a:lnTo>
                    <a:pt x="219" y="185"/>
                  </a:lnTo>
                  <a:lnTo>
                    <a:pt x="239" y="193"/>
                  </a:lnTo>
                  <a:lnTo>
                    <a:pt x="235" y="207"/>
                  </a:lnTo>
                  <a:lnTo>
                    <a:pt x="231" y="219"/>
                  </a:lnTo>
                  <a:lnTo>
                    <a:pt x="215" y="235"/>
                  </a:lnTo>
                  <a:lnTo>
                    <a:pt x="202" y="239"/>
                  </a:lnTo>
                  <a:lnTo>
                    <a:pt x="167" y="213"/>
                  </a:lnTo>
                  <a:lnTo>
                    <a:pt x="164" y="216"/>
                  </a:lnTo>
                  <a:lnTo>
                    <a:pt x="54" y="134"/>
                  </a:lnTo>
                  <a:lnTo>
                    <a:pt x="19" y="100"/>
                  </a:lnTo>
                  <a:lnTo>
                    <a:pt x="0" y="124"/>
                  </a:lnTo>
                  <a:lnTo>
                    <a:pt x="37" y="147"/>
                  </a:lnTo>
                  <a:lnTo>
                    <a:pt x="115" y="211"/>
                  </a:lnTo>
                  <a:lnTo>
                    <a:pt x="118" y="223"/>
                  </a:lnTo>
                  <a:lnTo>
                    <a:pt x="145" y="223"/>
                  </a:lnTo>
                  <a:lnTo>
                    <a:pt x="150" y="235"/>
                  </a:lnTo>
                  <a:lnTo>
                    <a:pt x="136" y="245"/>
                  </a:lnTo>
                  <a:lnTo>
                    <a:pt x="150" y="258"/>
                  </a:lnTo>
                  <a:lnTo>
                    <a:pt x="139" y="259"/>
                  </a:lnTo>
                  <a:lnTo>
                    <a:pt x="118" y="265"/>
                  </a:lnTo>
                  <a:lnTo>
                    <a:pt x="104" y="276"/>
                  </a:lnTo>
                  <a:lnTo>
                    <a:pt x="92" y="289"/>
                  </a:lnTo>
                  <a:lnTo>
                    <a:pt x="20" y="427"/>
                  </a:lnTo>
                  <a:lnTo>
                    <a:pt x="19" y="431"/>
                  </a:lnTo>
                  <a:lnTo>
                    <a:pt x="19" y="438"/>
                  </a:lnTo>
                  <a:lnTo>
                    <a:pt x="24" y="454"/>
                  </a:lnTo>
                  <a:lnTo>
                    <a:pt x="35" y="467"/>
                  </a:lnTo>
                  <a:lnTo>
                    <a:pt x="40" y="473"/>
                  </a:lnTo>
                  <a:lnTo>
                    <a:pt x="37" y="481"/>
                  </a:lnTo>
                </a:path>
              </a:pathLst>
            </a:custGeom>
            <a:solidFill>
              <a:srgbClr val="FFFFFF"/>
            </a:solidFill>
            <a:ln w="12700" cap="rnd">
              <a:noFill/>
              <a:round/>
              <a:headEnd/>
              <a:tailEnd/>
            </a:ln>
          </p:spPr>
          <p:txBody>
            <a:bodyPr/>
            <a:lstStyle/>
            <a:p>
              <a:pPr eaLnBrk="0" hangingPunct="0"/>
              <a:endParaRPr lang="en-US" dirty="0"/>
            </a:p>
          </p:txBody>
        </p:sp>
        <p:sp>
          <p:nvSpPr>
            <p:cNvPr id="3223" name="Freeform 3283"/>
            <p:cNvSpPr>
              <a:spLocks/>
            </p:cNvSpPr>
            <p:nvPr/>
          </p:nvSpPr>
          <p:spPr bwMode="auto">
            <a:xfrm>
              <a:off x="2432" y="1636"/>
              <a:ext cx="693" cy="1022"/>
            </a:xfrm>
            <a:custGeom>
              <a:avLst/>
              <a:gdLst>
                <a:gd name="T0" fmla="*/ 35 w 693"/>
                <a:gd name="T1" fmla="*/ 505 h 1022"/>
                <a:gd name="T2" fmla="*/ 41 w 693"/>
                <a:gd name="T3" fmla="*/ 542 h 1022"/>
                <a:gd name="T4" fmla="*/ 64 w 693"/>
                <a:gd name="T5" fmla="*/ 570 h 1022"/>
                <a:gd name="T6" fmla="*/ 100 w 693"/>
                <a:gd name="T7" fmla="*/ 559 h 1022"/>
                <a:gd name="T8" fmla="*/ 116 w 693"/>
                <a:gd name="T9" fmla="*/ 604 h 1022"/>
                <a:gd name="T10" fmla="*/ 85 w 693"/>
                <a:gd name="T11" fmla="*/ 702 h 1022"/>
                <a:gd name="T12" fmla="*/ 83 w 693"/>
                <a:gd name="T13" fmla="*/ 970 h 1022"/>
                <a:gd name="T14" fmla="*/ 287 w 693"/>
                <a:gd name="T15" fmla="*/ 1018 h 1022"/>
                <a:gd name="T16" fmla="*/ 296 w 693"/>
                <a:gd name="T17" fmla="*/ 890 h 1022"/>
                <a:gd name="T18" fmla="*/ 331 w 693"/>
                <a:gd name="T19" fmla="*/ 980 h 1022"/>
                <a:gd name="T20" fmla="*/ 549 w 693"/>
                <a:gd name="T21" fmla="*/ 1013 h 1022"/>
                <a:gd name="T22" fmla="*/ 526 w 693"/>
                <a:gd name="T23" fmla="*/ 915 h 1022"/>
                <a:gd name="T24" fmla="*/ 461 w 693"/>
                <a:gd name="T25" fmla="*/ 726 h 1022"/>
                <a:gd name="T26" fmla="*/ 459 w 693"/>
                <a:gd name="T27" fmla="*/ 674 h 1022"/>
                <a:gd name="T28" fmla="*/ 445 w 693"/>
                <a:gd name="T29" fmla="*/ 537 h 1022"/>
                <a:gd name="T30" fmla="*/ 488 w 693"/>
                <a:gd name="T31" fmla="*/ 658 h 1022"/>
                <a:gd name="T32" fmla="*/ 664 w 693"/>
                <a:gd name="T33" fmla="*/ 711 h 1022"/>
                <a:gd name="T34" fmla="*/ 688 w 693"/>
                <a:gd name="T35" fmla="*/ 641 h 1022"/>
                <a:gd name="T36" fmla="*/ 608 w 693"/>
                <a:gd name="T37" fmla="*/ 508 h 1022"/>
                <a:gd name="T38" fmla="*/ 582 w 693"/>
                <a:gd name="T39" fmla="*/ 460 h 1022"/>
                <a:gd name="T40" fmla="*/ 574 w 693"/>
                <a:gd name="T41" fmla="*/ 441 h 1022"/>
                <a:gd name="T42" fmla="*/ 551 w 693"/>
                <a:gd name="T43" fmla="*/ 430 h 1022"/>
                <a:gd name="T44" fmla="*/ 526 w 693"/>
                <a:gd name="T45" fmla="*/ 381 h 1022"/>
                <a:gd name="T46" fmla="*/ 347 w 693"/>
                <a:gd name="T47" fmla="*/ 256 h 1022"/>
                <a:gd name="T48" fmla="*/ 386 w 693"/>
                <a:gd name="T49" fmla="*/ 173 h 1022"/>
                <a:gd name="T50" fmla="*/ 392 w 693"/>
                <a:gd name="T51" fmla="*/ 159 h 1022"/>
                <a:gd name="T52" fmla="*/ 368 w 693"/>
                <a:gd name="T53" fmla="*/ 182 h 1022"/>
                <a:gd name="T54" fmla="*/ 358 w 693"/>
                <a:gd name="T55" fmla="*/ 201 h 1022"/>
                <a:gd name="T56" fmla="*/ 386 w 693"/>
                <a:gd name="T57" fmla="*/ 173 h 1022"/>
                <a:gd name="T58" fmla="*/ 404 w 693"/>
                <a:gd name="T59" fmla="*/ 163 h 1022"/>
                <a:gd name="T60" fmla="*/ 414 w 693"/>
                <a:gd name="T61" fmla="*/ 147 h 1022"/>
                <a:gd name="T62" fmla="*/ 400 w 693"/>
                <a:gd name="T63" fmla="*/ 103 h 1022"/>
                <a:gd name="T64" fmla="*/ 388 w 693"/>
                <a:gd name="T65" fmla="*/ 67 h 1022"/>
                <a:gd name="T66" fmla="*/ 364 w 693"/>
                <a:gd name="T67" fmla="*/ 36 h 1022"/>
                <a:gd name="T68" fmla="*/ 326 w 693"/>
                <a:gd name="T69" fmla="*/ 10 h 1022"/>
                <a:gd name="T70" fmla="*/ 282 w 693"/>
                <a:gd name="T71" fmla="*/ 0 h 1022"/>
                <a:gd name="T72" fmla="*/ 246 w 693"/>
                <a:gd name="T73" fmla="*/ 7 h 1022"/>
                <a:gd name="T74" fmla="*/ 215 w 693"/>
                <a:gd name="T75" fmla="*/ 27 h 1022"/>
                <a:gd name="T76" fmla="*/ 192 w 693"/>
                <a:gd name="T77" fmla="*/ 57 h 1022"/>
                <a:gd name="T78" fmla="*/ 182 w 693"/>
                <a:gd name="T79" fmla="*/ 94 h 1022"/>
                <a:gd name="T80" fmla="*/ 182 w 693"/>
                <a:gd name="T81" fmla="*/ 131 h 1022"/>
                <a:gd name="T82" fmla="*/ 177 w 693"/>
                <a:gd name="T83" fmla="*/ 153 h 1022"/>
                <a:gd name="T84" fmla="*/ 208 w 693"/>
                <a:gd name="T85" fmla="*/ 193 h 1022"/>
                <a:gd name="T86" fmla="*/ 201 w 693"/>
                <a:gd name="T87" fmla="*/ 177 h 1022"/>
                <a:gd name="T88" fmla="*/ 221 w 693"/>
                <a:gd name="T89" fmla="*/ 186 h 1022"/>
                <a:gd name="T90" fmla="*/ 237 w 693"/>
                <a:gd name="T91" fmla="*/ 208 h 1022"/>
                <a:gd name="T92" fmla="*/ 217 w 693"/>
                <a:gd name="T93" fmla="*/ 236 h 1022"/>
                <a:gd name="T94" fmla="*/ 168 w 693"/>
                <a:gd name="T95" fmla="*/ 214 h 1022"/>
                <a:gd name="T96" fmla="*/ 54 w 693"/>
                <a:gd name="T97" fmla="*/ 135 h 1022"/>
                <a:gd name="T98" fmla="*/ 0 w 693"/>
                <a:gd name="T99" fmla="*/ 125 h 1022"/>
                <a:gd name="T100" fmla="*/ 116 w 693"/>
                <a:gd name="T101" fmla="*/ 212 h 1022"/>
                <a:gd name="T102" fmla="*/ 146 w 693"/>
                <a:gd name="T103" fmla="*/ 224 h 1022"/>
                <a:gd name="T104" fmla="*/ 137 w 693"/>
                <a:gd name="T105" fmla="*/ 246 h 1022"/>
                <a:gd name="T106" fmla="*/ 140 w 693"/>
                <a:gd name="T107" fmla="*/ 261 h 1022"/>
                <a:gd name="T108" fmla="*/ 105 w 693"/>
                <a:gd name="T109" fmla="*/ 278 h 1022"/>
                <a:gd name="T110" fmla="*/ 20 w 693"/>
                <a:gd name="T111" fmla="*/ 430 h 1022"/>
                <a:gd name="T112" fmla="*/ 19 w 693"/>
                <a:gd name="T113" fmla="*/ 441 h 1022"/>
                <a:gd name="T114" fmla="*/ 35 w 693"/>
                <a:gd name="T115" fmla="*/ 470 h 1022"/>
                <a:gd name="T116" fmla="*/ 37 w 693"/>
                <a:gd name="T117" fmla="*/ 484 h 10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3"/>
                <a:gd name="T178" fmla="*/ 0 h 1022"/>
                <a:gd name="T179" fmla="*/ 693 w 693"/>
                <a:gd name="T180" fmla="*/ 1022 h 10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3" h="1022">
                  <a:moveTo>
                    <a:pt x="37" y="484"/>
                  </a:moveTo>
                  <a:lnTo>
                    <a:pt x="35" y="505"/>
                  </a:lnTo>
                  <a:lnTo>
                    <a:pt x="39" y="537"/>
                  </a:lnTo>
                  <a:lnTo>
                    <a:pt x="41" y="542"/>
                  </a:lnTo>
                  <a:lnTo>
                    <a:pt x="40" y="557"/>
                  </a:lnTo>
                  <a:lnTo>
                    <a:pt x="64" y="570"/>
                  </a:lnTo>
                  <a:lnTo>
                    <a:pt x="75" y="570"/>
                  </a:lnTo>
                  <a:lnTo>
                    <a:pt x="100" y="559"/>
                  </a:lnTo>
                  <a:lnTo>
                    <a:pt x="123" y="542"/>
                  </a:lnTo>
                  <a:lnTo>
                    <a:pt x="116" y="604"/>
                  </a:lnTo>
                  <a:lnTo>
                    <a:pt x="100" y="664"/>
                  </a:lnTo>
                  <a:lnTo>
                    <a:pt x="85" y="702"/>
                  </a:lnTo>
                  <a:lnTo>
                    <a:pt x="69" y="854"/>
                  </a:lnTo>
                  <a:lnTo>
                    <a:pt x="83" y="970"/>
                  </a:lnTo>
                  <a:lnTo>
                    <a:pt x="70" y="1021"/>
                  </a:lnTo>
                  <a:lnTo>
                    <a:pt x="287" y="1018"/>
                  </a:lnTo>
                  <a:lnTo>
                    <a:pt x="286" y="936"/>
                  </a:lnTo>
                  <a:lnTo>
                    <a:pt x="296" y="890"/>
                  </a:lnTo>
                  <a:lnTo>
                    <a:pt x="329" y="928"/>
                  </a:lnTo>
                  <a:lnTo>
                    <a:pt x="331" y="980"/>
                  </a:lnTo>
                  <a:lnTo>
                    <a:pt x="350" y="1018"/>
                  </a:lnTo>
                  <a:lnTo>
                    <a:pt x="549" y="1013"/>
                  </a:lnTo>
                  <a:lnTo>
                    <a:pt x="526" y="956"/>
                  </a:lnTo>
                  <a:lnTo>
                    <a:pt x="526" y="915"/>
                  </a:lnTo>
                  <a:lnTo>
                    <a:pt x="459" y="767"/>
                  </a:lnTo>
                  <a:lnTo>
                    <a:pt x="461" y="726"/>
                  </a:lnTo>
                  <a:lnTo>
                    <a:pt x="424" y="674"/>
                  </a:lnTo>
                  <a:lnTo>
                    <a:pt x="459" y="674"/>
                  </a:lnTo>
                  <a:lnTo>
                    <a:pt x="419" y="546"/>
                  </a:lnTo>
                  <a:lnTo>
                    <a:pt x="445" y="537"/>
                  </a:lnTo>
                  <a:lnTo>
                    <a:pt x="446" y="631"/>
                  </a:lnTo>
                  <a:lnTo>
                    <a:pt x="488" y="658"/>
                  </a:lnTo>
                  <a:lnTo>
                    <a:pt x="514" y="600"/>
                  </a:lnTo>
                  <a:lnTo>
                    <a:pt x="664" y="711"/>
                  </a:lnTo>
                  <a:lnTo>
                    <a:pt x="692" y="711"/>
                  </a:lnTo>
                  <a:lnTo>
                    <a:pt x="688" y="641"/>
                  </a:lnTo>
                  <a:lnTo>
                    <a:pt x="591" y="572"/>
                  </a:lnTo>
                  <a:lnTo>
                    <a:pt x="608" y="508"/>
                  </a:lnTo>
                  <a:lnTo>
                    <a:pt x="581" y="467"/>
                  </a:lnTo>
                  <a:lnTo>
                    <a:pt x="582" y="460"/>
                  </a:lnTo>
                  <a:lnTo>
                    <a:pt x="580" y="451"/>
                  </a:lnTo>
                  <a:lnTo>
                    <a:pt x="574" y="441"/>
                  </a:lnTo>
                  <a:lnTo>
                    <a:pt x="564" y="434"/>
                  </a:lnTo>
                  <a:lnTo>
                    <a:pt x="551" y="430"/>
                  </a:lnTo>
                  <a:lnTo>
                    <a:pt x="537" y="429"/>
                  </a:lnTo>
                  <a:lnTo>
                    <a:pt x="526" y="381"/>
                  </a:lnTo>
                  <a:lnTo>
                    <a:pt x="381" y="270"/>
                  </a:lnTo>
                  <a:lnTo>
                    <a:pt x="347" y="256"/>
                  </a:lnTo>
                  <a:lnTo>
                    <a:pt x="353" y="213"/>
                  </a:lnTo>
                  <a:lnTo>
                    <a:pt x="386" y="173"/>
                  </a:lnTo>
                  <a:lnTo>
                    <a:pt x="377" y="175"/>
                  </a:lnTo>
                  <a:lnTo>
                    <a:pt x="392" y="159"/>
                  </a:lnTo>
                  <a:lnTo>
                    <a:pt x="367" y="161"/>
                  </a:lnTo>
                  <a:lnTo>
                    <a:pt x="368" y="182"/>
                  </a:lnTo>
                  <a:lnTo>
                    <a:pt x="359" y="186"/>
                  </a:lnTo>
                  <a:lnTo>
                    <a:pt x="358" y="201"/>
                  </a:lnTo>
                  <a:lnTo>
                    <a:pt x="379" y="177"/>
                  </a:lnTo>
                  <a:lnTo>
                    <a:pt x="386" y="173"/>
                  </a:lnTo>
                  <a:lnTo>
                    <a:pt x="397" y="169"/>
                  </a:lnTo>
                  <a:lnTo>
                    <a:pt x="404" y="163"/>
                  </a:lnTo>
                  <a:lnTo>
                    <a:pt x="412" y="155"/>
                  </a:lnTo>
                  <a:lnTo>
                    <a:pt x="414" y="147"/>
                  </a:lnTo>
                  <a:lnTo>
                    <a:pt x="403" y="124"/>
                  </a:lnTo>
                  <a:lnTo>
                    <a:pt x="400" y="103"/>
                  </a:lnTo>
                  <a:lnTo>
                    <a:pt x="397" y="84"/>
                  </a:lnTo>
                  <a:lnTo>
                    <a:pt x="388" y="67"/>
                  </a:lnTo>
                  <a:lnTo>
                    <a:pt x="379" y="54"/>
                  </a:lnTo>
                  <a:lnTo>
                    <a:pt x="364" y="36"/>
                  </a:lnTo>
                  <a:lnTo>
                    <a:pt x="344" y="20"/>
                  </a:lnTo>
                  <a:lnTo>
                    <a:pt x="326" y="10"/>
                  </a:lnTo>
                  <a:lnTo>
                    <a:pt x="302" y="3"/>
                  </a:lnTo>
                  <a:lnTo>
                    <a:pt x="282" y="0"/>
                  </a:lnTo>
                  <a:lnTo>
                    <a:pt x="263" y="2"/>
                  </a:lnTo>
                  <a:lnTo>
                    <a:pt x="246" y="7"/>
                  </a:lnTo>
                  <a:lnTo>
                    <a:pt x="228" y="15"/>
                  </a:lnTo>
                  <a:lnTo>
                    <a:pt x="215" y="27"/>
                  </a:lnTo>
                  <a:lnTo>
                    <a:pt x="200" y="42"/>
                  </a:lnTo>
                  <a:lnTo>
                    <a:pt x="192" y="57"/>
                  </a:lnTo>
                  <a:lnTo>
                    <a:pt x="185" y="76"/>
                  </a:lnTo>
                  <a:lnTo>
                    <a:pt x="182" y="94"/>
                  </a:lnTo>
                  <a:lnTo>
                    <a:pt x="180" y="111"/>
                  </a:lnTo>
                  <a:lnTo>
                    <a:pt x="182" y="131"/>
                  </a:lnTo>
                  <a:lnTo>
                    <a:pt x="185" y="148"/>
                  </a:lnTo>
                  <a:lnTo>
                    <a:pt x="177" y="153"/>
                  </a:lnTo>
                  <a:lnTo>
                    <a:pt x="188" y="178"/>
                  </a:lnTo>
                  <a:lnTo>
                    <a:pt x="208" y="193"/>
                  </a:lnTo>
                  <a:lnTo>
                    <a:pt x="236" y="214"/>
                  </a:lnTo>
                  <a:lnTo>
                    <a:pt x="201" y="177"/>
                  </a:lnTo>
                  <a:lnTo>
                    <a:pt x="219" y="173"/>
                  </a:lnTo>
                  <a:lnTo>
                    <a:pt x="221" y="186"/>
                  </a:lnTo>
                  <a:lnTo>
                    <a:pt x="241" y="194"/>
                  </a:lnTo>
                  <a:lnTo>
                    <a:pt x="237" y="208"/>
                  </a:lnTo>
                  <a:lnTo>
                    <a:pt x="233" y="220"/>
                  </a:lnTo>
                  <a:lnTo>
                    <a:pt x="217" y="236"/>
                  </a:lnTo>
                  <a:lnTo>
                    <a:pt x="204" y="240"/>
                  </a:lnTo>
                  <a:lnTo>
                    <a:pt x="168" y="214"/>
                  </a:lnTo>
                  <a:lnTo>
                    <a:pt x="165" y="217"/>
                  </a:lnTo>
                  <a:lnTo>
                    <a:pt x="54" y="135"/>
                  </a:lnTo>
                  <a:lnTo>
                    <a:pt x="19" y="101"/>
                  </a:lnTo>
                  <a:lnTo>
                    <a:pt x="0" y="125"/>
                  </a:lnTo>
                  <a:lnTo>
                    <a:pt x="37" y="148"/>
                  </a:lnTo>
                  <a:lnTo>
                    <a:pt x="116" y="212"/>
                  </a:lnTo>
                  <a:lnTo>
                    <a:pt x="119" y="224"/>
                  </a:lnTo>
                  <a:lnTo>
                    <a:pt x="146" y="224"/>
                  </a:lnTo>
                  <a:lnTo>
                    <a:pt x="151" y="236"/>
                  </a:lnTo>
                  <a:lnTo>
                    <a:pt x="137" y="246"/>
                  </a:lnTo>
                  <a:lnTo>
                    <a:pt x="151" y="260"/>
                  </a:lnTo>
                  <a:lnTo>
                    <a:pt x="140" y="261"/>
                  </a:lnTo>
                  <a:lnTo>
                    <a:pt x="119" y="267"/>
                  </a:lnTo>
                  <a:lnTo>
                    <a:pt x="105" y="278"/>
                  </a:lnTo>
                  <a:lnTo>
                    <a:pt x="93" y="291"/>
                  </a:lnTo>
                  <a:lnTo>
                    <a:pt x="20" y="430"/>
                  </a:lnTo>
                  <a:lnTo>
                    <a:pt x="19" y="434"/>
                  </a:lnTo>
                  <a:lnTo>
                    <a:pt x="19" y="441"/>
                  </a:lnTo>
                  <a:lnTo>
                    <a:pt x="24" y="457"/>
                  </a:lnTo>
                  <a:lnTo>
                    <a:pt x="35" y="470"/>
                  </a:lnTo>
                  <a:lnTo>
                    <a:pt x="40" y="476"/>
                  </a:lnTo>
                  <a:lnTo>
                    <a:pt x="37" y="484"/>
                  </a:lnTo>
                </a:path>
              </a:pathLst>
            </a:custGeom>
            <a:noFill/>
            <a:ln w="25400" cap="rnd">
              <a:solidFill>
                <a:srgbClr val="000080"/>
              </a:solidFill>
              <a:round/>
              <a:headEnd/>
              <a:tailEnd/>
            </a:ln>
          </p:spPr>
          <p:txBody>
            <a:bodyPr/>
            <a:lstStyle/>
            <a:p>
              <a:pPr eaLnBrk="0" hangingPunct="0"/>
              <a:endParaRPr lang="en-US" dirty="0"/>
            </a:p>
          </p:txBody>
        </p:sp>
        <p:sp>
          <p:nvSpPr>
            <p:cNvPr id="3224" name="Freeform 3284"/>
            <p:cNvSpPr>
              <a:spLocks/>
            </p:cNvSpPr>
            <p:nvPr/>
          </p:nvSpPr>
          <p:spPr bwMode="auto">
            <a:xfrm>
              <a:off x="2516" y="1583"/>
              <a:ext cx="720" cy="1066"/>
            </a:xfrm>
            <a:custGeom>
              <a:avLst/>
              <a:gdLst>
                <a:gd name="T0" fmla="*/ 31 w 720"/>
                <a:gd name="T1" fmla="*/ 524 h 1066"/>
                <a:gd name="T2" fmla="*/ 38 w 720"/>
                <a:gd name="T3" fmla="*/ 562 h 1066"/>
                <a:gd name="T4" fmla="*/ 61 w 720"/>
                <a:gd name="T5" fmla="*/ 591 h 1066"/>
                <a:gd name="T6" fmla="*/ 99 w 720"/>
                <a:gd name="T7" fmla="*/ 580 h 1066"/>
                <a:gd name="T8" fmla="*/ 116 w 720"/>
                <a:gd name="T9" fmla="*/ 628 h 1066"/>
                <a:gd name="T10" fmla="*/ 83 w 720"/>
                <a:gd name="T11" fmla="*/ 728 h 1066"/>
                <a:gd name="T12" fmla="*/ 78 w 720"/>
                <a:gd name="T13" fmla="*/ 1010 h 1066"/>
                <a:gd name="T14" fmla="*/ 294 w 720"/>
                <a:gd name="T15" fmla="*/ 1062 h 1066"/>
                <a:gd name="T16" fmla="*/ 303 w 720"/>
                <a:gd name="T17" fmla="*/ 928 h 1066"/>
                <a:gd name="T18" fmla="*/ 341 w 720"/>
                <a:gd name="T19" fmla="*/ 1020 h 1066"/>
                <a:gd name="T20" fmla="*/ 569 w 720"/>
                <a:gd name="T21" fmla="*/ 1058 h 1066"/>
                <a:gd name="T22" fmla="*/ 543 w 720"/>
                <a:gd name="T23" fmla="*/ 954 h 1066"/>
                <a:gd name="T24" fmla="*/ 478 w 720"/>
                <a:gd name="T25" fmla="*/ 759 h 1066"/>
                <a:gd name="T26" fmla="*/ 476 w 720"/>
                <a:gd name="T27" fmla="*/ 700 h 1066"/>
                <a:gd name="T28" fmla="*/ 463 w 720"/>
                <a:gd name="T29" fmla="*/ 559 h 1066"/>
                <a:gd name="T30" fmla="*/ 510 w 720"/>
                <a:gd name="T31" fmla="*/ 687 h 1066"/>
                <a:gd name="T32" fmla="*/ 692 w 720"/>
                <a:gd name="T33" fmla="*/ 744 h 1066"/>
                <a:gd name="T34" fmla="*/ 719 w 720"/>
                <a:gd name="T35" fmla="*/ 670 h 1066"/>
                <a:gd name="T36" fmla="*/ 635 w 720"/>
                <a:gd name="T37" fmla="*/ 531 h 1066"/>
                <a:gd name="T38" fmla="*/ 606 w 720"/>
                <a:gd name="T39" fmla="*/ 481 h 1066"/>
                <a:gd name="T40" fmla="*/ 599 w 720"/>
                <a:gd name="T41" fmla="*/ 461 h 1066"/>
                <a:gd name="T42" fmla="*/ 574 w 720"/>
                <a:gd name="T43" fmla="*/ 447 h 1066"/>
                <a:gd name="T44" fmla="*/ 547 w 720"/>
                <a:gd name="T45" fmla="*/ 398 h 1066"/>
                <a:gd name="T46" fmla="*/ 362 w 720"/>
                <a:gd name="T47" fmla="*/ 267 h 1066"/>
                <a:gd name="T48" fmla="*/ 404 w 720"/>
                <a:gd name="T49" fmla="*/ 181 h 1066"/>
                <a:gd name="T50" fmla="*/ 410 w 720"/>
                <a:gd name="T51" fmla="*/ 167 h 1066"/>
                <a:gd name="T52" fmla="*/ 386 w 720"/>
                <a:gd name="T53" fmla="*/ 187 h 1066"/>
                <a:gd name="T54" fmla="*/ 373 w 720"/>
                <a:gd name="T55" fmla="*/ 208 h 1066"/>
                <a:gd name="T56" fmla="*/ 404 w 720"/>
                <a:gd name="T57" fmla="*/ 181 h 1066"/>
                <a:gd name="T58" fmla="*/ 423 w 720"/>
                <a:gd name="T59" fmla="*/ 169 h 1066"/>
                <a:gd name="T60" fmla="*/ 433 w 720"/>
                <a:gd name="T61" fmla="*/ 153 h 1066"/>
                <a:gd name="T62" fmla="*/ 419 w 720"/>
                <a:gd name="T63" fmla="*/ 105 h 1066"/>
                <a:gd name="T64" fmla="*/ 407 w 720"/>
                <a:gd name="T65" fmla="*/ 69 h 1066"/>
                <a:gd name="T66" fmla="*/ 382 w 720"/>
                <a:gd name="T67" fmla="*/ 38 h 1066"/>
                <a:gd name="T68" fmla="*/ 341 w 720"/>
                <a:gd name="T69" fmla="*/ 11 h 1066"/>
                <a:gd name="T70" fmla="*/ 295 w 720"/>
                <a:gd name="T71" fmla="*/ 0 h 1066"/>
                <a:gd name="T72" fmla="*/ 257 w 720"/>
                <a:gd name="T73" fmla="*/ 5 h 1066"/>
                <a:gd name="T74" fmla="*/ 224 w 720"/>
                <a:gd name="T75" fmla="*/ 27 h 1066"/>
                <a:gd name="T76" fmla="*/ 200 w 720"/>
                <a:gd name="T77" fmla="*/ 57 h 1066"/>
                <a:gd name="T78" fmla="*/ 191 w 720"/>
                <a:gd name="T79" fmla="*/ 95 h 1066"/>
                <a:gd name="T80" fmla="*/ 188 w 720"/>
                <a:gd name="T81" fmla="*/ 131 h 1066"/>
                <a:gd name="T82" fmla="*/ 184 w 720"/>
                <a:gd name="T83" fmla="*/ 155 h 1066"/>
                <a:gd name="T84" fmla="*/ 215 w 720"/>
                <a:gd name="T85" fmla="*/ 200 h 1066"/>
                <a:gd name="T86" fmla="*/ 208 w 720"/>
                <a:gd name="T87" fmla="*/ 181 h 1066"/>
                <a:gd name="T88" fmla="*/ 232 w 720"/>
                <a:gd name="T89" fmla="*/ 193 h 1066"/>
                <a:gd name="T90" fmla="*/ 248 w 720"/>
                <a:gd name="T91" fmla="*/ 214 h 1066"/>
                <a:gd name="T92" fmla="*/ 224 w 720"/>
                <a:gd name="T93" fmla="*/ 244 h 1066"/>
                <a:gd name="T94" fmla="*/ 175 w 720"/>
                <a:gd name="T95" fmla="*/ 221 h 1066"/>
                <a:gd name="T96" fmla="*/ 55 w 720"/>
                <a:gd name="T97" fmla="*/ 139 h 1066"/>
                <a:gd name="T98" fmla="*/ 0 w 720"/>
                <a:gd name="T99" fmla="*/ 128 h 1066"/>
                <a:gd name="T100" fmla="*/ 119 w 720"/>
                <a:gd name="T101" fmla="*/ 218 h 1066"/>
                <a:gd name="T102" fmla="*/ 151 w 720"/>
                <a:gd name="T103" fmla="*/ 233 h 1066"/>
                <a:gd name="T104" fmla="*/ 140 w 720"/>
                <a:gd name="T105" fmla="*/ 254 h 1066"/>
                <a:gd name="T106" fmla="*/ 144 w 720"/>
                <a:gd name="T107" fmla="*/ 269 h 1066"/>
                <a:gd name="T108" fmla="*/ 105 w 720"/>
                <a:gd name="T109" fmla="*/ 287 h 1066"/>
                <a:gd name="T110" fmla="*/ 18 w 720"/>
                <a:gd name="T111" fmla="*/ 445 h 1066"/>
                <a:gd name="T112" fmla="*/ 16 w 720"/>
                <a:gd name="T113" fmla="*/ 457 h 1066"/>
                <a:gd name="T114" fmla="*/ 31 w 720"/>
                <a:gd name="T115" fmla="*/ 487 h 1066"/>
                <a:gd name="T116" fmla="*/ 34 w 720"/>
                <a:gd name="T117" fmla="*/ 501 h 10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20"/>
                <a:gd name="T178" fmla="*/ 0 h 1066"/>
                <a:gd name="T179" fmla="*/ 720 w 720"/>
                <a:gd name="T180" fmla="*/ 1066 h 106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20" h="1066">
                  <a:moveTo>
                    <a:pt x="34" y="501"/>
                  </a:moveTo>
                  <a:lnTo>
                    <a:pt x="31" y="524"/>
                  </a:lnTo>
                  <a:lnTo>
                    <a:pt x="34" y="557"/>
                  </a:lnTo>
                  <a:lnTo>
                    <a:pt x="38" y="562"/>
                  </a:lnTo>
                  <a:lnTo>
                    <a:pt x="37" y="579"/>
                  </a:lnTo>
                  <a:lnTo>
                    <a:pt x="61" y="591"/>
                  </a:lnTo>
                  <a:lnTo>
                    <a:pt x="74" y="590"/>
                  </a:lnTo>
                  <a:lnTo>
                    <a:pt x="99" y="580"/>
                  </a:lnTo>
                  <a:lnTo>
                    <a:pt x="124" y="562"/>
                  </a:lnTo>
                  <a:lnTo>
                    <a:pt x="116" y="628"/>
                  </a:lnTo>
                  <a:lnTo>
                    <a:pt x="100" y="689"/>
                  </a:lnTo>
                  <a:lnTo>
                    <a:pt x="83" y="728"/>
                  </a:lnTo>
                  <a:lnTo>
                    <a:pt x="65" y="886"/>
                  </a:lnTo>
                  <a:lnTo>
                    <a:pt x="78" y="1010"/>
                  </a:lnTo>
                  <a:lnTo>
                    <a:pt x="66" y="1065"/>
                  </a:lnTo>
                  <a:lnTo>
                    <a:pt x="294" y="1062"/>
                  </a:lnTo>
                  <a:lnTo>
                    <a:pt x="294" y="976"/>
                  </a:lnTo>
                  <a:lnTo>
                    <a:pt x="303" y="928"/>
                  </a:lnTo>
                  <a:lnTo>
                    <a:pt x="335" y="967"/>
                  </a:lnTo>
                  <a:lnTo>
                    <a:pt x="341" y="1020"/>
                  </a:lnTo>
                  <a:lnTo>
                    <a:pt x="358" y="1061"/>
                  </a:lnTo>
                  <a:lnTo>
                    <a:pt x="569" y="1058"/>
                  </a:lnTo>
                  <a:lnTo>
                    <a:pt x="545" y="999"/>
                  </a:lnTo>
                  <a:lnTo>
                    <a:pt x="543" y="954"/>
                  </a:lnTo>
                  <a:lnTo>
                    <a:pt x="473" y="800"/>
                  </a:lnTo>
                  <a:lnTo>
                    <a:pt x="478" y="759"/>
                  </a:lnTo>
                  <a:lnTo>
                    <a:pt x="439" y="702"/>
                  </a:lnTo>
                  <a:lnTo>
                    <a:pt x="476" y="700"/>
                  </a:lnTo>
                  <a:lnTo>
                    <a:pt x="436" y="569"/>
                  </a:lnTo>
                  <a:lnTo>
                    <a:pt x="463" y="559"/>
                  </a:lnTo>
                  <a:lnTo>
                    <a:pt x="463" y="657"/>
                  </a:lnTo>
                  <a:lnTo>
                    <a:pt x="510" y="687"/>
                  </a:lnTo>
                  <a:lnTo>
                    <a:pt x="537" y="625"/>
                  </a:lnTo>
                  <a:lnTo>
                    <a:pt x="692" y="744"/>
                  </a:lnTo>
                  <a:lnTo>
                    <a:pt x="719" y="744"/>
                  </a:lnTo>
                  <a:lnTo>
                    <a:pt x="719" y="670"/>
                  </a:lnTo>
                  <a:lnTo>
                    <a:pt x="614" y="596"/>
                  </a:lnTo>
                  <a:lnTo>
                    <a:pt x="635" y="531"/>
                  </a:lnTo>
                  <a:lnTo>
                    <a:pt x="606" y="485"/>
                  </a:lnTo>
                  <a:lnTo>
                    <a:pt x="606" y="481"/>
                  </a:lnTo>
                  <a:lnTo>
                    <a:pt x="606" y="469"/>
                  </a:lnTo>
                  <a:lnTo>
                    <a:pt x="599" y="461"/>
                  </a:lnTo>
                  <a:lnTo>
                    <a:pt x="590" y="453"/>
                  </a:lnTo>
                  <a:lnTo>
                    <a:pt x="574" y="447"/>
                  </a:lnTo>
                  <a:lnTo>
                    <a:pt x="561" y="446"/>
                  </a:lnTo>
                  <a:lnTo>
                    <a:pt x="547" y="398"/>
                  </a:lnTo>
                  <a:lnTo>
                    <a:pt x="399" y="279"/>
                  </a:lnTo>
                  <a:lnTo>
                    <a:pt x="362" y="267"/>
                  </a:lnTo>
                  <a:lnTo>
                    <a:pt x="369" y="219"/>
                  </a:lnTo>
                  <a:lnTo>
                    <a:pt x="404" y="181"/>
                  </a:lnTo>
                  <a:lnTo>
                    <a:pt x="394" y="181"/>
                  </a:lnTo>
                  <a:lnTo>
                    <a:pt x="410" y="167"/>
                  </a:lnTo>
                  <a:lnTo>
                    <a:pt x="383" y="167"/>
                  </a:lnTo>
                  <a:lnTo>
                    <a:pt x="386" y="187"/>
                  </a:lnTo>
                  <a:lnTo>
                    <a:pt x="374" y="193"/>
                  </a:lnTo>
                  <a:lnTo>
                    <a:pt x="373" y="208"/>
                  </a:lnTo>
                  <a:lnTo>
                    <a:pt x="395" y="181"/>
                  </a:lnTo>
                  <a:lnTo>
                    <a:pt x="404" y="181"/>
                  </a:lnTo>
                  <a:lnTo>
                    <a:pt x="415" y="174"/>
                  </a:lnTo>
                  <a:lnTo>
                    <a:pt x="423" y="169"/>
                  </a:lnTo>
                  <a:lnTo>
                    <a:pt x="430" y="161"/>
                  </a:lnTo>
                  <a:lnTo>
                    <a:pt x="433" y="153"/>
                  </a:lnTo>
                  <a:lnTo>
                    <a:pt x="422" y="129"/>
                  </a:lnTo>
                  <a:lnTo>
                    <a:pt x="419" y="105"/>
                  </a:lnTo>
                  <a:lnTo>
                    <a:pt x="415" y="87"/>
                  </a:lnTo>
                  <a:lnTo>
                    <a:pt x="407" y="69"/>
                  </a:lnTo>
                  <a:lnTo>
                    <a:pt x="397" y="55"/>
                  </a:lnTo>
                  <a:lnTo>
                    <a:pt x="382" y="38"/>
                  </a:lnTo>
                  <a:lnTo>
                    <a:pt x="362" y="22"/>
                  </a:lnTo>
                  <a:lnTo>
                    <a:pt x="341" y="11"/>
                  </a:lnTo>
                  <a:lnTo>
                    <a:pt x="316" y="3"/>
                  </a:lnTo>
                  <a:lnTo>
                    <a:pt x="295" y="0"/>
                  </a:lnTo>
                  <a:lnTo>
                    <a:pt x="276" y="3"/>
                  </a:lnTo>
                  <a:lnTo>
                    <a:pt x="257" y="5"/>
                  </a:lnTo>
                  <a:lnTo>
                    <a:pt x="240" y="15"/>
                  </a:lnTo>
                  <a:lnTo>
                    <a:pt x="224" y="27"/>
                  </a:lnTo>
                  <a:lnTo>
                    <a:pt x="211" y="43"/>
                  </a:lnTo>
                  <a:lnTo>
                    <a:pt x="200" y="57"/>
                  </a:lnTo>
                  <a:lnTo>
                    <a:pt x="193" y="76"/>
                  </a:lnTo>
                  <a:lnTo>
                    <a:pt x="191" y="95"/>
                  </a:lnTo>
                  <a:lnTo>
                    <a:pt x="187" y="113"/>
                  </a:lnTo>
                  <a:lnTo>
                    <a:pt x="188" y="131"/>
                  </a:lnTo>
                  <a:lnTo>
                    <a:pt x="192" y="153"/>
                  </a:lnTo>
                  <a:lnTo>
                    <a:pt x="184" y="155"/>
                  </a:lnTo>
                  <a:lnTo>
                    <a:pt x="196" y="183"/>
                  </a:lnTo>
                  <a:lnTo>
                    <a:pt x="215" y="200"/>
                  </a:lnTo>
                  <a:lnTo>
                    <a:pt x="245" y="221"/>
                  </a:lnTo>
                  <a:lnTo>
                    <a:pt x="208" y="181"/>
                  </a:lnTo>
                  <a:lnTo>
                    <a:pt x="228" y="177"/>
                  </a:lnTo>
                  <a:lnTo>
                    <a:pt x="232" y="193"/>
                  </a:lnTo>
                  <a:lnTo>
                    <a:pt x="252" y="203"/>
                  </a:lnTo>
                  <a:lnTo>
                    <a:pt x="248" y="214"/>
                  </a:lnTo>
                  <a:lnTo>
                    <a:pt x="243" y="225"/>
                  </a:lnTo>
                  <a:lnTo>
                    <a:pt x="224" y="244"/>
                  </a:lnTo>
                  <a:lnTo>
                    <a:pt x="211" y="248"/>
                  </a:lnTo>
                  <a:lnTo>
                    <a:pt x="175" y="221"/>
                  </a:lnTo>
                  <a:lnTo>
                    <a:pt x="170" y="224"/>
                  </a:lnTo>
                  <a:lnTo>
                    <a:pt x="55" y="139"/>
                  </a:lnTo>
                  <a:lnTo>
                    <a:pt x="18" y="100"/>
                  </a:lnTo>
                  <a:lnTo>
                    <a:pt x="0" y="128"/>
                  </a:lnTo>
                  <a:lnTo>
                    <a:pt x="37" y="153"/>
                  </a:lnTo>
                  <a:lnTo>
                    <a:pt x="119" y="218"/>
                  </a:lnTo>
                  <a:lnTo>
                    <a:pt x="123" y="234"/>
                  </a:lnTo>
                  <a:lnTo>
                    <a:pt x="151" y="233"/>
                  </a:lnTo>
                  <a:lnTo>
                    <a:pt x="156" y="245"/>
                  </a:lnTo>
                  <a:lnTo>
                    <a:pt x="140" y="254"/>
                  </a:lnTo>
                  <a:lnTo>
                    <a:pt x="156" y="268"/>
                  </a:lnTo>
                  <a:lnTo>
                    <a:pt x="144" y="269"/>
                  </a:lnTo>
                  <a:lnTo>
                    <a:pt x="123" y="277"/>
                  </a:lnTo>
                  <a:lnTo>
                    <a:pt x="105" y="287"/>
                  </a:lnTo>
                  <a:lnTo>
                    <a:pt x="94" y="301"/>
                  </a:lnTo>
                  <a:lnTo>
                    <a:pt x="18" y="445"/>
                  </a:lnTo>
                  <a:lnTo>
                    <a:pt x="16" y="450"/>
                  </a:lnTo>
                  <a:lnTo>
                    <a:pt x="16" y="457"/>
                  </a:lnTo>
                  <a:lnTo>
                    <a:pt x="21" y="473"/>
                  </a:lnTo>
                  <a:lnTo>
                    <a:pt x="31" y="487"/>
                  </a:lnTo>
                  <a:lnTo>
                    <a:pt x="38" y="492"/>
                  </a:lnTo>
                  <a:lnTo>
                    <a:pt x="34" y="501"/>
                  </a:lnTo>
                </a:path>
              </a:pathLst>
            </a:custGeom>
            <a:solidFill>
              <a:srgbClr val="FFFFFF"/>
            </a:solidFill>
            <a:ln w="12700" cap="rnd">
              <a:noFill/>
              <a:round/>
              <a:headEnd/>
              <a:tailEnd/>
            </a:ln>
          </p:spPr>
          <p:txBody>
            <a:bodyPr/>
            <a:lstStyle/>
            <a:p>
              <a:pPr eaLnBrk="0" hangingPunct="0"/>
              <a:endParaRPr lang="en-US" dirty="0"/>
            </a:p>
          </p:txBody>
        </p:sp>
        <p:sp>
          <p:nvSpPr>
            <p:cNvPr id="3225" name="Freeform 3285"/>
            <p:cNvSpPr>
              <a:spLocks/>
            </p:cNvSpPr>
            <p:nvPr/>
          </p:nvSpPr>
          <p:spPr bwMode="auto">
            <a:xfrm>
              <a:off x="2516" y="1583"/>
              <a:ext cx="726" cy="1072"/>
            </a:xfrm>
            <a:custGeom>
              <a:avLst/>
              <a:gdLst>
                <a:gd name="T0" fmla="*/ 31 w 726"/>
                <a:gd name="T1" fmla="*/ 527 h 1072"/>
                <a:gd name="T2" fmla="*/ 38 w 726"/>
                <a:gd name="T3" fmla="*/ 565 h 1072"/>
                <a:gd name="T4" fmla="*/ 62 w 726"/>
                <a:gd name="T5" fmla="*/ 594 h 1072"/>
                <a:gd name="T6" fmla="*/ 100 w 726"/>
                <a:gd name="T7" fmla="*/ 583 h 1072"/>
                <a:gd name="T8" fmla="*/ 117 w 726"/>
                <a:gd name="T9" fmla="*/ 632 h 1072"/>
                <a:gd name="T10" fmla="*/ 84 w 726"/>
                <a:gd name="T11" fmla="*/ 732 h 1072"/>
                <a:gd name="T12" fmla="*/ 79 w 726"/>
                <a:gd name="T13" fmla="*/ 1016 h 1072"/>
                <a:gd name="T14" fmla="*/ 296 w 726"/>
                <a:gd name="T15" fmla="*/ 1068 h 1072"/>
                <a:gd name="T16" fmla="*/ 306 w 726"/>
                <a:gd name="T17" fmla="*/ 933 h 1072"/>
                <a:gd name="T18" fmla="*/ 344 w 726"/>
                <a:gd name="T19" fmla="*/ 1026 h 1072"/>
                <a:gd name="T20" fmla="*/ 574 w 726"/>
                <a:gd name="T21" fmla="*/ 1064 h 1072"/>
                <a:gd name="T22" fmla="*/ 548 w 726"/>
                <a:gd name="T23" fmla="*/ 959 h 1072"/>
                <a:gd name="T24" fmla="*/ 482 w 726"/>
                <a:gd name="T25" fmla="*/ 763 h 1072"/>
                <a:gd name="T26" fmla="*/ 480 w 726"/>
                <a:gd name="T27" fmla="*/ 704 h 1072"/>
                <a:gd name="T28" fmla="*/ 467 w 726"/>
                <a:gd name="T29" fmla="*/ 562 h 1072"/>
                <a:gd name="T30" fmla="*/ 514 w 726"/>
                <a:gd name="T31" fmla="*/ 691 h 1072"/>
                <a:gd name="T32" fmla="*/ 698 w 726"/>
                <a:gd name="T33" fmla="*/ 748 h 1072"/>
                <a:gd name="T34" fmla="*/ 725 w 726"/>
                <a:gd name="T35" fmla="*/ 674 h 1072"/>
                <a:gd name="T36" fmla="*/ 640 w 726"/>
                <a:gd name="T37" fmla="*/ 534 h 1072"/>
                <a:gd name="T38" fmla="*/ 611 w 726"/>
                <a:gd name="T39" fmla="*/ 484 h 1072"/>
                <a:gd name="T40" fmla="*/ 604 w 726"/>
                <a:gd name="T41" fmla="*/ 464 h 1072"/>
                <a:gd name="T42" fmla="*/ 579 w 726"/>
                <a:gd name="T43" fmla="*/ 450 h 1072"/>
                <a:gd name="T44" fmla="*/ 552 w 726"/>
                <a:gd name="T45" fmla="*/ 400 h 1072"/>
                <a:gd name="T46" fmla="*/ 365 w 726"/>
                <a:gd name="T47" fmla="*/ 269 h 1072"/>
                <a:gd name="T48" fmla="*/ 407 w 726"/>
                <a:gd name="T49" fmla="*/ 182 h 1072"/>
                <a:gd name="T50" fmla="*/ 413 w 726"/>
                <a:gd name="T51" fmla="*/ 168 h 1072"/>
                <a:gd name="T52" fmla="*/ 389 w 726"/>
                <a:gd name="T53" fmla="*/ 188 h 1072"/>
                <a:gd name="T54" fmla="*/ 376 w 726"/>
                <a:gd name="T55" fmla="*/ 209 h 1072"/>
                <a:gd name="T56" fmla="*/ 407 w 726"/>
                <a:gd name="T57" fmla="*/ 182 h 1072"/>
                <a:gd name="T58" fmla="*/ 427 w 726"/>
                <a:gd name="T59" fmla="*/ 170 h 1072"/>
                <a:gd name="T60" fmla="*/ 437 w 726"/>
                <a:gd name="T61" fmla="*/ 154 h 1072"/>
                <a:gd name="T62" fmla="*/ 422 w 726"/>
                <a:gd name="T63" fmla="*/ 106 h 1072"/>
                <a:gd name="T64" fmla="*/ 410 w 726"/>
                <a:gd name="T65" fmla="*/ 69 h 1072"/>
                <a:gd name="T66" fmla="*/ 385 w 726"/>
                <a:gd name="T67" fmla="*/ 38 h 1072"/>
                <a:gd name="T68" fmla="*/ 344 w 726"/>
                <a:gd name="T69" fmla="*/ 11 h 1072"/>
                <a:gd name="T70" fmla="*/ 297 w 726"/>
                <a:gd name="T71" fmla="*/ 0 h 1072"/>
                <a:gd name="T72" fmla="*/ 259 w 726"/>
                <a:gd name="T73" fmla="*/ 5 h 1072"/>
                <a:gd name="T74" fmla="*/ 226 w 726"/>
                <a:gd name="T75" fmla="*/ 27 h 1072"/>
                <a:gd name="T76" fmla="*/ 202 w 726"/>
                <a:gd name="T77" fmla="*/ 57 h 1072"/>
                <a:gd name="T78" fmla="*/ 193 w 726"/>
                <a:gd name="T79" fmla="*/ 96 h 1072"/>
                <a:gd name="T80" fmla="*/ 190 w 726"/>
                <a:gd name="T81" fmla="*/ 132 h 1072"/>
                <a:gd name="T82" fmla="*/ 186 w 726"/>
                <a:gd name="T83" fmla="*/ 156 h 1072"/>
                <a:gd name="T84" fmla="*/ 217 w 726"/>
                <a:gd name="T85" fmla="*/ 201 h 1072"/>
                <a:gd name="T86" fmla="*/ 210 w 726"/>
                <a:gd name="T87" fmla="*/ 182 h 1072"/>
                <a:gd name="T88" fmla="*/ 234 w 726"/>
                <a:gd name="T89" fmla="*/ 194 h 1072"/>
                <a:gd name="T90" fmla="*/ 250 w 726"/>
                <a:gd name="T91" fmla="*/ 215 h 1072"/>
                <a:gd name="T92" fmla="*/ 226 w 726"/>
                <a:gd name="T93" fmla="*/ 245 h 1072"/>
                <a:gd name="T94" fmla="*/ 176 w 726"/>
                <a:gd name="T95" fmla="*/ 222 h 1072"/>
                <a:gd name="T96" fmla="*/ 55 w 726"/>
                <a:gd name="T97" fmla="*/ 140 h 1072"/>
                <a:gd name="T98" fmla="*/ 0 w 726"/>
                <a:gd name="T99" fmla="*/ 129 h 1072"/>
                <a:gd name="T100" fmla="*/ 120 w 726"/>
                <a:gd name="T101" fmla="*/ 219 h 1072"/>
                <a:gd name="T102" fmla="*/ 152 w 726"/>
                <a:gd name="T103" fmla="*/ 234 h 1072"/>
                <a:gd name="T104" fmla="*/ 141 w 726"/>
                <a:gd name="T105" fmla="*/ 255 h 1072"/>
                <a:gd name="T106" fmla="*/ 145 w 726"/>
                <a:gd name="T107" fmla="*/ 271 h 1072"/>
                <a:gd name="T108" fmla="*/ 106 w 726"/>
                <a:gd name="T109" fmla="*/ 289 h 1072"/>
                <a:gd name="T110" fmla="*/ 18 w 726"/>
                <a:gd name="T111" fmla="*/ 448 h 1072"/>
                <a:gd name="T112" fmla="*/ 16 w 726"/>
                <a:gd name="T113" fmla="*/ 460 h 1072"/>
                <a:gd name="T114" fmla="*/ 31 w 726"/>
                <a:gd name="T115" fmla="*/ 490 h 1072"/>
                <a:gd name="T116" fmla="*/ 34 w 726"/>
                <a:gd name="T117" fmla="*/ 504 h 10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26"/>
                <a:gd name="T178" fmla="*/ 0 h 1072"/>
                <a:gd name="T179" fmla="*/ 726 w 726"/>
                <a:gd name="T180" fmla="*/ 1072 h 107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26" h="1072">
                  <a:moveTo>
                    <a:pt x="34" y="504"/>
                  </a:moveTo>
                  <a:lnTo>
                    <a:pt x="31" y="527"/>
                  </a:lnTo>
                  <a:lnTo>
                    <a:pt x="34" y="560"/>
                  </a:lnTo>
                  <a:lnTo>
                    <a:pt x="38" y="565"/>
                  </a:lnTo>
                  <a:lnTo>
                    <a:pt x="37" y="582"/>
                  </a:lnTo>
                  <a:lnTo>
                    <a:pt x="62" y="594"/>
                  </a:lnTo>
                  <a:lnTo>
                    <a:pt x="75" y="593"/>
                  </a:lnTo>
                  <a:lnTo>
                    <a:pt x="100" y="583"/>
                  </a:lnTo>
                  <a:lnTo>
                    <a:pt x="125" y="565"/>
                  </a:lnTo>
                  <a:lnTo>
                    <a:pt x="117" y="632"/>
                  </a:lnTo>
                  <a:lnTo>
                    <a:pt x="101" y="693"/>
                  </a:lnTo>
                  <a:lnTo>
                    <a:pt x="84" y="732"/>
                  </a:lnTo>
                  <a:lnTo>
                    <a:pt x="66" y="891"/>
                  </a:lnTo>
                  <a:lnTo>
                    <a:pt x="79" y="1016"/>
                  </a:lnTo>
                  <a:lnTo>
                    <a:pt x="67" y="1071"/>
                  </a:lnTo>
                  <a:lnTo>
                    <a:pt x="296" y="1068"/>
                  </a:lnTo>
                  <a:lnTo>
                    <a:pt x="296" y="981"/>
                  </a:lnTo>
                  <a:lnTo>
                    <a:pt x="306" y="933"/>
                  </a:lnTo>
                  <a:lnTo>
                    <a:pt x="338" y="972"/>
                  </a:lnTo>
                  <a:lnTo>
                    <a:pt x="344" y="1026"/>
                  </a:lnTo>
                  <a:lnTo>
                    <a:pt x="361" y="1067"/>
                  </a:lnTo>
                  <a:lnTo>
                    <a:pt x="574" y="1064"/>
                  </a:lnTo>
                  <a:lnTo>
                    <a:pt x="550" y="1005"/>
                  </a:lnTo>
                  <a:lnTo>
                    <a:pt x="548" y="959"/>
                  </a:lnTo>
                  <a:lnTo>
                    <a:pt x="477" y="805"/>
                  </a:lnTo>
                  <a:lnTo>
                    <a:pt x="482" y="763"/>
                  </a:lnTo>
                  <a:lnTo>
                    <a:pt x="443" y="706"/>
                  </a:lnTo>
                  <a:lnTo>
                    <a:pt x="480" y="704"/>
                  </a:lnTo>
                  <a:lnTo>
                    <a:pt x="440" y="572"/>
                  </a:lnTo>
                  <a:lnTo>
                    <a:pt x="467" y="562"/>
                  </a:lnTo>
                  <a:lnTo>
                    <a:pt x="467" y="661"/>
                  </a:lnTo>
                  <a:lnTo>
                    <a:pt x="514" y="691"/>
                  </a:lnTo>
                  <a:lnTo>
                    <a:pt x="541" y="629"/>
                  </a:lnTo>
                  <a:lnTo>
                    <a:pt x="698" y="748"/>
                  </a:lnTo>
                  <a:lnTo>
                    <a:pt x="725" y="748"/>
                  </a:lnTo>
                  <a:lnTo>
                    <a:pt x="725" y="674"/>
                  </a:lnTo>
                  <a:lnTo>
                    <a:pt x="619" y="599"/>
                  </a:lnTo>
                  <a:lnTo>
                    <a:pt x="640" y="534"/>
                  </a:lnTo>
                  <a:lnTo>
                    <a:pt x="611" y="488"/>
                  </a:lnTo>
                  <a:lnTo>
                    <a:pt x="611" y="484"/>
                  </a:lnTo>
                  <a:lnTo>
                    <a:pt x="611" y="472"/>
                  </a:lnTo>
                  <a:lnTo>
                    <a:pt x="604" y="464"/>
                  </a:lnTo>
                  <a:lnTo>
                    <a:pt x="595" y="456"/>
                  </a:lnTo>
                  <a:lnTo>
                    <a:pt x="579" y="450"/>
                  </a:lnTo>
                  <a:lnTo>
                    <a:pt x="566" y="449"/>
                  </a:lnTo>
                  <a:lnTo>
                    <a:pt x="552" y="400"/>
                  </a:lnTo>
                  <a:lnTo>
                    <a:pt x="402" y="281"/>
                  </a:lnTo>
                  <a:lnTo>
                    <a:pt x="365" y="269"/>
                  </a:lnTo>
                  <a:lnTo>
                    <a:pt x="372" y="220"/>
                  </a:lnTo>
                  <a:lnTo>
                    <a:pt x="407" y="182"/>
                  </a:lnTo>
                  <a:lnTo>
                    <a:pt x="397" y="182"/>
                  </a:lnTo>
                  <a:lnTo>
                    <a:pt x="413" y="168"/>
                  </a:lnTo>
                  <a:lnTo>
                    <a:pt x="386" y="168"/>
                  </a:lnTo>
                  <a:lnTo>
                    <a:pt x="389" y="188"/>
                  </a:lnTo>
                  <a:lnTo>
                    <a:pt x="377" y="194"/>
                  </a:lnTo>
                  <a:lnTo>
                    <a:pt x="376" y="209"/>
                  </a:lnTo>
                  <a:lnTo>
                    <a:pt x="398" y="182"/>
                  </a:lnTo>
                  <a:lnTo>
                    <a:pt x="407" y="182"/>
                  </a:lnTo>
                  <a:lnTo>
                    <a:pt x="418" y="175"/>
                  </a:lnTo>
                  <a:lnTo>
                    <a:pt x="427" y="170"/>
                  </a:lnTo>
                  <a:lnTo>
                    <a:pt x="434" y="162"/>
                  </a:lnTo>
                  <a:lnTo>
                    <a:pt x="437" y="154"/>
                  </a:lnTo>
                  <a:lnTo>
                    <a:pt x="426" y="130"/>
                  </a:lnTo>
                  <a:lnTo>
                    <a:pt x="422" y="106"/>
                  </a:lnTo>
                  <a:lnTo>
                    <a:pt x="418" y="87"/>
                  </a:lnTo>
                  <a:lnTo>
                    <a:pt x="410" y="69"/>
                  </a:lnTo>
                  <a:lnTo>
                    <a:pt x="400" y="55"/>
                  </a:lnTo>
                  <a:lnTo>
                    <a:pt x="385" y="38"/>
                  </a:lnTo>
                  <a:lnTo>
                    <a:pt x="365" y="22"/>
                  </a:lnTo>
                  <a:lnTo>
                    <a:pt x="344" y="11"/>
                  </a:lnTo>
                  <a:lnTo>
                    <a:pt x="319" y="3"/>
                  </a:lnTo>
                  <a:lnTo>
                    <a:pt x="297" y="0"/>
                  </a:lnTo>
                  <a:lnTo>
                    <a:pt x="278" y="3"/>
                  </a:lnTo>
                  <a:lnTo>
                    <a:pt x="259" y="5"/>
                  </a:lnTo>
                  <a:lnTo>
                    <a:pt x="242" y="15"/>
                  </a:lnTo>
                  <a:lnTo>
                    <a:pt x="226" y="27"/>
                  </a:lnTo>
                  <a:lnTo>
                    <a:pt x="213" y="43"/>
                  </a:lnTo>
                  <a:lnTo>
                    <a:pt x="202" y="57"/>
                  </a:lnTo>
                  <a:lnTo>
                    <a:pt x="195" y="76"/>
                  </a:lnTo>
                  <a:lnTo>
                    <a:pt x="193" y="96"/>
                  </a:lnTo>
                  <a:lnTo>
                    <a:pt x="189" y="114"/>
                  </a:lnTo>
                  <a:lnTo>
                    <a:pt x="190" y="132"/>
                  </a:lnTo>
                  <a:lnTo>
                    <a:pt x="194" y="154"/>
                  </a:lnTo>
                  <a:lnTo>
                    <a:pt x="186" y="156"/>
                  </a:lnTo>
                  <a:lnTo>
                    <a:pt x="198" y="184"/>
                  </a:lnTo>
                  <a:lnTo>
                    <a:pt x="217" y="201"/>
                  </a:lnTo>
                  <a:lnTo>
                    <a:pt x="247" y="222"/>
                  </a:lnTo>
                  <a:lnTo>
                    <a:pt x="210" y="182"/>
                  </a:lnTo>
                  <a:lnTo>
                    <a:pt x="230" y="178"/>
                  </a:lnTo>
                  <a:lnTo>
                    <a:pt x="234" y="194"/>
                  </a:lnTo>
                  <a:lnTo>
                    <a:pt x="254" y="204"/>
                  </a:lnTo>
                  <a:lnTo>
                    <a:pt x="250" y="215"/>
                  </a:lnTo>
                  <a:lnTo>
                    <a:pt x="245" y="226"/>
                  </a:lnTo>
                  <a:lnTo>
                    <a:pt x="226" y="245"/>
                  </a:lnTo>
                  <a:lnTo>
                    <a:pt x="213" y="249"/>
                  </a:lnTo>
                  <a:lnTo>
                    <a:pt x="176" y="222"/>
                  </a:lnTo>
                  <a:lnTo>
                    <a:pt x="171" y="225"/>
                  </a:lnTo>
                  <a:lnTo>
                    <a:pt x="55" y="140"/>
                  </a:lnTo>
                  <a:lnTo>
                    <a:pt x="18" y="101"/>
                  </a:lnTo>
                  <a:lnTo>
                    <a:pt x="0" y="129"/>
                  </a:lnTo>
                  <a:lnTo>
                    <a:pt x="37" y="154"/>
                  </a:lnTo>
                  <a:lnTo>
                    <a:pt x="120" y="219"/>
                  </a:lnTo>
                  <a:lnTo>
                    <a:pt x="124" y="235"/>
                  </a:lnTo>
                  <a:lnTo>
                    <a:pt x="152" y="234"/>
                  </a:lnTo>
                  <a:lnTo>
                    <a:pt x="157" y="246"/>
                  </a:lnTo>
                  <a:lnTo>
                    <a:pt x="141" y="255"/>
                  </a:lnTo>
                  <a:lnTo>
                    <a:pt x="157" y="270"/>
                  </a:lnTo>
                  <a:lnTo>
                    <a:pt x="145" y="271"/>
                  </a:lnTo>
                  <a:lnTo>
                    <a:pt x="124" y="279"/>
                  </a:lnTo>
                  <a:lnTo>
                    <a:pt x="106" y="289"/>
                  </a:lnTo>
                  <a:lnTo>
                    <a:pt x="95" y="303"/>
                  </a:lnTo>
                  <a:lnTo>
                    <a:pt x="18" y="448"/>
                  </a:lnTo>
                  <a:lnTo>
                    <a:pt x="16" y="453"/>
                  </a:lnTo>
                  <a:lnTo>
                    <a:pt x="16" y="460"/>
                  </a:lnTo>
                  <a:lnTo>
                    <a:pt x="21" y="476"/>
                  </a:lnTo>
                  <a:lnTo>
                    <a:pt x="31" y="490"/>
                  </a:lnTo>
                  <a:lnTo>
                    <a:pt x="38" y="495"/>
                  </a:lnTo>
                  <a:lnTo>
                    <a:pt x="34" y="504"/>
                  </a:lnTo>
                </a:path>
              </a:pathLst>
            </a:custGeom>
            <a:noFill/>
            <a:ln w="25400" cap="rnd">
              <a:solidFill>
                <a:srgbClr val="000080"/>
              </a:solidFill>
              <a:round/>
              <a:headEnd/>
              <a:tailEnd/>
            </a:ln>
          </p:spPr>
          <p:txBody>
            <a:bodyPr/>
            <a:lstStyle/>
            <a:p>
              <a:pPr eaLnBrk="0" hangingPunct="0"/>
              <a:endParaRPr lang="en-US" dirty="0"/>
            </a:p>
          </p:txBody>
        </p:sp>
        <p:sp>
          <p:nvSpPr>
            <p:cNvPr id="3226" name="Freeform 3286"/>
            <p:cNvSpPr>
              <a:spLocks/>
            </p:cNvSpPr>
            <p:nvPr/>
          </p:nvSpPr>
          <p:spPr bwMode="auto">
            <a:xfrm>
              <a:off x="2600" y="1526"/>
              <a:ext cx="760" cy="1114"/>
            </a:xfrm>
            <a:custGeom>
              <a:avLst/>
              <a:gdLst>
                <a:gd name="T0" fmla="*/ 32 w 760"/>
                <a:gd name="T1" fmla="*/ 547 h 1114"/>
                <a:gd name="T2" fmla="*/ 40 w 760"/>
                <a:gd name="T3" fmla="*/ 589 h 1114"/>
                <a:gd name="T4" fmla="*/ 63 w 760"/>
                <a:gd name="T5" fmla="*/ 617 h 1114"/>
                <a:gd name="T6" fmla="*/ 103 w 760"/>
                <a:gd name="T7" fmla="*/ 608 h 1114"/>
                <a:gd name="T8" fmla="*/ 121 w 760"/>
                <a:gd name="T9" fmla="*/ 657 h 1114"/>
                <a:gd name="T10" fmla="*/ 85 w 760"/>
                <a:gd name="T11" fmla="*/ 762 h 1114"/>
                <a:gd name="T12" fmla="*/ 78 w 760"/>
                <a:gd name="T13" fmla="*/ 1057 h 1114"/>
                <a:gd name="T14" fmla="*/ 305 w 760"/>
                <a:gd name="T15" fmla="*/ 1112 h 1114"/>
                <a:gd name="T16" fmla="*/ 317 w 760"/>
                <a:gd name="T17" fmla="*/ 973 h 1114"/>
                <a:gd name="T18" fmla="*/ 354 w 760"/>
                <a:gd name="T19" fmla="*/ 1070 h 1114"/>
                <a:gd name="T20" fmla="*/ 597 w 760"/>
                <a:gd name="T21" fmla="*/ 1111 h 1114"/>
                <a:gd name="T22" fmla="*/ 571 w 760"/>
                <a:gd name="T23" fmla="*/ 1003 h 1114"/>
                <a:gd name="T24" fmla="*/ 506 w 760"/>
                <a:gd name="T25" fmla="*/ 797 h 1114"/>
                <a:gd name="T26" fmla="*/ 500 w 760"/>
                <a:gd name="T27" fmla="*/ 735 h 1114"/>
                <a:gd name="T28" fmla="*/ 489 w 760"/>
                <a:gd name="T29" fmla="*/ 586 h 1114"/>
                <a:gd name="T30" fmla="*/ 538 w 760"/>
                <a:gd name="T31" fmla="*/ 721 h 1114"/>
                <a:gd name="T32" fmla="*/ 729 w 760"/>
                <a:gd name="T33" fmla="*/ 781 h 1114"/>
                <a:gd name="T34" fmla="*/ 759 w 760"/>
                <a:gd name="T35" fmla="*/ 706 h 1114"/>
                <a:gd name="T36" fmla="*/ 673 w 760"/>
                <a:gd name="T37" fmla="*/ 558 h 1114"/>
                <a:gd name="T38" fmla="*/ 639 w 760"/>
                <a:gd name="T39" fmla="*/ 504 h 1114"/>
                <a:gd name="T40" fmla="*/ 631 w 760"/>
                <a:gd name="T41" fmla="*/ 486 h 1114"/>
                <a:gd name="T42" fmla="*/ 608 w 760"/>
                <a:gd name="T43" fmla="*/ 470 h 1114"/>
                <a:gd name="T44" fmla="*/ 579 w 760"/>
                <a:gd name="T45" fmla="*/ 419 h 1114"/>
                <a:gd name="T46" fmla="*/ 383 w 760"/>
                <a:gd name="T47" fmla="*/ 280 h 1114"/>
                <a:gd name="T48" fmla="*/ 428 w 760"/>
                <a:gd name="T49" fmla="*/ 190 h 1114"/>
                <a:gd name="T50" fmla="*/ 433 w 760"/>
                <a:gd name="T51" fmla="*/ 173 h 1114"/>
                <a:gd name="T52" fmla="*/ 410 w 760"/>
                <a:gd name="T53" fmla="*/ 198 h 1114"/>
                <a:gd name="T54" fmla="*/ 397 w 760"/>
                <a:gd name="T55" fmla="*/ 218 h 1114"/>
                <a:gd name="T56" fmla="*/ 428 w 760"/>
                <a:gd name="T57" fmla="*/ 190 h 1114"/>
                <a:gd name="T58" fmla="*/ 448 w 760"/>
                <a:gd name="T59" fmla="*/ 177 h 1114"/>
                <a:gd name="T60" fmla="*/ 460 w 760"/>
                <a:gd name="T61" fmla="*/ 159 h 1114"/>
                <a:gd name="T62" fmla="*/ 445 w 760"/>
                <a:gd name="T63" fmla="*/ 109 h 1114"/>
                <a:gd name="T64" fmla="*/ 432 w 760"/>
                <a:gd name="T65" fmla="*/ 76 h 1114"/>
                <a:gd name="T66" fmla="*/ 406 w 760"/>
                <a:gd name="T67" fmla="*/ 40 h 1114"/>
                <a:gd name="T68" fmla="*/ 363 w 760"/>
                <a:gd name="T69" fmla="*/ 12 h 1114"/>
                <a:gd name="T70" fmla="*/ 316 w 760"/>
                <a:gd name="T71" fmla="*/ 0 h 1114"/>
                <a:gd name="T72" fmla="*/ 275 w 760"/>
                <a:gd name="T73" fmla="*/ 7 h 1114"/>
                <a:gd name="T74" fmla="*/ 238 w 760"/>
                <a:gd name="T75" fmla="*/ 29 h 1114"/>
                <a:gd name="T76" fmla="*/ 213 w 760"/>
                <a:gd name="T77" fmla="*/ 62 h 1114"/>
                <a:gd name="T78" fmla="*/ 203 w 760"/>
                <a:gd name="T79" fmla="*/ 101 h 1114"/>
                <a:gd name="T80" fmla="*/ 200 w 760"/>
                <a:gd name="T81" fmla="*/ 138 h 1114"/>
                <a:gd name="T82" fmla="*/ 195 w 760"/>
                <a:gd name="T83" fmla="*/ 165 h 1114"/>
                <a:gd name="T84" fmla="*/ 230 w 760"/>
                <a:gd name="T85" fmla="*/ 210 h 1114"/>
                <a:gd name="T86" fmla="*/ 222 w 760"/>
                <a:gd name="T87" fmla="*/ 188 h 1114"/>
                <a:gd name="T88" fmla="*/ 247 w 760"/>
                <a:gd name="T89" fmla="*/ 202 h 1114"/>
                <a:gd name="T90" fmla="*/ 264 w 760"/>
                <a:gd name="T91" fmla="*/ 224 h 1114"/>
                <a:gd name="T92" fmla="*/ 240 w 760"/>
                <a:gd name="T93" fmla="*/ 255 h 1114"/>
                <a:gd name="T94" fmla="*/ 185 w 760"/>
                <a:gd name="T95" fmla="*/ 231 h 1114"/>
                <a:gd name="T96" fmla="*/ 60 w 760"/>
                <a:gd name="T97" fmla="*/ 143 h 1114"/>
                <a:gd name="T98" fmla="*/ 0 w 760"/>
                <a:gd name="T99" fmla="*/ 132 h 1114"/>
                <a:gd name="T100" fmla="*/ 129 w 760"/>
                <a:gd name="T101" fmla="*/ 227 h 1114"/>
                <a:gd name="T102" fmla="*/ 160 w 760"/>
                <a:gd name="T103" fmla="*/ 245 h 1114"/>
                <a:gd name="T104" fmla="*/ 148 w 760"/>
                <a:gd name="T105" fmla="*/ 267 h 1114"/>
                <a:gd name="T106" fmla="*/ 152 w 760"/>
                <a:gd name="T107" fmla="*/ 281 h 1114"/>
                <a:gd name="T108" fmla="*/ 113 w 760"/>
                <a:gd name="T109" fmla="*/ 301 h 1114"/>
                <a:gd name="T110" fmla="*/ 18 w 760"/>
                <a:gd name="T111" fmla="*/ 466 h 1114"/>
                <a:gd name="T112" fmla="*/ 15 w 760"/>
                <a:gd name="T113" fmla="*/ 477 h 1114"/>
                <a:gd name="T114" fmla="*/ 32 w 760"/>
                <a:gd name="T115" fmla="*/ 508 h 1114"/>
                <a:gd name="T116" fmla="*/ 34 w 760"/>
                <a:gd name="T117" fmla="*/ 524 h 11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60"/>
                <a:gd name="T178" fmla="*/ 0 h 1114"/>
                <a:gd name="T179" fmla="*/ 760 w 760"/>
                <a:gd name="T180" fmla="*/ 1114 h 11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60" h="1114">
                  <a:moveTo>
                    <a:pt x="34" y="524"/>
                  </a:moveTo>
                  <a:lnTo>
                    <a:pt x="32" y="547"/>
                  </a:lnTo>
                  <a:lnTo>
                    <a:pt x="34" y="582"/>
                  </a:lnTo>
                  <a:lnTo>
                    <a:pt x="40" y="589"/>
                  </a:lnTo>
                  <a:lnTo>
                    <a:pt x="37" y="606"/>
                  </a:lnTo>
                  <a:lnTo>
                    <a:pt x="63" y="617"/>
                  </a:lnTo>
                  <a:lnTo>
                    <a:pt x="76" y="617"/>
                  </a:lnTo>
                  <a:lnTo>
                    <a:pt x="103" y="608"/>
                  </a:lnTo>
                  <a:lnTo>
                    <a:pt x="132" y="591"/>
                  </a:lnTo>
                  <a:lnTo>
                    <a:pt x="121" y="657"/>
                  </a:lnTo>
                  <a:lnTo>
                    <a:pt x="103" y="721"/>
                  </a:lnTo>
                  <a:lnTo>
                    <a:pt x="85" y="762"/>
                  </a:lnTo>
                  <a:lnTo>
                    <a:pt x="64" y="929"/>
                  </a:lnTo>
                  <a:lnTo>
                    <a:pt x="78" y="1057"/>
                  </a:lnTo>
                  <a:lnTo>
                    <a:pt x="64" y="1113"/>
                  </a:lnTo>
                  <a:lnTo>
                    <a:pt x="305" y="1112"/>
                  </a:lnTo>
                  <a:lnTo>
                    <a:pt x="305" y="1021"/>
                  </a:lnTo>
                  <a:lnTo>
                    <a:pt x="317" y="973"/>
                  </a:lnTo>
                  <a:lnTo>
                    <a:pt x="351" y="1013"/>
                  </a:lnTo>
                  <a:lnTo>
                    <a:pt x="354" y="1070"/>
                  </a:lnTo>
                  <a:lnTo>
                    <a:pt x="374" y="1111"/>
                  </a:lnTo>
                  <a:lnTo>
                    <a:pt x="597" y="1111"/>
                  </a:lnTo>
                  <a:lnTo>
                    <a:pt x="572" y="1047"/>
                  </a:lnTo>
                  <a:lnTo>
                    <a:pt x="571" y="1003"/>
                  </a:lnTo>
                  <a:lnTo>
                    <a:pt x="497" y="840"/>
                  </a:lnTo>
                  <a:lnTo>
                    <a:pt x="506" y="797"/>
                  </a:lnTo>
                  <a:lnTo>
                    <a:pt x="462" y="735"/>
                  </a:lnTo>
                  <a:lnTo>
                    <a:pt x="500" y="735"/>
                  </a:lnTo>
                  <a:lnTo>
                    <a:pt x="460" y="598"/>
                  </a:lnTo>
                  <a:lnTo>
                    <a:pt x="489" y="586"/>
                  </a:lnTo>
                  <a:lnTo>
                    <a:pt x="489" y="690"/>
                  </a:lnTo>
                  <a:lnTo>
                    <a:pt x="538" y="721"/>
                  </a:lnTo>
                  <a:lnTo>
                    <a:pt x="565" y="656"/>
                  </a:lnTo>
                  <a:lnTo>
                    <a:pt x="729" y="781"/>
                  </a:lnTo>
                  <a:lnTo>
                    <a:pt x="759" y="781"/>
                  </a:lnTo>
                  <a:lnTo>
                    <a:pt x="759" y="706"/>
                  </a:lnTo>
                  <a:lnTo>
                    <a:pt x="649" y="627"/>
                  </a:lnTo>
                  <a:lnTo>
                    <a:pt x="673" y="558"/>
                  </a:lnTo>
                  <a:lnTo>
                    <a:pt x="639" y="511"/>
                  </a:lnTo>
                  <a:lnTo>
                    <a:pt x="639" y="504"/>
                  </a:lnTo>
                  <a:lnTo>
                    <a:pt x="639" y="494"/>
                  </a:lnTo>
                  <a:lnTo>
                    <a:pt x="631" y="486"/>
                  </a:lnTo>
                  <a:lnTo>
                    <a:pt x="622" y="476"/>
                  </a:lnTo>
                  <a:lnTo>
                    <a:pt x="608" y="470"/>
                  </a:lnTo>
                  <a:lnTo>
                    <a:pt x="592" y="468"/>
                  </a:lnTo>
                  <a:lnTo>
                    <a:pt x="579" y="419"/>
                  </a:lnTo>
                  <a:lnTo>
                    <a:pt x="421" y="294"/>
                  </a:lnTo>
                  <a:lnTo>
                    <a:pt x="383" y="280"/>
                  </a:lnTo>
                  <a:lnTo>
                    <a:pt x="391" y="231"/>
                  </a:lnTo>
                  <a:lnTo>
                    <a:pt x="428" y="190"/>
                  </a:lnTo>
                  <a:lnTo>
                    <a:pt x="418" y="191"/>
                  </a:lnTo>
                  <a:lnTo>
                    <a:pt x="433" y="173"/>
                  </a:lnTo>
                  <a:lnTo>
                    <a:pt x="407" y="173"/>
                  </a:lnTo>
                  <a:lnTo>
                    <a:pt x="410" y="198"/>
                  </a:lnTo>
                  <a:lnTo>
                    <a:pt x="397" y="202"/>
                  </a:lnTo>
                  <a:lnTo>
                    <a:pt x="397" y="218"/>
                  </a:lnTo>
                  <a:lnTo>
                    <a:pt x="419" y="191"/>
                  </a:lnTo>
                  <a:lnTo>
                    <a:pt x="428" y="190"/>
                  </a:lnTo>
                  <a:lnTo>
                    <a:pt x="442" y="184"/>
                  </a:lnTo>
                  <a:lnTo>
                    <a:pt x="448" y="177"/>
                  </a:lnTo>
                  <a:lnTo>
                    <a:pt x="456" y="169"/>
                  </a:lnTo>
                  <a:lnTo>
                    <a:pt x="460" y="159"/>
                  </a:lnTo>
                  <a:lnTo>
                    <a:pt x="447" y="136"/>
                  </a:lnTo>
                  <a:lnTo>
                    <a:pt x="445" y="109"/>
                  </a:lnTo>
                  <a:lnTo>
                    <a:pt x="442" y="92"/>
                  </a:lnTo>
                  <a:lnTo>
                    <a:pt x="432" y="76"/>
                  </a:lnTo>
                  <a:lnTo>
                    <a:pt x="423" y="59"/>
                  </a:lnTo>
                  <a:lnTo>
                    <a:pt x="406" y="40"/>
                  </a:lnTo>
                  <a:lnTo>
                    <a:pt x="386" y="24"/>
                  </a:lnTo>
                  <a:lnTo>
                    <a:pt x="363" y="12"/>
                  </a:lnTo>
                  <a:lnTo>
                    <a:pt x="337" y="4"/>
                  </a:lnTo>
                  <a:lnTo>
                    <a:pt x="316" y="0"/>
                  </a:lnTo>
                  <a:lnTo>
                    <a:pt x="293" y="3"/>
                  </a:lnTo>
                  <a:lnTo>
                    <a:pt x="275" y="7"/>
                  </a:lnTo>
                  <a:lnTo>
                    <a:pt x="254" y="15"/>
                  </a:lnTo>
                  <a:lnTo>
                    <a:pt x="238" y="29"/>
                  </a:lnTo>
                  <a:lnTo>
                    <a:pt x="224" y="45"/>
                  </a:lnTo>
                  <a:lnTo>
                    <a:pt x="213" y="62"/>
                  </a:lnTo>
                  <a:lnTo>
                    <a:pt x="206" y="82"/>
                  </a:lnTo>
                  <a:lnTo>
                    <a:pt x="203" y="101"/>
                  </a:lnTo>
                  <a:lnTo>
                    <a:pt x="199" y="119"/>
                  </a:lnTo>
                  <a:lnTo>
                    <a:pt x="200" y="138"/>
                  </a:lnTo>
                  <a:lnTo>
                    <a:pt x="205" y="157"/>
                  </a:lnTo>
                  <a:lnTo>
                    <a:pt x="195" y="165"/>
                  </a:lnTo>
                  <a:lnTo>
                    <a:pt x="208" y="191"/>
                  </a:lnTo>
                  <a:lnTo>
                    <a:pt x="230" y="210"/>
                  </a:lnTo>
                  <a:lnTo>
                    <a:pt x="261" y="231"/>
                  </a:lnTo>
                  <a:lnTo>
                    <a:pt x="222" y="188"/>
                  </a:lnTo>
                  <a:lnTo>
                    <a:pt x="243" y="187"/>
                  </a:lnTo>
                  <a:lnTo>
                    <a:pt x="247" y="202"/>
                  </a:lnTo>
                  <a:lnTo>
                    <a:pt x="265" y="212"/>
                  </a:lnTo>
                  <a:lnTo>
                    <a:pt x="264" y="224"/>
                  </a:lnTo>
                  <a:lnTo>
                    <a:pt x="256" y="237"/>
                  </a:lnTo>
                  <a:lnTo>
                    <a:pt x="240" y="255"/>
                  </a:lnTo>
                  <a:lnTo>
                    <a:pt x="224" y="260"/>
                  </a:lnTo>
                  <a:lnTo>
                    <a:pt x="185" y="231"/>
                  </a:lnTo>
                  <a:lnTo>
                    <a:pt x="181" y="236"/>
                  </a:lnTo>
                  <a:lnTo>
                    <a:pt x="60" y="143"/>
                  </a:lnTo>
                  <a:lnTo>
                    <a:pt x="20" y="105"/>
                  </a:lnTo>
                  <a:lnTo>
                    <a:pt x="0" y="132"/>
                  </a:lnTo>
                  <a:lnTo>
                    <a:pt x="41" y="157"/>
                  </a:lnTo>
                  <a:lnTo>
                    <a:pt x="129" y="227"/>
                  </a:lnTo>
                  <a:lnTo>
                    <a:pt x="132" y="245"/>
                  </a:lnTo>
                  <a:lnTo>
                    <a:pt x="160" y="245"/>
                  </a:lnTo>
                  <a:lnTo>
                    <a:pt x="166" y="257"/>
                  </a:lnTo>
                  <a:lnTo>
                    <a:pt x="148" y="267"/>
                  </a:lnTo>
                  <a:lnTo>
                    <a:pt x="166" y="280"/>
                  </a:lnTo>
                  <a:lnTo>
                    <a:pt x="152" y="281"/>
                  </a:lnTo>
                  <a:lnTo>
                    <a:pt x="132" y="288"/>
                  </a:lnTo>
                  <a:lnTo>
                    <a:pt x="113" y="301"/>
                  </a:lnTo>
                  <a:lnTo>
                    <a:pt x="100" y="315"/>
                  </a:lnTo>
                  <a:lnTo>
                    <a:pt x="18" y="466"/>
                  </a:lnTo>
                  <a:lnTo>
                    <a:pt x="17" y="470"/>
                  </a:lnTo>
                  <a:lnTo>
                    <a:pt x="15" y="477"/>
                  </a:lnTo>
                  <a:lnTo>
                    <a:pt x="22" y="496"/>
                  </a:lnTo>
                  <a:lnTo>
                    <a:pt x="32" y="508"/>
                  </a:lnTo>
                  <a:lnTo>
                    <a:pt x="40" y="516"/>
                  </a:lnTo>
                  <a:lnTo>
                    <a:pt x="34" y="524"/>
                  </a:lnTo>
                </a:path>
              </a:pathLst>
            </a:custGeom>
            <a:solidFill>
              <a:srgbClr val="FFFFFF"/>
            </a:solidFill>
            <a:ln w="12700" cap="rnd">
              <a:noFill/>
              <a:round/>
              <a:headEnd/>
              <a:tailEnd/>
            </a:ln>
          </p:spPr>
          <p:txBody>
            <a:bodyPr/>
            <a:lstStyle/>
            <a:p>
              <a:pPr eaLnBrk="0" hangingPunct="0"/>
              <a:endParaRPr lang="en-US" dirty="0"/>
            </a:p>
          </p:txBody>
        </p:sp>
        <p:sp>
          <p:nvSpPr>
            <p:cNvPr id="3227" name="Freeform 3287"/>
            <p:cNvSpPr>
              <a:spLocks/>
            </p:cNvSpPr>
            <p:nvPr/>
          </p:nvSpPr>
          <p:spPr bwMode="auto">
            <a:xfrm>
              <a:off x="2600" y="1526"/>
              <a:ext cx="766" cy="1120"/>
            </a:xfrm>
            <a:custGeom>
              <a:avLst/>
              <a:gdLst>
                <a:gd name="T0" fmla="*/ 32 w 766"/>
                <a:gd name="T1" fmla="*/ 550 h 1120"/>
                <a:gd name="T2" fmla="*/ 40 w 766"/>
                <a:gd name="T3" fmla="*/ 592 h 1120"/>
                <a:gd name="T4" fmla="*/ 64 w 766"/>
                <a:gd name="T5" fmla="*/ 620 h 1120"/>
                <a:gd name="T6" fmla="*/ 104 w 766"/>
                <a:gd name="T7" fmla="*/ 611 h 1120"/>
                <a:gd name="T8" fmla="*/ 122 w 766"/>
                <a:gd name="T9" fmla="*/ 661 h 1120"/>
                <a:gd name="T10" fmla="*/ 86 w 766"/>
                <a:gd name="T11" fmla="*/ 766 h 1120"/>
                <a:gd name="T12" fmla="*/ 79 w 766"/>
                <a:gd name="T13" fmla="*/ 1063 h 1120"/>
                <a:gd name="T14" fmla="*/ 307 w 766"/>
                <a:gd name="T15" fmla="*/ 1118 h 1120"/>
                <a:gd name="T16" fmla="*/ 320 w 766"/>
                <a:gd name="T17" fmla="*/ 978 h 1120"/>
                <a:gd name="T18" fmla="*/ 357 w 766"/>
                <a:gd name="T19" fmla="*/ 1076 h 1120"/>
                <a:gd name="T20" fmla="*/ 602 w 766"/>
                <a:gd name="T21" fmla="*/ 1117 h 1120"/>
                <a:gd name="T22" fmla="*/ 576 w 766"/>
                <a:gd name="T23" fmla="*/ 1008 h 1120"/>
                <a:gd name="T24" fmla="*/ 510 w 766"/>
                <a:gd name="T25" fmla="*/ 801 h 1120"/>
                <a:gd name="T26" fmla="*/ 504 w 766"/>
                <a:gd name="T27" fmla="*/ 739 h 1120"/>
                <a:gd name="T28" fmla="*/ 493 w 766"/>
                <a:gd name="T29" fmla="*/ 589 h 1120"/>
                <a:gd name="T30" fmla="*/ 542 w 766"/>
                <a:gd name="T31" fmla="*/ 725 h 1120"/>
                <a:gd name="T32" fmla="*/ 735 w 766"/>
                <a:gd name="T33" fmla="*/ 785 h 1120"/>
                <a:gd name="T34" fmla="*/ 765 w 766"/>
                <a:gd name="T35" fmla="*/ 710 h 1120"/>
                <a:gd name="T36" fmla="*/ 678 w 766"/>
                <a:gd name="T37" fmla="*/ 561 h 1120"/>
                <a:gd name="T38" fmla="*/ 644 w 766"/>
                <a:gd name="T39" fmla="*/ 507 h 1120"/>
                <a:gd name="T40" fmla="*/ 636 w 766"/>
                <a:gd name="T41" fmla="*/ 489 h 1120"/>
                <a:gd name="T42" fmla="*/ 613 w 766"/>
                <a:gd name="T43" fmla="*/ 473 h 1120"/>
                <a:gd name="T44" fmla="*/ 584 w 766"/>
                <a:gd name="T45" fmla="*/ 421 h 1120"/>
                <a:gd name="T46" fmla="*/ 386 w 766"/>
                <a:gd name="T47" fmla="*/ 282 h 1120"/>
                <a:gd name="T48" fmla="*/ 431 w 766"/>
                <a:gd name="T49" fmla="*/ 191 h 1120"/>
                <a:gd name="T50" fmla="*/ 436 w 766"/>
                <a:gd name="T51" fmla="*/ 174 h 1120"/>
                <a:gd name="T52" fmla="*/ 413 w 766"/>
                <a:gd name="T53" fmla="*/ 199 h 1120"/>
                <a:gd name="T54" fmla="*/ 400 w 766"/>
                <a:gd name="T55" fmla="*/ 219 h 1120"/>
                <a:gd name="T56" fmla="*/ 431 w 766"/>
                <a:gd name="T57" fmla="*/ 191 h 1120"/>
                <a:gd name="T58" fmla="*/ 452 w 766"/>
                <a:gd name="T59" fmla="*/ 178 h 1120"/>
                <a:gd name="T60" fmla="*/ 464 w 766"/>
                <a:gd name="T61" fmla="*/ 160 h 1120"/>
                <a:gd name="T62" fmla="*/ 449 w 766"/>
                <a:gd name="T63" fmla="*/ 110 h 1120"/>
                <a:gd name="T64" fmla="*/ 435 w 766"/>
                <a:gd name="T65" fmla="*/ 76 h 1120"/>
                <a:gd name="T66" fmla="*/ 409 w 766"/>
                <a:gd name="T67" fmla="*/ 40 h 1120"/>
                <a:gd name="T68" fmla="*/ 366 w 766"/>
                <a:gd name="T69" fmla="*/ 12 h 1120"/>
                <a:gd name="T70" fmla="*/ 319 w 766"/>
                <a:gd name="T71" fmla="*/ 0 h 1120"/>
                <a:gd name="T72" fmla="*/ 277 w 766"/>
                <a:gd name="T73" fmla="*/ 7 h 1120"/>
                <a:gd name="T74" fmla="*/ 240 w 766"/>
                <a:gd name="T75" fmla="*/ 29 h 1120"/>
                <a:gd name="T76" fmla="*/ 215 w 766"/>
                <a:gd name="T77" fmla="*/ 62 h 1120"/>
                <a:gd name="T78" fmla="*/ 205 w 766"/>
                <a:gd name="T79" fmla="*/ 102 h 1120"/>
                <a:gd name="T80" fmla="*/ 202 w 766"/>
                <a:gd name="T81" fmla="*/ 139 h 1120"/>
                <a:gd name="T82" fmla="*/ 197 w 766"/>
                <a:gd name="T83" fmla="*/ 166 h 1120"/>
                <a:gd name="T84" fmla="*/ 232 w 766"/>
                <a:gd name="T85" fmla="*/ 211 h 1120"/>
                <a:gd name="T86" fmla="*/ 224 w 766"/>
                <a:gd name="T87" fmla="*/ 189 h 1120"/>
                <a:gd name="T88" fmla="*/ 249 w 766"/>
                <a:gd name="T89" fmla="*/ 203 h 1120"/>
                <a:gd name="T90" fmla="*/ 266 w 766"/>
                <a:gd name="T91" fmla="*/ 225 h 1120"/>
                <a:gd name="T92" fmla="*/ 242 w 766"/>
                <a:gd name="T93" fmla="*/ 256 h 1120"/>
                <a:gd name="T94" fmla="*/ 186 w 766"/>
                <a:gd name="T95" fmla="*/ 232 h 1120"/>
                <a:gd name="T96" fmla="*/ 60 w 766"/>
                <a:gd name="T97" fmla="*/ 144 h 1120"/>
                <a:gd name="T98" fmla="*/ 0 w 766"/>
                <a:gd name="T99" fmla="*/ 133 h 1120"/>
                <a:gd name="T100" fmla="*/ 130 w 766"/>
                <a:gd name="T101" fmla="*/ 228 h 1120"/>
                <a:gd name="T102" fmla="*/ 161 w 766"/>
                <a:gd name="T103" fmla="*/ 246 h 1120"/>
                <a:gd name="T104" fmla="*/ 149 w 766"/>
                <a:gd name="T105" fmla="*/ 268 h 1120"/>
                <a:gd name="T106" fmla="*/ 153 w 766"/>
                <a:gd name="T107" fmla="*/ 283 h 1120"/>
                <a:gd name="T108" fmla="*/ 114 w 766"/>
                <a:gd name="T109" fmla="*/ 303 h 1120"/>
                <a:gd name="T110" fmla="*/ 18 w 766"/>
                <a:gd name="T111" fmla="*/ 469 h 1120"/>
                <a:gd name="T112" fmla="*/ 15 w 766"/>
                <a:gd name="T113" fmla="*/ 480 h 1120"/>
                <a:gd name="T114" fmla="*/ 32 w 766"/>
                <a:gd name="T115" fmla="*/ 511 h 1120"/>
                <a:gd name="T116" fmla="*/ 34 w 766"/>
                <a:gd name="T117" fmla="*/ 527 h 11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66"/>
                <a:gd name="T178" fmla="*/ 0 h 1120"/>
                <a:gd name="T179" fmla="*/ 766 w 766"/>
                <a:gd name="T180" fmla="*/ 1120 h 11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66" h="1120">
                  <a:moveTo>
                    <a:pt x="34" y="527"/>
                  </a:moveTo>
                  <a:lnTo>
                    <a:pt x="32" y="550"/>
                  </a:lnTo>
                  <a:lnTo>
                    <a:pt x="34" y="585"/>
                  </a:lnTo>
                  <a:lnTo>
                    <a:pt x="40" y="592"/>
                  </a:lnTo>
                  <a:lnTo>
                    <a:pt x="37" y="609"/>
                  </a:lnTo>
                  <a:lnTo>
                    <a:pt x="64" y="620"/>
                  </a:lnTo>
                  <a:lnTo>
                    <a:pt x="77" y="620"/>
                  </a:lnTo>
                  <a:lnTo>
                    <a:pt x="104" y="611"/>
                  </a:lnTo>
                  <a:lnTo>
                    <a:pt x="133" y="594"/>
                  </a:lnTo>
                  <a:lnTo>
                    <a:pt x="122" y="661"/>
                  </a:lnTo>
                  <a:lnTo>
                    <a:pt x="104" y="725"/>
                  </a:lnTo>
                  <a:lnTo>
                    <a:pt x="86" y="766"/>
                  </a:lnTo>
                  <a:lnTo>
                    <a:pt x="65" y="934"/>
                  </a:lnTo>
                  <a:lnTo>
                    <a:pt x="79" y="1063"/>
                  </a:lnTo>
                  <a:lnTo>
                    <a:pt x="65" y="1119"/>
                  </a:lnTo>
                  <a:lnTo>
                    <a:pt x="307" y="1118"/>
                  </a:lnTo>
                  <a:lnTo>
                    <a:pt x="307" y="1027"/>
                  </a:lnTo>
                  <a:lnTo>
                    <a:pt x="320" y="978"/>
                  </a:lnTo>
                  <a:lnTo>
                    <a:pt x="354" y="1018"/>
                  </a:lnTo>
                  <a:lnTo>
                    <a:pt x="357" y="1076"/>
                  </a:lnTo>
                  <a:lnTo>
                    <a:pt x="377" y="1117"/>
                  </a:lnTo>
                  <a:lnTo>
                    <a:pt x="602" y="1117"/>
                  </a:lnTo>
                  <a:lnTo>
                    <a:pt x="577" y="1053"/>
                  </a:lnTo>
                  <a:lnTo>
                    <a:pt x="576" y="1008"/>
                  </a:lnTo>
                  <a:lnTo>
                    <a:pt x="501" y="845"/>
                  </a:lnTo>
                  <a:lnTo>
                    <a:pt x="510" y="801"/>
                  </a:lnTo>
                  <a:lnTo>
                    <a:pt x="466" y="739"/>
                  </a:lnTo>
                  <a:lnTo>
                    <a:pt x="504" y="739"/>
                  </a:lnTo>
                  <a:lnTo>
                    <a:pt x="464" y="601"/>
                  </a:lnTo>
                  <a:lnTo>
                    <a:pt x="493" y="589"/>
                  </a:lnTo>
                  <a:lnTo>
                    <a:pt x="493" y="694"/>
                  </a:lnTo>
                  <a:lnTo>
                    <a:pt x="542" y="725"/>
                  </a:lnTo>
                  <a:lnTo>
                    <a:pt x="569" y="660"/>
                  </a:lnTo>
                  <a:lnTo>
                    <a:pt x="735" y="785"/>
                  </a:lnTo>
                  <a:lnTo>
                    <a:pt x="765" y="785"/>
                  </a:lnTo>
                  <a:lnTo>
                    <a:pt x="765" y="710"/>
                  </a:lnTo>
                  <a:lnTo>
                    <a:pt x="654" y="630"/>
                  </a:lnTo>
                  <a:lnTo>
                    <a:pt x="678" y="561"/>
                  </a:lnTo>
                  <a:lnTo>
                    <a:pt x="644" y="514"/>
                  </a:lnTo>
                  <a:lnTo>
                    <a:pt x="644" y="507"/>
                  </a:lnTo>
                  <a:lnTo>
                    <a:pt x="644" y="497"/>
                  </a:lnTo>
                  <a:lnTo>
                    <a:pt x="636" y="489"/>
                  </a:lnTo>
                  <a:lnTo>
                    <a:pt x="627" y="479"/>
                  </a:lnTo>
                  <a:lnTo>
                    <a:pt x="613" y="473"/>
                  </a:lnTo>
                  <a:lnTo>
                    <a:pt x="597" y="471"/>
                  </a:lnTo>
                  <a:lnTo>
                    <a:pt x="584" y="421"/>
                  </a:lnTo>
                  <a:lnTo>
                    <a:pt x="424" y="296"/>
                  </a:lnTo>
                  <a:lnTo>
                    <a:pt x="386" y="282"/>
                  </a:lnTo>
                  <a:lnTo>
                    <a:pt x="394" y="232"/>
                  </a:lnTo>
                  <a:lnTo>
                    <a:pt x="431" y="191"/>
                  </a:lnTo>
                  <a:lnTo>
                    <a:pt x="421" y="192"/>
                  </a:lnTo>
                  <a:lnTo>
                    <a:pt x="436" y="174"/>
                  </a:lnTo>
                  <a:lnTo>
                    <a:pt x="410" y="174"/>
                  </a:lnTo>
                  <a:lnTo>
                    <a:pt x="413" y="199"/>
                  </a:lnTo>
                  <a:lnTo>
                    <a:pt x="400" y="203"/>
                  </a:lnTo>
                  <a:lnTo>
                    <a:pt x="400" y="219"/>
                  </a:lnTo>
                  <a:lnTo>
                    <a:pt x="422" y="192"/>
                  </a:lnTo>
                  <a:lnTo>
                    <a:pt x="431" y="191"/>
                  </a:lnTo>
                  <a:lnTo>
                    <a:pt x="445" y="185"/>
                  </a:lnTo>
                  <a:lnTo>
                    <a:pt x="452" y="178"/>
                  </a:lnTo>
                  <a:lnTo>
                    <a:pt x="460" y="170"/>
                  </a:lnTo>
                  <a:lnTo>
                    <a:pt x="464" y="160"/>
                  </a:lnTo>
                  <a:lnTo>
                    <a:pt x="451" y="137"/>
                  </a:lnTo>
                  <a:lnTo>
                    <a:pt x="449" y="110"/>
                  </a:lnTo>
                  <a:lnTo>
                    <a:pt x="445" y="92"/>
                  </a:lnTo>
                  <a:lnTo>
                    <a:pt x="435" y="76"/>
                  </a:lnTo>
                  <a:lnTo>
                    <a:pt x="426" y="59"/>
                  </a:lnTo>
                  <a:lnTo>
                    <a:pt x="409" y="40"/>
                  </a:lnTo>
                  <a:lnTo>
                    <a:pt x="389" y="24"/>
                  </a:lnTo>
                  <a:lnTo>
                    <a:pt x="366" y="12"/>
                  </a:lnTo>
                  <a:lnTo>
                    <a:pt x="340" y="4"/>
                  </a:lnTo>
                  <a:lnTo>
                    <a:pt x="319" y="0"/>
                  </a:lnTo>
                  <a:lnTo>
                    <a:pt x="295" y="3"/>
                  </a:lnTo>
                  <a:lnTo>
                    <a:pt x="277" y="7"/>
                  </a:lnTo>
                  <a:lnTo>
                    <a:pt x="256" y="15"/>
                  </a:lnTo>
                  <a:lnTo>
                    <a:pt x="240" y="29"/>
                  </a:lnTo>
                  <a:lnTo>
                    <a:pt x="226" y="45"/>
                  </a:lnTo>
                  <a:lnTo>
                    <a:pt x="215" y="62"/>
                  </a:lnTo>
                  <a:lnTo>
                    <a:pt x="208" y="82"/>
                  </a:lnTo>
                  <a:lnTo>
                    <a:pt x="205" y="102"/>
                  </a:lnTo>
                  <a:lnTo>
                    <a:pt x="201" y="120"/>
                  </a:lnTo>
                  <a:lnTo>
                    <a:pt x="202" y="139"/>
                  </a:lnTo>
                  <a:lnTo>
                    <a:pt x="207" y="158"/>
                  </a:lnTo>
                  <a:lnTo>
                    <a:pt x="197" y="166"/>
                  </a:lnTo>
                  <a:lnTo>
                    <a:pt x="210" y="192"/>
                  </a:lnTo>
                  <a:lnTo>
                    <a:pt x="232" y="211"/>
                  </a:lnTo>
                  <a:lnTo>
                    <a:pt x="263" y="232"/>
                  </a:lnTo>
                  <a:lnTo>
                    <a:pt x="224" y="189"/>
                  </a:lnTo>
                  <a:lnTo>
                    <a:pt x="245" y="188"/>
                  </a:lnTo>
                  <a:lnTo>
                    <a:pt x="249" y="203"/>
                  </a:lnTo>
                  <a:lnTo>
                    <a:pt x="267" y="213"/>
                  </a:lnTo>
                  <a:lnTo>
                    <a:pt x="266" y="225"/>
                  </a:lnTo>
                  <a:lnTo>
                    <a:pt x="258" y="238"/>
                  </a:lnTo>
                  <a:lnTo>
                    <a:pt x="242" y="256"/>
                  </a:lnTo>
                  <a:lnTo>
                    <a:pt x="226" y="261"/>
                  </a:lnTo>
                  <a:lnTo>
                    <a:pt x="186" y="232"/>
                  </a:lnTo>
                  <a:lnTo>
                    <a:pt x="182" y="237"/>
                  </a:lnTo>
                  <a:lnTo>
                    <a:pt x="60" y="144"/>
                  </a:lnTo>
                  <a:lnTo>
                    <a:pt x="20" y="106"/>
                  </a:lnTo>
                  <a:lnTo>
                    <a:pt x="0" y="133"/>
                  </a:lnTo>
                  <a:lnTo>
                    <a:pt x="41" y="158"/>
                  </a:lnTo>
                  <a:lnTo>
                    <a:pt x="130" y="228"/>
                  </a:lnTo>
                  <a:lnTo>
                    <a:pt x="133" y="246"/>
                  </a:lnTo>
                  <a:lnTo>
                    <a:pt x="161" y="246"/>
                  </a:lnTo>
                  <a:lnTo>
                    <a:pt x="167" y="258"/>
                  </a:lnTo>
                  <a:lnTo>
                    <a:pt x="149" y="268"/>
                  </a:lnTo>
                  <a:lnTo>
                    <a:pt x="167" y="282"/>
                  </a:lnTo>
                  <a:lnTo>
                    <a:pt x="153" y="283"/>
                  </a:lnTo>
                  <a:lnTo>
                    <a:pt x="133" y="290"/>
                  </a:lnTo>
                  <a:lnTo>
                    <a:pt x="114" y="303"/>
                  </a:lnTo>
                  <a:lnTo>
                    <a:pt x="101" y="317"/>
                  </a:lnTo>
                  <a:lnTo>
                    <a:pt x="18" y="469"/>
                  </a:lnTo>
                  <a:lnTo>
                    <a:pt x="17" y="473"/>
                  </a:lnTo>
                  <a:lnTo>
                    <a:pt x="15" y="480"/>
                  </a:lnTo>
                  <a:lnTo>
                    <a:pt x="22" y="499"/>
                  </a:lnTo>
                  <a:lnTo>
                    <a:pt x="32" y="511"/>
                  </a:lnTo>
                  <a:lnTo>
                    <a:pt x="40" y="519"/>
                  </a:lnTo>
                  <a:lnTo>
                    <a:pt x="34" y="527"/>
                  </a:lnTo>
                </a:path>
              </a:pathLst>
            </a:custGeom>
            <a:solidFill>
              <a:srgbClr val="008000"/>
            </a:solidFill>
            <a:ln w="25400" cap="rnd">
              <a:solidFill>
                <a:srgbClr val="000080"/>
              </a:solidFill>
              <a:round/>
              <a:headEnd/>
              <a:tailEnd/>
            </a:ln>
          </p:spPr>
          <p:txBody>
            <a:bodyPr/>
            <a:lstStyle/>
            <a:p>
              <a:pPr eaLnBrk="0" hangingPunct="0"/>
              <a:endParaRPr lang="en-US" dirty="0"/>
            </a:p>
          </p:txBody>
        </p:sp>
        <p:sp>
          <p:nvSpPr>
            <p:cNvPr id="3228" name="Freeform 3288"/>
            <p:cNvSpPr>
              <a:spLocks/>
            </p:cNvSpPr>
            <p:nvPr/>
          </p:nvSpPr>
          <p:spPr bwMode="auto">
            <a:xfrm>
              <a:off x="2683" y="1473"/>
              <a:ext cx="796" cy="1164"/>
            </a:xfrm>
            <a:custGeom>
              <a:avLst/>
              <a:gdLst>
                <a:gd name="T0" fmla="*/ 29 w 796"/>
                <a:gd name="T1" fmla="*/ 569 h 1164"/>
                <a:gd name="T2" fmla="*/ 37 w 796"/>
                <a:gd name="T3" fmla="*/ 612 h 1164"/>
                <a:gd name="T4" fmla="*/ 61 w 796"/>
                <a:gd name="T5" fmla="*/ 644 h 1164"/>
                <a:gd name="T6" fmla="*/ 105 w 796"/>
                <a:gd name="T7" fmla="*/ 632 h 1164"/>
                <a:gd name="T8" fmla="*/ 125 w 796"/>
                <a:gd name="T9" fmla="*/ 685 h 1164"/>
                <a:gd name="T10" fmla="*/ 85 w 796"/>
                <a:gd name="T11" fmla="*/ 794 h 1164"/>
                <a:gd name="T12" fmla="*/ 76 w 796"/>
                <a:gd name="T13" fmla="*/ 1104 h 1164"/>
                <a:gd name="T14" fmla="*/ 314 w 796"/>
                <a:gd name="T15" fmla="*/ 1161 h 1164"/>
                <a:gd name="T16" fmla="*/ 329 w 796"/>
                <a:gd name="T17" fmla="*/ 1016 h 1164"/>
                <a:gd name="T18" fmla="*/ 366 w 796"/>
                <a:gd name="T19" fmla="*/ 1118 h 1164"/>
                <a:gd name="T20" fmla="*/ 623 w 796"/>
                <a:gd name="T21" fmla="*/ 1161 h 1164"/>
                <a:gd name="T22" fmla="*/ 596 w 796"/>
                <a:gd name="T23" fmla="*/ 1047 h 1164"/>
                <a:gd name="T24" fmla="*/ 528 w 796"/>
                <a:gd name="T25" fmla="*/ 833 h 1164"/>
                <a:gd name="T26" fmla="*/ 524 w 796"/>
                <a:gd name="T27" fmla="*/ 767 h 1164"/>
                <a:gd name="T28" fmla="*/ 511 w 796"/>
                <a:gd name="T29" fmla="*/ 612 h 1164"/>
                <a:gd name="T30" fmla="*/ 561 w 796"/>
                <a:gd name="T31" fmla="*/ 755 h 1164"/>
                <a:gd name="T32" fmla="*/ 765 w 796"/>
                <a:gd name="T33" fmla="*/ 815 h 1164"/>
                <a:gd name="T34" fmla="*/ 795 w 796"/>
                <a:gd name="T35" fmla="*/ 738 h 1164"/>
                <a:gd name="T36" fmla="*/ 705 w 796"/>
                <a:gd name="T37" fmla="*/ 582 h 1164"/>
                <a:gd name="T38" fmla="*/ 673 w 796"/>
                <a:gd name="T39" fmla="*/ 527 h 1164"/>
                <a:gd name="T40" fmla="*/ 665 w 796"/>
                <a:gd name="T41" fmla="*/ 506 h 1164"/>
                <a:gd name="T42" fmla="*/ 638 w 796"/>
                <a:gd name="T43" fmla="*/ 492 h 1164"/>
                <a:gd name="T44" fmla="*/ 609 w 796"/>
                <a:gd name="T45" fmla="*/ 436 h 1164"/>
                <a:gd name="T46" fmla="*/ 403 w 796"/>
                <a:gd name="T47" fmla="*/ 291 h 1164"/>
                <a:gd name="T48" fmla="*/ 451 w 796"/>
                <a:gd name="T49" fmla="*/ 199 h 1164"/>
                <a:gd name="T50" fmla="*/ 456 w 796"/>
                <a:gd name="T51" fmla="*/ 182 h 1164"/>
                <a:gd name="T52" fmla="*/ 431 w 796"/>
                <a:gd name="T53" fmla="*/ 208 h 1164"/>
                <a:gd name="T54" fmla="*/ 418 w 796"/>
                <a:gd name="T55" fmla="*/ 226 h 1164"/>
                <a:gd name="T56" fmla="*/ 451 w 796"/>
                <a:gd name="T57" fmla="*/ 199 h 1164"/>
                <a:gd name="T58" fmla="*/ 473 w 796"/>
                <a:gd name="T59" fmla="*/ 186 h 1164"/>
                <a:gd name="T60" fmla="*/ 484 w 796"/>
                <a:gd name="T61" fmla="*/ 166 h 1164"/>
                <a:gd name="T62" fmla="*/ 467 w 796"/>
                <a:gd name="T63" fmla="*/ 117 h 1164"/>
                <a:gd name="T64" fmla="*/ 456 w 796"/>
                <a:gd name="T65" fmla="*/ 76 h 1164"/>
                <a:gd name="T66" fmla="*/ 429 w 796"/>
                <a:gd name="T67" fmla="*/ 41 h 1164"/>
                <a:gd name="T68" fmla="*/ 383 w 796"/>
                <a:gd name="T69" fmla="*/ 11 h 1164"/>
                <a:gd name="T70" fmla="*/ 332 w 796"/>
                <a:gd name="T71" fmla="*/ 0 h 1164"/>
                <a:gd name="T72" fmla="*/ 289 w 796"/>
                <a:gd name="T73" fmla="*/ 4 h 1164"/>
                <a:gd name="T74" fmla="*/ 251 w 796"/>
                <a:gd name="T75" fmla="*/ 28 h 1164"/>
                <a:gd name="T76" fmla="*/ 226 w 796"/>
                <a:gd name="T77" fmla="*/ 62 h 1164"/>
                <a:gd name="T78" fmla="*/ 213 w 796"/>
                <a:gd name="T79" fmla="*/ 102 h 1164"/>
                <a:gd name="T80" fmla="*/ 211 w 796"/>
                <a:gd name="T81" fmla="*/ 144 h 1164"/>
                <a:gd name="T82" fmla="*/ 204 w 796"/>
                <a:gd name="T83" fmla="*/ 170 h 1164"/>
                <a:gd name="T84" fmla="*/ 240 w 796"/>
                <a:gd name="T85" fmla="*/ 218 h 1164"/>
                <a:gd name="T86" fmla="*/ 234 w 796"/>
                <a:gd name="T87" fmla="*/ 196 h 1164"/>
                <a:gd name="T88" fmla="*/ 259 w 796"/>
                <a:gd name="T89" fmla="*/ 209 h 1164"/>
                <a:gd name="T90" fmla="*/ 277 w 796"/>
                <a:gd name="T91" fmla="*/ 233 h 1164"/>
                <a:gd name="T92" fmla="*/ 250 w 796"/>
                <a:gd name="T93" fmla="*/ 265 h 1164"/>
                <a:gd name="T94" fmla="*/ 194 w 796"/>
                <a:gd name="T95" fmla="*/ 240 h 1164"/>
                <a:gd name="T96" fmla="*/ 62 w 796"/>
                <a:gd name="T97" fmla="*/ 149 h 1164"/>
                <a:gd name="T98" fmla="*/ 0 w 796"/>
                <a:gd name="T99" fmla="*/ 138 h 1164"/>
                <a:gd name="T100" fmla="*/ 134 w 796"/>
                <a:gd name="T101" fmla="*/ 236 h 1164"/>
                <a:gd name="T102" fmla="*/ 166 w 796"/>
                <a:gd name="T103" fmla="*/ 253 h 1164"/>
                <a:gd name="T104" fmla="*/ 156 w 796"/>
                <a:gd name="T105" fmla="*/ 275 h 1164"/>
                <a:gd name="T106" fmla="*/ 161 w 796"/>
                <a:gd name="T107" fmla="*/ 293 h 1164"/>
                <a:gd name="T108" fmla="*/ 117 w 796"/>
                <a:gd name="T109" fmla="*/ 311 h 1164"/>
                <a:gd name="T110" fmla="*/ 16 w 796"/>
                <a:gd name="T111" fmla="*/ 484 h 1164"/>
                <a:gd name="T112" fmla="*/ 16 w 796"/>
                <a:gd name="T113" fmla="*/ 497 h 1164"/>
                <a:gd name="T114" fmla="*/ 29 w 796"/>
                <a:gd name="T115" fmla="*/ 530 h 1164"/>
                <a:gd name="T116" fmla="*/ 33 w 796"/>
                <a:gd name="T117" fmla="*/ 544 h 11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96"/>
                <a:gd name="T178" fmla="*/ 0 h 1164"/>
                <a:gd name="T179" fmla="*/ 796 w 796"/>
                <a:gd name="T180" fmla="*/ 1164 h 11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96" h="1164">
                  <a:moveTo>
                    <a:pt x="33" y="544"/>
                  </a:moveTo>
                  <a:lnTo>
                    <a:pt x="29" y="569"/>
                  </a:lnTo>
                  <a:lnTo>
                    <a:pt x="33" y="605"/>
                  </a:lnTo>
                  <a:lnTo>
                    <a:pt x="37" y="612"/>
                  </a:lnTo>
                  <a:lnTo>
                    <a:pt x="36" y="631"/>
                  </a:lnTo>
                  <a:lnTo>
                    <a:pt x="61" y="644"/>
                  </a:lnTo>
                  <a:lnTo>
                    <a:pt x="77" y="644"/>
                  </a:lnTo>
                  <a:lnTo>
                    <a:pt x="105" y="632"/>
                  </a:lnTo>
                  <a:lnTo>
                    <a:pt x="134" y="614"/>
                  </a:lnTo>
                  <a:lnTo>
                    <a:pt x="125" y="685"/>
                  </a:lnTo>
                  <a:lnTo>
                    <a:pt x="105" y="752"/>
                  </a:lnTo>
                  <a:lnTo>
                    <a:pt x="85" y="794"/>
                  </a:lnTo>
                  <a:lnTo>
                    <a:pt x="62" y="969"/>
                  </a:lnTo>
                  <a:lnTo>
                    <a:pt x="76" y="1104"/>
                  </a:lnTo>
                  <a:lnTo>
                    <a:pt x="61" y="1163"/>
                  </a:lnTo>
                  <a:lnTo>
                    <a:pt x="314" y="1161"/>
                  </a:lnTo>
                  <a:lnTo>
                    <a:pt x="317" y="1066"/>
                  </a:lnTo>
                  <a:lnTo>
                    <a:pt x="329" y="1016"/>
                  </a:lnTo>
                  <a:lnTo>
                    <a:pt x="364" y="1058"/>
                  </a:lnTo>
                  <a:lnTo>
                    <a:pt x="366" y="1118"/>
                  </a:lnTo>
                  <a:lnTo>
                    <a:pt x="387" y="1161"/>
                  </a:lnTo>
                  <a:lnTo>
                    <a:pt x="623" y="1161"/>
                  </a:lnTo>
                  <a:lnTo>
                    <a:pt x="596" y="1094"/>
                  </a:lnTo>
                  <a:lnTo>
                    <a:pt x="596" y="1047"/>
                  </a:lnTo>
                  <a:lnTo>
                    <a:pt x="520" y="875"/>
                  </a:lnTo>
                  <a:lnTo>
                    <a:pt x="528" y="833"/>
                  </a:lnTo>
                  <a:lnTo>
                    <a:pt x="483" y="767"/>
                  </a:lnTo>
                  <a:lnTo>
                    <a:pt x="524" y="767"/>
                  </a:lnTo>
                  <a:lnTo>
                    <a:pt x="480" y="625"/>
                  </a:lnTo>
                  <a:lnTo>
                    <a:pt x="511" y="612"/>
                  </a:lnTo>
                  <a:lnTo>
                    <a:pt x="511" y="720"/>
                  </a:lnTo>
                  <a:lnTo>
                    <a:pt x="561" y="755"/>
                  </a:lnTo>
                  <a:lnTo>
                    <a:pt x="593" y="685"/>
                  </a:lnTo>
                  <a:lnTo>
                    <a:pt x="765" y="815"/>
                  </a:lnTo>
                  <a:lnTo>
                    <a:pt x="795" y="817"/>
                  </a:lnTo>
                  <a:lnTo>
                    <a:pt x="795" y="738"/>
                  </a:lnTo>
                  <a:lnTo>
                    <a:pt x="681" y="656"/>
                  </a:lnTo>
                  <a:lnTo>
                    <a:pt x="705" y="582"/>
                  </a:lnTo>
                  <a:lnTo>
                    <a:pt x="672" y="537"/>
                  </a:lnTo>
                  <a:lnTo>
                    <a:pt x="673" y="527"/>
                  </a:lnTo>
                  <a:lnTo>
                    <a:pt x="672" y="516"/>
                  </a:lnTo>
                  <a:lnTo>
                    <a:pt x="665" y="506"/>
                  </a:lnTo>
                  <a:lnTo>
                    <a:pt x="653" y="497"/>
                  </a:lnTo>
                  <a:lnTo>
                    <a:pt x="638" y="492"/>
                  </a:lnTo>
                  <a:lnTo>
                    <a:pt x="623" y="489"/>
                  </a:lnTo>
                  <a:lnTo>
                    <a:pt x="609" y="436"/>
                  </a:lnTo>
                  <a:lnTo>
                    <a:pt x="444" y="307"/>
                  </a:lnTo>
                  <a:lnTo>
                    <a:pt x="403" y="291"/>
                  </a:lnTo>
                  <a:lnTo>
                    <a:pt x="411" y="241"/>
                  </a:lnTo>
                  <a:lnTo>
                    <a:pt x="451" y="199"/>
                  </a:lnTo>
                  <a:lnTo>
                    <a:pt x="439" y="199"/>
                  </a:lnTo>
                  <a:lnTo>
                    <a:pt x="456" y="182"/>
                  </a:lnTo>
                  <a:lnTo>
                    <a:pt x="429" y="182"/>
                  </a:lnTo>
                  <a:lnTo>
                    <a:pt x="431" y="208"/>
                  </a:lnTo>
                  <a:lnTo>
                    <a:pt x="419" y="210"/>
                  </a:lnTo>
                  <a:lnTo>
                    <a:pt x="418" y="226"/>
                  </a:lnTo>
                  <a:lnTo>
                    <a:pt x="442" y="200"/>
                  </a:lnTo>
                  <a:lnTo>
                    <a:pt x="451" y="199"/>
                  </a:lnTo>
                  <a:lnTo>
                    <a:pt x="464" y="192"/>
                  </a:lnTo>
                  <a:lnTo>
                    <a:pt x="473" y="186"/>
                  </a:lnTo>
                  <a:lnTo>
                    <a:pt x="479" y="176"/>
                  </a:lnTo>
                  <a:lnTo>
                    <a:pt x="484" y="166"/>
                  </a:lnTo>
                  <a:lnTo>
                    <a:pt x="471" y="144"/>
                  </a:lnTo>
                  <a:lnTo>
                    <a:pt x="467" y="117"/>
                  </a:lnTo>
                  <a:lnTo>
                    <a:pt x="464" y="97"/>
                  </a:lnTo>
                  <a:lnTo>
                    <a:pt x="456" y="76"/>
                  </a:lnTo>
                  <a:lnTo>
                    <a:pt x="444" y="61"/>
                  </a:lnTo>
                  <a:lnTo>
                    <a:pt x="429" y="41"/>
                  </a:lnTo>
                  <a:lnTo>
                    <a:pt x="407" y="24"/>
                  </a:lnTo>
                  <a:lnTo>
                    <a:pt x="383" y="11"/>
                  </a:lnTo>
                  <a:lnTo>
                    <a:pt x="354" y="3"/>
                  </a:lnTo>
                  <a:lnTo>
                    <a:pt x="332" y="0"/>
                  </a:lnTo>
                  <a:lnTo>
                    <a:pt x="310" y="0"/>
                  </a:lnTo>
                  <a:lnTo>
                    <a:pt x="289" y="4"/>
                  </a:lnTo>
                  <a:lnTo>
                    <a:pt x="268" y="16"/>
                  </a:lnTo>
                  <a:lnTo>
                    <a:pt x="251" y="28"/>
                  </a:lnTo>
                  <a:lnTo>
                    <a:pt x="236" y="45"/>
                  </a:lnTo>
                  <a:lnTo>
                    <a:pt x="226" y="62"/>
                  </a:lnTo>
                  <a:lnTo>
                    <a:pt x="218" y="83"/>
                  </a:lnTo>
                  <a:lnTo>
                    <a:pt x="213" y="102"/>
                  </a:lnTo>
                  <a:lnTo>
                    <a:pt x="210" y="124"/>
                  </a:lnTo>
                  <a:lnTo>
                    <a:pt x="211" y="144"/>
                  </a:lnTo>
                  <a:lnTo>
                    <a:pt x="213" y="164"/>
                  </a:lnTo>
                  <a:lnTo>
                    <a:pt x="204" y="170"/>
                  </a:lnTo>
                  <a:lnTo>
                    <a:pt x="218" y="199"/>
                  </a:lnTo>
                  <a:lnTo>
                    <a:pt x="240" y="218"/>
                  </a:lnTo>
                  <a:lnTo>
                    <a:pt x="273" y="241"/>
                  </a:lnTo>
                  <a:lnTo>
                    <a:pt x="234" y="196"/>
                  </a:lnTo>
                  <a:lnTo>
                    <a:pt x="255" y="194"/>
                  </a:lnTo>
                  <a:lnTo>
                    <a:pt x="259" y="209"/>
                  </a:lnTo>
                  <a:lnTo>
                    <a:pt x="280" y="220"/>
                  </a:lnTo>
                  <a:lnTo>
                    <a:pt x="277" y="233"/>
                  </a:lnTo>
                  <a:lnTo>
                    <a:pt x="268" y="249"/>
                  </a:lnTo>
                  <a:lnTo>
                    <a:pt x="250" y="265"/>
                  </a:lnTo>
                  <a:lnTo>
                    <a:pt x="235" y="271"/>
                  </a:lnTo>
                  <a:lnTo>
                    <a:pt x="194" y="240"/>
                  </a:lnTo>
                  <a:lnTo>
                    <a:pt x="189" y="243"/>
                  </a:lnTo>
                  <a:lnTo>
                    <a:pt x="62" y="149"/>
                  </a:lnTo>
                  <a:lnTo>
                    <a:pt x="20" y="110"/>
                  </a:lnTo>
                  <a:lnTo>
                    <a:pt x="0" y="138"/>
                  </a:lnTo>
                  <a:lnTo>
                    <a:pt x="41" y="161"/>
                  </a:lnTo>
                  <a:lnTo>
                    <a:pt x="134" y="236"/>
                  </a:lnTo>
                  <a:lnTo>
                    <a:pt x="137" y="253"/>
                  </a:lnTo>
                  <a:lnTo>
                    <a:pt x="166" y="253"/>
                  </a:lnTo>
                  <a:lnTo>
                    <a:pt x="174" y="265"/>
                  </a:lnTo>
                  <a:lnTo>
                    <a:pt x="156" y="275"/>
                  </a:lnTo>
                  <a:lnTo>
                    <a:pt x="174" y="291"/>
                  </a:lnTo>
                  <a:lnTo>
                    <a:pt x="161" y="293"/>
                  </a:lnTo>
                  <a:lnTo>
                    <a:pt x="137" y="300"/>
                  </a:lnTo>
                  <a:lnTo>
                    <a:pt x="117" y="311"/>
                  </a:lnTo>
                  <a:lnTo>
                    <a:pt x="102" y="327"/>
                  </a:lnTo>
                  <a:lnTo>
                    <a:pt x="16" y="484"/>
                  </a:lnTo>
                  <a:lnTo>
                    <a:pt x="16" y="489"/>
                  </a:lnTo>
                  <a:lnTo>
                    <a:pt x="16" y="497"/>
                  </a:lnTo>
                  <a:lnTo>
                    <a:pt x="20" y="515"/>
                  </a:lnTo>
                  <a:lnTo>
                    <a:pt x="29" y="530"/>
                  </a:lnTo>
                  <a:lnTo>
                    <a:pt x="37" y="537"/>
                  </a:lnTo>
                  <a:lnTo>
                    <a:pt x="33" y="544"/>
                  </a:lnTo>
                </a:path>
              </a:pathLst>
            </a:custGeom>
            <a:solidFill>
              <a:srgbClr val="FFFFFF"/>
            </a:solidFill>
            <a:ln w="12700" cap="rnd">
              <a:noFill/>
              <a:round/>
              <a:headEnd/>
              <a:tailEnd/>
            </a:ln>
          </p:spPr>
          <p:txBody>
            <a:bodyPr/>
            <a:lstStyle/>
            <a:p>
              <a:pPr eaLnBrk="0" hangingPunct="0"/>
              <a:endParaRPr lang="en-US" dirty="0"/>
            </a:p>
          </p:txBody>
        </p:sp>
        <p:sp>
          <p:nvSpPr>
            <p:cNvPr id="3229" name="Freeform 3289"/>
            <p:cNvSpPr>
              <a:spLocks/>
            </p:cNvSpPr>
            <p:nvPr/>
          </p:nvSpPr>
          <p:spPr bwMode="auto">
            <a:xfrm>
              <a:off x="2683" y="1473"/>
              <a:ext cx="802" cy="1170"/>
            </a:xfrm>
            <a:custGeom>
              <a:avLst/>
              <a:gdLst>
                <a:gd name="T0" fmla="*/ 29 w 802"/>
                <a:gd name="T1" fmla="*/ 572 h 1170"/>
                <a:gd name="T2" fmla="*/ 37 w 802"/>
                <a:gd name="T3" fmla="*/ 615 h 1170"/>
                <a:gd name="T4" fmla="*/ 61 w 802"/>
                <a:gd name="T5" fmla="*/ 647 h 1170"/>
                <a:gd name="T6" fmla="*/ 106 w 802"/>
                <a:gd name="T7" fmla="*/ 635 h 1170"/>
                <a:gd name="T8" fmla="*/ 126 w 802"/>
                <a:gd name="T9" fmla="*/ 689 h 1170"/>
                <a:gd name="T10" fmla="*/ 86 w 802"/>
                <a:gd name="T11" fmla="*/ 798 h 1170"/>
                <a:gd name="T12" fmla="*/ 77 w 802"/>
                <a:gd name="T13" fmla="*/ 1110 h 1170"/>
                <a:gd name="T14" fmla="*/ 316 w 802"/>
                <a:gd name="T15" fmla="*/ 1167 h 1170"/>
                <a:gd name="T16" fmla="*/ 331 w 802"/>
                <a:gd name="T17" fmla="*/ 1021 h 1170"/>
                <a:gd name="T18" fmla="*/ 369 w 802"/>
                <a:gd name="T19" fmla="*/ 1124 h 1170"/>
                <a:gd name="T20" fmla="*/ 628 w 802"/>
                <a:gd name="T21" fmla="*/ 1167 h 1170"/>
                <a:gd name="T22" fmla="*/ 601 w 802"/>
                <a:gd name="T23" fmla="*/ 1052 h 1170"/>
                <a:gd name="T24" fmla="*/ 532 w 802"/>
                <a:gd name="T25" fmla="*/ 837 h 1170"/>
                <a:gd name="T26" fmla="*/ 528 w 802"/>
                <a:gd name="T27" fmla="*/ 771 h 1170"/>
                <a:gd name="T28" fmla="*/ 515 w 802"/>
                <a:gd name="T29" fmla="*/ 615 h 1170"/>
                <a:gd name="T30" fmla="*/ 565 w 802"/>
                <a:gd name="T31" fmla="*/ 759 h 1170"/>
                <a:gd name="T32" fmla="*/ 771 w 802"/>
                <a:gd name="T33" fmla="*/ 819 h 1170"/>
                <a:gd name="T34" fmla="*/ 801 w 802"/>
                <a:gd name="T35" fmla="*/ 742 h 1170"/>
                <a:gd name="T36" fmla="*/ 710 w 802"/>
                <a:gd name="T37" fmla="*/ 585 h 1170"/>
                <a:gd name="T38" fmla="*/ 678 w 802"/>
                <a:gd name="T39" fmla="*/ 530 h 1170"/>
                <a:gd name="T40" fmla="*/ 670 w 802"/>
                <a:gd name="T41" fmla="*/ 509 h 1170"/>
                <a:gd name="T42" fmla="*/ 643 w 802"/>
                <a:gd name="T43" fmla="*/ 495 h 1170"/>
                <a:gd name="T44" fmla="*/ 614 w 802"/>
                <a:gd name="T45" fmla="*/ 438 h 1170"/>
                <a:gd name="T46" fmla="*/ 406 w 802"/>
                <a:gd name="T47" fmla="*/ 292 h 1170"/>
                <a:gd name="T48" fmla="*/ 454 w 802"/>
                <a:gd name="T49" fmla="*/ 200 h 1170"/>
                <a:gd name="T50" fmla="*/ 459 w 802"/>
                <a:gd name="T51" fmla="*/ 183 h 1170"/>
                <a:gd name="T52" fmla="*/ 434 w 802"/>
                <a:gd name="T53" fmla="*/ 209 h 1170"/>
                <a:gd name="T54" fmla="*/ 421 w 802"/>
                <a:gd name="T55" fmla="*/ 227 h 1170"/>
                <a:gd name="T56" fmla="*/ 454 w 802"/>
                <a:gd name="T57" fmla="*/ 200 h 1170"/>
                <a:gd name="T58" fmla="*/ 477 w 802"/>
                <a:gd name="T59" fmla="*/ 187 h 1170"/>
                <a:gd name="T60" fmla="*/ 488 w 802"/>
                <a:gd name="T61" fmla="*/ 167 h 1170"/>
                <a:gd name="T62" fmla="*/ 471 w 802"/>
                <a:gd name="T63" fmla="*/ 118 h 1170"/>
                <a:gd name="T64" fmla="*/ 459 w 802"/>
                <a:gd name="T65" fmla="*/ 76 h 1170"/>
                <a:gd name="T66" fmla="*/ 432 w 802"/>
                <a:gd name="T67" fmla="*/ 41 h 1170"/>
                <a:gd name="T68" fmla="*/ 386 w 802"/>
                <a:gd name="T69" fmla="*/ 11 h 1170"/>
                <a:gd name="T70" fmla="*/ 335 w 802"/>
                <a:gd name="T71" fmla="*/ 0 h 1170"/>
                <a:gd name="T72" fmla="*/ 291 w 802"/>
                <a:gd name="T73" fmla="*/ 4 h 1170"/>
                <a:gd name="T74" fmla="*/ 253 w 802"/>
                <a:gd name="T75" fmla="*/ 28 h 1170"/>
                <a:gd name="T76" fmla="*/ 228 w 802"/>
                <a:gd name="T77" fmla="*/ 62 h 1170"/>
                <a:gd name="T78" fmla="*/ 215 w 802"/>
                <a:gd name="T79" fmla="*/ 103 h 1170"/>
                <a:gd name="T80" fmla="*/ 213 w 802"/>
                <a:gd name="T81" fmla="*/ 145 h 1170"/>
                <a:gd name="T82" fmla="*/ 206 w 802"/>
                <a:gd name="T83" fmla="*/ 171 h 1170"/>
                <a:gd name="T84" fmla="*/ 242 w 802"/>
                <a:gd name="T85" fmla="*/ 219 h 1170"/>
                <a:gd name="T86" fmla="*/ 236 w 802"/>
                <a:gd name="T87" fmla="*/ 197 h 1170"/>
                <a:gd name="T88" fmla="*/ 261 w 802"/>
                <a:gd name="T89" fmla="*/ 210 h 1170"/>
                <a:gd name="T90" fmla="*/ 279 w 802"/>
                <a:gd name="T91" fmla="*/ 234 h 1170"/>
                <a:gd name="T92" fmla="*/ 252 w 802"/>
                <a:gd name="T93" fmla="*/ 266 h 1170"/>
                <a:gd name="T94" fmla="*/ 195 w 802"/>
                <a:gd name="T95" fmla="*/ 241 h 1170"/>
                <a:gd name="T96" fmla="*/ 62 w 802"/>
                <a:gd name="T97" fmla="*/ 150 h 1170"/>
                <a:gd name="T98" fmla="*/ 0 w 802"/>
                <a:gd name="T99" fmla="*/ 139 h 1170"/>
                <a:gd name="T100" fmla="*/ 135 w 802"/>
                <a:gd name="T101" fmla="*/ 237 h 1170"/>
                <a:gd name="T102" fmla="*/ 167 w 802"/>
                <a:gd name="T103" fmla="*/ 254 h 1170"/>
                <a:gd name="T104" fmla="*/ 157 w 802"/>
                <a:gd name="T105" fmla="*/ 276 h 1170"/>
                <a:gd name="T106" fmla="*/ 162 w 802"/>
                <a:gd name="T107" fmla="*/ 295 h 1170"/>
                <a:gd name="T108" fmla="*/ 118 w 802"/>
                <a:gd name="T109" fmla="*/ 313 h 1170"/>
                <a:gd name="T110" fmla="*/ 16 w 802"/>
                <a:gd name="T111" fmla="*/ 486 h 1170"/>
                <a:gd name="T112" fmla="*/ 16 w 802"/>
                <a:gd name="T113" fmla="*/ 500 h 1170"/>
                <a:gd name="T114" fmla="*/ 29 w 802"/>
                <a:gd name="T115" fmla="*/ 533 h 1170"/>
                <a:gd name="T116" fmla="*/ 33 w 802"/>
                <a:gd name="T117" fmla="*/ 547 h 11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02"/>
                <a:gd name="T178" fmla="*/ 0 h 1170"/>
                <a:gd name="T179" fmla="*/ 802 w 802"/>
                <a:gd name="T180" fmla="*/ 1170 h 11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02" h="1170">
                  <a:moveTo>
                    <a:pt x="33" y="547"/>
                  </a:moveTo>
                  <a:lnTo>
                    <a:pt x="29" y="572"/>
                  </a:lnTo>
                  <a:lnTo>
                    <a:pt x="33" y="608"/>
                  </a:lnTo>
                  <a:lnTo>
                    <a:pt x="37" y="615"/>
                  </a:lnTo>
                  <a:lnTo>
                    <a:pt x="36" y="634"/>
                  </a:lnTo>
                  <a:lnTo>
                    <a:pt x="61" y="647"/>
                  </a:lnTo>
                  <a:lnTo>
                    <a:pt x="78" y="647"/>
                  </a:lnTo>
                  <a:lnTo>
                    <a:pt x="106" y="635"/>
                  </a:lnTo>
                  <a:lnTo>
                    <a:pt x="135" y="617"/>
                  </a:lnTo>
                  <a:lnTo>
                    <a:pt x="126" y="689"/>
                  </a:lnTo>
                  <a:lnTo>
                    <a:pt x="106" y="756"/>
                  </a:lnTo>
                  <a:lnTo>
                    <a:pt x="86" y="798"/>
                  </a:lnTo>
                  <a:lnTo>
                    <a:pt x="62" y="974"/>
                  </a:lnTo>
                  <a:lnTo>
                    <a:pt x="77" y="1110"/>
                  </a:lnTo>
                  <a:lnTo>
                    <a:pt x="61" y="1169"/>
                  </a:lnTo>
                  <a:lnTo>
                    <a:pt x="316" y="1167"/>
                  </a:lnTo>
                  <a:lnTo>
                    <a:pt x="319" y="1071"/>
                  </a:lnTo>
                  <a:lnTo>
                    <a:pt x="331" y="1021"/>
                  </a:lnTo>
                  <a:lnTo>
                    <a:pt x="367" y="1063"/>
                  </a:lnTo>
                  <a:lnTo>
                    <a:pt x="369" y="1124"/>
                  </a:lnTo>
                  <a:lnTo>
                    <a:pt x="390" y="1167"/>
                  </a:lnTo>
                  <a:lnTo>
                    <a:pt x="628" y="1167"/>
                  </a:lnTo>
                  <a:lnTo>
                    <a:pt x="601" y="1100"/>
                  </a:lnTo>
                  <a:lnTo>
                    <a:pt x="601" y="1052"/>
                  </a:lnTo>
                  <a:lnTo>
                    <a:pt x="524" y="880"/>
                  </a:lnTo>
                  <a:lnTo>
                    <a:pt x="532" y="837"/>
                  </a:lnTo>
                  <a:lnTo>
                    <a:pt x="487" y="771"/>
                  </a:lnTo>
                  <a:lnTo>
                    <a:pt x="528" y="771"/>
                  </a:lnTo>
                  <a:lnTo>
                    <a:pt x="484" y="628"/>
                  </a:lnTo>
                  <a:lnTo>
                    <a:pt x="515" y="615"/>
                  </a:lnTo>
                  <a:lnTo>
                    <a:pt x="515" y="724"/>
                  </a:lnTo>
                  <a:lnTo>
                    <a:pt x="565" y="759"/>
                  </a:lnTo>
                  <a:lnTo>
                    <a:pt x="597" y="689"/>
                  </a:lnTo>
                  <a:lnTo>
                    <a:pt x="771" y="819"/>
                  </a:lnTo>
                  <a:lnTo>
                    <a:pt x="801" y="821"/>
                  </a:lnTo>
                  <a:lnTo>
                    <a:pt x="801" y="742"/>
                  </a:lnTo>
                  <a:lnTo>
                    <a:pt x="686" y="659"/>
                  </a:lnTo>
                  <a:lnTo>
                    <a:pt x="710" y="585"/>
                  </a:lnTo>
                  <a:lnTo>
                    <a:pt x="677" y="540"/>
                  </a:lnTo>
                  <a:lnTo>
                    <a:pt x="678" y="530"/>
                  </a:lnTo>
                  <a:lnTo>
                    <a:pt x="677" y="519"/>
                  </a:lnTo>
                  <a:lnTo>
                    <a:pt x="670" y="509"/>
                  </a:lnTo>
                  <a:lnTo>
                    <a:pt x="658" y="500"/>
                  </a:lnTo>
                  <a:lnTo>
                    <a:pt x="643" y="495"/>
                  </a:lnTo>
                  <a:lnTo>
                    <a:pt x="628" y="492"/>
                  </a:lnTo>
                  <a:lnTo>
                    <a:pt x="614" y="438"/>
                  </a:lnTo>
                  <a:lnTo>
                    <a:pt x="447" y="309"/>
                  </a:lnTo>
                  <a:lnTo>
                    <a:pt x="406" y="292"/>
                  </a:lnTo>
                  <a:lnTo>
                    <a:pt x="414" y="242"/>
                  </a:lnTo>
                  <a:lnTo>
                    <a:pt x="454" y="200"/>
                  </a:lnTo>
                  <a:lnTo>
                    <a:pt x="442" y="200"/>
                  </a:lnTo>
                  <a:lnTo>
                    <a:pt x="459" y="183"/>
                  </a:lnTo>
                  <a:lnTo>
                    <a:pt x="432" y="183"/>
                  </a:lnTo>
                  <a:lnTo>
                    <a:pt x="434" y="209"/>
                  </a:lnTo>
                  <a:lnTo>
                    <a:pt x="422" y="211"/>
                  </a:lnTo>
                  <a:lnTo>
                    <a:pt x="421" y="227"/>
                  </a:lnTo>
                  <a:lnTo>
                    <a:pt x="445" y="201"/>
                  </a:lnTo>
                  <a:lnTo>
                    <a:pt x="454" y="200"/>
                  </a:lnTo>
                  <a:lnTo>
                    <a:pt x="467" y="193"/>
                  </a:lnTo>
                  <a:lnTo>
                    <a:pt x="477" y="187"/>
                  </a:lnTo>
                  <a:lnTo>
                    <a:pt x="483" y="177"/>
                  </a:lnTo>
                  <a:lnTo>
                    <a:pt x="488" y="167"/>
                  </a:lnTo>
                  <a:lnTo>
                    <a:pt x="475" y="145"/>
                  </a:lnTo>
                  <a:lnTo>
                    <a:pt x="471" y="118"/>
                  </a:lnTo>
                  <a:lnTo>
                    <a:pt x="467" y="97"/>
                  </a:lnTo>
                  <a:lnTo>
                    <a:pt x="459" y="76"/>
                  </a:lnTo>
                  <a:lnTo>
                    <a:pt x="447" y="61"/>
                  </a:lnTo>
                  <a:lnTo>
                    <a:pt x="432" y="41"/>
                  </a:lnTo>
                  <a:lnTo>
                    <a:pt x="410" y="24"/>
                  </a:lnTo>
                  <a:lnTo>
                    <a:pt x="386" y="11"/>
                  </a:lnTo>
                  <a:lnTo>
                    <a:pt x="357" y="3"/>
                  </a:lnTo>
                  <a:lnTo>
                    <a:pt x="335" y="0"/>
                  </a:lnTo>
                  <a:lnTo>
                    <a:pt x="312" y="0"/>
                  </a:lnTo>
                  <a:lnTo>
                    <a:pt x="291" y="4"/>
                  </a:lnTo>
                  <a:lnTo>
                    <a:pt x="270" y="16"/>
                  </a:lnTo>
                  <a:lnTo>
                    <a:pt x="253" y="28"/>
                  </a:lnTo>
                  <a:lnTo>
                    <a:pt x="238" y="45"/>
                  </a:lnTo>
                  <a:lnTo>
                    <a:pt x="228" y="62"/>
                  </a:lnTo>
                  <a:lnTo>
                    <a:pt x="220" y="83"/>
                  </a:lnTo>
                  <a:lnTo>
                    <a:pt x="215" y="103"/>
                  </a:lnTo>
                  <a:lnTo>
                    <a:pt x="212" y="125"/>
                  </a:lnTo>
                  <a:lnTo>
                    <a:pt x="213" y="145"/>
                  </a:lnTo>
                  <a:lnTo>
                    <a:pt x="215" y="165"/>
                  </a:lnTo>
                  <a:lnTo>
                    <a:pt x="206" y="171"/>
                  </a:lnTo>
                  <a:lnTo>
                    <a:pt x="220" y="200"/>
                  </a:lnTo>
                  <a:lnTo>
                    <a:pt x="242" y="219"/>
                  </a:lnTo>
                  <a:lnTo>
                    <a:pt x="275" y="242"/>
                  </a:lnTo>
                  <a:lnTo>
                    <a:pt x="236" y="197"/>
                  </a:lnTo>
                  <a:lnTo>
                    <a:pt x="257" y="195"/>
                  </a:lnTo>
                  <a:lnTo>
                    <a:pt x="261" y="210"/>
                  </a:lnTo>
                  <a:lnTo>
                    <a:pt x="282" y="221"/>
                  </a:lnTo>
                  <a:lnTo>
                    <a:pt x="279" y="234"/>
                  </a:lnTo>
                  <a:lnTo>
                    <a:pt x="270" y="250"/>
                  </a:lnTo>
                  <a:lnTo>
                    <a:pt x="252" y="266"/>
                  </a:lnTo>
                  <a:lnTo>
                    <a:pt x="237" y="272"/>
                  </a:lnTo>
                  <a:lnTo>
                    <a:pt x="195" y="241"/>
                  </a:lnTo>
                  <a:lnTo>
                    <a:pt x="190" y="244"/>
                  </a:lnTo>
                  <a:lnTo>
                    <a:pt x="62" y="150"/>
                  </a:lnTo>
                  <a:lnTo>
                    <a:pt x="20" y="111"/>
                  </a:lnTo>
                  <a:lnTo>
                    <a:pt x="0" y="139"/>
                  </a:lnTo>
                  <a:lnTo>
                    <a:pt x="41" y="162"/>
                  </a:lnTo>
                  <a:lnTo>
                    <a:pt x="135" y="237"/>
                  </a:lnTo>
                  <a:lnTo>
                    <a:pt x="138" y="254"/>
                  </a:lnTo>
                  <a:lnTo>
                    <a:pt x="167" y="254"/>
                  </a:lnTo>
                  <a:lnTo>
                    <a:pt x="175" y="266"/>
                  </a:lnTo>
                  <a:lnTo>
                    <a:pt x="157" y="276"/>
                  </a:lnTo>
                  <a:lnTo>
                    <a:pt x="175" y="292"/>
                  </a:lnTo>
                  <a:lnTo>
                    <a:pt x="162" y="295"/>
                  </a:lnTo>
                  <a:lnTo>
                    <a:pt x="138" y="302"/>
                  </a:lnTo>
                  <a:lnTo>
                    <a:pt x="118" y="313"/>
                  </a:lnTo>
                  <a:lnTo>
                    <a:pt x="103" y="329"/>
                  </a:lnTo>
                  <a:lnTo>
                    <a:pt x="16" y="486"/>
                  </a:lnTo>
                  <a:lnTo>
                    <a:pt x="16" y="492"/>
                  </a:lnTo>
                  <a:lnTo>
                    <a:pt x="16" y="500"/>
                  </a:lnTo>
                  <a:lnTo>
                    <a:pt x="20" y="518"/>
                  </a:lnTo>
                  <a:lnTo>
                    <a:pt x="29" y="533"/>
                  </a:lnTo>
                  <a:lnTo>
                    <a:pt x="37" y="540"/>
                  </a:lnTo>
                  <a:lnTo>
                    <a:pt x="33" y="547"/>
                  </a:lnTo>
                </a:path>
              </a:pathLst>
            </a:custGeom>
            <a:noFill/>
            <a:ln w="25400" cap="rnd">
              <a:solidFill>
                <a:srgbClr val="000080"/>
              </a:solidFill>
              <a:round/>
              <a:headEnd/>
              <a:tailEnd/>
            </a:ln>
          </p:spPr>
          <p:txBody>
            <a:bodyPr/>
            <a:lstStyle/>
            <a:p>
              <a:pPr eaLnBrk="0" hangingPunct="0"/>
              <a:endParaRPr lang="en-US" dirty="0"/>
            </a:p>
          </p:txBody>
        </p:sp>
        <p:sp>
          <p:nvSpPr>
            <p:cNvPr id="3230" name="Freeform 3290"/>
            <p:cNvSpPr>
              <a:spLocks/>
            </p:cNvSpPr>
            <p:nvPr/>
          </p:nvSpPr>
          <p:spPr bwMode="auto">
            <a:xfrm>
              <a:off x="2765" y="1417"/>
              <a:ext cx="834" cy="1213"/>
            </a:xfrm>
            <a:custGeom>
              <a:avLst/>
              <a:gdLst>
                <a:gd name="T0" fmla="*/ 30 w 834"/>
                <a:gd name="T1" fmla="*/ 592 h 1213"/>
                <a:gd name="T2" fmla="*/ 37 w 834"/>
                <a:gd name="T3" fmla="*/ 637 h 1213"/>
                <a:gd name="T4" fmla="*/ 61 w 834"/>
                <a:gd name="T5" fmla="*/ 670 h 1213"/>
                <a:gd name="T6" fmla="*/ 109 w 834"/>
                <a:gd name="T7" fmla="*/ 660 h 1213"/>
                <a:gd name="T8" fmla="*/ 129 w 834"/>
                <a:gd name="T9" fmla="*/ 713 h 1213"/>
                <a:gd name="T10" fmla="*/ 85 w 834"/>
                <a:gd name="T11" fmla="*/ 829 h 1213"/>
                <a:gd name="T12" fmla="*/ 74 w 834"/>
                <a:gd name="T13" fmla="*/ 1150 h 1213"/>
                <a:gd name="T14" fmla="*/ 327 w 834"/>
                <a:gd name="T15" fmla="*/ 1211 h 1213"/>
                <a:gd name="T16" fmla="*/ 342 w 834"/>
                <a:gd name="T17" fmla="*/ 1059 h 1213"/>
                <a:gd name="T18" fmla="*/ 382 w 834"/>
                <a:gd name="T19" fmla="*/ 1165 h 1213"/>
                <a:gd name="T20" fmla="*/ 649 w 834"/>
                <a:gd name="T21" fmla="*/ 1212 h 1213"/>
                <a:gd name="T22" fmla="*/ 624 w 834"/>
                <a:gd name="T23" fmla="*/ 1092 h 1213"/>
                <a:gd name="T24" fmla="*/ 551 w 834"/>
                <a:gd name="T25" fmla="*/ 869 h 1213"/>
                <a:gd name="T26" fmla="*/ 548 w 834"/>
                <a:gd name="T27" fmla="*/ 802 h 1213"/>
                <a:gd name="T28" fmla="*/ 538 w 834"/>
                <a:gd name="T29" fmla="*/ 640 h 1213"/>
                <a:gd name="T30" fmla="*/ 589 w 834"/>
                <a:gd name="T31" fmla="*/ 788 h 1213"/>
                <a:gd name="T32" fmla="*/ 800 w 834"/>
                <a:gd name="T33" fmla="*/ 851 h 1213"/>
                <a:gd name="T34" fmla="*/ 833 w 834"/>
                <a:gd name="T35" fmla="*/ 772 h 1213"/>
                <a:gd name="T36" fmla="*/ 739 w 834"/>
                <a:gd name="T37" fmla="*/ 609 h 1213"/>
                <a:gd name="T38" fmla="*/ 705 w 834"/>
                <a:gd name="T39" fmla="*/ 552 h 1213"/>
                <a:gd name="T40" fmla="*/ 697 w 834"/>
                <a:gd name="T41" fmla="*/ 529 h 1213"/>
                <a:gd name="T42" fmla="*/ 670 w 834"/>
                <a:gd name="T43" fmla="*/ 516 h 1213"/>
                <a:gd name="T44" fmla="*/ 640 w 834"/>
                <a:gd name="T45" fmla="*/ 457 h 1213"/>
                <a:gd name="T46" fmla="*/ 424 w 834"/>
                <a:gd name="T47" fmla="*/ 304 h 1213"/>
                <a:gd name="T48" fmla="*/ 475 w 834"/>
                <a:gd name="T49" fmla="*/ 208 h 1213"/>
                <a:gd name="T50" fmla="*/ 481 w 834"/>
                <a:gd name="T51" fmla="*/ 191 h 1213"/>
                <a:gd name="T52" fmla="*/ 453 w 834"/>
                <a:gd name="T53" fmla="*/ 215 h 1213"/>
                <a:gd name="T54" fmla="*/ 439 w 834"/>
                <a:gd name="T55" fmla="*/ 237 h 1213"/>
                <a:gd name="T56" fmla="*/ 475 w 834"/>
                <a:gd name="T57" fmla="*/ 208 h 1213"/>
                <a:gd name="T58" fmla="*/ 496 w 834"/>
                <a:gd name="T59" fmla="*/ 196 h 1213"/>
                <a:gd name="T60" fmla="*/ 510 w 834"/>
                <a:gd name="T61" fmla="*/ 175 h 1213"/>
                <a:gd name="T62" fmla="*/ 494 w 834"/>
                <a:gd name="T63" fmla="*/ 122 h 1213"/>
                <a:gd name="T64" fmla="*/ 481 w 834"/>
                <a:gd name="T65" fmla="*/ 82 h 1213"/>
                <a:gd name="T66" fmla="*/ 452 w 834"/>
                <a:gd name="T67" fmla="*/ 43 h 1213"/>
                <a:gd name="T68" fmla="*/ 405 w 834"/>
                <a:gd name="T69" fmla="*/ 12 h 1213"/>
                <a:gd name="T70" fmla="*/ 350 w 834"/>
                <a:gd name="T71" fmla="*/ 0 h 1213"/>
                <a:gd name="T72" fmla="*/ 307 w 834"/>
                <a:gd name="T73" fmla="*/ 5 h 1213"/>
                <a:gd name="T74" fmla="*/ 267 w 834"/>
                <a:gd name="T75" fmla="*/ 29 h 1213"/>
                <a:gd name="T76" fmla="*/ 238 w 834"/>
                <a:gd name="T77" fmla="*/ 65 h 1213"/>
                <a:gd name="T78" fmla="*/ 226 w 834"/>
                <a:gd name="T79" fmla="*/ 106 h 1213"/>
                <a:gd name="T80" fmla="*/ 223 w 834"/>
                <a:gd name="T81" fmla="*/ 150 h 1213"/>
                <a:gd name="T82" fmla="*/ 217 w 834"/>
                <a:gd name="T83" fmla="*/ 177 h 1213"/>
                <a:gd name="T84" fmla="*/ 255 w 834"/>
                <a:gd name="T85" fmla="*/ 227 h 1213"/>
                <a:gd name="T86" fmla="*/ 245 w 834"/>
                <a:gd name="T87" fmla="*/ 205 h 1213"/>
                <a:gd name="T88" fmla="*/ 272 w 834"/>
                <a:gd name="T89" fmla="*/ 218 h 1213"/>
                <a:gd name="T90" fmla="*/ 291 w 834"/>
                <a:gd name="T91" fmla="*/ 244 h 1213"/>
                <a:gd name="T92" fmla="*/ 264 w 834"/>
                <a:gd name="T93" fmla="*/ 276 h 1213"/>
                <a:gd name="T94" fmla="*/ 206 w 834"/>
                <a:gd name="T95" fmla="*/ 250 h 1213"/>
                <a:gd name="T96" fmla="*/ 66 w 834"/>
                <a:gd name="T97" fmla="*/ 155 h 1213"/>
                <a:gd name="T98" fmla="*/ 0 w 834"/>
                <a:gd name="T99" fmla="*/ 141 h 1213"/>
                <a:gd name="T100" fmla="*/ 142 w 834"/>
                <a:gd name="T101" fmla="*/ 245 h 1213"/>
                <a:gd name="T102" fmla="*/ 175 w 834"/>
                <a:gd name="T103" fmla="*/ 262 h 1213"/>
                <a:gd name="T104" fmla="*/ 165 w 834"/>
                <a:gd name="T105" fmla="*/ 287 h 1213"/>
                <a:gd name="T106" fmla="*/ 169 w 834"/>
                <a:gd name="T107" fmla="*/ 305 h 1213"/>
                <a:gd name="T108" fmla="*/ 122 w 834"/>
                <a:gd name="T109" fmla="*/ 324 h 1213"/>
                <a:gd name="T110" fmla="*/ 16 w 834"/>
                <a:gd name="T111" fmla="*/ 504 h 1213"/>
                <a:gd name="T112" fmla="*/ 13 w 834"/>
                <a:gd name="T113" fmla="*/ 517 h 1213"/>
                <a:gd name="T114" fmla="*/ 30 w 834"/>
                <a:gd name="T115" fmla="*/ 549 h 1213"/>
                <a:gd name="T116" fmla="*/ 33 w 834"/>
                <a:gd name="T117" fmla="*/ 567 h 12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4"/>
                <a:gd name="T178" fmla="*/ 0 h 1213"/>
                <a:gd name="T179" fmla="*/ 834 w 834"/>
                <a:gd name="T180" fmla="*/ 1213 h 121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4" h="1213">
                  <a:moveTo>
                    <a:pt x="33" y="567"/>
                  </a:moveTo>
                  <a:lnTo>
                    <a:pt x="30" y="592"/>
                  </a:lnTo>
                  <a:lnTo>
                    <a:pt x="35" y="632"/>
                  </a:lnTo>
                  <a:lnTo>
                    <a:pt x="37" y="637"/>
                  </a:lnTo>
                  <a:lnTo>
                    <a:pt x="35" y="657"/>
                  </a:lnTo>
                  <a:lnTo>
                    <a:pt x="61" y="670"/>
                  </a:lnTo>
                  <a:lnTo>
                    <a:pt x="78" y="668"/>
                  </a:lnTo>
                  <a:lnTo>
                    <a:pt x="109" y="660"/>
                  </a:lnTo>
                  <a:lnTo>
                    <a:pt x="139" y="640"/>
                  </a:lnTo>
                  <a:lnTo>
                    <a:pt x="129" y="713"/>
                  </a:lnTo>
                  <a:lnTo>
                    <a:pt x="108" y="784"/>
                  </a:lnTo>
                  <a:lnTo>
                    <a:pt x="85" y="829"/>
                  </a:lnTo>
                  <a:lnTo>
                    <a:pt x="61" y="1009"/>
                  </a:lnTo>
                  <a:lnTo>
                    <a:pt x="74" y="1150"/>
                  </a:lnTo>
                  <a:lnTo>
                    <a:pt x="60" y="1210"/>
                  </a:lnTo>
                  <a:lnTo>
                    <a:pt x="327" y="1211"/>
                  </a:lnTo>
                  <a:lnTo>
                    <a:pt x="330" y="1113"/>
                  </a:lnTo>
                  <a:lnTo>
                    <a:pt x="342" y="1059"/>
                  </a:lnTo>
                  <a:lnTo>
                    <a:pt x="378" y="1104"/>
                  </a:lnTo>
                  <a:lnTo>
                    <a:pt x="382" y="1165"/>
                  </a:lnTo>
                  <a:lnTo>
                    <a:pt x="402" y="1210"/>
                  </a:lnTo>
                  <a:lnTo>
                    <a:pt x="649" y="1212"/>
                  </a:lnTo>
                  <a:lnTo>
                    <a:pt x="624" y="1143"/>
                  </a:lnTo>
                  <a:lnTo>
                    <a:pt x="624" y="1092"/>
                  </a:lnTo>
                  <a:lnTo>
                    <a:pt x="544" y="917"/>
                  </a:lnTo>
                  <a:lnTo>
                    <a:pt x="551" y="869"/>
                  </a:lnTo>
                  <a:lnTo>
                    <a:pt x="503" y="802"/>
                  </a:lnTo>
                  <a:lnTo>
                    <a:pt x="548" y="802"/>
                  </a:lnTo>
                  <a:lnTo>
                    <a:pt x="503" y="651"/>
                  </a:lnTo>
                  <a:lnTo>
                    <a:pt x="538" y="640"/>
                  </a:lnTo>
                  <a:lnTo>
                    <a:pt x="536" y="751"/>
                  </a:lnTo>
                  <a:lnTo>
                    <a:pt x="589" y="788"/>
                  </a:lnTo>
                  <a:lnTo>
                    <a:pt x="622" y="716"/>
                  </a:lnTo>
                  <a:lnTo>
                    <a:pt x="800" y="851"/>
                  </a:lnTo>
                  <a:lnTo>
                    <a:pt x="833" y="851"/>
                  </a:lnTo>
                  <a:lnTo>
                    <a:pt x="833" y="772"/>
                  </a:lnTo>
                  <a:lnTo>
                    <a:pt x="711" y="687"/>
                  </a:lnTo>
                  <a:lnTo>
                    <a:pt x="739" y="609"/>
                  </a:lnTo>
                  <a:lnTo>
                    <a:pt x="705" y="559"/>
                  </a:lnTo>
                  <a:lnTo>
                    <a:pt x="705" y="552"/>
                  </a:lnTo>
                  <a:lnTo>
                    <a:pt x="703" y="541"/>
                  </a:lnTo>
                  <a:lnTo>
                    <a:pt x="697" y="529"/>
                  </a:lnTo>
                  <a:lnTo>
                    <a:pt x="683" y="521"/>
                  </a:lnTo>
                  <a:lnTo>
                    <a:pt x="670" y="516"/>
                  </a:lnTo>
                  <a:lnTo>
                    <a:pt x="653" y="513"/>
                  </a:lnTo>
                  <a:lnTo>
                    <a:pt x="640" y="457"/>
                  </a:lnTo>
                  <a:lnTo>
                    <a:pt x="466" y="319"/>
                  </a:lnTo>
                  <a:lnTo>
                    <a:pt x="424" y="304"/>
                  </a:lnTo>
                  <a:lnTo>
                    <a:pt x="434" y="252"/>
                  </a:lnTo>
                  <a:lnTo>
                    <a:pt x="475" y="208"/>
                  </a:lnTo>
                  <a:lnTo>
                    <a:pt x="463" y="208"/>
                  </a:lnTo>
                  <a:lnTo>
                    <a:pt x="481" y="191"/>
                  </a:lnTo>
                  <a:lnTo>
                    <a:pt x="452" y="191"/>
                  </a:lnTo>
                  <a:lnTo>
                    <a:pt x="453" y="215"/>
                  </a:lnTo>
                  <a:lnTo>
                    <a:pt x="441" y="218"/>
                  </a:lnTo>
                  <a:lnTo>
                    <a:pt x="439" y="237"/>
                  </a:lnTo>
                  <a:lnTo>
                    <a:pt x="463" y="208"/>
                  </a:lnTo>
                  <a:lnTo>
                    <a:pt x="475" y="208"/>
                  </a:lnTo>
                  <a:lnTo>
                    <a:pt x="487" y="203"/>
                  </a:lnTo>
                  <a:lnTo>
                    <a:pt x="496" y="196"/>
                  </a:lnTo>
                  <a:lnTo>
                    <a:pt x="506" y="187"/>
                  </a:lnTo>
                  <a:lnTo>
                    <a:pt x="510" y="175"/>
                  </a:lnTo>
                  <a:lnTo>
                    <a:pt x="496" y="150"/>
                  </a:lnTo>
                  <a:lnTo>
                    <a:pt x="494" y="122"/>
                  </a:lnTo>
                  <a:lnTo>
                    <a:pt x="489" y="101"/>
                  </a:lnTo>
                  <a:lnTo>
                    <a:pt x="481" y="82"/>
                  </a:lnTo>
                  <a:lnTo>
                    <a:pt x="469" y="65"/>
                  </a:lnTo>
                  <a:lnTo>
                    <a:pt x="452" y="43"/>
                  </a:lnTo>
                  <a:lnTo>
                    <a:pt x="427" y="25"/>
                  </a:lnTo>
                  <a:lnTo>
                    <a:pt x="405" y="12"/>
                  </a:lnTo>
                  <a:lnTo>
                    <a:pt x="376" y="3"/>
                  </a:lnTo>
                  <a:lnTo>
                    <a:pt x="350" y="0"/>
                  </a:lnTo>
                  <a:lnTo>
                    <a:pt x="328" y="1"/>
                  </a:lnTo>
                  <a:lnTo>
                    <a:pt x="307" y="5"/>
                  </a:lnTo>
                  <a:lnTo>
                    <a:pt x="284" y="15"/>
                  </a:lnTo>
                  <a:lnTo>
                    <a:pt x="267" y="29"/>
                  </a:lnTo>
                  <a:lnTo>
                    <a:pt x="250" y="47"/>
                  </a:lnTo>
                  <a:lnTo>
                    <a:pt x="238" y="65"/>
                  </a:lnTo>
                  <a:lnTo>
                    <a:pt x="230" y="84"/>
                  </a:lnTo>
                  <a:lnTo>
                    <a:pt x="226" y="106"/>
                  </a:lnTo>
                  <a:lnTo>
                    <a:pt x="220" y="128"/>
                  </a:lnTo>
                  <a:lnTo>
                    <a:pt x="223" y="150"/>
                  </a:lnTo>
                  <a:lnTo>
                    <a:pt x="226" y="172"/>
                  </a:lnTo>
                  <a:lnTo>
                    <a:pt x="217" y="177"/>
                  </a:lnTo>
                  <a:lnTo>
                    <a:pt x="230" y="207"/>
                  </a:lnTo>
                  <a:lnTo>
                    <a:pt x="255" y="227"/>
                  </a:lnTo>
                  <a:lnTo>
                    <a:pt x="288" y="251"/>
                  </a:lnTo>
                  <a:lnTo>
                    <a:pt x="245" y="205"/>
                  </a:lnTo>
                  <a:lnTo>
                    <a:pt x="268" y="203"/>
                  </a:lnTo>
                  <a:lnTo>
                    <a:pt x="272" y="218"/>
                  </a:lnTo>
                  <a:lnTo>
                    <a:pt x="294" y="230"/>
                  </a:lnTo>
                  <a:lnTo>
                    <a:pt x="291" y="244"/>
                  </a:lnTo>
                  <a:lnTo>
                    <a:pt x="283" y="256"/>
                  </a:lnTo>
                  <a:lnTo>
                    <a:pt x="264" y="276"/>
                  </a:lnTo>
                  <a:lnTo>
                    <a:pt x="247" y="282"/>
                  </a:lnTo>
                  <a:lnTo>
                    <a:pt x="206" y="250"/>
                  </a:lnTo>
                  <a:lnTo>
                    <a:pt x="198" y="252"/>
                  </a:lnTo>
                  <a:lnTo>
                    <a:pt x="66" y="155"/>
                  </a:lnTo>
                  <a:lnTo>
                    <a:pt x="21" y="112"/>
                  </a:lnTo>
                  <a:lnTo>
                    <a:pt x="0" y="141"/>
                  </a:lnTo>
                  <a:lnTo>
                    <a:pt x="45" y="169"/>
                  </a:lnTo>
                  <a:lnTo>
                    <a:pt x="142" y="245"/>
                  </a:lnTo>
                  <a:lnTo>
                    <a:pt x="143" y="262"/>
                  </a:lnTo>
                  <a:lnTo>
                    <a:pt x="175" y="262"/>
                  </a:lnTo>
                  <a:lnTo>
                    <a:pt x="182" y="276"/>
                  </a:lnTo>
                  <a:lnTo>
                    <a:pt x="165" y="287"/>
                  </a:lnTo>
                  <a:lnTo>
                    <a:pt x="182" y="304"/>
                  </a:lnTo>
                  <a:lnTo>
                    <a:pt x="169" y="305"/>
                  </a:lnTo>
                  <a:lnTo>
                    <a:pt x="143" y="313"/>
                  </a:lnTo>
                  <a:lnTo>
                    <a:pt x="122" y="324"/>
                  </a:lnTo>
                  <a:lnTo>
                    <a:pt x="108" y="341"/>
                  </a:lnTo>
                  <a:lnTo>
                    <a:pt x="16" y="504"/>
                  </a:lnTo>
                  <a:lnTo>
                    <a:pt x="13" y="510"/>
                  </a:lnTo>
                  <a:lnTo>
                    <a:pt x="13" y="517"/>
                  </a:lnTo>
                  <a:lnTo>
                    <a:pt x="21" y="536"/>
                  </a:lnTo>
                  <a:lnTo>
                    <a:pt x="30" y="549"/>
                  </a:lnTo>
                  <a:lnTo>
                    <a:pt x="39" y="558"/>
                  </a:lnTo>
                  <a:lnTo>
                    <a:pt x="33" y="567"/>
                  </a:lnTo>
                </a:path>
              </a:pathLst>
            </a:custGeom>
            <a:solidFill>
              <a:srgbClr val="FFFFFF"/>
            </a:solidFill>
            <a:ln w="12700" cap="rnd">
              <a:noFill/>
              <a:round/>
              <a:headEnd/>
              <a:tailEnd/>
            </a:ln>
          </p:spPr>
          <p:txBody>
            <a:bodyPr/>
            <a:lstStyle/>
            <a:p>
              <a:pPr eaLnBrk="0" hangingPunct="0"/>
              <a:endParaRPr lang="en-US" dirty="0"/>
            </a:p>
          </p:txBody>
        </p:sp>
        <p:sp>
          <p:nvSpPr>
            <p:cNvPr id="3231" name="Freeform 3291"/>
            <p:cNvSpPr>
              <a:spLocks/>
            </p:cNvSpPr>
            <p:nvPr/>
          </p:nvSpPr>
          <p:spPr bwMode="auto">
            <a:xfrm>
              <a:off x="2765" y="1417"/>
              <a:ext cx="840" cy="1219"/>
            </a:xfrm>
            <a:custGeom>
              <a:avLst/>
              <a:gdLst>
                <a:gd name="T0" fmla="*/ 30 w 840"/>
                <a:gd name="T1" fmla="*/ 595 h 1219"/>
                <a:gd name="T2" fmla="*/ 37 w 840"/>
                <a:gd name="T3" fmla="*/ 640 h 1219"/>
                <a:gd name="T4" fmla="*/ 61 w 840"/>
                <a:gd name="T5" fmla="*/ 673 h 1219"/>
                <a:gd name="T6" fmla="*/ 110 w 840"/>
                <a:gd name="T7" fmla="*/ 663 h 1219"/>
                <a:gd name="T8" fmla="*/ 130 w 840"/>
                <a:gd name="T9" fmla="*/ 717 h 1219"/>
                <a:gd name="T10" fmla="*/ 86 w 840"/>
                <a:gd name="T11" fmla="*/ 833 h 1219"/>
                <a:gd name="T12" fmla="*/ 75 w 840"/>
                <a:gd name="T13" fmla="*/ 1156 h 1219"/>
                <a:gd name="T14" fmla="*/ 329 w 840"/>
                <a:gd name="T15" fmla="*/ 1217 h 1219"/>
                <a:gd name="T16" fmla="*/ 344 w 840"/>
                <a:gd name="T17" fmla="*/ 1064 h 1219"/>
                <a:gd name="T18" fmla="*/ 385 w 840"/>
                <a:gd name="T19" fmla="*/ 1171 h 1219"/>
                <a:gd name="T20" fmla="*/ 654 w 840"/>
                <a:gd name="T21" fmla="*/ 1218 h 1219"/>
                <a:gd name="T22" fmla="*/ 628 w 840"/>
                <a:gd name="T23" fmla="*/ 1097 h 1219"/>
                <a:gd name="T24" fmla="*/ 555 w 840"/>
                <a:gd name="T25" fmla="*/ 873 h 1219"/>
                <a:gd name="T26" fmla="*/ 552 w 840"/>
                <a:gd name="T27" fmla="*/ 806 h 1219"/>
                <a:gd name="T28" fmla="*/ 542 w 840"/>
                <a:gd name="T29" fmla="*/ 643 h 1219"/>
                <a:gd name="T30" fmla="*/ 593 w 840"/>
                <a:gd name="T31" fmla="*/ 792 h 1219"/>
                <a:gd name="T32" fmla="*/ 806 w 840"/>
                <a:gd name="T33" fmla="*/ 855 h 1219"/>
                <a:gd name="T34" fmla="*/ 839 w 840"/>
                <a:gd name="T35" fmla="*/ 776 h 1219"/>
                <a:gd name="T36" fmla="*/ 744 w 840"/>
                <a:gd name="T37" fmla="*/ 612 h 1219"/>
                <a:gd name="T38" fmla="*/ 710 w 840"/>
                <a:gd name="T39" fmla="*/ 555 h 1219"/>
                <a:gd name="T40" fmla="*/ 702 w 840"/>
                <a:gd name="T41" fmla="*/ 532 h 1219"/>
                <a:gd name="T42" fmla="*/ 675 w 840"/>
                <a:gd name="T43" fmla="*/ 519 h 1219"/>
                <a:gd name="T44" fmla="*/ 645 w 840"/>
                <a:gd name="T45" fmla="*/ 459 h 1219"/>
                <a:gd name="T46" fmla="*/ 427 w 840"/>
                <a:gd name="T47" fmla="*/ 306 h 1219"/>
                <a:gd name="T48" fmla="*/ 478 w 840"/>
                <a:gd name="T49" fmla="*/ 209 h 1219"/>
                <a:gd name="T50" fmla="*/ 484 w 840"/>
                <a:gd name="T51" fmla="*/ 192 h 1219"/>
                <a:gd name="T52" fmla="*/ 456 w 840"/>
                <a:gd name="T53" fmla="*/ 216 h 1219"/>
                <a:gd name="T54" fmla="*/ 442 w 840"/>
                <a:gd name="T55" fmla="*/ 238 h 1219"/>
                <a:gd name="T56" fmla="*/ 478 w 840"/>
                <a:gd name="T57" fmla="*/ 209 h 1219"/>
                <a:gd name="T58" fmla="*/ 500 w 840"/>
                <a:gd name="T59" fmla="*/ 197 h 1219"/>
                <a:gd name="T60" fmla="*/ 514 w 840"/>
                <a:gd name="T61" fmla="*/ 176 h 1219"/>
                <a:gd name="T62" fmla="*/ 498 w 840"/>
                <a:gd name="T63" fmla="*/ 123 h 1219"/>
                <a:gd name="T64" fmla="*/ 484 w 840"/>
                <a:gd name="T65" fmla="*/ 82 h 1219"/>
                <a:gd name="T66" fmla="*/ 455 w 840"/>
                <a:gd name="T67" fmla="*/ 43 h 1219"/>
                <a:gd name="T68" fmla="*/ 408 w 840"/>
                <a:gd name="T69" fmla="*/ 12 h 1219"/>
                <a:gd name="T70" fmla="*/ 353 w 840"/>
                <a:gd name="T71" fmla="*/ 0 h 1219"/>
                <a:gd name="T72" fmla="*/ 309 w 840"/>
                <a:gd name="T73" fmla="*/ 5 h 1219"/>
                <a:gd name="T74" fmla="*/ 269 w 840"/>
                <a:gd name="T75" fmla="*/ 29 h 1219"/>
                <a:gd name="T76" fmla="*/ 240 w 840"/>
                <a:gd name="T77" fmla="*/ 65 h 1219"/>
                <a:gd name="T78" fmla="*/ 228 w 840"/>
                <a:gd name="T79" fmla="*/ 107 h 1219"/>
                <a:gd name="T80" fmla="*/ 225 w 840"/>
                <a:gd name="T81" fmla="*/ 151 h 1219"/>
                <a:gd name="T82" fmla="*/ 219 w 840"/>
                <a:gd name="T83" fmla="*/ 178 h 1219"/>
                <a:gd name="T84" fmla="*/ 257 w 840"/>
                <a:gd name="T85" fmla="*/ 228 h 1219"/>
                <a:gd name="T86" fmla="*/ 247 w 840"/>
                <a:gd name="T87" fmla="*/ 206 h 1219"/>
                <a:gd name="T88" fmla="*/ 274 w 840"/>
                <a:gd name="T89" fmla="*/ 219 h 1219"/>
                <a:gd name="T90" fmla="*/ 293 w 840"/>
                <a:gd name="T91" fmla="*/ 245 h 1219"/>
                <a:gd name="T92" fmla="*/ 266 w 840"/>
                <a:gd name="T93" fmla="*/ 277 h 1219"/>
                <a:gd name="T94" fmla="*/ 207 w 840"/>
                <a:gd name="T95" fmla="*/ 251 h 1219"/>
                <a:gd name="T96" fmla="*/ 66 w 840"/>
                <a:gd name="T97" fmla="*/ 156 h 1219"/>
                <a:gd name="T98" fmla="*/ 0 w 840"/>
                <a:gd name="T99" fmla="*/ 142 h 1219"/>
                <a:gd name="T100" fmla="*/ 143 w 840"/>
                <a:gd name="T101" fmla="*/ 246 h 1219"/>
                <a:gd name="T102" fmla="*/ 176 w 840"/>
                <a:gd name="T103" fmla="*/ 263 h 1219"/>
                <a:gd name="T104" fmla="*/ 166 w 840"/>
                <a:gd name="T105" fmla="*/ 288 h 1219"/>
                <a:gd name="T106" fmla="*/ 170 w 840"/>
                <a:gd name="T107" fmla="*/ 307 h 1219"/>
                <a:gd name="T108" fmla="*/ 123 w 840"/>
                <a:gd name="T109" fmla="*/ 326 h 1219"/>
                <a:gd name="T110" fmla="*/ 16 w 840"/>
                <a:gd name="T111" fmla="*/ 506 h 1219"/>
                <a:gd name="T112" fmla="*/ 13 w 840"/>
                <a:gd name="T113" fmla="*/ 520 h 1219"/>
                <a:gd name="T114" fmla="*/ 30 w 840"/>
                <a:gd name="T115" fmla="*/ 552 h 1219"/>
                <a:gd name="T116" fmla="*/ 33 w 840"/>
                <a:gd name="T117" fmla="*/ 570 h 1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0"/>
                <a:gd name="T178" fmla="*/ 0 h 1219"/>
                <a:gd name="T179" fmla="*/ 840 w 840"/>
                <a:gd name="T180" fmla="*/ 1219 h 1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0" h="1219">
                  <a:moveTo>
                    <a:pt x="33" y="570"/>
                  </a:moveTo>
                  <a:lnTo>
                    <a:pt x="30" y="595"/>
                  </a:lnTo>
                  <a:lnTo>
                    <a:pt x="35" y="635"/>
                  </a:lnTo>
                  <a:lnTo>
                    <a:pt x="37" y="640"/>
                  </a:lnTo>
                  <a:lnTo>
                    <a:pt x="35" y="660"/>
                  </a:lnTo>
                  <a:lnTo>
                    <a:pt x="61" y="673"/>
                  </a:lnTo>
                  <a:lnTo>
                    <a:pt x="79" y="671"/>
                  </a:lnTo>
                  <a:lnTo>
                    <a:pt x="110" y="663"/>
                  </a:lnTo>
                  <a:lnTo>
                    <a:pt x="140" y="643"/>
                  </a:lnTo>
                  <a:lnTo>
                    <a:pt x="130" y="717"/>
                  </a:lnTo>
                  <a:lnTo>
                    <a:pt x="109" y="788"/>
                  </a:lnTo>
                  <a:lnTo>
                    <a:pt x="86" y="833"/>
                  </a:lnTo>
                  <a:lnTo>
                    <a:pt x="61" y="1014"/>
                  </a:lnTo>
                  <a:lnTo>
                    <a:pt x="75" y="1156"/>
                  </a:lnTo>
                  <a:lnTo>
                    <a:pt x="60" y="1216"/>
                  </a:lnTo>
                  <a:lnTo>
                    <a:pt x="329" y="1217"/>
                  </a:lnTo>
                  <a:lnTo>
                    <a:pt x="332" y="1119"/>
                  </a:lnTo>
                  <a:lnTo>
                    <a:pt x="344" y="1064"/>
                  </a:lnTo>
                  <a:lnTo>
                    <a:pt x="381" y="1109"/>
                  </a:lnTo>
                  <a:lnTo>
                    <a:pt x="385" y="1171"/>
                  </a:lnTo>
                  <a:lnTo>
                    <a:pt x="405" y="1216"/>
                  </a:lnTo>
                  <a:lnTo>
                    <a:pt x="654" y="1218"/>
                  </a:lnTo>
                  <a:lnTo>
                    <a:pt x="628" y="1149"/>
                  </a:lnTo>
                  <a:lnTo>
                    <a:pt x="628" y="1097"/>
                  </a:lnTo>
                  <a:lnTo>
                    <a:pt x="548" y="922"/>
                  </a:lnTo>
                  <a:lnTo>
                    <a:pt x="555" y="873"/>
                  </a:lnTo>
                  <a:lnTo>
                    <a:pt x="507" y="806"/>
                  </a:lnTo>
                  <a:lnTo>
                    <a:pt x="552" y="806"/>
                  </a:lnTo>
                  <a:lnTo>
                    <a:pt x="507" y="654"/>
                  </a:lnTo>
                  <a:lnTo>
                    <a:pt x="542" y="643"/>
                  </a:lnTo>
                  <a:lnTo>
                    <a:pt x="540" y="755"/>
                  </a:lnTo>
                  <a:lnTo>
                    <a:pt x="593" y="792"/>
                  </a:lnTo>
                  <a:lnTo>
                    <a:pt x="626" y="720"/>
                  </a:lnTo>
                  <a:lnTo>
                    <a:pt x="806" y="855"/>
                  </a:lnTo>
                  <a:lnTo>
                    <a:pt x="839" y="855"/>
                  </a:lnTo>
                  <a:lnTo>
                    <a:pt x="839" y="776"/>
                  </a:lnTo>
                  <a:lnTo>
                    <a:pt x="716" y="690"/>
                  </a:lnTo>
                  <a:lnTo>
                    <a:pt x="744" y="612"/>
                  </a:lnTo>
                  <a:lnTo>
                    <a:pt x="710" y="562"/>
                  </a:lnTo>
                  <a:lnTo>
                    <a:pt x="710" y="555"/>
                  </a:lnTo>
                  <a:lnTo>
                    <a:pt x="708" y="544"/>
                  </a:lnTo>
                  <a:lnTo>
                    <a:pt x="702" y="532"/>
                  </a:lnTo>
                  <a:lnTo>
                    <a:pt x="688" y="524"/>
                  </a:lnTo>
                  <a:lnTo>
                    <a:pt x="675" y="519"/>
                  </a:lnTo>
                  <a:lnTo>
                    <a:pt x="658" y="516"/>
                  </a:lnTo>
                  <a:lnTo>
                    <a:pt x="645" y="459"/>
                  </a:lnTo>
                  <a:lnTo>
                    <a:pt x="469" y="321"/>
                  </a:lnTo>
                  <a:lnTo>
                    <a:pt x="427" y="306"/>
                  </a:lnTo>
                  <a:lnTo>
                    <a:pt x="437" y="253"/>
                  </a:lnTo>
                  <a:lnTo>
                    <a:pt x="478" y="209"/>
                  </a:lnTo>
                  <a:lnTo>
                    <a:pt x="466" y="209"/>
                  </a:lnTo>
                  <a:lnTo>
                    <a:pt x="484" y="192"/>
                  </a:lnTo>
                  <a:lnTo>
                    <a:pt x="455" y="192"/>
                  </a:lnTo>
                  <a:lnTo>
                    <a:pt x="456" y="216"/>
                  </a:lnTo>
                  <a:lnTo>
                    <a:pt x="444" y="219"/>
                  </a:lnTo>
                  <a:lnTo>
                    <a:pt x="442" y="238"/>
                  </a:lnTo>
                  <a:lnTo>
                    <a:pt x="466" y="209"/>
                  </a:lnTo>
                  <a:lnTo>
                    <a:pt x="478" y="209"/>
                  </a:lnTo>
                  <a:lnTo>
                    <a:pt x="491" y="204"/>
                  </a:lnTo>
                  <a:lnTo>
                    <a:pt x="500" y="197"/>
                  </a:lnTo>
                  <a:lnTo>
                    <a:pt x="510" y="188"/>
                  </a:lnTo>
                  <a:lnTo>
                    <a:pt x="514" y="176"/>
                  </a:lnTo>
                  <a:lnTo>
                    <a:pt x="500" y="151"/>
                  </a:lnTo>
                  <a:lnTo>
                    <a:pt x="498" y="123"/>
                  </a:lnTo>
                  <a:lnTo>
                    <a:pt x="493" y="102"/>
                  </a:lnTo>
                  <a:lnTo>
                    <a:pt x="484" y="82"/>
                  </a:lnTo>
                  <a:lnTo>
                    <a:pt x="472" y="65"/>
                  </a:lnTo>
                  <a:lnTo>
                    <a:pt x="455" y="43"/>
                  </a:lnTo>
                  <a:lnTo>
                    <a:pt x="430" y="25"/>
                  </a:lnTo>
                  <a:lnTo>
                    <a:pt x="408" y="12"/>
                  </a:lnTo>
                  <a:lnTo>
                    <a:pt x="379" y="3"/>
                  </a:lnTo>
                  <a:lnTo>
                    <a:pt x="353" y="0"/>
                  </a:lnTo>
                  <a:lnTo>
                    <a:pt x="330" y="1"/>
                  </a:lnTo>
                  <a:lnTo>
                    <a:pt x="309" y="5"/>
                  </a:lnTo>
                  <a:lnTo>
                    <a:pt x="286" y="15"/>
                  </a:lnTo>
                  <a:lnTo>
                    <a:pt x="269" y="29"/>
                  </a:lnTo>
                  <a:lnTo>
                    <a:pt x="252" y="47"/>
                  </a:lnTo>
                  <a:lnTo>
                    <a:pt x="240" y="65"/>
                  </a:lnTo>
                  <a:lnTo>
                    <a:pt x="232" y="84"/>
                  </a:lnTo>
                  <a:lnTo>
                    <a:pt x="228" y="107"/>
                  </a:lnTo>
                  <a:lnTo>
                    <a:pt x="222" y="129"/>
                  </a:lnTo>
                  <a:lnTo>
                    <a:pt x="225" y="151"/>
                  </a:lnTo>
                  <a:lnTo>
                    <a:pt x="228" y="173"/>
                  </a:lnTo>
                  <a:lnTo>
                    <a:pt x="219" y="178"/>
                  </a:lnTo>
                  <a:lnTo>
                    <a:pt x="232" y="208"/>
                  </a:lnTo>
                  <a:lnTo>
                    <a:pt x="257" y="228"/>
                  </a:lnTo>
                  <a:lnTo>
                    <a:pt x="290" y="252"/>
                  </a:lnTo>
                  <a:lnTo>
                    <a:pt x="247" y="206"/>
                  </a:lnTo>
                  <a:lnTo>
                    <a:pt x="270" y="204"/>
                  </a:lnTo>
                  <a:lnTo>
                    <a:pt x="274" y="219"/>
                  </a:lnTo>
                  <a:lnTo>
                    <a:pt x="296" y="231"/>
                  </a:lnTo>
                  <a:lnTo>
                    <a:pt x="293" y="245"/>
                  </a:lnTo>
                  <a:lnTo>
                    <a:pt x="285" y="257"/>
                  </a:lnTo>
                  <a:lnTo>
                    <a:pt x="266" y="277"/>
                  </a:lnTo>
                  <a:lnTo>
                    <a:pt x="249" y="283"/>
                  </a:lnTo>
                  <a:lnTo>
                    <a:pt x="207" y="251"/>
                  </a:lnTo>
                  <a:lnTo>
                    <a:pt x="199" y="253"/>
                  </a:lnTo>
                  <a:lnTo>
                    <a:pt x="66" y="156"/>
                  </a:lnTo>
                  <a:lnTo>
                    <a:pt x="21" y="113"/>
                  </a:lnTo>
                  <a:lnTo>
                    <a:pt x="0" y="142"/>
                  </a:lnTo>
                  <a:lnTo>
                    <a:pt x="45" y="170"/>
                  </a:lnTo>
                  <a:lnTo>
                    <a:pt x="143" y="246"/>
                  </a:lnTo>
                  <a:lnTo>
                    <a:pt x="144" y="263"/>
                  </a:lnTo>
                  <a:lnTo>
                    <a:pt x="176" y="263"/>
                  </a:lnTo>
                  <a:lnTo>
                    <a:pt x="183" y="277"/>
                  </a:lnTo>
                  <a:lnTo>
                    <a:pt x="166" y="288"/>
                  </a:lnTo>
                  <a:lnTo>
                    <a:pt x="183" y="306"/>
                  </a:lnTo>
                  <a:lnTo>
                    <a:pt x="170" y="307"/>
                  </a:lnTo>
                  <a:lnTo>
                    <a:pt x="144" y="315"/>
                  </a:lnTo>
                  <a:lnTo>
                    <a:pt x="123" y="326"/>
                  </a:lnTo>
                  <a:lnTo>
                    <a:pt x="109" y="343"/>
                  </a:lnTo>
                  <a:lnTo>
                    <a:pt x="16" y="506"/>
                  </a:lnTo>
                  <a:lnTo>
                    <a:pt x="13" y="513"/>
                  </a:lnTo>
                  <a:lnTo>
                    <a:pt x="13" y="520"/>
                  </a:lnTo>
                  <a:lnTo>
                    <a:pt x="21" y="539"/>
                  </a:lnTo>
                  <a:lnTo>
                    <a:pt x="30" y="552"/>
                  </a:lnTo>
                  <a:lnTo>
                    <a:pt x="39" y="561"/>
                  </a:lnTo>
                  <a:lnTo>
                    <a:pt x="33" y="570"/>
                  </a:lnTo>
                </a:path>
              </a:pathLst>
            </a:custGeom>
            <a:noFill/>
            <a:ln w="25400" cap="rnd">
              <a:solidFill>
                <a:srgbClr val="000080"/>
              </a:solidFill>
              <a:round/>
              <a:headEnd/>
              <a:tailEnd/>
            </a:ln>
          </p:spPr>
          <p:txBody>
            <a:bodyPr/>
            <a:lstStyle/>
            <a:p>
              <a:pPr eaLnBrk="0" hangingPunct="0"/>
              <a:endParaRPr lang="en-US" dirty="0"/>
            </a:p>
          </p:txBody>
        </p:sp>
        <p:sp>
          <p:nvSpPr>
            <p:cNvPr id="3232" name="Freeform 3292"/>
            <p:cNvSpPr>
              <a:spLocks/>
            </p:cNvSpPr>
            <p:nvPr/>
          </p:nvSpPr>
          <p:spPr bwMode="auto">
            <a:xfrm>
              <a:off x="2843" y="1358"/>
              <a:ext cx="874" cy="1268"/>
            </a:xfrm>
            <a:custGeom>
              <a:avLst/>
              <a:gdLst>
                <a:gd name="T0" fmla="*/ 29 w 874"/>
                <a:gd name="T1" fmla="*/ 616 h 1268"/>
                <a:gd name="T2" fmla="*/ 37 w 874"/>
                <a:gd name="T3" fmla="*/ 664 h 1268"/>
                <a:gd name="T4" fmla="*/ 65 w 874"/>
                <a:gd name="T5" fmla="*/ 698 h 1268"/>
                <a:gd name="T6" fmla="*/ 113 w 874"/>
                <a:gd name="T7" fmla="*/ 689 h 1268"/>
                <a:gd name="T8" fmla="*/ 133 w 874"/>
                <a:gd name="T9" fmla="*/ 744 h 1268"/>
                <a:gd name="T10" fmla="*/ 87 w 874"/>
                <a:gd name="T11" fmla="*/ 863 h 1268"/>
                <a:gd name="T12" fmla="*/ 73 w 874"/>
                <a:gd name="T13" fmla="*/ 1198 h 1268"/>
                <a:gd name="T14" fmla="*/ 340 w 874"/>
                <a:gd name="T15" fmla="*/ 1264 h 1268"/>
                <a:gd name="T16" fmla="*/ 355 w 874"/>
                <a:gd name="T17" fmla="*/ 1107 h 1268"/>
                <a:gd name="T18" fmla="*/ 396 w 874"/>
                <a:gd name="T19" fmla="*/ 1217 h 1268"/>
                <a:gd name="T20" fmla="*/ 675 w 874"/>
                <a:gd name="T21" fmla="*/ 1267 h 1268"/>
                <a:gd name="T22" fmla="*/ 648 w 874"/>
                <a:gd name="T23" fmla="*/ 1141 h 1268"/>
                <a:gd name="T24" fmla="*/ 577 w 874"/>
                <a:gd name="T25" fmla="*/ 907 h 1268"/>
                <a:gd name="T26" fmla="*/ 572 w 874"/>
                <a:gd name="T27" fmla="*/ 837 h 1268"/>
                <a:gd name="T28" fmla="*/ 562 w 874"/>
                <a:gd name="T29" fmla="*/ 668 h 1268"/>
                <a:gd name="T30" fmla="*/ 614 w 874"/>
                <a:gd name="T31" fmla="*/ 823 h 1268"/>
                <a:gd name="T32" fmla="*/ 837 w 874"/>
                <a:gd name="T33" fmla="*/ 892 h 1268"/>
                <a:gd name="T34" fmla="*/ 873 w 874"/>
                <a:gd name="T35" fmla="*/ 808 h 1268"/>
                <a:gd name="T36" fmla="*/ 773 w 874"/>
                <a:gd name="T37" fmla="*/ 637 h 1268"/>
                <a:gd name="T38" fmla="*/ 738 w 874"/>
                <a:gd name="T39" fmla="*/ 579 h 1268"/>
                <a:gd name="T40" fmla="*/ 730 w 874"/>
                <a:gd name="T41" fmla="*/ 556 h 1268"/>
                <a:gd name="T42" fmla="*/ 701 w 874"/>
                <a:gd name="T43" fmla="*/ 538 h 1268"/>
                <a:gd name="T44" fmla="*/ 669 w 874"/>
                <a:gd name="T45" fmla="*/ 479 h 1268"/>
                <a:gd name="T46" fmla="*/ 444 w 874"/>
                <a:gd name="T47" fmla="*/ 318 h 1268"/>
                <a:gd name="T48" fmla="*/ 499 w 874"/>
                <a:gd name="T49" fmla="*/ 218 h 1268"/>
                <a:gd name="T50" fmla="*/ 505 w 874"/>
                <a:gd name="T51" fmla="*/ 201 h 1268"/>
                <a:gd name="T52" fmla="*/ 476 w 874"/>
                <a:gd name="T53" fmla="*/ 228 h 1268"/>
                <a:gd name="T54" fmla="*/ 461 w 874"/>
                <a:gd name="T55" fmla="*/ 250 h 1268"/>
                <a:gd name="T56" fmla="*/ 499 w 874"/>
                <a:gd name="T57" fmla="*/ 218 h 1268"/>
                <a:gd name="T58" fmla="*/ 522 w 874"/>
                <a:gd name="T59" fmla="*/ 205 h 1268"/>
                <a:gd name="T60" fmla="*/ 536 w 874"/>
                <a:gd name="T61" fmla="*/ 184 h 1268"/>
                <a:gd name="T62" fmla="*/ 517 w 874"/>
                <a:gd name="T63" fmla="*/ 129 h 1268"/>
                <a:gd name="T64" fmla="*/ 505 w 874"/>
                <a:gd name="T65" fmla="*/ 88 h 1268"/>
                <a:gd name="T66" fmla="*/ 476 w 874"/>
                <a:gd name="T67" fmla="*/ 46 h 1268"/>
                <a:gd name="T68" fmla="*/ 428 w 874"/>
                <a:gd name="T69" fmla="*/ 14 h 1268"/>
                <a:gd name="T70" fmla="*/ 369 w 874"/>
                <a:gd name="T71" fmla="*/ 0 h 1268"/>
                <a:gd name="T72" fmla="*/ 322 w 874"/>
                <a:gd name="T73" fmla="*/ 5 h 1268"/>
                <a:gd name="T74" fmla="*/ 280 w 874"/>
                <a:gd name="T75" fmla="*/ 32 h 1268"/>
                <a:gd name="T76" fmla="*/ 251 w 874"/>
                <a:gd name="T77" fmla="*/ 69 h 1268"/>
                <a:gd name="T78" fmla="*/ 236 w 874"/>
                <a:gd name="T79" fmla="*/ 112 h 1268"/>
                <a:gd name="T80" fmla="*/ 235 w 874"/>
                <a:gd name="T81" fmla="*/ 157 h 1268"/>
                <a:gd name="T82" fmla="*/ 230 w 874"/>
                <a:gd name="T83" fmla="*/ 186 h 1268"/>
                <a:gd name="T84" fmla="*/ 266 w 874"/>
                <a:gd name="T85" fmla="*/ 236 h 1268"/>
                <a:gd name="T86" fmla="*/ 259 w 874"/>
                <a:gd name="T87" fmla="*/ 215 h 1268"/>
                <a:gd name="T88" fmla="*/ 287 w 874"/>
                <a:gd name="T89" fmla="*/ 229 h 1268"/>
                <a:gd name="T90" fmla="*/ 305 w 874"/>
                <a:gd name="T91" fmla="*/ 255 h 1268"/>
                <a:gd name="T92" fmla="*/ 277 w 874"/>
                <a:gd name="T93" fmla="*/ 289 h 1268"/>
                <a:gd name="T94" fmla="*/ 214 w 874"/>
                <a:gd name="T95" fmla="*/ 262 h 1268"/>
                <a:gd name="T96" fmla="*/ 69 w 874"/>
                <a:gd name="T97" fmla="*/ 161 h 1268"/>
                <a:gd name="T98" fmla="*/ 0 w 874"/>
                <a:gd name="T99" fmla="*/ 147 h 1268"/>
                <a:gd name="T100" fmla="*/ 148 w 874"/>
                <a:gd name="T101" fmla="*/ 256 h 1268"/>
                <a:gd name="T102" fmla="*/ 184 w 874"/>
                <a:gd name="T103" fmla="*/ 274 h 1268"/>
                <a:gd name="T104" fmla="*/ 172 w 874"/>
                <a:gd name="T105" fmla="*/ 300 h 1268"/>
                <a:gd name="T106" fmla="*/ 178 w 874"/>
                <a:gd name="T107" fmla="*/ 318 h 1268"/>
                <a:gd name="T108" fmla="*/ 130 w 874"/>
                <a:gd name="T109" fmla="*/ 338 h 1268"/>
                <a:gd name="T110" fmla="*/ 14 w 874"/>
                <a:gd name="T111" fmla="*/ 525 h 1268"/>
                <a:gd name="T112" fmla="*/ 13 w 874"/>
                <a:gd name="T113" fmla="*/ 538 h 1268"/>
                <a:gd name="T114" fmla="*/ 29 w 874"/>
                <a:gd name="T115" fmla="*/ 574 h 1268"/>
                <a:gd name="T116" fmla="*/ 33 w 874"/>
                <a:gd name="T117" fmla="*/ 592 h 12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74"/>
                <a:gd name="T178" fmla="*/ 0 h 1268"/>
                <a:gd name="T179" fmla="*/ 874 w 874"/>
                <a:gd name="T180" fmla="*/ 1268 h 126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74" h="1268">
                  <a:moveTo>
                    <a:pt x="33" y="592"/>
                  </a:moveTo>
                  <a:lnTo>
                    <a:pt x="29" y="616"/>
                  </a:lnTo>
                  <a:lnTo>
                    <a:pt x="33" y="657"/>
                  </a:lnTo>
                  <a:lnTo>
                    <a:pt x="37" y="664"/>
                  </a:lnTo>
                  <a:lnTo>
                    <a:pt x="36" y="684"/>
                  </a:lnTo>
                  <a:lnTo>
                    <a:pt x="65" y="698"/>
                  </a:lnTo>
                  <a:lnTo>
                    <a:pt x="80" y="698"/>
                  </a:lnTo>
                  <a:lnTo>
                    <a:pt x="113" y="689"/>
                  </a:lnTo>
                  <a:lnTo>
                    <a:pt x="143" y="667"/>
                  </a:lnTo>
                  <a:lnTo>
                    <a:pt x="133" y="744"/>
                  </a:lnTo>
                  <a:lnTo>
                    <a:pt x="109" y="817"/>
                  </a:lnTo>
                  <a:lnTo>
                    <a:pt x="87" y="863"/>
                  </a:lnTo>
                  <a:lnTo>
                    <a:pt x="61" y="1051"/>
                  </a:lnTo>
                  <a:lnTo>
                    <a:pt x="73" y="1198"/>
                  </a:lnTo>
                  <a:lnTo>
                    <a:pt x="57" y="1264"/>
                  </a:lnTo>
                  <a:lnTo>
                    <a:pt x="340" y="1264"/>
                  </a:lnTo>
                  <a:lnTo>
                    <a:pt x="342" y="1161"/>
                  </a:lnTo>
                  <a:lnTo>
                    <a:pt x="355" y="1107"/>
                  </a:lnTo>
                  <a:lnTo>
                    <a:pt x="393" y="1151"/>
                  </a:lnTo>
                  <a:lnTo>
                    <a:pt x="396" y="1217"/>
                  </a:lnTo>
                  <a:lnTo>
                    <a:pt x="417" y="1264"/>
                  </a:lnTo>
                  <a:lnTo>
                    <a:pt x="675" y="1267"/>
                  </a:lnTo>
                  <a:lnTo>
                    <a:pt x="648" y="1193"/>
                  </a:lnTo>
                  <a:lnTo>
                    <a:pt x="648" y="1141"/>
                  </a:lnTo>
                  <a:lnTo>
                    <a:pt x="568" y="957"/>
                  </a:lnTo>
                  <a:lnTo>
                    <a:pt x="577" y="907"/>
                  </a:lnTo>
                  <a:lnTo>
                    <a:pt x="527" y="837"/>
                  </a:lnTo>
                  <a:lnTo>
                    <a:pt x="572" y="837"/>
                  </a:lnTo>
                  <a:lnTo>
                    <a:pt x="528" y="681"/>
                  </a:lnTo>
                  <a:lnTo>
                    <a:pt x="562" y="668"/>
                  </a:lnTo>
                  <a:lnTo>
                    <a:pt x="562" y="784"/>
                  </a:lnTo>
                  <a:lnTo>
                    <a:pt x="614" y="823"/>
                  </a:lnTo>
                  <a:lnTo>
                    <a:pt x="648" y="750"/>
                  </a:lnTo>
                  <a:lnTo>
                    <a:pt x="837" y="892"/>
                  </a:lnTo>
                  <a:lnTo>
                    <a:pt x="872" y="893"/>
                  </a:lnTo>
                  <a:lnTo>
                    <a:pt x="873" y="808"/>
                  </a:lnTo>
                  <a:lnTo>
                    <a:pt x="746" y="718"/>
                  </a:lnTo>
                  <a:lnTo>
                    <a:pt x="773" y="637"/>
                  </a:lnTo>
                  <a:lnTo>
                    <a:pt x="738" y="586"/>
                  </a:lnTo>
                  <a:lnTo>
                    <a:pt x="738" y="579"/>
                  </a:lnTo>
                  <a:lnTo>
                    <a:pt x="738" y="566"/>
                  </a:lnTo>
                  <a:lnTo>
                    <a:pt x="730" y="556"/>
                  </a:lnTo>
                  <a:lnTo>
                    <a:pt x="716" y="545"/>
                  </a:lnTo>
                  <a:lnTo>
                    <a:pt x="701" y="538"/>
                  </a:lnTo>
                  <a:lnTo>
                    <a:pt x="683" y="535"/>
                  </a:lnTo>
                  <a:lnTo>
                    <a:pt x="669" y="479"/>
                  </a:lnTo>
                  <a:lnTo>
                    <a:pt x="489" y="336"/>
                  </a:lnTo>
                  <a:lnTo>
                    <a:pt x="444" y="318"/>
                  </a:lnTo>
                  <a:lnTo>
                    <a:pt x="455" y="265"/>
                  </a:lnTo>
                  <a:lnTo>
                    <a:pt x="499" y="218"/>
                  </a:lnTo>
                  <a:lnTo>
                    <a:pt x="487" y="218"/>
                  </a:lnTo>
                  <a:lnTo>
                    <a:pt x="505" y="201"/>
                  </a:lnTo>
                  <a:lnTo>
                    <a:pt x="475" y="201"/>
                  </a:lnTo>
                  <a:lnTo>
                    <a:pt x="476" y="228"/>
                  </a:lnTo>
                  <a:lnTo>
                    <a:pt x="463" y="232"/>
                  </a:lnTo>
                  <a:lnTo>
                    <a:pt x="461" y="250"/>
                  </a:lnTo>
                  <a:lnTo>
                    <a:pt x="488" y="220"/>
                  </a:lnTo>
                  <a:lnTo>
                    <a:pt x="499" y="218"/>
                  </a:lnTo>
                  <a:lnTo>
                    <a:pt x="511" y="215"/>
                  </a:lnTo>
                  <a:lnTo>
                    <a:pt x="522" y="205"/>
                  </a:lnTo>
                  <a:lnTo>
                    <a:pt x="531" y="195"/>
                  </a:lnTo>
                  <a:lnTo>
                    <a:pt x="536" y="184"/>
                  </a:lnTo>
                  <a:lnTo>
                    <a:pt x="521" y="159"/>
                  </a:lnTo>
                  <a:lnTo>
                    <a:pt x="517" y="129"/>
                  </a:lnTo>
                  <a:lnTo>
                    <a:pt x="515" y="106"/>
                  </a:lnTo>
                  <a:lnTo>
                    <a:pt x="505" y="88"/>
                  </a:lnTo>
                  <a:lnTo>
                    <a:pt x="494" y="70"/>
                  </a:lnTo>
                  <a:lnTo>
                    <a:pt x="476" y="46"/>
                  </a:lnTo>
                  <a:lnTo>
                    <a:pt x="451" y="29"/>
                  </a:lnTo>
                  <a:lnTo>
                    <a:pt x="428" y="14"/>
                  </a:lnTo>
                  <a:lnTo>
                    <a:pt x="396" y="3"/>
                  </a:lnTo>
                  <a:lnTo>
                    <a:pt x="369" y="0"/>
                  </a:lnTo>
                  <a:lnTo>
                    <a:pt x="346" y="1"/>
                  </a:lnTo>
                  <a:lnTo>
                    <a:pt x="322" y="5"/>
                  </a:lnTo>
                  <a:lnTo>
                    <a:pt x="301" y="17"/>
                  </a:lnTo>
                  <a:lnTo>
                    <a:pt x="280" y="32"/>
                  </a:lnTo>
                  <a:lnTo>
                    <a:pt x="264" y="49"/>
                  </a:lnTo>
                  <a:lnTo>
                    <a:pt x="251" y="69"/>
                  </a:lnTo>
                  <a:lnTo>
                    <a:pt x="243" y="92"/>
                  </a:lnTo>
                  <a:lnTo>
                    <a:pt x="236" y="112"/>
                  </a:lnTo>
                  <a:lnTo>
                    <a:pt x="235" y="134"/>
                  </a:lnTo>
                  <a:lnTo>
                    <a:pt x="235" y="157"/>
                  </a:lnTo>
                  <a:lnTo>
                    <a:pt x="236" y="181"/>
                  </a:lnTo>
                  <a:lnTo>
                    <a:pt x="230" y="186"/>
                  </a:lnTo>
                  <a:lnTo>
                    <a:pt x="243" y="218"/>
                  </a:lnTo>
                  <a:lnTo>
                    <a:pt x="266" y="236"/>
                  </a:lnTo>
                  <a:lnTo>
                    <a:pt x="301" y="264"/>
                  </a:lnTo>
                  <a:lnTo>
                    <a:pt x="259" y="215"/>
                  </a:lnTo>
                  <a:lnTo>
                    <a:pt x="281" y="211"/>
                  </a:lnTo>
                  <a:lnTo>
                    <a:pt x="287" y="229"/>
                  </a:lnTo>
                  <a:lnTo>
                    <a:pt x="309" y="241"/>
                  </a:lnTo>
                  <a:lnTo>
                    <a:pt x="305" y="255"/>
                  </a:lnTo>
                  <a:lnTo>
                    <a:pt x="297" y="270"/>
                  </a:lnTo>
                  <a:lnTo>
                    <a:pt x="277" y="289"/>
                  </a:lnTo>
                  <a:lnTo>
                    <a:pt x="259" y="295"/>
                  </a:lnTo>
                  <a:lnTo>
                    <a:pt x="214" y="262"/>
                  </a:lnTo>
                  <a:lnTo>
                    <a:pt x="209" y="265"/>
                  </a:lnTo>
                  <a:lnTo>
                    <a:pt x="69" y="161"/>
                  </a:lnTo>
                  <a:lnTo>
                    <a:pt x="24" y="117"/>
                  </a:lnTo>
                  <a:lnTo>
                    <a:pt x="0" y="147"/>
                  </a:lnTo>
                  <a:lnTo>
                    <a:pt x="46" y="177"/>
                  </a:lnTo>
                  <a:lnTo>
                    <a:pt x="148" y="256"/>
                  </a:lnTo>
                  <a:lnTo>
                    <a:pt x="150" y="274"/>
                  </a:lnTo>
                  <a:lnTo>
                    <a:pt x="184" y="274"/>
                  </a:lnTo>
                  <a:lnTo>
                    <a:pt x="190" y="288"/>
                  </a:lnTo>
                  <a:lnTo>
                    <a:pt x="172" y="300"/>
                  </a:lnTo>
                  <a:lnTo>
                    <a:pt x="190" y="317"/>
                  </a:lnTo>
                  <a:lnTo>
                    <a:pt x="178" y="318"/>
                  </a:lnTo>
                  <a:lnTo>
                    <a:pt x="150" y="326"/>
                  </a:lnTo>
                  <a:lnTo>
                    <a:pt x="130" y="338"/>
                  </a:lnTo>
                  <a:lnTo>
                    <a:pt x="113" y="354"/>
                  </a:lnTo>
                  <a:lnTo>
                    <a:pt x="14" y="525"/>
                  </a:lnTo>
                  <a:lnTo>
                    <a:pt x="13" y="530"/>
                  </a:lnTo>
                  <a:lnTo>
                    <a:pt x="13" y="538"/>
                  </a:lnTo>
                  <a:lnTo>
                    <a:pt x="18" y="559"/>
                  </a:lnTo>
                  <a:lnTo>
                    <a:pt x="29" y="574"/>
                  </a:lnTo>
                  <a:lnTo>
                    <a:pt x="38" y="584"/>
                  </a:lnTo>
                  <a:lnTo>
                    <a:pt x="33" y="592"/>
                  </a:lnTo>
                </a:path>
              </a:pathLst>
            </a:custGeom>
            <a:solidFill>
              <a:srgbClr val="FFFFFF"/>
            </a:solidFill>
            <a:ln w="12700" cap="rnd">
              <a:noFill/>
              <a:round/>
              <a:headEnd/>
              <a:tailEnd/>
            </a:ln>
          </p:spPr>
          <p:txBody>
            <a:bodyPr/>
            <a:lstStyle/>
            <a:p>
              <a:pPr eaLnBrk="0" hangingPunct="0"/>
              <a:endParaRPr lang="en-US" dirty="0"/>
            </a:p>
          </p:txBody>
        </p:sp>
        <p:sp>
          <p:nvSpPr>
            <p:cNvPr id="3233" name="Freeform 3293"/>
            <p:cNvSpPr>
              <a:spLocks/>
            </p:cNvSpPr>
            <p:nvPr/>
          </p:nvSpPr>
          <p:spPr bwMode="auto">
            <a:xfrm>
              <a:off x="2843" y="1358"/>
              <a:ext cx="880" cy="1274"/>
            </a:xfrm>
            <a:custGeom>
              <a:avLst/>
              <a:gdLst>
                <a:gd name="T0" fmla="*/ 29 w 880"/>
                <a:gd name="T1" fmla="*/ 619 h 1274"/>
                <a:gd name="T2" fmla="*/ 37 w 880"/>
                <a:gd name="T3" fmla="*/ 667 h 1274"/>
                <a:gd name="T4" fmla="*/ 65 w 880"/>
                <a:gd name="T5" fmla="*/ 701 h 1274"/>
                <a:gd name="T6" fmla="*/ 114 w 880"/>
                <a:gd name="T7" fmla="*/ 692 h 1274"/>
                <a:gd name="T8" fmla="*/ 134 w 880"/>
                <a:gd name="T9" fmla="*/ 748 h 1274"/>
                <a:gd name="T10" fmla="*/ 88 w 880"/>
                <a:gd name="T11" fmla="*/ 867 h 1274"/>
                <a:gd name="T12" fmla="*/ 74 w 880"/>
                <a:gd name="T13" fmla="*/ 1204 h 1274"/>
                <a:gd name="T14" fmla="*/ 342 w 880"/>
                <a:gd name="T15" fmla="*/ 1270 h 1274"/>
                <a:gd name="T16" fmla="*/ 357 w 880"/>
                <a:gd name="T17" fmla="*/ 1112 h 1274"/>
                <a:gd name="T18" fmla="*/ 399 w 880"/>
                <a:gd name="T19" fmla="*/ 1223 h 1274"/>
                <a:gd name="T20" fmla="*/ 680 w 880"/>
                <a:gd name="T21" fmla="*/ 1273 h 1274"/>
                <a:gd name="T22" fmla="*/ 652 w 880"/>
                <a:gd name="T23" fmla="*/ 1146 h 1274"/>
                <a:gd name="T24" fmla="*/ 581 w 880"/>
                <a:gd name="T25" fmla="*/ 911 h 1274"/>
                <a:gd name="T26" fmla="*/ 576 w 880"/>
                <a:gd name="T27" fmla="*/ 841 h 1274"/>
                <a:gd name="T28" fmla="*/ 566 w 880"/>
                <a:gd name="T29" fmla="*/ 671 h 1274"/>
                <a:gd name="T30" fmla="*/ 618 w 880"/>
                <a:gd name="T31" fmla="*/ 827 h 1274"/>
                <a:gd name="T32" fmla="*/ 843 w 880"/>
                <a:gd name="T33" fmla="*/ 896 h 1274"/>
                <a:gd name="T34" fmla="*/ 879 w 880"/>
                <a:gd name="T35" fmla="*/ 812 h 1274"/>
                <a:gd name="T36" fmla="*/ 778 w 880"/>
                <a:gd name="T37" fmla="*/ 640 h 1274"/>
                <a:gd name="T38" fmla="*/ 743 w 880"/>
                <a:gd name="T39" fmla="*/ 582 h 1274"/>
                <a:gd name="T40" fmla="*/ 735 w 880"/>
                <a:gd name="T41" fmla="*/ 559 h 1274"/>
                <a:gd name="T42" fmla="*/ 706 w 880"/>
                <a:gd name="T43" fmla="*/ 541 h 1274"/>
                <a:gd name="T44" fmla="*/ 674 w 880"/>
                <a:gd name="T45" fmla="*/ 481 h 1274"/>
                <a:gd name="T46" fmla="*/ 447 w 880"/>
                <a:gd name="T47" fmla="*/ 320 h 1274"/>
                <a:gd name="T48" fmla="*/ 502 w 880"/>
                <a:gd name="T49" fmla="*/ 219 h 1274"/>
                <a:gd name="T50" fmla="*/ 508 w 880"/>
                <a:gd name="T51" fmla="*/ 202 h 1274"/>
                <a:gd name="T52" fmla="*/ 479 w 880"/>
                <a:gd name="T53" fmla="*/ 229 h 1274"/>
                <a:gd name="T54" fmla="*/ 464 w 880"/>
                <a:gd name="T55" fmla="*/ 251 h 1274"/>
                <a:gd name="T56" fmla="*/ 502 w 880"/>
                <a:gd name="T57" fmla="*/ 219 h 1274"/>
                <a:gd name="T58" fmla="*/ 526 w 880"/>
                <a:gd name="T59" fmla="*/ 206 h 1274"/>
                <a:gd name="T60" fmla="*/ 540 w 880"/>
                <a:gd name="T61" fmla="*/ 185 h 1274"/>
                <a:gd name="T62" fmla="*/ 521 w 880"/>
                <a:gd name="T63" fmla="*/ 130 h 1274"/>
                <a:gd name="T64" fmla="*/ 508 w 880"/>
                <a:gd name="T65" fmla="*/ 88 h 1274"/>
                <a:gd name="T66" fmla="*/ 479 w 880"/>
                <a:gd name="T67" fmla="*/ 46 h 1274"/>
                <a:gd name="T68" fmla="*/ 431 w 880"/>
                <a:gd name="T69" fmla="*/ 14 h 1274"/>
                <a:gd name="T70" fmla="*/ 372 w 880"/>
                <a:gd name="T71" fmla="*/ 0 h 1274"/>
                <a:gd name="T72" fmla="*/ 324 w 880"/>
                <a:gd name="T73" fmla="*/ 5 h 1274"/>
                <a:gd name="T74" fmla="*/ 282 w 880"/>
                <a:gd name="T75" fmla="*/ 32 h 1274"/>
                <a:gd name="T76" fmla="*/ 253 w 880"/>
                <a:gd name="T77" fmla="*/ 69 h 1274"/>
                <a:gd name="T78" fmla="*/ 238 w 880"/>
                <a:gd name="T79" fmla="*/ 113 h 1274"/>
                <a:gd name="T80" fmla="*/ 237 w 880"/>
                <a:gd name="T81" fmla="*/ 158 h 1274"/>
                <a:gd name="T82" fmla="*/ 232 w 880"/>
                <a:gd name="T83" fmla="*/ 187 h 1274"/>
                <a:gd name="T84" fmla="*/ 268 w 880"/>
                <a:gd name="T85" fmla="*/ 237 h 1274"/>
                <a:gd name="T86" fmla="*/ 261 w 880"/>
                <a:gd name="T87" fmla="*/ 216 h 1274"/>
                <a:gd name="T88" fmla="*/ 289 w 880"/>
                <a:gd name="T89" fmla="*/ 230 h 1274"/>
                <a:gd name="T90" fmla="*/ 307 w 880"/>
                <a:gd name="T91" fmla="*/ 256 h 1274"/>
                <a:gd name="T92" fmla="*/ 279 w 880"/>
                <a:gd name="T93" fmla="*/ 290 h 1274"/>
                <a:gd name="T94" fmla="*/ 215 w 880"/>
                <a:gd name="T95" fmla="*/ 263 h 1274"/>
                <a:gd name="T96" fmla="*/ 69 w 880"/>
                <a:gd name="T97" fmla="*/ 162 h 1274"/>
                <a:gd name="T98" fmla="*/ 0 w 880"/>
                <a:gd name="T99" fmla="*/ 148 h 1274"/>
                <a:gd name="T100" fmla="*/ 149 w 880"/>
                <a:gd name="T101" fmla="*/ 257 h 1274"/>
                <a:gd name="T102" fmla="*/ 185 w 880"/>
                <a:gd name="T103" fmla="*/ 275 h 1274"/>
                <a:gd name="T104" fmla="*/ 173 w 880"/>
                <a:gd name="T105" fmla="*/ 301 h 1274"/>
                <a:gd name="T106" fmla="*/ 179 w 880"/>
                <a:gd name="T107" fmla="*/ 320 h 1274"/>
                <a:gd name="T108" fmla="*/ 131 w 880"/>
                <a:gd name="T109" fmla="*/ 340 h 1274"/>
                <a:gd name="T110" fmla="*/ 14 w 880"/>
                <a:gd name="T111" fmla="*/ 527 h 1274"/>
                <a:gd name="T112" fmla="*/ 13 w 880"/>
                <a:gd name="T113" fmla="*/ 541 h 1274"/>
                <a:gd name="T114" fmla="*/ 29 w 880"/>
                <a:gd name="T115" fmla="*/ 577 h 1274"/>
                <a:gd name="T116" fmla="*/ 33 w 880"/>
                <a:gd name="T117" fmla="*/ 595 h 12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0"/>
                <a:gd name="T178" fmla="*/ 0 h 1274"/>
                <a:gd name="T179" fmla="*/ 880 w 880"/>
                <a:gd name="T180" fmla="*/ 1274 h 12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0" h="1274">
                  <a:moveTo>
                    <a:pt x="33" y="595"/>
                  </a:moveTo>
                  <a:lnTo>
                    <a:pt x="29" y="619"/>
                  </a:lnTo>
                  <a:lnTo>
                    <a:pt x="33" y="660"/>
                  </a:lnTo>
                  <a:lnTo>
                    <a:pt x="37" y="667"/>
                  </a:lnTo>
                  <a:lnTo>
                    <a:pt x="36" y="687"/>
                  </a:lnTo>
                  <a:lnTo>
                    <a:pt x="65" y="701"/>
                  </a:lnTo>
                  <a:lnTo>
                    <a:pt x="81" y="701"/>
                  </a:lnTo>
                  <a:lnTo>
                    <a:pt x="114" y="692"/>
                  </a:lnTo>
                  <a:lnTo>
                    <a:pt x="144" y="670"/>
                  </a:lnTo>
                  <a:lnTo>
                    <a:pt x="134" y="748"/>
                  </a:lnTo>
                  <a:lnTo>
                    <a:pt x="110" y="821"/>
                  </a:lnTo>
                  <a:lnTo>
                    <a:pt x="88" y="867"/>
                  </a:lnTo>
                  <a:lnTo>
                    <a:pt x="61" y="1056"/>
                  </a:lnTo>
                  <a:lnTo>
                    <a:pt x="74" y="1204"/>
                  </a:lnTo>
                  <a:lnTo>
                    <a:pt x="57" y="1270"/>
                  </a:lnTo>
                  <a:lnTo>
                    <a:pt x="342" y="1270"/>
                  </a:lnTo>
                  <a:lnTo>
                    <a:pt x="344" y="1166"/>
                  </a:lnTo>
                  <a:lnTo>
                    <a:pt x="357" y="1112"/>
                  </a:lnTo>
                  <a:lnTo>
                    <a:pt x="396" y="1156"/>
                  </a:lnTo>
                  <a:lnTo>
                    <a:pt x="399" y="1223"/>
                  </a:lnTo>
                  <a:lnTo>
                    <a:pt x="420" y="1270"/>
                  </a:lnTo>
                  <a:lnTo>
                    <a:pt x="680" y="1273"/>
                  </a:lnTo>
                  <a:lnTo>
                    <a:pt x="652" y="1199"/>
                  </a:lnTo>
                  <a:lnTo>
                    <a:pt x="652" y="1146"/>
                  </a:lnTo>
                  <a:lnTo>
                    <a:pt x="572" y="962"/>
                  </a:lnTo>
                  <a:lnTo>
                    <a:pt x="581" y="911"/>
                  </a:lnTo>
                  <a:lnTo>
                    <a:pt x="531" y="841"/>
                  </a:lnTo>
                  <a:lnTo>
                    <a:pt x="576" y="841"/>
                  </a:lnTo>
                  <a:lnTo>
                    <a:pt x="532" y="684"/>
                  </a:lnTo>
                  <a:lnTo>
                    <a:pt x="566" y="671"/>
                  </a:lnTo>
                  <a:lnTo>
                    <a:pt x="566" y="788"/>
                  </a:lnTo>
                  <a:lnTo>
                    <a:pt x="618" y="827"/>
                  </a:lnTo>
                  <a:lnTo>
                    <a:pt x="652" y="754"/>
                  </a:lnTo>
                  <a:lnTo>
                    <a:pt x="843" y="896"/>
                  </a:lnTo>
                  <a:lnTo>
                    <a:pt x="878" y="897"/>
                  </a:lnTo>
                  <a:lnTo>
                    <a:pt x="879" y="812"/>
                  </a:lnTo>
                  <a:lnTo>
                    <a:pt x="751" y="721"/>
                  </a:lnTo>
                  <a:lnTo>
                    <a:pt x="778" y="640"/>
                  </a:lnTo>
                  <a:lnTo>
                    <a:pt x="743" y="589"/>
                  </a:lnTo>
                  <a:lnTo>
                    <a:pt x="743" y="582"/>
                  </a:lnTo>
                  <a:lnTo>
                    <a:pt x="743" y="569"/>
                  </a:lnTo>
                  <a:lnTo>
                    <a:pt x="735" y="559"/>
                  </a:lnTo>
                  <a:lnTo>
                    <a:pt x="721" y="548"/>
                  </a:lnTo>
                  <a:lnTo>
                    <a:pt x="706" y="541"/>
                  </a:lnTo>
                  <a:lnTo>
                    <a:pt x="688" y="538"/>
                  </a:lnTo>
                  <a:lnTo>
                    <a:pt x="674" y="481"/>
                  </a:lnTo>
                  <a:lnTo>
                    <a:pt x="492" y="338"/>
                  </a:lnTo>
                  <a:lnTo>
                    <a:pt x="447" y="320"/>
                  </a:lnTo>
                  <a:lnTo>
                    <a:pt x="458" y="266"/>
                  </a:lnTo>
                  <a:lnTo>
                    <a:pt x="502" y="219"/>
                  </a:lnTo>
                  <a:lnTo>
                    <a:pt x="490" y="219"/>
                  </a:lnTo>
                  <a:lnTo>
                    <a:pt x="508" y="202"/>
                  </a:lnTo>
                  <a:lnTo>
                    <a:pt x="478" y="202"/>
                  </a:lnTo>
                  <a:lnTo>
                    <a:pt x="479" y="229"/>
                  </a:lnTo>
                  <a:lnTo>
                    <a:pt x="466" y="233"/>
                  </a:lnTo>
                  <a:lnTo>
                    <a:pt x="464" y="251"/>
                  </a:lnTo>
                  <a:lnTo>
                    <a:pt x="491" y="221"/>
                  </a:lnTo>
                  <a:lnTo>
                    <a:pt x="502" y="219"/>
                  </a:lnTo>
                  <a:lnTo>
                    <a:pt x="515" y="216"/>
                  </a:lnTo>
                  <a:lnTo>
                    <a:pt x="526" y="206"/>
                  </a:lnTo>
                  <a:lnTo>
                    <a:pt x="535" y="196"/>
                  </a:lnTo>
                  <a:lnTo>
                    <a:pt x="540" y="185"/>
                  </a:lnTo>
                  <a:lnTo>
                    <a:pt x="525" y="160"/>
                  </a:lnTo>
                  <a:lnTo>
                    <a:pt x="521" y="130"/>
                  </a:lnTo>
                  <a:lnTo>
                    <a:pt x="519" y="107"/>
                  </a:lnTo>
                  <a:lnTo>
                    <a:pt x="508" y="88"/>
                  </a:lnTo>
                  <a:lnTo>
                    <a:pt x="497" y="70"/>
                  </a:lnTo>
                  <a:lnTo>
                    <a:pt x="479" y="46"/>
                  </a:lnTo>
                  <a:lnTo>
                    <a:pt x="454" y="29"/>
                  </a:lnTo>
                  <a:lnTo>
                    <a:pt x="431" y="14"/>
                  </a:lnTo>
                  <a:lnTo>
                    <a:pt x="399" y="3"/>
                  </a:lnTo>
                  <a:lnTo>
                    <a:pt x="372" y="0"/>
                  </a:lnTo>
                  <a:lnTo>
                    <a:pt x="348" y="1"/>
                  </a:lnTo>
                  <a:lnTo>
                    <a:pt x="324" y="5"/>
                  </a:lnTo>
                  <a:lnTo>
                    <a:pt x="303" y="17"/>
                  </a:lnTo>
                  <a:lnTo>
                    <a:pt x="282" y="32"/>
                  </a:lnTo>
                  <a:lnTo>
                    <a:pt x="266" y="49"/>
                  </a:lnTo>
                  <a:lnTo>
                    <a:pt x="253" y="69"/>
                  </a:lnTo>
                  <a:lnTo>
                    <a:pt x="245" y="92"/>
                  </a:lnTo>
                  <a:lnTo>
                    <a:pt x="238" y="113"/>
                  </a:lnTo>
                  <a:lnTo>
                    <a:pt x="237" y="135"/>
                  </a:lnTo>
                  <a:lnTo>
                    <a:pt x="237" y="158"/>
                  </a:lnTo>
                  <a:lnTo>
                    <a:pt x="238" y="182"/>
                  </a:lnTo>
                  <a:lnTo>
                    <a:pt x="232" y="187"/>
                  </a:lnTo>
                  <a:lnTo>
                    <a:pt x="245" y="219"/>
                  </a:lnTo>
                  <a:lnTo>
                    <a:pt x="268" y="237"/>
                  </a:lnTo>
                  <a:lnTo>
                    <a:pt x="303" y="265"/>
                  </a:lnTo>
                  <a:lnTo>
                    <a:pt x="261" y="216"/>
                  </a:lnTo>
                  <a:lnTo>
                    <a:pt x="283" y="212"/>
                  </a:lnTo>
                  <a:lnTo>
                    <a:pt x="289" y="230"/>
                  </a:lnTo>
                  <a:lnTo>
                    <a:pt x="311" y="242"/>
                  </a:lnTo>
                  <a:lnTo>
                    <a:pt x="307" y="256"/>
                  </a:lnTo>
                  <a:lnTo>
                    <a:pt x="299" y="271"/>
                  </a:lnTo>
                  <a:lnTo>
                    <a:pt x="279" y="290"/>
                  </a:lnTo>
                  <a:lnTo>
                    <a:pt x="261" y="296"/>
                  </a:lnTo>
                  <a:lnTo>
                    <a:pt x="215" y="263"/>
                  </a:lnTo>
                  <a:lnTo>
                    <a:pt x="210" y="266"/>
                  </a:lnTo>
                  <a:lnTo>
                    <a:pt x="69" y="162"/>
                  </a:lnTo>
                  <a:lnTo>
                    <a:pt x="24" y="118"/>
                  </a:lnTo>
                  <a:lnTo>
                    <a:pt x="0" y="148"/>
                  </a:lnTo>
                  <a:lnTo>
                    <a:pt x="46" y="178"/>
                  </a:lnTo>
                  <a:lnTo>
                    <a:pt x="149" y="257"/>
                  </a:lnTo>
                  <a:lnTo>
                    <a:pt x="151" y="275"/>
                  </a:lnTo>
                  <a:lnTo>
                    <a:pt x="185" y="275"/>
                  </a:lnTo>
                  <a:lnTo>
                    <a:pt x="191" y="289"/>
                  </a:lnTo>
                  <a:lnTo>
                    <a:pt x="173" y="301"/>
                  </a:lnTo>
                  <a:lnTo>
                    <a:pt x="191" y="319"/>
                  </a:lnTo>
                  <a:lnTo>
                    <a:pt x="179" y="320"/>
                  </a:lnTo>
                  <a:lnTo>
                    <a:pt x="151" y="328"/>
                  </a:lnTo>
                  <a:lnTo>
                    <a:pt x="131" y="340"/>
                  </a:lnTo>
                  <a:lnTo>
                    <a:pt x="114" y="356"/>
                  </a:lnTo>
                  <a:lnTo>
                    <a:pt x="14" y="527"/>
                  </a:lnTo>
                  <a:lnTo>
                    <a:pt x="13" y="533"/>
                  </a:lnTo>
                  <a:lnTo>
                    <a:pt x="13" y="541"/>
                  </a:lnTo>
                  <a:lnTo>
                    <a:pt x="18" y="562"/>
                  </a:lnTo>
                  <a:lnTo>
                    <a:pt x="29" y="577"/>
                  </a:lnTo>
                  <a:lnTo>
                    <a:pt x="38" y="587"/>
                  </a:lnTo>
                  <a:lnTo>
                    <a:pt x="33" y="595"/>
                  </a:lnTo>
                </a:path>
              </a:pathLst>
            </a:custGeom>
            <a:solidFill>
              <a:srgbClr val="008000"/>
            </a:solidFill>
            <a:ln w="25400" cap="rnd">
              <a:solidFill>
                <a:srgbClr val="000080"/>
              </a:solidFill>
              <a:round/>
              <a:headEnd/>
              <a:tailEnd/>
            </a:ln>
          </p:spPr>
          <p:txBody>
            <a:bodyPr/>
            <a:lstStyle/>
            <a:p>
              <a:pPr eaLnBrk="0" hangingPunct="0"/>
              <a:endParaRPr lang="en-US" dirty="0"/>
            </a:p>
          </p:txBody>
        </p:sp>
        <p:sp>
          <p:nvSpPr>
            <p:cNvPr id="3234" name="Freeform 3294"/>
            <p:cNvSpPr>
              <a:spLocks/>
            </p:cNvSpPr>
            <p:nvPr/>
          </p:nvSpPr>
          <p:spPr bwMode="auto">
            <a:xfrm>
              <a:off x="2927" y="1301"/>
              <a:ext cx="911" cy="1319"/>
            </a:xfrm>
            <a:custGeom>
              <a:avLst/>
              <a:gdLst>
                <a:gd name="T0" fmla="*/ 28 w 911"/>
                <a:gd name="T1" fmla="*/ 643 h 1319"/>
                <a:gd name="T2" fmla="*/ 37 w 911"/>
                <a:gd name="T3" fmla="*/ 691 h 1319"/>
                <a:gd name="T4" fmla="*/ 64 w 911"/>
                <a:gd name="T5" fmla="*/ 726 h 1319"/>
                <a:gd name="T6" fmla="*/ 114 w 911"/>
                <a:gd name="T7" fmla="*/ 716 h 1319"/>
                <a:gd name="T8" fmla="*/ 136 w 911"/>
                <a:gd name="T9" fmla="*/ 775 h 1319"/>
                <a:gd name="T10" fmla="*/ 86 w 911"/>
                <a:gd name="T11" fmla="*/ 898 h 1319"/>
                <a:gd name="T12" fmla="*/ 73 w 911"/>
                <a:gd name="T13" fmla="*/ 1246 h 1319"/>
                <a:gd name="T14" fmla="*/ 349 w 911"/>
                <a:gd name="T15" fmla="*/ 1314 h 1319"/>
                <a:gd name="T16" fmla="*/ 366 w 911"/>
                <a:gd name="T17" fmla="*/ 1150 h 1319"/>
                <a:gd name="T18" fmla="*/ 409 w 911"/>
                <a:gd name="T19" fmla="*/ 1267 h 1319"/>
                <a:gd name="T20" fmla="*/ 702 w 911"/>
                <a:gd name="T21" fmla="*/ 1318 h 1319"/>
                <a:gd name="T22" fmla="*/ 674 w 911"/>
                <a:gd name="T23" fmla="*/ 1189 h 1319"/>
                <a:gd name="T24" fmla="*/ 599 w 911"/>
                <a:gd name="T25" fmla="*/ 945 h 1319"/>
                <a:gd name="T26" fmla="*/ 593 w 911"/>
                <a:gd name="T27" fmla="*/ 874 h 1319"/>
                <a:gd name="T28" fmla="*/ 585 w 911"/>
                <a:gd name="T29" fmla="*/ 698 h 1319"/>
                <a:gd name="T30" fmla="*/ 640 w 911"/>
                <a:gd name="T31" fmla="*/ 858 h 1319"/>
                <a:gd name="T32" fmla="*/ 875 w 911"/>
                <a:gd name="T33" fmla="*/ 929 h 1319"/>
                <a:gd name="T34" fmla="*/ 910 w 911"/>
                <a:gd name="T35" fmla="*/ 841 h 1319"/>
                <a:gd name="T36" fmla="*/ 808 w 911"/>
                <a:gd name="T37" fmla="*/ 665 h 1319"/>
                <a:gd name="T38" fmla="*/ 771 w 911"/>
                <a:gd name="T39" fmla="*/ 603 h 1319"/>
                <a:gd name="T40" fmla="*/ 763 w 911"/>
                <a:gd name="T41" fmla="*/ 580 h 1319"/>
                <a:gd name="T42" fmla="*/ 732 w 911"/>
                <a:gd name="T43" fmla="*/ 563 h 1319"/>
                <a:gd name="T44" fmla="*/ 698 w 911"/>
                <a:gd name="T45" fmla="*/ 501 h 1319"/>
                <a:gd name="T46" fmla="*/ 466 w 911"/>
                <a:gd name="T47" fmla="*/ 331 h 1319"/>
                <a:gd name="T48" fmla="*/ 520 w 911"/>
                <a:gd name="T49" fmla="*/ 229 h 1319"/>
                <a:gd name="T50" fmla="*/ 528 w 911"/>
                <a:gd name="T51" fmla="*/ 209 h 1319"/>
                <a:gd name="T52" fmla="*/ 498 w 911"/>
                <a:gd name="T53" fmla="*/ 239 h 1319"/>
                <a:gd name="T54" fmla="*/ 481 w 911"/>
                <a:gd name="T55" fmla="*/ 263 h 1319"/>
                <a:gd name="T56" fmla="*/ 521 w 911"/>
                <a:gd name="T57" fmla="*/ 229 h 1319"/>
                <a:gd name="T58" fmla="*/ 545 w 911"/>
                <a:gd name="T59" fmla="*/ 215 h 1319"/>
                <a:gd name="T60" fmla="*/ 562 w 911"/>
                <a:gd name="T61" fmla="*/ 195 h 1319"/>
                <a:gd name="T62" fmla="*/ 542 w 911"/>
                <a:gd name="T63" fmla="*/ 134 h 1319"/>
                <a:gd name="T64" fmla="*/ 529 w 911"/>
                <a:gd name="T65" fmla="*/ 93 h 1319"/>
                <a:gd name="T66" fmla="*/ 498 w 911"/>
                <a:gd name="T67" fmla="*/ 50 h 1319"/>
                <a:gd name="T68" fmla="*/ 447 w 911"/>
                <a:gd name="T69" fmla="*/ 18 h 1319"/>
                <a:gd name="T70" fmla="*/ 389 w 911"/>
                <a:gd name="T71" fmla="*/ 0 h 1319"/>
                <a:gd name="T72" fmla="*/ 338 w 911"/>
                <a:gd name="T73" fmla="*/ 6 h 1319"/>
                <a:gd name="T74" fmla="*/ 295 w 911"/>
                <a:gd name="T75" fmla="*/ 33 h 1319"/>
                <a:gd name="T76" fmla="*/ 265 w 911"/>
                <a:gd name="T77" fmla="*/ 71 h 1319"/>
                <a:gd name="T78" fmla="*/ 248 w 911"/>
                <a:gd name="T79" fmla="*/ 117 h 1319"/>
                <a:gd name="T80" fmla="*/ 246 w 911"/>
                <a:gd name="T81" fmla="*/ 164 h 1319"/>
                <a:gd name="T82" fmla="*/ 240 w 911"/>
                <a:gd name="T83" fmla="*/ 195 h 1319"/>
                <a:gd name="T84" fmla="*/ 277 w 911"/>
                <a:gd name="T85" fmla="*/ 246 h 1319"/>
                <a:gd name="T86" fmla="*/ 271 w 911"/>
                <a:gd name="T87" fmla="*/ 223 h 1319"/>
                <a:gd name="T88" fmla="*/ 300 w 911"/>
                <a:gd name="T89" fmla="*/ 239 h 1319"/>
                <a:gd name="T90" fmla="*/ 320 w 911"/>
                <a:gd name="T91" fmla="*/ 266 h 1319"/>
                <a:gd name="T92" fmla="*/ 291 w 911"/>
                <a:gd name="T93" fmla="*/ 304 h 1319"/>
                <a:gd name="T94" fmla="*/ 225 w 911"/>
                <a:gd name="T95" fmla="*/ 273 h 1319"/>
                <a:gd name="T96" fmla="*/ 73 w 911"/>
                <a:gd name="T97" fmla="*/ 168 h 1319"/>
                <a:gd name="T98" fmla="*/ 0 w 911"/>
                <a:gd name="T99" fmla="*/ 151 h 1319"/>
                <a:gd name="T100" fmla="*/ 154 w 911"/>
                <a:gd name="T101" fmla="*/ 269 h 1319"/>
                <a:gd name="T102" fmla="*/ 193 w 911"/>
                <a:gd name="T103" fmla="*/ 286 h 1319"/>
                <a:gd name="T104" fmla="*/ 181 w 911"/>
                <a:gd name="T105" fmla="*/ 313 h 1319"/>
                <a:gd name="T106" fmla="*/ 184 w 911"/>
                <a:gd name="T107" fmla="*/ 331 h 1319"/>
                <a:gd name="T108" fmla="*/ 133 w 911"/>
                <a:gd name="T109" fmla="*/ 352 h 1319"/>
                <a:gd name="T110" fmla="*/ 13 w 911"/>
                <a:gd name="T111" fmla="*/ 546 h 1319"/>
                <a:gd name="T112" fmla="*/ 12 w 911"/>
                <a:gd name="T113" fmla="*/ 560 h 1319"/>
                <a:gd name="T114" fmla="*/ 30 w 911"/>
                <a:gd name="T115" fmla="*/ 597 h 1319"/>
                <a:gd name="T116" fmla="*/ 32 w 911"/>
                <a:gd name="T117" fmla="*/ 614 h 13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11"/>
                <a:gd name="T178" fmla="*/ 0 h 1319"/>
                <a:gd name="T179" fmla="*/ 911 w 911"/>
                <a:gd name="T180" fmla="*/ 1319 h 13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11" h="1319">
                  <a:moveTo>
                    <a:pt x="32" y="614"/>
                  </a:moveTo>
                  <a:lnTo>
                    <a:pt x="28" y="643"/>
                  </a:lnTo>
                  <a:lnTo>
                    <a:pt x="32" y="683"/>
                  </a:lnTo>
                  <a:lnTo>
                    <a:pt x="37" y="691"/>
                  </a:lnTo>
                  <a:lnTo>
                    <a:pt x="33" y="712"/>
                  </a:lnTo>
                  <a:lnTo>
                    <a:pt x="64" y="726"/>
                  </a:lnTo>
                  <a:lnTo>
                    <a:pt x="81" y="726"/>
                  </a:lnTo>
                  <a:lnTo>
                    <a:pt x="114" y="716"/>
                  </a:lnTo>
                  <a:lnTo>
                    <a:pt x="147" y="693"/>
                  </a:lnTo>
                  <a:lnTo>
                    <a:pt x="136" y="775"/>
                  </a:lnTo>
                  <a:lnTo>
                    <a:pt x="111" y="850"/>
                  </a:lnTo>
                  <a:lnTo>
                    <a:pt x="86" y="898"/>
                  </a:lnTo>
                  <a:lnTo>
                    <a:pt x="60" y="1093"/>
                  </a:lnTo>
                  <a:lnTo>
                    <a:pt x="73" y="1246"/>
                  </a:lnTo>
                  <a:lnTo>
                    <a:pt x="54" y="1311"/>
                  </a:lnTo>
                  <a:lnTo>
                    <a:pt x="349" y="1314"/>
                  </a:lnTo>
                  <a:lnTo>
                    <a:pt x="353" y="1208"/>
                  </a:lnTo>
                  <a:lnTo>
                    <a:pt x="366" y="1150"/>
                  </a:lnTo>
                  <a:lnTo>
                    <a:pt x="408" y="1197"/>
                  </a:lnTo>
                  <a:lnTo>
                    <a:pt x="409" y="1267"/>
                  </a:lnTo>
                  <a:lnTo>
                    <a:pt x="430" y="1316"/>
                  </a:lnTo>
                  <a:lnTo>
                    <a:pt x="702" y="1318"/>
                  </a:lnTo>
                  <a:lnTo>
                    <a:pt x="674" y="1242"/>
                  </a:lnTo>
                  <a:lnTo>
                    <a:pt x="674" y="1189"/>
                  </a:lnTo>
                  <a:lnTo>
                    <a:pt x="589" y="996"/>
                  </a:lnTo>
                  <a:lnTo>
                    <a:pt x="599" y="945"/>
                  </a:lnTo>
                  <a:lnTo>
                    <a:pt x="547" y="872"/>
                  </a:lnTo>
                  <a:lnTo>
                    <a:pt x="593" y="874"/>
                  </a:lnTo>
                  <a:lnTo>
                    <a:pt x="548" y="711"/>
                  </a:lnTo>
                  <a:lnTo>
                    <a:pt x="585" y="698"/>
                  </a:lnTo>
                  <a:lnTo>
                    <a:pt x="582" y="818"/>
                  </a:lnTo>
                  <a:lnTo>
                    <a:pt x="640" y="858"/>
                  </a:lnTo>
                  <a:lnTo>
                    <a:pt x="677" y="782"/>
                  </a:lnTo>
                  <a:lnTo>
                    <a:pt x="875" y="929"/>
                  </a:lnTo>
                  <a:lnTo>
                    <a:pt x="909" y="930"/>
                  </a:lnTo>
                  <a:lnTo>
                    <a:pt x="910" y="841"/>
                  </a:lnTo>
                  <a:lnTo>
                    <a:pt x="780" y="749"/>
                  </a:lnTo>
                  <a:lnTo>
                    <a:pt x="808" y="665"/>
                  </a:lnTo>
                  <a:lnTo>
                    <a:pt x="771" y="613"/>
                  </a:lnTo>
                  <a:lnTo>
                    <a:pt x="771" y="603"/>
                  </a:lnTo>
                  <a:lnTo>
                    <a:pt x="770" y="591"/>
                  </a:lnTo>
                  <a:lnTo>
                    <a:pt x="763" y="580"/>
                  </a:lnTo>
                  <a:lnTo>
                    <a:pt x="750" y="570"/>
                  </a:lnTo>
                  <a:lnTo>
                    <a:pt x="732" y="563"/>
                  </a:lnTo>
                  <a:lnTo>
                    <a:pt x="713" y="560"/>
                  </a:lnTo>
                  <a:lnTo>
                    <a:pt x="698" y="501"/>
                  </a:lnTo>
                  <a:lnTo>
                    <a:pt x="509" y="350"/>
                  </a:lnTo>
                  <a:lnTo>
                    <a:pt x="466" y="331"/>
                  </a:lnTo>
                  <a:lnTo>
                    <a:pt x="476" y="277"/>
                  </a:lnTo>
                  <a:lnTo>
                    <a:pt x="520" y="229"/>
                  </a:lnTo>
                  <a:lnTo>
                    <a:pt x="508" y="229"/>
                  </a:lnTo>
                  <a:lnTo>
                    <a:pt x="528" y="209"/>
                  </a:lnTo>
                  <a:lnTo>
                    <a:pt x="496" y="209"/>
                  </a:lnTo>
                  <a:lnTo>
                    <a:pt x="498" y="239"/>
                  </a:lnTo>
                  <a:lnTo>
                    <a:pt x="484" y="242"/>
                  </a:lnTo>
                  <a:lnTo>
                    <a:pt x="481" y="263"/>
                  </a:lnTo>
                  <a:lnTo>
                    <a:pt x="509" y="229"/>
                  </a:lnTo>
                  <a:lnTo>
                    <a:pt x="521" y="229"/>
                  </a:lnTo>
                  <a:lnTo>
                    <a:pt x="535" y="223"/>
                  </a:lnTo>
                  <a:lnTo>
                    <a:pt x="545" y="215"/>
                  </a:lnTo>
                  <a:lnTo>
                    <a:pt x="555" y="205"/>
                  </a:lnTo>
                  <a:lnTo>
                    <a:pt x="562" y="195"/>
                  </a:lnTo>
                  <a:lnTo>
                    <a:pt x="545" y="165"/>
                  </a:lnTo>
                  <a:lnTo>
                    <a:pt x="542" y="134"/>
                  </a:lnTo>
                  <a:lnTo>
                    <a:pt x="536" y="113"/>
                  </a:lnTo>
                  <a:lnTo>
                    <a:pt x="529" y="93"/>
                  </a:lnTo>
                  <a:lnTo>
                    <a:pt x="517" y="73"/>
                  </a:lnTo>
                  <a:lnTo>
                    <a:pt x="498" y="50"/>
                  </a:lnTo>
                  <a:lnTo>
                    <a:pt x="472" y="29"/>
                  </a:lnTo>
                  <a:lnTo>
                    <a:pt x="447" y="18"/>
                  </a:lnTo>
                  <a:lnTo>
                    <a:pt x="414" y="5"/>
                  </a:lnTo>
                  <a:lnTo>
                    <a:pt x="389" y="0"/>
                  </a:lnTo>
                  <a:lnTo>
                    <a:pt x="364" y="2"/>
                  </a:lnTo>
                  <a:lnTo>
                    <a:pt x="338" y="6"/>
                  </a:lnTo>
                  <a:lnTo>
                    <a:pt x="316" y="19"/>
                  </a:lnTo>
                  <a:lnTo>
                    <a:pt x="295" y="33"/>
                  </a:lnTo>
                  <a:lnTo>
                    <a:pt x="275" y="53"/>
                  </a:lnTo>
                  <a:lnTo>
                    <a:pt x="265" y="71"/>
                  </a:lnTo>
                  <a:lnTo>
                    <a:pt x="254" y="94"/>
                  </a:lnTo>
                  <a:lnTo>
                    <a:pt x="248" y="117"/>
                  </a:lnTo>
                  <a:lnTo>
                    <a:pt x="246" y="141"/>
                  </a:lnTo>
                  <a:lnTo>
                    <a:pt x="246" y="164"/>
                  </a:lnTo>
                  <a:lnTo>
                    <a:pt x="249" y="188"/>
                  </a:lnTo>
                  <a:lnTo>
                    <a:pt x="240" y="195"/>
                  </a:lnTo>
                  <a:lnTo>
                    <a:pt x="254" y="226"/>
                  </a:lnTo>
                  <a:lnTo>
                    <a:pt x="277" y="246"/>
                  </a:lnTo>
                  <a:lnTo>
                    <a:pt x="316" y="274"/>
                  </a:lnTo>
                  <a:lnTo>
                    <a:pt x="271" y="223"/>
                  </a:lnTo>
                  <a:lnTo>
                    <a:pt x="296" y="222"/>
                  </a:lnTo>
                  <a:lnTo>
                    <a:pt x="300" y="239"/>
                  </a:lnTo>
                  <a:lnTo>
                    <a:pt x="324" y="253"/>
                  </a:lnTo>
                  <a:lnTo>
                    <a:pt x="320" y="266"/>
                  </a:lnTo>
                  <a:lnTo>
                    <a:pt x="310" y="283"/>
                  </a:lnTo>
                  <a:lnTo>
                    <a:pt x="291" y="304"/>
                  </a:lnTo>
                  <a:lnTo>
                    <a:pt x="271" y="308"/>
                  </a:lnTo>
                  <a:lnTo>
                    <a:pt x="225" y="273"/>
                  </a:lnTo>
                  <a:lnTo>
                    <a:pt x="217" y="277"/>
                  </a:lnTo>
                  <a:lnTo>
                    <a:pt x="73" y="168"/>
                  </a:lnTo>
                  <a:lnTo>
                    <a:pt x="27" y="121"/>
                  </a:lnTo>
                  <a:lnTo>
                    <a:pt x="0" y="151"/>
                  </a:lnTo>
                  <a:lnTo>
                    <a:pt x="50" y="183"/>
                  </a:lnTo>
                  <a:lnTo>
                    <a:pt x="154" y="269"/>
                  </a:lnTo>
                  <a:lnTo>
                    <a:pt x="157" y="286"/>
                  </a:lnTo>
                  <a:lnTo>
                    <a:pt x="193" y="286"/>
                  </a:lnTo>
                  <a:lnTo>
                    <a:pt x="201" y="301"/>
                  </a:lnTo>
                  <a:lnTo>
                    <a:pt x="181" y="313"/>
                  </a:lnTo>
                  <a:lnTo>
                    <a:pt x="198" y="330"/>
                  </a:lnTo>
                  <a:lnTo>
                    <a:pt x="184" y="331"/>
                  </a:lnTo>
                  <a:lnTo>
                    <a:pt x="157" y="339"/>
                  </a:lnTo>
                  <a:lnTo>
                    <a:pt x="133" y="352"/>
                  </a:lnTo>
                  <a:lnTo>
                    <a:pt x="116" y="369"/>
                  </a:lnTo>
                  <a:lnTo>
                    <a:pt x="13" y="546"/>
                  </a:lnTo>
                  <a:lnTo>
                    <a:pt x="12" y="550"/>
                  </a:lnTo>
                  <a:lnTo>
                    <a:pt x="12" y="560"/>
                  </a:lnTo>
                  <a:lnTo>
                    <a:pt x="19" y="580"/>
                  </a:lnTo>
                  <a:lnTo>
                    <a:pt x="30" y="597"/>
                  </a:lnTo>
                  <a:lnTo>
                    <a:pt x="39" y="604"/>
                  </a:lnTo>
                  <a:lnTo>
                    <a:pt x="32" y="614"/>
                  </a:lnTo>
                </a:path>
              </a:pathLst>
            </a:custGeom>
            <a:solidFill>
              <a:srgbClr val="FFFFFF"/>
            </a:solidFill>
            <a:ln w="12700" cap="rnd">
              <a:noFill/>
              <a:round/>
              <a:headEnd/>
              <a:tailEnd/>
            </a:ln>
          </p:spPr>
          <p:txBody>
            <a:bodyPr/>
            <a:lstStyle/>
            <a:p>
              <a:pPr eaLnBrk="0" hangingPunct="0"/>
              <a:endParaRPr lang="en-US" dirty="0"/>
            </a:p>
          </p:txBody>
        </p:sp>
        <p:sp>
          <p:nvSpPr>
            <p:cNvPr id="3235" name="Freeform 3295"/>
            <p:cNvSpPr>
              <a:spLocks/>
            </p:cNvSpPr>
            <p:nvPr/>
          </p:nvSpPr>
          <p:spPr bwMode="auto">
            <a:xfrm>
              <a:off x="2927" y="1301"/>
              <a:ext cx="917" cy="1325"/>
            </a:xfrm>
            <a:custGeom>
              <a:avLst/>
              <a:gdLst>
                <a:gd name="T0" fmla="*/ 28 w 917"/>
                <a:gd name="T1" fmla="*/ 646 h 1325"/>
                <a:gd name="T2" fmla="*/ 37 w 917"/>
                <a:gd name="T3" fmla="*/ 694 h 1325"/>
                <a:gd name="T4" fmla="*/ 64 w 917"/>
                <a:gd name="T5" fmla="*/ 729 h 1325"/>
                <a:gd name="T6" fmla="*/ 115 w 917"/>
                <a:gd name="T7" fmla="*/ 719 h 1325"/>
                <a:gd name="T8" fmla="*/ 137 w 917"/>
                <a:gd name="T9" fmla="*/ 779 h 1325"/>
                <a:gd name="T10" fmla="*/ 87 w 917"/>
                <a:gd name="T11" fmla="*/ 902 h 1325"/>
                <a:gd name="T12" fmla="*/ 73 w 917"/>
                <a:gd name="T13" fmla="*/ 1252 h 1325"/>
                <a:gd name="T14" fmla="*/ 351 w 917"/>
                <a:gd name="T15" fmla="*/ 1320 h 1325"/>
                <a:gd name="T16" fmla="*/ 368 w 917"/>
                <a:gd name="T17" fmla="*/ 1155 h 1325"/>
                <a:gd name="T18" fmla="*/ 412 w 917"/>
                <a:gd name="T19" fmla="*/ 1273 h 1325"/>
                <a:gd name="T20" fmla="*/ 707 w 917"/>
                <a:gd name="T21" fmla="*/ 1324 h 1325"/>
                <a:gd name="T22" fmla="*/ 678 w 917"/>
                <a:gd name="T23" fmla="*/ 1194 h 1325"/>
                <a:gd name="T24" fmla="*/ 603 w 917"/>
                <a:gd name="T25" fmla="*/ 949 h 1325"/>
                <a:gd name="T26" fmla="*/ 597 w 917"/>
                <a:gd name="T27" fmla="*/ 878 h 1325"/>
                <a:gd name="T28" fmla="*/ 589 w 917"/>
                <a:gd name="T29" fmla="*/ 701 h 1325"/>
                <a:gd name="T30" fmla="*/ 644 w 917"/>
                <a:gd name="T31" fmla="*/ 862 h 1325"/>
                <a:gd name="T32" fmla="*/ 881 w 917"/>
                <a:gd name="T33" fmla="*/ 933 h 1325"/>
                <a:gd name="T34" fmla="*/ 916 w 917"/>
                <a:gd name="T35" fmla="*/ 845 h 1325"/>
                <a:gd name="T36" fmla="*/ 813 w 917"/>
                <a:gd name="T37" fmla="*/ 668 h 1325"/>
                <a:gd name="T38" fmla="*/ 776 w 917"/>
                <a:gd name="T39" fmla="*/ 606 h 1325"/>
                <a:gd name="T40" fmla="*/ 768 w 917"/>
                <a:gd name="T41" fmla="*/ 583 h 1325"/>
                <a:gd name="T42" fmla="*/ 737 w 917"/>
                <a:gd name="T43" fmla="*/ 566 h 1325"/>
                <a:gd name="T44" fmla="*/ 703 w 917"/>
                <a:gd name="T45" fmla="*/ 503 h 1325"/>
                <a:gd name="T46" fmla="*/ 469 w 917"/>
                <a:gd name="T47" fmla="*/ 333 h 1325"/>
                <a:gd name="T48" fmla="*/ 523 w 917"/>
                <a:gd name="T49" fmla="*/ 230 h 1325"/>
                <a:gd name="T50" fmla="*/ 531 w 917"/>
                <a:gd name="T51" fmla="*/ 210 h 1325"/>
                <a:gd name="T52" fmla="*/ 501 w 917"/>
                <a:gd name="T53" fmla="*/ 240 h 1325"/>
                <a:gd name="T54" fmla="*/ 484 w 917"/>
                <a:gd name="T55" fmla="*/ 264 h 1325"/>
                <a:gd name="T56" fmla="*/ 524 w 917"/>
                <a:gd name="T57" fmla="*/ 230 h 1325"/>
                <a:gd name="T58" fmla="*/ 549 w 917"/>
                <a:gd name="T59" fmla="*/ 216 h 1325"/>
                <a:gd name="T60" fmla="*/ 566 w 917"/>
                <a:gd name="T61" fmla="*/ 196 h 1325"/>
                <a:gd name="T62" fmla="*/ 546 w 917"/>
                <a:gd name="T63" fmla="*/ 135 h 1325"/>
                <a:gd name="T64" fmla="*/ 532 w 917"/>
                <a:gd name="T65" fmla="*/ 93 h 1325"/>
                <a:gd name="T66" fmla="*/ 501 w 917"/>
                <a:gd name="T67" fmla="*/ 50 h 1325"/>
                <a:gd name="T68" fmla="*/ 450 w 917"/>
                <a:gd name="T69" fmla="*/ 18 h 1325"/>
                <a:gd name="T70" fmla="*/ 392 w 917"/>
                <a:gd name="T71" fmla="*/ 0 h 1325"/>
                <a:gd name="T72" fmla="*/ 340 w 917"/>
                <a:gd name="T73" fmla="*/ 6 h 1325"/>
                <a:gd name="T74" fmla="*/ 297 w 917"/>
                <a:gd name="T75" fmla="*/ 33 h 1325"/>
                <a:gd name="T76" fmla="*/ 267 w 917"/>
                <a:gd name="T77" fmla="*/ 71 h 1325"/>
                <a:gd name="T78" fmla="*/ 250 w 917"/>
                <a:gd name="T79" fmla="*/ 118 h 1325"/>
                <a:gd name="T80" fmla="*/ 248 w 917"/>
                <a:gd name="T81" fmla="*/ 165 h 1325"/>
                <a:gd name="T82" fmla="*/ 242 w 917"/>
                <a:gd name="T83" fmla="*/ 196 h 1325"/>
                <a:gd name="T84" fmla="*/ 279 w 917"/>
                <a:gd name="T85" fmla="*/ 247 h 1325"/>
                <a:gd name="T86" fmla="*/ 273 w 917"/>
                <a:gd name="T87" fmla="*/ 224 h 1325"/>
                <a:gd name="T88" fmla="*/ 302 w 917"/>
                <a:gd name="T89" fmla="*/ 240 h 1325"/>
                <a:gd name="T90" fmla="*/ 322 w 917"/>
                <a:gd name="T91" fmla="*/ 267 h 1325"/>
                <a:gd name="T92" fmla="*/ 293 w 917"/>
                <a:gd name="T93" fmla="*/ 305 h 1325"/>
                <a:gd name="T94" fmla="*/ 226 w 917"/>
                <a:gd name="T95" fmla="*/ 274 h 1325"/>
                <a:gd name="T96" fmla="*/ 73 w 917"/>
                <a:gd name="T97" fmla="*/ 169 h 1325"/>
                <a:gd name="T98" fmla="*/ 0 w 917"/>
                <a:gd name="T99" fmla="*/ 152 h 1325"/>
                <a:gd name="T100" fmla="*/ 155 w 917"/>
                <a:gd name="T101" fmla="*/ 270 h 1325"/>
                <a:gd name="T102" fmla="*/ 194 w 917"/>
                <a:gd name="T103" fmla="*/ 287 h 1325"/>
                <a:gd name="T104" fmla="*/ 182 w 917"/>
                <a:gd name="T105" fmla="*/ 314 h 1325"/>
                <a:gd name="T106" fmla="*/ 185 w 917"/>
                <a:gd name="T107" fmla="*/ 333 h 1325"/>
                <a:gd name="T108" fmla="*/ 134 w 917"/>
                <a:gd name="T109" fmla="*/ 354 h 1325"/>
                <a:gd name="T110" fmla="*/ 13 w 917"/>
                <a:gd name="T111" fmla="*/ 548 h 1325"/>
                <a:gd name="T112" fmla="*/ 12 w 917"/>
                <a:gd name="T113" fmla="*/ 563 h 1325"/>
                <a:gd name="T114" fmla="*/ 30 w 917"/>
                <a:gd name="T115" fmla="*/ 600 h 1325"/>
                <a:gd name="T116" fmla="*/ 32 w 917"/>
                <a:gd name="T117" fmla="*/ 617 h 13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17"/>
                <a:gd name="T178" fmla="*/ 0 h 1325"/>
                <a:gd name="T179" fmla="*/ 917 w 917"/>
                <a:gd name="T180" fmla="*/ 1325 h 13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17" h="1325">
                  <a:moveTo>
                    <a:pt x="32" y="617"/>
                  </a:moveTo>
                  <a:lnTo>
                    <a:pt x="28" y="646"/>
                  </a:lnTo>
                  <a:lnTo>
                    <a:pt x="32" y="686"/>
                  </a:lnTo>
                  <a:lnTo>
                    <a:pt x="37" y="694"/>
                  </a:lnTo>
                  <a:lnTo>
                    <a:pt x="33" y="715"/>
                  </a:lnTo>
                  <a:lnTo>
                    <a:pt x="64" y="729"/>
                  </a:lnTo>
                  <a:lnTo>
                    <a:pt x="82" y="729"/>
                  </a:lnTo>
                  <a:lnTo>
                    <a:pt x="115" y="719"/>
                  </a:lnTo>
                  <a:lnTo>
                    <a:pt x="148" y="696"/>
                  </a:lnTo>
                  <a:lnTo>
                    <a:pt x="137" y="779"/>
                  </a:lnTo>
                  <a:lnTo>
                    <a:pt x="112" y="854"/>
                  </a:lnTo>
                  <a:lnTo>
                    <a:pt x="87" y="902"/>
                  </a:lnTo>
                  <a:lnTo>
                    <a:pt x="60" y="1098"/>
                  </a:lnTo>
                  <a:lnTo>
                    <a:pt x="73" y="1252"/>
                  </a:lnTo>
                  <a:lnTo>
                    <a:pt x="54" y="1317"/>
                  </a:lnTo>
                  <a:lnTo>
                    <a:pt x="351" y="1320"/>
                  </a:lnTo>
                  <a:lnTo>
                    <a:pt x="355" y="1213"/>
                  </a:lnTo>
                  <a:lnTo>
                    <a:pt x="368" y="1155"/>
                  </a:lnTo>
                  <a:lnTo>
                    <a:pt x="411" y="1202"/>
                  </a:lnTo>
                  <a:lnTo>
                    <a:pt x="412" y="1273"/>
                  </a:lnTo>
                  <a:lnTo>
                    <a:pt x="433" y="1322"/>
                  </a:lnTo>
                  <a:lnTo>
                    <a:pt x="707" y="1324"/>
                  </a:lnTo>
                  <a:lnTo>
                    <a:pt x="678" y="1248"/>
                  </a:lnTo>
                  <a:lnTo>
                    <a:pt x="678" y="1194"/>
                  </a:lnTo>
                  <a:lnTo>
                    <a:pt x="593" y="1001"/>
                  </a:lnTo>
                  <a:lnTo>
                    <a:pt x="603" y="949"/>
                  </a:lnTo>
                  <a:lnTo>
                    <a:pt x="551" y="876"/>
                  </a:lnTo>
                  <a:lnTo>
                    <a:pt x="597" y="878"/>
                  </a:lnTo>
                  <a:lnTo>
                    <a:pt x="552" y="714"/>
                  </a:lnTo>
                  <a:lnTo>
                    <a:pt x="589" y="701"/>
                  </a:lnTo>
                  <a:lnTo>
                    <a:pt x="586" y="822"/>
                  </a:lnTo>
                  <a:lnTo>
                    <a:pt x="644" y="862"/>
                  </a:lnTo>
                  <a:lnTo>
                    <a:pt x="681" y="786"/>
                  </a:lnTo>
                  <a:lnTo>
                    <a:pt x="881" y="933"/>
                  </a:lnTo>
                  <a:lnTo>
                    <a:pt x="915" y="934"/>
                  </a:lnTo>
                  <a:lnTo>
                    <a:pt x="916" y="845"/>
                  </a:lnTo>
                  <a:lnTo>
                    <a:pt x="785" y="752"/>
                  </a:lnTo>
                  <a:lnTo>
                    <a:pt x="813" y="668"/>
                  </a:lnTo>
                  <a:lnTo>
                    <a:pt x="776" y="616"/>
                  </a:lnTo>
                  <a:lnTo>
                    <a:pt x="776" y="606"/>
                  </a:lnTo>
                  <a:lnTo>
                    <a:pt x="775" y="594"/>
                  </a:lnTo>
                  <a:lnTo>
                    <a:pt x="768" y="583"/>
                  </a:lnTo>
                  <a:lnTo>
                    <a:pt x="755" y="573"/>
                  </a:lnTo>
                  <a:lnTo>
                    <a:pt x="737" y="566"/>
                  </a:lnTo>
                  <a:lnTo>
                    <a:pt x="718" y="563"/>
                  </a:lnTo>
                  <a:lnTo>
                    <a:pt x="703" y="503"/>
                  </a:lnTo>
                  <a:lnTo>
                    <a:pt x="512" y="352"/>
                  </a:lnTo>
                  <a:lnTo>
                    <a:pt x="469" y="333"/>
                  </a:lnTo>
                  <a:lnTo>
                    <a:pt x="479" y="278"/>
                  </a:lnTo>
                  <a:lnTo>
                    <a:pt x="523" y="230"/>
                  </a:lnTo>
                  <a:lnTo>
                    <a:pt x="511" y="230"/>
                  </a:lnTo>
                  <a:lnTo>
                    <a:pt x="531" y="210"/>
                  </a:lnTo>
                  <a:lnTo>
                    <a:pt x="499" y="210"/>
                  </a:lnTo>
                  <a:lnTo>
                    <a:pt x="501" y="240"/>
                  </a:lnTo>
                  <a:lnTo>
                    <a:pt x="487" y="243"/>
                  </a:lnTo>
                  <a:lnTo>
                    <a:pt x="484" y="264"/>
                  </a:lnTo>
                  <a:lnTo>
                    <a:pt x="512" y="230"/>
                  </a:lnTo>
                  <a:lnTo>
                    <a:pt x="524" y="230"/>
                  </a:lnTo>
                  <a:lnTo>
                    <a:pt x="539" y="224"/>
                  </a:lnTo>
                  <a:lnTo>
                    <a:pt x="549" y="216"/>
                  </a:lnTo>
                  <a:lnTo>
                    <a:pt x="559" y="206"/>
                  </a:lnTo>
                  <a:lnTo>
                    <a:pt x="566" y="196"/>
                  </a:lnTo>
                  <a:lnTo>
                    <a:pt x="549" y="166"/>
                  </a:lnTo>
                  <a:lnTo>
                    <a:pt x="546" y="135"/>
                  </a:lnTo>
                  <a:lnTo>
                    <a:pt x="540" y="114"/>
                  </a:lnTo>
                  <a:lnTo>
                    <a:pt x="532" y="93"/>
                  </a:lnTo>
                  <a:lnTo>
                    <a:pt x="520" y="73"/>
                  </a:lnTo>
                  <a:lnTo>
                    <a:pt x="501" y="50"/>
                  </a:lnTo>
                  <a:lnTo>
                    <a:pt x="475" y="29"/>
                  </a:lnTo>
                  <a:lnTo>
                    <a:pt x="450" y="18"/>
                  </a:lnTo>
                  <a:lnTo>
                    <a:pt x="417" y="5"/>
                  </a:lnTo>
                  <a:lnTo>
                    <a:pt x="392" y="0"/>
                  </a:lnTo>
                  <a:lnTo>
                    <a:pt x="366" y="2"/>
                  </a:lnTo>
                  <a:lnTo>
                    <a:pt x="340" y="6"/>
                  </a:lnTo>
                  <a:lnTo>
                    <a:pt x="318" y="19"/>
                  </a:lnTo>
                  <a:lnTo>
                    <a:pt x="297" y="33"/>
                  </a:lnTo>
                  <a:lnTo>
                    <a:pt x="277" y="53"/>
                  </a:lnTo>
                  <a:lnTo>
                    <a:pt x="267" y="71"/>
                  </a:lnTo>
                  <a:lnTo>
                    <a:pt x="256" y="94"/>
                  </a:lnTo>
                  <a:lnTo>
                    <a:pt x="250" y="118"/>
                  </a:lnTo>
                  <a:lnTo>
                    <a:pt x="248" y="142"/>
                  </a:lnTo>
                  <a:lnTo>
                    <a:pt x="248" y="165"/>
                  </a:lnTo>
                  <a:lnTo>
                    <a:pt x="251" y="189"/>
                  </a:lnTo>
                  <a:lnTo>
                    <a:pt x="242" y="196"/>
                  </a:lnTo>
                  <a:lnTo>
                    <a:pt x="256" y="227"/>
                  </a:lnTo>
                  <a:lnTo>
                    <a:pt x="279" y="247"/>
                  </a:lnTo>
                  <a:lnTo>
                    <a:pt x="318" y="275"/>
                  </a:lnTo>
                  <a:lnTo>
                    <a:pt x="273" y="224"/>
                  </a:lnTo>
                  <a:lnTo>
                    <a:pt x="298" y="223"/>
                  </a:lnTo>
                  <a:lnTo>
                    <a:pt x="302" y="240"/>
                  </a:lnTo>
                  <a:lnTo>
                    <a:pt x="326" y="254"/>
                  </a:lnTo>
                  <a:lnTo>
                    <a:pt x="322" y="267"/>
                  </a:lnTo>
                  <a:lnTo>
                    <a:pt x="312" y="284"/>
                  </a:lnTo>
                  <a:lnTo>
                    <a:pt x="293" y="305"/>
                  </a:lnTo>
                  <a:lnTo>
                    <a:pt x="273" y="309"/>
                  </a:lnTo>
                  <a:lnTo>
                    <a:pt x="226" y="274"/>
                  </a:lnTo>
                  <a:lnTo>
                    <a:pt x="218" y="278"/>
                  </a:lnTo>
                  <a:lnTo>
                    <a:pt x="73" y="169"/>
                  </a:lnTo>
                  <a:lnTo>
                    <a:pt x="27" y="122"/>
                  </a:lnTo>
                  <a:lnTo>
                    <a:pt x="0" y="152"/>
                  </a:lnTo>
                  <a:lnTo>
                    <a:pt x="50" y="184"/>
                  </a:lnTo>
                  <a:lnTo>
                    <a:pt x="155" y="270"/>
                  </a:lnTo>
                  <a:lnTo>
                    <a:pt x="158" y="287"/>
                  </a:lnTo>
                  <a:lnTo>
                    <a:pt x="194" y="287"/>
                  </a:lnTo>
                  <a:lnTo>
                    <a:pt x="202" y="302"/>
                  </a:lnTo>
                  <a:lnTo>
                    <a:pt x="182" y="314"/>
                  </a:lnTo>
                  <a:lnTo>
                    <a:pt x="199" y="331"/>
                  </a:lnTo>
                  <a:lnTo>
                    <a:pt x="185" y="333"/>
                  </a:lnTo>
                  <a:lnTo>
                    <a:pt x="158" y="341"/>
                  </a:lnTo>
                  <a:lnTo>
                    <a:pt x="134" y="354"/>
                  </a:lnTo>
                  <a:lnTo>
                    <a:pt x="117" y="371"/>
                  </a:lnTo>
                  <a:lnTo>
                    <a:pt x="13" y="548"/>
                  </a:lnTo>
                  <a:lnTo>
                    <a:pt x="12" y="553"/>
                  </a:lnTo>
                  <a:lnTo>
                    <a:pt x="12" y="563"/>
                  </a:lnTo>
                  <a:lnTo>
                    <a:pt x="19" y="583"/>
                  </a:lnTo>
                  <a:lnTo>
                    <a:pt x="30" y="600"/>
                  </a:lnTo>
                  <a:lnTo>
                    <a:pt x="39" y="607"/>
                  </a:lnTo>
                  <a:lnTo>
                    <a:pt x="32" y="617"/>
                  </a:lnTo>
                </a:path>
              </a:pathLst>
            </a:custGeom>
            <a:noFill/>
            <a:ln w="25400" cap="rnd">
              <a:solidFill>
                <a:srgbClr val="000080"/>
              </a:solidFill>
              <a:round/>
              <a:headEnd/>
              <a:tailEnd/>
            </a:ln>
          </p:spPr>
          <p:txBody>
            <a:bodyPr/>
            <a:lstStyle/>
            <a:p>
              <a:pPr eaLnBrk="0" hangingPunct="0"/>
              <a:endParaRPr lang="en-US" dirty="0"/>
            </a:p>
          </p:txBody>
        </p:sp>
        <p:sp>
          <p:nvSpPr>
            <p:cNvPr id="3236" name="Freeform 3296"/>
            <p:cNvSpPr>
              <a:spLocks/>
            </p:cNvSpPr>
            <p:nvPr/>
          </p:nvSpPr>
          <p:spPr bwMode="auto">
            <a:xfrm>
              <a:off x="3014" y="1248"/>
              <a:ext cx="948" cy="1370"/>
            </a:xfrm>
            <a:custGeom>
              <a:avLst/>
              <a:gdLst>
                <a:gd name="T0" fmla="*/ 25 w 948"/>
                <a:gd name="T1" fmla="*/ 666 h 1370"/>
                <a:gd name="T2" fmla="*/ 34 w 948"/>
                <a:gd name="T3" fmla="*/ 714 h 1370"/>
                <a:gd name="T4" fmla="*/ 63 w 948"/>
                <a:gd name="T5" fmla="*/ 754 h 1370"/>
                <a:gd name="T6" fmla="*/ 116 w 948"/>
                <a:gd name="T7" fmla="*/ 741 h 1370"/>
                <a:gd name="T8" fmla="*/ 138 w 948"/>
                <a:gd name="T9" fmla="*/ 803 h 1370"/>
                <a:gd name="T10" fmla="*/ 87 w 948"/>
                <a:gd name="T11" fmla="*/ 930 h 1370"/>
                <a:gd name="T12" fmla="*/ 70 w 948"/>
                <a:gd name="T13" fmla="*/ 1291 h 1370"/>
                <a:gd name="T14" fmla="*/ 359 w 948"/>
                <a:gd name="T15" fmla="*/ 1364 h 1370"/>
                <a:gd name="T16" fmla="*/ 376 w 948"/>
                <a:gd name="T17" fmla="*/ 1194 h 1370"/>
                <a:gd name="T18" fmla="*/ 422 w 948"/>
                <a:gd name="T19" fmla="*/ 1315 h 1370"/>
                <a:gd name="T20" fmla="*/ 727 w 948"/>
                <a:gd name="T21" fmla="*/ 1369 h 1370"/>
                <a:gd name="T22" fmla="*/ 700 w 948"/>
                <a:gd name="T23" fmla="*/ 1236 h 1370"/>
                <a:gd name="T24" fmla="*/ 619 w 948"/>
                <a:gd name="T25" fmla="*/ 981 h 1370"/>
                <a:gd name="T26" fmla="*/ 615 w 948"/>
                <a:gd name="T27" fmla="*/ 906 h 1370"/>
                <a:gd name="T28" fmla="*/ 606 w 948"/>
                <a:gd name="T29" fmla="*/ 725 h 1370"/>
                <a:gd name="T30" fmla="*/ 663 w 948"/>
                <a:gd name="T31" fmla="*/ 890 h 1370"/>
                <a:gd name="T32" fmla="*/ 909 w 948"/>
                <a:gd name="T33" fmla="*/ 967 h 1370"/>
                <a:gd name="T34" fmla="*/ 947 w 948"/>
                <a:gd name="T35" fmla="*/ 876 h 1370"/>
                <a:gd name="T36" fmla="*/ 839 w 948"/>
                <a:gd name="T37" fmla="*/ 690 h 1370"/>
                <a:gd name="T38" fmla="*/ 804 w 948"/>
                <a:gd name="T39" fmla="*/ 627 h 1370"/>
                <a:gd name="T40" fmla="*/ 793 w 948"/>
                <a:gd name="T41" fmla="*/ 602 h 1370"/>
                <a:gd name="T42" fmla="*/ 763 w 948"/>
                <a:gd name="T43" fmla="*/ 585 h 1370"/>
                <a:gd name="T44" fmla="*/ 727 w 948"/>
                <a:gd name="T45" fmla="*/ 519 h 1370"/>
                <a:gd name="T46" fmla="*/ 481 w 948"/>
                <a:gd name="T47" fmla="*/ 345 h 1370"/>
                <a:gd name="T48" fmla="*/ 543 w 948"/>
                <a:gd name="T49" fmla="*/ 238 h 1370"/>
                <a:gd name="T50" fmla="*/ 550 w 948"/>
                <a:gd name="T51" fmla="*/ 217 h 1370"/>
                <a:gd name="T52" fmla="*/ 517 w 948"/>
                <a:gd name="T53" fmla="*/ 246 h 1370"/>
                <a:gd name="T54" fmla="*/ 500 w 948"/>
                <a:gd name="T55" fmla="*/ 271 h 1370"/>
                <a:gd name="T56" fmla="*/ 543 w 948"/>
                <a:gd name="T57" fmla="*/ 238 h 1370"/>
                <a:gd name="T58" fmla="*/ 569 w 948"/>
                <a:gd name="T59" fmla="*/ 221 h 1370"/>
                <a:gd name="T60" fmla="*/ 583 w 948"/>
                <a:gd name="T61" fmla="*/ 202 h 1370"/>
                <a:gd name="T62" fmla="*/ 565 w 948"/>
                <a:gd name="T63" fmla="*/ 141 h 1370"/>
                <a:gd name="T64" fmla="*/ 552 w 948"/>
                <a:gd name="T65" fmla="*/ 95 h 1370"/>
                <a:gd name="T66" fmla="*/ 518 w 948"/>
                <a:gd name="T67" fmla="*/ 51 h 1370"/>
                <a:gd name="T68" fmla="*/ 466 w 948"/>
                <a:gd name="T69" fmla="*/ 15 h 1370"/>
                <a:gd name="T70" fmla="*/ 404 w 948"/>
                <a:gd name="T71" fmla="*/ 0 h 1370"/>
                <a:gd name="T72" fmla="*/ 352 w 948"/>
                <a:gd name="T73" fmla="*/ 5 h 1370"/>
                <a:gd name="T74" fmla="*/ 305 w 948"/>
                <a:gd name="T75" fmla="*/ 34 h 1370"/>
                <a:gd name="T76" fmla="*/ 274 w 948"/>
                <a:gd name="T77" fmla="*/ 74 h 1370"/>
                <a:gd name="T78" fmla="*/ 259 w 948"/>
                <a:gd name="T79" fmla="*/ 120 h 1370"/>
                <a:gd name="T80" fmla="*/ 255 w 948"/>
                <a:gd name="T81" fmla="*/ 169 h 1370"/>
                <a:gd name="T82" fmla="*/ 249 w 948"/>
                <a:gd name="T83" fmla="*/ 201 h 1370"/>
                <a:gd name="T84" fmla="*/ 289 w 948"/>
                <a:gd name="T85" fmla="*/ 256 h 1370"/>
                <a:gd name="T86" fmla="*/ 281 w 948"/>
                <a:gd name="T87" fmla="*/ 232 h 1370"/>
                <a:gd name="T88" fmla="*/ 310 w 948"/>
                <a:gd name="T89" fmla="*/ 246 h 1370"/>
                <a:gd name="T90" fmla="*/ 333 w 948"/>
                <a:gd name="T91" fmla="*/ 275 h 1370"/>
                <a:gd name="T92" fmla="*/ 301 w 948"/>
                <a:gd name="T93" fmla="*/ 312 h 1370"/>
                <a:gd name="T94" fmla="*/ 233 w 948"/>
                <a:gd name="T95" fmla="*/ 281 h 1370"/>
                <a:gd name="T96" fmla="*/ 75 w 948"/>
                <a:gd name="T97" fmla="*/ 172 h 1370"/>
                <a:gd name="T98" fmla="*/ 0 w 948"/>
                <a:gd name="T99" fmla="*/ 156 h 1370"/>
                <a:gd name="T100" fmla="*/ 161 w 948"/>
                <a:gd name="T101" fmla="*/ 275 h 1370"/>
                <a:gd name="T102" fmla="*/ 199 w 948"/>
                <a:gd name="T103" fmla="*/ 297 h 1370"/>
                <a:gd name="T104" fmla="*/ 184 w 948"/>
                <a:gd name="T105" fmla="*/ 324 h 1370"/>
                <a:gd name="T106" fmla="*/ 190 w 948"/>
                <a:gd name="T107" fmla="*/ 343 h 1370"/>
                <a:gd name="T108" fmla="*/ 135 w 948"/>
                <a:gd name="T109" fmla="*/ 365 h 1370"/>
                <a:gd name="T110" fmla="*/ 10 w 948"/>
                <a:gd name="T111" fmla="*/ 564 h 1370"/>
                <a:gd name="T112" fmla="*/ 9 w 948"/>
                <a:gd name="T113" fmla="*/ 579 h 1370"/>
                <a:gd name="T114" fmla="*/ 28 w 948"/>
                <a:gd name="T115" fmla="*/ 618 h 1370"/>
                <a:gd name="T116" fmla="*/ 32 w 948"/>
                <a:gd name="T117" fmla="*/ 635 h 13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48"/>
                <a:gd name="T178" fmla="*/ 0 h 1370"/>
                <a:gd name="T179" fmla="*/ 948 w 948"/>
                <a:gd name="T180" fmla="*/ 1370 h 13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48" h="1370">
                  <a:moveTo>
                    <a:pt x="32" y="635"/>
                  </a:moveTo>
                  <a:lnTo>
                    <a:pt x="25" y="666"/>
                  </a:lnTo>
                  <a:lnTo>
                    <a:pt x="30" y="708"/>
                  </a:lnTo>
                  <a:lnTo>
                    <a:pt x="34" y="714"/>
                  </a:lnTo>
                  <a:lnTo>
                    <a:pt x="32" y="737"/>
                  </a:lnTo>
                  <a:lnTo>
                    <a:pt x="63" y="754"/>
                  </a:lnTo>
                  <a:lnTo>
                    <a:pt x="81" y="754"/>
                  </a:lnTo>
                  <a:lnTo>
                    <a:pt x="116" y="741"/>
                  </a:lnTo>
                  <a:lnTo>
                    <a:pt x="151" y="718"/>
                  </a:lnTo>
                  <a:lnTo>
                    <a:pt x="138" y="803"/>
                  </a:lnTo>
                  <a:lnTo>
                    <a:pt x="113" y="880"/>
                  </a:lnTo>
                  <a:lnTo>
                    <a:pt x="87" y="930"/>
                  </a:lnTo>
                  <a:lnTo>
                    <a:pt x="55" y="1132"/>
                  </a:lnTo>
                  <a:lnTo>
                    <a:pt x="70" y="1291"/>
                  </a:lnTo>
                  <a:lnTo>
                    <a:pt x="52" y="1361"/>
                  </a:lnTo>
                  <a:lnTo>
                    <a:pt x="359" y="1364"/>
                  </a:lnTo>
                  <a:lnTo>
                    <a:pt x="362" y="1253"/>
                  </a:lnTo>
                  <a:lnTo>
                    <a:pt x="376" y="1194"/>
                  </a:lnTo>
                  <a:lnTo>
                    <a:pt x="419" y="1244"/>
                  </a:lnTo>
                  <a:lnTo>
                    <a:pt x="422" y="1315"/>
                  </a:lnTo>
                  <a:lnTo>
                    <a:pt x="441" y="1365"/>
                  </a:lnTo>
                  <a:lnTo>
                    <a:pt x="727" y="1369"/>
                  </a:lnTo>
                  <a:lnTo>
                    <a:pt x="699" y="1288"/>
                  </a:lnTo>
                  <a:lnTo>
                    <a:pt x="700" y="1236"/>
                  </a:lnTo>
                  <a:lnTo>
                    <a:pt x="610" y="1033"/>
                  </a:lnTo>
                  <a:lnTo>
                    <a:pt x="619" y="981"/>
                  </a:lnTo>
                  <a:lnTo>
                    <a:pt x="567" y="906"/>
                  </a:lnTo>
                  <a:lnTo>
                    <a:pt x="615" y="906"/>
                  </a:lnTo>
                  <a:lnTo>
                    <a:pt x="569" y="737"/>
                  </a:lnTo>
                  <a:lnTo>
                    <a:pt x="606" y="725"/>
                  </a:lnTo>
                  <a:lnTo>
                    <a:pt x="605" y="849"/>
                  </a:lnTo>
                  <a:lnTo>
                    <a:pt x="663" y="890"/>
                  </a:lnTo>
                  <a:lnTo>
                    <a:pt x="702" y="811"/>
                  </a:lnTo>
                  <a:lnTo>
                    <a:pt x="909" y="967"/>
                  </a:lnTo>
                  <a:lnTo>
                    <a:pt x="946" y="969"/>
                  </a:lnTo>
                  <a:lnTo>
                    <a:pt x="947" y="876"/>
                  </a:lnTo>
                  <a:lnTo>
                    <a:pt x="809" y="778"/>
                  </a:lnTo>
                  <a:lnTo>
                    <a:pt x="839" y="690"/>
                  </a:lnTo>
                  <a:lnTo>
                    <a:pt x="802" y="635"/>
                  </a:lnTo>
                  <a:lnTo>
                    <a:pt x="804" y="627"/>
                  </a:lnTo>
                  <a:lnTo>
                    <a:pt x="801" y="613"/>
                  </a:lnTo>
                  <a:lnTo>
                    <a:pt x="793" y="602"/>
                  </a:lnTo>
                  <a:lnTo>
                    <a:pt x="780" y="592"/>
                  </a:lnTo>
                  <a:lnTo>
                    <a:pt x="763" y="585"/>
                  </a:lnTo>
                  <a:lnTo>
                    <a:pt x="741" y="581"/>
                  </a:lnTo>
                  <a:lnTo>
                    <a:pt x="727" y="519"/>
                  </a:lnTo>
                  <a:lnTo>
                    <a:pt x="532" y="365"/>
                  </a:lnTo>
                  <a:lnTo>
                    <a:pt x="481" y="345"/>
                  </a:lnTo>
                  <a:lnTo>
                    <a:pt x="493" y="287"/>
                  </a:lnTo>
                  <a:lnTo>
                    <a:pt x="543" y="238"/>
                  </a:lnTo>
                  <a:lnTo>
                    <a:pt x="529" y="238"/>
                  </a:lnTo>
                  <a:lnTo>
                    <a:pt x="550" y="217"/>
                  </a:lnTo>
                  <a:lnTo>
                    <a:pt x="515" y="217"/>
                  </a:lnTo>
                  <a:lnTo>
                    <a:pt x="517" y="246"/>
                  </a:lnTo>
                  <a:lnTo>
                    <a:pt x="503" y="251"/>
                  </a:lnTo>
                  <a:lnTo>
                    <a:pt x="500" y="271"/>
                  </a:lnTo>
                  <a:lnTo>
                    <a:pt x="532" y="238"/>
                  </a:lnTo>
                  <a:lnTo>
                    <a:pt x="543" y="238"/>
                  </a:lnTo>
                  <a:lnTo>
                    <a:pt x="557" y="232"/>
                  </a:lnTo>
                  <a:lnTo>
                    <a:pt x="569" y="221"/>
                  </a:lnTo>
                  <a:lnTo>
                    <a:pt x="578" y="215"/>
                  </a:lnTo>
                  <a:lnTo>
                    <a:pt x="583" y="202"/>
                  </a:lnTo>
                  <a:lnTo>
                    <a:pt x="569" y="172"/>
                  </a:lnTo>
                  <a:lnTo>
                    <a:pt x="565" y="141"/>
                  </a:lnTo>
                  <a:lnTo>
                    <a:pt x="560" y="117"/>
                  </a:lnTo>
                  <a:lnTo>
                    <a:pt x="552" y="95"/>
                  </a:lnTo>
                  <a:lnTo>
                    <a:pt x="540" y="77"/>
                  </a:lnTo>
                  <a:lnTo>
                    <a:pt x="518" y="51"/>
                  </a:lnTo>
                  <a:lnTo>
                    <a:pt x="491" y="30"/>
                  </a:lnTo>
                  <a:lnTo>
                    <a:pt x="466" y="15"/>
                  </a:lnTo>
                  <a:lnTo>
                    <a:pt x="431" y="4"/>
                  </a:lnTo>
                  <a:lnTo>
                    <a:pt x="404" y="0"/>
                  </a:lnTo>
                  <a:lnTo>
                    <a:pt x="379" y="0"/>
                  </a:lnTo>
                  <a:lnTo>
                    <a:pt x="352" y="5"/>
                  </a:lnTo>
                  <a:lnTo>
                    <a:pt x="328" y="18"/>
                  </a:lnTo>
                  <a:lnTo>
                    <a:pt x="305" y="34"/>
                  </a:lnTo>
                  <a:lnTo>
                    <a:pt x="289" y="54"/>
                  </a:lnTo>
                  <a:lnTo>
                    <a:pt x="274" y="74"/>
                  </a:lnTo>
                  <a:lnTo>
                    <a:pt x="265" y="97"/>
                  </a:lnTo>
                  <a:lnTo>
                    <a:pt x="259" y="120"/>
                  </a:lnTo>
                  <a:lnTo>
                    <a:pt x="253" y="145"/>
                  </a:lnTo>
                  <a:lnTo>
                    <a:pt x="255" y="169"/>
                  </a:lnTo>
                  <a:lnTo>
                    <a:pt x="259" y="193"/>
                  </a:lnTo>
                  <a:lnTo>
                    <a:pt x="249" y="201"/>
                  </a:lnTo>
                  <a:lnTo>
                    <a:pt x="263" y="235"/>
                  </a:lnTo>
                  <a:lnTo>
                    <a:pt x="289" y="256"/>
                  </a:lnTo>
                  <a:lnTo>
                    <a:pt x="328" y="284"/>
                  </a:lnTo>
                  <a:lnTo>
                    <a:pt x="281" y="232"/>
                  </a:lnTo>
                  <a:lnTo>
                    <a:pt x="307" y="229"/>
                  </a:lnTo>
                  <a:lnTo>
                    <a:pt x="310" y="246"/>
                  </a:lnTo>
                  <a:lnTo>
                    <a:pt x="335" y="261"/>
                  </a:lnTo>
                  <a:lnTo>
                    <a:pt x="333" y="275"/>
                  </a:lnTo>
                  <a:lnTo>
                    <a:pt x="322" y="292"/>
                  </a:lnTo>
                  <a:lnTo>
                    <a:pt x="301" y="312"/>
                  </a:lnTo>
                  <a:lnTo>
                    <a:pt x="281" y="319"/>
                  </a:lnTo>
                  <a:lnTo>
                    <a:pt x="233" y="281"/>
                  </a:lnTo>
                  <a:lnTo>
                    <a:pt x="225" y="285"/>
                  </a:lnTo>
                  <a:lnTo>
                    <a:pt x="75" y="172"/>
                  </a:lnTo>
                  <a:lnTo>
                    <a:pt x="25" y="124"/>
                  </a:lnTo>
                  <a:lnTo>
                    <a:pt x="0" y="156"/>
                  </a:lnTo>
                  <a:lnTo>
                    <a:pt x="49" y="186"/>
                  </a:lnTo>
                  <a:lnTo>
                    <a:pt x="161" y="275"/>
                  </a:lnTo>
                  <a:lnTo>
                    <a:pt x="162" y="297"/>
                  </a:lnTo>
                  <a:lnTo>
                    <a:pt x="199" y="297"/>
                  </a:lnTo>
                  <a:lnTo>
                    <a:pt x="208" y="311"/>
                  </a:lnTo>
                  <a:lnTo>
                    <a:pt x="184" y="324"/>
                  </a:lnTo>
                  <a:lnTo>
                    <a:pt x="205" y="343"/>
                  </a:lnTo>
                  <a:lnTo>
                    <a:pt x="190" y="343"/>
                  </a:lnTo>
                  <a:lnTo>
                    <a:pt x="161" y="351"/>
                  </a:lnTo>
                  <a:lnTo>
                    <a:pt x="135" y="365"/>
                  </a:lnTo>
                  <a:lnTo>
                    <a:pt x="119" y="382"/>
                  </a:lnTo>
                  <a:lnTo>
                    <a:pt x="10" y="564"/>
                  </a:lnTo>
                  <a:lnTo>
                    <a:pt x="9" y="570"/>
                  </a:lnTo>
                  <a:lnTo>
                    <a:pt x="9" y="579"/>
                  </a:lnTo>
                  <a:lnTo>
                    <a:pt x="16" y="599"/>
                  </a:lnTo>
                  <a:lnTo>
                    <a:pt x="28" y="618"/>
                  </a:lnTo>
                  <a:lnTo>
                    <a:pt x="35" y="625"/>
                  </a:lnTo>
                  <a:lnTo>
                    <a:pt x="32" y="635"/>
                  </a:lnTo>
                </a:path>
              </a:pathLst>
            </a:custGeom>
            <a:solidFill>
              <a:srgbClr val="FFFFFF"/>
            </a:solidFill>
            <a:ln w="12700" cap="rnd">
              <a:noFill/>
              <a:round/>
              <a:headEnd/>
              <a:tailEnd/>
            </a:ln>
          </p:spPr>
          <p:txBody>
            <a:bodyPr/>
            <a:lstStyle/>
            <a:p>
              <a:pPr eaLnBrk="0" hangingPunct="0"/>
              <a:endParaRPr lang="en-US" dirty="0"/>
            </a:p>
          </p:txBody>
        </p:sp>
        <p:sp>
          <p:nvSpPr>
            <p:cNvPr id="3237" name="Freeform 3297"/>
            <p:cNvSpPr>
              <a:spLocks/>
            </p:cNvSpPr>
            <p:nvPr/>
          </p:nvSpPr>
          <p:spPr bwMode="auto">
            <a:xfrm>
              <a:off x="3014" y="1248"/>
              <a:ext cx="954" cy="1376"/>
            </a:xfrm>
            <a:custGeom>
              <a:avLst/>
              <a:gdLst>
                <a:gd name="T0" fmla="*/ 25 w 954"/>
                <a:gd name="T1" fmla="*/ 669 h 1376"/>
                <a:gd name="T2" fmla="*/ 34 w 954"/>
                <a:gd name="T3" fmla="*/ 717 h 1376"/>
                <a:gd name="T4" fmla="*/ 63 w 954"/>
                <a:gd name="T5" fmla="*/ 757 h 1376"/>
                <a:gd name="T6" fmla="*/ 117 w 954"/>
                <a:gd name="T7" fmla="*/ 744 h 1376"/>
                <a:gd name="T8" fmla="*/ 139 w 954"/>
                <a:gd name="T9" fmla="*/ 807 h 1376"/>
                <a:gd name="T10" fmla="*/ 88 w 954"/>
                <a:gd name="T11" fmla="*/ 934 h 1376"/>
                <a:gd name="T12" fmla="*/ 70 w 954"/>
                <a:gd name="T13" fmla="*/ 1297 h 1376"/>
                <a:gd name="T14" fmla="*/ 361 w 954"/>
                <a:gd name="T15" fmla="*/ 1370 h 1376"/>
                <a:gd name="T16" fmla="*/ 378 w 954"/>
                <a:gd name="T17" fmla="*/ 1199 h 1376"/>
                <a:gd name="T18" fmla="*/ 425 w 954"/>
                <a:gd name="T19" fmla="*/ 1321 h 1376"/>
                <a:gd name="T20" fmla="*/ 732 w 954"/>
                <a:gd name="T21" fmla="*/ 1375 h 1376"/>
                <a:gd name="T22" fmla="*/ 704 w 954"/>
                <a:gd name="T23" fmla="*/ 1241 h 1376"/>
                <a:gd name="T24" fmla="*/ 623 w 954"/>
                <a:gd name="T25" fmla="*/ 985 h 1376"/>
                <a:gd name="T26" fmla="*/ 619 w 954"/>
                <a:gd name="T27" fmla="*/ 910 h 1376"/>
                <a:gd name="T28" fmla="*/ 610 w 954"/>
                <a:gd name="T29" fmla="*/ 728 h 1376"/>
                <a:gd name="T30" fmla="*/ 667 w 954"/>
                <a:gd name="T31" fmla="*/ 894 h 1376"/>
                <a:gd name="T32" fmla="*/ 915 w 954"/>
                <a:gd name="T33" fmla="*/ 971 h 1376"/>
                <a:gd name="T34" fmla="*/ 953 w 954"/>
                <a:gd name="T35" fmla="*/ 880 h 1376"/>
                <a:gd name="T36" fmla="*/ 844 w 954"/>
                <a:gd name="T37" fmla="*/ 693 h 1376"/>
                <a:gd name="T38" fmla="*/ 809 w 954"/>
                <a:gd name="T39" fmla="*/ 630 h 1376"/>
                <a:gd name="T40" fmla="*/ 798 w 954"/>
                <a:gd name="T41" fmla="*/ 605 h 1376"/>
                <a:gd name="T42" fmla="*/ 768 w 954"/>
                <a:gd name="T43" fmla="*/ 588 h 1376"/>
                <a:gd name="T44" fmla="*/ 732 w 954"/>
                <a:gd name="T45" fmla="*/ 521 h 1376"/>
                <a:gd name="T46" fmla="*/ 484 w 954"/>
                <a:gd name="T47" fmla="*/ 347 h 1376"/>
                <a:gd name="T48" fmla="*/ 546 w 954"/>
                <a:gd name="T49" fmla="*/ 239 h 1376"/>
                <a:gd name="T50" fmla="*/ 553 w 954"/>
                <a:gd name="T51" fmla="*/ 218 h 1376"/>
                <a:gd name="T52" fmla="*/ 520 w 954"/>
                <a:gd name="T53" fmla="*/ 247 h 1376"/>
                <a:gd name="T54" fmla="*/ 503 w 954"/>
                <a:gd name="T55" fmla="*/ 272 h 1376"/>
                <a:gd name="T56" fmla="*/ 546 w 954"/>
                <a:gd name="T57" fmla="*/ 239 h 1376"/>
                <a:gd name="T58" fmla="*/ 573 w 954"/>
                <a:gd name="T59" fmla="*/ 222 h 1376"/>
                <a:gd name="T60" fmla="*/ 587 w 954"/>
                <a:gd name="T61" fmla="*/ 203 h 1376"/>
                <a:gd name="T62" fmla="*/ 569 w 954"/>
                <a:gd name="T63" fmla="*/ 142 h 1376"/>
                <a:gd name="T64" fmla="*/ 556 w 954"/>
                <a:gd name="T65" fmla="*/ 95 h 1376"/>
                <a:gd name="T66" fmla="*/ 521 w 954"/>
                <a:gd name="T67" fmla="*/ 51 h 1376"/>
                <a:gd name="T68" fmla="*/ 469 w 954"/>
                <a:gd name="T69" fmla="*/ 15 h 1376"/>
                <a:gd name="T70" fmla="*/ 407 w 954"/>
                <a:gd name="T71" fmla="*/ 0 h 1376"/>
                <a:gd name="T72" fmla="*/ 354 w 954"/>
                <a:gd name="T73" fmla="*/ 5 h 1376"/>
                <a:gd name="T74" fmla="*/ 307 w 954"/>
                <a:gd name="T75" fmla="*/ 34 h 1376"/>
                <a:gd name="T76" fmla="*/ 276 w 954"/>
                <a:gd name="T77" fmla="*/ 74 h 1376"/>
                <a:gd name="T78" fmla="*/ 261 w 954"/>
                <a:gd name="T79" fmla="*/ 121 h 1376"/>
                <a:gd name="T80" fmla="*/ 257 w 954"/>
                <a:gd name="T81" fmla="*/ 170 h 1376"/>
                <a:gd name="T82" fmla="*/ 251 w 954"/>
                <a:gd name="T83" fmla="*/ 202 h 1376"/>
                <a:gd name="T84" fmla="*/ 291 w 954"/>
                <a:gd name="T85" fmla="*/ 257 h 1376"/>
                <a:gd name="T86" fmla="*/ 283 w 954"/>
                <a:gd name="T87" fmla="*/ 233 h 1376"/>
                <a:gd name="T88" fmla="*/ 312 w 954"/>
                <a:gd name="T89" fmla="*/ 247 h 1376"/>
                <a:gd name="T90" fmla="*/ 335 w 954"/>
                <a:gd name="T91" fmla="*/ 276 h 1376"/>
                <a:gd name="T92" fmla="*/ 303 w 954"/>
                <a:gd name="T93" fmla="*/ 313 h 1376"/>
                <a:gd name="T94" fmla="*/ 234 w 954"/>
                <a:gd name="T95" fmla="*/ 282 h 1376"/>
                <a:gd name="T96" fmla="*/ 75 w 954"/>
                <a:gd name="T97" fmla="*/ 173 h 1376"/>
                <a:gd name="T98" fmla="*/ 0 w 954"/>
                <a:gd name="T99" fmla="*/ 157 h 1376"/>
                <a:gd name="T100" fmla="*/ 162 w 954"/>
                <a:gd name="T101" fmla="*/ 276 h 1376"/>
                <a:gd name="T102" fmla="*/ 200 w 954"/>
                <a:gd name="T103" fmla="*/ 298 h 1376"/>
                <a:gd name="T104" fmla="*/ 185 w 954"/>
                <a:gd name="T105" fmla="*/ 325 h 1376"/>
                <a:gd name="T106" fmla="*/ 191 w 954"/>
                <a:gd name="T107" fmla="*/ 345 h 1376"/>
                <a:gd name="T108" fmla="*/ 136 w 954"/>
                <a:gd name="T109" fmla="*/ 367 h 1376"/>
                <a:gd name="T110" fmla="*/ 10 w 954"/>
                <a:gd name="T111" fmla="*/ 566 h 1376"/>
                <a:gd name="T112" fmla="*/ 9 w 954"/>
                <a:gd name="T113" fmla="*/ 582 h 1376"/>
                <a:gd name="T114" fmla="*/ 28 w 954"/>
                <a:gd name="T115" fmla="*/ 621 h 1376"/>
                <a:gd name="T116" fmla="*/ 32 w 954"/>
                <a:gd name="T117" fmla="*/ 638 h 13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54"/>
                <a:gd name="T178" fmla="*/ 0 h 1376"/>
                <a:gd name="T179" fmla="*/ 954 w 954"/>
                <a:gd name="T180" fmla="*/ 1376 h 13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54" h="1376">
                  <a:moveTo>
                    <a:pt x="32" y="638"/>
                  </a:moveTo>
                  <a:lnTo>
                    <a:pt x="25" y="669"/>
                  </a:lnTo>
                  <a:lnTo>
                    <a:pt x="30" y="711"/>
                  </a:lnTo>
                  <a:lnTo>
                    <a:pt x="34" y="717"/>
                  </a:lnTo>
                  <a:lnTo>
                    <a:pt x="32" y="740"/>
                  </a:lnTo>
                  <a:lnTo>
                    <a:pt x="63" y="757"/>
                  </a:lnTo>
                  <a:lnTo>
                    <a:pt x="82" y="757"/>
                  </a:lnTo>
                  <a:lnTo>
                    <a:pt x="117" y="744"/>
                  </a:lnTo>
                  <a:lnTo>
                    <a:pt x="152" y="721"/>
                  </a:lnTo>
                  <a:lnTo>
                    <a:pt x="139" y="807"/>
                  </a:lnTo>
                  <a:lnTo>
                    <a:pt x="114" y="884"/>
                  </a:lnTo>
                  <a:lnTo>
                    <a:pt x="88" y="934"/>
                  </a:lnTo>
                  <a:lnTo>
                    <a:pt x="55" y="1137"/>
                  </a:lnTo>
                  <a:lnTo>
                    <a:pt x="70" y="1297"/>
                  </a:lnTo>
                  <a:lnTo>
                    <a:pt x="52" y="1367"/>
                  </a:lnTo>
                  <a:lnTo>
                    <a:pt x="361" y="1370"/>
                  </a:lnTo>
                  <a:lnTo>
                    <a:pt x="364" y="1258"/>
                  </a:lnTo>
                  <a:lnTo>
                    <a:pt x="378" y="1199"/>
                  </a:lnTo>
                  <a:lnTo>
                    <a:pt x="422" y="1249"/>
                  </a:lnTo>
                  <a:lnTo>
                    <a:pt x="425" y="1321"/>
                  </a:lnTo>
                  <a:lnTo>
                    <a:pt x="444" y="1371"/>
                  </a:lnTo>
                  <a:lnTo>
                    <a:pt x="732" y="1375"/>
                  </a:lnTo>
                  <a:lnTo>
                    <a:pt x="703" y="1294"/>
                  </a:lnTo>
                  <a:lnTo>
                    <a:pt x="704" y="1241"/>
                  </a:lnTo>
                  <a:lnTo>
                    <a:pt x="614" y="1038"/>
                  </a:lnTo>
                  <a:lnTo>
                    <a:pt x="623" y="985"/>
                  </a:lnTo>
                  <a:lnTo>
                    <a:pt x="571" y="910"/>
                  </a:lnTo>
                  <a:lnTo>
                    <a:pt x="619" y="910"/>
                  </a:lnTo>
                  <a:lnTo>
                    <a:pt x="573" y="740"/>
                  </a:lnTo>
                  <a:lnTo>
                    <a:pt x="610" y="728"/>
                  </a:lnTo>
                  <a:lnTo>
                    <a:pt x="609" y="853"/>
                  </a:lnTo>
                  <a:lnTo>
                    <a:pt x="667" y="894"/>
                  </a:lnTo>
                  <a:lnTo>
                    <a:pt x="706" y="815"/>
                  </a:lnTo>
                  <a:lnTo>
                    <a:pt x="915" y="971"/>
                  </a:lnTo>
                  <a:lnTo>
                    <a:pt x="952" y="973"/>
                  </a:lnTo>
                  <a:lnTo>
                    <a:pt x="953" y="880"/>
                  </a:lnTo>
                  <a:lnTo>
                    <a:pt x="814" y="781"/>
                  </a:lnTo>
                  <a:lnTo>
                    <a:pt x="844" y="693"/>
                  </a:lnTo>
                  <a:lnTo>
                    <a:pt x="807" y="638"/>
                  </a:lnTo>
                  <a:lnTo>
                    <a:pt x="809" y="630"/>
                  </a:lnTo>
                  <a:lnTo>
                    <a:pt x="806" y="616"/>
                  </a:lnTo>
                  <a:lnTo>
                    <a:pt x="798" y="605"/>
                  </a:lnTo>
                  <a:lnTo>
                    <a:pt x="785" y="595"/>
                  </a:lnTo>
                  <a:lnTo>
                    <a:pt x="768" y="588"/>
                  </a:lnTo>
                  <a:lnTo>
                    <a:pt x="746" y="584"/>
                  </a:lnTo>
                  <a:lnTo>
                    <a:pt x="732" y="521"/>
                  </a:lnTo>
                  <a:lnTo>
                    <a:pt x="535" y="367"/>
                  </a:lnTo>
                  <a:lnTo>
                    <a:pt x="484" y="347"/>
                  </a:lnTo>
                  <a:lnTo>
                    <a:pt x="496" y="288"/>
                  </a:lnTo>
                  <a:lnTo>
                    <a:pt x="546" y="239"/>
                  </a:lnTo>
                  <a:lnTo>
                    <a:pt x="532" y="239"/>
                  </a:lnTo>
                  <a:lnTo>
                    <a:pt x="553" y="218"/>
                  </a:lnTo>
                  <a:lnTo>
                    <a:pt x="518" y="218"/>
                  </a:lnTo>
                  <a:lnTo>
                    <a:pt x="520" y="247"/>
                  </a:lnTo>
                  <a:lnTo>
                    <a:pt x="506" y="252"/>
                  </a:lnTo>
                  <a:lnTo>
                    <a:pt x="503" y="272"/>
                  </a:lnTo>
                  <a:lnTo>
                    <a:pt x="535" y="239"/>
                  </a:lnTo>
                  <a:lnTo>
                    <a:pt x="546" y="239"/>
                  </a:lnTo>
                  <a:lnTo>
                    <a:pt x="561" y="233"/>
                  </a:lnTo>
                  <a:lnTo>
                    <a:pt x="573" y="222"/>
                  </a:lnTo>
                  <a:lnTo>
                    <a:pt x="582" y="216"/>
                  </a:lnTo>
                  <a:lnTo>
                    <a:pt x="587" y="203"/>
                  </a:lnTo>
                  <a:lnTo>
                    <a:pt x="573" y="173"/>
                  </a:lnTo>
                  <a:lnTo>
                    <a:pt x="569" y="142"/>
                  </a:lnTo>
                  <a:lnTo>
                    <a:pt x="564" y="118"/>
                  </a:lnTo>
                  <a:lnTo>
                    <a:pt x="556" y="95"/>
                  </a:lnTo>
                  <a:lnTo>
                    <a:pt x="543" y="77"/>
                  </a:lnTo>
                  <a:lnTo>
                    <a:pt x="521" y="51"/>
                  </a:lnTo>
                  <a:lnTo>
                    <a:pt x="494" y="30"/>
                  </a:lnTo>
                  <a:lnTo>
                    <a:pt x="469" y="15"/>
                  </a:lnTo>
                  <a:lnTo>
                    <a:pt x="434" y="4"/>
                  </a:lnTo>
                  <a:lnTo>
                    <a:pt x="407" y="0"/>
                  </a:lnTo>
                  <a:lnTo>
                    <a:pt x="381" y="0"/>
                  </a:lnTo>
                  <a:lnTo>
                    <a:pt x="354" y="5"/>
                  </a:lnTo>
                  <a:lnTo>
                    <a:pt x="330" y="18"/>
                  </a:lnTo>
                  <a:lnTo>
                    <a:pt x="307" y="34"/>
                  </a:lnTo>
                  <a:lnTo>
                    <a:pt x="291" y="54"/>
                  </a:lnTo>
                  <a:lnTo>
                    <a:pt x="276" y="74"/>
                  </a:lnTo>
                  <a:lnTo>
                    <a:pt x="267" y="97"/>
                  </a:lnTo>
                  <a:lnTo>
                    <a:pt x="261" y="121"/>
                  </a:lnTo>
                  <a:lnTo>
                    <a:pt x="255" y="146"/>
                  </a:lnTo>
                  <a:lnTo>
                    <a:pt x="257" y="170"/>
                  </a:lnTo>
                  <a:lnTo>
                    <a:pt x="261" y="194"/>
                  </a:lnTo>
                  <a:lnTo>
                    <a:pt x="251" y="202"/>
                  </a:lnTo>
                  <a:lnTo>
                    <a:pt x="265" y="236"/>
                  </a:lnTo>
                  <a:lnTo>
                    <a:pt x="291" y="257"/>
                  </a:lnTo>
                  <a:lnTo>
                    <a:pt x="330" y="285"/>
                  </a:lnTo>
                  <a:lnTo>
                    <a:pt x="283" y="233"/>
                  </a:lnTo>
                  <a:lnTo>
                    <a:pt x="309" y="230"/>
                  </a:lnTo>
                  <a:lnTo>
                    <a:pt x="312" y="247"/>
                  </a:lnTo>
                  <a:lnTo>
                    <a:pt x="337" y="262"/>
                  </a:lnTo>
                  <a:lnTo>
                    <a:pt x="335" y="276"/>
                  </a:lnTo>
                  <a:lnTo>
                    <a:pt x="324" y="293"/>
                  </a:lnTo>
                  <a:lnTo>
                    <a:pt x="303" y="313"/>
                  </a:lnTo>
                  <a:lnTo>
                    <a:pt x="283" y="320"/>
                  </a:lnTo>
                  <a:lnTo>
                    <a:pt x="234" y="282"/>
                  </a:lnTo>
                  <a:lnTo>
                    <a:pt x="226" y="286"/>
                  </a:lnTo>
                  <a:lnTo>
                    <a:pt x="75" y="173"/>
                  </a:lnTo>
                  <a:lnTo>
                    <a:pt x="25" y="125"/>
                  </a:lnTo>
                  <a:lnTo>
                    <a:pt x="0" y="157"/>
                  </a:lnTo>
                  <a:lnTo>
                    <a:pt x="49" y="187"/>
                  </a:lnTo>
                  <a:lnTo>
                    <a:pt x="162" y="276"/>
                  </a:lnTo>
                  <a:lnTo>
                    <a:pt x="163" y="298"/>
                  </a:lnTo>
                  <a:lnTo>
                    <a:pt x="200" y="298"/>
                  </a:lnTo>
                  <a:lnTo>
                    <a:pt x="209" y="312"/>
                  </a:lnTo>
                  <a:lnTo>
                    <a:pt x="185" y="325"/>
                  </a:lnTo>
                  <a:lnTo>
                    <a:pt x="206" y="345"/>
                  </a:lnTo>
                  <a:lnTo>
                    <a:pt x="191" y="345"/>
                  </a:lnTo>
                  <a:lnTo>
                    <a:pt x="162" y="353"/>
                  </a:lnTo>
                  <a:lnTo>
                    <a:pt x="136" y="367"/>
                  </a:lnTo>
                  <a:lnTo>
                    <a:pt x="120" y="384"/>
                  </a:lnTo>
                  <a:lnTo>
                    <a:pt x="10" y="566"/>
                  </a:lnTo>
                  <a:lnTo>
                    <a:pt x="9" y="572"/>
                  </a:lnTo>
                  <a:lnTo>
                    <a:pt x="9" y="582"/>
                  </a:lnTo>
                  <a:lnTo>
                    <a:pt x="16" y="602"/>
                  </a:lnTo>
                  <a:lnTo>
                    <a:pt x="28" y="621"/>
                  </a:lnTo>
                  <a:lnTo>
                    <a:pt x="35" y="628"/>
                  </a:lnTo>
                  <a:lnTo>
                    <a:pt x="32" y="638"/>
                  </a:lnTo>
                </a:path>
              </a:pathLst>
            </a:custGeom>
            <a:solidFill>
              <a:srgbClr val="008000"/>
            </a:solidFill>
            <a:ln w="25400" cap="rnd">
              <a:solidFill>
                <a:srgbClr val="000080"/>
              </a:solidFill>
              <a:round/>
              <a:headEnd/>
              <a:tailEnd/>
            </a:ln>
          </p:spPr>
          <p:txBody>
            <a:bodyPr/>
            <a:lstStyle/>
            <a:p>
              <a:pPr eaLnBrk="0" hangingPunct="0"/>
              <a:endParaRPr lang="en-US" dirty="0"/>
            </a:p>
          </p:txBody>
        </p:sp>
        <p:sp>
          <p:nvSpPr>
            <p:cNvPr id="3238" name="Line 3298"/>
            <p:cNvSpPr>
              <a:spLocks noChangeShapeType="1"/>
            </p:cNvSpPr>
            <p:nvPr/>
          </p:nvSpPr>
          <p:spPr bwMode="auto">
            <a:xfrm>
              <a:off x="3672" y="2113"/>
              <a:ext cx="12" cy="0"/>
            </a:xfrm>
            <a:prstGeom prst="line">
              <a:avLst/>
            </a:prstGeom>
            <a:noFill/>
            <a:ln w="25400">
              <a:solidFill>
                <a:srgbClr val="000080"/>
              </a:solidFill>
              <a:round/>
              <a:headEnd/>
              <a:tailEnd/>
            </a:ln>
          </p:spPr>
          <p:txBody>
            <a:bodyPr wrap="none" anchor="ctr"/>
            <a:lstStyle/>
            <a:p>
              <a:endParaRPr lang="en-US" dirty="0"/>
            </a:p>
          </p:txBody>
        </p:sp>
      </p:grpSp>
      <p:grpSp>
        <p:nvGrpSpPr>
          <p:cNvPr id="3100" name="Group 3299"/>
          <p:cNvGrpSpPr>
            <a:grpSpLocks/>
          </p:cNvGrpSpPr>
          <p:nvPr/>
        </p:nvGrpSpPr>
        <p:grpSpPr bwMode="auto">
          <a:xfrm>
            <a:off x="1295400" y="4343400"/>
            <a:ext cx="6464300" cy="703263"/>
            <a:chOff x="825" y="2821"/>
            <a:chExt cx="4072" cy="443"/>
          </a:xfrm>
        </p:grpSpPr>
        <p:sp>
          <p:nvSpPr>
            <p:cNvPr id="3105" name="Freeform 3300"/>
            <p:cNvSpPr>
              <a:spLocks/>
            </p:cNvSpPr>
            <p:nvPr/>
          </p:nvSpPr>
          <p:spPr bwMode="auto">
            <a:xfrm>
              <a:off x="1144" y="2968"/>
              <a:ext cx="113" cy="160"/>
            </a:xfrm>
            <a:custGeom>
              <a:avLst/>
              <a:gdLst>
                <a:gd name="T0" fmla="*/ 20 w 113"/>
                <a:gd name="T1" fmla="*/ 159 h 160"/>
                <a:gd name="T2" fmla="*/ 56 w 113"/>
                <a:gd name="T3" fmla="*/ 91 h 160"/>
                <a:gd name="T4" fmla="*/ 67 w 113"/>
                <a:gd name="T5" fmla="*/ 92 h 160"/>
                <a:gd name="T6" fmla="*/ 75 w 113"/>
                <a:gd name="T7" fmla="*/ 93 h 160"/>
                <a:gd name="T8" fmla="*/ 80 w 113"/>
                <a:gd name="T9" fmla="*/ 97 h 160"/>
                <a:gd name="T10" fmla="*/ 84 w 113"/>
                <a:gd name="T11" fmla="*/ 105 h 160"/>
                <a:gd name="T12" fmla="*/ 84 w 113"/>
                <a:gd name="T13" fmla="*/ 116 h 160"/>
                <a:gd name="T14" fmla="*/ 86 w 113"/>
                <a:gd name="T15" fmla="*/ 144 h 160"/>
                <a:gd name="T16" fmla="*/ 87 w 113"/>
                <a:gd name="T17" fmla="*/ 152 h 160"/>
                <a:gd name="T18" fmla="*/ 89 w 113"/>
                <a:gd name="T19" fmla="*/ 159 h 160"/>
                <a:gd name="T20" fmla="*/ 111 w 113"/>
                <a:gd name="T21" fmla="*/ 153 h 160"/>
                <a:gd name="T22" fmla="*/ 107 w 113"/>
                <a:gd name="T23" fmla="*/ 147 h 160"/>
                <a:gd name="T24" fmla="*/ 106 w 113"/>
                <a:gd name="T25" fmla="*/ 140 h 160"/>
                <a:gd name="T26" fmla="*/ 104 w 113"/>
                <a:gd name="T27" fmla="*/ 107 h 160"/>
                <a:gd name="T28" fmla="*/ 103 w 113"/>
                <a:gd name="T29" fmla="*/ 98 h 160"/>
                <a:gd name="T30" fmla="*/ 102 w 113"/>
                <a:gd name="T31" fmla="*/ 92 h 160"/>
                <a:gd name="T32" fmla="*/ 99 w 113"/>
                <a:gd name="T33" fmla="*/ 87 h 160"/>
                <a:gd name="T34" fmla="*/ 94 w 113"/>
                <a:gd name="T35" fmla="*/ 83 h 160"/>
                <a:gd name="T36" fmla="*/ 87 w 113"/>
                <a:gd name="T37" fmla="*/ 80 h 160"/>
                <a:gd name="T38" fmla="*/ 94 w 113"/>
                <a:gd name="T39" fmla="*/ 76 h 160"/>
                <a:gd name="T40" fmla="*/ 100 w 113"/>
                <a:gd name="T41" fmla="*/ 70 h 160"/>
                <a:gd name="T42" fmla="*/ 103 w 113"/>
                <a:gd name="T43" fmla="*/ 64 h 160"/>
                <a:gd name="T44" fmla="*/ 106 w 113"/>
                <a:gd name="T45" fmla="*/ 56 h 160"/>
                <a:gd name="T46" fmla="*/ 107 w 113"/>
                <a:gd name="T47" fmla="*/ 47 h 160"/>
                <a:gd name="T48" fmla="*/ 107 w 113"/>
                <a:gd name="T49" fmla="*/ 38 h 160"/>
                <a:gd name="T50" fmla="*/ 105 w 113"/>
                <a:gd name="T51" fmla="*/ 29 h 160"/>
                <a:gd name="T52" fmla="*/ 103 w 113"/>
                <a:gd name="T53" fmla="*/ 21 h 160"/>
                <a:gd name="T54" fmla="*/ 99 w 113"/>
                <a:gd name="T55" fmla="*/ 14 h 160"/>
                <a:gd name="T56" fmla="*/ 93 w 113"/>
                <a:gd name="T57" fmla="*/ 9 h 160"/>
                <a:gd name="T58" fmla="*/ 85 w 113"/>
                <a:gd name="T59" fmla="*/ 4 h 160"/>
                <a:gd name="T60" fmla="*/ 74 w 113"/>
                <a:gd name="T61" fmla="*/ 1 h 160"/>
                <a:gd name="T62" fmla="*/ 62 w 113"/>
                <a:gd name="T63" fmla="*/ 0 h 160"/>
                <a:gd name="T64" fmla="*/ 19 w 113"/>
                <a:gd name="T65" fmla="*/ 19 h 160"/>
                <a:gd name="T66" fmla="*/ 62 w 113"/>
                <a:gd name="T67" fmla="*/ 19 h 160"/>
                <a:gd name="T68" fmla="*/ 71 w 113"/>
                <a:gd name="T69" fmla="*/ 21 h 160"/>
                <a:gd name="T70" fmla="*/ 79 w 113"/>
                <a:gd name="T71" fmla="*/ 24 h 160"/>
                <a:gd name="T72" fmla="*/ 84 w 113"/>
                <a:gd name="T73" fmla="*/ 29 h 160"/>
                <a:gd name="T74" fmla="*/ 86 w 113"/>
                <a:gd name="T75" fmla="*/ 38 h 160"/>
                <a:gd name="T76" fmla="*/ 87 w 113"/>
                <a:gd name="T77" fmla="*/ 48 h 160"/>
                <a:gd name="T78" fmla="*/ 85 w 113"/>
                <a:gd name="T79" fmla="*/ 58 h 160"/>
                <a:gd name="T80" fmla="*/ 81 w 113"/>
                <a:gd name="T81" fmla="*/ 65 h 160"/>
                <a:gd name="T82" fmla="*/ 74 w 113"/>
                <a:gd name="T83" fmla="*/ 69 h 160"/>
                <a:gd name="T84" fmla="*/ 65 w 113"/>
                <a:gd name="T85" fmla="*/ 72 h 160"/>
                <a:gd name="T86" fmla="*/ 53 w 113"/>
                <a:gd name="T87" fmla="*/ 72 h 160"/>
                <a:gd name="T88" fmla="*/ 0 w 113"/>
                <a:gd name="T89" fmla="*/ 0 h 1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3"/>
                <a:gd name="T136" fmla="*/ 0 h 160"/>
                <a:gd name="T137" fmla="*/ 113 w 113"/>
                <a:gd name="T138" fmla="*/ 160 h 1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3" h="160">
                  <a:moveTo>
                    <a:pt x="0" y="0"/>
                  </a:moveTo>
                  <a:lnTo>
                    <a:pt x="0" y="159"/>
                  </a:lnTo>
                  <a:lnTo>
                    <a:pt x="20" y="159"/>
                  </a:lnTo>
                  <a:lnTo>
                    <a:pt x="20" y="91"/>
                  </a:lnTo>
                  <a:lnTo>
                    <a:pt x="52" y="91"/>
                  </a:lnTo>
                  <a:lnTo>
                    <a:pt x="56" y="91"/>
                  </a:lnTo>
                  <a:lnTo>
                    <a:pt x="61" y="91"/>
                  </a:lnTo>
                  <a:lnTo>
                    <a:pt x="65" y="92"/>
                  </a:lnTo>
                  <a:lnTo>
                    <a:pt x="67" y="92"/>
                  </a:lnTo>
                  <a:lnTo>
                    <a:pt x="70" y="92"/>
                  </a:lnTo>
                  <a:lnTo>
                    <a:pt x="73" y="93"/>
                  </a:lnTo>
                  <a:lnTo>
                    <a:pt x="75" y="93"/>
                  </a:lnTo>
                  <a:lnTo>
                    <a:pt x="77" y="94"/>
                  </a:lnTo>
                  <a:lnTo>
                    <a:pt x="79" y="96"/>
                  </a:lnTo>
                  <a:lnTo>
                    <a:pt x="80" y="97"/>
                  </a:lnTo>
                  <a:lnTo>
                    <a:pt x="82" y="100"/>
                  </a:lnTo>
                  <a:lnTo>
                    <a:pt x="83" y="102"/>
                  </a:lnTo>
                  <a:lnTo>
                    <a:pt x="84" y="105"/>
                  </a:lnTo>
                  <a:lnTo>
                    <a:pt x="84" y="108"/>
                  </a:lnTo>
                  <a:lnTo>
                    <a:pt x="84" y="112"/>
                  </a:lnTo>
                  <a:lnTo>
                    <a:pt x="84" y="116"/>
                  </a:lnTo>
                  <a:lnTo>
                    <a:pt x="85" y="137"/>
                  </a:lnTo>
                  <a:lnTo>
                    <a:pt x="85" y="141"/>
                  </a:lnTo>
                  <a:lnTo>
                    <a:pt x="86" y="144"/>
                  </a:lnTo>
                  <a:lnTo>
                    <a:pt x="86" y="146"/>
                  </a:lnTo>
                  <a:lnTo>
                    <a:pt x="86" y="149"/>
                  </a:lnTo>
                  <a:lnTo>
                    <a:pt x="87" y="152"/>
                  </a:lnTo>
                  <a:lnTo>
                    <a:pt x="88" y="154"/>
                  </a:lnTo>
                  <a:lnTo>
                    <a:pt x="88" y="157"/>
                  </a:lnTo>
                  <a:lnTo>
                    <a:pt x="89" y="159"/>
                  </a:lnTo>
                  <a:lnTo>
                    <a:pt x="112" y="159"/>
                  </a:lnTo>
                  <a:lnTo>
                    <a:pt x="112" y="154"/>
                  </a:lnTo>
                  <a:lnTo>
                    <a:pt x="111" y="153"/>
                  </a:lnTo>
                  <a:lnTo>
                    <a:pt x="110" y="152"/>
                  </a:lnTo>
                  <a:lnTo>
                    <a:pt x="109" y="150"/>
                  </a:lnTo>
                  <a:lnTo>
                    <a:pt x="107" y="147"/>
                  </a:lnTo>
                  <a:lnTo>
                    <a:pt x="107" y="146"/>
                  </a:lnTo>
                  <a:lnTo>
                    <a:pt x="106" y="143"/>
                  </a:lnTo>
                  <a:lnTo>
                    <a:pt x="106" y="140"/>
                  </a:lnTo>
                  <a:lnTo>
                    <a:pt x="106" y="136"/>
                  </a:lnTo>
                  <a:lnTo>
                    <a:pt x="104" y="110"/>
                  </a:lnTo>
                  <a:lnTo>
                    <a:pt x="104" y="107"/>
                  </a:lnTo>
                  <a:lnTo>
                    <a:pt x="103" y="104"/>
                  </a:lnTo>
                  <a:lnTo>
                    <a:pt x="103" y="101"/>
                  </a:lnTo>
                  <a:lnTo>
                    <a:pt x="103" y="98"/>
                  </a:lnTo>
                  <a:lnTo>
                    <a:pt x="103" y="96"/>
                  </a:lnTo>
                  <a:lnTo>
                    <a:pt x="102" y="94"/>
                  </a:lnTo>
                  <a:lnTo>
                    <a:pt x="102" y="92"/>
                  </a:lnTo>
                  <a:lnTo>
                    <a:pt x="101" y="91"/>
                  </a:lnTo>
                  <a:lnTo>
                    <a:pt x="100" y="89"/>
                  </a:lnTo>
                  <a:lnTo>
                    <a:pt x="99" y="87"/>
                  </a:lnTo>
                  <a:lnTo>
                    <a:pt x="97" y="86"/>
                  </a:lnTo>
                  <a:lnTo>
                    <a:pt x="96" y="84"/>
                  </a:lnTo>
                  <a:lnTo>
                    <a:pt x="94" y="83"/>
                  </a:lnTo>
                  <a:lnTo>
                    <a:pt x="92" y="82"/>
                  </a:lnTo>
                  <a:lnTo>
                    <a:pt x="90" y="81"/>
                  </a:lnTo>
                  <a:lnTo>
                    <a:pt x="87" y="80"/>
                  </a:lnTo>
                  <a:lnTo>
                    <a:pt x="90" y="79"/>
                  </a:lnTo>
                  <a:lnTo>
                    <a:pt x="92" y="77"/>
                  </a:lnTo>
                  <a:lnTo>
                    <a:pt x="94" y="76"/>
                  </a:lnTo>
                  <a:lnTo>
                    <a:pt x="96" y="74"/>
                  </a:lnTo>
                  <a:lnTo>
                    <a:pt x="99" y="72"/>
                  </a:lnTo>
                  <a:lnTo>
                    <a:pt x="100" y="70"/>
                  </a:lnTo>
                  <a:lnTo>
                    <a:pt x="102" y="68"/>
                  </a:lnTo>
                  <a:lnTo>
                    <a:pt x="103" y="66"/>
                  </a:lnTo>
                  <a:lnTo>
                    <a:pt x="103" y="64"/>
                  </a:lnTo>
                  <a:lnTo>
                    <a:pt x="104" y="62"/>
                  </a:lnTo>
                  <a:lnTo>
                    <a:pt x="105" y="59"/>
                  </a:lnTo>
                  <a:lnTo>
                    <a:pt x="106" y="56"/>
                  </a:lnTo>
                  <a:lnTo>
                    <a:pt x="107" y="53"/>
                  </a:lnTo>
                  <a:lnTo>
                    <a:pt x="107" y="50"/>
                  </a:lnTo>
                  <a:lnTo>
                    <a:pt x="107" y="47"/>
                  </a:lnTo>
                  <a:lnTo>
                    <a:pt x="107" y="44"/>
                  </a:lnTo>
                  <a:lnTo>
                    <a:pt x="107" y="40"/>
                  </a:lnTo>
                  <a:lnTo>
                    <a:pt x="107" y="38"/>
                  </a:lnTo>
                  <a:lnTo>
                    <a:pt x="107" y="35"/>
                  </a:lnTo>
                  <a:lnTo>
                    <a:pt x="106" y="32"/>
                  </a:lnTo>
                  <a:lnTo>
                    <a:pt x="105" y="29"/>
                  </a:lnTo>
                  <a:lnTo>
                    <a:pt x="105" y="26"/>
                  </a:lnTo>
                  <a:lnTo>
                    <a:pt x="104" y="24"/>
                  </a:lnTo>
                  <a:lnTo>
                    <a:pt x="103" y="21"/>
                  </a:lnTo>
                  <a:lnTo>
                    <a:pt x="102" y="18"/>
                  </a:lnTo>
                  <a:lnTo>
                    <a:pt x="101" y="16"/>
                  </a:lnTo>
                  <a:lnTo>
                    <a:pt x="99" y="14"/>
                  </a:lnTo>
                  <a:lnTo>
                    <a:pt x="97" y="13"/>
                  </a:lnTo>
                  <a:lnTo>
                    <a:pt x="95" y="11"/>
                  </a:lnTo>
                  <a:lnTo>
                    <a:pt x="93" y="9"/>
                  </a:lnTo>
                  <a:lnTo>
                    <a:pt x="91" y="8"/>
                  </a:lnTo>
                  <a:lnTo>
                    <a:pt x="89" y="6"/>
                  </a:lnTo>
                  <a:lnTo>
                    <a:pt x="85" y="4"/>
                  </a:lnTo>
                  <a:lnTo>
                    <a:pt x="82" y="3"/>
                  </a:lnTo>
                  <a:lnTo>
                    <a:pt x="78" y="2"/>
                  </a:lnTo>
                  <a:lnTo>
                    <a:pt x="74" y="1"/>
                  </a:lnTo>
                  <a:lnTo>
                    <a:pt x="70" y="1"/>
                  </a:lnTo>
                  <a:lnTo>
                    <a:pt x="65" y="0"/>
                  </a:lnTo>
                  <a:lnTo>
                    <a:pt x="62" y="0"/>
                  </a:lnTo>
                  <a:lnTo>
                    <a:pt x="57" y="0"/>
                  </a:lnTo>
                  <a:lnTo>
                    <a:pt x="0" y="0"/>
                  </a:lnTo>
                  <a:lnTo>
                    <a:pt x="19" y="19"/>
                  </a:lnTo>
                  <a:lnTo>
                    <a:pt x="53" y="19"/>
                  </a:lnTo>
                  <a:lnTo>
                    <a:pt x="58" y="19"/>
                  </a:lnTo>
                  <a:lnTo>
                    <a:pt x="62" y="19"/>
                  </a:lnTo>
                  <a:lnTo>
                    <a:pt x="65" y="19"/>
                  </a:lnTo>
                  <a:lnTo>
                    <a:pt x="68" y="20"/>
                  </a:lnTo>
                  <a:lnTo>
                    <a:pt x="71" y="21"/>
                  </a:lnTo>
                  <a:lnTo>
                    <a:pt x="74" y="21"/>
                  </a:lnTo>
                  <a:lnTo>
                    <a:pt x="76" y="23"/>
                  </a:lnTo>
                  <a:lnTo>
                    <a:pt x="79" y="24"/>
                  </a:lnTo>
                  <a:lnTo>
                    <a:pt x="81" y="26"/>
                  </a:lnTo>
                  <a:lnTo>
                    <a:pt x="83" y="27"/>
                  </a:lnTo>
                  <a:lnTo>
                    <a:pt x="84" y="29"/>
                  </a:lnTo>
                  <a:lnTo>
                    <a:pt x="85" y="32"/>
                  </a:lnTo>
                  <a:lnTo>
                    <a:pt x="85" y="35"/>
                  </a:lnTo>
                  <a:lnTo>
                    <a:pt x="86" y="38"/>
                  </a:lnTo>
                  <a:lnTo>
                    <a:pt x="87" y="40"/>
                  </a:lnTo>
                  <a:lnTo>
                    <a:pt x="87" y="45"/>
                  </a:lnTo>
                  <a:lnTo>
                    <a:pt x="87" y="48"/>
                  </a:lnTo>
                  <a:lnTo>
                    <a:pt x="86" y="52"/>
                  </a:lnTo>
                  <a:lnTo>
                    <a:pt x="86" y="55"/>
                  </a:lnTo>
                  <a:lnTo>
                    <a:pt x="85" y="58"/>
                  </a:lnTo>
                  <a:lnTo>
                    <a:pt x="84" y="61"/>
                  </a:lnTo>
                  <a:lnTo>
                    <a:pt x="83" y="63"/>
                  </a:lnTo>
                  <a:lnTo>
                    <a:pt x="81" y="65"/>
                  </a:lnTo>
                  <a:lnTo>
                    <a:pt x="79" y="66"/>
                  </a:lnTo>
                  <a:lnTo>
                    <a:pt x="77" y="68"/>
                  </a:lnTo>
                  <a:lnTo>
                    <a:pt x="74" y="69"/>
                  </a:lnTo>
                  <a:lnTo>
                    <a:pt x="71" y="70"/>
                  </a:lnTo>
                  <a:lnTo>
                    <a:pt x="68" y="71"/>
                  </a:lnTo>
                  <a:lnTo>
                    <a:pt x="65" y="72"/>
                  </a:lnTo>
                  <a:lnTo>
                    <a:pt x="62" y="72"/>
                  </a:lnTo>
                  <a:lnTo>
                    <a:pt x="58" y="72"/>
                  </a:lnTo>
                  <a:lnTo>
                    <a:pt x="53" y="72"/>
                  </a:lnTo>
                  <a:lnTo>
                    <a:pt x="19" y="72"/>
                  </a:lnTo>
                  <a:lnTo>
                    <a:pt x="19" y="19"/>
                  </a:lnTo>
                  <a:lnTo>
                    <a:pt x="0" y="0"/>
                  </a:lnTo>
                </a:path>
              </a:pathLst>
            </a:custGeom>
            <a:solidFill>
              <a:srgbClr val="000000"/>
            </a:solidFill>
            <a:ln w="12700" cap="rnd">
              <a:noFill/>
              <a:round/>
              <a:headEnd/>
              <a:tailEnd/>
            </a:ln>
          </p:spPr>
          <p:txBody>
            <a:bodyPr/>
            <a:lstStyle/>
            <a:p>
              <a:pPr eaLnBrk="0" hangingPunct="0"/>
              <a:endParaRPr lang="en-US" dirty="0"/>
            </a:p>
          </p:txBody>
        </p:sp>
        <p:sp>
          <p:nvSpPr>
            <p:cNvPr id="3106" name="Freeform 3301"/>
            <p:cNvSpPr>
              <a:spLocks/>
            </p:cNvSpPr>
            <p:nvPr/>
          </p:nvSpPr>
          <p:spPr bwMode="auto">
            <a:xfrm>
              <a:off x="1279" y="3009"/>
              <a:ext cx="96" cy="123"/>
            </a:xfrm>
            <a:custGeom>
              <a:avLst/>
              <a:gdLst>
                <a:gd name="T0" fmla="*/ 74 w 96"/>
                <a:gd name="T1" fmla="*/ 86 h 123"/>
                <a:gd name="T2" fmla="*/ 71 w 96"/>
                <a:gd name="T3" fmla="*/ 93 h 123"/>
                <a:gd name="T4" fmla="*/ 67 w 96"/>
                <a:gd name="T5" fmla="*/ 98 h 123"/>
                <a:gd name="T6" fmla="*/ 61 w 96"/>
                <a:gd name="T7" fmla="*/ 102 h 123"/>
                <a:gd name="T8" fmla="*/ 54 w 96"/>
                <a:gd name="T9" fmla="*/ 104 h 123"/>
                <a:gd name="T10" fmla="*/ 45 w 96"/>
                <a:gd name="T11" fmla="*/ 104 h 123"/>
                <a:gd name="T12" fmla="*/ 36 w 96"/>
                <a:gd name="T13" fmla="*/ 102 h 123"/>
                <a:gd name="T14" fmla="*/ 28 w 96"/>
                <a:gd name="T15" fmla="*/ 96 h 123"/>
                <a:gd name="T16" fmla="*/ 24 w 96"/>
                <a:gd name="T17" fmla="*/ 89 h 123"/>
                <a:gd name="T18" fmla="*/ 20 w 96"/>
                <a:gd name="T19" fmla="*/ 79 h 123"/>
                <a:gd name="T20" fmla="*/ 18 w 96"/>
                <a:gd name="T21" fmla="*/ 67 h 123"/>
                <a:gd name="T22" fmla="*/ 95 w 96"/>
                <a:gd name="T23" fmla="*/ 58 h 123"/>
                <a:gd name="T24" fmla="*/ 93 w 96"/>
                <a:gd name="T25" fmla="*/ 39 h 123"/>
                <a:gd name="T26" fmla="*/ 87 w 96"/>
                <a:gd name="T27" fmla="*/ 24 h 123"/>
                <a:gd name="T28" fmla="*/ 79 w 96"/>
                <a:gd name="T29" fmla="*/ 11 h 123"/>
                <a:gd name="T30" fmla="*/ 67 w 96"/>
                <a:gd name="T31" fmla="*/ 4 h 123"/>
                <a:gd name="T32" fmla="*/ 53 w 96"/>
                <a:gd name="T33" fmla="*/ 1 h 123"/>
                <a:gd name="T34" fmla="*/ 37 w 96"/>
                <a:gd name="T35" fmla="*/ 1 h 123"/>
                <a:gd name="T36" fmla="*/ 24 w 96"/>
                <a:gd name="T37" fmla="*/ 7 h 123"/>
                <a:gd name="T38" fmla="*/ 12 w 96"/>
                <a:gd name="T39" fmla="*/ 16 h 123"/>
                <a:gd name="T40" fmla="*/ 5 w 96"/>
                <a:gd name="T41" fmla="*/ 31 h 123"/>
                <a:gd name="T42" fmla="*/ 1 w 96"/>
                <a:gd name="T43" fmla="*/ 49 h 123"/>
                <a:gd name="T44" fmla="*/ 0 w 96"/>
                <a:gd name="T45" fmla="*/ 69 h 123"/>
                <a:gd name="T46" fmla="*/ 3 w 96"/>
                <a:gd name="T47" fmla="*/ 87 h 123"/>
                <a:gd name="T48" fmla="*/ 9 w 96"/>
                <a:gd name="T49" fmla="*/ 102 h 123"/>
                <a:gd name="T50" fmla="*/ 20 w 96"/>
                <a:gd name="T51" fmla="*/ 112 h 123"/>
                <a:gd name="T52" fmla="*/ 32 w 96"/>
                <a:gd name="T53" fmla="*/ 119 h 123"/>
                <a:gd name="T54" fmla="*/ 47 w 96"/>
                <a:gd name="T55" fmla="*/ 122 h 123"/>
                <a:gd name="T56" fmla="*/ 60 w 96"/>
                <a:gd name="T57" fmla="*/ 120 h 123"/>
                <a:gd name="T58" fmla="*/ 71 w 96"/>
                <a:gd name="T59" fmla="*/ 115 h 123"/>
                <a:gd name="T60" fmla="*/ 81 w 96"/>
                <a:gd name="T61" fmla="*/ 108 h 123"/>
                <a:gd name="T62" fmla="*/ 87 w 96"/>
                <a:gd name="T63" fmla="*/ 98 h 123"/>
                <a:gd name="T64" fmla="*/ 92 w 96"/>
                <a:gd name="T65" fmla="*/ 86 h 123"/>
                <a:gd name="T66" fmla="*/ 18 w 96"/>
                <a:gd name="T67" fmla="*/ 51 h 123"/>
                <a:gd name="T68" fmla="*/ 20 w 96"/>
                <a:gd name="T69" fmla="*/ 39 h 123"/>
                <a:gd name="T70" fmla="*/ 24 w 96"/>
                <a:gd name="T71" fmla="*/ 31 h 123"/>
                <a:gd name="T72" fmla="*/ 29 w 96"/>
                <a:gd name="T73" fmla="*/ 24 h 123"/>
                <a:gd name="T74" fmla="*/ 36 w 96"/>
                <a:gd name="T75" fmla="*/ 19 h 123"/>
                <a:gd name="T76" fmla="*/ 44 w 96"/>
                <a:gd name="T77" fmla="*/ 17 h 123"/>
                <a:gd name="T78" fmla="*/ 55 w 96"/>
                <a:gd name="T79" fmla="*/ 18 h 123"/>
                <a:gd name="T80" fmla="*/ 62 w 96"/>
                <a:gd name="T81" fmla="*/ 21 h 123"/>
                <a:gd name="T82" fmla="*/ 69 w 96"/>
                <a:gd name="T83" fmla="*/ 26 h 123"/>
                <a:gd name="T84" fmla="*/ 73 w 96"/>
                <a:gd name="T85" fmla="*/ 33 h 123"/>
                <a:gd name="T86" fmla="*/ 75 w 96"/>
                <a:gd name="T87" fmla="*/ 43 h 123"/>
                <a:gd name="T88" fmla="*/ 18 w 96"/>
                <a:gd name="T89" fmla="*/ 51 h 1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6"/>
                <a:gd name="T136" fmla="*/ 0 h 123"/>
                <a:gd name="T137" fmla="*/ 96 w 96"/>
                <a:gd name="T138" fmla="*/ 123 h 1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6" h="123">
                  <a:moveTo>
                    <a:pt x="76" y="81"/>
                  </a:moveTo>
                  <a:lnTo>
                    <a:pt x="75" y="84"/>
                  </a:lnTo>
                  <a:lnTo>
                    <a:pt x="74" y="86"/>
                  </a:lnTo>
                  <a:lnTo>
                    <a:pt x="73" y="89"/>
                  </a:lnTo>
                  <a:lnTo>
                    <a:pt x="72" y="91"/>
                  </a:lnTo>
                  <a:lnTo>
                    <a:pt x="71" y="93"/>
                  </a:lnTo>
                  <a:lnTo>
                    <a:pt x="70" y="94"/>
                  </a:lnTo>
                  <a:lnTo>
                    <a:pt x="69" y="96"/>
                  </a:lnTo>
                  <a:lnTo>
                    <a:pt x="67" y="98"/>
                  </a:lnTo>
                  <a:lnTo>
                    <a:pt x="65" y="99"/>
                  </a:lnTo>
                  <a:lnTo>
                    <a:pt x="63" y="101"/>
                  </a:lnTo>
                  <a:lnTo>
                    <a:pt x="61" y="102"/>
                  </a:lnTo>
                  <a:lnTo>
                    <a:pt x="58" y="103"/>
                  </a:lnTo>
                  <a:lnTo>
                    <a:pt x="56" y="104"/>
                  </a:lnTo>
                  <a:lnTo>
                    <a:pt x="54" y="104"/>
                  </a:lnTo>
                  <a:lnTo>
                    <a:pt x="52" y="104"/>
                  </a:lnTo>
                  <a:lnTo>
                    <a:pt x="49" y="104"/>
                  </a:lnTo>
                  <a:lnTo>
                    <a:pt x="45" y="104"/>
                  </a:lnTo>
                  <a:lnTo>
                    <a:pt x="42" y="104"/>
                  </a:lnTo>
                  <a:lnTo>
                    <a:pt x="39" y="103"/>
                  </a:lnTo>
                  <a:lnTo>
                    <a:pt x="36" y="102"/>
                  </a:lnTo>
                  <a:lnTo>
                    <a:pt x="34" y="100"/>
                  </a:lnTo>
                  <a:lnTo>
                    <a:pt x="31" y="99"/>
                  </a:lnTo>
                  <a:lnTo>
                    <a:pt x="28" y="96"/>
                  </a:lnTo>
                  <a:lnTo>
                    <a:pt x="26" y="94"/>
                  </a:lnTo>
                  <a:lnTo>
                    <a:pt x="24" y="92"/>
                  </a:lnTo>
                  <a:lnTo>
                    <a:pt x="24" y="89"/>
                  </a:lnTo>
                  <a:lnTo>
                    <a:pt x="22" y="86"/>
                  </a:lnTo>
                  <a:lnTo>
                    <a:pt x="21" y="83"/>
                  </a:lnTo>
                  <a:lnTo>
                    <a:pt x="20" y="79"/>
                  </a:lnTo>
                  <a:lnTo>
                    <a:pt x="19" y="75"/>
                  </a:lnTo>
                  <a:lnTo>
                    <a:pt x="19" y="71"/>
                  </a:lnTo>
                  <a:lnTo>
                    <a:pt x="18" y="67"/>
                  </a:lnTo>
                  <a:lnTo>
                    <a:pt x="94" y="67"/>
                  </a:lnTo>
                  <a:lnTo>
                    <a:pt x="95" y="62"/>
                  </a:lnTo>
                  <a:lnTo>
                    <a:pt x="95" y="58"/>
                  </a:lnTo>
                  <a:lnTo>
                    <a:pt x="94" y="51"/>
                  </a:lnTo>
                  <a:lnTo>
                    <a:pt x="94" y="45"/>
                  </a:lnTo>
                  <a:lnTo>
                    <a:pt x="93" y="39"/>
                  </a:lnTo>
                  <a:lnTo>
                    <a:pt x="91" y="33"/>
                  </a:lnTo>
                  <a:lnTo>
                    <a:pt x="89" y="28"/>
                  </a:lnTo>
                  <a:lnTo>
                    <a:pt x="87" y="24"/>
                  </a:lnTo>
                  <a:lnTo>
                    <a:pt x="85" y="19"/>
                  </a:lnTo>
                  <a:lnTo>
                    <a:pt x="82" y="15"/>
                  </a:lnTo>
                  <a:lnTo>
                    <a:pt x="79" y="11"/>
                  </a:lnTo>
                  <a:lnTo>
                    <a:pt x="75" y="9"/>
                  </a:lnTo>
                  <a:lnTo>
                    <a:pt x="71" y="6"/>
                  </a:lnTo>
                  <a:lnTo>
                    <a:pt x="67" y="4"/>
                  </a:lnTo>
                  <a:lnTo>
                    <a:pt x="62" y="3"/>
                  </a:lnTo>
                  <a:lnTo>
                    <a:pt x="58" y="1"/>
                  </a:lnTo>
                  <a:lnTo>
                    <a:pt x="53" y="1"/>
                  </a:lnTo>
                  <a:lnTo>
                    <a:pt x="47" y="0"/>
                  </a:lnTo>
                  <a:lnTo>
                    <a:pt x="41" y="1"/>
                  </a:lnTo>
                  <a:lnTo>
                    <a:pt x="37" y="1"/>
                  </a:lnTo>
                  <a:lnTo>
                    <a:pt x="32" y="3"/>
                  </a:lnTo>
                  <a:lnTo>
                    <a:pt x="27" y="4"/>
                  </a:lnTo>
                  <a:lnTo>
                    <a:pt x="24" y="7"/>
                  </a:lnTo>
                  <a:lnTo>
                    <a:pt x="20" y="10"/>
                  </a:lnTo>
                  <a:lnTo>
                    <a:pt x="16" y="12"/>
                  </a:lnTo>
                  <a:lnTo>
                    <a:pt x="12" y="16"/>
                  </a:lnTo>
                  <a:lnTo>
                    <a:pt x="9" y="21"/>
                  </a:lnTo>
                  <a:lnTo>
                    <a:pt x="8" y="25"/>
                  </a:lnTo>
                  <a:lnTo>
                    <a:pt x="5" y="31"/>
                  </a:lnTo>
                  <a:lnTo>
                    <a:pt x="3" y="36"/>
                  </a:lnTo>
                  <a:lnTo>
                    <a:pt x="2" y="42"/>
                  </a:lnTo>
                  <a:lnTo>
                    <a:pt x="1" y="49"/>
                  </a:lnTo>
                  <a:lnTo>
                    <a:pt x="0" y="54"/>
                  </a:lnTo>
                  <a:lnTo>
                    <a:pt x="0" y="62"/>
                  </a:lnTo>
                  <a:lnTo>
                    <a:pt x="0" y="69"/>
                  </a:lnTo>
                  <a:lnTo>
                    <a:pt x="1" y="75"/>
                  </a:lnTo>
                  <a:lnTo>
                    <a:pt x="2" y="81"/>
                  </a:lnTo>
                  <a:lnTo>
                    <a:pt x="3" y="87"/>
                  </a:lnTo>
                  <a:lnTo>
                    <a:pt x="5" y="92"/>
                  </a:lnTo>
                  <a:lnTo>
                    <a:pt x="8" y="97"/>
                  </a:lnTo>
                  <a:lnTo>
                    <a:pt x="9" y="102"/>
                  </a:lnTo>
                  <a:lnTo>
                    <a:pt x="12" y="106"/>
                  </a:lnTo>
                  <a:lnTo>
                    <a:pt x="16" y="110"/>
                  </a:lnTo>
                  <a:lnTo>
                    <a:pt x="20" y="112"/>
                  </a:lnTo>
                  <a:lnTo>
                    <a:pt x="24" y="115"/>
                  </a:lnTo>
                  <a:lnTo>
                    <a:pt x="27" y="117"/>
                  </a:lnTo>
                  <a:lnTo>
                    <a:pt x="32" y="119"/>
                  </a:lnTo>
                  <a:lnTo>
                    <a:pt x="37" y="120"/>
                  </a:lnTo>
                  <a:lnTo>
                    <a:pt x="41" y="121"/>
                  </a:lnTo>
                  <a:lnTo>
                    <a:pt x="47" y="122"/>
                  </a:lnTo>
                  <a:lnTo>
                    <a:pt x="52" y="122"/>
                  </a:lnTo>
                  <a:lnTo>
                    <a:pt x="56" y="121"/>
                  </a:lnTo>
                  <a:lnTo>
                    <a:pt x="60" y="120"/>
                  </a:lnTo>
                  <a:lnTo>
                    <a:pt x="64" y="118"/>
                  </a:lnTo>
                  <a:lnTo>
                    <a:pt x="68" y="117"/>
                  </a:lnTo>
                  <a:lnTo>
                    <a:pt x="71" y="115"/>
                  </a:lnTo>
                  <a:lnTo>
                    <a:pt x="75" y="113"/>
                  </a:lnTo>
                  <a:lnTo>
                    <a:pt x="78" y="111"/>
                  </a:lnTo>
                  <a:lnTo>
                    <a:pt x="81" y="108"/>
                  </a:lnTo>
                  <a:lnTo>
                    <a:pt x="84" y="105"/>
                  </a:lnTo>
                  <a:lnTo>
                    <a:pt x="86" y="101"/>
                  </a:lnTo>
                  <a:lnTo>
                    <a:pt x="87" y="98"/>
                  </a:lnTo>
                  <a:lnTo>
                    <a:pt x="89" y="94"/>
                  </a:lnTo>
                  <a:lnTo>
                    <a:pt x="91" y="90"/>
                  </a:lnTo>
                  <a:lnTo>
                    <a:pt x="92" y="86"/>
                  </a:lnTo>
                  <a:lnTo>
                    <a:pt x="93" y="81"/>
                  </a:lnTo>
                  <a:lnTo>
                    <a:pt x="76" y="81"/>
                  </a:lnTo>
                  <a:lnTo>
                    <a:pt x="18" y="51"/>
                  </a:lnTo>
                  <a:lnTo>
                    <a:pt x="19" y="47"/>
                  </a:lnTo>
                  <a:lnTo>
                    <a:pt x="19" y="43"/>
                  </a:lnTo>
                  <a:lnTo>
                    <a:pt x="20" y="39"/>
                  </a:lnTo>
                  <a:lnTo>
                    <a:pt x="21" y="36"/>
                  </a:lnTo>
                  <a:lnTo>
                    <a:pt x="23" y="33"/>
                  </a:lnTo>
                  <a:lnTo>
                    <a:pt x="24" y="31"/>
                  </a:lnTo>
                  <a:lnTo>
                    <a:pt x="25" y="28"/>
                  </a:lnTo>
                  <a:lnTo>
                    <a:pt x="27" y="26"/>
                  </a:lnTo>
                  <a:lnTo>
                    <a:pt x="29" y="24"/>
                  </a:lnTo>
                  <a:lnTo>
                    <a:pt x="31" y="22"/>
                  </a:lnTo>
                  <a:lnTo>
                    <a:pt x="34" y="21"/>
                  </a:lnTo>
                  <a:lnTo>
                    <a:pt x="36" y="19"/>
                  </a:lnTo>
                  <a:lnTo>
                    <a:pt x="39" y="18"/>
                  </a:lnTo>
                  <a:lnTo>
                    <a:pt x="41" y="18"/>
                  </a:lnTo>
                  <a:lnTo>
                    <a:pt x="44" y="17"/>
                  </a:lnTo>
                  <a:lnTo>
                    <a:pt x="48" y="17"/>
                  </a:lnTo>
                  <a:lnTo>
                    <a:pt x="51" y="17"/>
                  </a:lnTo>
                  <a:lnTo>
                    <a:pt x="55" y="18"/>
                  </a:lnTo>
                  <a:lnTo>
                    <a:pt x="56" y="18"/>
                  </a:lnTo>
                  <a:lnTo>
                    <a:pt x="60" y="19"/>
                  </a:lnTo>
                  <a:lnTo>
                    <a:pt x="62" y="21"/>
                  </a:lnTo>
                  <a:lnTo>
                    <a:pt x="65" y="22"/>
                  </a:lnTo>
                  <a:lnTo>
                    <a:pt x="67" y="24"/>
                  </a:lnTo>
                  <a:lnTo>
                    <a:pt x="69" y="26"/>
                  </a:lnTo>
                  <a:lnTo>
                    <a:pt x="71" y="28"/>
                  </a:lnTo>
                  <a:lnTo>
                    <a:pt x="71" y="31"/>
                  </a:lnTo>
                  <a:lnTo>
                    <a:pt x="73" y="33"/>
                  </a:lnTo>
                  <a:lnTo>
                    <a:pt x="74" y="36"/>
                  </a:lnTo>
                  <a:lnTo>
                    <a:pt x="75" y="39"/>
                  </a:lnTo>
                  <a:lnTo>
                    <a:pt x="75" y="43"/>
                  </a:lnTo>
                  <a:lnTo>
                    <a:pt x="76" y="47"/>
                  </a:lnTo>
                  <a:lnTo>
                    <a:pt x="76" y="51"/>
                  </a:lnTo>
                  <a:lnTo>
                    <a:pt x="18" y="51"/>
                  </a:lnTo>
                  <a:lnTo>
                    <a:pt x="76" y="81"/>
                  </a:lnTo>
                </a:path>
              </a:pathLst>
            </a:custGeom>
            <a:solidFill>
              <a:srgbClr val="000000"/>
            </a:solidFill>
            <a:ln w="12700" cap="rnd">
              <a:noFill/>
              <a:round/>
              <a:headEnd/>
              <a:tailEnd/>
            </a:ln>
          </p:spPr>
          <p:txBody>
            <a:bodyPr/>
            <a:lstStyle/>
            <a:p>
              <a:pPr eaLnBrk="0" hangingPunct="0"/>
              <a:endParaRPr lang="en-US" dirty="0"/>
            </a:p>
          </p:txBody>
        </p:sp>
        <p:sp>
          <p:nvSpPr>
            <p:cNvPr id="3107" name="Freeform 3302"/>
            <p:cNvSpPr>
              <a:spLocks/>
            </p:cNvSpPr>
            <p:nvPr/>
          </p:nvSpPr>
          <p:spPr bwMode="auto">
            <a:xfrm>
              <a:off x="1396" y="3009"/>
              <a:ext cx="94" cy="123"/>
            </a:xfrm>
            <a:custGeom>
              <a:avLst/>
              <a:gdLst>
                <a:gd name="T0" fmla="*/ 92 w 94"/>
                <a:gd name="T1" fmla="*/ 37 h 123"/>
                <a:gd name="T2" fmla="*/ 89 w 94"/>
                <a:gd name="T3" fmla="*/ 25 h 123"/>
                <a:gd name="T4" fmla="*/ 83 w 94"/>
                <a:gd name="T5" fmla="*/ 14 h 123"/>
                <a:gd name="T6" fmla="*/ 73 w 94"/>
                <a:gd name="T7" fmla="*/ 7 h 123"/>
                <a:gd name="T8" fmla="*/ 62 w 94"/>
                <a:gd name="T9" fmla="*/ 2 h 123"/>
                <a:gd name="T10" fmla="*/ 48 w 94"/>
                <a:gd name="T11" fmla="*/ 0 h 123"/>
                <a:gd name="T12" fmla="*/ 32 w 94"/>
                <a:gd name="T13" fmla="*/ 3 h 123"/>
                <a:gd name="T14" fmla="*/ 20 w 94"/>
                <a:gd name="T15" fmla="*/ 10 h 123"/>
                <a:gd name="T16" fmla="*/ 9 w 94"/>
                <a:gd name="T17" fmla="*/ 21 h 123"/>
                <a:gd name="T18" fmla="*/ 3 w 94"/>
                <a:gd name="T19" fmla="*/ 35 h 123"/>
                <a:gd name="T20" fmla="*/ 0 w 94"/>
                <a:gd name="T21" fmla="*/ 54 h 123"/>
                <a:gd name="T22" fmla="*/ 0 w 94"/>
                <a:gd name="T23" fmla="*/ 74 h 123"/>
                <a:gd name="T24" fmla="*/ 5 w 94"/>
                <a:gd name="T25" fmla="*/ 92 h 123"/>
                <a:gd name="T26" fmla="*/ 12 w 94"/>
                <a:gd name="T27" fmla="*/ 106 h 123"/>
                <a:gd name="T28" fmla="*/ 23 w 94"/>
                <a:gd name="T29" fmla="*/ 115 h 123"/>
                <a:gd name="T30" fmla="*/ 36 w 94"/>
                <a:gd name="T31" fmla="*/ 120 h 123"/>
                <a:gd name="T32" fmla="*/ 51 w 94"/>
                <a:gd name="T33" fmla="*/ 121 h 123"/>
                <a:gd name="T34" fmla="*/ 65 w 94"/>
                <a:gd name="T35" fmla="*/ 118 h 123"/>
                <a:gd name="T36" fmla="*/ 76 w 94"/>
                <a:gd name="T37" fmla="*/ 112 h 123"/>
                <a:gd name="T38" fmla="*/ 85 w 94"/>
                <a:gd name="T39" fmla="*/ 104 h 123"/>
                <a:gd name="T40" fmla="*/ 90 w 94"/>
                <a:gd name="T41" fmla="*/ 92 h 123"/>
                <a:gd name="T42" fmla="*/ 93 w 94"/>
                <a:gd name="T43" fmla="*/ 77 h 123"/>
                <a:gd name="T44" fmla="*/ 74 w 94"/>
                <a:gd name="T45" fmla="*/ 83 h 123"/>
                <a:gd name="T46" fmla="*/ 71 w 94"/>
                <a:gd name="T47" fmla="*/ 92 h 123"/>
                <a:gd name="T48" fmla="*/ 67 w 94"/>
                <a:gd name="T49" fmla="*/ 97 h 123"/>
                <a:gd name="T50" fmla="*/ 60 w 94"/>
                <a:gd name="T51" fmla="*/ 102 h 123"/>
                <a:gd name="T52" fmla="*/ 53 w 94"/>
                <a:gd name="T53" fmla="*/ 104 h 123"/>
                <a:gd name="T54" fmla="*/ 43 w 94"/>
                <a:gd name="T55" fmla="*/ 104 h 123"/>
                <a:gd name="T56" fmla="*/ 35 w 94"/>
                <a:gd name="T57" fmla="*/ 101 h 123"/>
                <a:gd name="T58" fmla="*/ 27 w 94"/>
                <a:gd name="T59" fmla="*/ 95 h 123"/>
                <a:gd name="T60" fmla="*/ 23 w 94"/>
                <a:gd name="T61" fmla="*/ 87 h 123"/>
                <a:gd name="T62" fmla="*/ 19 w 94"/>
                <a:gd name="T63" fmla="*/ 75 h 123"/>
                <a:gd name="T64" fmla="*/ 18 w 94"/>
                <a:gd name="T65" fmla="*/ 61 h 123"/>
                <a:gd name="T66" fmla="*/ 19 w 94"/>
                <a:gd name="T67" fmla="*/ 47 h 123"/>
                <a:gd name="T68" fmla="*/ 23 w 94"/>
                <a:gd name="T69" fmla="*/ 35 h 123"/>
                <a:gd name="T70" fmla="*/ 28 w 94"/>
                <a:gd name="T71" fmla="*/ 27 h 123"/>
                <a:gd name="T72" fmla="*/ 36 w 94"/>
                <a:gd name="T73" fmla="*/ 21 h 123"/>
                <a:gd name="T74" fmla="*/ 44 w 94"/>
                <a:gd name="T75" fmla="*/ 18 h 123"/>
                <a:gd name="T76" fmla="*/ 54 w 94"/>
                <a:gd name="T77" fmla="*/ 18 h 123"/>
                <a:gd name="T78" fmla="*/ 61 w 94"/>
                <a:gd name="T79" fmla="*/ 20 h 123"/>
                <a:gd name="T80" fmla="*/ 68 w 94"/>
                <a:gd name="T81" fmla="*/ 24 h 123"/>
                <a:gd name="T82" fmla="*/ 71 w 94"/>
                <a:gd name="T83" fmla="*/ 30 h 123"/>
                <a:gd name="T84" fmla="*/ 74 w 94"/>
                <a:gd name="T85" fmla="*/ 36 h 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4"/>
                <a:gd name="T130" fmla="*/ 0 h 123"/>
                <a:gd name="T131" fmla="*/ 94 w 94"/>
                <a:gd name="T132" fmla="*/ 123 h 1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4" h="123">
                  <a:moveTo>
                    <a:pt x="75" y="42"/>
                  </a:moveTo>
                  <a:lnTo>
                    <a:pt x="92" y="42"/>
                  </a:lnTo>
                  <a:lnTo>
                    <a:pt x="92" y="37"/>
                  </a:lnTo>
                  <a:lnTo>
                    <a:pt x="91" y="32"/>
                  </a:lnTo>
                  <a:lnTo>
                    <a:pt x="90" y="29"/>
                  </a:lnTo>
                  <a:lnTo>
                    <a:pt x="89" y="25"/>
                  </a:lnTo>
                  <a:lnTo>
                    <a:pt x="87" y="21"/>
                  </a:lnTo>
                  <a:lnTo>
                    <a:pt x="85" y="17"/>
                  </a:lnTo>
                  <a:lnTo>
                    <a:pt x="83" y="14"/>
                  </a:lnTo>
                  <a:lnTo>
                    <a:pt x="80" y="11"/>
                  </a:lnTo>
                  <a:lnTo>
                    <a:pt x="77" y="9"/>
                  </a:lnTo>
                  <a:lnTo>
                    <a:pt x="73" y="7"/>
                  </a:lnTo>
                  <a:lnTo>
                    <a:pt x="70" y="5"/>
                  </a:lnTo>
                  <a:lnTo>
                    <a:pt x="66" y="3"/>
                  </a:lnTo>
                  <a:lnTo>
                    <a:pt x="62" y="2"/>
                  </a:lnTo>
                  <a:lnTo>
                    <a:pt x="57" y="1"/>
                  </a:lnTo>
                  <a:lnTo>
                    <a:pt x="53" y="1"/>
                  </a:lnTo>
                  <a:lnTo>
                    <a:pt x="48" y="0"/>
                  </a:lnTo>
                  <a:lnTo>
                    <a:pt x="42" y="1"/>
                  </a:lnTo>
                  <a:lnTo>
                    <a:pt x="38" y="1"/>
                  </a:lnTo>
                  <a:lnTo>
                    <a:pt x="32" y="3"/>
                  </a:lnTo>
                  <a:lnTo>
                    <a:pt x="28" y="5"/>
                  </a:lnTo>
                  <a:lnTo>
                    <a:pt x="23" y="7"/>
                  </a:lnTo>
                  <a:lnTo>
                    <a:pt x="20" y="10"/>
                  </a:lnTo>
                  <a:lnTo>
                    <a:pt x="16" y="12"/>
                  </a:lnTo>
                  <a:lnTo>
                    <a:pt x="12" y="16"/>
                  </a:lnTo>
                  <a:lnTo>
                    <a:pt x="9" y="21"/>
                  </a:lnTo>
                  <a:lnTo>
                    <a:pt x="7" y="25"/>
                  </a:lnTo>
                  <a:lnTo>
                    <a:pt x="5" y="31"/>
                  </a:lnTo>
                  <a:lnTo>
                    <a:pt x="3" y="35"/>
                  </a:lnTo>
                  <a:lnTo>
                    <a:pt x="2" y="41"/>
                  </a:lnTo>
                  <a:lnTo>
                    <a:pt x="1" y="48"/>
                  </a:lnTo>
                  <a:lnTo>
                    <a:pt x="0" y="54"/>
                  </a:lnTo>
                  <a:lnTo>
                    <a:pt x="0" y="61"/>
                  </a:lnTo>
                  <a:lnTo>
                    <a:pt x="0" y="68"/>
                  </a:lnTo>
                  <a:lnTo>
                    <a:pt x="0" y="74"/>
                  </a:lnTo>
                  <a:lnTo>
                    <a:pt x="1" y="81"/>
                  </a:lnTo>
                  <a:lnTo>
                    <a:pt x="3" y="87"/>
                  </a:lnTo>
                  <a:lnTo>
                    <a:pt x="5" y="92"/>
                  </a:lnTo>
                  <a:lnTo>
                    <a:pt x="7" y="97"/>
                  </a:lnTo>
                  <a:lnTo>
                    <a:pt x="9" y="101"/>
                  </a:lnTo>
                  <a:lnTo>
                    <a:pt x="12" y="106"/>
                  </a:lnTo>
                  <a:lnTo>
                    <a:pt x="15" y="110"/>
                  </a:lnTo>
                  <a:lnTo>
                    <a:pt x="19" y="112"/>
                  </a:lnTo>
                  <a:lnTo>
                    <a:pt x="23" y="115"/>
                  </a:lnTo>
                  <a:lnTo>
                    <a:pt x="26" y="117"/>
                  </a:lnTo>
                  <a:lnTo>
                    <a:pt x="31" y="119"/>
                  </a:lnTo>
                  <a:lnTo>
                    <a:pt x="36" y="120"/>
                  </a:lnTo>
                  <a:lnTo>
                    <a:pt x="40" y="121"/>
                  </a:lnTo>
                  <a:lnTo>
                    <a:pt x="46" y="122"/>
                  </a:lnTo>
                  <a:lnTo>
                    <a:pt x="51" y="121"/>
                  </a:lnTo>
                  <a:lnTo>
                    <a:pt x="56" y="121"/>
                  </a:lnTo>
                  <a:lnTo>
                    <a:pt x="60" y="120"/>
                  </a:lnTo>
                  <a:lnTo>
                    <a:pt x="65" y="118"/>
                  </a:lnTo>
                  <a:lnTo>
                    <a:pt x="69" y="117"/>
                  </a:lnTo>
                  <a:lnTo>
                    <a:pt x="72" y="114"/>
                  </a:lnTo>
                  <a:lnTo>
                    <a:pt x="76" y="112"/>
                  </a:lnTo>
                  <a:lnTo>
                    <a:pt x="79" y="110"/>
                  </a:lnTo>
                  <a:lnTo>
                    <a:pt x="82" y="107"/>
                  </a:lnTo>
                  <a:lnTo>
                    <a:pt x="85" y="104"/>
                  </a:lnTo>
                  <a:lnTo>
                    <a:pt x="86" y="100"/>
                  </a:lnTo>
                  <a:lnTo>
                    <a:pt x="88" y="96"/>
                  </a:lnTo>
                  <a:lnTo>
                    <a:pt x="90" y="92"/>
                  </a:lnTo>
                  <a:lnTo>
                    <a:pt x="91" y="87"/>
                  </a:lnTo>
                  <a:lnTo>
                    <a:pt x="92" y="82"/>
                  </a:lnTo>
                  <a:lnTo>
                    <a:pt x="93" y="77"/>
                  </a:lnTo>
                  <a:lnTo>
                    <a:pt x="76" y="77"/>
                  </a:lnTo>
                  <a:lnTo>
                    <a:pt x="75" y="80"/>
                  </a:lnTo>
                  <a:lnTo>
                    <a:pt x="74" y="83"/>
                  </a:lnTo>
                  <a:lnTo>
                    <a:pt x="73" y="86"/>
                  </a:lnTo>
                  <a:lnTo>
                    <a:pt x="72" y="89"/>
                  </a:lnTo>
                  <a:lnTo>
                    <a:pt x="71" y="92"/>
                  </a:lnTo>
                  <a:lnTo>
                    <a:pt x="70" y="93"/>
                  </a:lnTo>
                  <a:lnTo>
                    <a:pt x="69" y="95"/>
                  </a:lnTo>
                  <a:lnTo>
                    <a:pt x="67" y="97"/>
                  </a:lnTo>
                  <a:lnTo>
                    <a:pt x="65" y="99"/>
                  </a:lnTo>
                  <a:lnTo>
                    <a:pt x="63" y="100"/>
                  </a:lnTo>
                  <a:lnTo>
                    <a:pt x="60" y="102"/>
                  </a:lnTo>
                  <a:lnTo>
                    <a:pt x="58" y="102"/>
                  </a:lnTo>
                  <a:lnTo>
                    <a:pt x="55" y="103"/>
                  </a:lnTo>
                  <a:lnTo>
                    <a:pt x="53" y="104"/>
                  </a:lnTo>
                  <a:lnTo>
                    <a:pt x="50" y="104"/>
                  </a:lnTo>
                  <a:lnTo>
                    <a:pt x="47" y="104"/>
                  </a:lnTo>
                  <a:lnTo>
                    <a:pt x="43" y="104"/>
                  </a:lnTo>
                  <a:lnTo>
                    <a:pt x="40" y="104"/>
                  </a:lnTo>
                  <a:lnTo>
                    <a:pt x="38" y="103"/>
                  </a:lnTo>
                  <a:lnTo>
                    <a:pt x="35" y="101"/>
                  </a:lnTo>
                  <a:lnTo>
                    <a:pt x="32" y="100"/>
                  </a:lnTo>
                  <a:lnTo>
                    <a:pt x="30" y="98"/>
                  </a:lnTo>
                  <a:lnTo>
                    <a:pt x="27" y="95"/>
                  </a:lnTo>
                  <a:lnTo>
                    <a:pt x="25" y="93"/>
                  </a:lnTo>
                  <a:lnTo>
                    <a:pt x="23" y="91"/>
                  </a:lnTo>
                  <a:lnTo>
                    <a:pt x="23" y="87"/>
                  </a:lnTo>
                  <a:lnTo>
                    <a:pt x="21" y="83"/>
                  </a:lnTo>
                  <a:lnTo>
                    <a:pt x="20" y="79"/>
                  </a:lnTo>
                  <a:lnTo>
                    <a:pt x="19" y="75"/>
                  </a:lnTo>
                  <a:lnTo>
                    <a:pt x="18" y="71"/>
                  </a:lnTo>
                  <a:lnTo>
                    <a:pt x="18" y="66"/>
                  </a:lnTo>
                  <a:lnTo>
                    <a:pt x="18" y="61"/>
                  </a:lnTo>
                  <a:lnTo>
                    <a:pt x="18" y="56"/>
                  </a:lnTo>
                  <a:lnTo>
                    <a:pt x="19" y="51"/>
                  </a:lnTo>
                  <a:lnTo>
                    <a:pt x="19" y="47"/>
                  </a:lnTo>
                  <a:lnTo>
                    <a:pt x="20" y="42"/>
                  </a:lnTo>
                  <a:lnTo>
                    <a:pt x="21" y="38"/>
                  </a:lnTo>
                  <a:lnTo>
                    <a:pt x="23" y="35"/>
                  </a:lnTo>
                  <a:lnTo>
                    <a:pt x="23" y="31"/>
                  </a:lnTo>
                  <a:lnTo>
                    <a:pt x="26" y="29"/>
                  </a:lnTo>
                  <a:lnTo>
                    <a:pt x="28" y="27"/>
                  </a:lnTo>
                  <a:lnTo>
                    <a:pt x="30" y="24"/>
                  </a:lnTo>
                  <a:lnTo>
                    <a:pt x="33" y="22"/>
                  </a:lnTo>
                  <a:lnTo>
                    <a:pt x="36" y="21"/>
                  </a:lnTo>
                  <a:lnTo>
                    <a:pt x="39" y="19"/>
                  </a:lnTo>
                  <a:lnTo>
                    <a:pt x="41" y="18"/>
                  </a:lnTo>
                  <a:lnTo>
                    <a:pt x="44" y="18"/>
                  </a:lnTo>
                  <a:lnTo>
                    <a:pt x="48" y="17"/>
                  </a:lnTo>
                  <a:lnTo>
                    <a:pt x="51" y="17"/>
                  </a:lnTo>
                  <a:lnTo>
                    <a:pt x="54" y="18"/>
                  </a:lnTo>
                  <a:lnTo>
                    <a:pt x="56" y="19"/>
                  </a:lnTo>
                  <a:lnTo>
                    <a:pt x="59" y="19"/>
                  </a:lnTo>
                  <a:lnTo>
                    <a:pt x="61" y="20"/>
                  </a:lnTo>
                  <a:lnTo>
                    <a:pt x="63" y="21"/>
                  </a:lnTo>
                  <a:lnTo>
                    <a:pt x="65" y="23"/>
                  </a:lnTo>
                  <a:lnTo>
                    <a:pt x="68" y="24"/>
                  </a:lnTo>
                  <a:lnTo>
                    <a:pt x="69" y="26"/>
                  </a:lnTo>
                  <a:lnTo>
                    <a:pt x="70" y="28"/>
                  </a:lnTo>
                  <a:lnTo>
                    <a:pt x="71" y="30"/>
                  </a:lnTo>
                  <a:lnTo>
                    <a:pt x="72" y="31"/>
                  </a:lnTo>
                  <a:lnTo>
                    <a:pt x="73" y="34"/>
                  </a:lnTo>
                  <a:lnTo>
                    <a:pt x="74" y="36"/>
                  </a:lnTo>
                  <a:lnTo>
                    <a:pt x="74" y="39"/>
                  </a:lnTo>
                  <a:lnTo>
                    <a:pt x="75" y="42"/>
                  </a:lnTo>
                </a:path>
              </a:pathLst>
            </a:custGeom>
            <a:solidFill>
              <a:srgbClr val="000000"/>
            </a:solidFill>
            <a:ln w="12700" cap="rnd">
              <a:noFill/>
              <a:round/>
              <a:headEnd/>
              <a:tailEnd/>
            </a:ln>
          </p:spPr>
          <p:txBody>
            <a:bodyPr/>
            <a:lstStyle/>
            <a:p>
              <a:pPr eaLnBrk="0" hangingPunct="0"/>
              <a:endParaRPr lang="en-US" dirty="0"/>
            </a:p>
          </p:txBody>
        </p:sp>
        <p:sp>
          <p:nvSpPr>
            <p:cNvPr id="3108" name="Freeform 3303"/>
            <p:cNvSpPr>
              <a:spLocks/>
            </p:cNvSpPr>
            <p:nvPr/>
          </p:nvSpPr>
          <p:spPr bwMode="auto">
            <a:xfrm>
              <a:off x="1513" y="3011"/>
              <a:ext cx="49" cy="117"/>
            </a:xfrm>
            <a:custGeom>
              <a:avLst/>
              <a:gdLst>
                <a:gd name="T0" fmla="*/ 0 w 49"/>
                <a:gd name="T1" fmla="*/ 116 h 117"/>
                <a:gd name="T2" fmla="*/ 17 w 49"/>
                <a:gd name="T3" fmla="*/ 116 h 117"/>
                <a:gd name="T4" fmla="*/ 17 w 49"/>
                <a:gd name="T5" fmla="*/ 52 h 117"/>
                <a:gd name="T6" fmla="*/ 17 w 49"/>
                <a:gd name="T7" fmla="*/ 48 h 117"/>
                <a:gd name="T8" fmla="*/ 17 w 49"/>
                <a:gd name="T9" fmla="*/ 46 h 117"/>
                <a:gd name="T10" fmla="*/ 18 w 49"/>
                <a:gd name="T11" fmla="*/ 42 h 117"/>
                <a:gd name="T12" fmla="*/ 19 w 49"/>
                <a:gd name="T13" fmla="*/ 38 h 117"/>
                <a:gd name="T14" fmla="*/ 20 w 49"/>
                <a:gd name="T15" fmla="*/ 35 h 117"/>
                <a:gd name="T16" fmla="*/ 21 w 49"/>
                <a:gd name="T17" fmla="*/ 33 h 117"/>
                <a:gd name="T18" fmla="*/ 22 w 49"/>
                <a:gd name="T19" fmla="*/ 30 h 117"/>
                <a:gd name="T20" fmla="*/ 24 w 49"/>
                <a:gd name="T21" fmla="*/ 29 h 117"/>
                <a:gd name="T22" fmla="*/ 26 w 49"/>
                <a:gd name="T23" fmla="*/ 27 h 117"/>
                <a:gd name="T24" fmla="*/ 28 w 49"/>
                <a:gd name="T25" fmla="*/ 25 h 117"/>
                <a:gd name="T26" fmla="*/ 30 w 49"/>
                <a:gd name="T27" fmla="*/ 23 h 117"/>
                <a:gd name="T28" fmla="*/ 33 w 49"/>
                <a:gd name="T29" fmla="*/ 22 h 117"/>
                <a:gd name="T30" fmla="*/ 35 w 49"/>
                <a:gd name="T31" fmla="*/ 21 h 117"/>
                <a:gd name="T32" fmla="*/ 38 w 49"/>
                <a:gd name="T33" fmla="*/ 20 h 117"/>
                <a:gd name="T34" fmla="*/ 41 w 49"/>
                <a:gd name="T35" fmla="*/ 20 h 117"/>
                <a:gd name="T36" fmla="*/ 44 w 49"/>
                <a:gd name="T37" fmla="*/ 20 h 117"/>
                <a:gd name="T38" fmla="*/ 46 w 49"/>
                <a:gd name="T39" fmla="*/ 20 h 117"/>
                <a:gd name="T40" fmla="*/ 48 w 49"/>
                <a:gd name="T41" fmla="*/ 20 h 117"/>
                <a:gd name="T42" fmla="*/ 48 w 49"/>
                <a:gd name="T43" fmla="*/ 0 h 117"/>
                <a:gd name="T44" fmla="*/ 46 w 49"/>
                <a:gd name="T45" fmla="*/ 0 h 117"/>
                <a:gd name="T46" fmla="*/ 44 w 49"/>
                <a:gd name="T47" fmla="*/ 0 h 117"/>
                <a:gd name="T48" fmla="*/ 42 w 49"/>
                <a:gd name="T49" fmla="*/ 0 h 117"/>
                <a:gd name="T50" fmla="*/ 39 w 49"/>
                <a:gd name="T51" fmla="*/ 0 h 117"/>
                <a:gd name="T52" fmla="*/ 37 w 49"/>
                <a:gd name="T53" fmla="*/ 1 h 117"/>
                <a:gd name="T54" fmla="*/ 35 w 49"/>
                <a:gd name="T55" fmla="*/ 1 h 117"/>
                <a:gd name="T56" fmla="*/ 33 w 49"/>
                <a:gd name="T57" fmla="*/ 2 h 117"/>
                <a:gd name="T58" fmla="*/ 31 w 49"/>
                <a:gd name="T59" fmla="*/ 3 h 117"/>
                <a:gd name="T60" fmla="*/ 28 w 49"/>
                <a:gd name="T61" fmla="*/ 4 h 117"/>
                <a:gd name="T62" fmla="*/ 28 w 49"/>
                <a:gd name="T63" fmla="*/ 6 h 117"/>
                <a:gd name="T64" fmla="*/ 25 w 49"/>
                <a:gd name="T65" fmla="*/ 7 h 117"/>
                <a:gd name="T66" fmla="*/ 24 w 49"/>
                <a:gd name="T67" fmla="*/ 9 h 117"/>
                <a:gd name="T68" fmla="*/ 22 w 49"/>
                <a:gd name="T69" fmla="*/ 10 h 117"/>
                <a:gd name="T70" fmla="*/ 21 w 49"/>
                <a:gd name="T71" fmla="*/ 12 h 117"/>
                <a:gd name="T72" fmla="*/ 20 w 49"/>
                <a:gd name="T73" fmla="*/ 15 h 117"/>
                <a:gd name="T74" fmla="*/ 19 w 49"/>
                <a:gd name="T75" fmla="*/ 17 h 117"/>
                <a:gd name="T76" fmla="*/ 17 w 49"/>
                <a:gd name="T77" fmla="*/ 20 h 117"/>
                <a:gd name="T78" fmla="*/ 16 w 49"/>
                <a:gd name="T79" fmla="*/ 23 h 117"/>
                <a:gd name="T80" fmla="*/ 16 w 49"/>
                <a:gd name="T81" fmla="*/ 2 h 117"/>
                <a:gd name="T82" fmla="*/ 0 w 49"/>
                <a:gd name="T83" fmla="*/ 2 h 117"/>
                <a:gd name="T84" fmla="*/ 0 w 49"/>
                <a:gd name="T85" fmla="*/ 116 h 1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
                <a:gd name="T130" fmla="*/ 0 h 117"/>
                <a:gd name="T131" fmla="*/ 49 w 49"/>
                <a:gd name="T132" fmla="*/ 117 h 1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 h="117">
                  <a:moveTo>
                    <a:pt x="0" y="116"/>
                  </a:moveTo>
                  <a:lnTo>
                    <a:pt x="17" y="116"/>
                  </a:lnTo>
                  <a:lnTo>
                    <a:pt x="17" y="52"/>
                  </a:lnTo>
                  <a:lnTo>
                    <a:pt x="17" y="48"/>
                  </a:lnTo>
                  <a:lnTo>
                    <a:pt x="17" y="46"/>
                  </a:lnTo>
                  <a:lnTo>
                    <a:pt x="18" y="42"/>
                  </a:lnTo>
                  <a:lnTo>
                    <a:pt x="19" y="38"/>
                  </a:lnTo>
                  <a:lnTo>
                    <a:pt x="20" y="35"/>
                  </a:lnTo>
                  <a:lnTo>
                    <a:pt x="21" y="33"/>
                  </a:lnTo>
                  <a:lnTo>
                    <a:pt x="22" y="30"/>
                  </a:lnTo>
                  <a:lnTo>
                    <a:pt x="24" y="29"/>
                  </a:lnTo>
                  <a:lnTo>
                    <a:pt x="26" y="27"/>
                  </a:lnTo>
                  <a:lnTo>
                    <a:pt x="28" y="25"/>
                  </a:lnTo>
                  <a:lnTo>
                    <a:pt x="30" y="23"/>
                  </a:lnTo>
                  <a:lnTo>
                    <a:pt x="33" y="22"/>
                  </a:lnTo>
                  <a:lnTo>
                    <a:pt x="35" y="21"/>
                  </a:lnTo>
                  <a:lnTo>
                    <a:pt x="38" y="20"/>
                  </a:lnTo>
                  <a:lnTo>
                    <a:pt x="41" y="20"/>
                  </a:lnTo>
                  <a:lnTo>
                    <a:pt x="44" y="20"/>
                  </a:lnTo>
                  <a:lnTo>
                    <a:pt x="46" y="20"/>
                  </a:lnTo>
                  <a:lnTo>
                    <a:pt x="48" y="20"/>
                  </a:lnTo>
                  <a:lnTo>
                    <a:pt x="48" y="0"/>
                  </a:lnTo>
                  <a:lnTo>
                    <a:pt x="46" y="0"/>
                  </a:lnTo>
                  <a:lnTo>
                    <a:pt x="44" y="0"/>
                  </a:lnTo>
                  <a:lnTo>
                    <a:pt x="42" y="0"/>
                  </a:lnTo>
                  <a:lnTo>
                    <a:pt x="39" y="0"/>
                  </a:lnTo>
                  <a:lnTo>
                    <a:pt x="37" y="1"/>
                  </a:lnTo>
                  <a:lnTo>
                    <a:pt x="35" y="1"/>
                  </a:lnTo>
                  <a:lnTo>
                    <a:pt x="33" y="2"/>
                  </a:lnTo>
                  <a:lnTo>
                    <a:pt x="31" y="3"/>
                  </a:lnTo>
                  <a:lnTo>
                    <a:pt x="28" y="4"/>
                  </a:lnTo>
                  <a:lnTo>
                    <a:pt x="28" y="6"/>
                  </a:lnTo>
                  <a:lnTo>
                    <a:pt x="25" y="7"/>
                  </a:lnTo>
                  <a:lnTo>
                    <a:pt x="24" y="9"/>
                  </a:lnTo>
                  <a:lnTo>
                    <a:pt x="22" y="10"/>
                  </a:lnTo>
                  <a:lnTo>
                    <a:pt x="21" y="12"/>
                  </a:lnTo>
                  <a:lnTo>
                    <a:pt x="20" y="15"/>
                  </a:lnTo>
                  <a:lnTo>
                    <a:pt x="19" y="17"/>
                  </a:lnTo>
                  <a:lnTo>
                    <a:pt x="17" y="20"/>
                  </a:lnTo>
                  <a:lnTo>
                    <a:pt x="16" y="23"/>
                  </a:lnTo>
                  <a:lnTo>
                    <a:pt x="16" y="2"/>
                  </a:lnTo>
                  <a:lnTo>
                    <a:pt x="0" y="2"/>
                  </a:lnTo>
                  <a:lnTo>
                    <a:pt x="0" y="116"/>
                  </a:lnTo>
                </a:path>
              </a:pathLst>
            </a:custGeom>
            <a:solidFill>
              <a:srgbClr val="000000"/>
            </a:solidFill>
            <a:ln w="12700" cap="rnd">
              <a:noFill/>
              <a:round/>
              <a:headEnd/>
              <a:tailEnd/>
            </a:ln>
          </p:spPr>
          <p:txBody>
            <a:bodyPr/>
            <a:lstStyle/>
            <a:p>
              <a:pPr eaLnBrk="0" hangingPunct="0"/>
              <a:endParaRPr lang="en-US" dirty="0"/>
            </a:p>
          </p:txBody>
        </p:sp>
        <p:sp>
          <p:nvSpPr>
            <p:cNvPr id="3109" name="Freeform 3304"/>
            <p:cNvSpPr>
              <a:spLocks/>
            </p:cNvSpPr>
            <p:nvPr/>
          </p:nvSpPr>
          <p:spPr bwMode="auto">
            <a:xfrm>
              <a:off x="1584" y="3013"/>
              <a:ext cx="88" cy="118"/>
            </a:xfrm>
            <a:custGeom>
              <a:avLst/>
              <a:gdLst>
                <a:gd name="T0" fmla="*/ 0 w 88"/>
                <a:gd name="T1" fmla="*/ 0 h 118"/>
                <a:gd name="T2" fmla="*/ 0 w 88"/>
                <a:gd name="T3" fmla="*/ 74 h 118"/>
                <a:gd name="T4" fmla="*/ 0 w 88"/>
                <a:gd name="T5" fmla="*/ 82 h 118"/>
                <a:gd name="T6" fmla="*/ 0 w 88"/>
                <a:gd name="T7" fmla="*/ 89 h 118"/>
                <a:gd name="T8" fmla="*/ 2 w 88"/>
                <a:gd name="T9" fmla="*/ 95 h 118"/>
                <a:gd name="T10" fmla="*/ 5 w 88"/>
                <a:gd name="T11" fmla="*/ 101 h 118"/>
                <a:gd name="T12" fmla="*/ 7 w 88"/>
                <a:gd name="T13" fmla="*/ 105 h 118"/>
                <a:gd name="T14" fmla="*/ 9 w 88"/>
                <a:gd name="T15" fmla="*/ 107 h 118"/>
                <a:gd name="T16" fmla="*/ 13 w 88"/>
                <a:gd name="T17" fmla="*/ 110 h 118"/>
                <a:gd name="T18" fmla="*/ 17 w 88"/>
                <a:gd name="T19" fmla="*/ 113 h 118"/>
                <a:gd name="T20" fmla="*/ 21 w 88"/>
                <a:gd name="T21" fmla="*/ 114 h 118"/>
                <a:gd name="T22" fmla="*/ 25 w 88"/>
                <a:gd name="T23" fmla="*/ 116 h 118"/>
                <a:gd name="T24" fmla="*/ 31 w 88"/>
                <a:gd name="T25" fmla="*/ 116 h 118"/>
                <a:gd name="T26" fmla="*/ 36 w 88"/>
                <a:gd name="T27" fmla="*/ 117 h 118"/>
                <a:gd name="T28" fmla="*/ 41 w 88"/>
                <a:gd name="T29" fmla="*/ 116 h 118"/>
                <a:gd name="T30" fmla="*/ 47 w 88"/>
                <a:gd name="T31" fmla="*/ 116 h 118"/>
                <a:gd name="T32" fmla="*/ 51 w 88"/>
                <a:gd name="T33" fmla="*/ 114 h 118"/>
                <a:gd name="T34" fmla="*/ 56 w 88"/>
                <a:gd name="T35" fmla="*/ 111 h 118"/>
                <a:gd name="T36" fmla="*/ 61 w 88"/>
                <a:gd name="T37" fmla="*/ 109 h 118"/>
                <a:gd name="T38" fmla="*/ 65 w 88"/>
                <a:gd name="T39" fmla="*/ 106 h 118"/>
                <a:gd name="T40" fmla="*/ 68 w 88"/>
                <a:gd name="T41" fmla="*/ 102 h 118"/>
                <a:gd name="T42" fmla="*/ 71 w 88"/>
                <a:gd name="T43" fmla="*/ 97 h 118"/>
                <a:gd name="T44" fmla="*/ 87 w 88"/>
                <a:gd name="T45" fmla="*/ 114 h 118"/>
                <a:gd name="T46" fmla="*/ 70 w 88"/>
                <a:gd name="T47" fmla="*/ 0 h 118"/>
                <a:gd name="T48" fmla="*/ 70 w 88"/>
                <a:gd name="T49" fmla="*/ 67 h 118"/>
                <a:gd name="T50" fmla="*/ 69 w 88"/>
                <a:gd name="T51" fmla="*/ 74 h 118"/>
                <a:gd name="T52" fmla="*/ 66 w 88"/>
                <a:gd name="T53" fmla="*/ 82 h 118"/>
                <a:gd name="T54" fmla="*/ 64 w 88"/>
                <a:gd name="T55" fmla="*/ 88 h 118"/>
                <a:gd name="T56" fmla="*/ 60 w 88"/>
                <a:gd name="T57" fmla="*/ 92 h 118"/>
                <a:gd name="T58" fmla="*/ 55 w 88"/>
                <a:gd name="T59" fmla="*/ 96 h 118"/>
                <a:gd name="T60" fmla="*/ 50 w 88"/>
                <a:gd name="T61" fmla="*/ 98 h 118"/>
                <a:gd name="T62" fmla="*/ 43 w 88"/>
                <a:gd name="T63" fmla="*/ 100 h 118"/>
                <a:gd name="T64" fmla="*/ 36 w 88"/>
                <a:gd name="T65" fmla="*/ 100 h 118"/>
                <a:gd name="T66" fmla="*/ 31 w 88"/>
                <a:gd name="T67" fmla="*/ 99 h 118"/>
                <a:gd name="T68" fmla="*/ 26 w 88"/>
                <a:gd name="T69" fmla="*/ 97 h 118"/>
                <a:gd name="T70" fmla="*/ 23 w 88"/>
                <a:gd name="T71" fmla="*/ 94 h 118"/>
                <a:gd name="T72" fmla="*/ 21 w 88"/>
                <a:gd name="T73" fmla="*/ 90 h 118"/>
                <a:gd name="T74" fmla="*/ 20 w 88"/>
                <a:gd name="T75" fmla="*/ 87 h 118"/>
                <a:gd name="T76" fmla="*/ 19 w 88"/>
                <a:gd name="T77" fmla="*/ 81 h 118"/>
                <a:gd name="T78" fmla="*/ 18 w 88"/>
                <a:gd name="T79" fmla="*/ 74 h 118"/>
                <a:gd name="T80" fmla="*/ 18 w 88"/>
                <a:gd name="T81" fmla="*/ 0 h 1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8"/>
                <a:gd name="T124" fmla="*/ 0 h 118"/>
                <a:gd name="T125" fmla="*/ 88 w 88"/>
                <a:gd name="T126" fmla="*/ 118 h 1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8" h="118">
                  <a:moveTo>
                    <a:pt x="18" y="0"/>
                  </a:moveTo>
                  <a:lnTo>
                    <a:pt x="0" y="0"/>
                  </a:lnTo>
                  <a:lnTo>
                    <a:pt x="0" y="68"/>
                  </a:lnTo>
                  <a:lnTo>
                    <a:pt x="0" y="74"/>
                  </a:lnTo>
                  <a:lnTo>
                    <a:pt x="0" y="78"/>
                  </a:lnTo>
                  <a:lnTo>
                    <a:pt x="0" y="82"/>
                  </a:lnTo>
                  <a:lnTo>
                    <a:pt x="0" y="86"/>
                  </a:lnTo>
                  <a:lnTo>
                    <a:pt x="0" y="89"/>
                  </a:lnTo>
                  <a:lnTo>
                    <a:pt x="1" y="92"/>
                  </a:lnTo>
                  <a:lnTo>
                    <a:pt x="2" y="95"/>
                  </a:lnTo>
                  <a:lnTo>
                    <a:pt x="3" y="98"/>
                  </a:lnTo>
                  <a:lnTo>
                    <a:pt x="5" y="101"/>
                  </a:lnTo>
                  <a:lnTo>
                    <a:pt x="6" y="103"/>
                  </a:lnTo>
                  <a:lnTo>
                    <a:pt x="7" y="105"/>
                  </a:lnTo>
                  <a:lnTo>
                    <a:pt x="8" y="107"/>
                  </a:lnTo>
                  <a:lnTo>
                    <a:pt x="9" y="107"/>
                  </a:lnTo>
                  <a:lnTo>
                    <a:pt x="11" y="109"/>
                  </a:lnTo>
                  <a:lnTo>
                    <a:pt x="13" y="110"/>
                  </a:lnTo>
                  <a:lnTo>
                    <a:pt x="15" y="111"/>
                  </a:lnTo>
                  <a:lnTo>
                    <a:pt x="17" y="113"/>
                  </a:lnTo>
                  <a:lnTo>
                    <a:pt x="19" y="113"/>
                  </a:lnTo>
                  <a:lnTo>
                    <a:pt x="21" y="114"/>
                  </a:lnTo>
                  <a:lnTo>
                    <a:pt x="23" y="115"/>
                  </a:lnTo>
                  <a:lnTo>
                    <a:pt x="25" y="116"/>
                  </a:lnTo>
                  <a:lnTo>
                    <a:pt x="28" y="116"/>
                  </a:lnTo>
                  <a:lnTo>
                    <a:pt x="31" y="116"/>
                  </a:lnTo>
                  <a:lnTo>
                    <a:pt x="34" y="117"/>
                  </a:lnTo>
                  <a:lnTo>
                    <a:pt x="36" y="117"/>
                  </a:lnTo>
                  <a:lnTo>
                    <a:pt x="39" y="117"/>
                  </a:lnTo>
                  <a:lnTo>
                    <a:pt x="41" y="116"/>
                  </a:lnTo>
                  <a:lnTo>
                    <a:pt x="44" y="116"/>
                  </a:lnTo>
                  <a:lnTo>
                    <a:pt x="47" y="116"/>
                  </a:lnTo>
                  <a:lnTo>
                    <a:pt x="50" y="115"/>
                  </a:lnTo>
                  <a:lnTo>
                    <a:pt x="51" y="114"/>
                  </a:lnTo>
                  <a:lnTo>
                    <a:pt x="54" y="113"/>
                  </a:lnTo>
                  <a:lnTo>
                    <a:pt x="56" y="111"/>
                  </a:lnTo>
                  <a:lnTo>
                    <a:pt x="59" y="110"/>
                  </a:lnTo>
                  <a:lnTo>
                    <a:pt x="61" y="109"/>
                  </a:lnTo>
                  <a:lnTo>
                    <a:pt x="63" y="107"/>
                  </a:lnTo>
                  <a:lnTo>
                    <a:pt x="65" y="106"/>
                  </a:lnTo>
                  <a:lnTo>
                    <a:pt x="66" y="104"/>
                  </a:lnTo>
                  <a:lnTo>
                    <a:pt x="68" y="102"/>
                  </a:lnTo>
                  <a:lnTo>
                    <a:pt x="69" y="100"/>
                  </a:lnTo>
                  <a:lnTo>
                    <a:pt x="71" y="97"/>
                  </a:lnTo>
                  <a:lnTo>
                    <a:pt x="71" y="114"/>
                  </a:lnTo>
                  <a:lnTo>
                    <a:pt x="87" y="114"/>
                  </a:lnTo>
                  <a:lnTo>
                    <a:pt x="87" y="0"/>
                  </a:lnTo>
                  <a:lnTo>
                    <a:pt x="70" y="0"/>
                  </a:lnTo>
                  <a:lnTo>
                    <a:pt x="70" y="62"/>
                  </a:lnTo>
                  <a:lnTo>
                    <a:pt x="70" y="67"/>
                  </a:lnTo>
                  <a:lnTo>
                    <a:pt x="69" y="70"/>
                  </a:lnTo>
                  <a:lnTo>
                    <a:pt x="69" y="74"/>
                  </a:lnTo>
                  <a:lnTo>
                    <a:pt x="68" y="78"/>
                  </a:lnTo>
                  <a:lnTo>
                    <a:pt x="66" y="82"/>
                  </a:lnTo>
                  <a:lnTo>
                    <a:pt x="65" y="85"/>
                  </a:lnTo>
                  <a:lnTo>
                    <a:pt x="64" y="88"/>
                  </a:lnTo>
                  <a:lnTo>
                    <a:pt x="62" y="90"/>
                  </a:lnTo>
                  <a:lnTo>
                    <a:pt x="60" y="92"/>
                  </a:lnTo>
                  <a:lnTo>
                    <a:pt x="57" y="94"/>
                  </a:lnTo>
                  <a:lnTo>
                    <a:pt x="55" y="96"/>
                  </a:lnTo>
                  <a:lnTo>
                    <a:pt x="52" y="97"/>
                  </a:lnTo>
                  <a:lnTo>
                    <a:pt x="50" y="98"/>
                  </a:lnTo>
                  <a:lnTo>
                    <a:pt x="46" y="99"/>
                  </a:lnTo>
                  <a:lnTo>
                    <a:pt x="43" y="100"/>
                  </a:lnTo>
                  <a:lnTo>
                    <a:pt x="39" y="100"/>
                  </a:lnTo>
                  <a:lnTo>
                    <a:pt x="36" y="100"/>
                  </a:lnTo>
                  <a:lnTo>
                    <a:pt x="34" y="100"/>
                  </a:lnTo>
                  <a:lnTo>
                    <a:pt x="31" y="99"/>
                  </a:lnTo>
                  <a:lnTo>
                    <a:pt x="29" y="98"/>
                  </a:lnTo>
                  <a:lnTo>
                    <a:pt x="26" y="97"/>
                  </a:lnTo>
                  <a:lnTo>
                    <a:pt x="24" y="96"/>
                  </a:lnTo>
                  <a:lnTo>
                    <a:pt x="23" y="94"/>
                  </a:lnTo>
                  <a:lnTo>
                    <a:pt x="22" y="92"/>
                  </a:lnTo>
                  <a:lnTo>
                    <a:pt x="21" y="90"/>
                  </a:lnTo>
                  <a:lnTo>
                    <a:pt x="20" y="88"/>
                  </a:lnTo>
                  <a:lnTo>
                    <a:pt x="20" y="87"/>
                  </a:lnTo>
                  <a:lnTo>
                    <a:pt x="19" y="84"/>
                  </a:lnTo>
                  <a:lnTo>
                    <a:pt x="19" y="81"/>
                  </a:lnTo>
                  <a:lnTo>
                    <a:pt x="18" y="77"/>
                  </a:lnTo>
                  <a:lnTo>
                    <a:pt x="18" y="74"/>
                  </a:lnTo>
                  <a:lnTo>
                    <a:pt x="18" y="70"/>
                  </a:lnTo>
                  <a:lnTo>
                    <a:pt x="18" y="0"/>
                  </a:lnTo>
                </a:path>
              </a:pathLst>
            </a:custGeom>
            <a:solidFill>
              <a:srgbClr val="000000"/>
            </a:solidFill>
            <a:ln w="12700" cap="rnd">
              <a:noFill/>
              <a:round/>
              <a:headEnd/>
              <a:tailEnd/>
            </a:ln>
          </p:spPr>
          <p:txBody>
            <a:bodyPr/>
            <a:lstStyle/>
            <a:p>
              <a:pPr eaLnBrk="0" hangingPunct="0"/>
              <a:endParaRPr lang="en-US" dirty="0"/>
            </a:p>
          </p:txBody>
        </p:sp>
        <p:sp>
          <p:nvSpPr>
            <p:cNvPr id="3110" name="Freeform 3305"/>
            <p:cNvSpPr>
              <a:spLocks/>
            </p:cNvSpPr>
            <p:nvPr/>
          </p:nvSpPr>
          <p:spPr bwMode="auto">
            <a:xfrm>
              <a:off x="1705" y="2968"/>
              <a:ext cx="17" cy="160"/>
            </a:xfrm>
            <a:custGeom>
              <a:avLst/>
              <a:gdLst>
                <a:gd name="T0" fmla="*/ 0 w 17"/>
                <a:gd name="T1" fmla="*/ 159 h 160"/>
                <a:gd name="T2" fmla="*/ 16 w 17"/>
                <a:gd name="T3" fmla="*/ 159 h 160"/>
                <a:gd name="T4" fmla="*/ 16 w 17"/>
                <a:gd name="T5" fmla="*/ 43 h 160"/>
                <a:gd name="T6" fmla="*/ 0 w 17"/>
                <a:gd name="T7" fmla="*/ 43 h 160"/>
                <a:gd name="T8" fmla="*/ 0 w 17"/>
                <a:gd name="T9" fmla="*/ 159 h 160"/>
                <a:gd name="T10" fmla="*/ 0 w 17"/>
                <a:gd name="T11" fmla="*/ 23 h 160"/>
                <a:gd name="T12" fmla="*/ 16 w 17"/>
                <a:gd name="T13" fmla="*/ 23 h 160"/>
                <a:gd name="T14" fmla="*/ 16 w 17"/>
                <a:gd name="T15" fmla="*/ 0 h 160"/>
                <a:gd name="T16" fmla="*/ 0 w 17"/>
                <a:gd name="T17" fmla="*/ 0 h 160"/>
                <a:gd name="T18" fmla="*/ 0 w 17"/>
                <a:gd name="T19" fmla="*/ 23 h 160"/>
                <a:gd name="T20" fmla="*/ 0 w 17"/>
                <a:gd name="T21" fmla="*/ 159 h 1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60"/>
                <a:gd name="T35" fmla="*/ 17 w 17"/>
                <a:gd name="T36" fmla="*/ 160 h 1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60">
                  <a:moveTo>
                    <a:pt x="0" y="159"/>
                  </a:moveTo>
                  <a:lnTo>
                    <a:pt x="16" y="159"/>
                  </a:lnTo>
                  <a:lnTo>
                    <a:pt x="16" y="43"/>
                  </a:lnTo>
                  <a:lnTo>
                    <a:pt x="0" y="43"/>
                  </a:lnTo>
                  <a:lnTo>
                    <a:pt x="0" y="159"/>
                  </a:lnTo>
                  <a:lnTo>
                    <a:pt x="0" y="23"/>
                  </a:lnTo>
                  <a:lnTo>
                    <a:pt x="16" y="23"/>
                  </a:lnTo>
                  <a:lnTo>
                    <a:pt x="16" y="0"/>
                  </a:lnTo>
                  <a:lnTo>
                    <a:pt x="0" y="0"/>
                  </a:lnTo>
                  <a:lnTo>
                    <a:pt x="0" y="23"/>
                  </a:lnTo>
                  <a:lnTo>
                    <a:pt x="0" y="159"/>
                  </a:lnTo>
                </a:path>
              </a:pathLst>
            </a:custGeom>
            <a:solidFill>
              <a:srgbClr val="000000"/>
            </a:solidFill>
            <a:ln w="12700" cap="rnd">
              <a:noFill/>
              <a:round/>
              <a:headEnd/>
              <a:tailEnd/>
            </a:ln>
          </p:spPr>
          <p:txBody>
            <a:bodyPr/>
            <a:lstStyle/>
            <a:p>
              <a:pPr eaLnBrk="0" hangingPunct="0"/>
              <a:endParaRPr lang="en-US" dirty="0"/>
            </a:p>
          </p:txBody>
        </p:sp>
        <p:sp>
          <p:nvSpPr>
            <p:cNvPr id="3111" name="Freeform 3306"/>
            <p:cNvSpPr>
              <a:spLocks/>
            </p:cNvSpPr>
            <p:nvPr/>
          </p:nvSpPr>
          <p:spPr bwMode="auto">
            <a:xfrm>
              <a:off x="1737" y="2980"/>
              <a:ext cx="51" cy="149"/>
            </a:xfrm>
            <a:custGeom>
              <a:avLst/>
              <a:gdLst>
                <a:gd name="T0" fmla="*/ 32 w 51"/>
                <a:gd name="T1" fmla="*/ 117 h 149"/>
                <a:gd name="T2" fmla="*/ 32 w 51"/>
                <a:gd name="T3" fmla="*/ 47 h 149"/>
                <a:gd name="T4" fmla="*/ 50 w 51"/>
                <a:gd name="T5" fmla="*/ 47 h 149"/>
                <a:gd name="T6" fmla="*/ 50 w 51"/>
                <a:gd name="T7" fmla="*/ 32 h 149"/>
                <a:gd name="T8" fmla="*/ 32 w 51"/>
                <a:gd name="T9" fmla="*/ 32 h 149"/>
                <a:gd name="T10" fmla="*/ 32 w 51"/>
                <a:gd name="T11" fmla="*/ 0 h 149"/>
                <a:gd name="T12" fmla="*/ 15 w 51"/>
                <a:gd name="T13" fmla="*/ 0 h 149"/>
                <a:gd name="T14" fmla="*/ 15 w 51"/>
                <a:gd name="T15" fmla="*/ 32 h 149"/>
                <a:gd name="T16" fmla="*/ 0 w 51"/>
                <a:gd name="T17" fmla="*/ 32 h 149"/>
                <a:gd name="T18" fmla="*/ 0 w 51"/>
                <a:gd name="T19" fmla="*/ 47 h 149"/>
                <a:gd name="T20" fmla="*/ 15 w 51"/>
                <a:gd name="T21" fmla="*/ 47 h 149"/>
                <a:gd name="T22" fmla="*/ 15 w 51"/>
                <a:gd name="T23" fmla="*/ 125 h 149"/>
                <a:gd name="T24" fmla="*/ 15 w 51"/>
                <a:gd name="T25" fmla="*/ 128 h 149"/>
                <a:gd name="T26" fmla="*/ 15 w 51"/>
                <a:gd name="T27" fmla="*/ 131 h 149"/>
                <a:gd name="T28" fmla="*/ 16 w 51"/>
                <a:gd name="T29" fmla="*/ 134 h 149"/>
                <a:gd name="T30" fmla="*/ 16 w 51"/>
                <a:gd name="T31" fmla="*/ 136 h 149"/>
                <a:gd name="T32" fmla="*/ 17 w 51"/>
                <a:gd name="T33" fmla="*/ 137 h 149"/>
                <a:gd name="T34" fmla="*/ 18 w 51"/>
                <a:gd name="T35" fmla="*/ 139 h 149"/>
                <a:gd name="T36" fmla="*/ 19 w 51"/>
                <a:gd name="T37" fmla="*/ 141 h 149"/>
                <a:gd name="T38" fmla="*/ 20 w 51"/>
                <a:gd name="T39" fmla="*/ 143 h 149"/>
                <a:gd name="T40" fmla="*/ 21 w 51"/>
                <a:gd name="T41" fmla="*/ 144 h 149"/>
                <a:gd name="T42" fmla="*/ 23 w 51"/>
                <a:gd name="T43" fmla="*/ 145 h 149"/>
                <a:gd name="T44" fmla="*/ 25 w 51"/>
                <a:gd name="T45" fmla="*/ 146 h 149"/>
                <a:gd name="T46" fmla="*/ 27 w 51"/>
                <a:gd name="T47" fmla="*/ 147 h 149"/>
                <a:gd name="T48" fmla="*/ 29 w 51"/>
                <a:gd name="T49" fmla="*/ 147 h 149"/>
                <a:gd name="T50" fmla="*/ 31 w 51"/>
                <a:gd name="T51" fmla="*/ 148 h 149"/>
                <a:gd name="T52" fmla="*/ 34 w 51"/>
                <a:gd name="T53" fmla="*/ 148 h 149"/>
                <a:gd name="T54" fmla="*/ 37 w 51"/>
                <a:gd name="T55" fmla="*/ 148 h 149"/>
                <a:gd name="T56" fmla="*/ 39 w 51"/>
                <a:gd name="T57" fmla="*/ 148 h 149"/>
                <a:gd name="T58" fmla="*/ 43 w 51"/>
                <a:gd name="T59" fmla="*/ 148 h 149"/>
                <a:gd name="T60" fmla="*/ 46 w 51"/>
                <a:gd name="T61" fmla="*/ 147 h 149"/>
                <a:gd name="T62" fmla="*/ 50 w 51"/>
                <a:gd name="T63" fmla="*/ 146 h 149"/>
                <a:gd name="T64" fmla="*/ 50 w 51"/>
                <a:gd name="T65" fmla="*/ 130 h 149"/>
                <a:gd name="T66" fmla="*/ 45 w 51"/>
                <a:gd name="T67" fmla="*/ 131 h 149"/>
                <a:gd name="T68" fmla="*/ 41 w 51"/>
                <a:gd name="T69" fmla="*/ 131 h 149"/>
                <a:gd name="T70" fmla="*/ 38 w 51"/>
                <a:gd name="T71" fmla="*/ 131 h 149"/>
                <a:gd name="T72" fmla="*/ 37 w 51"/>
                <a:gd name="T73" fmla="*/ 130 h 149"/>
                <a:gd name="T74" fmla="*/ 35 w 51"/>
                <a:gd name="T75" fmla="*/ 130 h 149"/>
                <a:gd name="T76" fmla="*/ 34 w 51"/>
                <a:gd name="T77" fmla="*/ 128 h 149"/>
                <a:gd name="T78" fmla="*/ 33 w 51"/>
                <a:gd name="T79" fmla="*/ 126 h 149"/>
                <a:gd name="T80" fmla="*/ 32 w 51"/>
                <a:gd name="T81" fmla="*/ 124 h 149"/>
                <a:gd name="T82" fmla="*/ 32 w 51"/>
                <a:gd name="T83" fmla="*/ 121 h 149"/>
                <a:gd name="T84" fmla="*/ 32 w 51"/>
                <a:gd name="T85" fmla="*/ 117 h 14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49"/>
                <a:gd name="T131" fmla="*/ 51 w 51"/>
                <a:gd name="T132" fmla="*/ 149 h 14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49">
                  <a:moveTo>
                    <a:pt x="32" y="117"/>
                  </a:moveTo>
                  <a:lnTo>
                    <a:pt x="32" y="47"/>
                  </a:lnTo>
                  <a:lnTo>
                    <a:pt x="50" y="47"/>
                  </a:lnTo>
                  <a:lnTo>
                    <a:pt x="50" y="32"/>
                  </a:lnTo>
                  <a:lnTo>
                    <a:pt x="32" y="32"/>
                  </a:lnTo>
                  <a:lnTo>
                    <a:pt x="32" y="0"/>
                  </a:lnTo>
                  <a:lnTo>
                    <a:pt x="15" y="0"/>
                  </a:lnTo>
                  <a:lnTo>
                    <a:pt x="15" y="32"/>
                  </a:lnTo>
                  <a:lnTo>
                    <a:pt x="0" y="32"/>
                  </a:lnTo>
                  <a:lnTo>
                    <a:pt x="0" y="47"/>
                  </a:lnTo>
                  <a:lnTo>
                    <a:pt x="15" y="47"/>
                  </a:lnTo>
                  <a:lnTo>
                    <a:pt x="15" y="125"/>
                  </a:lnTo>
                  <a:lnTo>
                    <a:pt x="15" y="128"/>
                  </a:lnTo>
                  <a:lnTo>
                    <a:pt x="15" y="131"/>
                  </a:lnTo>
                  <a:lnTo>
                    <a:pt x="16" y="134"/>
                  </a:lnTo>
                  <a:lnTo>
                    <a:pt x="16" y="136"/>
                  </a:lnTo>
                  <a:lnTo>
                    <a:pt x="17" y="137"/>
                  </a:lnTo>
                  <a:lnTo>
                    <a:pt x="18" y="139"/>
                  </a:lnTo>
                  <a:lnTo>
                    <a:pt x="19" y="141"/>
                  </a:lnTo>
                  <a:lnTo>
                    <a:pt x="20" y="143"/>
                  </a:lnTo>
                  <a:lnTo>
                    <a:pt x="21" y="144"/>
                  </a:lnTo>
                  <a:lnTo>
                    <a:pt x="23" y="145"/>
                  </a:lnTo>
                  <a:lnTo>
                    <a:pt x="25" y="146"/>
                  </a:lnTo>
                  <a:lnTo>
                    <a:pt x="27" y="147"/>
                  </a:lnTo>
                  <a:lnTo>
                    <a:pt x="29" y="147"/>
                  </a:lnTo>
                  <a:lnTo>
                    <a:pt x="31" y="148"/>
                  </a:lnTo>
                  <a:lnTo>
                    <a:pt x="34" y="148"/>
                  </a:lnTo>
                  <a:lnTo>
                    <a:pt x="37" y="148"/>
                  </a:lnTo>
                  <a:lnTo>
                    <a:pt x="39" y="148"/>
                  </a:lnTo>
                  <a:lnTo>
                    <a:pt x="43" y="148"/>
                  </a:lnTo>
                  <a:lnTo>
                    <a:pt x="46" y="147"/>
                  </a:lnTo>
                  <a:lnTo>
                    <a:pt x="50" y="146"/>
                  </a:lnTo>
                  <a:lnTo>
                    <a:pt x="50" y="130"/>
                  </a:lnTo>
                  <a:lnTo>
                    <a:pt x="45" y="131"/>
                  </a:lnTo>
                  <a:lnTo>
                    <a:pt x="41" y="131"/>
                  </a:lnTo>
                  <a:lnTo>
                    <a:pt x="38" y="131"/>
                  </a:lnTo>
                  <a:lnTo>
                    <a:pt x="37" y="130"/>
                  </a:lnTo>
                  <a:lnTo>
                    <a:pt x="35" y="130"/>
                  </a:lnTo>
                  <a:lnTo>
                    <a:pt x="34" y="128"/>
                  </a:lnTo>
                  <a:lnTo>
                    <a:pt x="33" y="126"/>
                  </a:lnTo>
                  <a:lnTo>
                    <a:pt x="32" y="124"/>
                  </a:lnTo>
                  <a:lnTo>
                    <a:pt x="32" y="121"/>
                  </a:lnTo>
                  <a:lnTo>
                    <a:pt x="32" y="117"/>
                  </a:lnTo>
                </a:path>
              </a:pathLst>
            </a:custGeom>
            <a:solidFill>
              <a:srgbClr val="000000"/>
            </a:solidFill>
            <a:ln w="12700" cap="rnd">
              <a:noFill/>
              <a:round/>
              <a:headEnd/>
              <a:tailEnd/>
            </a:ln>
          </p:spPr>
          <p:txBody>
            <a:bodyPr/>
            <a:lstStyle/>
            <a:p>
              <a:pPr eaLnBrk="0" hangingPunct="0"/>
              <a:endParaRPr lang="en-US" dirty="0"/>
            </a:p>
          </p:txBody>
        </p:sp>
        <p:sp>
          <p:nvSpPr>
            <p:cNvPr id="3112" name="Freeform 3307"/>
            <p:cNvSpPr>
              <a:spLocks/>
            </p:cNvSpPr>
            <p:nvPr/>
          </p:nvSpPr>
          <p:spPr bwMode="auto">
            <a:xfrm>
              <a:off x="1811" y="2968"/>
              <a:ext cx="17" cy="160"/>
            </a:xfrm>
            <a:custGeom>
              <a:avLst/>
              <a:gdLst>
                <a:gd name="T0" fmla="*/ 0 w 17"/>
                <a:gd name="T1" fmla="*/ 159 h 160"/>
                <a:gd name="T2" fmla="*/ 16 w 17"/>
                <a:gd name="T3" fmla="*/ 159 h 160"/>
                <a:gd name="T4" fmla="*/ 16 w 17"/>
                <a:gd name="T5" fmla="*/ 43 h 160"/>
                <a:gd name="T6" fmla="*/ 0 w 17"/>
                <a:gd name="T7" fmla="*/ 43 h 160"/>
                <a:gd name="T8" fmla="*/ 0 w 17"/>
                <a:gd name="T9" fmla="*/ 159 h 160"/>
                <a:gd name="T10" fmla="*/ 0 w 17"/>
                <a:gd name="T11" fmla="*/ 23 h 160"/>
                <a:gd name="T12" fmla="*/ 16 w 17"/>
                <a:gd name="T13" fmla="*/ 23 h 160"/>
                <a:gd name="T14" fmla="*/ 16 w 17"/>
                <a:gd name="T15" fmla="*/ 0 h 160"/>
                <a:gd name="T16" fmla="*/ 0 w 17"/>
                <a:gd name="T17" fmla="*/ 0 h 160"/>
                <a:gd name="T18" fmla="*/ 0 w 17"/>
                <a:gd name="T19" fmla="*/ 23 h 160"/>
                <a:gd name="T20" fmla="*/ 0 w 17"/>
                <a:gd name="T21" fmla="*/ 159 h 1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60"/>
                <a:gd name="T35" fmla="*/ 17 w 17"/>
                <a:gd name="T36" fmla="*/ 160 h 1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60">
                  <a:moveTo>
                    <a:pt x="0" y="159"/>
                  </a:moveTo>
                  <a:lnTo>
                    <a:pt x="16" y="159"/>
                  </a:lnTo>
                  <a:lnTo>
                    <a:pt x="16" y="43"/>
                  </a:lnTo>
                  <a:lnTo>
                    <a:pt x="0" y="43"/>
                  </a:lnTo>
                  <a:lnTo>
                    <a:pt x="0" y="159"/>
                  </a:lnTo>
                  <a:lnTo>
                    <a:pt x="0" y="23"/>
                  </a:lnTo>
                  <a:lnTo>
                    <a:pt x="16" y="23"/>
                  </a:lnTo>
                  <a:lnTo>
                    <a:pt x="16" y="0"/>
                  </a:lnTo>
                  <a:lnTo>
                    <a:pt x="0" y="0"/>
                  </a:lnTo>
                  <a:lnTo>
                    <a:pt x="0" y="23"/>
                  </a:lnTo>
                  <a:lnTo>
                    <a:pt x="0" y="159"/>
                  </a:lnTo>
                </a:path>
              </a:pathLst>
            </a:custGeom>
            <a:solidFill>
              <a:srgbClr val="000000"/>
            </a:solidFill>
            <a:ln w="12700" cap="rnd">
              <a:noFill/>
              <a:round/>
              <a:headEnd/>
              <a:tailEnd/>
            </a:ln>
          </p:spPr>
          <p:txBody>
            <a:bodyPr/>
            <a:lstStyle/>
            <a:p>
              <a:pPr eaLnBrk="0" hangingPunct="0"/>
              <a:endParaRPr lang="en-US" dirty="0"/>
            </a:p>
          </p:txBody>
        </p:sp>
        <p:sp>
          <p:nvSpPr>
            <p:cNvPr id="3113" name="Freeform 3308"/>
            <p:cNvSpPr>
              <a:spLocks/>
            </p:cNvSpPr>
            <p:nvPr/>
          </p:nvSpPr>
          <p:spPr bwMode="auto">
            <a:xfrm>
              <a:off x="1857" y="3010"/>
              <a:ext cx="89" cy="118"/>
            </a:xfrm>
            <a:custGeom>
              <a:avLst/>
              <a:gdLst>
                <a:gd name="T0" fmla="*/ 88 w 89"/>
                <a:gd name="T1" fmla="*/ 117 h 118"/>
                <a:gd name="T2" fmla="*/ 88 w 89"/>
                <a:gd name="T3" fmla="*/ 43 h 118"/>
                <a:gd name="T4" fmla="*/ 88 w 89"/>
                <a:gd name="T5" fmla="*/ 35 h 118"/>
                <a:gd name="T6" fmla="*/ 87 w 89"/>
                <a:gd name="T7" fmla="*/ 29 h 118"/>
                <a:gd name="T8" fmla="*/ 86 w 89"/>
                <a:gd name="T9" fmla="*/ 22 h 118"/>
                <a:gd name="T10" fmla="*/ 83 w 89"/>
                <a:gd name="T11" fmla="*/ 16 h 118"/>
                <a:gd name="T12" fmla="*/ 81 w 89"/>
                <a:gd name="T13" fmla="*/ 12 h 118"/>
                <a:gd name="T14" fmla="*/ 79 w 89"/>
                <a:gd name="T15" fmla="*/ 10 h 118"/>
                <a:gd name="T16" fmla="*/ 75 w 89"/>
                <a:gd name="T17" fmla="*/ 7 h 118"/>
                <a:gd name="T18" fmla="*/ 71 w 89"/>
                <a:gd name="T19" fmla="*/ 5 h 118"/>
                <a:gd name="T20" fmla="*/ 66 w 89"/>
                <a:gd name="T21" fmla="*/ 3 h 118"/>
                <a:gd name="T22" fmla="*/ 62 w 89"/>
                <a:gd name="T23" fmla="*/ 2 h 118"/>
                <a:gd name="T24" fmla="*/ 56 w 89"/>
                <a:gd name="T25" fmla="*/ 1 h 118"/>
                <a:gd name="T26" fmla="*/ 51 w 89"/>
                <a:gd name="T27" fmla="*/ 0 h 118"/>
                <a:gd name="T28" fmla="*/ 46 w 89"/>
                <a:gd name="T29" fmla="*/ 1 h 118"/>
                <a:gd name="T30" fmla="*/ 40 w 89"/>
                <a:gd name="T31" fmla="*/ 2 h 118"/>
                <a:gd name="T32" fmla="*/ 36 w 89"/>
                <a:gd name="T33" fmla="*/ 3 h 118"/>
                <a:gd name="T34" fmla="*/ 32 w 89"/>
                <a:gd name="T35" fmla="*/ 5 h 118"/>
                <a:gd name="T36" fmla="*/ 28 w 89"/>
                <a:gd name="T37" fmla="*/ 8 h 118"/>
                <a:gd name="T38" fmla="*/ 23 w 89"/>
                <a:gd name="T39" fmla="*/ 11 h 118"/>
                <a:gd name="T40" fmla="*/ 21 w 89"/>
                <a:gd name="T41" fmla="*/ 15 h 118"/>
                <a:gd name="T42" fmla="*/ 18 w 89"/>
                <a:gd name="T43" fmla="*/ 20 h 118"/>
                <a:gd name="T44" fmla="*/ 0 w 89"/>
                <a:gd name="T45" fmla="*/ 3 h 118"/>
                <a:gd name="T46" fmla="*/ 18 w 89"/>
                <a:gd name="T47" fmla="*/ 117 h 118"/>
                <a:gd name="T48" fmla="*/ 18 w 89"/>
                <a:gd name="T49" fmla="*/ 48 h 118"/>
                <a:gd name="T50" fmla="*/ 20 w 89"/>
                <a:gd name="T51" fmla="*/ 41 h 118"/>
                <a:gd name="T52" fmla="*/ 22 w 89"/>
                <a:gd name="T53" fmla="*/ 34 h 118"/>
                <a:gd name="T54" fmla="*/ 24 w 89"/>
                <a:gd name="T55" fmla="*/ 29 h 118"/>
                <a:gd name="T56" fmla="*/ 28 w 89"/>
                <a:gd name="T57" fmla="*/ 24 h 118"/>
                <a:gd name="T58" fmla="*/ 34 w 89"/>
                <a:gd name="T59" fmla="*/ 21 h 118"/>
                <a:gd name="T60" fmla="*/ 39 w 89"/>
                <a:gd name="T61" fmla="*/ 19 h 118"/>
                <a:gd name="T62" fmla="*/ 46 w 89"/>
                <a:gd name="T63" fmla="*/ 17 h 118"/>
                <a:gd name="T64" fmla="*/ 52 w 89"/>
                <a:gd name="T65" fmla="*/ 17 h 118"/>
                <a:gd name="T66" fmla="*/ 57 w 89"/>
                <a:gd name="T67" fmla="*/ 18 h 118"/>
                <a:gd name="T68" fmla="*/ 62 w 89"/>
                <a:gd name="T69" fmla="*/ 20 h 118"/>
                <a:gd name="T70" fmla="*/ 65 w 89"/>
                <a:gd name="T71" fmla="*/ 23 h 118"/>
                <a:gd name="T72" fmla="*/ 67 w 89"/>
                <a:gd name="T73" fmla="*/ 27 h 118"/>
                <a:gd name="T74" fmla="*/ 69 w 89"/>
                <a:gd name="T75" fmla="*/ 31 h 118"/>
                <a:gd name="T76" fmla="*/ 70 w 89"/>
                <a:gd name="T77" fmla="*/ 37 h 118"/>
                <a:gd name="T78" fmla="*/ 70 w 89"/>
                <a:gd name="T79" fmla="*/ 43 h 118"/>
                <a:gd name="T80" fmla="*/ 70 w 89"/>
                <a:gd name="T81" fmla="*/ 117 h 1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9"/>
                <a:gd name="T124" fmla="*/ 0 h 118"/>
                <a:gd name="T125" fmla="*/ 89 w 89"/>
                <a:gd name="T126" fmla="*/ 118 h 1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9" h="118">
                  <a:moveTo>
                    <a:pt x="70" y="117"/>
                  </a:moveTo>
                  <a:lnTo>
                    <a:pt x="88" y="117"/>
                  </a:lnTo>
                  <a:lnTo>
                    <a:pt x="88" y="49"/>
                  </a:lnTo>
                  <a:lnTo>
                    <a:pt x="88" y="43"/>
                  </a:lnTo>
                  <a:lnTo>
                    <a:pt x="88" y="39"/>
                  </a:lnTo>
                  <a:lnTo>
                    <a:pt x="88" y="35"/>
                  </a:lnTo>
                  <a:lnTo>
                    <a:pt x="88" y="31"/>
                  </a:lnTo>
                  <a:lnTo>
                    <a:pt x="87" y="29"/>
                  </a:lnTo>
                  <a:lnTo>
                    <a:pt x="87" y="25"/>
                  </a:lnTo>
                  <a:lnTo>
                    <a:pt x="86" y="22"/>
                  </a:lnTo>
                  <a:lnTo>
                    <a:pt x="85" y="19"/>
                  </a:lnTo>
                  <a:lnTo>
                    <a:pt x="83" y="16"/>
                  </a:lnTo>
                  <a:lnTo>
                    <a:pt x="82" y="14"/>
                  </a:lnTo>
                  <a:lnTo>
                    <a:pt x="81" y="12"/>
                  </a:lnTo>
                  <a:lnTo>
                    <a:pt x="80" y="10"/>
                  </a:lnTo>
                  <a:lnTo>
                    <a:pt x="79" y="10"/>
                  </a:lnTo>
                  <a:lnTo>
                    <a:pt x="77" y="8"/>
                  </a:lnTo>
                  <a:lnTo>
                    <a:pt x="75" y="7"/>
                  </a:lnTo>
                  <a:lnTo>
                    <a:pt x="73" y="6"/>
                  </a:lnTo>
                  <a:lnTo>
                    <a:pt x="71" y="5"/>
                  </a:lnTo>
                  <a:lnTo>
                    <a:pt x="69" y="3"/>
                  </a:lnTo>
                  <a:lnTo>
                    <a:pt x="66" y="3"/>
                  </a:lnTo>
                  <a:lnTo>
                    <a:pt x="65" y="2"/>
                  </a:lnTo>
                  <a:lnTo>
                    <a:pt x="62" y="2"/>
                  </a:lnTo>
                  <a:lnTo>
                    <a:pt x="59" y="1"/>
                  </a:lnTo>
                  <a:lnTo>
                    <a:pt x="56" y="1"/>
                  </a:lnTo>
                  <a:lnTo>
                    <a:pt x="54" y="0"/>
                  </a:lnTo>
                  <a:lnTo>
                    <a:pt x="51" y="0"/>
                  </a:lnTo>
                  <a:lnTo>
                    <a:pt x="49" y="0"/>
                  </a:lnTo>
                  <a:lnTo>
                    <a:pt x="46" y="1"/>
                  </a:lnTo>
                  <a:lnTo>
                    <a:pt x="43" y="1"/>
                  </a:lnTo>
                  <a:lnTo>
                    <a:pt x="40" y="2"/>
                  </a:lnTo>
                  <a:lnTo>
                    <a:pt x="38" y="2"/>
                  </a:lnTo>
                  <a:lnTo>
                    <a:pt x="36" y="3"/>
                  </a:lnTo>
                  <a:lnTo>
                    <a:pt x="34" y="4"/>
                  </a:lnTo>
                  <a:lnTo>
                    <a:pt x="32" y="5"/>
                  </a:lnTo>
                  <a:lnTo>
                    <a:pt x="30" y="7"/>
                  </a:lnTo>
                  <a:lnTo>
                    <a:pt x="28" y="8"/>
                  </a:lnTo>
                  <a:lnTo>
                    <a:pt x="25" y="10"/>
                  </a:lnTo>
                  <a:lnTo>
                    <a:pt x="23" y="11"/>
                  </a:lnTo>
                  <a:lnTo>
                    <a:pt x="22" y="13"/>
                  </a:lnTo>
                  <a:lnTo>
                    <a:pt x="21" y="15"/>
                  </a:lnTo>
                  <a:lnTo>
                    <a:pt x="19" y="17"/>
                  </a:lnTo>
                  <a:lnTo>
                    <a:pt x="18" y="20"/>
                  </a:lnTo>
                  <a:lnTo>
                    <a:pt x="18" y="3"/>
                  </a:lnTo>
                  <a:lnTo>
                    <a:pt x="0" y="3"/>
                  </a:lnTo>
                  <a:lnTo>
                    <a:pt x="0" y="117"/>
                  </a:lnTo>
                  <a:lnTo>
                    <a:pt x="18" y="117"/>
                  </a:lnTo>
                  <a:lnTo>
                    <a:pt x="18" y="52"/>
                  </a:lnTo>
                  <a:lnTo>
                    <a:pt x="18" y="48"/>
                  </a:lnTo>
                  <a:lnTo>
                    <a:pt x="19" y="44"/>
                  </a:lnTo>
                  <a:lnTo>
                    <a:pt x="20" y="41"/>
                  </a:lnTo>
                  <a:lnTo>
                    <a:pt x="20" y="37"/>
                  </a:lnTo>
                  <a:lnTo>
                    <a:pt x="22" y="34"/>
                  </a:lnTo>
                  <a:lnTo>
                    <a:pt x="22" y="31"/>
                  </a:lnTo>
                  <a:lnTo>
                    <a:pt x="24" y="29"/>
                  </a:lnTo>
                  <a:lnTo>
                    <a:pt x="26" y="27"/>
                  </a:lnTo>
                  <a:lnTo>
                    <a:pt x="28" y="24"/>
                  </a:lnTo>
                  <a:lnTo>
                    <a:pt x="31" y="23"/>
                  </a:lnTo>
                  <a:lnTo>
                    <a:pt x="34" y="21"/>
                  </a:lnTo>
                  <a:lnTo>
                    <a:pt x="36" y="20"/>
                  </a:lnTo>
                  <a:lnTo>
                    <a:pt x="39" y="19"/>
                  </a:lnTo>
                  <a:lnTo>
                    <a:pt x="42" y="18"/>
                  </a:lnTo>
                  <a:lnTo>
                    <a:pt x="46" y="17"/>
                  </a:lnTo>
                  <a:lnTo>
                    <a:pt x="50" y="17"/>
                  </a:lnTo>
                  <a:lnTo>
                    <a:pt x="52" y="17"/>
                  </a:lnTo>
                  <a:lnTo>
                    <a:pt x="55" y="18"/>
                  </a:lnTo>
                  <a:lnTo>
                    <a:pt x="57" y="18"/>
                  </a:lnTo>
                  <a:lnTo>
                    <a:pt x="60" y="19"/>
                  </a:lnTo>
                  <a:lnTo>
                    <a:pt x="62" y="20"/>
                  </a:lnTo>
                  <a:lnTo>
                    <a:pt x="64" y="21"/>
                  </a:lnTo>
                  <a:lnTo>
                    <a:pt x="65" y="23"/>
                  </a:lnTo>
                  <a:lnTo>
                    <a:pt x="66" y="25"/>
                  </a:lnTo>
                  <a:lnTo>
                    <a:pt x="67" y="27"/>
                  </a:lnTo>
                  <a:lnTo>
                    <a:pt x="68" y="29"/>
                  </a:lnTo>
                  <a:lnTo>
                    <a:pt x="69" y="31"/>
                  </a:lnTo>
                  <a:lnTo>
                    <a:pt x="69" y="34"/>
                  </a:lnTo>
                  <a:lnTo>
                    <a:pt x="70" y="37"/>
                  </a:lnTo>
                  <a:lnTo>
                    <a:pt x="70" y="40"/>
                  </a:lnTo>
                  <a:lnTo>
                    <a:pt x="70" y="43"/>
                  </a:lnTo>
                  <a:lnTo>
                    <a:pt x="70" y="47"/>
                  </a:lnTo>
                  <a:lnTo>
                    <a:pt x="70" y="117"/>
                  </a:lnTo>
                </a:path>
              </a:pathLst>
            </a:custGeom>
            <a:solidFill>
              <a:srgbClr val="000000"/>
            </a:solidFill>
            <a:ln w="12700" cap="rnd">
              <a:noFill/>
              <a:round/>
              <a:headEnd/>
              <a:tailEnd/>
            </a:ln>
          </p:spPr>
          <p:txBody>
            <a:bodyPr/>
            <a:lstStyle/>
            <a:p>
              <a:pPr eaLnBrk="0" hangingPunct="0"/>
              <a:endParaRPr lang="en-US" dirty="0"/>
            </a:p>
          </p:txBody>
        </p:sp>
        <p:sp>
          <p:nvSpPr>
            <p:cNvPr id="3114" name="Freeform 3309"/>
            <p:cNvSpPr>
              <a:spLocks/>
            </p:cNvSpPr>
            <p:nvPr/>
          </p:nvSpPr>
          <p:spPr bwMode="auto">
            <a:xfrm>
              <a:off x="1973" y="3009"/>
              <a:ext cx="99" cy="168"/>
            </a:xfrm>
            <a:custGeom>
              <a:avLst/>
              <a:gdLst>
                <a:gd name="T0" fmla="*/ 80 w 99"/>
                <a:gd name="T1" fmla="*/ 128 h 168"/>
                <a:gd name="T2" fmla="*/ 76 w 99"/>
                <a:gd name="T3" fmla="*/ 140 h 168"/>
                <a:gd name="T4" fmla="*/ 70 w 99"/>
                <a:gd name="T5" fmla="*/ 147 h 168"/>
                <a:gd name="T6" fmla="*/ 57 w 99"/>
                <a:gd name="T7" fmla="*/ 151 h 168"/>
                <a:gd name="T8" fmla="*/ 42 w 99"/>
                <a:gd name="T9" fmla="*/ 151 h 168"/>
                <a:gd name="T10" fmla="*/ 32 w 99"/>
                <a:gd name="T11" fmla="*/ 149 h 168"/>
                <a:gd name="T12" fmla="*/ 25 w 99"/>
                <a:gd name="T13" fmla="*/ 144 h 168"/>
                <a:gd name="T14" fmla="*/ 22 w 99"/>
                <a:gd name="T15" fmla="*/ 137 h 168"/>
                <a:gd name="T16" fmla="*/ 4 w 99"/>
                <a:gd name="T17" fmla="*/ 138 h 168"/>
                <a:gd name="T18" fmla="*/ 8 w 99"/>
                <a:gd name="T19" fmla="*/ 151 h 168"/>
                <a:gd name="T20" fmla="*/ 19 w 99"/>
                <a:gd name="T21" fmla="*/ 160 h 168"/>
                <a:gd name="T22" fmla="*/ 34 w 99"/>
                <a:gd name="T23" fmla="*/ 166 h 168"/>
                <a:gd name="T24" fmla="*/ 55 w 99"/>
                <a:gd name="T25" fmla="*/ 167 h 168"/>
                <a:gd name="T26" fmla="*/ 75 w 99"/>
                <a:gd name="T27" fmla="*/ 162 h 168"/>
                <a:gd name="T28" fmla="*/ 90 w 99"/>
                <a:gd name="T29" fmla="*/ 152 h 168"/>
                <a:gd name="T30" fmla="*/ 96 w 99"/>
                <a:gd name="T31" fmla="*/ 135 h 168"/>
                <a:gd name="T32" fmla="*/ 98 w 99"/>
                <a:gd name="T33" fmla="*/ 4 h 168"/>
                <a:gd name="T34" fmla="*/ 78 w 99"/>
                <a:gd name="T35" fmla="*/ 14 h 168"/>
                <a:gd name="T36" fmla="*/ 71 w 99"/>
                <a:gd name="T37" fmla="*/ 8 h 168"/>
                <a:gd name="T38" fmla="*/ 63 w 99"/>
                <a:gd name="T39" fmla="*/ 3 h 168"/>
                <a:gd name="T40" fmla="*/ 54 w 99"/>
                <a:gd name="T41" fmla="*/ 1 h 168"/>
                <a:gd name="T42" fmla="*/ 38 w 99"/>
                <a:gd name="T43" fmla="*/ 1 h 168"/>
                <a:gd name="T44" fmla="*/ 20 w 99"/>
                <a:gd name="T45" fmla="*/ 10 h 168"/>
                <a:gd name="T46" fmla="*/ 8 w 99"/>
                <a:gd name="T47" fmla="*/ 26 h 168"/>
                <a:gd name="T48" fmla="*/ 1 w 99"/>
                <a:gd name="T49" fmla="*/ 48 h 168"/>
                <a:gd name="T50" fmla="*/ 1 w 99"/>
                <a:gd name="T51" fmla="*/ 75 h 168"/>
                <a:gd name="T52" fmla="*/ 8 w 99"/>
                <a:gd name="T53" fmla="*/ 97 h 168"/>
                <a:gd name="T54" fmla="*/ 20 w 99"/>
                <a:gd name="T55" fmla="*/ 114 h 168"/>
                <a:gd name="T56" fmla="*/ 37 w 99"/>
                <a:gd name="T57" fmla="*/ 122 h 168"/>
                <a:gd name="T58" fmla="*/ 57 w 99"/>
                <a:gd name="T59" fmla="*/ 122 h 168"/>
                <a:gd name="T60" fmla="*/ 74 w 99"/>
                <a:gd name="T61" fmla="*/ 113 h 168"/>
                <a:gd name="T62" fmla="*/ 54 w 99"/>
                <a:gd name="T63" fmla="*/ 18 h 168"/>
                <a:gd name="T64" fmla="*/ 66 w 99"/>
                <a:gd name="T65" fmla="*/ 22 h 168"/>
                <a:gd name="T66" fmla="*/ 75 w 99"/>
                <a:gd name="T67" fmla="*/ 32 h 168"/>
                <a:gd name="T68" fmla="*/ 80 w 99"/>
                <a:gd name="T69" fmla="*/ 47 h 168"/>
                <a:gd name="T70" fmla="*/ 81 w 99"/>
                <a:gd name="T71" fmla="*/ 68 h 168"/>
                <a:gd name="T72" fmla="*/ 78 w 99"/>
                <a:gd name="T73" fmla="*/ 86 h 168"/>
                <a:gd name="T74" fmla="*/ 72 w 99"/>
                <a:gd name="T75" fmla="*/ 97 h 168"/>
                <a:gd name="T76" fmla="*/ 60 w 99"/>
                <a:gd name="T77" fmla="*/ 104 h 168"/>
                <a:gd name="T78" fmla="*/ 46 w 99"/>
                <a:gd name="T79" fmla="*/ 105 h 168"/>
                <a:gd name="T80" fmla="*/ 34 w 99"/>
                <a:gd name="T81" fmla="*/ 101 h 168"/>
                <a:gd name="T82" fmla="*/ 25 w 99"/>
                <a:gd name="T83" fmla="*/ 92 h 168"/>
                <a:gd name="T84" fmla="*/ 20 w 99"/>
                <a:gd name="T85" fmla="*/ 76 h 168"/>
                <a:gd name="T86" fmla="*/ 18 w 99"/>
                <a:gd name="T87" fmla="*/ 57 h 168"/>
                <a:gd name="T88" fmla="*/ 22 w 99"/>
                <a:gd name="T89" fmla="*/ 39 h 168"/>
                <a:gd name="T90" fmla="*/ 28 w 99"/>
                <a:gd name="T91" fmla="*/ 27 h 168"/>
                <a:gd name="T92" fmla="*/ 40 w 99"/>
                <a:gd name="T93" fmla="*/ 19 h 168"/>
                <a:gd name="T94" fmla="*/ 81 w 99"/>
                <a:gd name="T95" fmla="*/ 105 h 16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9"/>
                <a:gd name="T145" fmla="*/ 0 h 168"/>
                <a:gd name="T146" fmla="*/ 99 w 99"/>
                <a:gd name="T147" fmla="*/ 168 h 16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9" h="168">
                  <a:moveTo>
                    <a:pt x="81" y="105"/>
                  </a:moveTo>
                  <a:lnTo>
                    <a:pt x="81" y="122"/>
                  </a:lnTo>
                  <a:lnTo>
                    <a:pt x="81" y="125"/>
                  </a:lnTo>
                  <a:lnTo>
                    <a:pt x="80" y="128"/>
                  </a:lnTo>
                  <a:lnTo>
                    <a:pt x="80" y="131"/>
                  </a:lnTo>
                  <a:lnTo>
                    <a:pt x="79" y="134"/>
                  </a:lnTo>
                  <a:lnTo>
                    <a:pt x="78" y="137"/>
                  </a:lnTo>
                  <a:lnTo>
                    <a:pt x="76" y="140"/>
                  </a:lnTo>
                  <a:lnTo>
                    <a:pt x="75" y="142"/>
                  </a:lnTo>
                  <a:lnTo>
                    <a:pt x="74" y="144"/>
                  </a:lnTo>
                  <a:lnTo>
                    <a:pt x="72" y="146"/>
                  </a:lnTo>
                  <a:lnTo>
                    <a:pt x="70" y="147"/>
                  </a:lnTo>
                  <a:lnTo>
                    <a:pt x="67" y="149"/>
                  </a:lnTo>
                  <a:lnTo>
                    <a:pt x="64" y="149"/>
                  </a:lnTo>
                  <a:lnTo>
                    <a:pt x="60" y="150"/>
                  </a:lnTo>
                  <a:lnTo>
                    <a:pt x="57" y="151"/>
                  </a:lnTo>
                  <a:lnTo>
                    <a:pt x="54" y="151"/>
                  </a:lnTo>
                  <a:lnTo>
                    <a:pt x="49" y="151"/>
                  </a:lnTo>
                  <a:lnTo>
                    <a:pt x="46" y="151"/>
                  </a:lnTo>
                  <a:lnTo>
                    <a:pt x="42" y="151"/>
                  </a:lnTo>
                  <a:lnTo>
                    <a:pt x="40" y="151"/>
                  </a:lnTo>
                  <a:lnTo>
                    <a:pt x="37" y="150"/>
                  </a:lnTo>
                  <a:lnTo>
                    <a:pt x="35" y="149"/>
                  </a:lnTo>
                  <a:lnTo>
                    <a:pt x="32" y="149"/>
                  </a:lnTo>
                  <a:lnTo>
                    <a:pt x="30" y="148"/>
                  </a:lnTo>
                  <a:lnTo>
                    <a:pt x="28" y="147"/>
                  </a:lnTo>
                  <a:lnTo>
                    <a:pt x="26" y="146"/>
                  </a:lnTo>
                  <a:lnTo>
                    <a:pt x="25" y="144"/>
                  </a:lnTo>
                  <a:lnTo>
                    <a:pt x="24" y="143"/>
                  </a:lnTo>
                  <a:lnTo>
                    <a:pt x="23" y="141"/>
                  </a:lnTo>
                  <a:lnTo>
                    <a:pt x="23" y="139"/>
                  </a:lnTo>
                  <a:lnTo>
                    <a:pt x="22" y="137"/>
                  </a:lnTo>
                  <a:lnTo>
                    <a:pt x="22" y="135"/>
                  </a:lnTo>
                  <a:lnTo>
                    <a:pt x="22" y="133"/>
                  </a:lnTo>
                  <a:lnTo>
                    <a:pt x="4" y="133"/>
                  </a:lnTo>
                  <a:lnTo>
                    <a:pt x="4" y="138"/>
                  </a:lnTo>
                  <a:lnTo>
                    <a:pt x="5" y="141"/>
                  </a:lnTo>
                  <a:lnTo>
                    <a:pt x="6" y="145"/>
                  </a:lnTo>
                  <a:lnTo>
                    <a:pt x="7" y="148"/>
                  </a:lnTo>
                  <a:lnTo>
                    <a:pt x="8" y="151"/>
                  </a:lnTo>
                  <a:lnTo>
                    <a:pt x="10" y="153"/>
                  </a:lnTo>
                  <a:lnTo>
                    <a:pt x="13" y="156"/>
                  </a:lnTo>
                  <a:lnTo>
                    <a:pt x="16" y="158"/>
                  </a:lnTo>
                  <a:lnTo>
                    <a:pt x="19" y="160"/>
                  </a:lnTo>
                  <a:lnTo>
                    <a:pt x="22" y="162"/>
                  </a:lnTo>
                  <a:lnTo>
                    <a:pt x="25" y="164"/>
                  </a:lnTo>
                  <a:lnTo>
                    <a:pt x="29" y="165"/>
                  </a:lnTo>
                  <a:lnTo>
                    <a:pt x="34" y="166"/>
                  </a:lnTo>
                  <a:lnTo>
                    <a:pt x="39" y="167"/>
                  </a:lnTo>
                  <a:lnTo>
                    <a:pt x="43" y="167"/>
                  </a:lnTo>
                  <a:lnTo>
                    <a:pt x="49" y="167"/>
                  </a:lnTo>
                  <a:lnTo>
                    <a:pt x="55" y="167"/>
                  </a:lnTo>
                  <a:lnTo>
                    <a:pt x="60" y="167"/>
                  </a:lnTo>
                  <a:lnTo>
                    <a:pt x="66" y="166"/>
                  </a:lnTo>
                  <a:lnTo>
                    <a:pt x="71" y="164"/>
                  </a:lnTo>
                  <a:lnTo>
                    <a:pt x="75" y="162"/>
                  </a:lnTo>
                  <a:lnTo>
                    <a:pt x="80" y="160"/>
                  </a:lnTo>
                  <a:lnTo>
                    <a:pt x="83" y="158"/>
                  </a:lnTo>
                  <a:lnTo>
                    <a:pt x="87" y="155"/>
                  </a:lnTo>
                  <a:lnTo>
                    <a:pt x="90" y="152"/>
                  </a:lnTo>
                  <a:lnTo>
                    <a:pt x="91" y="149"/>
                  </a:lnTo>
                  <a:lnTo>
                    <a:pt x="93" y="144"/>
                  </a:lnTo>
                  <a:lnTo>
                    <a:pt x="95" y="140"/>
                  </a:lnTo>
                  <a:lnTo>
                    <a:pt x="96" y="135"/>
                  </a:lnTo>
                  <a:lnTo>
                    <a:pt x="97" y="129"/>
                  </a:lnTo>
                  <a:lnTo>
                    <a:pt x="98" y="124"/>
                  </a:lnTo>
                  <a:lnTo>
                    <a:pt x="98" y="117"/>
                  </a:lnTo>
                  <a:lnTo>
                    <a:pt x="98" y="4"/>
                  </a:lnTo>
                  <a:lnTo>
                    <a:pt x="81" y="4"/>
                  </a:lnTo>
                  <a:lnTo>
                    <a:pt x="81" y="18"/>
                  </a:lnTo>
                  <a:lnTo>
                    <a:pt x="79" y="16"/>
                  </a:lnTo>
                  <a:lnTo>
                    <a:pt x="78" y="14"/>
                  </a:lnTo>
                  <a:lnTo>
                    <a:pt x="76" y="14"/>
                  </a:lnTo>
                  <a:lnTo>
                    <a:pt x="74" y="12"/>
                  </a:lnTo>
                  <a:lnTo>
                    <a:pt x="73" y="10"/>
                  </a:lnTo>
                  <a:lnTo>
                    <a:pt x="71" y="8"/>
                  </a:lnTo>
                  <a:lnTo>
                    <a:pt x="69" y="7"/>
                  </a:lnTo>
                  <a:lnTo>
                    <a:pt x="68" y="6"/>
                  </a:lnTo>
                  <a:lnTo>
                    <a:pt x="65" y="4"/>
                  </a:lnTo>
                  <a:lnTo>
                    <a:pt x="63" y="3"/>
                  </a:lnTo>
                  <a:lnTo>
                    <a:pt x="60" y="3"/>
                  </a:lnTo>
                  <a:lnTo>
                    <a:pt x="58" y="2"/>
                  </a:lnTo>
                  <a:lnTo>
                    <a:pt x="56" y="1"/>
                  </a:lnTo>
                  <a:lnTo>
                    <a:pt x="54" y="1"/>
                  </a:lnTo>
                  <a:lnTo>
                    <a:pt x="50" y="0"/>
                  </a:lnTo>
                  <a:lnTo>
                    <a:pt x="48" y="0"/>
                  </a:lnTo>
                  <a:lnTo>
                    <a:pt x="42" y="1"/>
                  </a:lnTo>
                  <a:lnTo>
                    <a:pt x="38" y="1"/>
                  </a:lnTo>
                  <a:lnTo>
                    <a:pt x="33" y="3"/>
                  </a:lnTo>
                  <a:lnTo>
                    <a:pt x="28" y="5"/>
                  </a:lnTo>
                  <a:lnTo>
                    <a:pt x="24" y="7"/>
                  </a:lnTo>
                  <a:lnTo>
                    <a:pt x="20" y="10"/>
                  </a:lnTo>
                  <a:lnTo>
                    <a:pt x="16" y="14"/>
                  </a:lnTo>
                  <a:lnTo>
                    <a:pt x="13" y="17"/>
                  </a:lnTo>
                  <a:lnTo>
                    <a:pt x="9" y="21"/>
                  </a:lnTo>
                  <a:lnTo>
                    <a:pt x="8" y="26"/>
                  </a:lnTo>
                  <a:lnTo>
                    <a:pt x="6" y="31"/>
                  </a:lnTo>
                  <a:lnTo>
                    <a:pt x="3" y="36"/>
                  </a:lnTo>
                  <a:lnTo>
                    <a:pt x="2" y="42"/>
                  </a:lnTo>
                  <a:lnTo>
                    <a:pt x="1" y="48"/>
                  </a:lnTo>
                  <a:lnTo>
                    <a:pt x="0" y="55"/>
                  </a:lnTo>
                  <a:lnTo>
                    <a:pt x="0" y="62"/>
                  </a:lnTo>
                  <a:lnTo>
                    <a:pt x="0" y="69"/>
                  </a:lnTo>
                  <a:lnTo>
                    <a:pt x="1" y="75"/>
                  </a:lnTo>
                  <a:lnTo>
                    <a:pt x="2" y="81"/>
                  </a:lnTo>
                  <a:lnTo>
                    <a:pt x="3" y="87"/>
                  </a:lnTo>
                  <a:lnTo>
                    <a:pt x="6" y="93"/>
                  </a:lnTo>
                  <a:lnTo>
                    <a:pt x="8" y="97"/>
                  </a:lnTo>
                  <a:lnTo>
                    <a:pt x="9" y="102"/>
                  </a:lnTo>
                  <a:lnTo>
                    <a:pt x="13" y="106"/>
                  </a:lnTo>
                  <a:lnTo>
                    <a:pt x="16" y="110"/>
                  </a:lnTo>
                  <a:lnTo>
                    <a:pt x="20" y="114"/>
                  </a:lnTo>
                  <a:lnTo>
                    <a:pt x="24" y="117"/>
                  </a:lnTo>
                  <a:lnTo>
                    <a:pt x="28" y="119"/>
                  </a:lnTo>
                  <a:lnTo>
                    <a:pt x="32" y="121"/>
                  </a:lnTo>
                  <a:lnTo>
                    <a:pt x="37" y="122"/>
                  </a:lnTo>
                  <a:lnTo>
                    <a:pt x="42" y="123"/>
                  </a:lnTo>
                  <a:lnTo>
                    <a:pt x="47" y="124"/>
                  </a:lnTo>
                  <a:lnTo>
                    <a:pt x="53" y="123"/>
                  </a:lnTo>
                  <a:lnTo>
                    <a:pt x="57" y="122"/>
                  </a:lnTo>
                  <a:lnTo>
                    <a:pt x="62" y="121"/>
                  </a:lnTo>
                  <a:lnTo>
                    <a:pt x="66" y="119"/>
                  </a:lnTo>
                  <a:lnTo>
                    <a:pt x="71" y="116"/>
                  </a:lnTo>
                  <a:lnTo>
                    <a:pt x="74" y="113"/>
                  </a:lnTo>
                  <a:lnTo>
                    <a:pt x="77" y="109"/>
                  </a:lnTo>
                  <a:lnTo>
                    <a:pt x="81" y="105"/>
                  </a:lnTo>
                  <a:lnTo>
                    <a:pt x="49" y="17"/>
                  </a:lnTo>
                  <a:lnTo>
                    <a:pt x="54" y="18"/>
                  </a:lnTo>
                  <a:lnTo>
                    <a:pt x="57" y="18"/>
                  </a:lnTo>
                  <a:lnTo>
                    <a:pt x="60" y="19"/>
                  </a:lnTo>
                  <a:lnTo>
                    <a:pt x="63" y="21"/>
                  </a:lnTo>
                  <a:lnTo>
                    <a:pt x="66" y="22"/>
                  </a:lnTo>
                  <a:lnTo>
                    <a:pt x="69" y="24"/>
                  </a:lnTo>
                  <a:lnTo>
                    <a:pt x="71" y="27"/>
                  </a:lnTo>
                  <a:lnTo>
                    <a:pt x="74" y="29"/>
                  </a:lnTo>
                  <a:lnTo>
                    <a:pt x="75" y="32"/>
                  </a:lnTo>
                  <a:lnTo>
                    <a:pt x="76" y="36"/>
                  </a:lnTo>
                  <a:lnTo>
                    <a:pt x="78" y="39"/>
                  </a:lnTo>
                  <a:lnTo>
                    <a:pt x="79" y="43"/>
                  </a:lnTo>
                  <a:lnTo>
                    <a:pt x="80" y="47"/>
                  </a:lnTo>
                  <a:lnTo>
                    <a:pt x="81" y="52"/>
                  </a:lnTo>
                  <a:lnTo>
                    <a:pt x="81" y="57"/>
                  </a:lnTo>
                  <a:lnTo>
                    <a:pt x="81" y="63"/>
                  </a:lnTo>
                  <a:lnTo>
                    <a:pt x="81" y="68"/>
                  </a:lnTo>
                  <a:lnTo>
                    <a:pt x="81" y="72"/>
                  </a:lnTo>
                  <a:lnTo>
                    <a:pt x="80" y="77"/>
                  </a:lnTo>
                  <a:lnTo>
                    <a:pt x="79" y="81"/>
                  </a:lnTo>
                  <a:lnTo>
                    <a:pt x="78" y="86"/>
                  </a:lnTo>
                  <a:lnTo>
                    <a:pt x="77" y="89"/>
                  </a:lnTo>
                  <a:lnTo>
                    <a:pt x="75" y="92"/>
                  </a:lnTo>
                  <a:lnTo>
                    <a:pt x="74" y="95"/>
                  </a:lnTo>
                  <a:lnTo>
                    <a:pt x="72" y="97"/>
                  </a:lnTo>
                  <a:lnTo>
                    <a:pt x="70" y="99"/>
                  </a:lnTo>
                  <a:lnTo>
                    <a:pt x="67" y="101"/>
                  </a:lnTo>
                  <a:lnTo>
                    <a:pt x="64" y="103"/>
                  </a:lnTo>
                  <a:lnTo>
                    <a:pt x="60" y="104"/>
                  </a:lnTo>
                  <a:lnTo>
                    <a:pt x="57" y="105"/>
                  </a:lnTo>
                  <a:lnTo>
                    <a:pt x="54" y="105"/>
                  </a:lnTo>
                  <a:lnTo>
                    <a:pt x="50" y="105"/>
                  </a:lnTo>
                  <a:lnTo>
                    <a:pt x="46" y="105"/>
                  </a:lnTo>
                  <a:lnTo>
                    <a:pt x="42" y="105"/>
                  </a:lnTo>
                  <a:lnTo>
                    <a:pt x="40" y="104"/>
                  </a:lnTo>
                  <a:lnTo>
                    <a:pt x="37" y="102"/>
                  </a:lnTo>
                  <a:lnTo>
                    <a:pt x="34" y="101"/>
                  </a:lnTo>
                  <a:lnTo>
                    <a:pt x="31" y="99"/>
                  </a:lnTo>
                  <a:lnTo>
                    <a:pt x="29" y="97"/>
                  </a:lnTo>
                  <a:lnTo>
                    <a:pt x="26" y="95"/>
                  </a:lnTo>
                  <a:lnTo>
                    <a:pt x="25" y="92"/>
                  </a:lnTo>
                  <a:lnTo>
                    <a:pt x="23" y="88"/>
                  </a:lnTo>
                  <a:lnTo>
                    <a:pt x="22" y="84"/>
                  </a:lnTo>
                  <a:lnTo>
                    <a:pt x="21" y="80"/>
                  </a:lnTo>
                  <a:lnTo>
                    <a:pt x="20" y="76"/>
                  </a:lnTo>
                  <a:lnTo>
                    <a:pt x="19" y="71"/>
                  </a:lnTo>
                  <a:lnTo>
                    <a:pt x="18" y="67"/>
                  </a:lnTo>
                  <a:lnTo>
                    <a:pt x="18" y="62"/>
                  </a:lnTo>
                  <a:lnTo>
                    <a:pt x="18" y="57"/>
                  </a:lnTo>
                  <a:lnTo>
                    <a:pt x="19" y="52"/>
                  </a:lnTo>
                  <a:lnTo>
                    <a:pt x="20" y="47"/>
                  </a:lnTo>
                  <a:lnTo>
                    <a:pt x="20" y="43"/>
                  </a:lnTo>
                  <a:lnTo>
                    <a:pt x="22" y="39"/>
                  </a:lnTo>
                  <a:lnTo>
                    <a:pt x="23" y="36"/>
                  </a:lnTo>
                  <a:lnTo>
                    <a:pt x="25" y="32"/>
                  </a:lnTo>
                  <a:lnTo>
                    <a:pt x="26" y="29"/>
                  </a:lnTo>
                  <a:lnTo>
                    <a:pt x="28" y="27"/>
                  </a:lnTo>
                  <a:lnTo>
                    <a:pt x="31" y="24"/>
                  </a:lnTo>
                  <a:lnTo>
                    <a:pt x="33" y="22"/>
                  </a:lnTo>
                  <a:lnTo>
                    <a:pt x="37" y="21"/>
                  </a:lnTo>
                  <a:lnTo>
                    <a:pt x="40" y="19"/>
                  </a:lnTo>
                  <a:lnTo>
                    <a:pt x="42" y="18"/>
                  </a:lnTo>
                  <a:lnTo>
                    <a:pt x="45" y="18"/>
                  </a:lnTo>
                  <a:lnTo>
                    <a:pt x="49" y="17"/>
                  </a:lnTo>
                  <a:lnTo>
                    <a:pt x="81" y="105"/>
                  </a:lnTo>
                </a:path>
              </a:pathLst>
            </a:custGeom>
            <a:solidFill>
              <a:srgbClr val="000000"/>
            </a:solidFill>
            <a:ln w="12700" cap="rnd">
              <a:noFill/>
              <a:round/>
              <a:headEnd/>
              <a:tailEnd/>
            </a:ln>
          </p:spPr>
          <p:txBody>
            <a:bodyPr/>
            <a:lstStyle/>
            <a:p>
              <a:pPr eaLnBrk="0" hangingPunct="0"/>
              <a:endParaRPr lang="en-US" dirty="0"/>
            </a:p>
          </p:txBody>
        </p:sp>
        <p:sp>
          <p:nvSpPr>
            <p:cNvPr id="3115" name="Freeform 3310"/>
            <p:cNvSpPr>
              <a:spLocks/>
            </p:cNvSpPr>
            <p:nvPr/>
          </p:nvSpPr>
          <p:spPr bwMode="auto">
            <a:xfrm>
              <a:off x="2156" y="3063"/>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000000"/>
            </a:solidFill>
            <a:ln w="12700" cap="rnd">
              <a:noFill/>
              <a:round/>
              <a:headEnd/>
              <a:tailEnd/>
            </a:ln>
          </p:spPr>
          <p:txBody>
            <a:bodyPr/>
            <a:lstStyle/>
            <a:p>
              <a:pPr eaLnBrk="0" hangingPunct="0"/>
              <a:endParaRPr lang="en-US" dirty="0"/>
            </a:p>
          </p:txBody>
        </p:sp>
        <p:sp>
          <p:nvSpPr>
            <p:cNvPr id="3116" name="Freeform 3311"/>
            <p:cNvSpPr>
              <a:spLocks/>
            </p:cNvSpPr>
            <p:nvPr/>
          </p:nvSpPr>
          <p:spPr bwMode="auto">
            <a:xfrm>
              <a:off x="2222" y="3063"/>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000000"/>
            </a:solidFill>
            <a:ln w="12700" cap="rnd">
              <a:noFill/>
              <a:round/>
              <a:headEnd/>
              <a:tailEnd/>
            </a:ln>
          </p:spPr>
          <p:txBody>
            <a:bodyPr/>
            <a:lstStyle/>
            <a:p>
              <a:pPr eaLnBrk="0" hangingPunct="0"/>
              <a:endParaRPr lang="en-US" dirty="0"/>
            </a:p>
          </p:txBody>
        </p:sp>
        <p:sp>
          <p:nvSpPr>
            <p:cNvPr id="3117" name="Freeform 3312"/>
            <p:cNvSpPr>
              <a:spLocks/>
            </p:cNvSpPr>
            <p:nvPr/>
          </p:nvSpPr>
          <p:spPr bwMode="auto">
            <a:xfrm>
              <a:off x="2355" y="2968"/>
              <a:ext cx="113" cy="160"/>
            </a:xfrm>
            <a:custGeom>
              <a:avLst/>
              <a:gdLst>
                <a:gd name="T0" fmla="*/ 19 w 113"/>
                <a:gd name="T1" fmla="*/ 159 h 160"/>
                <a:gd name="T2" fmla="*/ 56 w 113"/>
                <a:gd name="T3" fmla="*/ 91 h 160"/>
                <a:gd name="T4" fmla="*/ 67 w 113"/>
                <a:gd name="T5" fmla="*/ 92 h 160"/>
                <a:gd name="T6" fmla="*/ 75 w 113"/>
                <a:gd name="T7" fmla="*/ 93 h 160"/>
                <a:gd name="T8" fmla="*/ 80 w 113"/>
                <a:gd name="T9" fmla="*/ 97 h 160"/>
                <a:gd name="T10" fmla="*/ 83 w 113"/>
                <a:gd name="T11" fmla="*/ 105 h 160"/>
                <a:gd name="T12" fmla="*/ 84 w 113"/>
                <a:gd name="T13" fmla="*/ 116 h 160"/>
                <a:gd name="T14" fmla="*/ 85 w 113"/>
                <a:gd name="T15" fmla="*/ 144 h 160"/>
                <a:gd name="T16" fmla="*/ 86 w 113"/>
                <a:gd name="T17" fmla="*/ 152 h 160"/>
                <a:gd name="T18" fmla="*/ 89 w 113"/>
                <a:gd name="T19" fmla="*/ 159 h 160"/>
                <a:gd name="T20" fmla="*/ 111 w 113"/>
                <a:gd name="T21" fmla="*/ 153 h 160"/>
                <a:gd name="T22" fmla="*/ 107 w 113"/>
                <a:gd name="T23" fmla="*/ 147 h 160"/>
                <a:gd name="T24" fmla="*/ 105 w 113"/>
                <a:gd name="T25" fmla="*/ 140 h 160"/>
                <a:gd name="T26" fmla="*/ 103 w 113"/>
                <a:gd name="T27" fmla="*/ 107 h 160"/>
                <a:gd name="T28" fmla="*/ 103 w 113"/>
                <a:gd name="T29" fmla="*/ 98 h 160"/>
                <a:gd name="T30" fmla="*/ 101 w 113"/>
                <a:gd name="T31" fmla="*/ 92 h 160"/>
                <a:gd name="T32" fmla="*/ 98 w 113"/>
                <a:gd name="T33" fmla="*/ 87 h 160"/>
                <a:gd name="T34" fmla="*/ 94 w 113"/>
                <a:gd name="T35" fmla="*/ 83 h 160"/>
                <a:gd name="T36" fmla="*/ 87 w 113"/>
                <a:gd name="T37" fmla="*/ 80 h 160"/>
                <a:gd name="T38" fmla="*/ 94 w 113"/>
                <a:gd name="T39" fmla="*/ 76 h 160"/>
                <a:gd name="T40" fmla="*/ 100 w 113"/>
                <a:gd name="T41" fmla="*/ 70 h 160"/>
                <a:gd name="T42" fmla="*/ 103 w 113"/>
                <a:gd name="T43" fmla="*/ 64 h 160"/>
                <a:gd name="T44" fmla="*/ 106 w 113"/>
                <a:gd name="T45" fmla="*/ 56 h 160"/>
                <a:gd name="T46" fmla="*/ 107 w 113"/>
                <a:gd name="T47" fmla="*/ 47 h 160"/>
                <a:gd name="T48" fmla="*/ 107 w 113"/>
                <a:gd name="T49" fmla="*/ 38 h 160"/>
                <a:gd name="T50" fmla="*/ 105 w 113"/>
                <a:gd name="T51" fmla="*/ 29 h 160"/>
                <a:gd name="T52" fmla="*/ 103 w 113"/>
                <a:gd name="T53" fmla="*/ 21 h 160"/>
                <a:gd name="T54" fmla="*/ 99 w 113"/>
                <a:gd name="T55" fmla="*/ 14 h 160"/>
                <a:gd name="T56" fmla="*/ 93 w 113"/>
                <a:gd name="T57" fmla="*/ 9 h 160"/>
                <a:gd name="T58" fmla="*/ 85 w 113"/>
                <a:gd name="T59" fmla="*/ 4 h 160"/>
                <a:gd name="T60" fmla="*/ 74 w 113"/>
                <a:gd name="T61" fmla="*/ 1 h 160"/>
                <a:gd name="T62" fmla="*/ 61 w 113"/>
                <a:gd name="T63" fmla="*/ 0 h 160"/>
                <a:gd name="T64" fmla="*/ 19 w 113"/>
                <a:gd name="T65" fmla="*/ 19 h 160"/>
                <a:gd name="T66" fmla="*/ 61 w 113"/>
                <a:gd name="T67" fmla="*/ 19 h 160"/>
                <a:gd name="T68" fmla="*/ 71 w 113"/>
                <a:gd name="T69" fmla="*/ 21 h 160"/>
                <a:gd name="T70" fmla="*/ 79 w 113"/>
                <a:gd name="T71" fmla="*/ 24 h 160"/>
                <a:gd name="T72" fmla="*/ 84 w 113"/>
                <a:gd name="T73" fmla="*/ 29 h 160"/>
                <a:gd name="T74" fmla="*/ 86 w 113"/>
                <a:gd name="T75" fmla="*/ 38 h 160"/>
                <a:gd name="T76" fmla="*/ 86 w 113"/>
                <a:gd name="T77" fmla="*/ 48 h 160"/>
                <a:gd name="T78" fmla="*/ 84 w 113"/>
                <a:gd name="T79" fmla="*/ 58 h 160"/>
                <a:gd name="T80" fmla="*/ 81 w 113"/>
                <a:gd name="T81" fmla="*/ 65 h 160"/>
                <a:gd name="T82" fmla="*/ 74 w 113"/>
                <a:gd name="T83" fmla="*/ 69 h 160"/>
                <a:gd name="T84" fmla="*/ 65 w 113"/>
                <a:gd name="T85" fmla="*/ 72 h 160"/>
                <a:gd name="T86" fmla="*/ 53 w 113"/>
                <a:gd name="T87" fmla="*/ 72 h 160"/>
                <a:gd name="T88" fmla="*/ 0 w 113"/>
                <a:gd name="T89" fmla="*/ 0 h 1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3"/>
                <a:gd name="T136" fmla="*/ 0 h 160"/>
                <a:gd name="T137" fmla="*/ 113 w 113"/>
                <a:gd name="T138" fmla="*/ 160 h 1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3" h="160">
                  <a:moveTo>
                    <a:pt x="0" y="0"/>
                  </a:moveTo>
                  <a:lnTo>
                    <a:pt x="0" y="159"/>
                  </a:lnTo>
                  <a:lnTo>
                    <a:pt x="19" y="159"/>
                  </a:lnTo>
                  <a:lnTo>
                    <a:pt x="19" y="91"/>
                  </a:lnTo>
                  <a:lnTo>
                    <a:pt x="51" y="91"/>
                  </a:lnTo>
                  <a:lnTo>
                    <a:pt x="56" y="91"/>
                  </a:lnTo>
                  <a:lnTo>
                    <a:pt x="60" y="91"/>
                  </a:lnTo>
                  <a:lnTo>
                    <a:pt x="64" y="92"/>
                  </a:lnTo>
                  <a:lnTo>
                    <a:pt x="67" y="92"/>
                  </a:lnTo>
                  <a:lnTo>
                    <a:pt x="70" y="92"/>
                  </a:lnTo>
                  <a:lnTo>
                    <a:pt x="73" y="93"/>
                  </a:lnTo>
                  <a:lnTo>
                    <a:pt x="75" y="93"/>
                  </a:lnTo>
                  <a:lnTo>
                    <a:pt x="77" y="94"/>
                  </a:lnTo>
                  <a:lnTo>
                    <a:pt x="79" y="96"/>
                  </a:lnTo>
                  <a:lnTo>
                    <a:pt x="80" y="97"/>
                  </a:lnTo>
                  <a:lnTo>
                    <a:pt x="81" y="100"/>
                  </a:lnTo>
                  <a:lnTo>
                    <a:pt x="82" y="102"/>
                  </a:lnTo>
                  <a:lnTo>
                    <a:pt x="83" y="105"/>
                  </a:lnTo>
                  <a:lnTo>
                    <a:pt x="84" y="108"/>
                  </a:lnTo>
                  <a:lnTo>
                    <a:pt x="84" y="112"/>
                  </a:lnTo>
                  <a:lnTo>
                    <a:pt x="84" y="116"/>
                  </a:lnTo>
                  <a:lnTo>
                    <a:pt x="85" y="137"/>
                  </a:lnTo>
                  <a:lnTo>
                    <a:pt x="85" y="141"/>
                  </a:lnTo>
                  <a:lnTo>
                    <a:pt x="85" y="144"/>
                  </a:lnTo>
                  <a:lnTo>
                    <a:pt x="86" y="146"/>
                  </a:lnTo>
                  <a:lnTo>
                    <a:pt x="86" y="149"/>
                  </a:lnTo>
                  <a:lnTo>
                    <a:pt x="86" y="152"/>
                  </a:lnTo>
                  <a:lnTo>
                    <a:pt x="87" y="154"/>
                  </a:lnTo>
                  <a:lnTo>
                    <a:pt x="88" y="157"/>
                  </a:lnTo>
                  <a:lnTo>
                    <a:pt x="89" y="159"/>
                  </a:lnTo>
                  <a:lnTo>
                    <a:pt x="112" y="159"/>
                  </a:lnTo>
                  <a:lnTo>
                    <a:pt x="112" y="154"/>
                  </a:lnTo>
                  <a:lnTo>
                    <a:pt x="111" y="153"/>
                  </a:lnTo>
                  <a:lnTo>
                    <a:pt x="109" y="152"/>
                  </a:lnTo>
                  <a:lnTo>
                    <a:pt x="108" y="150"/>
                  </a:lnTo>
                  <a:lnTo>
                    <a:pt x="107" y="147"/>
                  </a:lnTo>
                  <a:lnTo>
                    <a:pt x="106" y="146"/>
                  </a:lnTo>
                  <a:lnTo>
                    <a:pt x="106" y="143"/>
                  </a:lnTo>
                  <a:lnTo>
                    <a:pt x="105" y="140"/>
                  </a:lnTo>
                  <a:lnTo>
                    <a:pt x="105" y="136"/>
                  </a:lnTo>
                  <a:lnTo>
                    <a:pt x="104" y="110"/>
                  </a:lnTo>
                  <a:lnTo>
                    <a:pt x="103" y="107"/>
                  </a:lnTo>
                  <a:lnTo>
                    <a:pt x="103" y="104"/>
                  </a:lnTo>
                  <a:lnTo>
                    <a:pt x="103" y="101"/>
                  </a:lnTo>
                  <a:lnTo>
                    <a:pt x="103" y="98"/>
                  </a:lnTo>
                  <a:lnTo>
                    <a:pt x="103" y="96"/>
                  </a:lnTo>
                  <a:lnTo>
                    <a:pt x="102" y="94"/>
                  </a:lnTo>
                  <a:lnTo>
                    <a:pt x="101" y="92"/>
                  </a:lnTo>
                  <a:lnTo>
                    <a:pt x="100" y="91"/>
                  </a:lnTo>
                  <a:lnTo>
                    <a:pt x="99" y="89"/>
                  </a:lnTo>
                  <a:lnTo>
                    <a:pt x="98" y="87"/>
                  </a:lnTo>
                  <a:lnTo>
                    <a:pt x="97" y="86"/>
                  </a:lnTo>
                  <a:lnTo>
                    <a:pt x="95" y="84"/>
                  </a:lnTo>
                  <a:lnTo>
                    <a:pt x="94" y="83"/>
                  </a:lnTo>
                  <a:lnTo>
                    <a:pt x="91" y="82"/>
                  </a:lnTo>
                  <a:lnTo>
                    <a:pt x="89" y="81"/>
                  </a:lnTo>
                  <a:lnTo>
                    <a:pt x="87" y="80"/>
                  </a:lnTo>
                  <a:lnTo>
                    <a:pt x="89" y="79"/>
                  </a:lnTo>
                  <a:lnTo>
                    <a:pt x="92" y="77"/>
                  </a:lnTo>
                  <a:lnTo>
                    <a:pt x="94" y="76"/>
                  </a:lnTo>
                  <a:lnTo>
                    <a:pt x="96" y="74"/>
                  </a:lnTo>
                  <a:lnTo>
                    <a:pt x="98" y="72"/>
                  </a:lnTo>
                  <a:lnTo>
                    <a:pt x="100" y="70"/>
                  </a:lnTo>
                  <a:lnTo>
                    <a:pt x="101" y="68"/>
                  </a:lnTo>
                  <a:lnTo>
                    <a:pt x="103" y="66"/>
                  </a:lnTo>
                  <a:lnTo>
                    <a:pt x="103" y="64"/>
                  </a:lnTo>
                  <a:lnTo>
                    <a:pt x="104" y="62"/>
                  </a:lnTo>
                  <a:lnTo>
                    <a:pt x="105" y="59"/>
                  </a:lnTo>
                  <a:lnTo>
                    <a:pt x="106" y="56"/>
                  </a:lnTo>
                  <a:lnTo>
                    <a:pt x="106" y="53"/>
                  </a:lnTo>
                  <a:lnTo>
                    <a:pt x="107" y="50"/>
                  </a:lnTo>
                  <a:lnTo>
                    <a:pt x="107" y="47"/>
                  </a:lnTo>
                  <a:lnTo>
                    <a:pt x="107" y="44"/>
                  </a:lnTo>
                  <a:lnTo>
                    <a:pt x="107" y="40"/>
                  </a:lnTo>
                  <a:lnTo>
                    <a:pt x="107" y="38"/>
                  </a:lnTo>
                  <a:lnTo>
                    <a:pt x="106" y="35"/>
                  </a:lnTo>
                  <a:lnTo>
                    <a:pt x="106" y="32"/>
                  </a:lnTo>
                  <a:lnTo>
                    <a:pt x="105" y="29"/>
                  </a:lnTo>
                  <a:lnTo>
                    <a:pt x="104" y="26"/>
                  </a:lnTo>
                  <a:lnTo>
                    <a:pt x="103" y="24"/>
                  </a:lnTo>
                  <a:lnTo>
                    <a:pt x="103" y="21"/>
                  </a:lnTo>
                  <a:lnTo>
                    <a:pt x="102" y="18"/>
                  </a:lnTo>
                  <a:lnTo>
                    <a:pt x="100" y="16"/>
                  </a:lnTo>
                  <a:lnTo>
                    <a:pt x="99" y="14"/>
                  </a:lnTo>
                  <a:lnTo>
                    <a:pt x="97" y="13"/>
                  </a:lnTo>
                  <a:lnTo>
                    <a:pt x="95" y="11"/>
                  </a:lnTo>
                  <a:lnTo>
                    <a:pt x="93" y="9"/>
                  </a:lnTo>
                  <a:lnTo>
                    <a:pt x="90" y="8"/>
                  </a:lnTo>
                  <a:lnTo>
                    <a:pt x="88" y="6"/>
                  </a:lnTo>
                  <a:lnTo>
                    <a:pt x="85" y="4"/>
                  </a:lnTo>
                  <a:lnTo>
                    <a:pt x="82" y="3"/>
                  </a:lnTo>
                  <a:lnTo>
                    <a:pt x="78" y="2"/>
                  </a:lnTo>
                  <a:lnTo>
                    <a:pt x="74" y="1"/>
                  </a:lnTo>
                  <a:lnTo>
                    <a:pt x="69" y="1"/>
                  </a:lnTo>
                  <a:lnTo>
                    <a:pt x="65" y="0"/>
                  </a:lnTo>
                  <a:lnTo>
                    <a:pt x="61" y="0"/>
                  </a:lnTo>
                  <a:lnTo>
                    <a:pt x="56" y="0"/>
                  </a:lnTo>
                  <a:lnTo>
                    <a:pt x="0" y="0"/>
                  </a:lnTo>
                  <a:lnTo>
                    <a:pt x="19" y="19"/>
                  </a:lnTo>
                  <a:lnTo>
                    <a:pt x="53" y="19"/>
                  </a:lnTo>
                  <a:lnTo>
                    <a:pt x="57" y="19"/>
                  </a:lnTo>
                  <a:lnTo>
                    <a:pt x="61" y="19"/>
                  </a:lnTo>
                  <a:lnTo>
                    <a:pt x="65" y="19"/>
                  </a:lnTo>
                  <a:lnTo>
                    <a:pt x="68" y="20"/>
                  </a:lnTo>
                  <a:lnTo>
                    <a:pt x="71" y="21"/>
                  </a:lnTo>
                  <a:lnTo>
                    <a:pt x="74" y="21"/>
                  </a:lnTo>
                  <a:lnTo>
                    <a:pt x="76" y="23"/>
                  </a:lnTo>
                  <a:lnTo>
                    <a:pt x="79" y="24"/>
                  </a:lnTo>
                  <a:lnTo>
                    <a:pt x="81" y="26"/>
                  </a:lnTo>
                  <a:lnTo>
                    <a:pt x="82" y="27"/>
                  </a:lnTo>
                  <a:lnTo>
                    <a:pt x="84" y="29"/>
                  </a:lnTo>
                  <a:lnTo>
                    <a:pt x="84" y="32"/>
                  </a:lnTo>
                  <a:lnTo>
                    <a:pt x="85" y="35"/>
                  </a:lnTo>
                  <a:lnTo>
                    <a:pt x="86" y="38"/>
                  </a:lnTo>
                  <a:lnTo>
                    <a:pt x="86" y="40"/>
                  </a:lnTo>
                  <a:lnTo>
                    <a:pt x="86" y="45"/>
                  </a:lnTo>
                  <a:lnTo>
                    <a:pt x="86" y="48"/>
                  </a:lnTo>
                  <a:lnTo>
                    <a:pt x="86" y="52"/>
                  </a:lnTo>
                  <a:lnTo>
                    <a:pt x="85" y="55"/>
                  </a:lnTo>
                  <a:lnTo>
                    <a:pt x="84" y="58"/>
                  </a:lnTo>
                  <a:lnTo>
                    <a:pt x="84" y="61"/>
                  </a:lnTo>
                  <a:lnTo>
                    <a:pt x="82" y="63"/>
                  </a:lnTo>
                  <a:lnTo>
                    <a:pt x="81" y="65"/>
                  </a:lnTo>
                  <a:lnTo>
                    <a:pt x="79" y="66"/>
                  </a:lnTo>
                  <a:lnTo>
                    <a:pt x="76" y="68"/>
                  </a:lnTo>
                  <a:lnTo>
                    <a:pt x="74" y="69"/>
                  </a:lnTo>
                  <a:lnTo>
                    <a:pt x="71" y="70"/>
                  </a:lnTo>
                  <a:lnTo>
                    <a:pt x="68" y="71"/>
                  </a:lnTo>
                  <a:lnTo>
                    <a:pt x="65" y="72"/>
                  </a:lnTo>
                  <a:lnTo>
                    <a:pt x="61" y="72"/>
                  </a:lnTo>
                  <a:lnTo>
                    <a:pt x="58" y="72"/>
                  </a:lnTo>
                  <a:lnTo>
                    <a:pt x="53" y="72"/>
                  </a:lnTo>
                  <a:lnTo>
                    <a:pt x="19" y="72"/>
                  </a:lnTo>
                  <a:lnTo>
                    <a:pt x="19" y="19"/>
                  </a:lnTo>
                  <a:lnTo>
                    <a:pt x="0" y="0"/>
                  </a:lnTo>
                </a:path>
              </a:pathLst>
            </a:custGeom>
            <a:solidFill>
              <a:srgbClr val="000000"/>
            </a:solidFill>
            <a:ln w="12700" cap="rnd">
              <a:noFill/>
              <a:round/>
              <a:headEnd/>
              <a:tailEnd/>
            </a:ln>
          </p:spPr>
          <p:txBody>
            <a:bodyPr/>
            <a:lstStyle/>
            <a:p>
              <a:pPr eaLnBrk="0" hangingPunct="0"/>
              <a:endParaRPr lang="en-US" dirty="0"/>
            </a:p>
          </p:txBody>
        </p:sp>
        <p:sp>
          <p:nvSpPr>
            <p:cNvPr id="3118" name="Freeform 3313"/>
            <p:cNvSpPr>
              <a:spLocks/>
            </p:cNvSpPr>
            <p:nvPr/>
          </p:nvSpPr>
          <p:spPr bwMode="auto">
            <a:xfrm>
              <a:off x="2489" y="3009"/>
              <a:ext cx="96" cy="123"/>
            </a:xfrm>
            <a:custGeom>
              <a:avLst/>
              <a:gdLst>
                <a:gd name="T0" fmla="*/ 75 w 96"/>
                <a:gd name="T1" fmla="*/ 86 h 123"/>
                <a:gd name="T2" fmla="*/ 71 w 96"/>
                <a:gd name="T3" fmla="*/ 93 h 123"/>
                <a:gd name="T4" fmla="*/ 67 w 96"/>
                <a:gd name="T5" fmla="*/ 98 h 123"/>
                <a:gd name="T6" fmla="*/ 61 w 96"/>
                <a:gd name="T7" fmla="*/ 102 h 123"/>
                <a:gd name="T8" fmla="*/ 55 w 96"/>
                <a:gd name="T9" fmla="*/ 104 h 123"/>
                <a:gd name="T10" fmla="*/ 46 w 96"/>
                <a:gd name="T11" fmla="*/ 104 h 123"/>
                <a:gd name="T12" fmla="*/ 37 w 96"/>
                <a:gd name="T13" fmla="*/ 102 h 123"/>
                <a:gd name="T14" fmla="*/ 29 w 96"/>
                <a:gd name="T15" fmla="*/ 96 h 123"/>
                <a:gd name="T16" fmla="*/ 24 w 96"/>
                <a:gd name="T17" fmla="*/ 89 h 123"/>
                <a:gd name="T18" fmla="*/ 20 w 96"/>
                <a:gd name="T19" fmla="*/ 79 h 123"/>
                <a:gd name="T20" fmla="*/ 19 w 96"/>
                <a:gd name="T21" fmla="*/ 67 h 123"/>
                <a:gd name="T22" fmla="*/ 95 w 96"/>
                <a:gd name="T23" fmla="*/ 58 h 123"/>
                <a:gd name="T24" fmla="*/ 93 w 96"/>
                <a:gd name="T25" fmla="*/ 39 h 123"/>
                <a:gd name="T26" fmla="*/ 88 w 96"/>
                <a:gd name="T27" fmla="*/ 24 h 123"/>
                <a:gd name="T28" fmla="*/ 80 w 96"/>
                <a:gd name="T29" fmla="*/ 11 h 123"/>
                <a:gd name="T30" fmla="*/ 68 w 96"/>
                <a:gd name="T31" fmla="*/ 4 h 123"/>
                <a:gd name="T32" fmla="*/ 54 w 96"/>
                <a:gd name="T33" fmla="*/ 1 h 123"/>
                <a:gd name="T34" fmla="*/ 38 w 96"/>
                <a:gd name="T35" fmla="*/ 1 h 123"/>
                <a:gd name="T36" fmla="*/ 24 w 96"/>
                <a:gd name="T37" fmla="*/ 7 h 123"/>
                <a:gd name="T38" fmla="*/ 13 w 96"/>
                <a:gd name="T39" fmla="*/ 16 h 123"/>
                <a:gd name="T40" fmla="*/ 6 w 96"/>
                <a:gd name="T41" fmla="*/ 31 h 123"/>
                <a:gd name="T42" fmla="*/ 1 w 96"/>
                <a:gd name="T43" fmla="*/ 49 h 123"/>
                <a:gd name="T44" fmla="*/ 1 w 96"/>
                <a:gd name="T45" fmla="*/ 69 h 123"/>
                <a:gd name="T46" fmla="*/ 4 w 96"/>
                <a:gd name="T47" fmla="*/ 87 h 123"/>
                <a:gd name="T48" fmla="*/ 10 w 96"/>
                <a:gd name="T49" fmla="*/ 102 h 123"/>
                <a:gd name="T50" fmla="*/ 20 w 96"/>
                <a:gd name="T51" fmla="*/ 112 h 123"/>
                <a:gd name="T52" fmla="*/ 32 w 96"/>
                <a:gd name="T53" fmla="*/ 119 h 123"/>
                <a:gd name="T54" fmla="*/ 48 w 96"/>
                <a:gd name="T55" fmla="*/ 122 h 123"/>
                <a:gd name="T56" fmla="*/ 61 w 96"/>
                <a:gd name="T57" fmla="*/ 120 h 123"/>
                <a:gd name="T58" fmla="*/ 72 w 96"/>
                <a:gd name="T59" fmla="*/ 115 h 123"/>
                <a:gd name="T60" fmla="*/ 82 w 96"/>
                <a:gd name="T61" fmla="*/ 108 h 123"/>
                <a:gd name="T62" fmla="*/ 88 w 96"/>
                <a:gd name="T63" fmla="*/ 98 h 123"/>
                <a:gd name="T64" fmla="*/ 93 w 96"/>
                <a:gd name="T65" fmla="*/ 86 h 123"/>
                <a:gd name="T66" fmla="*/ 19 w 96"/>
                <a:gd name="T67" fmla="*/ 51 h 123"/>
                <a:gd name="T68" fmla="*/ 21 w 96"/>
                <a:gd name="T69" fmla="*/ 39 h 123"/>
                <a:gd name="T70" fmla="*/ 24 w 96"/>
                <a:gd name="T71" fmla="*/ 31 h 123"/>
                <a:gd name="T72" fmla="*/ 29 w 96"/>
                <a:gd name="T73" fmla="*/ 24 h 123"/>
                <a:gd name="T74" fmla="*/ 37 w 96"/>
                <a:gd name="T75" fmla="*/ 19 h 123"/>
                <a:gd name="T76" fmla="*/ 45 w 96"/>
                <a:gd name="T77" fmla="*/ 17 h 123"/>
                <a:gd name="T78" fmla="*/ 55 w 96"/>
                <a:gd name="T79" fmla="*/ 18 h 123"/>
                <a:gd name="T80" fmla="*/ 63 w 96"/>
                <a:gd name="T81" fmla="*/ 21 h 123"/>
                <a:gd name="T82" fmla="*/ 70 w 96"/>
                <a:gd name="T83" fmla="*/ 26 h 123"/>
                <a:gd name="T84" fmla="*/ 74 w 96"/>
                <a:gd name="T85" fmla="*/ 33 h 123"/>
                <a:gd name="T86" fmla="*/ 76 w 96"/>
                <a:gd name="T87" fmla="*/ 43 h 123"/>
                <a:gd name="T88" fmla="*/ 19 w 96"/>
                <a:gd name="T89" fmla="*/ 51 h 1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6"/>
                <a:gd name="T136" fmla="*/ 0 h 123"/>
                <a:gd name="T137" fmla="*/ 96 w 96"/>
                <a:gd name="T138" fmla="*/ 123 h 1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6" h="123">
                  <a:moveTo>
                    <a:pt x="76" y="81"/>
                  </a:moveTo>
                  <a:lnTo>
                    <a:pt x="76" y="84"/>
                  </a:lnTo>
                  <a:lnTo>
                    <a:pt x="75" y="86"/>
                  </a:lnTo>
                  <a:lnTo>
                    <a:pt x="74" y="89"/>
                  </a:lnTo>
                  <a:lnTo>
                    <a:pt x="73" y="91"/>
                  </a:lnTo>
                  <a:lnTo>
                    <a:pt x="71" y="93"/>
                  </a:lnTo>
                  <a:lnTo>
                    <a:pt x="71" y="94"/>
                  </a:lnTo>
                  <a:lnTo>
                    <a:pt x="69" y="96"/>
                  </a:lnTo>
                  <a:lnTo>
                    <a:pt x="67" y="98"/>
                  </a:lnTo>
                  <a:lnTo>
                    <a:pt x="66" y="99"/>
                  </a:lnTo>
                  <a:lnTo>
                    <a:pt x="64" y="101"/>
                  </a:lnTo>
                  <a:lnTo>
                    <a:pt x="61" y="102"/>
                  </a:lnTo>
                  <a:lnTo>
                    <a:pt x="59" y="103"/>
                  </a:lnTo>
                  <a:lnTo>
                    <a:pt x="57" y="104"/>
                  </a:lnTo>
                  <a:lnTo>
                    <a:pt x="55" y="104"/>
                  </a:lnTo>
                  <a:lnTo>
                    <a:pt x="52" y="104"/>
                  </a:lnTo>
                  <a:lnTo>
                    <a:pt x="50" y="104"/>
                  </a:lnTo>
                  <a:lnTo>
                    <a:pt x="46" y="104"/>
                  </a:lnTo>
                  <a:lnTo>
                    <a:pt x="42" y="104"/>
                  </a:lnTo>
                  <a:lnTo>
                    <a:pt x="40" y="103"/>
                  </a:lnTo>
                  <a:lnTo>
                    <a:pt x="37" y="102"/>
                  </a:lnTo>
                  <a:lnTo>
                    <a:pt x="34" y="100"/>
                  </a:lnTo>
                  <a:lnTo>
                    <a:pt x="31" y="99"/>
                  </a:lnTo>
                  <a:lnTo>
                    <a:pt x="29" y="96"/>
                  </a:lnTo>
                  <a:lnTo>
                    <a:pt x="27" y="94"/>
                  </a:lnTo>
                  <a:lnTo>
                    <a:pt x="25" y="92"/>
                  </a:lnTo>
                  <a:lnTo>
                    <a:pt x="24" y="89"/>
                  </a:lnTo>
                  <a:lnTo>
                    <a:pt x="22" y="86"/>
                  </a:lnTo>
                  <a:lnTo>
                    <a:pt x="21" y="83"/>
                  </a:lnTo>
                  <a:lnTo>
                    <a:pt x="20" y="79"/>
                  </a:lnTo>
                  <a:lnTo>
                    <a:pt x="20" y="75"/>
                  </a:lnTo>
                  <a:lnTo>
                    <a:pt x="19" y="71"/>
                  </a:lnTo>
                  <a:lnTo>
                    <a:pt x="19" y="67"/>
                  </a:lnTo>
                  <a:lnTo>
                    <a:pt x="95" y="67"/>
                  </a:lnTo>
                  <a:lnTo>
                    <a:pt x="95" y="62"/>
                  </a:lnTo>
                  <a:lnTo>
                    <a:pt x="95" y="58"/>
                  </a:lnTo>
                  <a:lnTo>
                    <a:pt x="95" y="51"/>
                  </a:lnTo>
                  <a:lnTo>
                    <a:pt x="95" y="45"/>
                  </a:lnTo>
                  <a:lnTo>
                    <a:pt x="93" y="39"/>
                  </a:lnTo>
                  <a:lnTo>
                    <a:pt x="92" y="33"/>
                  </a:lnTo>
                  <a:lnTo>
                    <a:pt x="90" y="28"/>
                  </a:lnTo>
                  <a:lnTo>
                    <a:pt x="88" y="24"/>
                  </a:lnTo>
                  <a:lnTo>
                    <a:pt x="86" y="19"/>
                  </a:lnTo>
                  <a:lnTo>
                    <a:pt x="83" y="15"/>
                  </a:lnTo>
                  <a:lnTo>
                    <a:pt x="80" y="11"/>
                  </a:lnTo>
                  <a:lnTo>
                    <a:pt x="76" y="9"/>
                  </a:lnTo>
                  <a:lnTo>
                    <a:pt x="72" y="6"/>
                  </a:lnTo>
                  <a:lnTo>
                    <a:pt x="68" y="4"/>
                  </a:lnTo>
                  <a:lnTo>
                    <a:pt x="63" y="3"/>
                  </a:lnTo>
                  <a:lnTo>
                    <a:pt x="58" y="1"/>
                  </a:lnTo>
                  <a:lnTo>
                    <a:pt x="54" y="1"/>
                  </a:lnTo>
                  <a:lnTo>
                    <a:pt x="48" y="0"/>
                  </a:lnTo>
                  <a:lnTo>
                    <a:pt x="42" y="1"/>
                  </a:lnTo>
                  <a:lnTo>
                    <a:pt x="38" y="1"/>
                  </a:lnTo>
                  <a:lnTo>
                    <a:pt x="32" y="3"/>
                  </a:lnTo>
                  <a:lnTo>
                    <a:pt x="28" y="4"/>
                  </a:lnTo>
                  <a:lnTo>
                    <a:pt x="24" y="7"/>
                  </a:lnTo>
                  <a:lnTo>
                    <a:pt x="20" y="10"/>
                  </a:lnTo>
                  <a:lnTo>
                    <a:pt x="16" y="12"/>
                  </a:lnTo>
                  <a:lnTo>
                    <a:pt x="13" y="16"/>
                  </a:lnTo>
                  <a:lnTo>
                    <a:pt x="10" y="21"/>
                  </a:lnTo>
                  <a:lnTo>
                    <a:pt x="8" y="25"/>
                  </a:lnTo>
                  <a:lnTo>
                    <a:pt x="6" y="31"/>
                  </a:lnTo>
                  <a:lnTo>
                    <a:pt x="4" y="36"/>
                  </a:lnTo>
                  <a:lnTo>
                    <a:pt x="3" y="42"/>
                  </a:lnTo>
                  <a:lnTo>
                    <a:pt x="1" y="49"/>
                  </a:lnTo>
                  <a:lnTo>
                    <a:pt x="1" y="54"/>
                  </a:lnTo>
                  <a:lnTo>
                    <a:pt x="0" y="62"/>
                  </a:lnTo>
                  <a:lnTo>
                    <a:pt x="1" y="69"/>
                  </a:lnTo>
                  <a:lnTo>
                    <a:pt x="1" y="75"/>
                  </a:lnTo>
                  <a:lnTo>
                    <a:pt x="3" y="81"/>
                  </a:lnTo>
                  <a:lnTo>
                    <a:pt x="4" y="87"/>
                  </a:lnTo>
                  <a:lnTo>
                    <a:pt x="6" y="92"/>
                  </a:lnTo>
                  <a:lnTo>
                    <a:pt x="8" y="97"/>
                  </a:lnTo>
                  <a:lnTo>
                    <a:pt x="10" y="102"/>
                  </a:lnTo>
                  <a:lnTo>
                    <a:pt x="13" y="106"/>
                  </a:lnTo>
                  <a:lnTo>
                    <a:pt x="16" y="110"/>
                  </a:lnTo>
                  <a:lnTo>
                    <a:pt x="20" y="112"/>
                  </a:lnTo>
                  <a:lnTo>
                    <a:pt x="24" y="115"/>
                  </a:lnTo>
                  <a:lnTo>
                    <a:pt x="28" y="117"/>
                  </a:lnTo>
                  <a:lnTo>
                    <a:pt x="32" y="119"/>
                  </a:lnTo>
                  <a:lnTo>
                    <a:pt x="38" y="120"/>
                  </a:lnTo>
                  <a:lnTo>
                    <a:pt x="42" y="121"/>
                  </a:lnTo>
                  <a:lnTo>
                    <a:pt x="48" y="122"/>
                  </a:lnTo>
                  <a:lnTo>
                    <a:pt x="52" y="122"/>
                  </a:lnTo>
                  <a:lnTo>
                    <a:pt x="56" y="121"/>
                  </a:lnTo>
                  <a:lnTo>
                    <a:pt x="61" y="120"/>
                  </a:lnTo>
                  <a:lnTo>
                    <a:pt x="65" y="118"/>
                  </a:lnTo>
                  <a:lnTo>
                    <a:pt x="69" y="117"/>
                  </a:lnTo>
                  <a:lnTo>
                    <a:pt x="72" y="115"/>
                  </a:lnTo>
                  <a:lnTo>
                    <a:pt x="75" y="113"/>
                  </a:lnTo>
                  <a:lnTo>
                    <a:pt x="78" y="111"/>
                  </a:lnTo>
                  <a:lnTo>
                    <a:pt x="82" y="108"/>
                  </a:lnTo>
                  <a:lnTo>
                    <a:pt x="85" y="105"/>
                  </a:lnTo>
                  <a:lnTo>
                    <a:pt x="87" y="101"/>
                  </a:lnTo>
                  <a:lnTo>
                    <a:pt x="88" y="98"/>
                  </a:lnTo>
                  <a:lnTo>
                    <a:pt x="90" y="94"/>
                  </a:lnTo>
                  <a:lnTo>
                    <a:pt x="92" y="90"/>
                  </a:lnTo>
                  <a:lnTo>
                    <a:pt x="93" y="86"/>
                  </a:lnTo>
                  <a:lnTo>
                    <a:pt x="94" y="81"/>
                  </a:lnTo>
                  <a:lnTo>
                    <a:pt x="76" y="81"/>
                  </a:lnTo>
                  <a:lnTo>
                    <a:pt x="19" y="51"/>
                  </a:lnTo>
                  <a:lnTo>
                    <a:pt x="19" y="47"/>
                  </a:lnTo>
                  <a:lnTo>
                    <a:pt x="20" y="43"/>
                  </a:lnTo>
                  <a:lnTo>
                    <a:pt x="21" y="39"/>
                  </a:lnTo>
                  <a:lnTo>
                    <a:pt x="22" y="36"/>
                  </a:lnTo>
                  <a:lnTo>
                    <a:pt x="23" y="33"/>
                  </a:lnTo>
                  <a:lnTo>
                    <a:pt x="24" y="31"/>
                  </a:lnTo>
                  <a:lnTo>
                    <a:pt x="25" y="28"/>
                  </a:lnTo>
                  <a:lnTo>
                    <a:pt x="27" y="26"/>
                  </a:lnTo>
                  <a:lnTo>
                    <a:pt x="29" y="24"/>
                  </a:lnTo>
                  <a:lnTo>
                    <a:pt x="32" y="22"/>
                  </a:lnTo>
                  <a:lnTo>
                    <a:pt x="34" y="21"/>
                  </a:lnTo>
                  <a:lnTo>
                    <a:pt x="37" y="19"/>
                  </a:lnTo>
                  <a:lnTo>
                    <a:pt x="40" y="18"/>
                  </a:lnTo>
                  <a:lnTo>
                    <a:pt x="42" y="18"/>
                  </a:lnTo>
                  <a:lnTo>
                    <a:pt x="45" y="17"/>
                  </a:lnTo>
                  <a:lnTo>
                    <a:pt x="49" y="17"/>
                  </a:lnTo>
                  <a:lnTo>
                    <a:pt x="52" y="17"/>
                  </a:lnTo>
                  <a:lnTo>
                    <a:pt x="55" y="18"/>
                  </a:lnTo>
                  <a:lnTo>
                    <a:pt x="57" y="18"/>
                  </a:lnTo>
                  <a:lnTo>
                    <a:pt x="60" y="19"/>
                  </a:lnTo>
                  <a:lnTo>
                    <a:pt x="63" y="21"/>
                  </a:lnTo>
                  <a:lnTo>
                    <a:pt x="65" y="22"/>
                  </a:lnTo>
                  <a:lnTo>
                    <a:pt x="68" y="24"/>
                  </a:lnTo>
                  <a:lnTo>
                    <a:pt x="70" y="26"/>
                  </a:lnTo>
                  <a:lnTo>
                    <a:pt x="71" y="28"/>
                  </a:lnTo>
                  <a:lnTo>
                    <a:pt x="72" y="31"/>
                  </a:lnTo>
                  <a:lnTo>
                    <a:pt x="74" y="33"/>
                  </a:lnTo>
                  <a:lnTo>
                    <a:pt x="75" y="36"/>
                  </a:lnTo>
                  <a:lnTo>
                    <a:pt x="76" y="39"/>
                  </a:lnTo>
                  <a:lnTo>
                    <a:pt x="76" y="43"/>
                  </a:lnTo>
                  <a:lnTo>
                    <a:pt x="77" y="47"/>
                  </a:lnTo>
                  <a:lnTo>
                    <a:pt x="77" y="51"/>
                  </a:lnTo>
                  <a:lnTo>
                    <a:pt x="19" y="51"/>
                  </a:lnTo>
                  <a:lnTo>
                    <a:pt x="76" y="81"/>
                  </a:lnTo>
                </a:path>
              </a:pathLst>
            </a:custGeom>
            <a:solidFill>
              <a:srgbClr val="000000"/>
            </a:solidFill>
            <a:ln w="12700" cap="rnd">
              <a:noFill/>
              <a:round/>
              <a:headEnd/>
              <a:tailEnd/>
            </a:ln>
          </p:spPr>
          <p:txBody>
            <a:bodyPr/>
            <a:lstStyle/>
            <a:p>
              <a:pPr eaLnBrk="0" hangingPunct="0"/>
              <a:endParaRPr lang="en-US" dirty="0"/>
            </a:p>
          </p:txBody>
        </p:sp>
        <p:sp>
          <p:nvSpPr>
            <p:cNvPr id="3119" name="Freeform 3314"/>
            <p:cNvSpPr>
              <a:spLocks/>
            </p:cNvSpPr>
            <p:nvPr/>
          </p:nvSpPr>
          <p:spPr bwMode="auto">
            <a:xfrm>
              <a:off x="2598" y="2980"/>
              <a:ext cx="51" cy="149"/>
            </a:xfrm>
            <a:custGeom>
              <a:avLst/>
              <a:gdLst>
                <a:gd name="T0" fmla="*/ 32 w 51"/>
                <a:gd name="T1" fmla="*/ 117 h 149"/>
                <a:gd name="T2" fmla="*/ 32 w 51"/>
                <a:gd name="T3" fmla="*/ 47 h 149"/>
                <a:gd name="T4" fmla="*/ 50 w 51"/>
                <a:gd name="T5" fmla="*/ 47 h 149"/>
                <a:gd name="T6" fmla="*/ 50 w 51"/>
                <a:gd name="T7" fmla="*/ 32 h 149"/>
                <a:gd name="T8" fmla="*/ 32 w 51"/>
                <a:gd name="T9" fmla="*/ 32 h 149"/>
                <a:gd name="T10" fmla="*/ 32 w 51"/>
                <a:gd name="T11" fmla="*/ 0 h 149"/>
                <a:gd name="T12" fmla="*/ 15 w 51"/>
                <a:gd name="T13" fmla="*/ 0 h 149"/>
                <a:gd name="T14" fmla="*/ 15 w 51"/>
                <a:gd name="T15" fmla="*/ 32 h 149"/>
                <a:gd name="T16" fmla="*/ 0 w 51"/>
                <a:gd name="T17" fmla="*/ 32 h 149"/>
                <a:gd name="T18" fmla="*/ 0 w 51"/>
                <a:gd name="T19" fmla="*/ 47 h 149"/>
                <a:gd name="T20" fmla="*/ 15 w 51"/>
                <a:gd name="T21" fmla="*/ 47 h 149"/>
                <a:gd name="T22" fmla="*/ 15 w 51"/>
                <a:gd name="T23" fmla="*/ 125 h 149"/>
                <a:gd name="T24" fmla="*/ 15 w 51"/>
                <a:gd name="T25" fmla="*/ 128 h 149"/>
                <a:gd name="T26" fmla="*/ 15 w 51"/>
                <a:gd name="T27" fmla="*/ 131 h 149"/>
                <a:gd name="T28" fmla="*/ 16 w 51"/>
                <a:gd name="T29" fmla="*/ 134 h 149"/>
                <a:gd name="T30" fmla="*/ 16 w 51"/>
                <a:gd name="T31" fmla="*/ 136 h 149"/>
                <a:gd name="T32" fmla="*/ 17 w 51"/>
                <a:gd name="T33" fmla="*/ 137 h 149"/>
                <a:gd name="T34" fmla="*/ 18 w 51"/>
                <a:gd name="T35" fmla="*/ 139 h 149"/>
                <a:gd name="T36" fmla="*/ 19 w 51"/>
                <a:gd name="T37" fmla="*/ 141 h 149"/>
                <a:gd name="T38" fmla="*/ 20 w 51"/>
                <a:gd name="T39" fmla="*/ 143 h 149"/>
                <a:gd name="T40" fmla="*/ 21 w 51"/>
                <a:gd name="T41" fmla="*/ 144 h 149"/>
                <a:gd name="T42" fmla="*/ 23 w 51"/>
                <a:gd name="T43" fmla="*/ 145 h 149"/>
                <a:gd name="T44" fmla="*/ 25 w 51"/>
                <a:gd name="T45" fmla="*/ 146 h 149"/>
                <a:gd name="T46" fmla="*/ 27 w 51"/>
                <a:gd name="T47" fmla="*/ 147 h 149"/>
                <a:gd name="T48" fmla="*/ 29 w 51"/>
                <a:gd name="T49" fmla="*/ 147 h 149"/>
                <a:gd name="T50" fmla="*/ 31 w 51"/>
                <a:gd name="T51" fmla="*/ 148 h 149"/>
                <a:gd name="T52" fmla="*/ 34 w 51"/>
                <a:gd name="T53" fmla="*/ 148 h 149"/>
                <a:gd name="T54" fmla="*/ 37 w 51"/>
                <a:gd name="T55" fmla="*/ 148 h 149"/>
                <a:gd name="T56" fmla="*/ 39 w 51"/>
                <a:gd name="T57" fmla="*/ 148 h 149"/>
                <a:gd name="T58" fmla="*/ 43 w 51"/>
                <a:gd name="T59" fmla="*/ 148 h 149"/>
                <a:gd name="T60" fmla="*/ 46 w 51"/>
                <a:gd name="T61" fmla="*/ 147 h 149"/>
                <a:gd name="T62" fmla="*/ 50 w 51"/>
                <a:gd name="T63" fmla="*/ 146 h 149"/>
                <a:gd name="T64" fmla="*/ 50 w 51"/>
                <a:gd name="T65" fmla="*/ 130 h 149"/>
                <a:gd name="T66" fmla="*/ 45 w 51"/>
                <a:gd name="T67" fmla="*/ 131 h 149"/>
                <a:gd name="T68" fmla="*/ 41 w 51"/>
                <a:gd name="T69" fmla="*/ 131 h 149"/>
                <a:gd name="T70" fmla="*/ 38 w 51"/>
                <a:gd name="T71" fmla="*/ 131 h 149"/>
                <a:gd name="T72" fmla="*/ 37 w 51"/>
                <a:gd name="T73" fmla="*/ 130 h 149"/>
                <a:gd name="T74" fmla="*/ 35 w 51"/>
                <a:gd name="T75" fmla="*/ 130 h 149"/>
                <a:gd name="T76" fmla="*/ 34 w 51"/>
                <a:gd name="T77" fmla="*/ 128 h 149"/>
                <a:gd name="T78" fmla="*/ 33 w 51"/>
                <a:gd name="T79" fmla="*/ 126 h 149"/>
                <a:gd name="T80" fmla="*/ 32 w 51"/>
                <a:gd name="T81" fmla="*/ 124 h 149"/>
                <a:gd name="T82" fmla="*/ 32 w 51"/>
                <a:gd name="T83" fmla="*/ 121 h 149"/>
                <a:gd name="T84" fmla="*/ 32 w 51"/>
                <a:gd name="T85" fmla="*/ 117 h 14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
                <a:gd name="T130" fmla="*/ 0 h 149"/>
                <a:gd name="T131" fmla="*/ 51 w 51"/>
                <a:gd name="T132" fmla="*/ 149 h 14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 h="149">
                  <a:moveTo>
                    <a:pt x="32" y="117"/>
                  </a:moveTo>
                  <a:lnTo>
                    <a:pt x="32" y="47"/>
                  </a:lnTo>
                  <a:lnTo>
                    <a:pt x="50" y="47"/>
                  </a:lnTo>
                  <a:lnTo>
                    <a:pt x="50" y="32"/>
                  </a:lnTo>
                  <a:lnTo>
                    <a:pt x="32" y="32"/>
                  </a:lnTo>
                  <a:lnTo>
                    <a:pt x="32" y="0"/>
                  </a:lnTo>
                  <a:lnTo>
                    <a:pt x="15" y="0"/>
                  </a:lnTo>
                  <a:lnTo>
                    <a:pt x="15" y="32"/>
                  </a:lnTo>
                  <a:lnTo>
                    <a:pt x="0" y="32"/>
                  </a:lnTo>
                  <a:lnTo>
                    <a:pt x="0" y="47"/>
                  </a:lnTo>
                  <a:lnTo>
                    <a:pt x="15" y="47"/>
                  </a:lnTo>
                  <a:lnTo>
                    <a:pt x="15" y="125"/>
                  </a:lnTo>
                  <a:lnTo>
                    <a:pt x="15" y="128"/>
                  </a:lnTo>
                  <a:lnTo>
                    <a:pt x="15" y="131"/>
                  </a:lnTo>
                  <a:lnTo>
                    <a:pt x="16" y="134"/>
                  </a:lnTo>
                  <a:lnTo>
                    <a:pt x="16" y="136"/>
                  </a:lnTo>
                  <a:lnTo>
                    <a:pt x="17" y="137"/>
                  </a:lnTo>
                  <a:lnTo>
                    <a:pt x="18" y="139"/>
                  </a:lnTo>
                  <a:lnTo>
                    <a:pt x="19" y="141"/>
                  </a:lnTo>
                  <a:lnTo>
                    <a:pt x="20" y="143"/>
                  </a:lnTo>
                  <a:lnTo>
                    <a:pt x="21" y="144"/>
                  </a:lnTo>
                  <a:lnTo>
                    <a:pt x="23" y="145"/>
                  </a:lnTo>
                  <a:lnTo>
                    <a:pt x="25" y="146"/>
                  </a:lnTo>
                  <a:lnTo>
                    <a:pt x="27" y="147"/>
                  </a:lnTo>
                  <a:lnTo>
                    <a:pt x="29" y="147"/>
                  </a:lnTo>
                  <a:lnTo>
                    <a:pt x="31" y="148"/>
                  </a:lnTo>
                  <a:lnTo>
                    <a:pt x="34" y="148"/>
                  </a:lnTo>
                  <a:lnTo>
                    <a:pt x="37" y="148"/>
                  </a:lnTo>
                  <a:lnTo>
                    <a:pt x="39" y="148"/>
                  </a:lnTo>
                  <a:lnTo>
                    <a:pt x="43" y="148"/>
                  </a:lnTo>
                  <a:lnTo>
                    <a:pt x="46" y="147"/>
                  </a:lnTo>
                  <a:lnTo>
                    <a:pt x="50" y="146"/>
                  </a:lnTo>
                  <a:lnTo>
                    <a:pt x="50" y="130"/>
                  </a:lnTo>
                  <a:lnTo>
                    <a:pt x="45" y="131"/>
                  </a:lnTo>
                  <a:lnTo>
                    <a:pt x="41" y="131"/>
                  </a:lnTo>
                  <a:lnTo>
                    <a:pt x="38" y="131"/>
                  </a:lnTo>
                  <a:lnTo>
                    <a:pt x="37" y="130"/>
                  </a:lnTo>
                  <a:lnTo>
                    <a:pt x="35" y="130"/>
                  </a:lnTo>
                  <a:lnTo>
                    <a:pt x="34" y="128"/>
                  </a:lnTo>
                  <a:lnTo>
                    <a:pt x="33" y="126"/>
                  </a:lnTo>
                  <a:lnTo>
                    <a:pt x="32" y="124"/>
                  </a:lnTo>
                  <a:lnTo>
                    <a:pt x="32" y="121"/>
                  </a:lnTo>
                  <a:lnTo>
                    <a:pt x="32" y="117"/>
                  </a:lnTo>
                </a:path>
              </a:pathLst>
            </a:custGeom>
            <a:solidFill>
              <a:srgbClr val="000000"/>
            </a:solidFill>
            <a:ln w="12700" cap="rnd">
              <a:noFill/>
              <a:round/>
              <a:headEnd/>
              <a:tailEnd/>
            </a:ln>
          </p:spPr>
          <p:txBody>
            <a:bodyPr/>
            <a:lstStyle/>
            <a:p>
              <a:pPr eaLnBrk="0" hangingPunct="0"/>
              <a:endParaRPr lang="en-US" dirty="0"/>
            </a:p>
          </p:txBody>
        </p:sp>
        <p:sp>
          <p:nvSpPr>
            <p:cNvPr id="3120" name="Freeform 3315"/>
            <p:cNvSpPr>
              <a:spLocks/>
            </p:cNvSpPr>
            <p:nvPr/>
          </p:nvSpPr>
          <p:spPr bwMode="auto">
            <a:xfrm>
              <a:off x="2667" y="3009"/>
              <a:ext cx="96" cy="123"/>
            </a:xfrm>
            <a:custGeom>
              <a:avLst/>
              <a:gdLst>
                <a:gd name="T0" fmla="*/ 74 w 96"/>
                <a:gd name="T1" fmla="*/ 86 h 123"/>
                <a:gd name="T2" fmla="*/ 71 w 96"/>
                <a:gd name="T3" fmla="*/ 93 h 123"/>
                <a:gd name="T4" fmla="*/ 67 w 96"/>
                <a:gd name="T5" fmla="*/ 98 h 123"/>
                <a:gd name="T6" fmla="*/ 61 w 96"/>
                <a:gd name="T7" fmla="*/ 102 h 123"/>
                <a:gd name="T8" fmla="*/ 54 w 96"/>
                <a:gd name="T9" fmla="*/ 104 h 123"/>
                <a:gd name="T10" fmla="*/ 45 w 96"/>
                <a:gd name="T11" fmla="*/ 104 h 123"/>
                <a:gd name="T12" fmla="*/ 37 w 96"/>
                <a:gd name="T13" fmla="*/ 102 h 123"/>
                <a:gd name="T14" fmla="*/ 28 w 96"/>
                <a:gd name="T15" fmla="*/ 96 h 123"/>
                <a:gd name="T16" fmla="*/ 24 w 96"/>
                <a:gd name="T17" fmla="*/ 89 h 123"/>
                <a:gd name="T18" fmla="*/ 20 w 96"/>
                <a:gd name="T19" fmla="*/ 79 h 123"/>
                <a:gd name="T20" fmla="*/ 18 w 96"/>
                <a:gd name="T21" fmla="*/ 67 h 123"/>
                <a:gd name="T22" fmla="*/ 95 w 96"/>
                <a:gd name="T23" fmla="*/ 58 h 123"/>
                <a:gd name="T24" fmla="*/ 93 w 96"/>
                <a:gd name="T25" fmla="*/ 39 h 123"/>
                <a:gd name="T26" fmla="*/ 87 w 96"/>
                <a:gd name="T27" fmla="*/ 24 h 123"/>
                <a:gd name="T28" fmla="*/ 79 w 96"/>
                <a:gd name="T29" fmla="*/ 11 h 123"/>
                <a:gd name="T30" fmla="*/ 68 w 96"/>
                <a:gd name="T31" fmla="*/ 4 h 123"/>
                <a:gd name="T32" fmla="*/ 53 w 96"/>
                <a:gd name="T33" fmla="*/ 1 h 123"/>
                <a:gd name="T34" fmla="*/ 37 w 96"/>
                <a:gd name="T35" fmla="*/ 1 h 123"/>
                <a:gd name="T36" fmla="*/ 24 w 96"/>
                <a:gd name="T37" fmla="*/ 7 h 123"/>
                <a:gd name="T38" fmla="*/ 12 w 96"/>
                <a:gd name="T39" fmla="*/ 16 h 123"/>
                <a:gd name="T40" fmla="*/ 5 w 96"/>
                <a:gd name="T41" fmla="*/ 31 h 123"/>
                <a:gd name="T42" fmla="*/ 1 w 96"/>
                <a:gd name="T43" fmla="*/ 49 h 123"/>
                <a:gd name="T44" fmla="*/ 0 w 96"/>
                <a:gd name="T45" fmla="*/ 69 h 123"/>
                <a:gd name="T46" fmla="*/ 3 w 96"/>
                <a:gd name="T47" fmla="*/ 87 h 123"/>
                <a:gd name="T48" fmla="*/ 10 w 96"/>
                <a:gd name="T49" fmla="*/ 102 h 123"/>
                <a:gd name="T50" fmla="*/ 20 w 96"/>
                <a:gd name="T51" fmla="*/ 112 h 123"/>
                <a:gd name="T52" fmla="*/ 32 w 96"/>
                <a:gd name="T53" fmla="*/ 119 h 123"/>
                <a:gd name="T54" fmla="*/ 47 w 96"/>
                <a:gd name="T55" fmla="*/ 122 h 123"/>
                <a:gd name="T56" fmla="*/ 60 w 96"/>
                <a:gd name="T57" fmla="*/ 120 h 123"/>
                <a:gd name="T58" fmla="*/ 71 w 96"/>
                <a:gd name="T59" fmla="*/ 115 h 123"/>
                <a:gd name="T60" fmla="*/ 81 w 96"/>
                <a:gd name="T61" fmla="*/ 108 h 123"/>
                <a:gd name="T62" fmla="*/ 88 w 96"/>
                <a:gd name="T63" fmla="*/ 98 h 123"/>
                <a:gd name="T64" fmla="*/ 92 w 96"/>
                <a:gd name="T65" fmla="*/ 86 h 123"/>
                <a:gd name="T66" fmla="*/ 18 w 96"/>
                <a:gd name="T67" fmla="*/ 51 h 123"/>
                <a:gd name="T68" fmla="*/ 20 w 96"/>
                <a:gd name="T69" fmla="*/ 39 h 123"/>
                <a:gd name="T70" fmla="*/ 24 w 96"/>
                <a:gd name="T71" fmla="*/ 31 h 123"/>
                <a:gd name="T72" fmla="*/ 29 w 96"/>
                <a:gd name="T73" fmla="*/ 24 h 123"/>
                <a:gd name="T74" fmla="*/ 36 w 96"/>
                <a:gd name="T75" fmla="*/ 19 h 123"/>
                <a:gd name="T76" fmla="*/ 44 w 96"/>
                <a:gd name="T77" fmla="*/ 17 h 123"/>
                <a:gd name="T78" fmla="*/ 55 w 96"/>
                <a:gd name="T79" fmla="*/ 18 h 123"/>
                <a:gd name="T80" fmla="*/ 62 w 96"/>
                <a:gd name="T81" fmla="*/ 21 h 123"/>
                <a:gd name="T82" fmla="*/ 69 w 96"/>
                <a:gd name="T83" fmla="*/ 26 h 123"/>
                <a:gd name="T84" fmla="*/ 73 w 96"/>
                <a:gd name="T85" fmla="*/ 33 h 123"/>
                <a:gd name="T86" fmla="*/ 76 w 96"/>
                <a:gd name="T87" fmla="*/ 43 h 123"/>
                <a:gd name="T88" fmla="*/ 18 w 96"/>
                <a:gd name="T89" fmla="*/ 51 h 1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6"/>
                <a:gd name="T136" fmla="*/ 0 h 123"/>
                <a:gd name="T137" fmla="*/ 96 w 96"/>
                <a:gd name="T138" fmla="*/ 123 h 1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6" h="123">
                  <a:moveTo>
                    <a:pt x="76" y="81"/>
                  </a:moveTo>
                  <a:lnTo>
                    <a:pt x="75" y="84"/>
                  </a:lnTo>
                  <a:lnTo>
                    <a:pt x="74" y="86"/>
                  </a:lnTo>
                  <a:lnTo>
                    <a:pt x="73" y="89"/>
                  </a:lnTo>
                  <a:lnTo>
                    <a:pt x="72" y="91"/>
                  </a:lnTo>
                  <a:lnTo>
                    <a:pt x="71" y="93"/>
                  </a:lnTo>
                  <a:lnTo>
                    <a:pt x="70" y="94"/>
                  </a:lnTo>
                  <a:lnTo>
                    <a:pt x="69" y="96"/>
                  </a:lnTo>
                  <a:lnTo>
                    <a:pt x="67" y="98"/>
                  </a:lnTo>
                  <a:lnTo>
                    <a:pt x="65" y="99"/>
                  </a:lnTo>
                  <a:lnTo>
                    <a:pt x="63" y="101"/>
                  </a:lnTo>
                  <a:lnTo>
                    <a:pt x="61" y="102"/>
                  </a:lnTo>
                  <a:lnTo>
                    <a:pt x="58" y="103"/>
                  </a:lnTo>
                  <a:lnTo>
                    <a:pt x="56" y="104"/>
                  </a:lnTo>
                  <a:lnTo>
                    <a:pt x="54" y="104"/>
                  </a:lnTo>
                  <a:lnTo>
                    <a:pt x="52" y="104"/>
                  </a:lnTo>
                  <a:lnTo>
                    <a:pt x="49" y="104"/>
                  </a:lnTo>
                  <a:lnTo>
                    <a:pt x="45" y="104"/>
                  </a:lnTo>
                  <a:lnTo>
                    <a:pt x="42" y="104"/>
                  </a:lnTo>
                  <a:lnTo>
                    <a:pt x="39" y="103"/>
                  </a:lnTo>
                  <a:lnTo>
                    <a:pt x="37" y="102"/>
                  </a:lnTo>
                  <a:lnTo>
                    <a:pt x="34" y="100"/>
                  </a:lnTo>
                  <a:lnTo>
                    <a:pt x="31" y="99"/>
                  </a:lnTo>
                  <a:lnTo>
                    <a:pt x="28" y="96"/>
                  </a:lnTo>
                  <a:lnTo>
                    <a:pt x="26" y="94"/>
                  </a:lnTo>
                  <a:lnTo>
                    <a:pt x="25" y="92"/>
                  </a:lnTo>
                  <a:lnTo>
                    <a:pt x="24" y="89"/>
                  </a:lnTo>
                  <a:lnTo>
                    <a:pt x="22" y="86"/>
                  </a:lnTo>
                  <a:lnTo>
                    <a:pt x="21" y="83"/>
                  </a:lnTo>
                  <a:lnTo>
                    <a:pt x="20" y="79"/>
                  </a:lnTo>
                  <a:lnTo>
                    <a:pt x="19" y="75"/>
                  </a:lnTo>
                  <a:lnTo>
                    <a:pt x="19" y="71"/>
                  </a:lnTo>
                  <a:lnTo>
                    <a:pt x="18" y="67"/>
                  </a:lnTo>
                  <a:lnTo>
                    <a:pt x="94" y="67"/>
                  </a:lnTo>
                  <a:lnTo>
                    <a:pt x="95" y="62"/>
                  </a:lnTo>
                  <a:lnTo>
                    <a:pt x="95" y="58"/>
                  </a:lnTo>
                  <a:lnTo>
                    <a:pt x="94" y="51"/>
                  </a:lnTo>
                  <a:lnTo>
                    <a:pt x="94" y="45"/>
                  </a:lnTo>
                  <a:lnTo>
                    <a:pt x="93" y="39"/>
                  </a:lnTo>
                  <a:lnTo>
                    <a:pt x="91" y="33"/>
                  </a:lnTo>
                  <a:lnTo>
                    <a:pt x="89" y="28"/>
                  </a:lnTo>
                  <a:lnTo>
                    <a:pt x="87" y="24"/>
                  </a:lnTo>
                  <a:lnTo>
                    <a:pt x="85" y="19"/>
                  </a:lnTo>
                  <a:lnTo>
                    <a:pt x="83" y="15"/>
                  </a:lnTo>
                  <a:lnTo>
                    <a:pt x="79" y="11"/>
                  </a:lnTo>
                  <a:lnTo>
                    <a:pt x="75" y="9"/>
                  </a:lnTo>
                  <a:lnTo>
                    <a:pt x="71" y="6"/>
                  </a:lnTo>
                  <a:lnTo>
                    <a:pt x="68" y="4"/>
                  </a:lnTo>
                  <a:lnTo>
                    <a:pt x="63" y="3"/>
                  </a:lnTo>
                  <a:lnTo>
                    <a:pt x="58" y="1"/>
                  </a:lnTo>
                  <a:lnTo>
                    <a:pt x="53" y="1"/>
                  </a:lnTo>
                  <a:lnTo>
                    <a:pt x="47" y="0"/>
                  </a:lnTo>
                  <a:lnTo>
                    <a:pt x="42" y="1"/>
                  </a:lnTo>
                  <a:lnTo>
                    <a:pt x="37" y="1"/>
                  </a:lnTo>
                  <a:lnTo>
                    <a:pt x="32" y="3"/>
                  </a:lnTo>
                  <a:lnTo>
                    <a:pt x="27" y="4"/>
                  </a:lnTo>
                  <a:lnTo>
                    <a:pt x="24" y="7"/>
                  </a:lnTo>
                  <a:lnTo>
                    <a:pt x="20" y="10"/>
                  </a:lnTo>
                  <a:lnTo>
                    <a:pt x="16" y="12"/>
                  </a:lnTo>
                  <a:lnTo>
                    <a:pt x="12" y="16"/>
                  </a:lnTo>
                  <a:lnTo>
                    <a:pt x="10" y="21"/>
                  </a:lnTo>
                  <a:lnTo>
                    <a:pt x="8" y="25"/>
                  </a:lnTo>
                  <a:lnTo>
                    <a:pt x="5" y="31"/>
                  </a:lnTo>
                  <a:lnTo>
                    <a:pt x="3" y="36"/>
                  </a:lnTo>
                  <a:lnTo>
                    <a:pt x="2" y="42"/>
                  </a:lnTo>
                  <a:lnTo>
                    <a:pt x="1" y="49"/>
                  </a:lnTo>
                  <a:lnTo>
                    <a:pt x="0" y="54"/>
                  </a:lnTo>
                  <a:lnTo>
                    <a:pt x="0" y="62"/>
                  </a:lnTo>
                  <a:lnTo>
                    <a:pt x="0" y="69"/>
                  </a:lnTo>
                  <a:lnTo>
                    <a:pt x="1" y="75"/>
                  </a:lnTo>
                  <a:lnTo>
                    <a:pt x="2" y="81"/>
                  </a:lnTo>
                  <a:lnTo>
                    <a:pt x="3" y="87"/>
                  </a:lnTo>
                  <a:lnTo>
                    <a:pt x="5" y="92"/>
                  </a:lnTo>
                  <a:lnTo>
                    <a:pt x="8" y="97"/>
                  </a:lnTo>
                  <a:lnTo>
                    <a:pt x="10" y="102"/>
                  </a:lnTo>
                  <a:lnTo>
                    <a:pt x="12" y="106"/>
                  </a:lnTo>
                  <a:lnTo>
                    <a:pt x="16" y="110"/>
                  </a:lnTo>
                  <a:lnTo>
                    <a:pt x="20" y="112"/>
                  </a:lnTo>
                  <a:lnTo>
                    <a:pt x="24" y="115"/>
                  </a:lnTo>
                  <a:lnTo>
                    <a:pt x="27" y="117"/>
                  </a:lnTo>
                  <a:lnTo>
                    <a:pt x="32" y="119"/>
                  </a:lnTo>
                  <a:lnTo>
                    <a:pt x="37" y="120"/>
                  </a:lnTo>
                  <a:lnTo>
                    <a:pt x="42" y="121"/>
                  </a:lnTo>
                  <a:lnTo>
                    <a:pt x="47" y="122"/>
                  </a:lnTo>
                  <a:lnTo>
                    <a:pt x="52" y="122"/>
                  </a:lnTo>
                  <a:lnTo>
                    <a:pt x="56" y="121"/>
                  </a:lnTo>
                  <a:lnTo>
                    <a:pt x="60" y="120"/>
                  </a:lnTo>
                  <a:lnTo>
                    <a:pt x="64" y="118"/>
                  </a:lnTo>
                  <a:lnTo>
                    <a:pt x="68" y="117"/>
                  </a:lnTo>
                  <a:lnTo>
                    <a:pt x="71" y="115"/>
                  </a:lnTo>
                  <a:lnTo>
                    <a:pt x="75" y="113"/>
                  </a:lnTo>
                  <a:lnTo>
                    <a:pt x="78" y="111"/>
                  </a:lnTo>
                  <a:lnTo>
                    <a:pt x="81" y="108"/>
                  </a:lnTo>
                  <a:lnTo>
                    <a:pt x="84" y="105"/>
                  </a:lnTo>
                  <a:lnTo>
                    <a:pt x="87" y="101"/>
                  </a:lnTo>
                  <a:lnTo>
                    <a:pt x="88" y="98"/>
                  </a:lnTo>
                  <a:lnTo>
                    <a:pt x="89" y="94"/>
                  </a:lnTo>
                  <a:lnTo>
                    <a:pt x="91" y="90"/>
                  </a:lnTo>
                  <a:lnTo>
                    <a:pt x="92" y="86"/>
                  </a:lnTo>
                  <a:lnTo>
                    <a:pt x="93" y="81"/>
                  </a:lnTo>
                  <a:lnTo>
                    <a:pt x="76" y="81"/>
                  </a:lnTo>
                  <a:lnTo>
                    <a:pt x="18" y="51"/>
                  </a:lnTo>
                  <a:lnTo>
                    <a:pt x="19" y="47"/>
                  </a:lnTo>
                  <a:lnTo>
                    <a:pt x="20" y="43"/>
                  </a:lnTo>
                  <a:lnTo>
                    <a:pt x="20" y="39"/>
                  </a:lnTo>
                  <a:lnTo>
                    <a:pt x="21" y="36"/>
                  </a:lnTo>
                  <a:lnTo>
                    <a:pt x="23" y="33"/>
                  </a:lnTo>
                  <a:lnTo>
                    <a:pt x="24" y="31"/>
                  </a:lnTo>
                  <a:lnTo>
                    <a:pt x="25" y="28"/>
                  </a:lnTo>
                  <a:lnTo>
                    <a:pt x="27" y="26"/>
                  </a:lnTo>
                  <a:lnTo>
                    <a:pt x="29" y="24"/>
                  </a:lnTo>
                  <a:lnTo>
                    <a:pt x="31" y="22"/>
                  </a:lnTo>
                  <a:lnTo>
                    <a:pt x="34" y="21"/>
                  </a:lnTo>
                  <a:lnTo>
                    <a:pt x="36" y="19"/>
                  </a:lnTo>
                  <a:lnTo>
                    <a:pt x="39" y="18"/>
                  </a:lnTo>
                  <a:lnTo>
                    <a:pt x="41" y="18"/>
                  </a:lnTo>
                  <a:lnTo>
                    <a:pt x="44" y="17"/>
                  </a:lnTo>
                  <a:lnTo>
                    <a:pt x="48" y="17"/>
                  </a:lnTo>
                  <a:lnTo>
                    <a:pt x="51" y="17"/>
                  </a:lnTo>
                  <a:lnTo>
                    <a:pt x="55" y="18"/>
                  </a:lnTo>
                  <a:lnTo>
                    <a:pt x="57" y="18"/>
                  </a:lnTo>
                  <a:lnTo>
                    <a:pt x="60" y="19"/>
                  </a:lnTo>
                  <a:lnTo>
                    <a:pt x="62" y="21"/>
                  </a:lnTo>
                  <a:lnTo>
                    <a:pt x="65" y="22"/>
                  </a:lnTo>
                  <a:lnTo>
                    <a:pt x="67" y="24"/>
                  </a:lnTo>
                  <a:lnTo>
                    <a:pt x="69" y="26"/>
                  </a:lnTo>
                  <a:lnTo>
                    <a:pt x="71" y="28"/>
                  </a:lnTo>
                  <a:lnTo>
                    <a:pt x="72" y="31"/>
                  </a:lnTo>
                  <a:lnTo>
                    <a:pt x="73" y="33"/>
                  </a:lnTo>
                  <a:lnTo>
                    <a:pt x="74" y="36"/>
                  </a:lnTo>
                  <a:lnTo>
                    <a:pt x="75" y="39"/>
                  </a:lnTo>
                  <a:lnTo>
                    <a:pt x="76" y="43"/>
                  </a:lnTo>
                  <a:lnTo>
                    <a:pt x="76" y="47"/>
                  </a:lnTo>
                  <a:lnTo>
                    <a:pt x="76" y="51"/>
                  </a:lnTo>
                  <a:lnTo>
                    <a:pt x="18" y="51"/>
                  </a:lnTo>
                  <a:lnTo>
                    <a:pt x="76" y="81"/>
                  </a:lnTo>
                </a:path>
              </a:pathLst>
            </a:custGeom>
            <a:solidFill>
              <a:srgbClr val="000000"/>
            </a:solidFill>
            <a:ln w="12700" cap="rnd">
              <a:noFill/>
              <a:round/>
              <a:headEnd/>
              <a:tailEnd/>
            </a:ln>
          </p:spPr>
          <p:txBody>
            <a:bodyPr/>
            <a:lstStyle/>
            <a:p>
              <a:pPr eaLnBrk="0" hangingPunct="0"/>
              <a:endParaRPr lang="en-US" dirty="0"/>
            </a:p>
          </p:txBody>
        </p:sp>
        <p:sp>
          <p:nvSpPr>
            <p:cNvPr id="3121" name="Freeform 3316"/>
            <p:cNvSpPr>
              <a:spLocks/>
            </p:cNvSpPr>
            <p:nvPr/>
          </p:nvSpPr>
          <p:spPr bwMode="auto">
            <a:xfrm>
              <a:off x="2789" y="3010"/>
              <a:ext cx="89" cy="118"/>
            </a:xfrm>
            <a:custGeom>
              <a:avLst/>
              <a:gdLst>
                <a:gd name="T0" fmla="*/ 88 w 89"/>
                <a:gd name="T1" fmla="*/ 117 h 118"/>
                <a:gd name="T2" fmla="*/ 88 w 89"/>
                <a:gd name="T3" fmla="*/ 43 h 118"/>
                <a:gd name="T4" fmla="*/ 88 w 89"/>
                <a:gd name="T5" fmla="*/ 35 h 118"/>
                <a:gd name="T6" fmla="*/ 87 w 89"/>
                <a:gd name="T7" fmla="*/ 29 h 118"/>
                <a:gd name="T8" fmla="*/ 86 w 89"/>
                <a:gd name="T9" fmla="*/ 22 h 118"/>
                <a:gd name="T10" fmla="*/ 83 w 89"/>
                <a:gd name="T11" fmla="*/ 16 h 118"/>
                <a:gd name="T12" fmla="*/ 81 w 89"/>
                <a:gd name="T13" fmla="*/ 12 h 118"/>
                <a:gd name="T14" fmla="*/ 78 w 89"/>
                <a:gd name="T15" fmla="*/ 10 h 118"/>
                <a:gd name="T16" fmla="*/ 75 w 89"/>
                <a:gd name="T17" fmla="*/ 7 h 118"/>
                <a:gd name="T18" fmla="*/ 71 w 89"/>
                <a:gd name="T19" fmla="*/ 5 h 118"/>
                <a:gd name="T20" fmla="*/ 66 w 89"/>
                <a:gd name="T21" fmla="*/ 3 h 118"/>
                <a:gd name="T22" fmla="*/ 62 w 89"/>
                <a:gd name="T23" fmla="*/ 2 h 118"/>
                <a:gd name="T24" fmla="*/ 56 w 89"/>
                <a:gd name="T25" fmla="*/ 1 h 118"/>
                <a:gd name="T26" fmla="*/ 51 w 89"/>
                <a:gd name="T27" fmla="*/ 0 h 118"/>
                <a:gd name="T28" fmla="*/ 46 w 89"/>
                <a:gd name="T29" fmla="*/ 1 h 118"/>
                <a:gd name="T30" fmla="*/ 40 w 89"/>
                <a:gd name="T31" fmla="*/ 2 h 118"/>
                <a:gd name="T32" fmla="*/ 36 w 89"/>
                <a:gd name="T33" fmla="*/ 3 h 118"/>
                <a:gd name="T34" fmla="*/ 32 w 89"/>
                <a:gd name="T35" fmla="*/ 5 h 118"/>
                <a:gd name="T36" fmla="*/ 28 w 89"/>
                <a:gd name="T37" fmla="*/ 8 h 118"/>
                <a:gd name="T38" fmla="*/ 23 w 89"/>
                <a:gd name="T39" fmla="*/ 11 h 118"/>
                <a:gd name="T40" fmla="*/ 21 w 89"/>
                <a:gd name="T41" fmla="*/ 15 h 118"/>
                <a:gd name="T42" fmla="*/ 18 w 89"/>
                <a:gd name="T43" fmla="*/ 20 h 118"/>
                <a:gd name="T44" fmla="*/ 0 w 89"/>
                <a:gd name="T45" fmla="*/ 3 h 118"/>
                <a:gd name="T46" fmla="*/ 18 w 89"/>
                <a:gd name="T47" fmla="*/ 117 h 118"/>
                <a:gd name="T48" fmla="*/ 18 w 89"/>
                <a:gd name="T49" fmla="*/ 48 h 118"/>
                <a:gd name="T50" fmla="*/ 20 w 89"/>
                <a:gd name="T51" fmla="*/ 41 h 118"/>
                <a:gd name="T52" fmla="*/ 22 w 89"/>
                <a:gd name="T53" fmla="*/ 34 h 118"/>
                <a:gd name="T54" fmla="*/ 24 w 89"/>
                <a:gd name="T55" fmla="*/ 29 h 118"/>
                <a:gd name="T56" fmla="*/ 28 w 89"/>
                <a:gd name="T57" fmla="*/ 24 h 118"/>
                <a:gd name="T58" fmla="*/ 34 w 89"/>
                <a:gd name="T59" fmla="*/ 21 h 118"/>
                <a:gd name="T60" fmla="*/ 39 w 89"/>
                <a:gd name="T61" fmla="*/ 19 h 118"/>
                <a:gd name="T62" fmla="*/ 46 w 89"/>
                <a:gd name="T63" fmla="*/ 17 h 118"/>
                <a:gd name="T64" fmla="*/ 52 w 89"/>
                <a:gd name="T65" fmla="*/ 17 h 118"/>
                <a:gd name="T66" fmla="*/ 57 w 89"/>
                <a:gd name="T67" fmla="*/ 18 h 118"/>
                <a:gd name="T68" fmla="*/ 62 w 89"/>
                <a:gd name="T69" fmla="*/ 20 h 118"/>
                <a:gd name="T70" fmla="*/ 65 w 89"/>
                <a:gd name="T71" fmla="*/ 23 h 118"/>
                <a:gd name="T72" fmla="*/ 67 w 89"/>
                <a:gd name="T73" fmla="*/ 27 h 118"/>
                <a:gd name="T74" fmla="*/ 69 w 89"/>
                <a:gd name="T75" fmla="*/ 31 h 118"/>
                <a:gd name="T76" fmla="*/ 70 w 89"/>
                <a:gd name="T77" fmla="*/ 37 h 118"/>
                <a:gd name="T78" fmla="*/ 70 w 89"/>
                <a:gd name="T79" fmla="*/ 43 h 118"/>
                <a:gd name="T80" fmla="*/ 70 w 89"/>
                <a:gd name="T81" fmla="*/ 117 h 1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9"/>
                <a:gd name="T124" fmla="*/ 0 h 118"/>
                <a:gd name="T125" fmla="*/ 89 w 89"/>
                <a:gd name="T126" fmla="*/ 118 h 1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9" h="118">
                  <a:moveTo>
                    <a:pt x="70" y="117"/>
                  </a:moveTo>
                  <a:lnTo>
                    <a:pt x="88" y="117"/>
                  </a:lnTo>
                  <a:lnTo>
                    <a:pt x="88" y="49"/>
                  </a:lnTo>
                  <a:lnTo>
                    <a:pt x="88" y="43"/>
                  </a:lnTo>
                  <a:lnTo>
                    <a:pt x="88" y="39"/>
                  </a:lnTo>
                  <a:lnTo>
                    <a:pt x="88" y="35"/>
                  </a:lnTo>
                  <a:lnTo>
                    <a:pt x="88" y="31"/>
                  </a:lnTo>
                  <a:lnTo>
                    <a:pt x="87" y="29"/>
                  </a:lnTo>
                  <a:lnTo>
                    <a:pt x="87" y="25"/>
                  </a:lnTo>
                  <a:lnTo>
                    <a:pt x="86" y="22"/>
                  </a:lnTo>
                  <a:lnTo>
                    <a:pt x="85" y="19"/>
                  </a:lnTo>
                  <a:lnTo>
                    <a:pt x="83" y="16"/>
                  </a:lnTo>
                  <a:lnTo>
                    <a:pt x="82" y="14"/>
                  </a:lnTo>
                  <a:lnTo>
                    <a:pt x="81" y="12"/>
                  </a:lnTo>
                  <a:lnTo>
                    <a:pt x="80" y="10"/>
                  </a:lnTo>
                  <a:lnTo>
                    <a:pt x="78" y="10"/>
                  </a:lnTo>
                  <a:lnTo>
                    <a:pt x="77" y="8"/>
                  </a:lnTo>
                  <a:lnTo>
                    <a:pt x="75" y="7"/>
                  </a:lnTo>
                  <a:lnTo>
                    <a:pt x="73" y="6"/>
                  </a:lnTo>
                  <a:lnTo>
                    <a:pt x="71" y="5"/>
                  </a:lnTo>
                  <a:lnTo>
                    <a:pt x="69" y="3"/>
                  </a:lnTo>
                  <a:lnTo>
                    <a:pt x="66" y="3"/>
                  </a:lnTo>
                  <a:lnTo>
                    <a:pt x="65" y="2"/>
                  </a:lnTo>
                  <a:lnTo>
                    <a:pt x="62" y="2"/>
                  </a:lnTo>
                  <a:lnTo>
                    <a:pt x="59" y="1"/>
                  </a:lnTo>
                  <a:lnTo>
                    <a:pt x="56" y="1"/>
                  </a:lnTo>
                  <a:lnTo>
                    <a:pt x="54" y="0"/>
                  </a:lnTo>
                  <a:lnTo>
                    <a:pt x="51" y="0"/>
                  </a:lnTo>
                  <a:lnTo>
                    <a:pt x="49" y="0"/>
                  </a:lnTo>
                  <a:lnTo>
                    <a:pt x="46" y="1"/>
                  </a:lnTo>
                  <a:lnTo>
                    <a:pt x="43" y="1"/>
                  </a:lnTo>
                  <a:lnTo>
                    <a:pt x="40" y="2"/>
                  </a:lnTo>
                  <a:lnTo>
                    <a:pt x="38" y="2"/>
                  </a:lnTo>
                  <a:lnTo>
                    <a:pt x="36" y="3"/>
                  </a:lnTo>
                  <a:lnTo>
                    <a:pt x="34" y="4"/>
                  </a:lnTo>
                  <a:lnTo>
                    <a:pt x="32" y="5"/>
                  </a:lnTo>
                  <a:lnTo>
                    <a:pt x="30" y="7"/>
                  </a:lnTo>
                  <a:lnTo>
                    <a:pt x="28" y="8"/>
                  </a:lnTo>
                  <a:lnTo>
                    <a:pt x="25" y="10"/>
                  </a:lnTo>
                  <a:lnTo>
                    <a:pt x="23" y="11"/>
                  </a:lnTo>
                  <a:lnTo>
                    <a:pt x="22" y="13"/>
                  </a:lnTo>
                  <a:lnTo>
                    <a:pt x="21" y="15"/>
                  </a:lnTo>
                  <a:lnTo>
                    <a:pt x="19" y="17"/>
                  </a:lnTo>
                  <a:lnTo>
                    <a:pt x="18" y="20"/>
                  </a:lnTo>
                  <a:lnTo>
                    <a:pt x="18" y="3"/>
                  </a:lnTo>
                  <a:lnTo>
                    <a:pt x="0" y="3"/>
                  </a:lnTo>
                  <a:lnTo>
                    <a:pt x="0" y="117"/>
                  </a:lnTo>
                  <a:lnTo>
                    <a:pt x="18" y="117"/>
                  </a:lnTo>
                  <a:lnTo>
                    <a:pt x="18" y="52"/>
                  </a:lnTo>
                  <a:lnTo>
                    <a:pt x="18" y="48"/>
                  </a:lnTo>
                  <a:lnTo>
                    <a:pt x="19" y="44"/>
                  </a:lnTo>
                  <a:lnTo>
                    <a:pt x="20" y="41"/>
                  </a:lnTo>
                  <a:lnTo>
                    <a:pt x="20" y="37"/>
                  </a:lnTo>
                  <a:lnTo>
                    <a:pt x="22" y="34"/>
                  </a:lnTo>
                  <a:lnTo>
                    <a:pt x="22" y="31"/>
                  </a:lnTo>
                  <a:lnTo>
                    <a:pt x="24" y="29"/>
                  </a:lnTo>
                  <a:lnTo>
                    <a:pt x="26" y="27"/>
                  </a:lnTo>
                  <a:lnTo>
                    <a:pt x="28" y="24"/>
                  </a:lnTo>
                  <a:lnTo>
                    <a:pt x="31" y="23"/>
                  </a:lnTo>
                  <a:lnTo>
                    <a:pt x="34" y="21"/>
                  </a:lnTo>
                  <a:lnTo>
                    <a:pt x="36" y="20"/>
                  </a:lnTo>
                  <a:lnTo>
                    <a:pt x="39" y="19"/>
                  </a:lnTo>
                  <a:lnTo>
                    <a:pt x="42" y="18"/>
                  </a:lnTo>
                  <a:lnTo>
                    <a:pt x="46" y="17"/>
                  </a:lnTo>
                  <a:lnTo>
                    <a:pt x="50" y="17"/>
                  </a:lnTo>
                  <a:lnTo>
                    <a:pt x="52" y="17"/>
                  </a:lnTo>
                  <a:lnTo>
                    <a:pt x="55" y="18"/>
                  </a:lnTo>
                  <a:lnTo>
                    <a:pt x="57" y="18"/>
                  </a:lnTo>
                  <a:lnTo>
                    <a:pt x="60" y="19"/>
                  </a:lnTo>
                  <a:lnTo>
                    <a:pt x="62" y="20"/>
                  </a:lnTo>
                  <a:lnTo>
                    <a:pt x="64" y="21"/>
                  </a:lnTo>
                  <a:lnTo>
                    <a:pt x="65" y="23"/>
                  </a:lnTo>
                  <a:lnTo>
                    <a:pt x="66" y="25"/>
                  </a:lnTo>
                  <a:lnTo>
                    <a:pt x="67" y="27"/>
                  </a:lnTo>
                  <a:lnTo>
                    <a:pt x="67" y="29"/>
                  </a:lnTo>
                  <a:lnTo>
                    <a:pt x="69" y="31"/>
                  </a:lnTo>
                  <a:lnTo>
                    <a:pt x="69" y="34"/>
                  </a:lnTo>
                  <a:lnTo>
                    <a:pt x="70" y="37"/>
                  </a:lnTo>
                  <a:lnTo>
                    <a:pt x="70" y="40"/>
                  </a:lnTo>
                  <a:lnTo>
                    <a:pt x="70" y="43"/>
                  </a:lnTo>
                  <a:lnTo>
                    <a:pt x="70" y="47"/>
                  </a:lnTo>
                  <a:lnTo>
                    <a:pt x="70" y="117"/>
                  </a:lnTo>
                </a:path>
              </a:pathLst>
            </a:custGeom>
            <a:solidFill>
              <a:srgbClr val="000000"/>
            </a:solidFill>
            <a:ln w="12700" cap="rnd">
              <a:noFill/>
              <a:round/>
              <a:headEnd/>
              <a:tailEnd/>
            </a:ln>
          </p:spPr>
          <p:txBody>
            <a:bodyPr/>
            <a:lstStyle/>
            <a:p>
              <a:pPr eaLnBrk="0" hangingPunct="0"/>
              <a:endParaRPr lang="en-US" dirty="0"/>
            </a:p>
          </p:txBody>
        </p:sp>
        <p:sp>
          <p:nvSpPr>
            <p:cNvPr id="3122" name="Freeform 3317"/>
            <p:cNvSpPr>
              <a:spLocks/>
            </p:cNvSpPr>
            <p:nvPr/>
          </p:nvSpPr>
          <p:spPr bwMode="auto">
            <a:xfrm>
              <a:off x="2897" y="2980"/>
              <a:ext cx="50" cy="149"/>
            </a:xfrm>
            <a:custGeom>
              <a:avLst/>
              <a:gdLst>
                <a:gd name="T0" fmla="*/ 31 w 50"/>
                <a:gd name="T1" fmla="*/ 117 h 149"/>
                <a:gd name="T2" fmla="*/ 31 w 50"/>
                <a:gd name="T3" fmla="*/ 47 h 149"/>
                <a:gd name="T4" fmla="*/ 49 w 50"/>
                <a:gd name="T5" fmla="*/ 47 h 149"/>
                <a:gd name="T6" fmla="*/ 49 w 50"/>
                <a:gd name="T7" fmla="*/ 32 h 149"/>
                <a:gd name="T8" fmla="*/ 31 w 50"/>
                <a:gd name="T9" fmla="*/ 32 h 149"/>
                <a:gd name="T10" fmla="*/ 31 w 50"/>
                <a:gd name="T11" fmla="*/ 0 h 149"/>
                <a:gd name="T12" fmla="*/ 14 w 50"/>
                <a:gd name="T13" fmla="*/ 0 h 149"/>
                <a:gd name="T14" fmla="*/ 14 w 50"/>
                <a:gd name="T15" fmla="*/ 32 h 149"/>
                <a:gd name="T16" fmla="*/ 0 w 50"/>
                <a:gd name="T17" fmla="*/ 32 h 149"/>
                <a:gd name="T18" fmla="*/ 0 w 50"/>
                <a:gd name="T19" fmla="*/ 47 h 149"/>
                <a:gd name="T20" fmla="*/ 14 w 50"/>
                <a:gd name="T21" fmla="*/ 47 h 149"/>
                <a:gd name="T22" fmla="*/ 14 w 50"/>
                <a:gd name="T23" fmla="*/ 125 h 149"/>
                <a:gd name="T24" fmla="*/ 14 w 50"/>
                <a:gd name="T25" fmla="*/ 128 h 149"/>
                <a:gd name="T26" fmla="*/ 15 w 50"/>
                <a:gd name="T27" fmla="*/ 131 h 149"/>
                <a:gd name="T28" fmla="*/ 15 w 50"/>
                <a:gd name="T29" fmla="*/ 134 h 149"/>
                <a:gd name="T30" fmla="*/ 15 w 50"/>
                <a:gd name="T31" fmla="*/ 136 h 149"/>
                <a:gd name="T32" fmla="*/ 16 w 50"/>
                <a:gd name="T33" fmla="*/ 137 h 149"/>
                <a:gd name="T34" fmla="*/ 17 w 50"/>
                <a:gd name="T35" fmla="*/ 139 h 149"/>
                <a:gd name="T36" fmla="*/ 18 w 50"/>
                <a:gd name="T37" fmla="*/ 141 h 149"/>
                <a:gd name="T38" fmla="*/ 20 w 50"/>
                <a:gd name="T39" fmla="*/ 143 h 149"/>
                <a:gd name="T40" fmla="*/ 20 w 50"/>
                <a:gd name="T41" fmla="*/ 144 h 149"/>
                <a:gd name="T42" fmla="*/ 22 w 50"/>
                <a:gd name="T43" fmla="*/ 145 h 149"/>
                <a:gd name="T44" fmla="*/ 24 w 50"/>
                <a:gd name="T45" fmla="*/ 146 h 149"/>
                <a:gd name="T46" fmla="*/ 26 w 50"/>
                <a:gd name="T47" fmla="*/ 147 h 149"/>
                <a:gd name="T48" fmla="*/ 29 w 50"/>
                <a:gd name="T49" fmla="*/ 147 h 149"/>
                <a:gd name="T50" fmla="*/ 30 w 50"/>
                <a:gd name="T51" fmla="*/ 148 h 149"/>
                <a:gd name="T52" fmla="*/ 33 w 50"/>
                <a:gd name="T53" fmla="*/ 148 h 149"/>
                <a:gd name="T54" fmla="*/ 36 w 50"/>
                <a:gd name="T55" fmla="*/ 148 h 149"/>
                <a:gd name="T56" fmla="*/ 39 w 50"/>
                <a:gd name="T57" fmla="*/ 148 h 149"/>
                <a:gd name="T58" fmla="*/ 42 w 50"/>
                <a:gd name="T59" fmla="*/ 148 h 149"/>
                <a:gd name="T60" fmla="*/ 45 w 50"/>
                <a:gd name="T61" fmla="*/ 147 h 149"/>
                <a:gd name="T62" fmla="*/ 49 w 50"/>
                <a:gd name="T63" fmla="*/ 146 h 149"/>
                <a:gd name="T64" fmla="*/ 49 w 50"/>
                <a:gd name="T65" fmla="*/ 130 h 149"/>
                <a:gd name="T66" fmla="*/ 44 w 50"/>
                <a:gd name="T67" fmla="*/ 131 h 149"/>
                <a:gd name="T68" fmla="*/ 40 w 50"/>
                <a:gd name="T69" fmla="*/ 131 h 149"/>
                <a:gd name="T70" fmla="*/ 38 w 50"/>
                <a:gd name="T71" fmla="*/ 131 h 149"/>
                <a:gd name="T72" fmla="*/ 36 w 50"/>
                <a:gd name="T73" fmla="*/ 130 h 149"/>
                <a:gd name="T74" fmla="*/ 34 w 50"/>
                <a:gd name="T75" fmla="*/ 130 h 149"/>
                <a:gd name="T76" fmla="*/ 33 w 50"/>
                <a:gd name="T77" fmla="*/ 128 h 149"/>
                <a:gd name="T78" fmla="*/ 32 w 50"/>
                <a:gd name="T79" fmla="*/ 126 h 149"/>
                <a:gd name="T80" fmla="*/ 31 w 50"/>
                <a:gd name="T81" fmla="*/ 124 h 149"/>
                <a:gd name="T82" fmla="*/ 31 w 50"/>
                <a:gd name="T83" fmla="*/ 121 h 149"/>
                <a:gd name="T84" fmla="*/ 31 w 50"/>
                <a:gd name="T85" fmla="*/ 117 h 14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
                <a:gd name="T130" fmla="*/ 0 h 149"/>
                <a:gd name="T131" fmla="*/ 50 w 50"/>
                <a:gd name="T132" fmla="*/ 149 h 14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 h="149">
                  <a:moveTo>
                    <a:pt x="31" y="117"/>
                  </a:moveTo>
                  <a:lnTo>
                    <a:pt x="31" y="47"/>
                  </a:lnTo>
                  <a:lnTo>
                    <a:pt x="49" y="47"/>
                  </a:lnTo>
                  <a:lnTo>
                    <a:pt x="49" y="32"/>
                  </a:lnTo>
                  <a:lnTo>
                    <a:pt x="31" y="32"/>
                  </a:lnTo>
                  <a:lnTo>
                    <a:pt x="31" y="0"/>
                  </a:lnTo>
                  <a:lnTo>
                    <a:pt x="14" y="0"/>
                  </a:lnTo>
                  <a:lnTo>
                    <a:pt x="14" y="32"/>
                  </a:lnTo>
                  <a:lnTo>
                    <a:pt x="0" y="32"/>
                  </a:lnTo>
                  <a:lnTo>
                    <a:pt x="0" y="47"/>
                  </a:lnTo>
                  <a:lnTo>
                    <a:pt x="14" y="47"/>
                  </a:lnTo>
                  <a:lnTo>
                    <a:pt x="14" y="125"/>
                  </a:lnTo>
                  <a:lnTo>
                    <a:pt x="14" y="128"/>
                  </a:lnTo>
                  <a:lnTo>
                    <a:pt x="15" y="131"/>
                  </a:lnTo>
                  <a:lnTo>
                    <a:pt x="15" y="134"/>
                  </a:lnTo>
                  <a:lnTo>
                    <a:pt x="15" y="136"/>
                  </a:lnTo>
                  <a:lnTo>
                    <a:pt x="16" y="137"/>
                  </a:lnTo>
                  <a:lnTo>
                    <a:pt x="17" y="139"/>
                  </a:lnTo>
                  <a:lnTo>
                    <a:pt x="18" y="141"/>
                  </a:lnTo>
                  <a:lnTo>
                    <a:pt x="20" y="143"/>
                  </a:lnTo>
                  <a:lnTo>
                    <a:pt x="20" y="144"/>
                  </a:lnTo>
                  <a:lnTo>
                    <a:pt x="22" y="145"/>
                  </a:lnTo>
                  <a:lnTo>
                    <a:pt x="24" y="146"/>
                  </a:lnTo>
                  <a:lnTo>
                    <a:pt x="26" y="147"/>
                  </a:lnTo>
                  <a:lnTo>
                    <a:pt x="29" y="147"/>
                  </a:lnTo>
                  <a:lnTo>
                    <a:pt x="30" y="148"/>
                  </a:lnTo>
                  <a:lnTo>
                    <a:pt x="33" y="148"/>
                  </a:lnTo>
                  <a:lnTo>
                    <a:pt x="36" y="148"/>
                  </a:lnTo>
                  <a:lnTo>
                    <a:pt x="39" y="148"/>
                  </a:lnTo>
                  <a:lnTo>
                    <a:pt x="42" y="148"/>
                  </a:lnTo>
                  <a:lnTo>
                    <a:pt x="45" y="147"/>
                  </a:lnTo>
                  <a:lnTo>
                    <a:pt x="49" y="146"/>
                  </a:lnTo>
                  <a:lnTo>
                    <a:pt x="49" y="130"/>
                  </a:lnTo>
                  <a:lnTo>
                    <a:pt x="44" y="131"/>
                  </a:lnTo>
                  <a:lnTo>
                    <a:pt x="40" y="131"/>
                  </a:lnTo>
                  <a:lnTo>
                    <a:pt x="38" y="131"/>
                  </a:lnTo>
                  <a:lnTo>
                    <a:pt x="36" y="130"/>
                  </a:lnTo>
                  <a:lnTo>
                    <a:pt x="34" y="130"/>
                  </a:lnTo>
                  <a:lnTo>
                    <a:pt x="33" y="128"/>
                  </a:lnTo>
                  <a:lnTo>
                    <a:pt x="32" y="126"/>
                  </a:lnTo>
                  <a:lnTo>
                    <a:pt x="31" y="124"/>
                  </a:lnTo>
                  <a:lnTo>
                    <a:pt x="31" y="121"/>
                  </a:lnTo>
                  <a:lnTo>
                    <a:pt x="31" y="117"/>
                  </a:lnTo>
                </a:path>
              </a:pathLst>
            </a:custGeom>
            <a:solidFill>
              <a:srgbClr val="000000"/>
            </a:solidFill>
            <a:ln w="12700" cap="rnd">
              <a:noFill/>
              <a:round/>
              <a:headEnd/>
              <a:tailEnd/>
            </a:ln>
          </p:spPr>
          <p:txBody>
            <a:bodyPr/>
            <a:lstStyle/>
            <a:p>
              <a:pPr eaLnBrk="0" hangingPunct="0"/>
              <a:endParaRPr lang="en-US" dirty="0"/>
            </a:p>
          </p:txBody>
        </p:sp>
        <p:sp>
          <p:nvSpPr>
            <p:cNvPr id="3123" name="Freeform 3318"/>
            <p:cNvSpPr>
              <a:spLocks/>
            </p:cNvSpPr>
            <p:nvPr/>
          </p:nvSpPr>
          <p:spPr bwMode="auto">
            <a:xfrm>
              <a:off x="2970" y="2968"/>
              <a:ext cx="17" cy="160"/>
            </a:xfrm>
            <a:custGeom>
              <a:avLst/>
              <a:gdLst>
                <a:gd name="T0" fmla="*/ 0 w 17"/>
                <a:gd name="T1" fmla="*/ 159 h 160"/>
                <a:gd name="T2" fmla="*/ 16 w 17"/>
                <a:gd name="T3" fmla="*/ 159 h 160"/>
                <a:gd name="T4" fmla="*/ 16 w 17"/>
                <a:gd name="T5" fmla="*/ 43 h 160"/>
                <a:gd name="T6" fmla="*/ 0 w 17"/>
                <a:gd name="T7" fmla="*/ 43 h 160"/>
                <a:gd name="T8" fmla="*/ 0 w 17"/>
                <a:gd name="T9" fmla="*/ 159 h 160"/>
                <a:gd name="T10" fmla="*/ 0 w 17"/>
                <a:gd name="T11" fmla="*/ 23 h 160"/>
                <a:gd name="T12" fmla="*/ 16 w 17"/>
                <a:gd name="T13" fmla="*/ 23 h 160"/>
                <a:gd name="T14" fmla="*/ 16 w 17"/>
                <a:gd name="T15" fmla="*/ 0 h 160"/>
                <a:gd name="T16" fmla="*/ 0 w 17"/>
                <a:gd name="T17" fmla="*/ 0 h 160"/>
                <a:gd name="T18" fmla="*/ 0 w 17"/>
                <a:gd name="T19" fmla="*/ 23 h 160"/>
                <a:gd name="T20" fmla="*/ 0 w 17"/>
                <a:gd name="T21" fmla="*/ 159 h 1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60"/>
                <a:gd name="T35" fmla="*/ 17 w 17"/>
                <a:gd name="T36" fmla="*/ 160 h 1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60">
                  <a:moveTo>
                    <a:pt x="0" y="159"/>
                  </a:moveTo>
                  <a:lnTo>
                    <a:pt x="16" y="159"/>
                  </a:lnTo>
                  <a:lnTo>
                    <a:pt x="16" y="43"/>
                  </a:lnTo>
                  <a:lnTo>
                    <a:pt x="0" y="43"/>
                  </a:lnTo>
                  <a:lnTo>
                    <a:pt x="0" y="159"/>
                  </a:lnTo>
                  <a:lnTo>
                    <a:pt x="0" y="23"/>
                  </a:lnTo>
                  <a:lnTo>
                    <a:pt x="16" y="23"/>
                  </a:lnTo>
                  <a:lnTo>
                    <a:pt x="16" y="0"/>
                  </a:lnTo>
                  <a:lnTo>
                    <a:pt x="0" y="0"/>
                  </a:lnTo>
                  <a:lnTo>
                    <a:pt x="0" y="23"/>
                  </a:lnTo>
                  <a:lnTo>
                    <a:pt x="0" y="159"/>
                  </a:lnTo>
                </a:path>
              </a:pathLst>
            </a:custGeom>
            <a:solidFill>
              <a:srgbClr val="000000"/>
            </a:solidFill>
            <a:ln w="12700" cap="rnd">
              <a:noFill/>
              <a:round/>
              <a:headEnd/>
              <a:tailEnd/>
            </a:ln>
          </p:spPr>
          <p:txBody>
            <a:bodyPr/>
            <a:lstStyle/>
            <a:p>
              <a:pPr eaLnBrk="0" hangingPunct="0"/>
              <a:endParaRPr lang="en-US" dirty="0"/>
            </a:p>
          </p:txBody>
        </p:sp>
        <p:sp>
          <p:nvSpPr>
            <p:cNvPr id="3124" name="Freeform 3319"/>
            <p:cNvSpPr>
              <a:spLocks/>
            </p:cNvSpPr>
            <p:nvPr/>
          </p:nvSpPr>
          <p:spPr bwMode="auto">
            <a:xfrm>
              <a:off x="3011" y="3009"/>
              <a:ext cx="102" cy="123"/>
            </a:xfrm>
            <a:custGeom>
              <a:avLst/>
              <a:gdLst>
                <a:gd name="T0" fmla="*/ 1 w 102"/>
                <a:gd name="T1" fmla="*/ 74 h 123"/>
                <a:gd name="T2" fmla="*/ 6 w 102"/>
                <a:gd name="T3" fmla="*/ 92 h 123"/>
                <a:gd name="T4" fmla="*/ 13 w 102"/>
                <a:gd name="T5" fmla="*/ 106 h 123"/>
                <a:gd name="T6" fmla="*/ 25 w 102"/>
                <a:gd name="T7" fmla="*/ 115 h 123"/>
                <a:gd name="T8" fmla="*/ 39 w 102"/>
                <a:gd name="T9" fmla="*/ 120 h 123"/>
                <a:gd name="T10" fmla="*/ 57 w 102"/>
                <a:gd name="T11" fmla="*/ 121 h 123"/>
                <a:gd name="T12" fmla="*/ 72 w 102"/>
                <a:gd name="T13" fmla="*/ 117 h 123"/>
                <a:gd name="T14" fmla="*/ 84 w 102"/>
                <a:gd name="T15" fmla="*/ 110 h 123"/>
                <a:gd name="T16" fmla="*/ 93 w 102"/>
                <a:gd name="T17" fmla="*/ 97 h 123"/>
                <a:gd name="T18" fmla="*/ 99 w 102"/>
                <a:gd name="T19" fmla="*/ 81 h 123"/>
                <a:gd name="T20" fmla="*/ 101 w 102"/>
                <a:gd name="T21" fmla="*/ 61 h 123"/>
                <a:gd name="T22" fmla="*/ 99 w 102"/>
                <a:gd name="T23" fmla="*/ 41 h 123"/>
                <a:gd name="T24" fmla="*/ 93 w 102"/>
                <a:gd name="T25" fmla="*/ 25 h 123"/>
                <a:gd name="T26" fmla="*/ 84 w 102"/>
                <a:gd name="T27" fmla="*/ 12 h 123"/>
                <a:gd name="T28" fmla="*/ 72 w 102"/>
                <a:gd name="T29" fmla="*/ 4 h 123"/>
                <a:gd name="T30" fmla="*/ 57 w 102"/>
                <a:gd name="T31" fmla="*/ 1 h 123"/>
                <a:gd name="T32" fmla="*/ 39 w 102"/>
                <a:gd name="T33" fmla="*/ 1 h 123"/>
                <a:gd name="T34" fmla="*/ 25 w 102"/>
                <a:gd name="T35" fmla="*/ 7 h 123"/>
                <a:gd name="T36" fmla="*/ 13 w 102"/>
                <a:gd name="T37" fmla="*/ 16 h 123"/>
                <a:gd name="T38" fmla="*/ 6 w 102"/>
                <a:gd name="T39" fmla="*/ 30 h 123"/>
                <a:gd name="T40" fmla="*/ 1 w 102"/>
                <a:gd name="T41" fmla="*/ 48 h 123"/>
                <a:gd name="T42" fmla="*/ 18 w 102"/>
                <a:gd name="T43" fmla="*/ 61 h 123"/>
                <a:gd name="T44" fmla="*/ 20 w 102"/>
                <a:gd name="T45" fmla="*/ 47 h 123"/>
                <a:gd name="T46" fmla="*/ 23 w 102"/>
                <a:gd name="T47" fmla="*/ 34 h 123"/>
                <a:gd name="T48" fmla="*/ 28 w 102"/>
                <a:gd name="T49" fmla="*/ 26 h 123"/>
                <a:gd name="T50" fmla="*/ 37 w 102"/>
                <a:gd name="T51" fmla="*/ 20 h 123"/>
                <a:gd name="T52" fmla="*/ 47 w 102"/>
                <a:gd name="T53" fmla="*/ 17 h 123"/>
                <a:gd name="T54" fmla="*/ 58 w 102"/>
                <a:gd name="T55" fmla="*/ 18 h 123"/>
                <a:gd name="T56" fmla="*/ 67 w 102"/>
                <a:gd name="T57" fmla="*/ 22 h 123"/>
                <a:gd name="T58" fmla="*/ 75 w 102"/>
                <a:gd name="T59" fmla="*/ 29 h 123"/>
                <a:gd name="T60" fmla="*/ 79 w 102"/>
                <a:gd name="T61" fmla="*/ 38 h 123"/>
                <a:gd name="T62" fmla="*/ 82 w 102"/>
                <a:gd name="T63" fmla="*/ 51 h 123"/>
                <a:gd name="T64" fmla="*/ 83 w 102"/>
                <a:gd name="T65" fmla="*/ 66 h 123"/>
                <a:gd name="T66" fmla="*/ 81 w 102"/>
                <a:gd name="T67" fmla="*/ 80 h 123"/>
                <a:gd name="T68" fmla="*/ 76 w 102"/>
                <a:gd name="T69" fmla="*/ 91 h 123"/>
                <a:gd name="T70" fmla="*/ 70 w 102"/>
                <a:gd name="T71" fmla="*/ 98 h 123"/>
                <a:gd name="T72" fmla="*/ 61 w 102"/>
                <a:gd name="T73" fmla="*/ 103 h 123"/>
                <a:gd name="T74" fmla="*/ 51 w 102"/>
                <a:gd name="T75" fmla="*/ 105 h 123"/>
                <a:gd name="T76" fmla="*/ 40 w 102"/>
                <a:gd name="T77" fmla="*/ 103 h 123"/>
                <a:gd name="T78" fmla="*/ 31 w 102"/>
                <a:gd name="T79" fmla="*/ 98 h 123"/>
                <a:gd name="T80" fmla="*/ 25 w 102"/>
                <a:gd name="T81" fmla="*/ 91 h 123"/>
                <a:gd name="T82" fmla="*/ 20 w 102"/>
                <a:gd name="T83" fmla="*/ 80 h 123"/>
                <a:gd name="T84" fmla="*/ 18 w 102"/>
                <a:gd name="T85" fmla="*/ 66 h 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2"/>
                <a:gd name="T130" fmla="*/ 0 h 123"/>
                <a:gd name="T131" fmla="*/ 102 w 102"/>
                <a:gd name="T132" fmla="*/ 123 h 1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2" h="123">
                  <a:moveTo>
                    <a:pt x="0" y="61"/>
                  </a:moveTo>
                  <a:lnTo>
                    <a:pt x="0" y="68"/>
                  </a:lnTo>
                  <a:lnTo>
                    <a:pt x="1" y="74"/>
                  </a:lnTo>
                  <a:lnTo>
                    <a:pt x="2" y="81"/>
                  </a:lnTo>
                  <a:lnTo>
                    <a:pt x="4" y="87"/>
                  </a:lnTo>
                  <a:lnTo>
                    <a:pt x="6" y="92"/>
                  </a:lnTo>
                  <a:lnTo>
                    <a:pt x="8" y="97"/>
                  </a:lnTo>
                  <a:lnTo>
                    <a:pt x="10" y="102"/>
                  </a:lnTo>
                  <a:lnTo>
                    <a:pt x="13" y="106"/>
                  </a:lnTo>
                  <a:lnTo>
                    <a:pt x="17" y="110"/>
                  </a:lnTo>
                  <a:lnTo>
                    <a:pt x="21" y="112"/>
                  </a:lnTo>
                  <a:lnTo>
                    <a:pt x="25" y="115"/>
                  </a:lnTo>
                  <a:lnTo>
                    <a:pt x="29" y="117"/>
                  </a:lnTo>
                  <a:lnTo>
                    <a:pt x="34" y="119"/>
                  </a:lnTo>
                  <a:lnTo>
                    <a:pt x="39" y="120"/>
                  </a:lnTo>
                  <a:lnTo>
                    <a:pt x="45" y="121"/>
                  </a:lnTo>
                  <a:lnTo>
                    <a:pt x="51" y="122"/>
                  </a:lnTo>
                  <a:lnTo>
                    <a:pt x="57" y="121"/>
                  </a:lnTo>
                  <a:lnTo>
                    <a:pt x="62" y="120"/>
                  </a:lnTo>
                  <a:lnTo>
                    <a:pt x="67" y="119"/>
                  </a:lnTo>
                  <a:lnTo>
                    <a:pt x="72" y="117"/>
                  </a:lnTo>
                  <a:lnTo>
                    <a:pt x="76" y="115"/>
                  </a:lnTo>
                  <a:lnTo>
                    <a:pt x="81" y="112"/>
                  </a:lnTo>
                  <a:lnTo>
                    <a:pt x="84" y="110"/>
                  </a:lnTo>
                  <a:lnTo>
                    <a:pt x="88" y="106"/>
                  </a:lnTo>
                  <a:lnTo>
                    <a:pt x="91" y="102"/>
                  </a:lnTo>
                  <a:lnTo>
                    <a:pt x="93" y="97"/>
                  </a:lnTo>
                  <a:lnTo>
                    <a:pt x="95" y="92"/>
                  </a:lnTo>
                  <a:lnTo>
                    <a:pt x="98" y="87"/>
                  </a:lnTo>
                  <a:lnTo>
                    <a:pt x="99" y="81"/>
                  </a:lnTo>
                  <a:lnTo>
                    <a:pt x="100" y="74"/>
                  </a:lnTo>
                  <a:lnTo>
                    <a:pt x="101" y="68"/>
                  </a:lnTo>
                  <a:lnTo>
                    <a:pt x="101" y="61"/>
                  </a:lnTo>
                  <a:lnTo>
                    <a:pt x="101" y="54"/>
                  </a:lnTo>
                  <a:lnTo>
                    <a:pt x="100" y="48"/>
                  </a:lnTo>
                  <a:lnTo>
                    <a:pt x="99" y="41"/>
                  </a:lnTo>
                  <a:lnTo>
                    <a:pt x="98" y="35"/>
                  </a:lnTo>
                  <a:lnTo>
                    <a:pt x="95" y="30"/>
                  </a:lnTo>
                  <a:lnTo>
                    <a:pt x="93" y="25"/>
                  </a:lnTo>
                  <a:lnTo>
                    <a:pt x="91" y="20"/>
                  </a:lnTo>
                  <a:lnTo>
                    <a:pt x="88" y="16"/>
                  </a:lnTo>
                  <a:lnTo>
                    <a:pt x="84" y="12"/>
                  </a:lnTo>
                  <a:lnTo>
                    <a:pt x="80" y="10"/>
                  </a:lnTo>
                  <a:lnTo>
                    <a:pt x="76" y="7"/>
                  </a:lnTo>
                  <a:lnTo>
                    <a:pt x="72" y="4"/>
                  </a:lnTo>
                  <a:lnTo>
                    <a:pt x="67" y="3"/>
                  </a:lnTo>
                  <a:lnTo>
                    <a:pt x="62" y="1"/>
                  </a:lnTo>
                  <a:lnTo>
                    <a:pt x="57" y="1"/>
                  </a:lnTo>
                  <a:lnTo>
                    <a:pt x="51" y="0"/>
                  </a:lnTo>
                  <a:lnTo>
                    <a:pt x="44" y="1"/>
                  </a:lnTo>
                  <a:lnTo>
                    <a:pt x="39" y="1"/>
                  </a:lnTo>
                  <a:lnTo>
                    <a:pt x="34" y="3"/>
                  </a:lnTo>
                  <a:lnTo>
                    <a:pt x="29" y="4"/>
                  </a:lnTo>
                  <a:lnTo>
                    <a:pt x="25" y="7"/>
                  </a:lnTo>
                  <a:lnTo>
                    <a:pt x="21" y="10"/>
                  </a:lnTo>
                  <a:lnTo>
                    <a:pt x="17" y="12"/>
                  </a:lnTo>
                  <a:lnTo>
                    <a:pt x="13" y="16"/>
                  </a:lnTo>
                  <a:lnTo>
                    <a:pt x="10" y="20"/>
                  </a:lnTo>
                  <a:lnTo>
                    <a:pt x="8" y="25"/>
                  </a:lnTo>
                  <a:lnTo>
                    <a:pt x="6" y="30"/>
                  </a:lnTo>
                  <a:lnTo>
                    <a:pt x="4" y="35"/>
                  </a:lnTo>
                  <a:lnTo>
                    <a:pt x="2" y="41"/>
                  </a:lnTo>
                  <a:lnTo>
                    <a:pt x="1" y="48"/>
                  </a:lnTo>
                  <a:lnTo>
                    <a:pt x="0" y="54"/>
                  </a:lnTo>
                  <a:lnTo>
                    <a:pt x="0" y="61"/>
                  </a:lnTo>
                  <a:lnTo>
                    <a:pt x="18" y="61"/>
                  </a:lnTo>
                  <a:lnTo>
                    <a:pt x="18" y="56"/>
                  </a:lnTo>
                  <a:lnTo>
                    <a:pt x="19" y="51"/>
                  </a:lnTo>
                  <a:lnTo>
                    <a:pt x="20" y="47"/>
                  </a:lnTo>
                  <a:lnTo>
                    <a:pt x="20" y="42"/>
                  </a:lnTo>
                  <a:lnTo>
                    <a:pt x="22" y="38"/>
                  </a:lnTo>
                  <a:lnTo>
                    <a:pt x="23" y="34"/>
                  </a:lnTo>
                  <a:lnTo>
                    <a:pt x="25" y="31"/>
                  </a:lnTo>
                  <a:lnTo>
                    <a:pt x="26" y="29"/>
                  </a:lnTo>
                  <a:lnTo>
                    <a:pt x="28" y="26"/>
                  </a:lnTo>
                  <a:lnTo>
                    <a:pt x="31" y="24"/>
                  </a:lnTo>
                  <a:lnTo>
                    <a:pt x="34" y="22"/>
                  </a:lnTo>
                  <a:lnTo>
                    <a:pt x="37" y="20"/>
                  </a:lnTo>
                  <a:lnTo>
                    <a:pt x="40" y="19"/>
                  </a:lnTo>
                  <a:lnTo>
                    <a:pt x="43" y="18"/>
                  </a:lnTo>
                  <a:lnTo>
                    <a:pt x="47" y="17"/>
                  </a:lnTo>
                  <a:lnTo>
                    <a:pt x="51" y="17"/>
                  </a:lnTo>
                  <a:lnTo>
                    <a:pt x="54" y="17"/>
                  </a:lnTo>
                  <a:lnTo>
                    <a:pt x="58" y="18"/>
                  </a:lnTo>
                  <a:lnTo>
                    <a:pt x="61" y="19"/>
                  </a:lnTo>
                  <a:lnTo>
                    <a:pt x="64" y="20"/>
                  </a:lnTo>
                  <a:lnTo>
                    <a:pt x="67" y="22"/>
                  </a:lnTo>
                  <a:lnTo>
                    <a:pt x="70" y="24"/>
                  </a:lnTo>
                  <a:lnTo>
                    <a:pt x="73" y="26"/>
                  </a:lnTo>
                  <a:lnTo>
                    <a:pt x="75" y="29"/>
                  </a:lnTo>
                  <a:lnTo>
                    <a:pt x="76" y="31"/>
                  </a:lnTo>
                  <a:lnTo>
                    <a:pt x="78" y="34"/>
                  </a:lnTo>
                  <a:lnTo>
                    <a:pt x="79" y="38"/>
                  </a:lnTo>
                  <a:lnTo>
                    <a:pt x="81" y="42"/>
                  </a:lnTo>
                  <a:lnTo>
                    <a:pt x="81" y="47"/>
                  </a:lnTo>
                  <a:lnTo>
                    <a:pt x="82" y="51"/>
                  </a:lnTo>
                  <a:lnTo>
                    <a:pt x="83" y="56"/>
                  </a:lnTo>
                  <a:lnTo>
                    <a:pt x="83" y="61"/>
                  </a:lnTo>
                  <a:lnTo>
                    <a:pt x="83" y="66"/>
                  </a:lnTo>
                  <a:lnTo>
                    <a:pt x="82" y="71"/>
                  </a:lnTo>
                  <a:lnTo>
                    <a:pt x="81" y="75"/>
                  </a:lnTo>
                  <a:lnTo>
                    <a:pt x="81" y="80"/>
                  </a:lnTo>
                  <a:lnTo>
                    <a:pt x="79" y="84"/>
                  </a:lnTo>
                  <a:lnTo>
                    <a:pt x="78" y="88"/>
                  </a:lnTo>
                  <a:lnTo>
                    <a:pt x="76" y="91"/>
                  </a:lnTo>
                  <a:lnTo>
                    <a:pt x="75" y="93"/>
                  </a:lnTo>
                  <a:lnTo>
                    <a:pt x="73" y="96"/>
                  </a:lnTo>
                  <a:lnTo>
                    <a:pt x="70" y="98"/>
                  </a:lnTo>
                  <a:lnTo>
                    <a:pt x="67" y="100"/>
                  </a:lnTo>
                  <a:lnTo>
                    <a:pt x="64" y="102"/>
                  </a:lnTo>
                  <a:lnTo>
                    <a:pt x="61" y="103"/>
                  </a:lnTo>
                  <a:lnTo>
                    <a:pt x="58" y="104"/>
                  </a:lnTo>
                  <a:lnTo>
                    <a:pt x="54" y="105"/>
                  </a:lnTo>
                  <a:lnTo>
                    <a:pt x="51" y="105"/>
                  </a:lnTo>
                  <a:lnTo>
                    <a:pt x="47" y="105"/>
                  </a:lnTo>
                  <a:lnTo>
                    <a:pt x="43" y="104"/>
                  </a:lnTo>
                  <a:lnTo>
                    <a:pt x="40" y="103"/>
                  </a:lnTo>
                  <a:lnTo>
                    <a:pt x="37" y="102"/>
                  </a:lnTo>
                  <a:lnTo>
                    <a:pt x="34" y="100"/>
                  </a:lnTo>
                  <a:lnTo>
                    <a:pt x="31" y="98"/>
                  </a:lnTo>
                  <a:lnTo>
                    <a:pt x="28" y="96"/>
                  </a:lnTo>
                  <a:lnTo>
                    <a:pt x="26" y="93"/>
                  </a:lnTo>
                  <a:lnTo>
                    <a:pt x="25" y="91"/>
                  </a:lnTo>
                  <a:lnTo>
                    <a:pt x="23" y="88"/>
                  </a:lnTo>
                  <a:lnTo>
                    <a:pt x="22" y="84"/>
                  </a:lnTo>
                  <a:lnTo>
                    <a:pt x="20" y="80"/>
                  </a:lnTo>
                  <a:lnTo>
                    <a:pt x="20" y="75"/>
                  </a:lnTo>
                  <a:lnTo>
                    <a:pt x="19" y="71"/>
                  </a:lnTo>
                  <a:lnTo>
                    <a:pt x="18" y="66"/>
                  </a:lnTo>
                  <a:lnTo>
                    <a:pt x="18" y="61"/>
                  </a:lnTo>
                  <a:lnTo>
                    <a:pt x="0" y="61"/>
                  </a:lnTo>
                </a:path>
              </a:pathLst>
            </a:custGeom>
            <a:solidFill>
              <a:srgbClr val="000000"/>
            </a:solidFill>
            <a:ln w="12700" cap="rnd">
              <a:noFill/>
              <a:round/>
              <a:headEnd/>
              <a:tailEnd/>
            </a:ln>
          </p:spPr>
          <p:txBody>
            <a:bodyPr/>
            <a:lstStyle/>
            <a:p>
              <a:pPr eaLnBrk="0" hangingPunct="0"/>
              <a:endParaRPr lang="en-US" dirty="0"/>
            </a:p>
          </p:txBody>
        </p:sp>
        <p:sp>
          <p:nvSpPr>
            <p:cNvPr id="3125" name="Freeform 3320"/>
            <p:cNvSpPr>
              <a:spLocks/>
            </p:cNvSpPr>
            <p:nvPr/>
          </p:nvSpPr>
          <p:spPr bwMode="auto">
            <a:xfrm>
              <a:off x="3141" y="3010"/>
              <a:ext cx="89" cy="118"/>
            </a:xfrm>
            <a:custGeom>
              <a:avLst/>
              <a:gdLst>
                <a:gd name="T0" fmla="*/ 88 w 89"/>
                <a:gd name="T1" fmla="*/ 117 h 118"/>
                <a:gd name="T2" fmla="*/ 88 w 89"/>
                <a:gd name="T3" fmla="*/ 43 h 118"/>
                <a:gd name="T4" fmla="*/ 88 w 89"/>
                <a:gd name="T5" fmla="*/ 35 h 118"/>
                <a:gd name="T6" fmla="*/ 87 w 89"/>
                <a:gd name="T7" fmla="*/ 29 h 118"/>
                <a:gd name="T8" fmla="*/ 85 w 89"/>
                <a:gd name="T9" fmla="*/ 22 h 118"/>
                <a:gd name="T10" fmla="*/ 83 w 89"/>
                <a:gd name="T11" fmla="*/ 16 h 118"/>
                <a:gd name="T12" fmla="*/ 81 w 89"/>
                <a:gd name="T13" fmla="*/ 12 h 118"/>
                <a:gd name="T14" fmla="*/ 78 w 89"/>
                <a:gd name="T15" fmla="*/ 10 h 118"/>
                <a:gd name="T16" fmla="*/ 74 w 89"/>
                <a:gd name="T17" fmla="*/ 7 h 118"/>
                <a:gd name="T18" fmla="*/ 70 w 89"/>
                <a:gd name="T19" fmla="*/ 5 h 118"/>
                <a:gd name="T20" fmla="*/ 66 w 89"/>
                <a:gd name="T21" fmla="*/ 3 h 118"/>
                <a:gd name="T22" fmla="*/ 62 w 89"/>
                <a:gd name="T23" fmla="*/ 2 h 118"/>
                <a:gd name="T24" fmla="*/ 56 w 89"/>
                <a:gd name="T25" fmla="*/ 1 h 118"/>
                <a:gd name="T26" fmla="*/ 51 w 89"/>
                <a:gd name="T27" fmla="*/ 0 h 118"/>
                <a:gd name="T28" fmla="*/ 45 w 89"/>
                <a:gd name="T29" fmla="*/ 1 h 118"/>
                <a:gd name="T30" fmla="*/ 40 w 89"/>
                <a:gd name="T31" fmla="*/ 2 h 118"/>
                <a:gd name="T32" fmla="*/ 36 w 89"/>
                <a:gd name="T33" fmla="*/ 3 h 118"/>
                <a:gd name="T34" fmla="*/ 31 w 89"/>
                <a:gd name="T35" fmla="*/ 5 h 118"/>
                <a:gd name="T36" fmla="*/ 27 w 89"/>
                <a:gd name="T37" fmla="*/ 8 h 118"/>
                <a:gd name="T38" fmla="*/ 23 w 89"/>
                <a:gd name="T39" fmla="*/ 11 h 118"/>
                <a:gd name="T40" fmla="*/ 20 w 89"/>
                <a:gd name="T41" fmla="*/ 15 h 118"/>
                <a:gd name="T42" fmla="*/ 17 w 89"/>
                <a:gd name="T43" fmla="*/ 20 h 118"/>
                <a:gd name="T44" fmla="*/ 0 w 89"/>
                <a:gd name="T45" fmla="*/ 3 h 118"/>
                <a:gd name="T46" fmla="*/ 18 w 89"/>
                <a:gd name="T47" fmla="*/ 117 h 118"/>
                <a:gd name="T48" fmla="*/ 18 w 89"/>
                <a:gd name="T49" fmla="*/ 48 h 118"/>
                <a:gd name="T50" fmla="*/ 19 w 89"/>
                <a:gd name="T51" fmla="*/ 41 h 118"/>
                <a:gd name="T52" fmla="*/ 21 w 89"/>
                <a:gd name="T53" fmla="*/ 34 h 118"/>
                <a:gd name="T54" fmla="*/ 23 w 89"/>
                <a:gd name="T55" fmla="*/ 29 h 118"/>
                <a:gd name="T56" fmla="*/ 28 w 89"/>
                <a:gd name="T57" fmla="*/ 24 h 118"/>
                <a:gd name="T58" fmla="*/ 33 w 89"/>
                <a:gd name="T59" fmla="*/ 21 h 118"/>
                <a:gd name="T60" fmla="*/ 38 w 89"/>
                <a:gd name="T61" fmla="*/ 19 h 118"/>
                <a:gd name="T62" fmla="*/ 45 w 89"/>
                <a:gd name="T63" fmla="*/ 17 h 118"/>
                <a:gd name="T64" fmla="*/ 51 w 89"/>
                <a:gd name="T65" fmla="*/ 17 h 118"/>
                <a:gd name="T66" fmla="*/ 57 w 89"/>
                <a:gd name="T67" fmla="*/ 18 h 118"/>
                <a:gd name="T68" fmla="*/ 61 w 89"/>
                <a:gd name="T69" fmla="*/ 20 h 118"/>
                <a:gd name="T70" fmla="*/ 64 w 89"/>
                <a:gd name="T71" fmla="*/ 23 h 118"/>
                <a:gd name="T72" fmla="*/ 66 w 89"/>
                <a:gd name="T73" fmla="*/ 27 h 118"/>
                <a:gd name="T74" fmla="*/ 68 w 89"/>
                <a:gd name="T75" fmla="*/ 31 h 118"/>
                <a:gd name="T76" fmla="*/ 69 w 89"/>
                <a:gd name="T77" fmla="*/ 37 h 118"/>
                <a:gd name="T78" fmla="*/ 69 w 89"/>
                <a:gd name="T79" fmla="*/ 43 h 118"/>
                <a:gd name="T80" fmla="*/ 69 w 89"/>
                <a:gd name="T81" fmla="*/ 117 h 1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9"/>
                <a:gd name="T124" fmla="*/ 0 h 118"/>
                <a:gd name="T125" fmla="*/ 89 w 89"/>
                <a:gd name="T126" fmla="*/ 118 h 1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9" h="118">
                  <a:moveTo>
                    <a:pt x="69" y="117"/>
                  </a:moveTo>
                  <a:lnTo>
                    <a:pt x="88" y="117"/>
                  </a:lnTo>
                  <a:lnTo>
                    <a:pt x="88" y="49"/>
                  </a:lnTo>
                  <a:lnTo>
                    <a:pt x="88" y="43"/>
                  </a:lnTo>
                  <a:lnTo>
                    <a:pt x="88" y="39"/>
                  </a:lnTo>
                  <a:lnTo>
                    <a:pt x="88" y="35"/>
                  </a:lnTo>
                  <a:lnTo>
                    <a:pt x="87" y="31"/>
                  </a:lnTo>
                  <a:lnTo>
                    <a:pt x="87" y="29"/>
                  </a:lnTo>
                  <a:lnTo>
                    <a:pt x="86" y="25"/>
                  </a:lnTo>
                  <a:lnTo>
                    <a:pt x="85" y="22"/>
                  </a:lnTo>
                  <a:lnTo>
                    <a:pt x="84" y="19"/>
                  </a:lnTo>
                  <a:lnTo>
                    <a:pt x="83" y="16"/>
                  </a:lnTo>
                  <a:lnTo>
                    <a:pt x="82" y="14"/>
                  </a:lnTo>
                  <a:lnTo>
                    <a:pt x="81" y="12"/>
                  </a:lnTo>
                  <a:lnTo>
                    <a:pt x="80" y="10"/>
                  </a:lnTo>
                  <a:lnTo>
                    <a:pt x="78" y="10"/>
                  </a:lnTo>
                  <a:lnTo>
                    <a:pt x="76" y="8"/>
                  </a:lnTo>
                  <a:lnTo>
                    <a:pt x="74" y="7"/>
                  </a:lnTo>
                  <a:lnTo>
                    <a:pt x="72" y="6"/>
                  </a:lnTo>
                  <a:lnTo>
                    <a:pt x="70" y="5"/>
                  </a:lnTo>
                  <a:lnTo>
                    <a:pt x="68" y="3"/>
                  </a:lnTo>
                  <a:lnTo>
                    <a:pt x="66" y="3"/>
                  </a:lnTo>
                  <a:lnTo>
                    <a:pt x="64" y="2"/>
                  </a:lnTo>
                  <a:lnTo>
                    <a:pt x="62" y="2"/>
                  </a:lnTo>
                  <a:lnTo>
                    <a:pt x="59" y="1"/>
                  </a:lnTo>
                  <a:lnTo>
                    <a:pt x="56" y="1"/>
                  </a:lnTo>
                  <a:lnTo>
                    <a:pt x="53" y="0"/>
                  </a:lnTo>
                  <a:lnTo>
                    <a:pt x="51" y="0"/>
                  </a:lnTo>
                  <a:lnTo>
                    <a:pt x="48" y="0"/>
                  </a:lnTo>
                  <a:lnTo>
                    <a:pt x="45" y="1"/>
                  </a:lnTo>
                  <a:lnTo>
                    <a:pt x="42" y="1"/>
                  </a:lnTo>
                  <a:lnTo>
                    <a:pt x="40" y="2"/>
                  </a:lnTo>
                  <a:lnTo>
                    <a:pt x="37" y="2"/>
                  </a:lnTo>
                  <a:lnTo>
                    <a:pt x="36" y="3"/>
                  </a:lnTo>
                  <a:lnTo>
                    <a:pt x="33" y="4"/>
                  </a:lnTo>
                  <a:lnTo>
                    <a:pt x="31" y="5"/>
                  </a:lnTo>
                  <a:lnTo>
                    <a:pt x="29" y="7"/>
                  </a:lnTo>
                  <a:lnTo>
                    <a:pt x="27" y="8"/>
                  </a:lnTo>
                  <a:lnTo>
                    <a:pt x="25" y="10"/>
                  </a:lnTo>
                  <a:lnTo>
                    <a:pt x="23" y="11"/>
                  </a:lnTo>
                  <a:lnTo>
                    <a:pt x="22" y="13"/>
                  </a:lnTo>
                  <a:lnTo>
                    <a:pt x="20" y="15"/>
                  </a:lnTo>
                  <a:lnTo>
                    <a:pt x="18" y="17"/>
                  </a:lnTo>
                  <a:lnTo>
                    <a:pt x="17" y="20"/>
                  </a:lnTo>
                  <a:lnTo>
                    <a:pt x="17" y="3"/>
                  </a:lnTo>
                  <a:lnTo>
                    <a:pt x="0" y="3"/>
                  </a:lnTo>
                  <a:lnTo>
                    <a:pt x="0" y="117"/>
                  </a:lnTo>
                  <a:lnTo>
                    <a:pt x="18" y="117"/>
                  </a:lnTo>
                  <a:lnTo>
                    <a:pt x="18" y="52"/>
                  </a:lnTo>
                  <a:lnTo>
                    <a:pt x="18" y="48"/>
                  </a:lnTo>
                  <a:lnTo>
                    <a:pt x="18" y="44"/>
                  </a:lnTo>
                  <a:lnTo>
                    <a:pt x="19" y="41"/>
                  </a:lnTo>
                  <a:lnTo>
                    <a:pt x="20" y="37"/>
                  </a:lnTo>
                  <a:lnTo>
                    <a:pt x="21" y="34"/>
                  </a:lnTo>
                  <a:lnTo>
                    <a:pt x="22" y="31"/>
                  </a:lnTo>
                  <a:lnTo>
                    <a:pt x="23" y="29"/>
                  </a:lnTo>
                  <a:lnTo>
                    <a:pt x="26" y="27"/>
                  </a:lnTo>
                  <a:lnTo>
                    <a:pt x="28" y="24"/>
                  </a:lnTo>
                  <a:lnTo>
                    <a:pt x="30" y="23"/>
                  </a:lnTo>
                  <a:lnTo>
                    <a:pt x="33" y="21"/>
                  </a:lnTo>
                  <a:lnTo>
                    <a:pt x="36" y="20"/>
                  </a:lnTo>
                  <a:lnTo>
                    <a:pt x="38" y="19"/>
                  </a:lnTo>
                  <a:lnTo>
                    <a:pt x="42" y="18"/>
                  </a:lnTo>
                  <a:lnTo>
                    <a:pt x="45" y="17"/>
                  </a:lnTo>
                  <a:lnTo>
                    <a:pt x="49" y="17"/>
                  </a:lnTo>
                  <a:lnTo>
                    <a:pt x="51" y="17"/>
                  </a:lnTo>
                  <a:lnTo>
                    <a:pt x="54" y="18"/>
                  </a:lnTo>
                  <a:lnTo>
                    <a:pt x="57" y="18"/>
                  </a:lnTo>
                  <a:lnTo>
                    <a:pt x="59" y="19"/>
                  </a:lnTo>
                  <a:lnTo>
                    <a:pt x="61" y="20"/>
                  </a:lnTo>
                  <a:lnTo>
                    <a:pt x="63" y="21"/>
                  </a:lnTo>
                  <a:lnTo>
                    <a:pt x="64" y="23"/>
                  </a:lnTo>
                  <a:lnTo>
                    <a:pt x="66" y="25"/>
                  </a:lnTo>
                  <a:lnTo>
                    <a:pt x="66" y="27"/>
                  </a:lnTo>
                  <a:lnTo>
                    <a:pt x="67" y="29"/>
                  </a:lnTo>
                  <a:lnTo>
                    <a:pt x="68" y="31"/>
                  </a:lnTo>
                  <a:lnTo>
                    <a:pt x="68" y="34"/>
                  </a:lnTo>
                  <a:lnTo>
                    <a:pt x="69" y="37"/>
                  </a:lnTo>
                  <a:lnTo>
                    <a:pt x="69" y="40"/>
                  </a:lnTo>
                  <a:lnTo>
                    <a:pt x="69" y="43"/>
                  </a:lnTo>
                  <a:lnTo>
                    <a:pt x="69" y="47"/>
                  </a:lnTo>
                  <a:lnTo>
                    <a:pt x="69" y="117"/>
                  </a:lnTo>
                </a:path>
              </a:pathLst>
            </a:custGeom>
            <a:solidFill>
              <a:srgbClr val="000000"/>
            </a:solidFill>
            <a:ln w="12700" cap="rnd">
              <a:noFill/>
              <a:round/>
              <a:headEnd/>
              <a:tailEnd/>
            </a:ln>
          </p:spPr>
          <p:txBody>
            <a:bodyPr/>
            <a:lstStyle/>
            <a:p>
              <a:pPr eaLnBrk="0" hangingPunct="0"/>
              <a:endParaRPr lang="en-US" dirty="0"/>
            </a:p>
          </p:txBody>
        </p:sp>
        <p:sp>
          <p:nvSpPr>
            <p:cNvPr id="3126" name="Freeform 3321"/>
            <p:cNvSpPr>
              <a:spLocks/>
            </p:cNvSpPr>
            <p:nvPr/>
          </p:nvSpPr>
          <p:spPr bwMode="auto">
            <a:xfrm>
              <a:off x="3313" y="3063"/>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000000"/>
            </a:solidFill>
            <a:ln w="12700" cap="rnd">
              <a:noFill/>
              <a:round/>
              <a:headEnd/>
              <a:tailEnd/>
            </a:ln>
          </p:spPr>
          <p:txBody>
            <a:bodyPr/>
            <a:lstStyle/>
            <a:p>
              <a:pPr eaLnBrk="0" hangingPunct="0"/>
              <a:endParaRPr lang="en-US" dirty="0"/>
            </a:p>
          </p:txBody>
        </p:sp>
        <p:sp>
          <p:nvSpPr>
            <p:cNvPr id="3127" name="Freeform 3322"/>
            <p:cNvSpPr>
              <a:spLocks/>
            </p:cNvSpPr>
            <p:nvPr/>
          </p:nvSpPr>
          <p:spPr bwMode="auto">
            <a:xfrm>
              <a:off x="3379" y="3063"/>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000000"/>
            </a:solidFill>
            <a:ln w="12700" cap="rnd">
              <a:noFill/>
              <a:round/>
              <a:headEnd/>
              <a:tailEnd/>
            </a:ln>
          </p:spPr>
          <p:txBody>
            <a:bodyPr/>
            <a:lstStyle/>
            <a:p>
              <a:pPr eaLnBrk="0" hangingPunct="0"/>
              <a:endParaRPr lang="en-US" dirty="0"/>
            </a:p>
          </p:txBody>
        </p:sp>
        <p:sp>
          <p:nvSpPr>
            <p:cNvPr id="3128" name="Freeform 3323"/>
            <p:cNvSpPr>
              <a:spLocks/>
            </p:cNvSpPr>
            <p:nvPr/>
          </p:nvSpPr>
          <p:spPr bwMode="auto">
            <a:xfrm>
              <a:off x="3512" y="2968"/>
              <a:ext cx="113" cy="160"/>
            </a:xfrm>
            <a:custGeom>
              <a:avLst/>
              <a:gdLst>
                <a:gd name="T0" fmla="*/ 20 w 113"/>
                <a:gd name="T1" fmla="*/ 159 h 160"/>
                <a:gd name="T2" fmla="*/ 57 w 113"/>
                <a:gd name="T3" fmla="*/ 91 h 160"/>
                <a:gd name="T4" fmla="*/ 67 w 113"/>
                <a:gd name="T5" fmla="*/ 92 h 160"/>
                <a:gd name="T6" fmla="*/ 75 w 113"/>
                <a:gd name="T7" fmla="*/ 93 h 160"/>
                <a:gd name="T8" fmla="*/ 80 w 113"/>
                <a:gd name="T9" fmla="*/ 97 h 160"/>
                <a:gd name="T10" fmla="*/ 84 w 113"/>
                <a:gd name="T11" fmla="*/ 105 h 160"/>
                <a:gd name="T12" fmla="*/ 84 w 113"/>
                <a:gd name="T13" fmla="*/ 116 h 160"/>
                <a:gd name="T14" fmla="*/ 86 w 113"/>
                <a:gd name="T15" fmla="*/ 144 h 160"/>
                <a:gd name="T16" fmla="*/ 87 w 113"/>
                <a:gd name="T17" fmla="*/ 152 h 160"/>
                <a:gd name="T18" fmla="*/ 89 w 113"/>
                <a:gd name="T19" fmla="*/ 159 h 160"/>
                <a:gd name="T20" fmla="*/ 111 w 113"/>
                <a:gd name="T21" fmla="*/ 153 h 160"/>
                <a:gd name="T22" fmla="*/ 108 w 113"/>
                <a:gd name="T23" fmla="*/ 147 h 160"/>
                <a:gd name="T24" fmla="*/ 106 w 113"/>
                <a:gd name="T25" fmla="*/ 140 h 160"/>
                <a:gd name="T26" fmla="*/ 104 w 113"/>
                <a:gd name="T27" fmla="*/ 107 h 160"/>
                <a:gd name="T28" fmla="*/ 103 w 113"/>
                <a:gd name="T29" fmla="*/ 98 h 160"/>
                <a:gd name="T30" fmla="*/ 102 w 113"/>
                <a:gd name="T31" fmla="*/ 92 h 160"/>
                <a:gd name="T32" fmla="*/ 99 w 113"/>
                <a:gd name="T33" fmla="*/ 87 h 160"/>
                <a:gd name="T34" fmla="*/ 94 w 113"/>
                <a:gd name="T35" fmla="*/ 83 h 160"/>
                <a:gd name="T36" fmla="*/ 87 w 113"/>
                <a:gd name="T37" fmla="*/ 80 h 160"/>
                <a:gd name="T38" fmla="*/ 94 w 113"/>
                <a:gd name="T39" fmla="*/ 76 h 160"/>
                <a:gd name="T40" fmla="*/ 100 w 113"/>
                <a:gd name="T41" fmla="*/ 70 h 160"/>
                <a:gd name="T42" fmla="*/ 103 w 113"/>
                <a:gd name="T43" fmla="*/ 64 h 160"/>
                <a:gd name="T44" fmla="*/ 106 w 113"/>
                <a:gd name="T45" fmla="*/ 56 h 160"/>
                <a:gd name="T46" fmla="*/ 108 w 113"/>
                <a:gd name="T47" fmla="*/ 47 h 160"/>
                <a:gd name="T48" fmla="*/ 107 w 113"/>
                <a:gd name="T49" fmla="*/ 38 h 160"/>
                <a:gd name="T50" fmla="*/ 105 w 113"/>
                <a:gd name="T51" fmla="*/ 29 h 160"/>
                <a:gd name="T52" fmla="*/ 103 w 113"/>
                <a:gd name="T53" fmla="*/ 21 h 160"/>
                <a:gd name="T54" fmla="*/ 99 w 113"/>
                <a:gd name="T55" fmla="*/ 14 h 160"/>
                <a:gd name="T56" fmla="*/ 93 w 113"/>
                <a:gd name="T57" fmla="*/ 9 h 160"/>
                <a:gd name="T58" fmla="*/ 85 w 113"/>
                <a:gd name="T59" fmla="*/ 4 h 160"/>
                <a:gd name="T60" fmla="*/ 74 w 113"/>
                <a:gd name="T61" fmla="*/ 1 h 160"/>
                <a:gd name="T62" fmla="*/ 62 w 113"/>
                <a:gd name="T63" fmla="*/ 0 h 160"/>
                <a:gd name="T64" fmla="*/ 19 w 113"/>
                <a:gd name="T65" fmla="*/ 19 h 160"/>
                <a:gd name="T66" fmla="*/ 62 w 113"/>
                <a:gd name="T67" fmla="*/ 19 h 160"/>
                <a:gd name="T68" fmla="*/ 71 w 113"/>
                <a:gd name="T69" fmla="*/ 21 h 160"/>
                <a:gd name="T70" fmla="*/ 79 w 113"/>
                <a:gd name="T71" fmla="*/ 24 h 160"/>
                <a:gd name="T72" fmla="*/ 84 w 113"/>
                <a:gd name="T73" fmla="*/ 29 h 160"/>
                <a:gd name="T74" fmla="*/ 86 w 113"/>
                <a:gd name="T75" fmla="*/ 38 h 160"/>
                <a:gd name="T76" fmla="*/ 87 w 113"/>
                <a:gd name="T77" fmla="*/ 48 h 160"/>
                <a:gd name="T78" fmla="*/ 85 w 113"/>
                <a:gd name="T79" fmla="*/ 58 h 160"/>
                <a:gd name="T80" fmla="*/ 81 w 113"/>
                <a:gd name="T81" fmla="*/ 65 h 160"/>
                <a:gd name="T82" fmla="*/ 74 w 113"/>
                <a:gd name="T83" fmla="*/ 69 h 160"/>
                <a:gd name="T84" fmla="*/ 65 w 113"/>
                <a:gd name="T85" fmla="*/ 72 h 160"/>
                <a:gd name="T86" fmla="*/ 53 w 113"/>
                <a:gd name="T87" fmla="*/ 72 h 160"/>
                <a:gd name="T88" fmla="*/ 0 w 113"/>
                <a:gd name="T89" fmla="*/ 0 h 1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3"/>
                <a:gd name="T136" fmla="*/ 0 h 160"/>
                <a:gd name="T137" fmla="*/ 113 w 113"/>
                <a:gd name="T138" fmla="*/ 160 h 1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3" h="160">
                  <a:moveTo>
                    <a:pt x="0" y="0"/>
                  </a:moveTo>
                  <a:lnTo>
                    <a:pt x="0" y="159"/>
                  </a:lnTo>
                  <a:lnTo>
                    <a:pt x="20" y="159"/>
                  </a:lnTo>
                  <a:lnTo>
                    <a:pt x="20" y="91"/>
                  </a:lnTo>
                  <a:lnTo>
                    <a:pt x="52" y="91"/>
                  </a:lnTo>
                  <a:lnTo>
                    <a:pt x="57" y="91"/>
                  </a:lnTo>
                  <a:lnTo>
                    <a:pt x="61" y="91"/>
                  </a:lnTo>
                  <a:lnTo>
                    <a:pt x="65" y="92"/>
                  </a:lnTo>
                  <a:lnTo>
                    <a:pt x="67" y="92"/>
                  </a:lnTo>
                  <a:lnTo>
                    <a:pt x="70" y="92"/>
                  </a:lnTo>
                  <a:lnTo>
                    <a:pt x="73" y="93"/>
                  </a:lnTo>
                  <a:lnTo>
                    <a:pt x="75" y="93"/>
                  </a:lnTo>
                  <a:lnTo>
                    <a:pt x="77" y="94"/>
                  </a:lnTo>
                  <a:lnTo>
                    <a:pt x="79" y="96"/>
                  </a:lnTo>
                  <a:lnTo>
                    <a:pt x="80" y="97"/>
                  </a:lnTo>
                  <a:lnTo>
                    <a:pt x="82" y="100"/>
                  </a:lnTo>
                  <a:lnTo>
                    <a:pt x="83" y="102"/>
                  </a:lnTo>
                  <a:lnTo>
                    <a:pt x="84" y="105"/>
                  </a:lnTo>
                  <a:lnTo>
                    <a:pt x="84" y="108"/>
                  </a:lnTo>
                  <a:lnTo>
                    <a:pt x="84" y="112"/>
                  </a:lnTo>
                  <a:lnTo>
                    <a:pt x="84" y="116"/>
                  </a:lnTo>
                  <a:lnTo>
                    <a:pt x="85" y="137"/>
                  </a:lnTo>
                  <a:lnTo>
                    <a:pt x="85" y="141"/>
                  </a:lnTo>
                  <a:lnTo>
                    <a:pt x="86" y="144"/>
                  </a:lnTo>
                  <a:lnTo>
                    <a:pt x="86" y="146"/>
                  </a:lnTo>
                  <a:lnTo>
                    <a:pt x="87" y="149"/>
                  </a:lnTo>
                  <a:lnTo>
                    <a:pt x="87" y="152"/>
                  </a:lnTo>
                  <a:lnTo>
                    <a:pt x="88" y="154"/>
                  </a:lnTo>
                  <a:lnTo>
                    <a:pt x="88" y="157"/>
                  </a:lnTo>
                  <a:lnTo>
                    <a:pt x="89" y="159"/>
                  </a:lnTo>
                  <a:lnTo>
                    <a:pt x="112" y="159"/>
                  </a:lnTo>
                  <a:lnTo>
                    <a:pt x="112" y="154"/>
                  </a:lnTo>
                  <a:lnTo>
                    <a:pt x="111" y="153"/>
                  </a:lnTo>
                  <a:lnTo>
                    <a:pt x="110" y="152"/>
                  </a:lnTo>
                  <a:lnTo>
                    <a:pt x="109" y="150"/>
                  </a:lnTo>
                  <a:lnTo>
                    <a:pt x="108" y="147"/>
                  </a:lnTo>
                  <a:lnTo>
                    <a:pt x="107" y="146"/>
                  </a:lnTo>
                  <a:lnTo>
                    <a:pt x="106" y="143"/>
                  </a:lnTo>
                  <a:lnTo>
                    <a:pt x="106" y="140"/>
                  </a:lnTo>
                  <a:lnTo>
                    <a:pt x="106" y="136"/>
                  </a:lnTo>
                  <a:lnTo>
                    <a:pt x="104" y="110"/>
                  </a:lnTo>
                  <a:lnTo>
                    <a:pt x="104" y="107"/>
                  </a:lnTo>
                  <a:lnTo>
                    <a:pt x="103" y="104"/>
                  </a:lnTo>
                  <a:lnTo>
                    <a:pt x="103" y="101"/>
                  </a:lnTo>
                  <a:lnTo>
                    <a:pt x="103" y="98"/>
                  </a:lnTo>
                  <a:lnTo>
                    <a:pt x="103" y="96"/>
                  </a:lnTo>
                  <a:lnTo>
                    <a:pt x="102" y="94"/>
                  </a:lnTo>
                  <a:lnTo>
                    <a:pt x="102" y="92"/>
                  </a:lnTo>
                  <a:lnTo>
                    <a:pt x="101" y="91"/>
                  </a:lnTo>
                  <a:lnTo>
                    <a:pt x="100" y="89"/>
                  </a:lnTo>
                  <a:lnTo>
                    <a:pt x="99" y="87"/>
                  </a:lnTo>
                  <a:lnTo>
                    <a:pt x="97" y="86"/>
                  </a:lnTo>
                  <a:lnTo>
                    <a:pt x="96" y="84"/>
                  </a:lnTo>
                  <a:lnTo>
                    <a:pt x="94" y="83"/>
                  </a:lnTo>
                  <a:lnTo>
                    <a:pt x="92" y="82"/>
                  </a:lnTo>
                  <a:lnTo>
                    <a:pt x="90" y="81"/>
                  </a:lnTo>
                  <a:lnTo>
                    <a:pt x="87" y="80"/>
                  </a:lnTo>
                  <a:lnTo>
                    <a:pt x="90" y="79"/>
                  </a:lnTo>
                  <a:lnTo>
                    <a:pt x="92" y="77"/>
                  </a:lnTo>
                  <a:lnTo>
                    <a:pt x="94" y="76"/>
                  </a:lnTo>
                  <a:lnTo>
                    <a:pt x="96" y="74"/>
                  </a:lnTo>
                  <a:lnTo>
                    <a:pt x="99" y="72"/>
                  </a:lnTo>
                  <a:lnTo>
                    <a:pt x="100" y="70"/>
                  </a:lnTo>
                  <a:lnTo>
                    <a:pt x="102" y="68"/>
                  </a:lnTo>
                  <a:lnTo>
                    <a:pt x="103" y="66"/>
                  </a:lnTo>
                  <a:lnTo>
                    <a:pt x="103" y="64"/>
                  </a:lnTo>
                  <a:lnTo>
                    <a:pt x="104" y="62"/>
                  </a:lnTo>
                  <a:lnTo>
                    <a:pt x="105" y="59"/>
                  </a:lnTo>
                  <a:lnTo>
                    <a:pt x="106" y="56"/>
                  </a:lnTo>
                  <a:lnTo>
                    <a:pt x="107" y="53"/>
                  </a:lnTo>
                  <a:lnTo>
                    <a:pt x="107" y="50"/>
                  </a:lnTo>
                  <a:lnTo>
                    <a:pt x="108" y="47"/>
                  </a:lnTo>
                  <a:lnTo>
                    <a:pt x="108" y="44"/>
                  </a:lnTo>
                  <a:lnTo>
                    <a:pt x="108" y="40"/>
                  </a:lnTo>
                  <a:lnTo>
                    <a:pt x="107" y="38"/>
                  </a:lnTo>
                  <a:lnTo>
                    <a:pt x="107" y="35"/>
                  </a:lnTo>
                  <a:lnTo>
                    <a:pt x="106" y="32"/>
                  </a:lnTo>
                  <a:lnTo>
                    <a:pt x="105" y="29"/>
                  </a:lnTo>
                  <a:lnTo>
                    <a:pt x="105" y="26"/>
                  </a:lnTo>
                  <a:lnTo>
                    <a:pt x="104" y="24"/>
                  </a:lnTo>
                  <a:lnTo>
                    <a:pt x="103" y="21"/>
                  </a:lnTo>
                  <a:lnTo>
                    <a:pt x="102" y="18"/>
                  </a:lnTo>
                  <a:lnTo>
                    <a:pt x="101" y="16"/>
                  </a:lnTo>
                  <a:lnTo>
                    <a:pt x="99" y="14"/>
                  </a:lnTo>
                  <a:lnTo>
                    <a:pt x="97" y="13"/>
                  </a:lnTo>
                  <a:lnTo>
                    <a:pt x="95" y="11"/>
                  </a:lnTo>
                  <a:lnTo>
                    <a:pt x="93" y="9"/>
                  </a:lnTo>
                  <a:lnTo>
                    <a:pt x="91" y="8"/>
                  </a:lnTo>
                  <a:lnTo>
                    <a:pt x="89" y="6"/>
                  </a:lnTo>
                  <a:lnTo>
                    <a:pt x="85" y="4"/>
                  </a:lnTo>
                  <a:lnTo>
                    <a:pt x="82" y="3"/>
                  </a:lnTo>
                  <a:lnTo>
                    <a:pt x="78" y="2"/>
                  </a:lnTo>
                  <a:lnTo>
                    <a:pt x="74" y="1"/>
                  </a:lnTo>
                  <a:lnTo>
                    <a:pt x="70" y="1"/>
                  </a:lnTo>
                  <a:lnTo>
                    <a:pt x="65" y="0"/>
                  </a:lnTo>
                  <a:lnTo>
                    <a:pt x="62" y="0"/>
                  </a:lnTo>
                  <a:lnTo>
                    <a:pt x="57" y="0"/>
                  </a:lnTo>
                  <a:lnTo>
                    <a:pt x="0" y="0"/>
                  </a:lnTo>
                  <a:lnTo>
                    <a:pt x="19" y="19"/>
                  </a:lnTo>
                  <a:lnTo>
                    <a:pt x="53" y="19"/>
                  </a:lnTo>
                  <a:lnTo>
                    <a:pt x="58" y="19"/>
                  </a:lnTo>
                  <a:lnTo>
                    <a:pt x="62" y="19"/>
                  </a:lnTo>
                  <a:lnTo>
                    <a:pt x="65" y="19"/>
                  </a:lnTo>
                  <a:lnTo>
                    <a:pt x="68" y="20"/>
                  </a:lnTo>
                  <a:lnTo>
                    <a:pt x="71" y="21"/>
                  </a:lnTo>
                  <a:lnTo>
                    <a:pt x="74" y="21"/>
                  </a:lnTo>
                  <a:lnTo>
                    <a:pt x="76" y="23"/>
                  </a:lnTo>
                  <a:lnTo>
                    <a:pt x="79" y="24"/>
                  </a:lnTo>
                  <a:lnTo>
                    <a:pt x="81" y="26"/>
                  </a:lnTo>
                  <a:lnTo>
                    <a:pt x="83" y="27"/>
                  </a:lnTo>
                  <a:lnTo>
                    <a:pt x="84" y="29"/>
                  </a:lnTo>
                  <a:lnTo>
                    <a:pt x="85" y="32"/>
                  </a:lnTo>
                  <a:lnTo>
                    <a:pt x="85" y="35"/>
                  </a:lnTo>
                  <a:lnTo>
                    <a:pt x="86" y="38"/>
                  </a:lnTo>
                  <a:lnTo>
                    <a:pt x="87" y="40"/>
                  </a:lnTo>
                  <a:lnTo>
                    <a:pt x="87" y="45"/>
                  </a:lnTo>
                  <a:lnTo>
                    <a:pt x="87" y="48"/>
                  </a:lnTo>
                  <a:lnTo>
                    <a:pt x="87" y="52"/>
                  </a:lnTo>
                  <a:lnTo>
                    <a:pt x="86" y="55"/>
                  </a:lnTo>
                  <a:lnTo>
                    <a:pt x="85" y="58"/>
                  </a:lnTo>
                  <a:lnTo>
                    <a:pt x="84" y="61"/>
                  </a:lnTo>
                  <a:lnTo>
                    <a:pt x="83" y="63"/>
                  </a:lnTo>
                  <a:lnTo>
                    <a:pt x="81" y="65"/>
                  </a:lnTo>
                  <a:lnTo>
                    <a:pt x="79" y="66"/>
                  </a:lnTo>
                  <a:lnTo>
                    <a:pt x="77" y="68"/>
                  </a:lnTo>
                  <a:lnTo>
                    <a:pt x="74" y="69"/>
                  </a:lnTo>
                  <a:lnTo>
                    <a:pt x="71" y="70"/>
                  </a:lnTo>
                  <a:lnTo>
                    <a:pt x="68" y="71"/>
                  </a:lnTo>
                  <a:lnTo>
                    <a:pt x="65" y="72"/>
                  </a:lnTo>
                  <a:lnTo>
                    <a:pt x="62" y="72"/>
                  </a:lnTo>
                  <a:lnTo>
                    <a:pt x="58" y="72"/>
                  </a:lnTo>
                  <a:lnTo>
                    <a:pt x="53" y="72"/>
                  </a:lnTo>
                  <a:lnTo>
                    <a:pt x="19" y="72"/>
                  </a:lnTo>
                  <a:lnTo>
                    <a:pt x="19" y="19"/>
                  </a:lnTo>
                  <a:lnTo>
                    <a:pt x="0" y="0"/>
                  </a:lnTo>
                </a:path>
              </a:pathLst>
            </a:custGeom>
            <a:solidFill>
              <a:srgbClr val="000000"/>
            </a:solidFill>
            <a:ln w="12700" cap="rnd">
              <a:noFill/>
              <a:round/>
              <a:headEnd/>
              <a:tailEnd/>
            </a:ln>
          </p:spPr>
          <p:txBody>
            <a:bodyPr/>
            <a:lstStyle/>
            <a:p>
              <a:pPr eaLnBrk="0" hangingPunct="0"/>
              <a:endParaRPr lang="en-US" dirty="0"/>
            </a:p>
          </p:txBody>
        </p:sp>
        <p:sp>
          <p:nvSpPr>
            <p:cNvPr id="3129" name="Freeform 3324"/>
            <p:cNvSpPr>
              <a:spLocks/>
            </p:cNvSpPr>
            <p:nvPr/>
          </p:nvSpPr>
          <p:spPr bwMode="auto">
            <a:xfrm>
              <a:off x="3647" y="3009"/>
              <a:ext cx="96" cy="123"/>
            </a:xfrm>
            <a:custGeom>
              <a:avLst/>
              <a:gdLst>
                <a:gd name="T0" fmla="*/ 74 w 96"/>
                <a:gd name="T1" fmla="*/ 86 h 123"/>
                <a:gd name="T2" fmla="*/ 71 w 96"/>
                <a:gd name="T3" fmla="*/ 93 h 123"/>
                <a:gd name="T4" fmla="*/ 67 w 96"/>
                <a:gd name="T5" fmla="*/ 98 h 123"/>
                <a:gd name="T6" fmla="*/ 61 w 96"/>
                <a:gd name="T7" fmla="*/ 102 h 123"/>
                <a:gd name="T8" fmla="*/ 54 w 96"/>
                <a:gd name="T9" fmla="*/ 104 h 123"/>
                <a:gd name="T10" fmla="*/ 45 w 96"/>
                <a:gd name="T11" fmla="*/ 104 h 123"/>
                <a:gd name="T12" fmla="*/ 37 w 96"/>
                <a:gd name="T13" fmla="*/ 102 h 123"/>
                <a:gd name="T14" fmla="*/ 28 w 96"/>
                <a:gd name="T15" fmla="*/ 96 h 123"/>
                <a:gd name="T16" fmla="*/ 24 w 96"/>
                <a:gd name="T17" fmla="*/ 89 h 123"/>
                <a:gd name="T18" fmla="*/ 20 w 96"/>
                <a:gd name="T19" fmla="*/ 79 h 123"/>
                <a:gd name="T20" fmla="*/ 18 w 96"/>
                <a:gd name="T21" fmla="*/ 67 h 123"/>
                <a:gd name="T22" fmla="*/ 95 w 96"/>
                <a:gd name="T23" fmla="*/ 58 h 123"/>
                <a:gd name="T24" fmla="*/ 93 w 96"/>
                <a:gd name="T25" fmla="*/ 39 h 123"/>
                <a:gd name="T26" fmla="*/ 87 w 96"/>
                <a:gd name="T27" fmla="*/ 24 h 123"/>
                <a:gd name="T28" fmla="*/ 79 w 96"/>
                <a:gd name="T29" fmla="*/ 11 h 123"/>
                <a:gd name="T30" fmla="*/ 68 w 96"/>
                <a:gd name="T31" fmla="*/ 4 h 123"/>
                <a:gd name="T32" fmla="*/ 53 w 96"/>
                <a:gd name="T33" fmla="*/ 1 h 123"/>
                <a:gd name="T34" fmla="*/ 37 w 96"/>
                <a:gd name="T35" fmla="*/ 1 h 123"/>
                <a:gd name="T36" fmla="*/ 24 w 96"/>
                <a:gd name="T37" fmla="*/ 7 h 123"/>
                <a:gd name="T38" fmla="*/ 12 w 96"/>
                <a:gd name="T39" fmla="*/ 16 h 123"/>
                <a:gd name="T40" fmla="*/ 5 w 96"/>
                <a:gd name="T41" fmla="*/ 31 h 123"/>
                <a:gd name="T42" fmla="*/ 1 w 96"/>
                <a:gd name="T43" fmla="*/ 49 h 123"/>
                <a:gd name="T44" fmla="*/ 0 w 96"/>
                <a:gd name="T45" fmla="*/ 69 h 123"/>
                <a:gd name="T46" fmla="*/ 3 w 96"/>
                <a:gd name="T47" fmla="*/ 87 h 123"/>
                <a:gd name="T48" fmla="*/ 9 w 96"/>
                <a:gd name="T49" fmla="*/ 102 h 123"/>
                <a:gd name="T50" fmla="*/ 20 w 96"/>
                <a:gd name="T51" fmla="*/ 112 h 123"/>
                <a:gd name="T52" fmla="*/ 32 w 96"/>
                <a:gd name="T53" fmla="*/ 119 h 123"/>
                <a:gd name="T54" fmla="*/ 47 w 96"/>
                <a:gd name="T55" fmla="*/ 122 h 123"/>
                <a:gd name="T56" fmla="*/ 60 w 96"/>
                <a:gd name="T57" fmla="*/ 120 h 123"/>
                <a:gd name="T58" fmla="*/ 71 w 96"/>
                <a:gd name="T59" fmla="*/ 115 h 123"/>
                <a:gd name="T60" fmla="*/ 81 w 96"/>
                <a:gd name="T61" fmla="*/ 108 h 123"/>
                <a:gd name="T62" fmla="*/ 88 w 96"/>
                <a:gd name="T63" fmla="*/ 98 h 123"/>
                <a:gd name="T64" fmla="*/ 92 w 96"/>
                <a:gd name="T65" fmla="*/ 86 h 123"/>
                <a:gd name="T66" fmla="*/ 18 w 96"/>
                <a:gd name="T67" fmla="*/ 51 h 123"/>
                <a:gd name="T68" fmla="*/ 20 w 96"/>
                <a:gd name="T69" fmla="*/ 39 h 123"/>
                <a:gd name="T70" fmla="*/ 24 w 96"/>
                <a:gd name="T71" fmla="*/ 31 h 123"/>
                <a:gd name="T72" fmla="*/ 29 w 96"/>
                <a:gd name="T73" fmla="*/ 24 h 123"/>
                <a:gd name="T74" fmla="*/ 36 w 96"/>
                <a:gd name="T75" fmla="*/ 19 h 123"/>
                <a:gd name="T76" fmla="*/ 44 w 96"/>
                <a:gd name="T77" fmla="*/ 17 h 123"/>
                <a:gd name="T78" fmla="*/ 55 w 96"/>
                <a:gd name="T79" fmla="*/ 18 h 123"/>
                <a:gd name="T80" fmla="*/ 62 w 96"/>
                <a:gd name="T81" fmla="*/ 21 h 123"/>
                <a:gd name="T82" fmla="*/ 69 w 96"/>
                <a:gd name="T83" fmla="*/ 26 h 123"/>
                <a:gd name="T84" fmla="*/ 73 w 96"/>
                <a:gd name="T85" fmla="*/ 33 h 123"/>
                <a:gd name="T86" fmla="*/ 75 w 96"/>
                <a:gd name="T87" fmla="*/ 43 h 123"/>
                <a:gd name="T88" fmla="*/ 18 w 96"/>
                <a:gd name="T89" fmla="*/ 51 h 1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6"/>
                <a:gd name="T136" fmla="*/ 0 h 123"/>
                <a:gd name="T137" fmla="*/ 96 w 96"/>
                <a:gd name="T138" fmla="*/ 123 h 1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6" h="123">
                  <a:moveTo>
                    <a:pt x="76" y="81"/>
                  </a:moveTo>
                  <a:lnTo>
                    <a:pt x="75" y="84"/>
                  </a:lnTo>
                  <a:lnTo>
                    <a:pt x="74" y="86"/>
                  </a:lnTo>
                  <a:lnTo>
                    <a:pt x="73" y="89"/>
                  </a:lnTo>
                  <a:lnTo>
                    <a:pt x="72" y="91"/>
                  </a:lnTo>
                  <a:lnTo>
                    <a:pt x="71" y="93"/>
                  </a:lnTo>
                  <a:lnTo>
                    <a:pt x="70" y="94"/>
                  </a:lnTo>
                  <a:lnTo>
                    <a:pt x="69" y="96"/>
                  </a:lnTo>
                  <a:lnTo>
                    <a:pt x="67" y="98"/>
                  </a:lnTo>
                  <a:lnTo>
                    <a:pt x="65" y="99"/>
                  </a:lnTo>
                  <a:lnTo>
                    <a:pt x="63" y="101"/>
                  </a:lnTo>
                  <a:lnTo>
                    <a:pt x="61" y="102"/>
                  </a:lnTo>
                  <a:lnTo>
                    <a:pt x="58" y="103"/>
                  </a:lnTo>
                  <a:lnTo>
                    <a:pt x="56" y="104"/>
                  </a:lnTo>
                  <a:lnTo>
                    <a:pt x="54" y="104"/>
                  </a:lnTo>
                  <a:lnTo>
                    <a:pt x="52" y="104"/>
                  </a:lnTo>
                  <a:lnTo>
                    <a:pt x="49" y="104"/>
                  </a:lnTo>
                  <a:lnTo>
                    <a:pt x="45" y="104"/>
                  </a:lnTo>
                  <a:lnTo>
                    <a:pt x="42" y="104"/>
                  </a:lnTo>
                  <a:lnTo>
                    <a:pt x="39" y="103"/>
                  </a:lnTo>
                  <a:lnTo>
                    <a:pt x="37" y="102"/>
                  </a:lnTo>
                  <a:lnTo>
                    <a:pt x="34" y="100"/>
                  </a:lnTo>
                  <a:lnTo>
                    <a:pt x="31" y="99"/>
                  </a:lnTo>
                  <a:lnTo>
                    <a:pt x="28" y="96"/>
                  </a:lnTo>
                  <a:lnTo>
                    <a:pt x="26" y="94"/>
                  </a:lnTo>
                  <a:lnTo>
                    <a:pt x="24" y="92"/>
                  </a:lnTo>
                  <a:lnTo>
                    <a:pt x="24" y="89"/>
                  </a:lnTo>
                  <a:lnTo>
                    <a:pt x="22" y="86"/>
                  </a:lnTo>
                  <a:lnTo>
                    <a:pt x="21" y="83"/>
                  </a:lnTo>
                  <a:lnTo>
                    <a:pt x="20" y="79"/>
                  </a:lnTo>
                  <a:lnTo>
                    <a:pt x="19" y="75"/>
                  </a:lnTo>
                  <a:lnTo>
                    <a:pt x="19" y="71"/>
                  </a:lnTo>
                  <a:lnTo>
                    <a:pt x="18" y="67"/>
                  </a:lnTo>
                  <a:lnTo>
                    <a:pt x="94" y="67"/>
                  </a:lnTo>
                  <a:lnTo>
                    <a:pt x="95" y="62"/>
                  </a:lnTo>
                  <a:lnTo>
                    <a:pt x="95" y="58"/>
                  </a:lnTo>
                  <a:lnTo>
                    <a:pt x="94" y="51"/>
                  </a:lnTo>
                  <a:lnTo>
                    <a:pt x="94" y="45"/>
                  </a:lnTo>
                  <a:lnTo>
                    <a:pt x="93" y="39"/>
                  </a:lnTo>
                  <a:lnTo>
                    <a:pt x="91" y="33"/>
                  </a:lnTo>
                  <a:lnTo>
                    <a:pt x="89" y="28"/>
                  </a:lnTo>
                  <a:lnTo>
                    <a:pt x="87" y="24"/>
                  </a:lnTo>
                  <a:lnTo>
                    <a:pt x="85" y="19"/>
                  </a:lnTo>
                  <a:lnTo>
                    <a:pt x="83" y="15"/>
                  </a:lnTo>
                  <a:lnTo>
                    <a:pt x="79" y="11"/>
                  </a:lnTo>
                  <a:lnTo>
                    <a:pt x="75" y="9"/>
                  </a:lnTo>
                  <a:lnTo>
                    <a:pt x="71" y="6"/>
                  </a:lnTo>
                  <a:lnTo>
                    <a:pt x="68" y="4"/>
                  </a:lnTo>
                  <a:lnTo>
                    <a:pt x="63" y="3"/>
                  </a:lnTo>
                  <a:lnTo>
                    <a:pt x="58" y="1"/>
                  </a:lnTo>
                  <a:lnTo>
                    <a:pt x="53" y="1"/>
                  </a:lnTo>
                  <a:lnTo>
                    <a:pt x="47" y="0"/>
                  </a:lnTo>
                  <a:lnTo>
                    <a:pt x="42" y="1"/>
                  </a:lnTo>
                  <a:lnTo>
                    <a:pt x="37" y="1"/>
                  </a:lnTo>
                  <a:lnTo>
                    <a:pt x="32" y="3"/>
                  </a:lnTo>
                  <a:lnTo>
                    <a:pt x="27" y="4"/>
                  </a:lnTo>
                  <a:lnTo>
                    <a:pt x="24" y="7"/>
                  </a:lnTo>
                  <a:lnTo>
                    <a:pt x="20" y="10"/>
                  </a:lnTo>
                  <a:lnTo>
                    <a:pt x="16" y="12"/>
                  </a:lnTo>
                  <a:lnTo>
                    <a:pt x="12" y="16"/>
                  </a:lnTo>
                  <a:lnTo>
                    <a:pt x="9" y="21"/>
                  </a:lnTo>
                  <a:lnTo>
                    <a:pt x="8" y="25"/>
                  </a:lnTo>
                  <a:lnTo>
                    <a:pt x="5" y="31"/>
                  </a:lnTo>
                  <a:lnTo>
                    <a:pt x="3" y="36"/>
                  </a:lnTo>
                  <a:lnTo>
                    <a:pt x="2" y="42"/>
                  </a:lnTo>
                  <a:lnTo>
                    <a:pt x="1" y="49"/>
                  </a:lnTo>
                  <a:lnTo>
                    <a:pt x="0" y="54"/>
                  </a:lnTo>
                  <a:lnTo>
                    <a:pt x="0" y="62"/>
                  </a:lnTo>
                  <a:lnTo>
                    <a:pt x="0" y="69"/>
                  </a:lnTo>
                  <a:lnTo>
                    <a:pt x="1" y="75"/>
                  </a:lnTo>
                  <a:lnTo>
                    <a:pt x="2" y="81"/>
                  </a:lnTo>
                  <a:lnTo>
                    <a:pt x="3" y="87"/>
                  </a:lnTo>
                  <a:lnTo>
                    <a:pt x="5" y="92"/>
                  </a:lnTo>
                  <a:lnTo>
                    <a:pt x="8" y="97"/>
                  </a:lnTo>
                  <a:lnTo>
                    <a:pt x="9" y="102"/>
                  </a:lnTo>
                  <a:lnTo>
                    <a:pt x="12" y="106"/>
                  </a:lnTo>
                  <a:lnTo>
                    <a:pt x="16" y="110"/>
                  </a:lnTo>
                  <a:lnTo>
                    <a:pt x="20" y="112"/>
                  </a:lnTo>
                  <a:lnTo>
                    <a:pt x="24" y="115"/>
                  </a:lnTo>
                  <a:lnTo>
                    <a:pt x="27" y="117"/>
                  </a:lnTo>
                  <a:lnTo>
                    <a:pt x="32" y="119"/>
                  </a:lnTo>
                  <a:lnTo>
                    <a:pt x="37" y="120"/>
                  </a:lnTo>
                  <a:lnTo>
                    <a:pt x="42" y="121"/>
                  </a:lnTo>
                  <a:lnTo>
                    <a:pt x="47" y="122"/>
                  </a:lnTo>
                  <a:lnTo>
                    <a:pt x="52" y="122"/>
                  </a:lnTo>
                  <a:lnTo>
                    <a:pt x="56" y="121"/>
                  </a:lnTo>
                  <a:lnTo>
                    <a:pt x="60" y="120"/>
                  </a:lnTo>
                  <a:lnTo>
                    <a:pt x="64" y="118"/>
                  </a:lnTo>
                  <a:lnTo>
                    <a:pt x="68" y="117"/>
                  </a:lnTo>
                  <a:lnTo>
                    <a:pt x="71" y="115"/>
                  </a:lnTo>
                  <a:lnTo>
                    <a:pt x="75" y="113"/>
                  </a:lnTo>
                  <a:lnTo>
                    <a:pt x="78" y="111"/>
                  </a:lnTo>
                  <a:lnTo>
                    <a:pt x="81" y="108"/>
                  </a:lnTo>
                  <a:lnTo>
                    <a:pt x="84" y="105"/>
                  </a:lnTo>
                  <a:lnTo>
                    <a:pt x="86" y="101"/>
                  </a:lnTo>
                  <a:lnTo>
                    <a:pt x="88" y="98"/>
                  </a:lnTo>
                  <a:lnTo>
                    <a:pt x="89" y="94"/>
                  </a:lnTo>
                  <a:lnTo>
                    <a:pt x="91" y="90"/>
                  </a:lnTo>
                  <a:lnTo>
                    <a:pt x="92" y="86"/>
                  </a:lnTo>
                  <a:lnTo>
                    <a:pt x="93" y="81"/>
                  </a:lnTo>
                  <a:lnTo>
                    <a:pt x="76" y="81"/>
                  </a:lnTo>
                  <a:lnTo>
                    <a:pt x="18" y="51"/>
                  </a:lnTo>
                  <a:lnTo>
                    <a:pt x="19" y="47"/>
                  </a:lnTo>
                  <a:lnTo>
                    <a:pt x="19" y="43"/>
                  </a:lnTo>
                  <a:lnTo>
                    <a:pt x="20" y="39"/>
                  </a:lnTo>
                  <a:lnTo>
                    <a:pt x="21" y="36"/>
                  </a:lnTo>
                  <a:lnTo>
                    <a:pt x="23" y="33"/>
                  </a:lnTo>
                  <a:lnTo>
                    <a:pt x="24" y="31"/>
                  </a:lnTo>
                  <a:lnTo>
                    <a:pt x="25" y="28"/>
                  </a:lnTo>
                  <a:lnTo>
                    <a:pt x="27" y="26"/>
                  </a:lnTo>
                  <a:lnTo>
                    <a:pt x="29" y="24"/>
                  </a:lnTo>
                  <a:lnTo>
                    <a:pt x="31" y="22"/>
                  </a:lnTo>
                  <a:lnTo>
                    <a:pt x="34" y="21"/>
                  </a:lnTo>
                  <a:lnTo>
                    <a:pt x="36" y="19"/>
                  </a:lnTo>
                  <a:lnTo>
                    <a:pt x="39" y="18"/>
                  </a:lnTo>
                  <a:lnTo>
                    <a:pt x="41" y="18"/>
                  </a:lnTo>
                  <a:lnTo>
                    <a:pt x="44" y="17"/>
                  </a:lnTo>
                  <a:lnTo>
                    <a:pt x="48" y="17"/>
                  </a:lnTo>
                  <a:lnTo>
                    <a:pt x="51" y="17"/>
                  </a:lnTo>
                  <a:lnTo>
                    <a:pt x="55" y="18"/>
                  </a:lnTo>
                  <a:lnTo>
                    <a:pt x="57" y="18"/>
                  </a:lnTo>
                  <a:lnTo>
                    <a:pt x="60" y="19"/>
                  </a:lnTo>
                  <a:lnTo>
                    <a:pt x="62" y="21"/>
                  </a:lnTo>
                  <a:lnTo>
                    <a:pt x="65" y="22"/>
                  </a:lnTo>
                  <a:lnTo>
                    <a:pt x="67" y="24"/>
                  </a:lnTo>
                  <a:lnTo>
                    <a:pt x="69" y="26"/>
                  </a:lnTo>
                  <a:lnTo>
                    <a:pt x="71" y="28"/>
                  </a:lnTo>
                  <a:lnTo>
                    <a:pt x="72" y="31"/>
                  </a:lnTo>
                  <a:lnTo>
                    <a:pt x="73" y="33"/>
                  </a:lnTo>
                  <a:lnTo>
                    <a:pt x="74" y="36"/>
                  </a:lnTo>
                  <a:lnTo>
                    <a:pt x="75" y="39"/>
                  </a:lnTo>
                  <a:lnTo>
                    <a:pt x="75" y="43"/>
                  </a:lnTo>
                  <a:lnTo>
                    <a:pt x="76" y="47"/>
                  </a:lnTo>
                  <a:lnTo>
                    <a:pt x="76" y="51"/>
                  </a:lnTo>
                  <a:lnTo>
                    <a:pt x="18" y="51"/>
                  </a:lnTo>
                  <a:lnTo>
                    <a:pt x="76" y="81"/>
                  </a:lnTo>
                </a:path>
              </a:pathLst>
            </a:custGeom>
            <a:solidFill>
              <a:srgbClr val="000000"/>
            </a:solidFill>
            <a:ln w="12700" cap="rnd">
              <a:noFill/>
              <a:round/>
              <a:headEnd/>
              <a:tailEnd/>
            </a:ln>
          </p:spPr>
          <p:txBody>
            <a:bodyPr/>
            <a:lstStyle/>
            <a:p>
              <a:pPr eaLnBrk="0" hangingPunct="0"/>
              <a:endParaRPr lang="en-US" dirty="0"/>
            </a:p>
          </p:txBody>
        </p:sp>
        <p:sp>
          <p:nvSpPr>
            <p:cNvPr id="3130" name="Freeform 3325"/>
            <p:cNvSpPr>
              <a:spLocks/>
            </p:cNvSpPr>
            <p:nvPr/>
          </p:nvSpPr>
          <p:spPr bwMode="auto">
            <a:xfrm>
              <a:off x="3763" y="3009"/>
              <a:ext cx="100" cy="123"/>
            </a:xfrm>
            <a:custGeom>
              <a:avLst/>
              <a:gdLst>
                <a:gd name="T0" fmla="*/ 69 w 100"/>
                <a:gd name="T1" fmla="*/ 83 h 123"/>
                <a:gd name="T2" fmla="*/ 64 w 100"/>
                <a:gd name="T3" fmla="*/ 93 h 123"/>
                <a:gd name="T4" fmla="*/ 57 w 100"/>
                <a:gd name="T5" fmla="*/ 100 h 123"/>
                <a:gd name="T6" fmla="*/ 44 w 100"/>
                <a:gd name="T7" fmla="*/ 105 h 123"/>
                <a:gd name="T8" fmla="*/ 33 w 100"/>
                <a:gd name="T9" fmla="*/ 105 h 123"/>
                <a:gd name="T10" fmla="*/ 25 w 100"/>
                <a:gd name="T11" fmla="*/ 102 h 123"/>
                <a:gd name="T12" fmla="*/ 21 w 100"/>
                <a:gd name="T13" fmla="*/ 98 h 123"/>
                <a:gd name="T14" fmla="*/ 18 w 100"/>
                <a:gd name="T15" fmla="*/ 92 h 123"/>
                <a:gd name="T16" fmla="*/ 18 w 100"/>
                <a:gd name="T17" fmla="*/ 83 h 123"/>
                <a:gd name="T18" fmla="*/ 21 w 100"/>
                <a:gd name="T19" fmla="*/ 76 h 123"/>
                <a:gd name="T20" fmla="*/ 25 w 100"/>
                <a:gd name="T21" fmla="*/ 71 h 123"/>
                <a:gd name="T22" fmla="*/ 32 w 100"/>
                <a:gd name="T23" fmla="*/ 69 h 123"/>
                <a:gd name="T24" fmla="*/ 45 w 100"/>
                <a:gd name="T25" fmla="*/ 67 h 123"/>
                <a:gd name="T26" fmla="*/ 62 w 100"/>
                <a:gd name="T27" fmla="*/ 63 h 123"/>
                <a:gd name="T28" fmla="*/ 72 w 100"/>
                <a:gd name="T29" fmla="*/ 104 h 123"/>
                <a:gd name="T30" fmla="*/ 73 w 100"/>
                <a:gd name="T31" fmla="*/ 111 h 123"/>
                <a:gd name="T32" fmla="*/ 76 w 100"/>
                <a:gd name="T33" fmla="*/ 116 h 123"/>
                <a:gd name="T34" fmla="*/ 81 w 100"/>
                <a:gd name="T35" fmla="*/ 119 h 123"/>
                <a:gd name="T36" fmla="*/ 90 w 100"/>
                <a:gd name="T37" fmla="*/ 120 h 123"/>
                <a:gd name="T38" fmla="*/ 99 w 100"/>
                <a:gd name="T39" fmla="*/ 118 h 123"/>
                <a:gd name="T40" fmla="*/ 92 w 100"/>
                <a:gd name="T41" fmla="*/ 104 h 123"/>
                <a:gd name="T42" fmla="*/ 89 w 100"/>
                <a:gd name="T43" fmla="*/ 100 h 123"/>
                <a:gd name="T44" fmla="*/ 88 w 100"/>
                <a:gd name="T45" fmla="*/ 35 h 123"/>
                <a:gd name="T46" fmla="*/ 86 w 100"/>
                <a:gd name="T47" fmla="*/ 20 h 123"/>
                <a:gd name="T48" fmla="*/ 78 w 100"/>
                <a:gd name="T49" fmla="*/ 9 h 123"/>
                <a:gd name="T50" fmla="*/ 65 w 100"/>
                <a:gd name="T51" fmla="*/ 3 h 123"/>
                <a:gd name="T52" fmla="*/ 47 w 100"/>
                <a:gd name="T53" fmla="*/ 0 h 123"/>
                <a:gd name="T54" fmla="*/ 28 w 100"/>
                <a:gd name="T55" fmla="*/ 3 h 123"/>
                <a:gd name="T56" fmla="*/ 16 w 100"/>
                <a:gd name="T57" fmla="*/ 10 h 123"/>
                <a:gd name="T58" fmla="*/ 8 w 100"/>
                <a:gd name="T59" fmla="*/ 22 h 123"/>
                <a:gd name="T60" fmla="*/ 5 w 100"/>
                <a:gd name="T61" fmla="*/ 37 h 123"/>
                <a:gd name="T62" fmla="*/ 22 w 100"/>
                <a:gd name="T63" fmla="*/ 33 h 123"/>
                <a:gd name="T64" fmla="*/ 25 w 100"/>
                <a:gd name="T65" fmla="*/ 26 h 123"/>
                <a:gd name="T66" fmla="*/ 31 w 100"/>
                <a:gd name="T67" fmla="*/ 21 h 123"/>
                <a:gd name="T68" fmla="*/ 41 w 100"/>
                <a:gd name="T69" fmla="*/ 17 h 123"/>
                <a:gd name="T70" fmla="*/ 52 w 100"/>
                <a:gd name="T71" fmla="*/ 17 h 123"/>
                <a:gd name="T72" fmla="*/ 61 w 100"/>
                <a:gd name="T73" fmla="*/ 20 h 123"/>
                <a:gd name="T74" fmla="*/ 67 w 100"/>
                <a:gd name="T75" fmla="*/ 24 h 123"/>
                <a:gd name="T76" fmla="*/ 70 w 100"/>
                <a:gd name="T77" fmla="*/ 31 h 123"/>
                <a:gd name="T78" fmla="*/ 70 w 100"/>
                <a:gd name="T79" fmla="*/ 40 h 123"/>
                <a:gd name="T80" fmla="*/ 68 w 100"/>
                <a:gd name="T81" fmla="*/ 46 h 123"/>
                <a:gd name="T82" fmla="*/ 60 w 100"/>
                <a:gd name="T83" fmla="*/ 49 h 123"/>
                <a:gd name="T84" fmla="*/ 46 w 100"/>
                <a:gd name="T85" fmla="*/ 51 h 123"/>
                <a:gd name="T86" fmla="*/ 27 w 100"/>
                <a:gd name="T87" fmla="*/ 53 h 123"/>
                <a:gd name="T88" fmla="*/ 13 w 100"/>
                <a:gd name="T89" fmla="*/ 59 h 123"/>
                <a:gd name="T90" fmla="*/ 5 w 100"/>
                <a:gd name="T91" fmla="*/ 68 h 123"/>
                <a:gd name="T92" fmla="*/ 0 w 100"/>
                <a:gd name="T93" fmla="*/ 80 h 123"/>
                <a:gd name="T94" fmla="*/ 0 w 100"/>
                <a:gd name="T95" fmla="*/ 94 h 123"/>
                <a:gd name="T96" fmla="*/ 5 w 100"/>
                <a:gd name="T97" fmla="*/ 108 h 123"/>
                <a:gd name="T98" fmla="*/ 13 w 100"/>
                <a:gd name="T99" fmla="*/ 116 h 123"/>
                <a:gd name="T100" fmla="*/ 26 w 100"/>
                <a:gd name="T101" fmla="*/ 121 h 123"/>
                <a:gd name="T102" fmla="*/ 44 w 100"/>
                <a:gd name="T103" fmla="*/ 120 h 123"/>
                <a:gd name="T104" fmla="*/ 63 w 100"/>
                <a:gd name="T105" fmla="*/ 112 h 1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0"/>
                <a:gd name="T160" fmla="*/ 0 h 123"/>
                <a:gd name="T161" fmla="*/ 100 w 100"/>
                <a:gd name="T162" fmla="*/ 123 h 1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0" h="123">
                  <a:moveTo>
                    <a:pt x="70" y="60"/>
                  </a:moveTo>
                  <a:lnTo>
                    <a:pt x="70" y="77"/>
                  </a:lnTo>
                  <a:lnTo>
                    <a:pt x="70" y="80"/>
                  </a:lnTo>
                  <a:lnTo>
                    <a:pt x="69" y="83"/>
                  </a:lnTo>
                  <a:lnTo>
                    <a:pt x="69" y="86"/>
                  </a:lnTo>
                  <a:lnTo>
                    <a:pt x="68" y="88"/>
                  </a:lnTo>
                  <a:lnTo>
                    <a:pt x="66" y="91"/>
                  </a:lnTo>
                  <a:lnTo>
                    <a:pt x="64" y="93"/>
                  </a:lnTo>
                  <a:lnTo>
                    <a:pt x="63" y="95"/>
                  </a:lnTo>
                  <a:lnTo>
                    <a:pt x="61" y="97"/>
                  </a:lnTo>
                  <a:lnTo>
                    <a:pt x="58" y="99"/>
                  </a:lnTo>
                  <a:lnTo>
                    <a:pt x="57" y="100"/>
                  </a:lnTo>
                  <a:lnTo>
                    <a:pt x="53" y="102"/>
                  </a:lnTo>
                  <a:lnTo>
                    <a:pt x="51" y="103"/>
                  </a:lnTo>
                  <a:lnTo>
                    <a:pt x="47" y="104"/>
                  </a:lnTo>
                  <a:lnTo>
                    <a:pt x="44" y="105"/>
                  </a:lnTo>
                  <a:lnTo>
                    <a:pt x="41" y="105"/>
                  </a:lnTo>
                  <a:lnTo>
                    <a:pt x="37" y="105"/>
                  </a:lnTo>
                  <a:lnTo>
                    <a:pt x="35" y="105"/>
                  </a:lnTo>
                  <a:lnTo>
                    <a:pt x="33" y="105"/>
                  </a:lnTo>
                  <a:lnTo>
                    <a:pt x="31" y="104"/>
                  </a:lnTo>
                  <a:lnTo>
                    <a:pt x="28" y="104"/>
                  </a:lnTo>
                  <a:lnTo>
                    <a:pt x="27" y="103"/>
                  </a:lnTo>
                  <a:lnTo>
                    <a:pt x="25" y="102"/>
                  </a:lnTo>
                  <a:lnTo>
                    <a:pt x="24" y="101"/>
                  </a:lnTo>
                  <a:lnTo>
                    <a:pt x="23" y="100"/>
                  </a:lnTo>
                  <a:lnTo>
                    <a:pt x="22" y="99"/>
                  </a:lnTo>
                  <a:lnTo>
                    <a:pt x="21" y="98"/>
                  </a:lnTo>
                  <a:lnTo>
                    <a:pt x="20" y="96"/>
                  </a:lnTo>
                  <a:lnTo>
                    <a:pt x="20" y="94"/>
                  </a:lnTo>
                  <a:lnTo>
                    <a:pt x="19" y="93"/>
                  </a:lnTo>
                  <a:lnTo>
                    <a:pt x="18" y="92"/>
                  </a:lnTo>
                  <a:lnTo>
                    <a:pt x="18" y="89"/>
                  </a:lnTo>
                  <a:lnTo>
                    <a:pt x="18" y="88"/>
                  </a:lnTo>
                  <a:lnTo>
                    <a:pt x="18" y="85"/>
                  </a:lnTo>
                  <a:lnTo>
                    <a:pt x="18" y="83"/>
                  </a:lnTo>
                  <a:lnTo>
                    <a:pt x="19" y="81"/>
                  </a:lnTo>
                  <a:lnTo>
                    <a:pt x="19" y="80"/>
                  </a:lnTo>
                  <a:lnTo>
                    <a:pt x="20" y="78"/>
                  </a:lnTo>
                  <a:lnTo>
                    <a:pt x="21" y="76"/>
                  </a:lnTo>
                  <a:lnTo>
                    <a:pt x="22" y="75"/>
                  </a:lnTo>
                  <a:lnTo>
                    <a:pt x="23" y="74"/>
                  </a:lnTo>
                  <a:lnTo>
                    <a:pt x="24" y="72"/>
                  </a:lnTo>
                  <a:lnTo>
                    <a:pt x="25" y="71"/>
                  </a:lnTo>
                  <a:lnTo>
                    <a:pt x="26" y="71"/>
                  </a:lnTo>
                  <a:lnTo>
                    <a:pt x="28" y="71"/>
                  </a:lnTo>
                  <a:lnTo>
                    <a:pt x="30" y="70"/>
                  </a:lnTo>
                  <a:lnTo>
                    <a:pt x="32" y="69"/>
                  </a:lnTo>
                  <a:lnTo>
                    <a:pt x="34" y="69"/>
                  </a:lnTo>
                  <a:lnTo>
                    <a:pt x="37" y="68"/>
                  </a:lnTo>
                  <a:lnTo>
                    <a:pt x="41" y="67"/>
                  </a:lnTo>
                  <a:lnTo>
                    <a:pt x="45" y="67"/>
                  </a:lnTo>
                  <a:lnTo>
                    <a:pt x="50" y="66"/>
                  </a:lnTo>
                  <a:lnTo>
                    <a:pt x="54" y="65"/>
                  </a:lnTo>
                  <a:lnTo>
                    <a:pt x="58" y="64"/>
                  </a:lnTo>
                  <a:lnTo>
                    <a:pt x="62" y="63"/>
                  </a:lnTo>
                  <a:lnTo>
                    <a:pt x="66" y="62"/>
                  </a:lnTo>
                  <a:lnTo>
                    <a:pt x="70" y="60"/>
                  </a:lnTo>
                  <a:lnTo>
                    <a:pt x="72" y="103"/>
                  </a:lnTo>
                  <a:lnTo>
                    <a:pt x="72" y="104"/>
                  </a:lnTo>
                  <a:lnTo>
                    <a:pt x="72" y="106"/>
                  </a:lnTo>
                  <a:lnTo>
                    <a:pt x="72" y="108"/>
                  </a:lnTo>
                  <a:lnTo>
                    <a:pt x="73" y="110"/>
                  </a:lnTo>
                  <a:lnTo>
                    <a:pt x="73" y="111"/>
                  </a:lnTo>
                  <a:lnTo>
                    <a:pt x="74" y="112"/>
                  </a:lnTo>
                  <a:lnTo>
                    <a:pt x="74" y="113"/>
                  </a:lnTo>
                  <a:lnTo>
                    <a:pt x="74" y="115"/>
                  </a:lnTo>
                  <a:lnTo>
                    <a:pt x="76" y="116"/>
                  </a:lnTo>
                  <a:lnTo>
                    <a:pt x="77" y="117"/>
                  </a:lnTo>
                  <a:lnTo>
                    <a:pt x="78" y="118"/>
                  </a:lnTo>
                  <a:lnTo>
                    <a:pt x="80" y="118"/>
                  </a:lnTo>
                  <a:lnTo>
                    <a:pt x="81" y="119"/>
                  </a:lnTo>
                  <a:lnTo>
                    <a:pt x="83" y="120"/>
                  </a:lnTo>
                  <a:lnTo>
                    <a:pt x="85" y="120"/>
                  </a:lnTo>
                  <a:lnTo>
                    <a:pt x="87" y="120"/>
                  </a:lnTo>
                  <a:lnTo>
                    <a:pt x="90" y="120"/>
                  </a:lnTo>
                  <a:lnTo>
                    <a:pt x="91" y="120"/>
                  </a:lnTo>
                  <a:lnTo>
                    <a:pt x="94" y="120"/>
                  </a:lnTo>
                  <a:lnTo>
                    <a:pt x="97" y="119"/>
                  </a:lnTo>
                  <a:lnTo>
                    <a:pt x="99" y="118"/>
                  </a:lnTo>
                  <a:lnTo>
                    <a:pt x="99" y="104"/>
                  </a:lnTo>
                  <a:lnTo>
                    <a:pt x="97" y="104"/>
                  </a:lnTo>
                  <a:lnTo>
                    <a:pt x="94" y="105"/>
                  </a:lnTo>
                  <a:lnTo>
                    <a:pt x="92" y="104"/>
                  </a:lnTo>
                  <a:lnTo>
                    <a:pt x="91" y="104"/>
                  </a:lnTo>
                  <a:lnTo>
                    <a:pt x="90" y="103"/>
                  </a:lnTo>
                  <a:lnTo>
                    <a:pt x="89" y="102"/>
                  </a:lnTo>
                  <a:lnTo>
                    <a:pt x="89" y="100"/>
                  </a:lnTo>
                  <a:lnTo>
                    <a:pt x="89" y="98"/>
                  </a:lnTo>
                  <a:lnTo>
                    <a:pt x="88" y="95"/>
                  </a:lnTo>
                  <a:lnTo>
                    <a:pt x="88" y="92"/>
                  </a:lnTo>
                  <a:lnTo>
                    <a:pt x="88" y="35"/>
                  </a:lnTo>
                  <a:lnTo>
                    <a:pt x="88" y="31"/>
                  </a:lnTo>
                  <a:lnTo>
                    <a:pt x="88" y="27"/>
                  </a:lnTo>
                  <a:lnTo>
                    <a:pt x="87" y="24"/>
                  </a:lnTo>
                  <a:lnTo>
                    <a:pt x="86" y="20"/>
                  </a:lnTo>
                  <a:lnTo>
                    <a:pt x="84" y="16"/>
                  </a:lnTo>
                  <a:lnTo>
                    <a:pt x="82" y="13"/>
                  </a:lnTo>
                  <a:lnTo>
                    <a:pt x="80" y="11"/>
                  </a:lnTo>
                  <a:lnTo>
                    <a:pt x="78" y="9"/>
                  </a:lnTo>
                  <a:lnTo>
                    <a:pt x="75" y="7"/>
                  </a:lnTo>
                  <a:lnTo>
                    <a:pt x="73" y="5"/>
                  </a:lnTo>
                  <a:lnTo>
                    <a:pt x="69" y="4"/>
                  </a:lnTo>
                  <a:lnTo>
                    <a:pt x="65" y="3"/>
                  </a:lnTo>
                  <a:lnTo>
                    <a:pt x="61" y="1"/>
                  </a:lnTo>
                  <a:lnTo>
                    <a:pt x="57" y="1"/>
                  </a:lnTo>
                  <a:lnTo>
                    <a:pt x="52" y="0"/>
                  </a:lnTo>
                  <a:lnTo>
                    <a:pt x="47" y="0"/>
                  </a:lnTo>
                  <a:lnTo>
                    <a:pt x="41" y="0"/>
                  </a:lnTo>
                  <a:lnTo>
                    <a:pt x="37" y="1"/>
                  </a:lnTo>
                  <a:lnTo>
                    <a:pt x="33" y="2"/>
                  </a:lnTo>
                  <a:lnTo>
                    <a:pt x="28" y="3"/>
                  </a:lnTo>
                  <a:lnTo>
                    <a:pt x="25" y="4"/>
                  </a:lnTo>
                  <a:lnTo>
                    <a:pt x="22" y="6"/>
                  </a:lnTo>
                  <a:lnTo>
                    <a:pt x="18" y="9"/>
                  </a:lnTo>
                  <a:lnTo>
                    <a:pt x="16" y="10"/>
                  </a:lnTo>
                  <a:lnTo>
                    <a:pt x="13" y="13"/>
                  </a:lnTo>
                  <a:lnTo>
                    <a:pt x="10" y="16"/>
                  </a:lnTo>
                  <a:lnTo>
                    <a:pt x="8" y="19"/>
                  </a:lnTo>
                  <a:lnTo>
                    <a:pt x="8" y="22"/>
                  </a:lnTo>
                  <a:lnTo>
                    <a:pt x="6" y="26"/>
                  </a:lnTo>
                  <a:lnTo>
                    <a:pt x="5" y="30"/>
                  </a:lnTo>
                  <a:lnTo>
                    <a:pt x="5" y="33"/>
                  </a:lnTo>
                  <a:lnTo>
                    <a:pt x="5" y="37"/>
                  </a:lnTo>
                  <a:lnTo>
                    <a:pt x="5" y="38"/>
                  </a:lnTo>
                  <a:lnTo>
                    <a:pt x="21" y="38"/>
                  </a:lnTo>
                  <a:lnTo>
                    <a:pt x="21" y="36"/>
                  </a:lnTo>
                  <a:lnTo>
                    <a:pt x="22" y="33"/>
                  </a:lnTo>
                  <a:lnTo>
                    <a:pt x="22" y="31"/>
                  </a:lnTo>
                  <a:lnTo>
                    <a:pt x="23" y="30"/>
                  </a:lnTo>
                  <a:lnTo>
                    <a:pt x="24" y="28"/>
                  </a:lnTo>
                  <a:lnTo>
                    <a:pt x="25" y="26"/>
                  </a:lnTo>
                  <a:lnTo>
                    <a:pt x="25" y="24"/>
                  </a:lnTo>
                  <a:lnTo>
                    <a:pt x="27" y="23"/>
                  </a:lnTo>
                  <a:lnTo>
                    <a:pt x="29" y="22"/>
                  </a:lnTo>
                  <a:lnTo>
                    <a:pt x="31" y="21"/>
                  </a:lnTo>
                  <a:lnTo>
                    <a:pt x="33" y="19"/>
                  </a:lnTo>
                  <a:lnTo>
                    <a:pt x="35" y="19"/>
                  </a:lnTo>
                  <a:lnTo>
                    <a:pt x="38" y="18"/>
                  </a:lnTo>
                  <a:lnTo>
                    <a:pt x="41" y="17"/>
                  </a:lnTo>
                  <a:lnTo>
                    <a:pt x="43" y="17"/>
                  </a:lnTo>
                  <a:lnTo>
                    <a:pt x="46" y="17"/>
                  </a:lnTo>
                  <a:lnTo>
                    <a:pt x="49" y="17"/>
                  </a:lnTo>
                  <a:lnTo>
                    <a:pt x="52" y="17"/>
                  </a:lnTo>
                  <a:lnTo>
                    <a:pt x="54" y="18"/>
                  </a:lnTo>
                  <a:lnTo>
                    <a:pt x="57" y="18"/>
                  </a:lnTo>
                  <a:lnTo>
                    <a:pt x="58" y="19"/>
                  </a:lnTo>
                  <a:lnTo>
                    <a:pt x="61" y="20"/>
                  </a:lnTo>
                  <a:lnTo>
                    <a:pt x="62" y="21"/>
                  </a:lnTo>
                  <a:lnTo>
                    <a:pt x="64" y="22"/>
                  </a:lnTo>
                  <a:lnTo>
                    <a:pt x="65" y="23"/>
                  </a:lnTo>
                  <a:lnTo>
                    <a:pt x="67" y="24"/>
                  </a:lnTo>
                  <a:lnTo>
                    <a:pt x="68" y="26"/>
                  </a:lnTo>
                  <a:lnTo>
                    <a:pt x="69" y="27"/>
                  </a:lnTo>
                  <a:lnTo>
                    <a:pt x="69" y="29"/>
                  </a:lnTo>
                  <a:lnTo>
                    <a:pt x="70" y="31"/>
                  </a:lnTo>
                  <a:lnTo>
                    <a:pt x="70" y="32"/>
                  </a:lnTo>
                  <a:lnTo>
                    <a:pt x="70" y="34"/>
                  </a:lnTo>
                  <a:lnTo>
                    <a:pt x="70" y="37"/>
                  </a:lnTo>
                  <a:lnTo>
                    <a:pt x="70" y="40"/>
                  </a:lnTo>
                  <a:lnTo>
                    <a:pt x="70" y="41"/>
                  </a:lnTo>
                  <a:lnTo>
                    <a:pt x="70" y="43"/>
                  </a:lnTo>
                  <a:lnTo>
                    <a:pt x="69" y="44"/>
                  </a:lnTo>
                  <a:lnTo>
                    <a:pt x="68" y="46"/>
                  </a:lnTo>
                  <a:lnTo>
                    <a:pt x="67" y="47"/>
                  </a:lnTo>
                  <a:lnTo>
                    <a:pt x="65" y="48"/>
                  </a:lnTo>
                  <a:lnTo>
                    <a:pt x="63" y="48"/>
                  </a:lnTo>
                  <a:lnTo>
                    <a:pt x="60" y="49"/>
                  </a:lnTo>
                  <a:lnTo>
                    <a:pt x="58" y="49"/>
                  </a:lnTo>
                  <a:lnTo>
                    <a:pt x="54" y="50"/>
                  </a:lnTo>
                  <a:lnTo>
                    <a:pt x="51" y="50"/>
                  </a:lnTo>
                  <a:lnTo>
                    <a:pt x="46" y="51"/>
                  </a:lnTo>
                  <a:lnTo>
                    <a:pt x="41" y="51"/>
                  </a:lnTo>
                  <a:lnTo>
                    <a:pt x="36" y="51"/>
                  </a:lnTo>
                  <a:lnTo>
                    <a:pt x="31" y="52"/>
                  </a:lnTo>
                  <a:lnTo>
                    <a:pt x="27" y="53"/>
                  </a:lnTo>
                  <a:lnTo>
                    <a:pt x="24" y="54"/>
                  </a:lnTo>
                  <a:lnTo>
                    <a:pt x="20" y="55"/>
                  </a:lnTo>
                  <a:lnTo>
                    <a:pt x="17" y="57"/>
                  </a:lnTo>
                  <a:lnTo>
                    <a:pt x="13" y="59"/>
                  </a:lnTo>
                  <a:lnTo>
                    <a:pt x="11" y="61"/>
                  </a:lnTo>
                  <a:lnTo>
                    <a:pt x="8" y="63"/>
                  </a:lnTo>
                  <a:lnTo>
                    <a:pt x="7" y="65"/>
                  </a:lnTo>
                  <a:lnTo>
                    <a:pt x="5" y="68"/>
                  </a:lnTo>
                  <a:lnTo>
                    <a:pt x="3" y="71"/>
                  </a:lnTo>
                  <a:lnTo>
                    <a:pt x="2" y="73"/>
                  </a:lnTo>
                  <a:lnTo>
                    <a:pt x="1" y="76"/>
                  </a:lnTo>
                  <a:lnTo>
                    <a:pt x="0" y="80"/>
                  </a:lnTo>
                  <a:lnTo>
                    <a:pt x="0" y="84"/>
                  </a:lnTo>
                  <a:lnTo>
                    <a:pt x="0" y="88"/>
                  </a:lnTo>
                  <a:lnTo>
                    <a:pt x="0" y="92"/>
                  </a:lnTo>
                  <a:lnTo>
                    <a:pt x="0" y="94"/>
                  </a:lnTo>
                  <a:lnTo>
                    <a:pt x="1" y="98"/>
                  </a:lnTo>
                  <a:lnTo>
                    <a:pt x="2" y="102"/>
                  </a:lnTo>
                  <a:lnTo>
                    <a:pt x="3" y="105"/>
                  </a:lnTo>
                  <a:lnTo>
                    <a:pt x="5" y="108"/>
                  </a:lnTo>
                  <a:lnTo>
                    <a:pt x="7" y="110"/>
                  </a:lnTo>
                  <a:lnTo>
                    <a:pt x="8" y="112"/>
                  </a:lnTo>
                  <a:lnTo>
                    <a:pt x="11" y="114"/>
                  </a:lnTo>
                  <a:lnTo>
                    <a:pt x="13" y="116"/>
                  </a:lnTo>
                  <a:lnTo>
                    <a:pt x="16" y="118"/>
                  </a:lnTo>
                  <a:lnTo>
                    <a:pt x="20" y="119"/>
                  </a:lnTo>
                  <a:lnTo>
                    <a:pt x="23" y="120"/>
                  </a:lnTo>
                  <a:lnTo>
                    <a:pt x="26" y="121"/>
                  </a:lnTo>
                  <a:lnTo>
                    <a:pt x="30" y="122"/>
                  </a:lnTo>
                  <a:lnTo>
                    <a:pt x="34" y="122"/>
                  </a:lnTo>
                  <a:lnTo>
                    <a:pt x="40" y="121"/>
                  </a:lnTo>
                  <a:lnTo>
                    <a:pt x="44" y="120"/>
                  </a:lnTo>
                  <a:lnTo>
                    <a:pt x="49" y="119"/>
                  </a:lnTo>
                  <a:lnTo>
                    <a:pt x="54" y="117"/>
                  </a:lnTo>
                  <a:lnTo>
                    <a:pt x="58" y="114"/>
                  </a:lnTo>
                  <a:lnTo>
                    <a:pt x="63" y="112"/>
                  </a:lnTo>
                  <a:lnTo>
                    <a:pt x="67" y="107"/>
                  </a:lnTo>
                  <a:lnTo>
                    <a:pt x="72" y="103"/>
                  </a:lnTo>
                  <a:lnTo>
                    <a:pt x="70" y="60"/>
                  </a:lnTo>
                </a:path>
              </a:pathLst>
            </a:custGeom>
            <a:solidFill>
              <a:srgbClr val="000000"/>
            </a:solidFill>
            <a:ln w="12700" cap="rnd">
              <a:noFill/>
              <a:round/>
              <a:headEnd/>
              <a:tailEnd/>
            </a:ln>
          </p:spPr>
          <p:txBody>
            <a:bodyPr/>
            <a:lstStyle/>
            <a:p>
              <a:pPr eaLnBrk="0" hangingPunct="0"/>
              <a:endParaRPr lang="en-US" dirty="0"/>
            </a:p>
          </p:txBody>
        </p:sp>
        <p:sp>
          <p:nvSpPr>
            <p:cNvPr id="3131" name="Freeform 3326"/>
            <p:cNvSpPr>
              <a:spLocks/>
            </p:cNvSpPr>
            <p:nvPr/>
          </p:nvSpPr>
          <p:spPr bwMode="auto">
            <a:xfrm>
              <a:off x="3879" y="2968"/>
              <a:ext cx="99" cy="164"/>
            </a:xfrm>
            <a:custGeom>
              <a:avLst/>
              <a:gdLst>
                <a:gd name="T0" fmla="*/ 81 w 99"/>
                <a:gd name="T1" fmla="*/ 0 h 164"/>
                <a:gd name="T2" fmla="*/ 77 w 99"/>
                <a:gd name="T3" fmla="*/ 53 h 164"/>
                <a:gd name="T4" fmla="*/ 70 w 99"/>
                <a:gd name="T5" fmla="*/ 47 h 164"/>
                <a:gd name="T6" fmla="*/ 61 w 99"/>
                <a:gd name="T7" fmla="*/ 42 h 164"/>
                <a:gd name="T8" fmla="*/ 52 w 99"/>
                <a:gd name="T9" fmla="*/ 41 h 164"/>
                <a:gd name="T10" fmla="*/ 41 w 99"/>
                <a:gd name="T11" fmla="*/ 41 h 164"/>
                <a:gd name="T12" fmla="*/ 32 w 99"/>
                <a:gd name="T13" fmla="*/ 42 h 164"/>
                <a:gd name="T14" fmla="*/ 24 w 99"/>
                <a:gd name="T15" fmla="*/ 46 h 164"/>
                <a:gd name="T16" fmla="*/ 16 w 99"/>
                <a:gd name="T17" fmla="*/ 53 h 164"/>
                <a:gd name="T18" fmla="*/ 10 w 99"/>
                <a:gd name="T19" fmla="*/ 61 h 164"/>
                <a:gd name="T20" fmla="*/ 6 w 99"/>
                <a:gd name="T21" fmla="*/ 70 h 164"/>
                <a:gd name="T22" fmla="*/ 2 w 99"/>
                <a:gd name="T23" fmla="*/ 82 h 164"/>
                <a:gd name="T24" fmla="*/ 0 w 99"/>
                <a:gd name="T25" fmla="*/ 95 h 164"/>
                <a:gd name="T26" fmla="*/ 0 w 99"/>
                <a:gd name="T27" fmla="*/ 108 h 164"/>
                <a:gd name="T28" fmla="*/ 2 w 99"/>
                <a:gd name="T29" fmla="*/ 122 h 164"/>
                <a:gd name="T30" fmla="*/ 5 w 99"/>
                <a:gd name="T31" fmla="*/ 132 h 164"/>
                <a:gd name="T32" fmla="*/ 10 w 99"/>
                <a:gd name="T33" fmla="*/ 142 h 164"/>
                <a:gd name="T34" fmla="*/ 16 w 99"/>
                <a:gd name="T35" fmla="*/ 150 h 164"/>
                <a:gd name="T36" fmla="*/ 24 w 99"/>
                <a:gd name="T37" fmla="*/ 156 h 164"/>
                <a:gd name="T38" fmla="*/ 32 w 99"/>
                <a:gd name="T39" fmla="*/ 160 h 164"/>
                <a:gd name="T40" fmla="*/ 41 w 99"/>
                <a:gd name="T41" fmla="*/ 162 h 164"/>
                <a:gd name="T42" fmla="*/ 51 w 99"/>
                <a:gd name="T43" fmla="*/ 162 h 164"/>
                <a:gd name="T44" fmla="*/ 61 w 99"/>
                <a:gd name="T45" fmla="*/ 160 h 164"/>
                <a:gd name="T46" fmla="*/ 69 w 99"/>
                <a:gd name="T47" fmla="*/ 155 h 164"/>
                <a:gd name="T48" fmla="*/ 77 w 99"/>
                <a:gd name="T49" fmla="*/ 149 h 164"/>
                <a:gd name="T50" fmla="*/ 81 w 99"/>
                <a:gd name="T51" fmla="*/ 159 h 164"/>
                <a:gd name="T52" fmla="*/ 98 w 99"/>
                <a:gd name="T53" fmla="*/ 0 h 164"/>
                <a:gd name="T54" fmla="*/ 81 w 99"/>
                <a:gd name="T55" fmla="*/ 106 h 164"/>
                <a:gd name="T56" fmla="*/ 80 w 99"/>
                <a:gd name="T57" fmla="*/ 116 h 164"/>
                <a:gd name="T58" fmla="*/ 78 w 99"/>
                <a:gd name="T59" fmla="*/ 123 h 164"/>
                <a:gd name="T60" fmla="*/ 75 w 99"/>
                <a:gd name="T61" fmla="*/ 131 h 164"/>
                <a:gd name="T62" fmla="*/ 71 w 99"/>
                <a:gd name="T63" fmla="*/ 137 h 164"/>
                <a:gd name="T64" fmla="*/ 66 w 99"/>
                <a:gd name="T65" fmla="*/ 141 h 164"/>
                <a:gd name="T66" fmla="*/ 60 w 99"/>
                <a:gd name="T67" fmla="*/ 144 h 164"/>
                <a:gd name="T68" fmla="*/ 54 w 99"/>
                <a:gd name="T69" fmla="*/ 146 h 164"/>
                <a:gd name="T70" fmla="*/ 46 w 99"/>
                <a:gd name="T71" fmla="*/ 146 h 164"/>
                <a:gd name="T72" fmla="*/ 40 w 99"/>
                <a:gd name="T73" fmla="*/ 144 h 164"/>
                <a:gd name="T74" fmla="*/ 34 w 99"/>
                <a:gd name="T75" fmla="*/ 141 h 164"/>
                <a:gd name="T76" fmla="*/ 29 w 99"/>
                <a:gd name="T77" fmla="*/ 137 h 164"/>
                <a:gd name="T78" fmla="*/ 25 w 99"/>
                <a:gd name="T79" fmla="*/ 131 h 164"/>
                <a:gd name="T80" fmla="*/ 22 w 99"/>
                <a:gd name="T81" fmla="*/ 124 h 164"/>
                <a:gd name="T82" fmla="*/ 20 w 99"/>
                <a:gd name="T83" fmla="*/ 117 h 164"/>
                <a:gd name="T84" fmla="*/ 19 w 99"/>
                <a:gd name="T85" fmla="*/ 108 h 164"/>
                <a:gd name="T86" fmla="*/ 19 w 99"/>
                <a:gd name="T87" fmla="*/ 97 h 164"/>
                <a:gd name="T88" fmla="*/ 20 w 99"/>
                <a:gd name="T89" fmla="*/ 88 h 164"/>
                <a:gd name="T90" fmla="*/ 22 w 99"/>
                <a:gd name="T91" fmla="*/ 79 h 164"/>
                <a:gd name="T92" fmla="*/ 25 w 99"/>
                <a:gd name="T93" fmla="*/ 72 h 164"/>
                <a:gd name="T94" fmla="*/ 29 w 99"/>
                <a:gd name="T95" fmla="*/ 67 h 164"/>
                <a:gd name="T96" fmla="*/ 34 w 99"/>
                <a:gd name="T97" fmla="*/ 62 h 164"/>
                <a:gd name="T98" fmla="*/ 40 w 99"/>
                <a:gd name="T99" fmla="*/ 59 h 164"/>
                <a:gd name="T100" fmla="*/ 46 w 99"/>
                <a:gd name="T101" fmla="*/ 58 h 164"/>
                <a:gd name="T102" fmla="*/ 54 w 99"/>
                <a:gd name="T103" fmla="*/ 57 h 164"/>
                <a:gd name="T104" fmla="*/ 60 w 99"/>
                <a:gd name="T105" fmla="*/ 59 h 164"/>
                <a:gd name="T106" fmla="*/ 66 w 99"/>
                <a:gd name="T107" fmla="*/ 62 h 164"/>
                <a:gd name="T108" fmla="*/ 72 w 99"/>
                <a:gd name="T109" fmla="*/ 66 h 164"/>
                <a:gd name="T110" fmla="*/ 75 w 99"/>
                <a:gd name="T111" fmla="*/ 71 h 164"/>
                <a:gd name="T112" fmla="*/ 78 w 99"/>
                <a:gd name="T113" fmla="*/ 78 h 164"/>
                <a:gd name="T114" fmla="*/ 80 w 99"/>
                <a:gd name="T115" fmla="*/ 86 h 164"/>
                <a:gd name="T116" fmla="*/ 81 w 99"/>
                <a:gd name="T117" fmla="*/ 95 h 164"/>
                <a:gd name="T118" fmla="*/ 98 w 99"/>
                <a:gd name="T119" fmla="*/ 0 h 1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9"/>
                <a:gd name="T181" fmla="*/ 0 h 164"/>
                <a:gd name="T182" fmla="*/ 99 w 99"/>
                <a:gd name="T183" fmla="*/ 164 h 16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9" h="164">
                  <a:moveTo>
                    <a:pt x="98" y="0"/>
                  </a:moveTo>
                  <a:lnTo>
                    <a:pt x="81" y="0"/>
                  </a:lnTo>
                  <a:lnTo>
                    <a:pt x="81" y="58"/>
                  </a:lnTo>
                  <a:lnTo>
                    <a:pt x="77" y="53"/>
                  </a:lnTo>
                  <a:lnTo>
                    <a:pt x="74" y="50"/>
                  </a:lnTo>
                  <a:lnTo>
                    <a:pt x="70" y="47"/>
                  </a:lnTo>
                  <a:lnTo>
                    <a:pt x="66" y="44"/>
                  </a:lnTo>
                  <a:lnTo>
                    <a:pt x="61" y="42"/>
                  </a:lnTo>
                  <a:lnTo>
                    <a:pt x="57" y="41"/>
                  </a:lnTo>
                  <a:lnTo>
                    <a:pt x="52" y="41"/>
                  </a:lnTo>
                  <a:lnTo>
                    <a:pt x="46" y="40"/>
                  </a:lnTo>
                  <a:lnTo>
                    <a:pt x="41" y="41"/>
                  </a:lnTo>
                  <a:lnTo>
                    <a:pt x="37" y="41"/>
                  </a:lnTo>
                  <a:lnTo>
                    <a:pt x="32" y="42"/>
                  </a:lnTo>
                  <a:lnTo>
                    <a:pt x="27" y="44"/>
                  </a:lnTo>
                  <a:lnTo>
                    <a:pt x="24" y="46"/>
                  </a:lnTo>
                  <a:lnTo>
                    <a:pt x="20" y="49"/>
                  </a:lnTo>
                  <a:lnTo>
                    <a:pt x="16" y="53"/>
                  </a:lnTo>
                  <a:lnTo>
                    <a:pt x="12" y="56"/>
                  </a:lnTo>
                  <a:lnTo>
                    <a:pt x="10" y="61"/>
                  </a:lnTo>
                  <a:lnTo>
                    <a:pt x="8" y="65"/>
                  </a:lnTo>
                  <a:lnTo>
                    <a:pt x="6" y="70"/>
                  </a:lnTo>
                  <a:lnTo>
                    <a:pt x="4" y="75"/>
                  </a:lnTo>
                  <a:lnTo>
                    <a:pt x="2" y="82"/>
                  </a:lnTo>
                  <a:lnTo>
                    <a:pt x="1" y="88"/>
                  </a:lnTo>
                  <a:lnTo>
                    <a:pt x="0" y="95"/>
                  </a:lnTo>
                  <a:lnTo>
                    <a:pt x="0" y="101"/>
                  </a:lnTo>
                  <a:lnTo>
                    <a:pt x="0" y="108"/>
                  </a:lnTo>
                  <a:lnTo>
                    <a:pt x="1" y="115"/>
                  </a:lnTo>
                  <a:lnTo>
                    <a:pt x="2" y="122"/>
                  </a:lnTo>
                  <a:lnTo>
                    <a:pt x="4" y="127"/>
                  </a:lnTo>
                  <a:lnTo>
                    <a:pt x="5" y="132"/>
                  </a:lnTo>
                  <a:lnTo>
                    <a:pt x="8" y="137"/>
                  </a:lnTo>
                  <a:lnTo>
                    <a:pt x="10" y="142"/>
                  </a:lnTo>
                  <a:lnTo>
                    <a:pt x="12" y="146"/>
                  </a:lnTo>
                  <a:lnTo>
                    <a:pt x="16" y="150"/>
                  </a:lnTo>
                  <a:lnTo>
                    <a:pt x="20" y="153"/>
                  </a:lnTo>
                  <a:lnTo>
                    <a:pt x="24" y="156"/>
                  </a:lnTo>
                  <a:lnTo>
                    <a:pt x="27" y="158"/>
                  </a:lnTo>
                  <a:lnTo>
                    <a:pt x="32" y="160"/>
                  </a:lnTo>
                  <a:lnTo>
                    <a:pt x="37" y="161"/>
                  </a:lnTo>
                  <a:lnTo>
                    <a:pt x="41" y="162"/>
                  </a:lnTo>
                  <a:lnTo>
                    <a:pt x="46" y="163"/>
                  </a:lnTo>
                  <a:lnTo>
                    <a:pt x="51" y="162"/>
                  </a:lnTo>
                  <a:lnTo>
                    <a:pt x="57" y="161"/>
                  </a:lnTo>
                  <a:lnTo>
                    <a:pt x="61" y="160"/>
                  </a:lnTo>
                  <a:lnTo>
                    <a:pt x="65" y="158"/>
                  </a:lnTo>
                  <a:lnTo>
                    <a:pt x="69" y="155"/>
                  </a:lnTo>
                  <a:lnTo>
                    <a:pt x="74" y="152"/>
                  </a:lnTo>
                  <a:lnTo>
                    <a:pt x="77" y="149"/>
                  </a:lnTo>
                  <a:lnTo>
                    <a:pt x="81" y="145"/>
                  </a:lnTo>
                  <a:lnTo>
                    <a:pt x="81" y="159"/>
                  </a:lnTo>
                  <a:lnTo>
                    <a:pt x="98" y="159"/>
                  </a:lnTo>
                  <a:lnTo>
                    <a:pt x="98" y="0"/>
                  </a:lnTo>
                  <a:lnTo>
                    <a:pt x="81" y="100"/>
                  </a:lnTo>
                  <a:lnTo>
                    <a:pt x="81" y="106"/>
                  </a:lnTo>
                  <a:lnTo>
                    <a:pt x="81" y="111"/>
                  </a:lnTo>
                  <a:lnTo>
                    <a:pt x="80" y="116"/>
                  </a:lnTo>
                  <a:lnTo>
                    <a:pt x="79" y="120"/>
                  </a:lnTo>
                  <a:lnTo>
                    <a:pt x="78" y="123"/>
                  </a:lnTo>
                  <a:lnTo>
                    <a:pt x="76" y="127"/>
                  </a:lnTo>
                  <a:lnTo>
                    <a:pt x="75" y="131"/>
                  </a:lnTo>
                  <a:lnTo>
                    <a:pt x="73" y="134"/>
                  </a:lnTo>
                  <a:lnTo>
                    <a:pt x="71" y="137"/>
                  </a:lnTo>
                  <a:lnTo>
                    <a:pt x="69" y="139"/>
                  </a:lnTo>
                  <a:lnTo>
                    <a:pt x="66" y="141"/>
                  </a:lnTo>
                  <a:lnTo>
                    <a:pt x="63" y="143"/>
                  </a:lnTo>
                  <a:lnTo>
                    <a:pt x="60" y="144"/>
                  </a:lnTo>
                  <a:lnTo>
                    <a:pt x="57" y="145"/>
                  </a:lnTo>
                  <a:lnTo>
                    <a:pt x="54" y="146"/>
                  </a:lnTo>
                  <a:lnTo>
                    <a:pt x="50" y="146"/>
                  </a:lnTo>
                  <a:lnTo>
                    <a:pt x="46" y="146"/>
                  </a:lnTo>
                  <a:lnTo>
                    <a:pt x="43" y="145"/>
                  </a:lnTo>
                  <a:lnTo>
                    <a:pt x="40" y="144"/>
                  </a:lnTo>
                  <a:lnTo>
                    <a:pt x="37" y="143"/>
                  </a:lnTo>
                  <a:lnTo>
                    <a:pt x="34" y="141"/>
                  </a:lnTo>
                  <a:lnTo>
                    <a:pt x="31" y="139"/>
                  </a:lnTo>
                  <a:lnTo>
                    <a:pt x="29" y="137"/>
                  </a:lnTo>
                  <a:lnTo>
                    <a:pt x="26" y="134"/>
                  </a:lnTo>
                  <a:lnTo>
                    <a:pt x="25" y="131"/>
                  </a:lnTo>
                  <a:lnTo>
                    <a:pt x="24" y="128"/>
                  </a:lnTo>
                  <a:lnTo>
                    <a:pt x="22" y="124"/>
                  </a:lnTo>
                  <a:lnTo>
                    <a:pt x="21" y="121"/>
                  </a:lnTo>
                  <a:lnTo>
                    <a:pt x="20" y="117"/>
                  </a:lnTo>
                  <a:lnTo>
                    <a:pt x="19" y="113"/>
                  </a:lnTo>
                  <a:lnTo>
                    <a:pt x="19" y="108"/>
                  </a:lnTo>
                  <a:lnTo>
                    <a:pt x="19" y="103"/>
                  </a:lnTo>
                  <a:lnTo>
                    <a:pt x="19" y="97"/>
                  </a:lnTo>
                  <a:lnTo>
                    <a:pt x="19" y="93"/>
                  </a:lnTo>
                  <a:lnTo>
                    <a:pt x="20" y="88"/>
                  </a:lnTo>
                  <a:lnTo>
                    <a:pt x="21" y="83"/>
                  </a:lnTo>
                  <a:lnTo>
                    <a:pt x="22" y="79"/>
                  </a:lnTo>
                  <a:lnTo>
                    <a:pt x="24" y="75"/>
                  </a:lnTo>
                  <a:lnTo>
                    <a:pt x="25" y="72"/>
                  </a:lnTo>
                  <a:lnTo>
                    <a:pt x="26" y="69"/>
                  </a:lnTo>
                  <a:lnTo>
                    <a:pt x="29" y="67"/>
                  </a:lnTo>
                  <a:lnTo>
                    <a:pt x="31" y="64"/>
                  </a:lnTo>
                  <a:lnTo>
                    <a:pt x="34" y="62"/>
                  </a:lnTo>
                  <a:lnTo>
                    <a:pt x="37" y="61"/>
                  </a:lnTo>
                  <a:lnTo>
                    <a:pt x="40" y="59"/>
                  </a:lnTo>
                  <a:lnTo>
                    <a:pt x="42" y="58"/>
                  </a:lnTo>
                  <a:lnTo>
                    <a:pt x="46" y="58"/>
                  </a:lnTo>
                  <a:lnTo>
                    <a:pt x="50" y="57"/>
                  </a:lnTo>
                  <a:lnTo>
                    <a:pt x="54" y="57"/>
                  </a:lnTo>
                  <a:lnTo>
                    <a:pt x="57" y="58"/>
                  </a:lnTo>
                  <a:lnTo>
                    <a:pt x="60" y="59"/>
                  </a:lnTo>
                  <a:lnTo>
                    <a:pt x="63" y="60"/>
                  </a:lnTo>
                  <a:lnTo>
                    <a:pt x="66" y="62"/>
                  </a:lnTo>
                  <a:lnTo>
                    <a:pt x="69" y="64"/>
                  </a:lnTo>
                  <a:lnTo>
                    <a:pt x="72" y="66"/>
                  </a:lnTo>
                  <a:lnTo>
                    <a:pt x="74" y="68"/>
                  </a:lnTo>
                  <a:lnTo>
                    <a:pt x="75" y="71"/>
                  </a:lnTo>
                  <a:lnTo>
                    <a:pt x="77" y="74"/>
                  </a:lnTo>
                  <a:lnTo>
                    <a:pt x="78" y="78"/>
                  </a:lnTo>
                  <a:lnTo>
                    <a:pt x="79" y="82"/>
                  </a:lnTo>
                  <a:lnTo>
                    <a:pt x="80" y="86"/>
                  </a:lnTo>
                  <a:lnTo>
                    <a:pt x="81" y="91"/>
                  </a:lnTo>
                  <a:lnTo>
                    <a:pt x="81" y="95"/>
                  </a:lnTo>
                  <a:lnTo>
                    <a:pt x="81" y="100"/>
                  </a:lnTo>
                  <a:lnTo>
                    <a:pt x="98" y="0"/>
                  </a:lnTo>
                </a:path>
              </a:pathLst>
            </a:custGeom>
            <a:solidFill>
              <a:srgbClr val="000000"/>
            </a:solidFill>
            <a:ln w="12700" cap="rnd">
              <a:noFill/>
              <a:round/>
              <a:headEnd/>
              <a:tailEnd/>
            </a:ln>
          </p:spPr>
          <p:txBody>
            <a:bodyPr/>
            <a:lstStyle/>
            <a:p>
              <a:pPr eaLnBrk="0" hangingPunct="0"/>
              <a:endParaRPr lang="en-US" dirty="0"/>
            </a:p>
          </p:txBody>
        </p:sp>
        <p:sp>
          <p:nvSpPr>
            <p:cNvPr id="3132" name="Freeform 3327"/>
            <p:cNvSpPr>
              <a:spLocks/>
            </p:cNvSpPr>
            <p:nvPr/>
          </p:nvSpPr>
          <p:spPr bwMode="auto">
            <a:xfrm>
              <a:off x="4011" y="2968"/>
              <a:ext cx="17" cy="160"/>
            </a:xfrm>
            <a:custGeom>
              <a:avLst/>
              <a:gdLst>
                <a:gd name="T0" fmla="*/ 0 w 17"/>
                <a:gd name="T1" fmla="*/ 159 h 160"/>
                <a:gd name="T2" fmla="*/ 16 w 17"/>
                <a:gd name="T3" fmla="*/ 159 h 160"/>
                <a:gd name="T4" fmla="*/ 16 w 17"/>
                <a:gd name="T5" fmla="*/ 43 h 160"/>
                <a:gd name="T6" fmla="*/ 0 w 17"/>
                <a:gd name="T7" fmla="*/ 43 h 160"/>
                <a:gd name="T8" fmla="*/ 0 w 17"/>
                <a:gd name="T9" fmla="*/ 159 h 160"/>
                <a:gd name="T10" fmla="*/ 0 w 17"/>
                <a:gd name="T11" fmla="*/ 23 h 160"/>
                <a:gd name="T12" fmla="*/ 16 w 17"/>
                <a:gd name="T13" fmla="*/ 23 h 160"/>
                <a:gd name="T14" fmla="*/ 16 w 17"/>
                <a:gd name="T15" fmla="*/ 0 h 160"/>
                <a:gd name="T16" fmla="*/ 0 w 17"/>
                <a:gd name="T17" fmla="*/ 0 h 160"/>
                <a:gd name="T18" fmla="*/ 0 w 17"/>
                <a:gd name="T19" fmla="*/ 23 h 160"/>
                <a:gd name="T20" fmla="*/ 0 w 17"/>
                <a:gd name="T21" fmla="*/ 159 h 1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60"/>
                <a:gd name="T35" fmla="*/ 17 w 17"/>
                <a:gd name="T36" fmla="*/ 160 h 1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60">
                  <a:moveTo>
                    <a:pt x="0" y="159"/>
                  </a:moveTo>
                  <a:lnTo>
                    <a:pt x="16" y="159"/>
                  </a:lnTo>
                  <a:lnTo>
                    <a:pt x="16" y="43"/>
                  </a:lnTo>
                  <a:lnTo>
                    <a:pt x="0" y="43"/>
                  </a:lnTo>
                  <a:lnTo>
                    <a:pt x="0" y="159"/>
                  </a:lnTo>
                  <a:lnTo>
                    <a:pt x="0" y="23"/>
                  </a:lnTo>
                  <a:lnTo>
                    <a:pt x="16" y="23"/>
                  </a:lnTo>
                  <a:lnTo>
                    <a:pt x="16" y="0"/>
                  </a:lnTo>
                  <a:lnTo>
                    <a:pt x="0" y="0"/>
                  </a:lnTo>
                  <a:lnTo>
                    <a:pt x="0" y="23"/>
                  </a:lnTo>
                  <a:lnTo>
                    <a:pt x="0" y="159"/>
                  </a:lnTo>
                </a:path>
              </a:pathLst>
            </a:custGeom>
            <a:solidFill>
              <a:srgbClr val="000000"/>
            </a:solidFill>
            <a:ln w="12700" cap="rnd">
              <a:noFill/>
              <a:round/>
              <a:headEnd/>
              <a:tailEnd/>
            </a:ln>
          </p:spPr>
          <p:txBody>
            <a:bodyPr/>
            <a:lstStyle/>
            <a:p>
              <a:pPr eaLnBrk="0" hangingPunct="0"/>
              <a:endParaRPr lang="en-US" dirty="0"/>
            </a:p>
          </p:txBody>
        </p:sp>
        <p:sp>
          <p:nvSpPr>
            <p:cNvPr id="3133" name="Freeform 3328"/>
            <p:cNvSpPr>
              <a:spLocks/>
            </p:cNvSpPr>
            <p:nvPr/>
          </p:nvSpPr>
          <p:spPr bwMode="auto">
            <a:xfrm>
              <a:off x="4057" y="3010"/>
              <a:ext cx="89" cy="118"/>
            </a:xfrm>
            <a:custGeom>
              <a:avLst/>
              <a:gdLst>
                <a:gd name="T0" fmla="*/ 88 w 89"/>
                <a:gd name="T1" fmla="*/ 117 h 118"/>
                <a:gd name="T2" fmla="*/ 88 w 89"/>
                <a:gd name="T3" fmla="*/ 43 h 118"/>
                <a:gd name="T4" fmla="*/ 88 w 89"/>
                <a:gd name="T5" fmla="*/ 35 h 118"/>
                <a:gd name="T6" fmla="*/ 87 w 89"/>
                <a:gd name="T7" fmla="*/ 29 h 118"/>
                <a:gd name="T8" fmla="*/ 85 w 89"/>
                <a:gd name="T9" fmla="*/ 22 h 118"/>
                <a:gd name="T10" fmla="*/ 83 w 89"/>
                <a:gd name="T11" fmla="*/ 16 h 118"/>
                <a:gd name="T12" fmla="*/ 81 w 89"/>
                <a:gd name="T13" fmla="*/ 12 h 118"/>
                <a:gd name="T14" fmla="*/ 78 w 89"/>
                <a:gd name="T15" fmla="*/ 10 h 118"/>
                <a:gd name="T16" fmla="*/ 74 w 89"/>
                <a:gd name="T17" fmla="*/ 7 h 118"/>
                <a:gd name="T18" fmla="*/ 70 w 89"/>
                <a:gd name="T19" fmla="*/ 5 h 118"/>
                <a:gd name="T20" fmla="*/ 66 w 89"/>
                <a:gd name="T21" fmla="*/ 3 h 118"/>
                <a:gd name="T22" fmla="*/ 62 w 89"/>
                <a:gd name="T23" fmla="*/ 2 h 118"/>
                <a:gd name="T24" fmla="*/ 56 w 89"/>
                <a:gd name="T25" fmla="*/ 1 h 118"/>
                <a:gd name="T26" fmla="*/ 51 w 89"/>
                <a:gd name="T27" fmla="*/ 0 h 118"/>
                <a:gd name="T28" fmla="*/ 45 w 89"/>
                <a:gd name="T29" fmla="*/ 1 h 118"/>
                <a:gd name="T30" fmla="*/ 40 w 89"/>
                <a:gd name="T31" fmla="*/ 2 h 118"/>
                <a:gd name="T32" fmla="*/ 36 w 89"/>
                <a:gd name="T33" fmla="*/ 3 h 118"/>
                <a:gd name="T34" fmla="*/ 31 w 89"/>
                <a:gd name="T35" fmla="*/ 5 h 118"/>
                <a:gd name="T36" fmla="*/ 27 w 89"/>
                <a:gd name="T37" fmla="*/ 8 h 118"/>
                <a:gd name="T38" fmla="*/ 23 w 89"/>
                <a:gd name="T39" fmla="*/ 11 h 118"/>
                <a:gd name="T40" fmla="*/ 20 w 89"/>
                <a:gd name="T41" fmla="*/ 15 h 118"/>
                <a:gd name="T42" fmla="*/ 17 w 89"/>
                <a:gd name="T43" fmla="*/ 20 h 118"/>
                <a:gd name="T44" fmla="*/ 0 w 89"/>
                <a:gd name="T45" fmla="*/ 3 h 118"/>
                <a:gd name="T46" fmla="*/ 18 w 89"/>
                <a:gd name="T47" fmla="*/ 117 h 118"/>
                <a:gd name="T48" fmla="*/ 18 w 89"/>
                <a:gd name="T49" fmla="*/ 48 h 118"/>
                <a:gd name="T50" fmla="*/ 19 w 89"/>
                <a:gd name="T51" fmla="*/ 41 h 118"/>
                <a:gd name="T52" fmla="*/ 21 w 89"/>
                <a:gd name="T53" fmla="*/ 34 h 118"/>
                <a:gd name="T54" fmla="*/ 23 w 89"/>
                <a:gd name="T55" fmla="*/ 29 h 118"/>
                <a:gd name="T56" fmla="*/ 28 w 89"/>
                <a:gd name="T57" fmla="*/ 24 h 118"/>
                <a:gd name="T58" fmla="*/ 33 w 89"/>
                <a:gd name="T59" fmla="*/ 21 h 118"/>
                <a:gd name="T60" fmla="*/ 38 w 89"/>
                <a:gd name="T61" fmla="*/ 19 h 118"/>
                <a:gd name="T62" fmla="*/ 45 w 89"/>
                <a:gd name="T63" fmla="*/ 17 h 118"/>
                <a:gd name="T64" fmla="*/ 51 w 89"/>
                <a:gd name="T65" fmla="*/ 17 h 118"/>
                <a:gd name="T66" fmla="*/ 57 w 89"/>
                <a:gd name="T67" fmla="*/ 18 h 118"/>
                <a:gd name="T68" fmla="*/ 61 w 89"/>
                <a:gd name="T69" fmla="*/ 20 h 118"/>
                <a:gd name="T70" fmla="*/ 64 w 89"/>
                <a:gd name="T71" fmla="*/ 23 h 118"/>
                <a:gd name="T72" fmla="*/ 66 w 89"/>
                <a:gd name="T73" fmla="*/ 27 h 118"/>
                <a:gd name="T74" fmla="*/ 68 w 89"/>
                <a:gd name="T75" fmla="*/ 31 h 118"/>
                <a:gd name="T76" fmla="*/ 69 w 89"/>
                <a:gd name="T77" fmla="*/ 37 h 118"/>
                <a:gd name="T78" fmla="*/ 69 w 89"/>
                <a:gd name="T79" fmla="*/ 43 h 118"/>
                <a:gd name="T80" fmla="*/ 69 w 89"/>
                <a:gd name="T81" fmla="*/ 117 h 1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9"/>
                <a:gd name="T124" fmla="*/ 0 h 118"/>
                <a:gd name="T125" fmla="*/ 89 w 89"/>
                <a:gd name="T126" fmla="*/ 118 h 1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9" h="118">
                  <a:moveTo>
                    <a:pt x="69" y="117"/>
                  </a:moveTo>
                  <a:lnTo>
                    <a:pt x="88" y="117"/>
                  </a:lnTo>
                  <a:lnTo>
                    <a:pt x="88" y="49"/>
                  </a:lnTo>
                  <a:lnTo>
                    <a:pt x="88" y="43"/>
                  </a:lnTo>
                  <a:lnTo>
                    <a:pt x="88" y="39"/>
                  </a:lnTo>
                  <a:lnTo>
                    <a:pt x="88" y="35"/>
                  </a:lnTo>
                  <a:lnTo>
                    <a:pt x="87" y="31"/>
                  </a:lnTo>
                  <a:lnTo>
                    <a:pt x="87" y="29"/>
                  </a:lnTo>
                  <a:lnTo>
                    <a:pt x="86" y="25"/>
                  </a:lnTo>
                  <a:lnTo>
                    <a:pt x="85" y="22"/>
                  </a:lnTo>
                  <a:lnTo>
                    <a:pt x="84" y="19"/>
                  </a:lnTo>
                  <a:lnTo>
                    <a:pt x="83" y="16"/>
                  </a:lnTo>
                  <a:lnTo>
                    <a:pt x="82" y="14"/>
                  </a:lnTo>
                  <a:lnTo>
                    <a:pt x="81" y="12"/>
                  </a:lnTo>
                  <a:lnTo>
                    <a:pt x="80" y="10"/>
                  </a:lnTo>
                  <a:lnTo>
                    <a:pt x="78" y="10"/>
                  </a:lnTo>
                  <a:lnTo>
                    <a:pt x="76" y="8"/>
                  </a:lnTo>
                  <a:lnTo>
                    <a:pt x="74" y="7"/>
                  </a:lnTo>
                  <a:lnTo>
                    <a:pt x="72" y="6"/>
                  </a:lnTo>
                  <a:lnTo>
                    <a:pt x="70" y="5"/>
                  </a:lnTo>
                  <a:lnTo>
                    <a:pt x="68" y="3"/>
                  </a:lnTo>
                  <a:lnTo>
                    <a:pt x="66" y="3"/>
                  </a:lnTo>
                  <a:lnTo>
                    <a:pt x="64" y="2"/>
                  </a:lnTo>
                  <a:lnTo>
                    <a:pt x="62" y="2"/>
                  </a:lnTo>
                  <a:lnTo>
                    <a:pt x="59" y="1"/>
                  </a:lnTo>
                  <a:lnTo>
                    <a:pt x="56" y="1"/>
                  </a:lnTo>
                  <a:lnTo>
                    <a:pt x="53" y="0"/>
                  </a:lnTo>
                  <a:lnTo>
                    <a:pt x="51" y="0"/>
                  </a:lnTo>
                  <a:lnTo>
                    <a:pt x="48" y="0"/>
                  </a:lnTo>
                  <a:lnTo>
                    <a:pt x="45" y="1"/>
                  </a:lnTo>
                  <a:lnTo>
                    <a:pt x="42" y="1"/>
                  </a:lnTo>
                  <a:lnTo>
                    <a:pt x="40" y="2"/>
                  </a:lnTo>
                  <a:lnTo>
                    <a:pt x="37" y="2"/>
                  </a:lnTo>
                  <a:lnTo>
                    <a:pt x="36" y="3"/>
                  </a:lnTo>
                  <a:lnTo>
                    <a:pt x="33" y="4"/>
                  </a:lnTo>
                  <a:lnTo>
                    <a:pt x="31" y="5"/>
                  </a:lnTo>
                  <a:lnTo>
                    <a:pt x="29" y="7"/>
                  </a:lnTo>
                  <a:lnTo>
                    <a:pt x="27" y="8"/>
                  </a:lnTo>
                  <a:lnTo>
                    <a:pt x="25" y="10"/>
                  </a:lnTo>
                  <a:lnTo>
                    <a:pt x="23" y="11"/>
                  </a:lnTo>
                  <a:lnTo>
                    <a:pt x="22" y="13"/>
                  </a:lnTo>
                  <a:lnTo>
                    <a:pt x="20" y="15"/>
                  </a:lnTo>
                  <a:lnTo>
                    <a:pt x="18" y="17"/>
                  </a:lnTo>
                  <a:lnTo>
                    <a:pt x="17" y="20"/>
                  </a:lnTo>
                  <a:lnTo>
                    <a:pt x="17" y="3"/>
                  </a:lnTo>
                  <a:lnTo>
                    <a:pt x="0" y="3"/>
                  </a:lnTo>
                  <a:lnTo>
                    <a:pt x="0" y="117"/>
                  </a:lnTo>
                  <a:lnTo>
                    <a:pt x="18" y="117"/>
                  </a:lnTo>
                  <a:lnTo>
                    <a:pt x="18" y="52"/>
                  </a:lnTo>
                  <a:lnTo>
                    <a:pt x="18" y="48"/>
                  </a:lnTo>
                  <a:lnTo>
                    <a:pt x="18" y="44"/>
                  </a:lnTo>
                  <a:lnTo>
                    <a:pt x="19" y="41"/>
                  </a:lnTo>
                  <a:lnTo>
                    <a:pt x="20" y="37"/>
                  </a:lnTo>
                  <a:lnTo>
                    <a:pt x="21" y="34"/>
                  </a:lnTo>
                  <a:lnTo>
                    <a:pt x="22" y="31"/>
                  </a:lnTo>
                  <a:lnTo>
                    <a:pt x="23" y="29"/>
                  </a:lnTo>
                  <a:lnTo>
                    <a:pt x="26" y="27"/>
                  </a:lnTo>
                  <a:lnTo>
                    <a:pt x="28" y="24"/>
                  </a:lnTo>
                  <a:lnTo>
                    <a:pt x="30" y="23"/>
                  </a:lnTo>
                  <a:lnTo>
                    <a:pt x="33" y="21"/>
                  </a:lnTo>
                  <a:lnTo>
                    <a:pt x="36" y="20"/>
                  </a:lnTo>
                  <a:lnTo>
                    <a:pt x="38" y="19"/>
                  </a:lnTo>
                  <a:lnTo>
                    <a:pt x="42" y="18"/>
                  </a:lnTo>
                  <a:lnTo>
                    <a:pt x="45" y="17"/>
                  </a:lnTo>
                  <a:lnTo>
                    <a:pt x="49" y="17"/>
                  </a:lnTo>
                  <a:lnTo>
                    <a:pt x="51" y="17"/>
                  </a:lnTo>
                  <a:lnTo>
                    <a:pt x="54" y="18"/>
                  </a:lnTo>
                  <a:lnTo>
                    <a:pt x="57" y="18"/>
                  </a:lnTo>
                  <a:lnTo>
                    <a:pt x="59" y="19"/>
                  </a:lnTo>
                  <a:lnTo>
                    <a:pt x="61" y="20"/>
                  </a:lnTo>
                  <a:lnTo>
                    <a:pt x="63" y="21"/>
                  </a:lnTo>
                  <a:lnTo>
                    <a:pt x="64" y="23"/>
                  </a:lnTo>
                  <a:lnTo>
                    <a:pt x="66" y="25"/>
                  </a:lnTo>
                  <a:lnTo>
                    <a:pt x="66" y="27"/>
                  </a:lnTo>
                  <a:lnTo>
                    <a:pt x="67" y="29"/>
                  </a:lnTo>
                  <a:lnTo>
                    <a:pt x="68" y="31"/>
                  </a:lnTo>
                  <a:lnTo>
                    <a:pt x="68" y="34"/>
                  </a:lnTo>
                  <a:lnTo>
                    <a:pt x="69" y="37"/>
                  </a:lnTo>
                  <a:lnTo>
                    <a:pt x="69" y="40"/>
                  </a:lnTo>
                  <a:lnTo>
                    <a:pt x="69" y="43"/>
                  </a:lnTo>
                  <a:lnTo>
                    <a:pt x="69" y="47"/>
                  </a:lnTo>
                  <a:lnTo>
                    <a:pt x="69" y="117"/>
                  </a:lnTo>
                </a:path>
              </a:pathLst>
            </a:custGeom>
            <a:solidFill>
              <a:srgbClr val="000000"/>
            </a:solidFill>
            <a:ln w="12700" cap="rnd">
              <a:noFill/>
              <a:round/>
              <a:headEnd/>
              <a:tailEnd/>
            </a:ln>
          </p:spPr>
          <p:txBody>
            <a:bodyPr/>
            <a:lstStyle/>
            <a:p>
              <a:pPr eaLnBrk="0" hangingPunct="0"/>
              <a:endParaRPr lang="en-US" dirty="0"/>
            </a:p>
          </p:txBody>
        </p:sp>
        <p:sp>
          <p:nvSpPr>
            <p:cNvPr id="3134" name="Freeform 3329"/>
            <p:cNvSpPr>
              <a:spLocks/>
            </p:cNvSpPr>
            <p:nvPr/>
          </p:nvSpPr>
          <p:spPr bwMode="auto">
            <a:xfrm>
              <a:off x="4172" y="3009"/>
              <a:ext cx="96" cy="123"/>
            </a:xfrm>
            <a:custGeom>
              <a:avLst/>
              <a:gdLst>
                <a:gd name="T0" fmla="*/ 75 w 96"/>
                <a:gd name="T1" fmla="*/ 86 h 123"/>
                <a:gd name="T2" fmla="*/ 71 w 96"/>
                <a:gd name="T3" fmla="*/ 93 h 123"/>
                <a:gd name="T4" fmla="*/ 67 w 96"/>
                <a:gd name="T5" fmla="*/ 98 h 123"/>
                <a:gd name="T6" fmla="*/ 61 w 96"/>
                <a:gd name="T7" fmla="*/ 102 h 123"/>
                <a:gd name="T8" fmla="*/ 55 w 96"/>
                <a:gd name="T9" fmla="*/ 104 h 123"/>
                <a:gd name="T10" fmla="*/ 46 w 96"/>
                <a:gd name="T11" fmla="*/ 104 h 123"/>
                <a:gd name="T12" fmla="*/ 37 w 96"/>
                <a:gd name="T13" fmla="*/ 102 h 123"/>
                <a:gd name="T14" fmla="*/ 29 w 96"/>
                <a:gd name="T15" fmla="*/ 96 h 123"/>
                <a:gd name="T16" fmla="*/ 24 w 96"/>
                <a:gd name="T17" fmla="*/ 89 h 123"/>
                <a:gd name="T18" fmla="*/ 20 w 96"/>
                <a:gd name="T19" fmla="*/ 79 h 123"/>
                <a:gd name="T20" fmla="*/ 19 w 96"/>
                <a:gd name="T21" fmla="*/ 67 h 123"/>
                <a:gd name="T22" fmla="*/ 95 w 96"/>
                <a:gd name="T23" fmla="*/ 58 h 123"/>
                <a:gd name="T24" fmla="*/ 93 w 96"/>
                <a:gd name="T25" fmla="*/ 39 h 123"/>
                <a:gd name="T26" fmla="*/ 88 w 96"/>
                <a:gd name="T27" fmla="*/ 24 h 123"/>
                <a:gd name="T28" fmla="*/ 79 w 96"/>
                <a:gd name="T29" fmla="*/ 11 h 123"/>
                <a:gd name="T30" fmla="*/ 68 w 96"/>
                <a:gd name="T31" fmla="*/ 4 h 123"/>
                <a:gd name="T32" fmla="*/ 53 w 96"/>
                <a:gd name="T33" fmla="*/ 1 h 123"/>
                <a:gd name="T34" fmla="*/ 38 w 96"/>
                <a:gd name="T35" fmla="*/ 1 h 123"/>
                <a:gd name="T36" fmla="*/ 24 w 96"/>
                <a:gd name="T37" fmla="*/ 7 h 123"/>
                <a:gd name="T38" fmla="*/ 13 w 96"/>
                <a:gd name="T39" fmla="*/ 16 h 123"/>
                <a:gd name="T40" fmla="*/ 6 w 96"/>
                <a:gd name="T41" fmla="*/ 31 h 123"/>
                <a:gd name="T42" fmla="*/ 1 w 96"/>
                <a:gd name="T43" fmla="*/ 49 h 123"/>
                <a:gd name="T44" fmla="*/ 1 w 96"/>
                <a:gd name="T45" fmla="*/ 69 h 123"/>
                <a:gd name="T46" fmla="*/ 4 w 96"/>
                <a:gd name="T47" fmla="*/ 87 h 123"/>
                <a:gd name="T48" fmla="*/ 10 w 96"/>
                <a:gd name="T49" fmla="*/ 102 h 123"/>
                <a:gd name="T50" fmla="*/ 20 w 96"/>
                <a:gd name="T51" fmla="*/ 112 h 123"/>
                <a:gd name="T52" fmla="*/ 32 w 96"/>
                <a:gd name="T53" fmla="*/ 119 h 123"/>
                <a:gd name="T54" fmla="*/ 48 w 96"/>
                <a:gd name="T55" fmla="*/ 122 h 123"/>
                <a:gd name="T56" fmla="*/ 61 w 96"/>
                <a:gd name="T57" fmla="*/ 120 h 123"/>
                <a:gd name="T58" fmla="*/ 72 w 96"/>
                <a:gd name="T59" fmla="*/ 115 h 123"/>
                <a:gd name="T60" fmla="*/ 82 w 96"/>
                <a:gd name="T61" fmla="*/ 108 h 123"/>
                <a:gd name="T62" fmla="*/ 88 w 96"/>
                <a:gd name="T63" fmla="*/ 98 h 123"/>
                <a:gd name="T64" fmla="*/ 93 w 96"/>
                <a:gd name="T65" fmla="*/ 86 h 123"/>
                <a:gd name="T66" fmla="*/ 19 w 96"/>
                <a:gd name="T67" fmla="*/ 51 h 123"/>
                <a:gd name="T68" fmla="*/ 21 w 96"/>
                <a:gd name="T69" fmla="*/ 39 h 123"/>
                <a:gd name="T70" fmla="*/ 24 w 96"/>
                <a:gd name="T71" fmla="*/ 31 h 123"/>
                <a:gd name="T72" fmla="*/ 29 w 96"/>
                <a:gd name="T73" fmla="*/ 24 h 123"/>
                <a:gd name="T74" fmla="*/ 37 w 96"/>
                <a:gd name="T75" fmla="*/ 19 h 123"/>
                <a:gd name="T76" fmla="*/ 45 w 96"/>
                <a:gd name="T77" fmla="*/ 17 h 123"/>
                <a:gd name="T78" fmla="*/ 55 w 96"/>
                <a:gd name="T79" fmla="*/ 18 h 123"/>
                <a:gd name="T80" fmla="*/ 63 w 96"/>
                <a:gd name="T81" fmla="*/ 21 h 123"/>
                <a:gd name="T82" fmla="*/ 69 w 96"/>
                <a:gd name="T83" fmla="*/ 26 h 123"/>
                <a:gd name="T84" fmla="*/ 73 w 96"/>
                <a:gd name="T85" fmla="*/ 33 h 123"/>
                <a:gd name="T86" fmla="*/ 76 w 96"/>
                <a:gd name="T87" fmla="*/ 43 h 123"/>
                <a:gd name="T88" fmla="*/ 19 w 96"/>
                <a:gd name="T89" fmla="*/ 51 h 1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6"/>
                <a:gd name="T136" fmla="*/ 0 h 123"/>
                <a:gd name="T137" fmla="*/ 96 w 96"/>
                <a:gd name="T138" fmla="*/ 123 h 1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6" h="123">
                  <a:moveTo>
                    <a:pt x="76" y="81"/>
                  </a:moveTo>
                  <a:lnTo>
                    <a:pt x="75" y="84"/>
                  </a:lnTo>
                  <a:lnTo>
                    <a:pt x="75" y="86"/>
                  </a:lnTo>
                  <a:lnTo>
                    <a:pt x="74" y="89"/>
                  </a:lnTo>
                  <a:lnTo>
                    <a:pt x="73" y="91"/>
                  </a:lnTo>
                  <a:lnTo>
                    <a:pt x="71" y="93"/>
                  </a:lnTo>
                  <a:lnTo>
                    <a:pt x="71" y="94"/>
                  </a:lnTo>
                  <a:lnTo>
                    <a:pt x="69" y="96"/>
                  </a:lnTo>
                  <a:lnTo>
                    <a:pt x="67" y="98"/>
                  </a:lnTo>
                  <a:lnTo>
                    <a:pt x="65" y="99"/>
                  </a:lnTo>
                  <a:lnTo>
                    <a:pt x="63" y="101"/>
                  </a:lnTo>
                  <a:lnTo>
                    <a:pt x="61" y="102"/>
                  </a:lnTo>
                  <a:lnTo>
                    <a:pt x="59" y="103"/>
                  </a:lnTo>
                  <a:lnTo>
                    <a:pt x="57" y="104"/>
                  </a:lnTo>
                  <a:lnTo>
                    <a:pt x="55" y="104"/>
                  </a:lnTo>
                  <a:lnTo>
                    <a:pt x="52" y="104"/>
                  </a:lnTo>
                  <a:lnTo>
                    <a:pt x="49" y="104"/>
                  </a:lnTo>
                  <a:lnTo>
                    <a:pt x="46" y="104"/>
                  </a:lnTo>
                  <a:lnTo>
                    <a:pt x="42" y="104"/>
                  </a:lnTo>
                  <a:lnTo>
                    <a:pt x="40" y="103"/>
                  </a:lnTo>
                  <a:lnTo>
                    <a:pt x="37" y="102"/>
                  </a:lnTo>
                  <a:lnTo>
                    <a:pt x="34" y="100"/>
                  </a:lnTo>
                  <a:lnTo>
                    <a:pt x="31" y="99"/>
                  </a:lnTo>
                  <a:lnTo>
                    <a:pt x="29" y="96"/>
                  </a:lnTo>
                  <a:lnTo>
                    <a:pt x="27" y="94"/>
                  </a:lnTo>
                  <a:lnTo>
                    <a:pt x="25" y="92"/>
                  </a:lnTo>
                  <a:lnTo>
                    <a:pt x="24" y="89"/>
                  </a:lnTo>
                  <a:lnTo>
                    <a:pt x="22" y="86"/>
                  </a:lnTo>
                  <a:lnTo>
                    <a:pt x="21" y="83"/>
                  </a:lnTo>
                  <a:lnTo>
                    <a:pt x="20" y="79"/>
                  </a:lnTo>
                  <a:lnTo>
                    <a:pt x="19" y="75"/>
                  </a:lnTo>
                  <a:lnTo>
                    <a:pt x="19" y="71"/>
                  </a:lnTo>
                  <a:lnTo>
                    <a:pt x="19" y="67"/>
                  </a:lnTo>
                  <a:lnTo>
                    <a:pt x="95" y="67"/>
                  </a:lnTo>
                  <a:lnTo>
                    <a:pt x="95" y="62"/>
                  </a:lnTo>
                  <a:lnTo>
                    <a:pt x="95" y="58"/>
                  </a:lnTo>
                  <a:lnTo>
                    <a:pt x="95" y="51"/>
                  </a:lnTo>
                  <a:lnTo>
                    <a:pt x="94" y="45"/>
                  </a:lnTo>
                  <a:lnTo>
                    <a:pt x="93" y="39"/>
                  </a:lnTo>
                  <a:lnTo>
                    <a:pt x="92" y="33"/>
                  </a:lnTo>
                  <a:lnTo>
                    <a:pt x="90" y="28"/>
                  </a:lnTo>
                  <a:lnTo>
                    <a:pt x="88" y="24"/>
                  </a:lnTo>
                  <a:lnTo>
                    <a:pt x="86" y="19"/>
                  </a:lnTo>
                  <a:lnTo>
                    <a:pt x="83" y="15"/>
                  </a:lnTo>
                  <a:lnTo>
                    <a:pt x="79" y="11"/>
                  </a:lnTo>
                  <a:lnTo>
                    <a:pt x="75" y="9"/>
                  </a:lnTo>
                  <a:lnTo>
                    <a:pt x="72" y="6"/>
                  </a:lnTo>
                  <a:lnTo>
                    <a:pt x="68" y="4"/>
                  </a:lnTo>
                  <a:lnTo>
                    <a:pt x="63" y="3"/>
                  </a:lnTo>
                  <a:lnTo>
                    <a:pt x="58" y="1"/>
                  </a:lnTo>
                  <a:lnTo>
                    <a:pt x="53" y="1"/>
                  </a:lnTo>
                  <a:lnTo>
                    <a:pt x="48" y="0"/>
                  </a:lnTo>
                  <a:lnTo>
                    <a:pt x="42" y="1"/>
                  </a:lnTo>
                  <a:lnTo>
                    <a:pt x="38" y="1"/>
                  </a:lnTo>
                  <a:lnTo>
                    <a:pt x="32" y="3"/>
                  </a:lnTo>
                  <a:lnTo>
                    <a:pt x="28" y="4"/>
                  </a:lnTo>
                  <a:lnTo>
                    <a:pt x="24" y="7"/>
                  </a:lnTo>
                  <a:lnTo>
                    <a:pt x="20" y="10"/>
                  </a:lnTo>
                  <a:lnTo>
                    <a:pt x="16" y="12"/>
                  </a:lnTo>
                  <a:lnTo>
                    <a:pt x="13" y="16"/>
                  </a:lnTo>
                  <a:lnTo>
                    <a:pt x="10" y="21"/>
                  </a:lnTo>
                  <a:lnTo>
                    <a:pt x="8" y="25"/>
                  </a:lnTo>
                  <a:lnTo>
                    <a:pt x="6" y="31"/>
                  </a:lnTo>
                  <a:lnTo>
                    <a:pt x="4" y="36"/>
                  </a:lnTo>
                  <a:lnTo>
                    <a:pt x="2" y="42"/>
                  </a:lnTo>
                  <a:lnTo>
                    <a:pt x="1" y="49"/>
                  </a:lnTo>
                  <a:lnTo>
                    <a:pt x="1" y="54"/>
                  </a:lnTo>
                  <a:lnTo>
                    <a:pt x="0" y="62"/>
                  </a:lnTo>
                  <a:lnTo>
                    <a:pt x="1" y="69"/>
                  </a:lnTo>
                  <a:lnTo>
                    <a:pt x="1" y="75"/>
                  </a:lnTo>
                  <a:lnTo>
                    <a:pt x="2" y="81"/>
                  </a:lnTo>
                  <a:lnTo>
                    <a:pt x="4" y="87"/>
                  </a:lnTo>
                  <a:lnTo>
                    <a:pt x="6" y="92"/>
                  </a:lnTo>
                  <a:lnTo>
                    <a:pt x="8" y="97"/>
                  </a:lnTo>
                  <a:lnTo>
                    <a:pt x="10" y="102"/>
                  </a:lnTo>
                  <a:lnTo>
                    <a:pt x="13" y="106"/>
                  </a:lnTo>
                  <a:lnTo>
                    <a:pt x="16" y="110"/>
                  </a:lnTo>
                  <a:lnTo>
                    <a:pt x="20" y="112"/>
                  </a:lnTo>
                  <a:lnTo>
                    <a:pt x="24" y="115"/>
                  </a:lnTo>
                  <a:lnTo>
                    <a:pt x="28" y="117"/>
                  </a:lnTo>
                  <a:lnTo>
                    <a:pt x="32" y="119"/>
                  </a:lnTo>
                  <a:lnTo>
                    <a:pt x="38" y="120"/>
                  </a:lnTo>
                  <a:lnTo>
                    <a:pt x="42" y="121"/>
                  </a:lnTo>
                  <a:lnTo>
                    <a:pt x="48" y="122"/>
                  </a:lnTo>
                  <a:lnTo>
                    <a:pt x="52" y="122"/>
                  </a:lnTo>
                  <a:lnTo>
                    <a:pt x="56" y="121"/>
                  </a:lnTo>
                  <a:lnTo>
                    <a:pt x="61" y="120"/>
                  </a:lnTo>
                  <a:lnTo>
                    <a:pt x="65" y="118"/>
                  </a:lnTo>
                  <a:lnTo>
                    <a:pt x="69" y="117"/>
                  </a:lnTo>
                  <a:lnTo>
                    <a:pt x="72" y="115"/>
                  </a:lnTo>
                  <a:lnTo>
                    <a:pt x="75" y="113"/>
                  </a:lnTo>
                  <a:lnTo>
                    <a:pt x="78" y="111"/>
                  </a:lnTo>
                  <a:lnTo>
                    <a:pt x="82" y="108"/>
                  </a:lnTo>
                  <a:lnTo>
                    <a:pt x="84" y="105"/>
                  </a:lnTo>
                  <a:lnTo>
                    <a:pt x="87" y="101"/>
                  </a:lnTo>
                  <a:lnTo>
                    <a:pt x="88" y="98"/>
                  </a:lnTo>
                  <a:lnTo>
                    <a:pt x="90" y="94"/>
                  </a:lnTo>
                  <a:lnTo>
                    <a:pt x="92" y="90"/>
                  </a:lnTo>
                  <a:lnTo>
                    <a:pt x="93" y="86"/>
                  </a:lnTo>
                  <a:lnTo>
                    <a:pt x="94" y="81"/>
                  </a:lnTo>
                  <a:lnTo>
                    <a:pt x="76" y="81"/>
                  </a:lnTo>
                  <a:lnTo>
                    <a:pt x="19" y="51"/>
                  </a:lnTo>
                  <a:lnTo>
                    <a:pt x="19" y="47"/>
                  </a:lnTo>
                  <a:lnTo>
                    <a:pt x="20" y="43"/>
                  </a:lnTo>
                  <a:lnTo>
                    <a:pt x="21" y="39"/>
                  </a:lnTo>
                  <a:lnTo>
                    <a:pt x="22" y="36"/>
                  </a:lnTo>
                  <a:lnTo>
                    <a:pt x="23" y="33"/>
                  </a:lnTo>
                  <a:lnTo>
                    <a:pt x="24" y="31"/>
                  </a:lnTo>
                  <a:lnTo>
                    <a:pt x="25" y="28"/>
                  </a:lnTo>
                  <a:lnTo>
                    <a:pt x="27" y="26"/>
                  </a:lnTo>
                  <a:lnTo>
                    <a:pt x="29" y="24"/>
                  </a:lnTo>
                  <a:lnTo>
                    <a:pt x="32" y="22"/>
                  </a:lnTo>
                  <a:lnTo>
                    <a:pt x="34" y="21"/>
                  </a:lnTo>
                  <a:lnTo>
                    <a:pt x="37" y="19"/>
                  </a:lnTo>
                  <a:lnTo>
                    <a:pt x="39" y="18"/>
                  </a:lnTo>
                  <a:lnTo>
                    <a:pt x="42" y="18"/>
                  </a:lnTo>
                  <a:lnTo>
                    <a:pt x="45" y="17"/>
                  </a:lnTo>
                  <a:lnTo>
                    <a:pt x="48" y="17"/>
                  </a:lnTo>
                  <a:lnTo>
                    <a:pt x="52" y="17"/>
                  </a:lnTo>
                  <a:lnTo>
                    <a:pt x="55" y="18"/>
                  </a:lnTo>
                  <a:lnTo>
                    <a:pt x="57" y="18"/>
                  </a:lnTo>
                  <a:lnTo>
                    <a:pt x="60" y="19"/>
                  </a:lnTo>
                  <a:lnTo>
                    <a:pt x="63" y="21"/>
                  </a:lnTo>
                  <a:lnTo>
                    <a:pt x="65" y="22"/>
                  </a:lnTo>
                  <a:lnTo>
                    <a:pt x="68" y="24"/>
                  </a:lnTo>
                  <a:lnTo>
                    <a:pt x="69" y="26"/>
                  </a:lnTo>
                  <a:lnTo>
                    <a:pt x="71" y="28"/>
                  </a:lnTo>
                  <a:lnTo>
                    <a:pt x="72" y="31"/>
                  </a:lnTo>
                  <a:lnTo>
                    <a:pt x="73" y="33"/>
                  </a:lnTo>
                  <a:lnTo>
                    <a:pt x="74" y="36"/>
                  </a:lnTo>
                  <a:lnTo>
                    <a:pt x="75" y="39"/>
                  </a:lnTo>
                  <a:lnTo>
                    <a:pt x="76" y="43"/>
                  </a:lnTo>
                  <a:lnTo>
                    <a:pt x="77" y="47"/>
                  </a:lnTo>
                  <a:lnTo>
                    <a:pt x="77" y="51"/>
                  </a:lnTo>
                  <a:lnTo>
                    <a:pt x="19" y="51"/>
                  </a:lnTo>
                  <a:lnTo>
                    <a:pt x="76" y="81"/>
                  </a:lnTo>
                </a:path>
              </a:pathLst>
            </a:custGeom>
            <a:solidFill>
              <a:srgbClr val="000000"/>
            </a:solidFill>
            <a:ln w="12700" cap="rnd">
              <a:noFill/>
              <a:round/>
              <a:headEnd/>
              <a:tailEnd/>
            </a:ln>
          </p:spPr>
          <p:txBody>
            <a:bodyPr/>
            <a:lstStyle/>
            <a:p>
              <a:pPr eaLnBrk="0" hangingPunct="0"/>
              <a:endParaRPr lang="en-US" dirty="0"/>
            </a:p>
          </p:txBody>
        </p:sp>
        <p:sp>
          <p:nvSpPr>
            <p:cNvPr id="3135" name="Freeform 3330"/>
            <p:cNvSpPr>
              <a:spLocks/>
            </p:cNvSpPr>
            <p:nvPr/>
          </p:nvSpPr>
          <p:spPr bwMode="auto">
            <a:xfrm>
              <a:off x="4287" y="3010"/>
              <a:ext cx="87" cy="122"/>
            </a:xfrm>
            <a:custGeom>
              <a:avLst/>
              <a:gdLst>
                <a:gd name="T0" fmla="*/ 2 w 87"/>
                <a:gd name="T1" fmla="*/ 93 h 122"/>
                <a:gd name="T2" fmla="*/ 9 w 87"/>
                <a:gd name="T3" fmla="*/ 107 h 122"/>
                <a:gd name="T4" fmla="*/ 21 w 87"/>
                <a:gd name="T5" fmla="*/ 116 h 122"/>
                <a:gd name="T6" fmla="*/ 37 w 87"/>
                <a:gd name="T7" fmla="*/ 121 h 122"/>
                <a:gd name="T8" fmla="*/ 57 w 87"/>
                <a:gd name="T9" fmla="*/ 119 h 122"/>
                <a:gd name="T10" fmla="*/ 72 w 87"/>
                <a:gd name="T11" fmla="*/ 113 h 122"/>
                <a:gd name="T12" fmla="*/ 81 w 87"/>
                <a:gd name="T13" fmla="*/ 102 h 122"/>
                <a:gd name="T14" fmla="*/ 86 w 87"/>
                <a:gd name="T15" fmla="*/ 88 h 122"/>
                <a:gd name="T16" fmla="*/ 85 w 87"/>
                <a:gd name="T17" fmla="*/ 73 h 122"/>
                <a:gd name="T18" fmla="*/ 79 w 87"/>
                <a:gd name="T19" fmla="*/ 63 h 122"/>
                <a:gd name="T20" fmla="*/ 71 w 87"/>
                <a:gd name="T21" fmla="*/ 56 h 122"/>
                <a:gd name="T22" fmla="*/ 58 w 87"/>
                <a:gd name="T23" fmla="*/ 51 h 122"/>
                <a:gd name="T24" fmla="*/ 33 w 87"/>
                <a:gd name="T25" fmla="*/ 45 h 122"/>
                <a:gd name="T26" fmla="*/ 27 w 87"/>
                <a:gd name="T27" fmla="*/ 43 h 122"/>
                <a:gd name="T28" fmla="*/ 22 w 87"/>
                <a:gd name="T29" fmla="*/ 39 h 122"/>
                <a:gd name="T30" fmla="*/ 21 w 87"/>
                <a:gd name="T31" fmla="*/ 34 h 122"/>
                <a:gd name="T32" fmla="*/ 21 w 87"/>
                <a:gd name="T33" fmla="*/ 29 h 122"/>
                <a:gd name="T34" fmla="*/ 23 w 87"/>
                <a:gd name="T35" fmla="*/ 23 h 122"/>
                <a:gd name="T36" fmla="*/ 29 w 87"/>
                <a:gd name="T37" fmla="*/ 18 h 122"/>
                <a:gd name="T38" fmla="*/ 37 w 87"/>
                <a:gd name="T39" fmla="*/ 16 h 122"/>
                <a:gd name="T40" fmla="*/ 48 w 87"/>
                <a:gd name="T41" fmla="*/ 16 h 122"/>
                <a:gd name="T42" fmla="*/ 56 w 87"/>
                <a:gd name="T43" fmla="*/ 19 h 122"/>
                <a:gd name="T44" fmla="*/ 62 w 87"/>
                <a:gd name="T45" fmla="*/ 24 h 122"/>
                <a:gd name="T46" fmla="*/ 65 w 87"/>
                <a:gd name="T47" fmla="*/ 30 h 122"/>
                <a:gd name="T48" fmla="*/ 83 w 87"/>
                <a:gd name="T49" fmla="*/ 34 h 122"/>
                <a:gd name="T50" fmla="*/ 80 w 87"/>
                <a:gd name="T51" fmla="*/ 20 h 122"/>
                <a:gd name="T52" fmla="*/ 72 w 87"/>
                <a:gd name="T53" fmla="*/ 10 h 122"/>
                <a:gd name="T54" fmla="*/ 59 w 87"/>
                <a:gd name="T55" fmla="*/ 2 h 122"/>
                <a:gd name="T56" fmla="*/ 42 w 87"/>
                <a:gd name="T57" fmla="*/ 0 h 122"/>
                <a:gd name="T58" fmla="*/ 25 w 87"/>
                <a:gd name="T59" fmla="*/ 2 h 122"/>
                <a:gd name="T60" fmla="*/ 13 w 87"/>
                <a:gd name="T61" fmla="*/ 9 h 122"/>
                <a:gd name="T62" fmla="*/ 6 w 87"/>
                <a:gd name="T63" fmla="*/ 19 h 122"/>
                <a:gd name="T64" fmla="*/ 3 w 87"/>
                <a:gd name="T65" fmla="*/ 32 h 122"/>
                <a:gd name="T66" fmla="*/ 5 w 87"/>
                <a:gd name="T67" fmla="*/ 45 h 122"/>
                <a:gd name="T68" fmla="*/ 10 w 87"/>
                <a:gd name="T69" fmla="*/ 53 h 122"/>
                <a:gd name="T70" fmla="*/ 20 w 87"/>
                <a:gd name="T71" fmla="*/ 60 h 122"/>
                <a:gd name="T72" fmla="*/ 33 w 87"/>
                <a:gd name="T73" fmla="*/ 64 h 122"/>
                <a:gd name="T74" fmla="*/ 58 w 87"/>
                <a:gd name="T75" fmla="*/ 71 h 122"/>
                <a:gd name="T76" fmla="*/ 64 w 87"/>
                <a:gd name="T77" fmla="*/ 74 h 122"/>
                <a:gd name="T78" fmla="*/ 66 w 87"/>
                <a:gd name="T79" fmla="*/ 78 h 122"/>
                <a:gd name="T80" fmla="*/ 68 w 87"/>
                <a:gd name="T81" fmla="*/ 84 h 122"/>
                <a:gd name="T82" fmla="*/ 67 w 87"/>
                <a:gd name="T83" fmla="*/ 91 h 122"/>
                <a:gd name="T84" fmla="*/ 64 w 87"/>
                <a:gd name="T85" fmla="*/ 97 h 122"/>
                <a:gd name="T86" fmla="*/ 56 w 87"/>
                <a:gd name="T87" fmla="*/ 101 h 122"/>
                <a:gd name="T88" fmla="*/ 47 w 87"/>
                <a:gd name="T89" fmla="*/ 104 h 122"/>
                <a:gd name="T90" fmla="*/ 36 w 87"/>
                <a:gd name="T91" fmla="*/ 103 h 122"/>
                <a:gd name="T92" fmla="*/ 26 w 87"/>
                <a:gd name="T93" fmla="*/ 99 h 122"/>
                <a:gd name="T94" fmla="*/ 21 w 87"/>
                <a:gd name="T95" fmla="*/ 92 h 122"/>
                <a:gd name="T96" fmla="*/ 18 w 87"/>
                <a:gd name="T97" fmla="*/ 83 h 12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7"/>
                <a:gd name="T148" fmla="*/ 0 h 122"/>
                <a:gd name="T149" fmla="*/ 87 w 87"/>
                <a:gd name="T150" fmla="*/ 122 h 12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7" h="122">
                  <a:moveTo>
                    <a:pt x="0" y="80"/>
                  </a:moveTo>
                  <a:lnTo>
                    <a:pt x="0" y="85"/>
                  </a:lnTo>
                  <a:lnTo>
                    <a:pt x="1" y="90"/>
                  </a:lnTo>
                  <a:lnTo>
                    <a:pt x="2" y="93"/>
                  </a:lnTo>
                  <a:lnTo>
                    <a:pt x="3" y="97"/>
                  </a:lnTo>
                  <a:lnTo>
                    <a:pt x="5" y="101"/>
                  </a:lnTo>
                  <a:lnTo>
                    <a:pt x="7" y="104"/>
                  </a:lnTo>
                  <a:lnTo>
                    <a:pt x="9" y="107"/>
                  </a:lnTo>
                  <a:lnTo>
                    <a:pt x="11" y="111"/>
                  </a:lnTo>
                  <a:lnTo>
                    <a:pt x="14" y="112"/>
                  </a:lnTo>
                  <a:lnTo>
                    <a:pt x="17" y="114"/>
                  </a:lnTo>
                  <a:lnTo>
                    <a:pt x="21" y="116"/>
                  </a:lnTo>
                  <a:lnTo>
                    <a:pt x="24" y="118"/>
                  </a:lnTo>
                  <a:lnTo>
                    <a:pt x="28" y="119"/>
                  </a:lnTo>
                  <a:lnTo>
                    <a:pt x="33" y="120"/>
                  </a:lnTo>
                  <a:lnTo>
                    <a:pt x="37" y="121"/>
                  </a:lnTo>
                  <a:lnTo>
                    <a:pt x="42" y="121"/>
                  </a:lnTo>
                  <a:lnTo>
                    <a:pt x="48" y="121"/>
                  </a:lnTo>
                  <a:lnTo>
                    <a:pt x="52" y="120"/>
                  </a:lnTo>
                  <a:lnTo>
                    <a:pt x="57" y="119"/>
                  </a:lnTo>
                  <a:lnTo>
                    <a:pt x="61" y="118"/>
                  </a:lnTo>
                  <a:lnTo>
                    <a:pt x="65" y="116"/>
                  </a:lnTo>
                  <a:lnTo>
                    <a:pt x="68" y="114"/>
                  </a:lnTo>
                  <a:lnTo>
                    <a:pt x="72" y="113"/>
                  </a:lnTo>
                  <a:lnTo>
                    <a:pt x="75" y="111"/>
                  </a:lnTo>
                  <a:lnTo>
                    <a:pt x="78" y="108"/>
                  </a:lnTo>
                  <a:lnTo>
                    <a:pt x="79" y="105"/>
                  </a:lnTo>
                  <a:lnTo>
                    <a:pt x="81" y="102"/>
                  </a:lnTo>
                  <a:lnTo>
                    <a:pt x="83" y="99"/>
                  </a:lnTo>
                  <a:lnTo>
                    <a:pt x="84" y="95"/>
                  </a:lnTo>
                  <a:lnTo>
                    <a:pt x="85" y="91"/>
                  </a:lnTo>
                  <a:lnTo>
                    <a:pt x="86" y="88"/>
                  </a:lnTo>
                  <a:lnTo>
                    <a:pt x="86" y="83"/>
                  </a:lnTo>
                  <a:lnTo>
                    <a:pt x="86" y="79"/>
                  </a:lnTo>
                  <a:lnTo>
                    <a:pt x="86" y="76"/>
                  </a:lnTo>
                  <a:lnTo>
                    <a:pt x="85" y="73"/>
                  </a:lnTo>
                  <a:lnTo>
                    <a:pt x="84" y="71"/>
                  </a:lnTo>
                  <a:lnTo>
                    <a:pt x="83" y="68"/>
                  </a:lnTo>
                  <a:lnTo>
                    <a:pt x="81" y="66"/>
                  </a:lnTo>
                  <a:lnTo>
                    <a:pt x="79" y="63"/>
                  </a:lnTo>
                  <a:lnTo>
                    <a:pt x="78" y="61"/>
                  </a:lnTo>
                  <a:lnTo>
                    <a:pt x="76" y="60"/>
                  </a:lnTo>
                  <a:lnTo>
                    <a:pt x="74" y="58"/>
                  </a:lnTo>
                  <a:lnTo>
                    <a:pt x="71" y="56"/>
                  </a:lnTo>
                  <a:lnTo>
                    <a:pt x="68" y="55"/>
                  </a:lnTo>
                  <a:lnTo>
                    <a:pt x="65" y="53"/>
                  </a:lnTo>
                  <a:lnTo>
                    <a:pt x="62" y="52"/>
                  </a:lnTo>
                  <a:lnTo>
                    <a:pt x="58" y="51"/>
                  </a:lnTo>
                  <a:lnTo>
                    <a:pt x="54" y="50"/>
                  </a:lnTo>
                  <a:lnTo>
                    <a:pt x="37" y="47"/>
                  </a:lnTo>
                  <a:lnTo>
                    <a:pt x="36" y="46"/>
                  </a:lnTo>
                  <a:lnTo>
                    <a:pt x="33" y="45"/>
                  </a:lnTo>
                  <a:lnTo>
                    <a:pt x="31" y="45"/>
                  </a:lnTo>
                  <a:lnTo>
                    <a:pt x="30" y="44"/>
                  </a:lnTo>
                  <a:lnTo>
                    <a:pt x="28" y="43"/>
                  </a:lnTo>
                  <a:lnTo>
                    <a:pt x="27" y="43"/>
                  </a:lnTo>
                  <a:lnTo>
                    <a:pt x="25" y="42"/>
                  </a:lnTo>
                  <a:lnTo>
                    <a:pt x="24" y="41"/>
                  </a:lnTo>
                  <a:lnTo>
                    <a:pt x="23" y="40"/>
                  </a:lnTo>
                  <a:lnTo>
                    <a:pt x="22" y="39"/>
                  </a:lnTo>
                  <a:lnTo>
                    <a:pt x="22" y="38"/>
                  </a:lnTo>
                  <a:lnTo>
                    <a:pt x="22" y="37"/>
                  </a:lnTo>
                  <a:lnTo>
                    <a:pt x="22" y="36"/>
                  </a:lnTo>
                  <a:lnTo>
                    <a:pt x="21" y="34"/>
                  </a:lnTo>
                  <a:lnTo>
                    <a:pt x="21" y="33"/>
                  </a:lnTo>
                  <a:lnTo>
                    <a:pt x="21" y="31"/>
                  </a:lnTo>
                  <a:lnTo>
                    <a:pt x="21" y="30"/>
                  </a:lnTo>
                  <a:lnTo>
                    <a:pt x="21" y="29"/>
                  </a:lnTo>
                  <a:lnTo>
                    <a:pt x="22" y="27"/>
                  </a:lnTo>
                  <a:lnTo>
                    <a:pt x="22" y="25"/>
                  </a:lnTo>
                  <a:lnTo>
                    <a:pt x="22" y="24"/>
                  </a:lnTo>
                  <a:lnTo>
                    <a:pt x="23" y="23"/>
                  </a:lnTo>
                  <a:lnTo>
                    <a:pt x="25" y="21"/>
                  </a:lnTo>
                  <a:lnTo>
                    <a:pt x="26" y="20"/>
                  </a:lnTo>
                  <a:lnTo>
                    <a:pt x="27" y="19"/>
                  </a:lnTo>
                  <a:lnTo>
                    <a:pt x="29" y="18"/>
                  </a:lnTo>
                  <a:lnTo>
                    <a:pt x="31" y="18"/>
                  </a:lnTo>
                  <a:lnTo>
                    <a:pt x="33" y="17"/>
                  </a:lnTo>
                  <a:lnTo>
                    <a:pt x="35" y="16"/>
                  </a:lnTo>
                  <a:lnTo>
                    <a:pt x="37" y="16"/>
                  </a:lnTo>
                  <a:lnTo>
                    <a:pt x="40" y="16"/>
                  </a:lnTo>
                  <a:lnTo>
                    <a:pt x="42" y="16"/>
                  </a:lnTo>
                  <a:lnTo>
                    <a:pt x="45" y="16"/>
                  </a:lnTo>
                  <a:lnTo>
                    <a:pt x="48" y="16"/>
                  </a:lnTo>
                  <a:lnTo>
                    <a:pt x="50" y="16"/>
                  </a:lnTo>
                  <a:lnTo>
                    <a:pt x="51" y="17"/>
                  </a:lnTo>
                  <a:lnTo>
                    <a:pt x="54" y="18"/>
                  </a:lnTo>
                  <a:lnTo>
                    <a:pt x="56" y="19"/>
                  </a:lnTo>
                  <a:lnTo>
                    <a:pt x="58" y="20"/>
                  </a:lnTo>
                  <a:lnTo>
                    <a:pt x="59" y="21"/>
                  </a:lnTo>
                  <a:lnTo>
                    <a:pt x="61" y="23"/>
                  </a:lnTo>
                  <a:lnTo>
                    <a:pt x="62" y="24"/>
                  </a:lnTo>
                  <a:lnTo>
                    <a:pt x="63" y="26"/>
                  </a:lnTo>
                  <a:lnTo>
                    <a:pt x="64" y="27"/>
                  </a:lnTo>
                  <a:lnTo>
                    <a:pt x="65" y="29"/>
                  </a:lnTo>
                  <a:lnTo>
                    <a:pt x="65" y="30"/>
                  </a:lnTo>
                  <a:lnTo>
                    <a:pt x="65" y="33"/>
                  </a:lnTo>
                  <a:lnTo>
                    <a:pt x="66" y="35"/>
                  </a:lnTo>
                  <a:lnTo>
                    <a:pt x="83" y="35"/>
                  </a:lnTo>
                  <a:lnTo>
                    <a:pt x="83" y="34"/>
                  </a:lnTo>
                  <a:lnTo>
                    <a:pt x="83" y="30"/>
                  </a:lnTo>
                  <a:lnTo>
                    <a:pt x="82" y="27"/>
                  </a:lnTo>
                  <a:lnTo>
                    <a:pt x="81" y="24"/>
                  </a:lnTo>
                  <a:lnTo>
                    <a:pt x="80" y="20"/>
                  </a:lnTo>
                  <a:lnTo>
                    <a:pt x="79" y="17"/>
                  </a:lnTo>
                  <a:lnTo>
                    <a:pt x="77" y="14"/>
                  </a:lnTo>
                  <a:lnTo>
                    <a:pt x="75" y="11"/>
                  </a:lnTo>
                  <a:lnTo>
                    <a:pt x="72" y="10"/>
                  </a:lnTo>
                  <a:lnTo>
                    <a:pt x="69" y="7"/>
                  </a:lnTo>
                  <a:lnTo>
                    <a:pt x="66" y="5"/>
                  </a:lnTo>
                  <a:lnTo>
                    <a:pt x="63" y="4"/>
                  </a:lnTo>
                  <a:lnTo>
                    <a:pt x="59" y="2"/>
                  </a:lnTo>
                  <a:lnTo>
                    <a:pt x="55" y="1"/>
                  </a:lnTo>
                  <a:lnTo>
                    <a:pt x="51" y="0"/>
                  </a:lnTo>
                  <a:lnTo>
                    <a:pt x="47" y="0"/>
                  </a:lnTo>
                  <a:lnTo>
                    <a:pt x="42" y="0"/>
                  </a:lnTo>
                  <a:lnTo>
                    <a:pt x="37" y="0"/>
                  </a:lnTo>
                  <a:lnTo>
                    <a:pt x="34" y="0"/>
                  </a:lnTo>
                  <a:lnTo>
                    <a:pt x="29" y="1"/>
                  </a:lnTo>
                  <a:lnTo>
                    <a:pt x="25" y="2"/>
                  </a:lnTo>
                  <a:lnTo>
                    <a:pt x="22" y="3"/>
                  </a:lnTo>
                  <a:lnTo>
                    <a:pt x="19" y="5"/>
                  </a:lnTo>
                  <a:lnTo>
                    <a:pt x="16" y="7"/>
                  </a:lnTo>
                  <a:lnTo>
                    <a:pt x="13" y="9"/>
                  </a:lnTo>
                  <a:lnTo>
                    <a:pt x="11" y="10"/>
                  </a:lnTo>
                  <a:lnTo>
                    <a:pt x="9" y="13"/>
                  </a:lnTo>
                  <a:lnTo>
                    <a:pt x="7" y="16"/>
                  </a:lnTo>
                  <a:lnTo>
                    <a:pt x="6" y="19"/>
                  </a:lnTo>
                  <a:lnTo>
                    <a:pt x="5" y="22"/>
                  </a:lnTo>
                  <a:lnTo>
                    <a:pt x="4" y="26"/>
                  </a:lnTo>
                  <a:lnTo>
                    <a:pt x="3" y="29"/>
                  </a:lnTo>
                  <a:lnTo>
                    <a:pt x="3" y="32"/>
                  </a:lnTo>
                  <a:lnTo>
                    <a:pt x="3" y="36"/>
                  </a:lnTo>
                  <a:lnTo>
                    <a:pt x="3" y="39"/>
                  </a:lnTo>
                  <a:lnTo>
                    <a:pt x="4" y="42"/>
                  </a:lnTo>
                  <a:lnTo>
                    <a:pt x="5" y="45"/>
                  </a:lnTo>
                  <a:lnTo>
                    <a:pt x="6" y="48"/>
                  </a:lnTo>
                  <a:lnTo>
                    <a:pt x="7" y="50"/>
                  </a:lnTo>
                  <a:lnTo>
                    <a:pt x="8" y="51"/>
                  </a:lnTo>
                  <a:lnTo>
                    <a:pt x="10" y="53"/>
                  </a:lnTo>
                  <a:lnTo>
                    <a:pt x="12" y="55"/>
                  </a:lnTo>
                  <a:lnTo>
                    <a:pt x="14" y="57"/>
                  </a:lnTo>
                  <a:lnTo>
                    <a:pt x="17" y="58"/>
                  </a:lnTo>
                  <a:lnTo>
                    <a:pt x="20" y="60"/>
                  </a:lnTo>
                  <a:lnTo>
                    <a:pt x="22" y="61"/>
                  </a:lnTo>
                  <a:lnTo>
                    <a:pt x="25" y="62"/>
                  </a:lnTo>
                  <a:lnTo>
                    <a:pt x="29" y="64"/>
                  </a:lnTo>
                  <a:lnTo>
                    <a:pt x="33" y="64"/>
                  </a:lnTo>
                  <a:lnTo>
                    <a:pt x="52" y="70"/>
                  </a:lnTo>
                  <a:lnTo>
                    <a:pt x="54" y="71"/>
                  </a:lnTo>
                  <a:lnTo>
                    <a:pt x="56" y="71"/>
                  </a:lnTo>
                  <a:lnTo>
                    <a:pt x="58" y="71"/>
                  </a:lnTo>
                  <a:lnTo>
                    <a:pt x="59" y="72"/>
                  </a:lnTo>
                  <a:lnTo>
                    <a:pt x="61" y="73"/>
                  </a:lnTo>
                  <a:lnTo>
                    <a:pt x="62" y="73"/>
                  </a:lnTo>
                  <a:lnTo>
                    <a:pt x="64" y="74"/>
                  </a:lnTo>
                  <a:lnTo>
                    <a:pt x="65" y="75"/>
                  </a:lnTo>
                  <a:lnTo>
                    <a:pt x="65" y="76"/>
                  </a:lnTo>
                  <a:lnTo>
                    <a:pt x="66" y="77"/>
                  </a:lnTo>
                  <a:lnTo>
                    <a:pt x="66" y="78"/>
                  </a:lnTo>
                  <a:lnTo>
                    <a:pt x="67" y="79"/>
                  </a:lnTo>
                  <a:lnTo>
                    <a:pt x="67" y="80"/>
                  </a:lnTo>
                  <a:lnTo>
                    <a:pt x="68" y="82"/>
                  </a:lnTo>
                  <a:lnTo>
                    <a:pt x="68" y="84"/>
                  </a:lnTo>
                  <a:lnTo>
                    <a:pt x="68" y="86"/>
                  </a:lnTo>
                  <a:lnTo>
                    <a:pt x="68" y="88"/>
                  </a:lnTo>
                  <a:lnTo>
                    <a:pt x="68" y="90"/>
                  </a:lnTo>
                  <a:lnTo>
                    <a:pt x="67" y="91"/>
                  </a:lnTo>
                  <a:lnTo>
                    <a:pt x="66" y="92"/>
                  </a:lnTo>
                  <a:lnTo>
                    <a:pt x="65" y="94"/>
                  </a:lnTo>
                  <a:lnTo>
                    <a:pt x="65" y="96"/>
                  </a:lnTo>
                  <a:lnTo>
                    <a:pt x="64" y="97"/>
                  </a:lnTo>
                  <a:lnTo>
                    <a:pt x="62" y="98"/>
                  </a:lnTo>
                  <a:lnTo>
                    <a:pt x="61" y="100"/>
                  </a:lnTo>
                  <a:lnTo>
                    <a:pt x="58" y="101"/>
                  </a:lnTo>
                  <a:lnTo>
                    <a:pt x="56" y="101"/>
                  </a:lnTo>
                  <a:lnTo>
                    <a:pt x="54" y="102"/>
                  </a:lnTo>
                  <a:lnTo>
                    <a:pt x="51" y="103"/>
                  </a:lnTo>
                  <a:lnTo>
                    <a:pt x="50" y="103"/>
                  </a:lnTo>
                  <a:lnTo>
                    <a:pt x="47" y="104"/>
                  </a:lnTo>
                  <a:lnTo>
                    <a:pt x="44" y="104"/>
                  </a:lnTo>
                  <a:lnTo>
                    <a:pt x="41" y="104"/>
                  </a:lnTo>
                  <a:lnTo>
                    <a:pt x="38" y="103"/>
                  </a:lnTo>
                  <a:lnTo>
                    <a:pt x="36" y="103"/>
                  </a:lnTo>
                  <a:lnTo>
                    <a:pt x="33" y="102"/>
                  </a:lnTo>
                  <a:lnTo>
                    <a:pt x="31" y="101"/>
                  </a:lnTo>
                  <a:lnTo>
                    <a:pt x="28" y="100"/>
                  </a:lnTo>
                  <a:lnTo>
                    <a:pt x="26" y="99"/>
                  </a:lnTo>
                  <a:lnTo>
                    <a:pt x="25" y="97"/>
                  </a:lnTo>
                  <a:lnTo>
                    <a:pt x="23" y="96"/>
                  </a:lnTo>
                  <a:lnTo>
                    <a:pt x="22" y="94"/>
                  </a:lnTo>
                  <a:lnTo>
                    <a:pt x="21" y="92"/>
                  </a:lnTo>
                  <a:lnTo>
                    <a:pt x="20" y="91"/>
                  </a:lnTo>
                  <a:lnTo>
                    <a:pt x="19" y="88"/>
                  </a:lnTo>
                  <a:lnTo>
                    <a:pt x="18" y="85"/>
                  </a:lnTo>
                  <a:lnTo>
                    <a:pt x="18" y="83"/>
                  </a:lnTo>
                  <a:lnTo>
                    <a:pt x="17" y="80"/>
                  </a:lnTo>
                  <a:lnTo>
                    <a:pt x="0" y="80"/>
                  </a:lnTo>
                </a:path>
              </a:pathLst>
            </a:custGeom>
            <a:solidFill>
              <a:srgbClr val="000000"/>
            </a:solidFill>
            <a:ln w="12700" cap="rnd">
              <a:noFill/>
              <a:round/>
              <a:headEnd/>
              <a:tailEnd/>
            </a:ln>
          </p:spPr>
          <p:txBody>
            <a:bodyPr/>
            <a:lstStyle/>
            <a:p>
              <a:pPr eaLnBrk="0" hangingPunct="0"/>
              <a:endParaRPr lang="en-US" dirty="0"/>
            </a:p>
          </p:txBody>
        </p:sp>
        <p:sp>
          <p:nvSpPr>
            <p:cNvPr id="3136" name="Freeform 3331"/>
            <p:cNvSpPr>
              <a:spLocks/>
            </p:cNvSpPr>
            <p:nvPr/>
          </p:nvSpPr>
          <p:spPr bwMode="auto">
            <a:xfrm>
              <a:off x="4394" y="3010"/>
              <a:ext cx="86" cy="122"/>
            </a:xfrm>
            <a:custGeom>
              <a:avLst/>
              <a:gdLst>
                <a:gd name="T0" fmla="*/ 2 w 86"/>
                <a:gd name="T1" fmla="*/ 93 h 122"/>
                <a:gd name="T2" fmla="*/ 8 w 86"/>
                <a:gd name="T3" fmla="*/ 107 h 122"/>
                <a:gd name="T4" fmla="*/ 20 w 86"/>
                <a:gd name="T5" fmla="*/ 116 h 122"/>
                <a:gd name="T6" fmla="*/ 37 w 86"/>
                <a:gd name="T7" fmla="*/ 121 h 122"/>
                <a:gd name="T8" fmla="*/ 56 w 86"/>
                <a:gd name="T9" fmla="*/ 119 h 122"/>
                <a:gd name="T10" fmla="*/ 71 w 86"/>
                <a:gd name="T11" fmla="*/ 113 h 122"/>
                <a:gd name="T12" fmla="*/ 81 w 86"/>
                <a:gd name="T13" fmla="*/ 102 h 122"/>
                <a:gd name="T14" fmla="*/ 85 w 86"/>
                <a:gd name="T15" fmla="*/ 88 h 122"/>
                <a:gd name="T16" fmla="*/ 84 w 86"/>
                <a:gd name="T17" fmla="*/ 73 h 122"/>
                <a:gd name="T18" fmla="*/ 79 w 86"/>
                <a:gd name="T19" fmla="*/ 63 h 122"/>
                <a:gd name="T20" fmla="*/ 70 w 86"/>
                <a:gd name="T21" fmla="*/ 56 h 122"/>
                <a:gd name="T22" fmla="*/ 58 w 86"/>
                <a:gd name="T23" fmla="*/ 51 h 122"/>
                <a:gd name="T24" fmla="*/ 33 w 86"/>
                <a:gd name="T25" fmla="*/ 45 h 122"/>
                <a:gd name="T26" fmla="*/ 26 w 86"/>
                <a:gd name="T27" fmla="*/ 43 h 122"/>
                <a:gd name="T28" fmla="*/ 22 w 86"/>
                <a:gd name="T29" fmla="*/ 39 h 122"/>
                <a:gd name="T30" fmla="*/ 21 w 86"/>
                <a:gd name="T31" fmla="*/ 34 h 122"/>
                <a:gd name="T32" fmla="*/ 21 w 86"/>
                <a:gd name="T33" fmla="*/ 29 h 122"/>
                <a:gd name="T34" fmla="*/ 23 w 86"/>
                <a:gd name="T35" fmla="*/ 23 h 122"/>
                <a:gd name="T36" fmla="*/ 29 w 86"/>
                <a:gd name="T37" fmla="*/ 18 h 122"/>
                <a:gd name="T38" fmla="*/ 36 w 86"/>
                <a:gd name="T39" fmla="*/ 16 h 122"/>
                <a:gd name="T40" fmla="*/ 47 w 86"/>
                <a:gd name="T41" fmla="*/ 16 h 122"/>
                <a:gd name="T42" fmla="*/ 55 w 86"/>
                <a:gd name="T43" fmla="*/ 19 h 122"/>
                <a:gd name="T44" fmla="*/ 62 w 86"/>
                <a:gd name="T45" fmla="*/ 24 h 122"/>
                <a:gd name="T46" fmla="*/ 64 w 86"/>
                <a:gd name="T47" fmla="*/ 30 h 122"/>
                <a:gd name="T48" fmla="*/ 83 w 86"/>
                <a:gd name="T49" fmla="*/ 34 h 122"/>
                <a:gd name="T50" fmla="*/ 79 w 86"/>
                <a:gd name="T51" fmla="*/ 20 h 122"/>
                <a:gd name="T52" fmla="*/ 71 w 86"/>
                <a:gd name="T53" fmla="*/ 10 h 122"/>
                <a:gd name="T54" fmla="*/ 59 w 86"/>
                <a:gd name="T55" fmla="*/ 2 h 122"/>
                <a:gd name="T56" fmla="*/ 42 w 86"/>
                <a:gd name="T57" fmla="*/ 0 h 122"/>
                <a:gd name="T58" fmla="*/ 25 w 86"/>
                <a:gd name="T59" fmla="*/ 2 h 122"/>
                <a:gd name="T60" fmla="*/ 13 w 86"/>
                <a:gd name="T61" fmla="*/ 9 h 122"/>
                <a:gd name="T62" fmla="*/ 5 w 86"/>
                <a:gd name="T63" fmla="*/ 19 h 122"/>
                <a:gd name="T64" fmla="*/ 3 w 86"/>
                <a:gd name="T65" fmla="*/ 32 h 122"/>
                <a:gd name="T66" fmla="*/ 4 w 86"/>
                <a:gd name="T67" fmla="*/ 45 h 122"/>
                <a:gd name="T68" fmla="*/ 9 w 86"/>
                <a:gd name="T69" fmla="*/ 53 h 122"/>
                <a:gd name="T70" fmla="*/ 19 w 86"/>
                <a:gd name="T71" fmla="*/ 60 h 122"/>
                <a:gd name="T72" fmla="*/ 33 w 86"/>
                <a:gd name="T73" fmla="*/ 64 h 122"/>
                <a:gd name="T74" fmla="*/ 57 w 86"/>
                <a:gd name="T75" fmla="*/ 71 h 122"/>
                <a:gd name="T76" fmla="*/ 63 w 86"/>
                <a:gd name="T77" fmla="*/ 74 h 122"/>
                <a:gd name="T78" fmla="*/ 66 w 86"/>
                <a:gd name="T79" fmla="*/ 78 h 122"/>
                <a:gd name="T80" fmla="*/ 68 w 86"/>
                <a:gd name="T81" fmla="*/ 84 h 122"/>
                <a:gd name="T82" fmla="*/ 67 w 86"/>
                <a:gd name="T83" fmla="*/ 91 h 122"/>
                <a:gd name="T84" fmla="*/ 63 w 86"/>
                <a:gd name="T85" fmla="*/ 97 h 122"/>
                <a:gd name="T86" fmla="*/ 56 w 86"/>
                <a:gd name="T87" fmla="*/ 101 h 122"/>
                <a:gd name="T88" fmla="*/ 47 w 86"/>
                <a:gd name="T89" fmla="*/ 104 h 122"/>
                <a:gd name="T90" fmla="*/ 35 w 86"/>
                <a:gd name="T91" fmla="*/ 103 h 122"/>
                <a:gd name="T92" fmla="*/ 26 w 86"/>
                <a:gd name="T93" fmla="*/ 99 h 122"/>
                <a:gd name="T94" fmla="*/ 20 w 86"/>
                <a:gd name="T95" fmla="*/ 92 h 122"/>
                <a:gd name="T96" fmla="*/ 17 w 86"/>
                <a:gd name="T97" fmla="*/ 83 h 12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6"/>
                <a:gd name="T148" fmla="*/ 0 h 122"/>
                <a:gd name="T149" fmla="*/ 86 w 86"/>
                <a:gd name="T150" fmla="*/ 122 h 12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6" h="122">
                  <a:moveTo>
                    <a:pt x="0" y="80"/>
                  </a:moveTo>
                  <a:lnTo>
                    <a:pt x="0" y="85"/>
                  </a:lnTo>
                  <a:lnTo>
                    <a:pt x="1" y="90"/>
                  </a:lnTo>
                  <a:lnTo>
                    <a:pt x="2" y="93"/>
                  </a:lnTo>
                  <a:lnTo>
                    <a:pt x="3" y="97"/>
                  </a:lnTo>
                  <a:lnTo>
                    <a:pt x="4" y="101"/>
                  </a:lnTo>
                  <a:lnTo>
                    <a:pt x="7" y="104"/>
                  </a:lnTo>
                  <a:lnTo>
                    <a:pt x="8" y="107"/>
                  </a:lnTo>
                  <a:lnTo>
                    <a:pt x="11" y="111"/>
                  </a:lnTo>
                  <a:lnTo>
                    <a:pt x="14" y="112"/>
                  </a:lnTo>
                  <a:lnTo>
                    <a:pt x="17" y="114"/>
                  </a:lnTo>
                  <a:lnTo>
                    <a:pt x="20" y="116"/>
                  </a:lnTo>
                  <a:lnTo>
                    <a:pt x="24" y="118"/>
                  </a:lnTo>
                  <a:lnTo>
                    <a:pt x="28" y="119"/>
                  </a:lnTo>
                  <a:lnTo>
                    <a:pt x="33" y="120"/>
                  </a:lnTo>
                  <a:lnTo>
                    <a:pt x="37" y="121"/>
                  </a:lnTo>
                  <a:lnTo>
                    <a:pt x="42" y="121"/>
                  </a:lnTo>
                  <a:lnTo>
                    <a:pt x="47" y="121"/>
                  </a:lnTo>
                  <a:lnTo>
                    <a:pt x="51" y="120"/>
                  </a:lnTo>
                  <a:lnTo>
                    <a:pt x="56" y="119"/>
                  </a:lnTo>
                  <a:lnTo>
                    <a:pt x="61" y="118"/>
                  </a:lnTo>
                  <a:lnTo>
                    <a:pt x="64" y="116"/>
                  </a:lnTo>
                  <a:lnTo>
                    <a:pt x="68" y="114"/>
                  </a:lnTo>
                  <a:lnTo>
                    <a:pt x="71" y="113"/>
                  </a:lnTo>
                  <a:lnTo>
                    <a:pt x="74" y="111"/>
                  </a:lnTo>
                  <a:lnTo>
                    <a:pt x="77" y="108"/>
                  </a:lnTo>
                  <a:lnTo>
                    <a:pt x="79" y="105"/>
                  </a:lnTo>
                  <a:lnTo>
                    <a:pt x="81" y="102"/>
                  </a:lnTo>
                  <a:lnTo>
                    <a:pt x="82" y="99"/>
                  </a:lnTo>
                  <a:lnTo>
                    <a:pt x="84" y="95"/>
                  </a:lnTo>
                  <a:lnTo>
                    <a:pt x="85" y="91"/>
                  </a:lnTo>
                  <a:lnTo>
                    <a:pt x="85" y="88"/>
                  </a:lnTo>
                  <a:lnTo>
                    <a:pt x="85" y="83"/>
                  </a:lnTo>
                  <a:lnTo>
                    <a:pt x="85" y="79"/>
                  </a:lnTo>
                  <a:lnTo>
                    <a:pt x="85" y="76"/>
                  </a:lnTo>
                  <a:lnTo>
                    <a:pt x="84" y="73"/>
                  </a:lnTo>
                  <a:lnTo>
                    <a:pt x="83" y="71"/>
                  </a:lnTo>
                  <a:lnTo>
                    <a:pt x="82" y="68"/>
                  </a:lnTo>
                  <a:lnTo>
                    <a:pt x="81" y="66"/>
                  </a:lnTo>
                  <a:lnTo>
                    <a:pt x="79" y="63"/>
                  </a:lnTo>
                  <a:lnTo>
                    <a:pt x="78" y="61"/>
                  </a:lnTo>
                  <a:lnTo>
                    <a:pt x="76" y="60"/>
                  </a:lnTo>
                  <a:lnTo>
                    <a:pt x="73" y="58"/>
                  </a:lnTo>
                  <a:lnTo>
                    <a:pt x="70" y="56"/>
                  </a:lnTo>
                  <a:lnTo>
                    <a:pt x="67" y="55"/>
                  </a:lnTo>
                  <a:lnTo>
                    <a:pt x="64" y="53"/>
                  </a:lnTo>
                  <a:lnTo>
                    <a:pt x="61" y="52"/>
                  </a:lnTo>
                  <a:lnTo>
                    <a:pt x="58" y="51"/>
                  </a:lnTo>
                  <a:lnTo>
                    <a:pt x="53" y="50"/>
                  </a:lnTo>
                  <a:lnTo>
                    <a:pt x="36" y="47"/>
                  </a:lnTo>
                  <a:lnTo>
                    <a:pt x="35" y="46"/>
                  </a:lnTo>
                  <a:lnTo>
                    <a:pt x="33" y="45"/>
                  </a:lnTo>
                  <a:lnTo>
                    <a:pt x="31" y="45"/>
                  </a:lnTo>
                  <a:lnTo>
                    <a:pt x="29" y="44"/>
                  </a:lnTo>
                  <a:lnTo>
                    <a:pt x="28" y="43"/>
                  </a:lnTo>
                  <a:lnTo>
                    <a:pt x="26" y="43"/>
                  </a:lnTo>
                  <a:lnTo>
                    <a:pt x="25" y="42"/>
                  </a:lnTo>
                  <a:lnTo>
                    <a:pt x="24" y="41"/>
                  </a:lnTo>
                  <a:lnTo>
                    <a:pt x="23" y="40"/>
                  </a:lnTo>
                  <a:lnTo>
                    <a:pt x="22" y="39"/>
                  </a:lnTo>
                  <a:lnTo>
                    <a:pt x="21" y="38"/>
                  </a:lnTo>
                  <a:lnTo>
                    <a:pt x="21" y="37"/>
                  </a:lnTo>
                  <a:lnTo>
                    <a:pt x="21" y="36"/>
                  </a:lnTo>
                  <a:lnTo>
                    <a:pt x="21" y="34"/>
                  </a:lnTo>
                  <a:lnTo>
                    <a:pt x="20" y="33"/>
                  </a:lnTo>
                  <a:lnTo>
                    <a:pt x="20" y="31"/>
                  </a:lnTo>
                  <a:lnTo>
                    <a:pt x="20" y="30"/>
                  </a:lnTo>
                  <a:lnTo>
                    <a:pt x="21" y="29"/>
                  </a:lnTo>
                  <a:lnTo>
                    <a:pt x="21" y="27"/>
                  </a:lnTo>
                  <a:lnTo>
                    <a:pt x="21" y="25"/>
                  </a:lnTo>
                  <a:lnTo>
                    <a:pt x="22" y="24"/>
                  </a:lnTo>
                  <a:lnTo>
                    <a:pt x="23" y="23"/>
                  </a:lnTo>
                  <a:lnTo>
                    <a:pt x="24" y="21"/>
                  </a:lnTo>
                  <a:lnTo>
                    <a:pt x="25" y="20"/>
                  </a:lnTo>
                  <a:lnTo>
                    <a:pt x="27" y="19"/>
                  </a:lnTo>
                  <a:lnTo>
                    <a:pt x="29" y="18"/>
                  </a:lnTo>
                  <a:lnTo>
                    <a:pt x="30" y="18"/>
                  </a:lnTo>
                  <a:lnTo>
                    <a:pt x="33" y="17"/>
                  </a:lnTo>
                  <a:lnTo>
                    <a:pt x="35" y="16"/>
                  </a:lnTo>
                  <a:lnTo>
                    <a:pt x="36" y="16"/>
                  </a:lnTo>
                  <a:lnTo>
                    <a:pt x="39" y="16"/>
                  </a:lnTo>
                  <a:lnTo>
                    <a:pt x="42" y="16"/>
                  </a:lnTo>
                  <a:lnTo>
                    <a:pt x="44" y="16"/>
                  </a:lnTo>
                  <a:lnTo>
                    <a:pt x="47" y="16"/>
                  </a:lnTo>
                  <a:lnTo>
                    <a:pt x="50" y="16"/>
                  </a:lnTo>
                  <a:lnTo>
                    <a:pt x="51" y="17"/>
                  </a:lnTo>
                  <a:lnTo>
                    <a:pt x="53" y="18"/>
                  </a:lnTo>
                  <a:lnTo>
                    <a:pt x="55" y="19"/>
                  </a:lnTo>
                  <a:lnTo>
                    <a:pt x="57" y="20"/>
                  </a:lnTo>
                  <a:lnTo>
                    <a:pt x="59" y="21"/>
                  </a:lnTo>
                  <a:lnTo>
                    <a:pt x="60" y="23"/>
                  </a:lnTo>
                  <a:lnTo>
                    <a:pt x="62" y="24"/>
                  </a:lnTo>
                  <a:lnTo>
                    <a:pt x="63" y="26"/>
                  </a:lnTo>
                  <a:lnTo>
                    <a:pt x="64" y="27"/>
                  </a:lnTo>
                  <a:lnTo>
                    <a:pt x="64" y="29"/>
                  </a:lnTo>
                  <a:lnTo>
                    <a:pt x="64" y="30"/>
                  </a:lnTo>
                  <a:lnTo>
                    <a:pt x="65" y="33"/>
                  </a:lnTo>
                  <a:lnTo>
                    <a:pt x="65" y="35"/>
                  </a:lnTo>
                  <a:lnTo>
                    <a:pt x="83" y="35"/>
                  </a:lnTo>
                  <a:lnTo>
                    <a:pt x="83" y="34"/>
                  </a:lnTo>
                  <a:lnTo>
                    <a:pt x="82" y="30"/>
                  </a:lnTo>
                  <a:lnTo>
                    <a:pt x="81" y="27"/>
                  </a:lnTo>
                  <a:lnTo>
                    <a:pt x="81" y="24"/>
                  </a:lnTo>
                  <a:lnTo>
                    <a:pt x="79" y="20"/>
                  </a:lnTo>
                  <a:lnTo>
                    <a:pt x="78" y="17"/>
                  </a:lnTo>
                  <a:lnTo>
                    <a:pt x="76" y="14"/>
                  </a:lnTo>
                  <a:lnTo>
                    <a:pt x="74" y="11"/>
                  </a:lnTo>
                  <a:lnTo>
                    <a:pt x="71" y="10"/>
                  </a:lnTo>
                  <a:lnTo>
                    <a:pt x="69" y="7"/>
                  </a:lnTo>
                  <a:lnTo>
                    <a:pt x="65" y="5"/>
                  </a:lnTo>
                  <a:lnTo>
                    <a:pt x="63" y="4"/>
                  </a:lnTo>
                  <a:lnTo>
                    <a:pt x="59" y="2"/>
                  </a:lnTo>
                  <a:lnTo>
                    <a:pt x="55" y="1"/>
                  </a:lnTo>
                  <a:lnTo>
                    <a:pt x="50" y="0"/>
                  </a:lnTo>
                  <a:lnTo>
                    <a:pt x="47" y="0"/>
                  </a:lnTo>
                  <a:lnTo>
                    <a:pt x="42" y="0"/>
                  </a:lnTo>
                  <a:lnTo>
                    <a:pt x="37" y="0"/>
                  </a:lnTo>
                  <a:lnTo>
                    <a:pt x="33" y="0"/>
                  </a:lnTo>
                  <a:lnTo>
                    <a:pt x="29" y="1"/>
                  </a:lnTo>
                  <a:lnTo>
                    <a:pt x="25" y="2"/>
                  </a:lnTo>
                  <a:lnTo>
                    <a:pt x="21" y="3"/>
                  </a:lnTo>
                  <a:lnTo>
                    <a:pt x="19" y="5"/>
                  </a:lnTo>
                  <a:lnTo>
                    <a:pt x="15" y="7"/>
                  </a:lnTo>
                  <a:lnTo>
                    <a:pt x="13" y="9"/>
                  </a:lnTo>
                  <a:lnTo>
                    <a:pt x="10" y="10"/>
                  </a:lnTo>
                  <a:lnTo>
                    <a:pt x="8" y="13"/>
                  </a:lnTo>
                  <a:lnTo>
                    <a:pt x="7" y="16"/>
                  </a:lnTo>
                  <a:lnTo>
                    <a:pt x="5" y="19"/>
                  </a:lnTo>
                  <a:lnTo>
                    <a:pt x="4" y="22"/>
                  </a:lnTo>
                  <a:lnTo>
                    <a:pt x="3" y="26"/>
                  </a:lnTo>
                  <a:lnTo>
                    <a:pt x="3" y="29"/>
                  </a:lnTo>
                  <a:lnTo>
                    <a:pt x="3" y="32"/>
                  </a:lnTo>
                  <a:lnTo>
                    <a:pt x="3" y="36"/>
                  </a:lnTo>
                  <a:lnTo>
                    <a:pt x="3" y="39"/>
                  </a:lnTo>
                  <a:lnTo>
                    <a:pt x="4" y="42"/>
                  </a:lnTo>
                  <a:lnTo>
                    <a:pt x="4" y="45"/>
                  </a:lnTo>
                  <a:lnTo>
                    <a:pt x="5" y="48"/>
                  </a:lnTo>
                  <a:lnTo>
                    <a:pt x="7" y="50"/>
                  </a:lnTo>
                  <a:lnTo>
                    <a:pt x="7" y="51"/>
                  </a:lnTo>
                  <a:lnTo>
                    <a:pt x="9" y="53"/>
                  </a:lnTo>
                  <a:lnTo>
                    <a:pt x="11" y="55"/>
                  </a:lnTo>
                  <a:lnTo>
                    <a:pt x="14" y="57"/>
                  </a:lnTo>
                  <a:lnTo>
                    <a:pt x="16" y="58"/>
                  </a:lnTo>
                  <a:lnTo>
                    <a:pt x="19" y="60"/>
                  </a:lnTo>
                  <a:lnTo>
                    <a:pt x="21" y="61"/>
                  </a:lnTo>
                  <a:lnTo>
                    <a:pt x="25" y="62"/>
                  </a:lnTo>
                  <a:lnTo>
                    <a:pt x="28" y="64"/>
                  </a:lnTo>
                  <a:lnTo>
                    <a:pt x="33" y="64"/>
                  </a:lnTo>
                  <a:lnTo>
                    <a:pt x="52" y="70"/>
                  </a:lnTo>
                  <a:lnTo>
                    <a:pt x="54" y="71"/>
                  </a:lnTo>
                  <a:lnTo>
                    <a:pt x="55" y="71"/>
                  </a:lnTo>
                  <a:lnTo>
                    <a:pt x="57" y="71"/>
                  </a:lnTo>
                  <a:lnTo>
                    <a:pt x="59" y="72"/>
                  </a:lnTo>
                  <a:lnTo>
                    <a:pt x="60" y="73"/>
                  </a:lnTo>
                  <a:lnTo>
                    <a:pt x="62" y="73"/>
                  </a:lnTo>
                  <a:lnTo>
                    <a:pt x="63" y="74"/>
                  </a:lnTo>
                  <a:lnTo>
                    <a:pt x="64" y="75"/>
                  </a:lnTo>
                  <a:lnTo>
                    <a:pt x="64" y="76"/>
                  </a:lnTo>
                  <a:lnTo>
                    <a:pt x="65" y="77"/>
                  </a:lnTo>
                  <a:lnTo>
                    <a:pt x="66" y="78"/>
                  </a:lnTo>
                  <a:lnTo>
                    <a:pt x="67" y="79"/>
                  </a:lnTo>
                  <a:lnTo>
                    <a:pt x="67" y="80"/>
                  </a:lnTo>
                  <a:lnTo>
                    <a:pt x="67" y="82"/>
                  </a:lnTo>
                  <a:lnTo>
                    <a:pt x="68" y="84"/>
                  </a:lnTo>
                  <a:lnTo>
                    <a:pt x="68" y="86"/>
                  </a:lnTo>
                  <a:lnTo>
                    <a:pt x="68" y="88"/>
                  </a:lnTo>
                  <a:lnTo>
                    <a:pt x="67" y="90"/>
                  </a:lnTo>
                  <a:lnTo>
                    <a:pt x="67" y="91"/>
                  </a:lnTo>
                  <a:lnTo>
                    <a:pt x="66" y="92"/>
                  </a:lnTo>
                  <a:lnTo>
                    <a:pt x="65" y="94"/>
                  </a:lnTo>
                  <a:lnTo>
                    <a:pt x="64" y="96"/>
                  </a:lnTo>
                  <a:lnTo>
                    <a:pt x="63" y="97"/>
                  </a:lnTo>
                  <a:lnTo>
                    <a:pt x="62" y="98"/>
                  </a:lnTo>
                  <a:lnTo>
                    <a:pt x="60" y="100"/>
                  </a:lnTo>
                  <a:lnTo>
                    <a:pt x="58" y="101"/>
                  </a:lnTo>
                  <a:lnTo>
                    <a:pt x="56" y="101"/>
                  </a:lnTo>
                  <a:lnTo>
                    <a:pt x="53" y="102"/>
                  </a:lnTo>
                  <a:lnTo>
                    <a:pt x="51" y="103"/>
                  </a:lnTo>
                  <a:lnTo>
                    <a:pt x="49" y="103"/>
                  </a:lnTo>
                  <a:lnTo>
                    <a:pt x="47" y="104"/>
                  </a:lnTo>
                  <a:lnTo>
                    <a:pt x="43" y="104"/>
                  </a:lnTo>
                  <a:lnTo>
                    <a:pt x="40" y="104"/>
                  </a:lnTo>
                  <a:lnTo>
                    <a:pt x="37" y="103"/>
                  </a:lnTo>
                  <a:lnTo>
                    <a:pt x="35" y="103"/>
                  </a:lnTo>
                  <a:lnTo>
                    <a:pt x="33" y="102"/>
                  </a:lnTo>
                  <a:lnTo>
                    <a:pt x="30" y="101"/>
                  </a:lnTo>
                  <a:lnTo>
                    <a:pt x="28" y="100"/>
                  </a:lnTo>
                  <a:lnTo>
                    <a:pt x="26" y="99"/>
                  </a:lnTo>
                  <a:lnTo>
                    <a:pt x="24" y="97"/>
                  </a:lnTo>
                  <a:lnTo>
                    <a:pt x="22" y="96"/>
                  </a:lnTo>
                  <a:lnTo>
                    <a:pt x="21" y="94"/>
                  </a:lnTo>
                  <a:lnTo>
                    <a:pt x="20" y="92"/>
                  </a:lnTo>
                  <a:lnTo>
                    <a:pt x="19" y="91"/>
                  </a:lnTo>
                  <a:lnTo>
                    <a:pt x="18" y="88"/>
                  </a:lnTo>
                  <a:lnTo>
                    <a:pt x="18" y="85"/>
                  </a:lnTo>
                  <a:lnTo>
                    <a:pt x="17" y="83"/>
                  </a:lnTo>
                  <a:lnTo>
                    <a:pt x="17" y="80"/>
                  </a:lnTo>
                  <a:lnTo>
                    <a:pt x="0" y="80"/>
                  </a:lnTo>
                </a:path>
              </a:pathLst>
            </a:custGeom>
            <a:solidFill>
              <a:srgbClr val="000000"/>
            </a:solidFill>
            <a:ln w="12700" cap="rnd">
              <a:noFill/>
              <a:round/>
              <a:headEnd/>
              <a:tailEnd/>
            </a:ln>
          </p:spPr>
          <p:txBody>
            <a:bodyPr/>
            <a:lstStyle/>
            <a:p>
              <a:pPr eaLnBrk="0" hangingPunct="0"/>
              <a:endParaRPr lang="en-US" dirty="0"/>
            </a:p>
          </p:txBody>
        </p:sp>
        <p:sp>
          <p:nvSpPr>
            <p:cNvPr id="3137" name="Line 3332"/>
            <p:cNvSpPr>
              <a:spLocks noChangeShapeType="1"/>
            </p:cNvSpPr>
            <p:nvPr/>
          </p:nvSpPr>
          <p:spPr bwMode="auto">
            <a:xfrm>
              <a:off x="827" y="2821"/>
              <a:ext cx="4070" cy="0"/>
            </a:xfrm>
            <a:prstGeom prst="line">
              <a:avLst/>
            </a:prstGeom>
            <a:noFill/>
            <a:ln w="12700">
              <a:solidFill>
                <a:srgbClr val="000000"/>
              </a:solidFill>
              <a:round/>
              <a:headEnd/>
              <a:tailEnd/>
            </a:ln>
          </p:spPr>
          <p:txBody>
            <a:bodyPr wrap="none" anchor="ctr"/>
            <a:lstStyle/>
            <a:p>
              <a:endParaRPr lang="en-US" dirty="0"/>
            </a:p>
          </p:txBody>
        </p:sp>
        <p:sp>
          <p:nvSpPr>
            <p:cNvPr id="3138" name="Line 3333"/>
            <p:cNvSpPr>
              <a:spLocks noChangeShapeType="1"/>
            </p:cNvSpPr>
            <p:nvPr/>
          </p:nvSpPr>
          <p:spPr bwMode="auto">
            <a:xfrm>
              <a:off x="827" y="2851"/>
              <a:ext cx="4070" cy="0"/>
            </a:xfrm>
            <a:prstGeom prst="line">
              <a:avLst/>
            </a:prstGeom>
            <a:noFill/>
            <a:ln w="12700">
              <a:solidFill>
                <a:srgbClr val="000000"/>
              </a:solidFill>
              <a:round/>
              <a:headEnd/>
              <a:tailEnd/>
            </a:ln>
          </p:spPr>
          <p:txBody>
            <a:bodyPr wrap="none" anchor="ctr"/>
            <a:lstStyle/>
            <a:p>
              <a:endParaRPr lang="en-US" dirty="0"/>
            </a:p>
          </p:txBody>
        </p:sp>
        <p:sp>
          <p:nvSpPr>
            <p:cNvPr id="3139" name="Line 3334"/>
            <p:cNvSpPr>
              <a:spLocks noChangeShapeType="1"/>
            </p:cNvSpPr>
            <p:nvPr/>
          </p:nvSpPr>
          <p:spPr bwMode="auto">
            <a:xfrm>
              <a:off x="827" y="2881"/>
              <a:ext cx="4070" cy="0"/>
            </a:xfrm>
            <a:prstGeom prst="line">
              <a:avLst/>
            </a:prstGeom>
            <a:noFill/>
            <a:ln w="12700">
              <a:solidFill>
                <a:srgbClr val="000000"/>
              </a:solidFill>
              <a:round/>
              <a:headEnd/>
              <a:tailEnd/>
            </a:ln>
          </p:spPr>
          <p:txBody>
            <a:bodyPr wrap="none" anchor="ctr"/>
            <a:lstStyle/>
            <a:p>
              <a:endParaRPr lang="en-US" dirty="0"/>
            </a:p>
          </p:txBody>
        </p:sp>
        <p:sp>
          <p:nvSpPr>
            <p:cNvPr id="3140" name="Line 3335"/>
            <p:cNvSpPr>
              <a:spLocks noChangeShapeType="1"/>
            </p:cNvSpPr>
            <p:nvPr/>
          </p:nvSpPr>
          <p:spPr bwMode="auto">
            <a:xfrm>
              <a:off x="825" y="3203"/>
              <a:ext cx="4072" cy="0"/>
            </a:xfrm>
            <a:prstGeom prst="line">
              <a:avLst/>
            </a:prstGeom>
            <a:noFill/>
            <a:ln w="12700">
              <a:solidFill>
                <a:srgbClr val="000000"/>
              </a:solidFill>
              <a:round/>
              <a:headEnd/>
              <a:tailEnd/>
            </a:ln>
          </p:spPr>
          <p:txBody>
            <a:bodyPr wrap="none" anchor="ctr"/>
            <a:lstStyle/>
            <a:p>
              <a:endParaRPr lang="en-US" dirty="0"/>
            </a:p>
          </p:txBody>
        </p:sp>
        <p:sp>
          <p:nvSpPr>
            <p:cNvPr id="3141" name="Line 3336"/>
            <p:cNvSpPr>
              <a:spLocks noChangeShapeType="1"/>
            </p:cNvSpPr>
            <p:nvPr/>
          </p:nvSpPr>
          <p:spPr bwMode="auto">
            <a:xfrm>
              <a:off x="825" y="3235"/>
              <a:ext cx="4072" cy="0"/>
            </a:xfrm>
            <a:prstGeom prst="line">
              <a:avLst/>
            </a:prstGeom>
            <a:noFill/>
            <a:ln w="12700">
              <a:solidFill>
                <a:srgbClr val="000000"/>
              </a:solidFill>
              <a:round/>
              <a:headEnd/>
              <a:tailEnd/>
            </a:ln>
          </p:spPr>
          <p:txBody>
            <a:bodyPr wrap="none" anchor="ctr"/>
            <a:lstStyle/>
            <a:p>
              <a:endParaRPr lang="en-US" dirty="0"/>
            </a:p>
          </p:txBody>
        </p:sp>
        <p:sp>
          <p:nvSpPr>
            <p:cNvPr id="3142" name="Line 3337"/>
            <p:cNvSpPr>
              <a:spLocks noChangeShapeType="1"/>
            </p:cNvSpPr>
            <p:nvPr/>
          </p:nvSpPr>
          <p:spPr bwMode="auto">
            <a:xfrm>
              <a:off x="826" y="3264"/>
              <a:ext cx="4071" cy="0"/>
            </a:xfrm>
            <a:prstGeom prst="line">
              <a:avLst/>
            </a:prstGeom>
            <a:noFill/>
            <a:ln w="12700">
              <a:solidFill>
                <a:srgbClr val="000000"/>
              </a:solidFill>
              <a:round/>
              <a:headEnd/>
              <a:tailEnd/>
            </a:ln>
          </p:spPr>
          <p:txBody>
            <a:bodyPr wrap="none" anchor="ctr"/>
            <a:lstStyle/>
            <a:p>
              <a:endParaRPr lang="en-US" dirty="0"/>
            </a:p>
          </p:txBody>
        </p:sp>
      </p:grpSp>
      <p:sp>
        <p:nvSpPr>
          <p:cNvPr id="55562" name="Rectangle 3338"/>
          <p:cNvSpPr>
            <a:spLocks noChangeArrowheads="1"/>
          </p:cNvSpPr>
          <p:nvPr/>
        </p:nvSpPr>
        <p:spPr bwMode="auto">
          <a:xfrm>
            <a:off x="85725" y="5619571"/>
            <a:ext cx="7772400" cy="1143000"/>
          </a:xfrm>
          <a:prstGeom prst="rect">
            <a:avLst/>
          </a:prstGeom>
          <a:noFill/>
          <a:ln w="12700">
            <a:noFill/>
            <a:miter lim="800000"/>
            <a:headEnd/>
            <a:tailEnd/>
          </a:ln>
          <a:effectLst/>
        </p:spPr>
        <p:txBody>
          <a:bodyPr lIns="90488" tIns="44450" rIns="90488" bIns="44450" anchor="ctr"/>
          <a:lstStyle/>
          <a:p>
            <a:pPr algn="ctr" eaLnBrk="0" hangingPunct="0">
              <a:defRPr/>
            </a:pPr>
            <a:endParaRPr lang="en-US" sz="1600" dirty="0">
              <a:solidFill>
                <a:schemeClr val="tx2"/>
              </a:solidFill>
              <a:effectLst>
                <a:outerShdw blurRad="38100" dist="38100" dir="2700000" algn="tl">
                  <a:srgbClr val="C0C0C0"/>
                </a:outerShdw>
              </a:effectLst>
              <a:latin typeface="Arial" charset="0"/>
            </a:endParaRPr>
          </a:p>
        </p:txBody>
      </p:sp>
      <p:sp>
        <p:nvSpPr>
          <p:cNvPr id="3102" name="Rectangle 3339"/>
          <p:cNvSpPr>
            <a:spLocks noChangeArrowheads="1"/>
          </p:cNvSpPr>
          <p:nvPr/>
        </p:nvSpPr>
        <p:spPr bwMode="auto">
          <a:xfrm>
            <a:off x="1524000" y="5562600"/>
            <a:ext cx="6553200" cy="1143000"/>
          </a:xfrm>
          <a:prstGeom prst="rect">
            <a:avLst/>
          </a:prstGeom>
          <a:noFill/>
          <a:ln w="12700">
            <a:noFill/>
            <a:miter lim="800000"/>
            <a:headEnd/>
            <a:tailEnd/>
          </a:ln>
        </p:spPr>
        <p:txBody>
          <a:bodyPr lIns="90488" tIns="44450" rIns="90488" bIns="44450"/>
          <a:lstStyle/>
          <a:p>
            <a:pPr algn="ctr" eaLnBrk="0" hangingPunct="0">
              <a:spcBef>
                <a:spcPct val="20000"/>
              </a:spcBef>
              <a:buSzPct val="100000"/>
            </a:pPr>
            <a:endParaRPr lang="en-US" sz="2200" dirty="0" smtClean="0">
              <a:latin typeface="Arial" charset="0"/>
            </a:endParaRPr>
          </a:p>
          <a:p>
            <a:pPr algn="ctr" eaLnBrk="0" hangingPunct="0">
              <a:spcBef>
                <a:spcPct val="20000"/>
              </a:spcBef>
              <a:buSzPct val="100000"/>
            </a:pPr>
            <a:endParaRPr lang="en-US" sz="2200" dirty="0" smtClean="0">
              <a:latin typeface="Arial" charset="0"/>
            </a:endParaRPr>
          </a:p>
          <a:p>
            <a:pPr algn="ctr" eaLnBrk="0" hangingPunct="0">
              <a:spcBef>
                <a:spcPct val="20000"/>
              </a:spcBef>
              <a:buSzPct val="100000"/>
            </a:pPr>
            <a:r>
              <a:rPr lang="en-US" sz="2200" dirty="0" smtClean="0">
                <a:latin typeface="Arial" charset="0"/>
              </a:rPr>
              <a:t>We are the Army’s Home</a:t>
            </a:r>
            <a:endParaRPr lang="en-US" sz="2200" dirty="0">
              <a:latin typeface="Arial" charset="0"/>
            </a:endParaRPr>
          </a:p>
        </p:txBody>
      </p:sp>
      <p:sp>
        <p:nvSpPr>
          <p:cNvPr id="266" name="Rectangle 2"/>
          <p:cNvSpPr txBox="1">
            <a:spLocks noChangeArrowheads="1"/>
          </p:cNvSpPr>
          <p:nvPr/>
        </p:nvSpPr>
        <p:spPr>
          <a:xfrm>
            <a:off x="762000" y="5181600"/>
            <a:ext cx="7772400" cy="1219200"/>
          </a:xfrm>
          <a:prstGeom prst="rect">
            <a:avLst/>
          </a:prstGeom>
        </p:spPr>
        <p:txBody>
          <a:bodyPr/>
          <a:lstStyle/>
          <a:p>
            <a:pPr algn="ctr" eaLnBrk="0" hangingPunct="0">
              <a:defRPr/>
            </a:pPr>
            <a:r>
              <a:rPr lang="en-US" sz="3200" b="1" kern="0" dirty="0" smtClean="0">
                <a:solidFill>
                  <a:schemeClr val="tx2"/>
                </a:solidFill>
                <a:effectLst>
                  <a:outerShdw blurRad="38100" dist="38100" dir="2700000" algn="tl">
                    <a:srgbClr val="C0C0C0"/>
                  </a:outerShdw>
                </a:effectLst>
                <a:latin typeface="Arial Black" pitchFamily="34" charset="0"/>
                <a:ea typeface="+mj-ea"/>
                <a:cs typeface="+mj-cs"/>
              </a:rPr>
              <a:t>VA Education Benefits</a:t>
            </a:r>
            <a:endParaRPr lang="en-US" sz="3200" b="1" kern="0" dirty="0">
              <a:solidFill>
                <a:schemeClr val="tx2"/>
              </a:solidFill>
              <a:effectLst>
                <a:outerShdw blurRad="38100" dist="38100" dir="2700000" algn="tl">
                  <a:srgbClr val="C0C0C0"/>
                </a:outerShdw>
              </a:effectLst>
              <a:latin typeface="Arial Black" pitchFamily="34" charset="0"/>
              <a:ea typeface="+mj-ea"/>
              <a:cs typeface="+mj-cs"/>
            </a:endParaRPr>
          </a:p>
        </p:txBody>
      </p:sp>
      <p:sp>
        <p:nvSpPr>
          <p:cNvPr id="267" name="Rectangle 3"/>
          <p:cNvSpPr txBox="1">
            <a:spLocks noChangeArrowheads="1"/>
          </p:cNvSpPr>
          <p:nvPr/>
        </p:nvSpPr>
        <p:spPr>
          <a:xfrm>
            <a:off x="1371600" y="5638800"/>
            <a:ext cx="6400800" cy="228600"/>
          </a:xfrm>
          <a:prstGeom prst="rect">
            <a:avLst/>
          </a:prstGeom>
          <a:noFill/>
        </p:spPr>
        <p:txBody>
          <a:bodyPr/>
          <a:lstStyle/>
          <a:p>
            <a:pPr marL="342900" indent="-342900" algn="ctr" eaLnBrk="0" hangingPunct="0">
              <a:spcBef>
                <a:spcPct val="20000"/>
              </a:spcBef>
              <a:buSzPct val="100000"/>
              <a:defRPr/>
            </a:pPr>
            <a:r>
              <a:rPr lang="en-US" sz="3200" b="1" kern="0" dirty="0" smtClean="0">
                <a:solidFill>
                  <a:srgbClr val="FF0000"/>
                </a:solidFill>
                <a:effectLst>
                  <a:outerShdw blurRad="38100" dist="38100" dir="2700000" algn="tl">
                    <a:srgbClr val="000000">
                      <a:alpha val="43137"/>
                    </a:srgbClr>
                  </a:outerShdw>
                </a:effectLst>
                <a:latin typeface="+mn-lt"/>
              </a:rPr>
              <a:t>Out-process Briefing</a:t>
            </a:r>
            <a:endParaRPr lang="en-US" sz="3200" b="1" kern="0" dirty="0">
              <a:solidFill>
                <a:srgbClr val="FF0000"/>
              </a:solidFill>
              <a:effectLst>
                <a:outerShdw blurRad="38100" dist="38100" dir="2700000" algn="tl">
                  <a:srgbClr val="000000">
                    <a:alpha val="43137"/>
                  </a:srgbClr>
                </a:outerShdw>
              </a:effectLst>
              <a:latin typeface="+mn-lt"/>
            </a:endParaRPr>
          </a:p>
          <a:p>
            <a:pPr marL="342900" indent="-342900" algn="ctr" eaLnBrk="0" hangingPunct="0">
              <a:spcBef>
                <a:spcPct val="20000"/>
              </a:spcBef>
              <a:buSzPct val="100000"/>
              <a:defRPr/>
            </a:pPr>
            <a:endParaRPr lang="en-US" sz="3200" b="1" kern="0" dirty="0" smtClean="0">
              <a:solidFill>
                <a:srgbClr val="FF0000"/>
              </a:solidFill>
              <a:effectLst>
                <a:outerShdw blurRad="38100" dist="38100" dir="2700000" algn="tl">
                  <a:srgbClr val="000000">
                    <a:alpha val="43137"/>
                  </a:srgbClr>
                </a:outerShdw>
              </a:effectLst>
              <a:latin typeface="+mn-lt"/>
            </a:endParaRPr>
          </a:p>
        </p:txBody>
      </p:sp>
      <p:pic>
        <p:nvPicPr>
          <p:cNvPr id="3" name="Recorded Sou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8680" y="1108075"/>
            <a:ext cx="609600" cy="609600"/>
          </a:xfrm>
          <a:prstGeom prst="rect">
            <a:avLst/>
          </a:prstGeom>
        </p:spPr>
      </p:pic>
    </p:spTree>
  </p:cSld>
  <p:clrMapOvr>
    <a:masterClrMapping/>
  </p:clrMapOvr>
  <p:transition>
    <p:pull dir="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04800" y="304800"/>
            <a:ext cx="9144000" cy="1219200"/>
          </a:xfrm>
        </p:spPr>
        <p:txBody>
          <a:bodyPr/>
          <a:lstStyle/>
          <a:p>
            <a:pPr>
              <a:defRPr/>
            </a:pPr>
            <a:r>
              <a:rPr lang="en-US" b="1" dirty="0" smtClean="0">
                <a:effectLst>
                  <a:outerShdw blurRad="38100" dist="38100" dir="2700000" algn="tl">
                    <a:srgbClr val="000000">
                      <a:alpha val="43137"/>
                    </a:srgbClr>
                  </a:outerShdw>
                </a:effectLst>
              </a:rPr>
              <a:t>Conversion to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Post 9/11</a:t>
            </a:r>
          </a:p>
        </p:txBody>
      </p:sp>
      <p:sp>
        <p:nvSpPr>
          <p:cNvPr id="34819" name="Rectangle 3"/>
          <p:cNvSpPr>
            <a:spLocks noGrp="1" noChangeArrowheads="1"/>
          </p:cNvSpPr>
          <p:nvPr>
            <p:ph idx="1"/>
          </p:nvPr>
        </p:nvSpPr>
        <p:spPr>
          <a:xfrm>
            <a:off x="381000" y="1905000"/>
            <a:ext cx="8534400" cy="4572000"/>
          </a:xfrm>
        </p:spPr>
        <p:txBody>
          <a:bodyPr lIns="0" rIns="0"/>
          <a:lstStyle/>
          <a:p>
            <a:pPr algn="ctr">
              <a:buFontTx/>
              <a:buNone/>
              <a:defRPr/>
            </a:pPr>
            <a:endParaRPr lang="en-US" sz="1600" dirty="0" smtClean="0">
              <a:effectLst>
                <a:outerShdw blurRad="38100" dist="38100" dir="2700000" algn="tl">
                  <a:srgbClr val="C0C0C0"/>
                </a:outerShdw>
              </a:effectLst>
            </a:endParaRPr>
          </a:p>
          <a:p>
            <a:pPr>
              <a:spcBef>
                <a:spcPts val="0"/>
              </a:spcBef>
              <a:defRPr/>
            </a:pPr>
            <a:r>
              <a:rPr lang="en-US" dirty="0" smtClean="0"/>
              <a:t>Limited to their remaining Ch 30 entitlement</a:t>
            </a:r>
          </a:p>
          <a:p>
            <a:pPr>
              <a:spcBef>
                <a:spcPts val="600"/>
              </a:spcBef>
              <a:defRPr/>
            </a:pPr>
            <a:endParaRPr lang="en-US" sz="1800" dirty="0" smtClean="0"/>
          </a:p>
          <a:p>
            <a:pPr>
              <a:spcBef>
                <a:spcPts val="0"/>
              </a:spcBef>
              <a:defRPr/>
            </a:pPr>
            <a:r>
              <a:rPr lang="en-US" dirty="0" smtClean="0"/>
              <a:t>If you exhaust </a:t>
            </a:r>
            <a:r>
              <a:rPr lang="en-US" dirty="0" smtClean="0">
                <a:solidFill>
                  <a:srgbClr val="FF0000"/>
                </a:solidFill>
              </a:rPr>
              <a:t>ALL 36 months </a:t>
            </a:r>
            <a:r>
              <a:rPr lang="en-US" dirty="0" smtClean="0"/>
              <a:t>of Ch 30 (MGIB) entitlements, you may be eligible to receive </a:t>
            </a:r>
          </a:p>
          <a:p>
            <a:pPr>
              <a:spcBef>
                <a:spcPts val="0"/>
              </a:spcBef>
              <a:buNone/>
              <a:defRPr/>
            </a:pPr>
            <a:r>
              <a:rPr lang="en-US" dirty="0" smtClean="0"/>
              <a:t>    up to 12 months of Ch 33 (Post 9/11)</a:t>
            </a:r>
          </a:p>
          <a:p>
            <a:pPr>
              <a:spcBef>
                <a:spcPts val="0"/>
              </a:spcBef>
              <a:buNone/>
              <a:defRPr/>
            </a:pPr>
            <a:endParaRPr lang="en-US" dirty="0" smtClean="0"/>
          </a:p>
          <a:p>
            <a:pPr>
              <a:buNone/>
              <a:defRPr/>
            </a:pPr>
            <a:r>
              <a:rPr lang="en-US" dirty="0" smtClean="0">
                <a:solidFill>
                  <a:srgbClr val="FF0000"/>
                </a:solidFill>
                <a:effectLst>
                  <a:outerShdw blurRad="38100" dist="38100" dir="2700000" algn="tl">
                    <a:srgbClr val="C0C0C0"/>
                  </a:outerShdw>
                </a:effectLst>
              </a:rPr>
              <a:t>	 </a:t>
            </a:r>
            <a:r>
              <a:rPr lang="en-US" b="1" dirty="0" smtClean="0">
                <a:solidFill>
                  <a:srgbClr val="FF0000"/>
                </a:solidFill>
                <a:effectLst>
                  <a:outerShdw blurRad="38100" dist="38100" dir="2700000" algn="tl">
                    <a:srgbClr val="C0C0C0"/>
                  </a:outerShdw>
                </a:effectLst>
              </a:rPr>
              <a:t>Note: The conversion process is irrevocable!!</a:t>
            </a:r>
          </a:p>
        </p:txBody>
      </p:sp>
      <p:sp>
        <p:nvSpPr>
          <p:cNvPr id="13316" name="Text Box 5"/>
          <p:cNvSpPr txBox="1">
            <a:spLocks noChangeArrowheads="1"/>
          </p:cNvSpPr>
          <p:nvPr/>
        </p:nvSpPr>
        <p:spPr bwMode="auto">
          <a:xfrm>
            <a:off x="-92075" y="2251075"/>
            <a:ext cx="184150" cy="457200"/>
          </a:xfrm>
          <a:prstGeom prst="rect">
            <a:avLst/>
          </a:prstGeom>
          <a:noFill/>
          <a:ln w="12700">
            <a:noFill/>
            <a:miter lim="800000"/>
            <a:headEnd/>
            <a:tailEnd/>
          </a:ln>
        </p:spPr>
        <p:txBody>
          <a:bodyPr wrap="none">
            <a:spAutoFit/>
          </a:bodyPr>
          <a:lstStyle/>
          <a:p>
            <a:pPr eaLnBrk="0" hangingPunct="0"/>
            <a:endParaRPr lang="en-US"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228600"/>
            <a:ext cx="1097280" cy="93636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304800"/>
            <a:ext cx="822960" cy="749262"/>
          </a:xfrm>
          <a:prstGeom prst="rect">
            <a:avLst/>
          </a:prstGeom>
        </p:spPr>
      </p:pic>
      <p:pic>
        <p:nvPicPr>
          <p:cNvPr id="4" name="Recorded Sounds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38600" y="5638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914400" y="381000"/>
            <a:ext cx="7772400" cy="1143000"/>
          </a:xfrm>
        </p:spPr>
        <p:txBody>
          <a:bodyPr/>
          <a:lstStyle/>
          <a:p>
            <a:pPr>
              <a:defRPr/>
            </a:pPr>
            <a:r>
              <a:rPr lang="en-US" b="1" dirty="0" smtClean="0">
                <a:solidFill>
                  <a:schemeClr val="tx1"/>
                </a:solidFill>
                <a:effectLst>
                  <a:outerShdw blurRad="38100" dist="38100" dir="2700000" algn="tl">
                    <a:srgbClr val="000000">
                      <a:alpha val="43137"/>
                    </a:srgbClr>
                  </a:outerShdw>
                </a:effectLst>
              </a:rPr>
              <a:t>Post 9/11 GI Bill:</a:t>
            </a:r>
            <a:r>
              <a:rPr lang="en-US" dirty="0" smtClean="0">
                <a:solidFill>
                  <a:schemeClr val="tx1"/>
                </a:solidFill>
              </a:rPr>
              <a:t/>
            </a:r>
            <a:br>
              <a:rPr lang="en-US" dirty="0" smtClean="0">
                <a:solidFill>
                  <a:schemeClr val="tx1"/>
                </a:solidFill>
              </a:rPr>
            </a:br>
            <a:r>
              <a:rPr lang="en-US" b="1" dirty="0" smtClean="0">
                <a:solidFill>
                  <a:schemeClr val="tx1"/>
                </a:solidFill>
                <a:effectLst>
                  <a:outerShdw blurRad="38100" dist="38100" dir="2700000" algn="tl">
                    <a:srgbClr val="000000">
                      <a:alpha val="43137"/>
                    </a:srgbClr>
                  </a:outerShdw>
                </a:effectLst>
              </a:rPr>
              <a:t>Active Duty Exclusions</a:t>
            </a:r>
          </a:p>
        </p:txBody>
      </p:sp>
      <p:sp>
        <p:nvSpPr>
          <p:cNvPr id="7171" name="Rectangle 3"/>
          <p:cNvSpPr>
            <a:spLocks noGrp="1" noChangeArrowheads="1"/>
          </p:cNvSpPr>
          <p:nvPr>
            <p:ph idx="1"/>
          </p:nvPr>
        </p:nvSpPr>
        <p:spPr>
          <a:xfrm>
            <a:off x="533400" y="1905000"/>
            <a:ext cx="8382000" cy="4191000"/>
          </a:xfrm>
        </p:spPr>
        <p:txBody>
          <a:bodyPr anchor="ctr" anchorCtr="1">
            <a:noAutofit/>
          </a:bodyPr>
          <a:lstStyle/>
          <a:p>
            <a:pPr>
              <a:spcBef>
                <a:spcPts val="1200"/>
              </a:spcBef>
              <a:defRPr/>
            </a:pPr>
            <a:r>
              <a:rPr lang="en-US" dirty="0" smtClean="0"/>
              <a:t>Service used for Loan Repayment Program (LRP) obligation </a:t>
            </a:r>
          </a:p>
          <a:p>
            <a:pPr>
              <a:spcBef>
                <a:spcPts val="1200"/>
              </a:spcBef>
              <a:defRPr/>
            </a:pPr>
            <a:r>
              <a:rPr lang="en-US" dirty="0" smtClean="0"/>
              <a:t>ROTC/Service Academy Active Duty obligation</a:t>
            </a:r>
          </a:p>
          <a:p>
            <a:pPr>
              <a:spcBef>
                <a:spcPts val="1200"/>
              </a:spcBef>
              <a:defRPr/>
            </a:pPr>
            <a:r>
              <a:rPr lang="en-US" dirty="0" smtClean="0"/>
              <a:t>Service terminated due to an erroneous or defective enlistment</a:t>
            </a:r>
            <a:endParaRPr lang="en-US" i="1" dirty="0" smtClean="0"/>
          </a:p>
          <a:p>
            <a:pPr>
              <a:spcBef>
                <a:spcPts val="1200"/>
              </a:spcBef>
              <a:defRPr/>
            </a:pPr>
            <a:endParaRPr lang="en-US" sz="2400" dirty="0" smtClean="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800" y="228600"/>
            <a:ext cx="1097280" cy="93636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304800"/>
            <a:ext cx="822960" cy="749262"/>
          </a:xfrm>
          <a:prstGeom prst="rect">
            <a:avLst/>
          </a:prstGeom>
        </p:spPr>
      </p:pic>
      <p:pic>
        <p:nvPicPr>
          <p:cNvPr id="4" name="Recorded Sounds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14800" y="5486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33400" y="1295400"/>
          <a:ext cx="8077200" cy="4762886"/>
        </p:xfrm>
        <a:graphic>
          <a:graphicData uri="http://schemas.openxmlformats.org/drawingml/2006/table">
            <a:tbl>
              <a:tblPr firstRow="1" bandRow="1">
                <a:tableStyleId>{5C22544A-7EE6-4342-B048-85BDC9FD1C3A}</a:tableStyleId>
              </a:tblPr>
              <a:tblGrid>
                <a:gridCol w="6314902"/>
                <a:gridCol w="1762298"/>
              </a:tblGrid>
              <a:tr h="914400">
                <a:tc gridSpan="2">
                  <a:txBody>
                    <a:bodyPr/>
                    <a:lstStyle/>
                    <a:p>
                      <a:r>
                        <a:rPr lang="en-US" sz="2400" dirty="0" smtClean="0">
                          <a:solidFill>
                            <a:schemeClr val="tx1"/>
                          </a:solidFill>
                          <a:latin typeface="Tahoma" pitchFamily="34" charset="0"/>
                          <a:cs typeface="Tahoma" pitchFamily="34" charset="0"/>
                        </a:rPr>
                        <a:t>                    Service Requirements </a:t>
                      </a:r>
                      <a:r>
                        <a:rPr lang="en-US" sz="1600" dirty="0" smtClean="0">
                          <a:solidFill>
                            <a:schemeClr val="tx1"/>
                          </a:solidFill>
                          <a:latin typeface="Tahoma" pitchFamily="34" charset="0"/>
                          <a:cs typeface="Tahoma" pitchFamily="34" charset="0"/>
                        </a:rPr>
                        <a:t>after 9/10/01</a:t>
                      </a:r>
                    </a:p>
                    <a:p>
                      <a:r>
                        <a:rPr lang="en-US" sz="1800" kern="1200" dirty="0" smtClean="0">
                          <a:solidFill>
                            <a:schemeClr val="dk1"/>
                          </a:solidFill>
                          <a:latin typeface="+mn-lt"/>
                          <a:ea typeface="+mn-ea"/>
                          <a:cs typeface="+mn-cs"/>
                        </a:rPr>
                        <a:t>(</a:t>
                      </a:r>
                      <a:r>
                        <a:rPr lang="en-US" sz="1800" dirty="0" smtClean="0">
                          <a:solidFill>
                            <a:srgbClr val="0070C0"/>
                          </a:solidFill>
                          <a:latin typeface="Tahoma" pitchFamily="34" charset="0"/>
                          <a:cs typeface="Tahoma" pitchFamily="34" charset="0"/>
                        </a:rPr>
                        <a:t>*</a:t>
                      </a:r>
                      <a:r>
                        <a:rPr lang="en-US" sz="1800" kern="1200" dirty="0" smtClean="0">
                          <a:solidFill>
                            <a:schemeClr val="dk1"/>
                          </a:solidFill>
                          <a:latin typeface="+mn-lt"/>
                          <a:ea typeface="+mn-ea"/>
                          <a:cs typeface="+mn-cs"/>
                        </a:rPr>
                        <a:t>subtract training time if time was &lt;24 months)</a:t>
                      </a:r>
                    </a:p>
                    <a:p>
                      <a:r>
                        <a:rPr lang="en-US" sz="1600" dirty="0" smtClean="0">
                          <a:latin typeface="Tahoma" pitchFamily="34" charset="0"/>
                          <a:cs typeface="Tahoma" pitchFamily="34" charset="0"/>
                        </a:rPr>
                        <a:t> </a:t>
                      </a:r>
                      <a:r>
                        <a:rPr lang="en-US" sz="1600" dirty="0" smtClean="0">
                          <a:solidFill>
                            <a:srgbClr val="FF0000"/>
                          </a:solidFill>
                          <a:latin typeface="Tahoma" pitchFamily="34" charset="0"/>
                          <a:cs typeface="Tahoma" pitchFamily="34" charset="0"/>
                        </a:rPr>
                        <a:t>Soldiers must serve an aggregate of:</a:t>
                      </a:r>
                      <a:br>
                        <a:rPr lang="en-US" sz="1600" dirty="0" smtClean="0">
                          <a:solidFill>
                            <a:srgbClr val="FF0000"/>
                          </a:solidFill>
                          <a:latin typeface="Tahoma" pitchFamily="34" charset="0"/>
                          <a:cs typeface="Tahoma" pitchFamily="34" charset="0"/>
                        </a:rPr>
                      </a:br>
                      <a:endParaRPr lang="en-US" sz="800" dirty="0">
                        <a:solidFill>
                          <a:srgbClr val="FF0000"/>
                        </a:solidFill>
                        <a:latin typeface="Tahoma" pitchFamily="34" charset="0"/>
                        <a:cs typeface="Tahoma" pitchFamily="34" charset="0"/>
                      </a:endParaRPr>
                    </a:p>
                  </a:txBody>
                  <a:tcPr marR="0" marT="18288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2000" dirty="0">
                        <a:solidFill>
                          <a:sysClr val="windowText" lastClr="000000"/>
                        </a:solidFill>
                        <a:latin typeface="Tahoma" pitchFamily="34" charset="0"/>
                        <a:cs typeface="Tahoma" pitchFamily="34" charset="0"/>
                      </a:endParaRPr>
                    </a:p>
                  </a:txBody>
                  <a:tcPr marR="0" marT="274320" marB="0"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0490">
                <a:tc>
                  <a:txBody>
                    <a:bodyPr/>
                    <a:lstStyle/>
                    <a:p>
                      <a:r>
                        <a:rPr lang="en-US" sz="1200" dirty="0" smtClean="0">
                          <a:latin typeface="Tahoma" pitchFamily="34" charset="0"/>
                          <a:cs typeface="Tahoma" pitchFamily="34" charset="0"/>
                        </a:rPr>
                        <a:t>At least 36 months </a:t>
                      </a:r>
                      <a:endParaRPr lang="en-US" sz="1200" dirty="0">
                        <a:latin typeface="Tahoma" pitchFamily="34" charset="0"/>
                        <a:cs typeface="Tahoma" pitchFamily="34" charset="0"/>
                      </a:endParaRPr>
                    </a:p>
                  </a:txBody>
                  <a:tcPr marR="0" marT="1828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smtClean="0">
                          <a:latin typeface="Tahoma" pitchFamily="34" charset="0"/>
                          <a:cs typeface="Tahoma" pitchFamily="34" charset="0"/>
                        </a:rPr>
                        <a:t>100%</a:t>
                      </a:r>
                      <a:endParaRPr lang="en-US" sz="1400" b="1" dirty="0">
                        <a:latin typeface="Tahoma" pitchFamily="34" charset="0"/>
                        <a:cs typeface="Tahoma" pitchFamily="34" charset="0"/>
                      </a:endParaRPr>
                    </a:p>
                  </a:txBody>
                  <a:tcPr marR="0" marT="18288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30736">
                <a:tc>
                  <a:txBody>
                    <a:bodyPr/>
                    <a:lstStyle/>
                    <a:p>
                      <a:r>
                        <a:rPr lang="en-US" sz="1200" dirty="0" smtClean="0">
                          <a:latin typeface="Tahoma" pitchFamily="34" charset="0"/>
                          <a:cs typeface="Tahoma" pitchFamily="34" charset="0"/>
                        </a:rPr>
                        <a:t>At least 30 continuous days on active duty</a:t>
                      </a:r>
                    </a:p>
                    <a:p>
                      <a:r>
                        <a:rPr lang="en-US" sz="1200" dirty="0" smtClean="0">
                          <a:latin typeface="Tahoma" pitchFamily="34" charset="0"/>
                          <a:cs typeface="Tahoma" pitchFamily="34" charset="0"/>
                        </a:rPr>
                        <a:t>(Must be discharged due to service-connected</a:t>
                      </a:r>
                      <a:r>
                        <a:rPr lang="en-US" sz="1200" baseline="0" dirty="0" smtClean="0">
                          <a:latin typeface="Tahoma" pitchFamily="34" charset="0"/>
                          <a:cs typeface="Tahoma" pitchFamily="34" charset="0"/>
                        </a:rPr>
                        <a:t> </a:t>
                      </a:r>
                      <a:r>
                        <a:rPr lang="en-US" sz="1200" dirty="0" smtClean="0">
                          <a:latin typeface="Tahoma" pitchFamily="34" charset="0"/>
                          <a:cs typeface="Tahoma" pitchFamily="34" charset="0"/>
                        </a:rPr>
                        <a:t>disability)</a:t>
                      </a:r>
                      <a:endParaRPr lang="en-US" sz="1200" dirty="0">
                        <a:latin typeface="Tahoma" pitchFamily="34" charset="0"/>
                        <a:cs typeface="Tahoma" pitchFamily="34" charset="0"/>
                      </a:endParaRPr>
                    </a:p>
                  </a:txBody>
                  <a:tcPr marR="0" marT="1828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smtClean="0">
                          <a:latin typeface="Tahoma" pitchFamily="34" charset="0"/>
                          <a:cs typeface="Tahoma" pitchFamily="34" charset="0"/>
                        </a:rPr>
                        <a:t>100%</a:t>
                      </a:r>
                      <a:endParaRPr lang="en-US" sz="1400" b="1" dirty="0">
                        <a:latin typeface="Tahoma" pitchFamily="34" charset="0"/>
                        <a:cs typeface="Tahoma" pitchFamily="34" charset="0"/>
                      </a:endParaRPr>
                    </a:p>
                  </a:txBody>
                  <a:tcPr marR="0" marT="18288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20490">
                <a:tc>
                  <a:txBody>
                    <a:bodyPr/>
                    <a:lstStyle/>
                    <a:p>
                      <a:r>
                        <a:rPr lang="en-US" sz="1200" dirty="0" smtClean="0">
                          <a:latin typeface="Tahoma" pitchFamily="34" charset="0"/>
                          <a:cs typeface="Tahoma" pitchFamily="34" charset="0"/>
                        </a:rPr>
                        <a:t>At least 30 months, but less than 36 months</a:t>
                      </a:r>
                      <a:endParaRPr lang="en-US" sz="1200" dirty="0">
                        <a:latin typeface="Tahoma" pitchFamily="34" charset="0"/>
                        <a:cs typeface="Tahoma" pitchFamily="34" charset="0"/>
                      </a:endParaRPr>
                    </a:p>
                  </a:txBody>
                  <a:tcPr marR="0" marT="1828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smtClean="0">
                          <a:latin typeface="Tahoma" pitchFamily="34" charset="0"/>
                          <a:cs typeface="Tahoma" pitchFamily="34" charset="0"/>
                        </a:rPr>
                        <a:t>90%</a:t>
                      </a:r>
                      <a:endParaRPr lang="en-US" sz="1400" b="1" dirty="0">
                        <a:latin typeface="Tahoma" pitchFamily="34" charset="0"/>
                        <a:cs typeface="Tahoma" pitchFamily="34" charset="0"/>
                      </a:endParaRPr>
                    </a:p>
                  </a:txBody>
                  <a:tcPr marR="0" marT="18288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20490">
                <a:tc>
                  <a:txBody>
                    <a:bodyPr/>
                    <a:lstStyle/>
                    <a:p>
                      <a:r>
                        <a:rPr lang="en-US" sz="1200" dirty="0" smtClean="0">
                          <a:latin typeface="Tahoma" pitchFamily="34" charset="0"/>
                          <a:cs typeface="Tahoma" pitchFamily="34" charset="0"/>
                        </a:rPr>
                        <a:t>At least 24 months, but less than 30 months</a:t>
                      </a:r>
                      <a:endParaRPr lang="en-US" sz="1200" dirty="0">
                        <a:latin typeface="Tahoma" pitchFamily="34" charset="0"/>
                        <a:cs typeface="Tahoma" pitchFamily="34" charset="0"/>
                      </a:endParaRPr>
                    </a:p>
                  </a:txBody>
                  <a:tcPr marR="0" marT="1828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smtClean="0">
                          <a:latin typeface="Tahoma" pitchFamily="34" charset="0"/>
                          <a:cs typeface="Tahoma" pitchFamily="34" charset="0"/>
                        </a:rPr>
                        <a:t>80%</a:t>
                      </a:r>
                      <a:endParaRPr lang="en-US" sz="1400" b="1" dirty="0">
                        <a:latin typeface="Tahoma" pitchFamily="34" charset="0"/>
                        <a:cs typeface="Tahoma" pitchFamily="34" charset="0"/>
                      </a:endParaRPr>
                    </a:p>
                  </a:txBody>
                  <a:tcPr marR="0" marT="18288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20490">
                <a:tc>
                  <a:txBody>
                    <a:bodyPr/>
                    <a:lstStyle/>
                    <a:p>
                      <a:r>
                        <a:rPr lang="en-US" sz="1200" dirty="0" smtClean="0">
                          <a:latin typeface="Tahoma" pitchFamily="34" charset="0"/>
                          <a:cs typeface="Tahoma" pitchFamily="34" charset="0"/>
                        </a:rPr>
                        <a:t>*At least 18 months, but less than 24 months</a:t>
                      </a:r>
                      <a:endParaRPr lang="en-US" sz="1200" dirty="0">
                        <a:latin typeface="Tahoma" pitchFamily="34" charset="0"/>
                        <a:cs typeface="Tahoma" pitchFamily="34" charset="0"/>
                      </a:endParaRPr>
                    </a:p>
                  </a:txBody>
                  <a:tcPr marR="0" marT="1828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smtClean="0">
                          <a:latin typeface="Tahoma" pitchFamily="34" charset="0"/>
                          <a:cs typeface="Tahoma" pitchFamily="34" charset="0"/>
                        </a:rPr>
                        <a:t>70%</a:t>
                      </a:r>
                      <a:endParaRPr lang="en-US" sz="1400" b="1" dirty="0">
                        <a:latin typeface="Tahoma" pitchFamily="34" charset="0"/>
                        <a:cs typeface="Tahoma" pitchFamily="34" charset="0"/>
                      </a:endParaRPr>
                    </a:p>
                  </a:txBody>
                  <a:tcPr marR="0" marT="18288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20490">
                <a:tc>
                  <a:txBody>
                    <a:bodyPr/>
                    <a:lstStyle/>
                    <a:p>
                      <a:r>
                        <a:rPr lang="en-US" sz="1200" dirty="0" smtClean="0">
                          <a:latin typeface="Tahoma" pitchFamily="34" charset="0"/>
                          <a:cs typeface="Tahoma" pitchFamily="34" charset="0"/>
                        </a:rPr>
                        <a:t>*At least 12 months, but less than 18 months</a:t>
                      </a:r>
                      <a:endParaRPr lang="en-US" sz="1200" dirty="0">
                        <a:latin typeface="Tahoma" pitchFamily="34" charset="0"/>
                        <a:cs typeface="Tahoma" pitchFamily="34" charset="0"/>
                      </a:endParaRPr>
                    </a:p>
                  </a:txBody>
                  <a:tcPr marR="0" marT="1828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smtClean="0">
                          <a:latin typeface="Tahoma" pitchFamily="34" charset="0"/>
                          <a:cs typeface="Tahoma" pitchFamily="34" charset="0"/>
                        </a:rPr>
                        <a:t>60%</a:t>
                      </a:r>
                      <a:endParaRPr lang="en-US" sz="1400" b="1" dirty="0">
                        <a:latin typeface="Tahoma" pitchFamily="34" charset="0"/>
                        <a:cs typeface="Tahoma" pitchFamily="34" charset="0"/>
                      </a:endParaRPr>
                    </a:p>
                  </a:txBody>
                  <a:tcPr marR="0" marT="18288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20490">
                <a:tc>
                  <a:txBody>
                    <a:bodyPr/>
                    <a:lstStyle/>
                    <a:p>
                      <a:r>
                        <a:rPr lang="en-US" sz="1200" dirty="0" smtClean="0">
                          <a:latin typeface="Tahoma" pitchFamily="34" charset="0"/>
                          <a:cs typeface="Tahoma" pitchFamily="34" charset="0"/>
                        </a:rPr>
                        <a:t>*At least 6 months, but less than 12 months</a:t>
                      </a:r>
                      <a:endParaRPr lang="en-US" sz="1200" dirty="0">
                        <a:latin typeface="Tahoma" pitchFamily="34" charset="0"/>
                        <a:cs typeface="Tahoma" pitchFamily="34" charset="0"/>
                      </a:endParaRPr>
                    </a:p>
                  </a:txBody>
                  <a:tcPr marR="0" marT="1828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smtClean="0">
                          <a:latin typeface="Tahoma" pitchFamily="34" charset="0"/>
                          <a:cs typeface="Tahoma" pitchFamily="34" charset="0"/>
                        </a:rPr>
                        <a:t>50%</a:t>
                      </a:r>
                      <a:endParaRPr lang="en-US" sz="1400" b="1" dirty="0">
                        <a:latin typeface="Tahoma" pitchFamily="34" charset="0"/>
                        <a:cs typeface="Tahoma" pitchFamily="34" charset="0"/>
                      </a:endParaRPr>
                    </a:p>
                  </a:txBody>
                  <a:tcPr marR="0" marT="18288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20490">
                <a:tc>
                  <a:txBody>
                    <a:bodyPr/>
                    <a:lstStyle/>
                    <a:p>
                      <a:r>
                        <a:rPr lang="en-US" sz="1200" dirty="0" smtClean="0">
                          <a:latin typeface="Tahoma" pitchFamily="34" charset="0"/>
                          <a:cs typeface="Tahoma" pitchFamily="34" charset="0"/>
                        </a:rPr>
                        <a:t>*At least 90 days, but less than 06 months</a:t>
                      </a:r>
                      <a:endParaRPr lang="en-US" sz="1200" dirty="0">
                        <a:latin typeface="Tahoma" pitchFamily="34" charset="0"/>
                        <a:cs typeface="Tahoma" pitchFamily="34" charset="0"/>
                      </a:endParaRPr>
                    </a:p>
                  </a:txBody>
                  <a:tcPr marR="0" marT="1828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smtClean="0">
                          <a:latin typeface="Tahoma" pitchFamily="34" charset="0"/>
                          <a:cs typeface="Tahoma" pitchFamily="34" charset="0"/>
                        </a:rPr>
                        <a:t>40%</a:t>
                      </a:r>
                      <a:endParaRPr lang="en-US" sz="1400" b="1" dirty="0">
                        <a:latin typeface="Tahoma" pitchFamily="34" charset="0"/>
                        <a:cs typeface="Tahoma" pitchFamily="34" charset="0"/>
                      </a:endParaRPr>
                    </a:p>
                  </a:txBody>
                  <a:tcPr marR="0" marT="18288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5362" name="Rectangle 2"/>
          <p:cNvSpPr>
            <a:spLocks noGrp="1" noChangeArrowheads="1"/>
          </p:cNvSpPr>
          <p:nvPr>
            <p:ph type="title"/>
          </p:nvPr>
        </p:nvSpPr>
        <p:spPr>
          <a:xfrm>
            <a:off x="228600" y="381000"/>
            <a:ext cx="9144000" cy="1143000"/>
          </a:xfrm>
        </p:spPr>
        <p:txBody>
          <a:bodyPr/>
          <a:lstStyle/>
          <a:p>
            <a:pPr>
              <a:defRPr/>
            </a:pPr>
            <a:r>
              <a:rPr lang="en-US" b="1" dirty="0" smtClean="0">
                <a:effectLst>
                  <a:outerShdw blurRad="38100" dist="38100" dir="2700000" algn="tl">
                    <a:srgbClr val="000000">
                      <a:alpha val="43137"/>
                    </a:srgbClr>
                  </a:outerShdw>
                </a:effectLst>
              </a:rPr>
              <a:t>Benefit Payments/Tiers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152400"/>
            <a:ext cx="1097280" cy="101256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228600"/>
            <a:ext cx="822960" cy="749262"/>
          </a:xfrm>
          <a:prstGeom prst="rect">
            <a:avLst/>
          </a:prstGeom>
        </p:spPr>
      </p:pic>
      <p:pic>
        <p:nvPicPr>
          <p:cNvPr id="5" name="Recorded Sounds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605828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4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304800"/>
            <a:ext cx="9144000" cy="1143000"/>
          </a:xfrm>
        </p:spPr>
        <p:txBody>
          <a:bodyPr/>
          <a:lstStyle/>
          <a:p>
            <a:pPr>
              <a:defRPr/>
            </a:pPr>
            <a:r>
              <a:rPr lang="en-US" sz="3600" b="1" dirty="0" smtClean="0">
                <a:effectLst>
                  <a:outerShdw blurRad="38100" dist="38100" dir="2700000" algn="tl">
                    <a:srgbClr val="000000">
                      <a:alpha val="43137"/>
                    </a:srgbClr>
                  </a:outerShdw>
                </a:effectLst>
              </a:rPr>
              <a:t>Monthly Housing </a:t>
            </a:r>
            <a:br>
              <a:rPr lang="en-US" sz="3600" b="1" dirty="0" smtClean="0">
                <a:effectLst>
                  <a:outerShdw blurRad="38100" dist="38100" dir="2700000" algn="tl">
                    <a:srgbClr val="000000">
                      <a:alpha val="43137"/>
                    </a:srgbClr>
                  </a:outerShdw>
                </a:effectLst>
              </a:rPr>
            </a:br>
            <a:r>
              <a:rPr lang="en-US" sz="3600" b="1" dirty="0" smtClean="0">
                <a:effectLst>
                  <a:outerShdw blurRad="38100" dist="38100" dir="2700000" algn="tl">
                    <a:srgbClr val="000000">
                      <a:alpha val="43137"/>
                    </a:srgbClr>
                  </a:outerShdw>
                </a:effectLst>
              </a:rPr>
              <a:t>Allowance (MHA)</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 </a:t>
            </a:r>
          </a:p>
        </p:txBody>
      </p:sp>
      <p:sp>
        <p:nvSpPr>
          <p:cNvPr id="19459" name="Rectangle 3"/>
          <p:cNvSpPr>
            <a:spLocks noGrp="1" noChangeArrowheads="1"/>
          </p:cNvSpPr>
          <p:nvPr>
            <p:ph idx="1"/>
          </p:nvPr>
        </p:nvSpPr>
        <p:spPr>
          <a:xfrm>
            <a:off x="457200" y="1752600"/>
            <a:ext cx="8458200" cy="6934200"/>
          </a:xfrm>
        </p:spPr>
        <p:txBody>
          <a:bodyPr/>
          <a:lstStyle/>
          <a:p>
            <a:pPr>
              <a:lnSpc>
                <a:spcPct val="80000"/>
              </a:lnSpc>
              <a:defRPr/>
            </a:pPr>
            <a:r>
              <a:rPr lang="en-US" sz="2400" dirty="0" smtClean="0"/>
              <a:t>Basic Allowance for Housing (BAH) for an E-5 with dependents rate is determined by the ZIP code of the school, which can be viewed at the following: </a:t>
            </a:r>
            <a:r>
              <a:rPr lang="en-US" sz="2400" b="1" i="1" u="sng" dirty="0" smtClean="0">
                <a:solidFill>
                  <a:srgbClr val="0000FF"/>
                </a:solidFill>
              </a:rPr>
              <a:t>www.defensetravel.dod.mil</a:t>
            </a:r>
          </a:p>
          <a:p>
            <a:pPr>
              <a:lnSpc>
                <a:spcPct val="80000"/>
              </a:lnSpc>
              <a:buNone/>
              <a:defRPr/>
            </a:pPr>
            <a:endParaRPr lang="en-US" sz="2400" i="1" dirty="0" smtClean="0">
              <a:solidFill>
                <a:srgbClr val="0000FF"/>
              </a:solidFill>
            </a:endParaRPr>
          </a:p>
          <a:p>
            <a:pPr>
              <a:lnSpc>
                <a:spcPct val="80000"/>
              </a:lnSpc>
              <a:defRPr/>
            </a:pPr>
            <a:r>
              <a:rPr lang="en-US" sz="2400" dirty="0" smtClean="0"/>
              <a:t>Must enroll with enough credits to be considered more than “half-time” status </a:t>
            </a:r>
          </a:p>
          <a:p>
            <a:pPr>
              <a:lnSpc>
                <a:spcPct val="80000"/>
              </a:lnSpc>
              <a:defRPr/>
            </a:pPr>
            <a:endParaRPr lang="en-US" sz="2400" dirty="0" smtClean="0"/>
          </a:p>
          <a:p>
            <a:r>
              <a:rPr lang="en-US" sz="2400" dirty="0" smtClean="0"/>
              <a:t>Must register for at least one on-site classroom course each term for BAH stipend OR you will receive ½ the national average BAH for an E-5 with dependents for taking solely online classes.</a:t>
            </a:r>
          </a:p>
          <a:p>
            <a:pPr marL="342900" lvl="1" indent="-342900">
              <a:buNone/>
            </a:pPr>
            <a:r>
              <a:rPr lang="en-US" sz="2400" dirty="0" smtClean="0"/>
              <a:t>		</a:t>
            </a:r>
          </a:p>
          <a:p>
            <a:pPr lvl="1">
              <a:buNone/>
            </a:pPr>
            <a:r>
              <a:rPr lang="en-US" sz="2400" dirty="0" smtClean="0"/>
              <a:t>		</a:t>
            </a:r>
          </a:p>
          <a:p>
            <a:pPr lvl="1">
              <a:buNone/>
            </a:pPr>
            <a:endParaRPr lang="en-US" sz="2400" dirty="0" smtClean="0"/>
          </a:p>
          <a:p>
            <a:pPr>
              <a:lnSpc>
                <a:spcPct val="80000"/>
              </a:lnSpc>
              <a:buNone/>
              <a:defRPr/>
            </a:pPr>
            <a:endParaRPr lang="en-US" sz="2000" dirty="0" smtClean="0">
              <a:solidFill>
                <a:srgbClr val="FF0000"/>
              </a:solidFill>
            </a:endParaRPr>
          </a:p>
          <a:p>
            <a:pPr>
              <a:lnSpc>
                <a:spcPct val="80000"/>
              </a:lnSpc>
              <a:buFontTx/>
              <a:buNone/>
              <a:defRPr/>
            </a:pPr>
            <a:endParaRPr lang="en-US" sz="1800" dirty="0" smtClean="0">
              <a:effectLst>
                <a:outerShdw blurRad="38100" dist="38100" dir="2700000" algn="tl">
                  <a:srgbClr val="C0C0C0"/>
                </a:outerShdw>
              </a:effectLst>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228600"/>
            <a:ext cx="1097280" cy="93636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304800"/>
            <a:ext cx="822960" cy="749262"/>
          </a:xfrm>
          <a:prstGeom prst="rect">
            <a:avLst/>
          </a:prstGeom>
        </p:spPr>
      </p:pic>
      <p:pic>
        <p:nvPicPr>
          <p:cNvPr id="4" name="Recorded Sounds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5410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914400"/>
          </a:xfrm>
        </p:spPr>
        <p:txBody>
          <a:bodyPr/>
          <a:lstStyle/>
          <a:p>
            <a:r>
              <a:rPr lang="en-US" b="1" dirty="0" smtClean="0">
                <a:effectLst>
                  <a:outerShdw blurRad="38100" dist="38100" dir="2700000" algn="tl">
                    <a:srgbClr val="000000">
                      <a:alpha val="43137"/>
                    </a:srgbClr>
                  </a:outerShdw>
                </a:effectLst>
              </a:rPr>
              <a:t>Books &amp; Supplies</a:t>
            </a:r>
            <a:endParaRPr lang="en-US" b="1" dirty="0">
              <a:effectLst>
                <a:outerShdw blurRad="38100" dist="38100" dir="2700000" algn="tl">
                  <a:srgbClr val="000000">
                    <a:alpha val="43137"/>
                  </a:srgbClr>
                </a:outerShdw>
              </a:effectLst>
            </a:endParaRPr>
          </a:p>
        </p:txBody>
      </p:sp>
      <p:sp>
        <p:nvSpPr>
          <p:cNvPr id="7" name="TextBox 6"/>
          <p:cNvSpPr txBox="1"/>
          <p:nvPr/>
        </p:nvSpPr>
        <p:spPr>
          <a:xfrm>
            <a:off x="609600" y="1752600"/>
            <a:ext cx="8305800" cy="3847207"/>
          </a:xfrm>
          <a:prstGeom prst="rect">
            <a:avLst/>
          </a:prstGeom>
          <a:noFill/>
        </p:spPr>
        <p:txBody>
          <a:bodyPr wrap="square" rtlCol="0">
            <a:spAutoFit/>
          </a:bodyPr>
          <a:lstStyle/>
          <a:p>
            <a:pPr>
              <a:buFont typeface="Arial" pitchFamily="34" charset="0"/>
              <a:buChar char="•"/>
            </a:pPr>
            <a:r>
              <a:rPr lang="en-US" dirty="0" smtClean="0">
                <a:latin typeface="+mn-lt"/>
              </a:rPr>
              <a:t>  </a:t>
            </a:r>
            <a:r>
              <a:rPr lang="en-US" sz="2800" dirty="0" smtClean="0">
                <a:latin typeface="+mn-lt"/>
              </a:rPr>
              <a:t>Prorated by percentage of benefits and course load</a:t>
            </a:r>
          </a:p>
          <a:p>
            <a:pPr>
              <a:buFont typeface="Arial" pitchFamily="34" charset="0"/>
              <a:buChar char="•"/>
            </a:pPr>
            <a:endParaRPr lang="en-US" sz="2800" dirty="0" smtClean="0">
              <a:latin typeface="+mn-lt"/>
            </a:endParaRPr>
          </a:p>
          <a:p>
            <a:pPr>
              <a:buFont typeface="Arial" pitchFamily="34" charset="0"/>
              <a:buChar char="•"/>
            </a:pPr>
            <a:r>
              <a:rPr lang="en-US" sz="2800" dirty="0" smtClean="0">
                <a:latin typeface="+mn-lt"/>
              </a:rPr>
              <a:t>  Up to $1,000 per academic year</a:t>
            </a:r>
            <a:br>
              <a:rPr lang="en-US" sz="2800" dirty="0" smtClean="0">
                <a:latin typeface="+mn-lt"/>
              </a:rPr>
            </a:br>
            <a:endParaRPr lang="en-US" sz="2800" dirty="0" smtClean="0">
              <a:latin typeface="+mn-lt"/>
            </a:endParaRPr>
          </a:p>
          <a:p>
            <a:pPr>
              <a:buFont typeface="Arial" pitchFamily="34" charset="0"/>
              <a:buChar char="•"/>
            </a:pPr>
            <a:r>
              <a:rPr lang="en-US" sz="2800" dirty="0" smtClean="0">
                <a:latin typeface="+mn-lt"/>
              </a:rPr>
              <a:t>   Payment is made for up to 24 credit hours in a single     </a:t>
            </a:r>
          </a:p>
          <a:p>
            <a:r>
              <a:rPr lang="en-US" sz="2800" dirty="0" smtClean="0">
                <a:latin typeface="+mn-lt"/>
              </a:rPr>
              <a:t>     academic year</a:t>
            </a:r>
          </a:p>
          <a:p>
            <a:endParaRPr lang="en-US" sz="2800" dirty="0" smtClean="0">
              <a:latin typeface="+mn-lt"/>
            </a:endParaRPr>
          </a:p>
          <a:p>
            <a:endParaRPr lang="en-US" dirty="0" smtClean="0"/>
          </a:p>
          <a:p>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304800"/>
            <a:ext cx="1097280" cy="93636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381000"/>
            <a:ext cx="822960" cy="749262"/>
          </a:xfrm>
          <a:prstGeom prst="rect">
            <a:avLst/>
          </a:prstGeom>
        </p:spPr>
      </p:pic>
      <p:pic>
        <p:nvPicPr>
          <p:cNvPr id="5" name="Recorded Sounds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38600" y="529500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8600" y="457200"/>
            <a:ext cx="8763000" cy="1219200"/>
          </a:xfrm>
        </p:spPr>
        <p:txBody>
          <a:bodyPr anchorCtr="1"/>
          <a:lstStyle/>
          <a:p>
            <a:pPr>
              <a:lnSpc>
                <a:spcPct val="80000"/>
              </a:lnSpc>
              <a:defRPr/>
            </a:pPr>
            <a:r>
              <a:rPr lang="en-US" b="1" dirty="0" smtClean="0">
                <a:effectLst>
                  <a:outerShdw blurRad="38100" dist="38100" dir="2700000" algn="tl">
                    <a:srgbClr val="000000">
                      <a:alpha val="43137"/>
                    </a:srgbClr>
                  </a:outerShdw>
                </a:effectLst>
              </a:rPr>
              <a:t>Yellow Ribbon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Program</a:t>
            </a:r>
          </a:p>
        </p:txBody>
      </p:sp>
      <p:sp>
        <p:nvSpPr>
          <p:cNvPr id="12291" name="Rectangle 3"/>
          <p:cNvSpPr>
            <a:spLocks noGrp="1" noChangeArrowheads="1"/>
          </p:cNvSpPr>
          <p:nvPr>
            <p:ph idx="1"/>
          </p:nvPr>
        </p:nvSpPr>
        <p:spPr>
          <a:xfrm>
            <a:off x="609600" y="1828800"/>
            <a:ext cx="8229600" cy="4191000"/>
          </a:xfrm>
        </p:spPr>
        <p:txBody>
          <a:bodyPr wrap="none" lIns="0" rIns="0"/>
          <a:lstStyle/>
          <a:p>
            <a:pPr>
              <a:lnSpc>
                <a:spcPct val="80000"/>
              </a:lnSpc>
              <a:spcBef>
                <a:spcPts val="1200"/>
              </a:spcBef>
              <a:buFontTx/>
              <a:buNone/>
            </a:pPr>
            <a:endParaRPr lang="en-US" sz="800" dirty="0" smtClean="0"/>
          </a:p>
          <a:p>
            <a:pPr>
              <a:lnSpc>
                <a:spcPct val="80000"/>
              </a:lnSpc>
              <a:spcBef>
                <a:spcPts val="600"/>
              </a:spcBef>
            </a:pPr>
            <a:r>
              <a:rPr lang="en-US" sz="2800" dirty="0" smtClean="0"/>
              <a:t>Participating schools may voluntarily enter into</a:t>
            </a:r>
          </a:p>
          <a:p>
            <a:pPr>
              <a:lnSpc>
                <a:spcPct val="80000"/>
              </a:lnSpc>
              <a:spcBef>
                <a:spcPts val="600"/>
              </a:spcBef>
              <a:buNone/>
            </a:pPr>
            <a:r>
              <a:rPr lang="en-US" sz="2800" dirty="0" smtClean="0"/>
              <a:t> 	an agreement with the VA to fund tuition and </a:t>
            </a:r>
          </a:p>
          <a:p>
            <a:pPr>
              <a:lnSpc>
                <a:spcPct val="80000"/>
              </a:lnSpc>
              <a:spcBef>
                <a:spcPts val="600"/>
              </a:spcBef>
              <a:buNone/>
            </a:pPr>
            <a:r>
              <a:rPr lang="en-US" sz="2800" dirty="0" smtClean="0"/>
              <a:t>	fees that exceed the authorized rate</a:t>
            </a:r>
          </a:p>
          <a:p>
            <a:pPr>
              <a:lnSpc>
                <a:spcPct val="80000"/>
              </a:lnSpc>
              <a:spcBef>
                <a:spcPts val="600"/>
              </a:spcBef>
              <a:buNone/>
            </a:pPr>
            <a:endParaRPr lang="en-US" sz="2800" dirty="0" smtClean="0"/>
          </a:p>
          <a:p>
            <a:pPr>
              <a:lnSpc>
                <a:spcPct val="80000"/>
              </a:lnSpc>
              <a:spcBef>
                <a:spcPts val="600"/>
              </a:spcBef>
            </a:pPr>
            <a:r>
              <a:rPr lang="en-US" sz="2800" dirty="0" smtClean="0"/>
              <a:t>Out-of-state fees may be fully or partially covered</a:t>
            </a:r>
          </a:p>
          <a:p>
            <a:pPr>
              <a:lnSpc>
                <a:spcPct val="80000"/>
              </a:lnSpc>
              <a:spcBef>
                <a:spcPts val="600"/>
              </a:spcBef>
              <a:buNone/>
            </a:pPr>
            <a:r>
              <a:rPr lang="en-US" sz="2800" dirty="0" smtClean="0"/>
              <a:t>	 as well as costs above the cap</a:t>
            </a:r>
          </a:p>
          <a:p>
            <a:pPr>
              <a:lnSpc>
                <a:spcPct val="80000"/>
              </a:lnSpc>
              <a:spcBef>
                <a:spcPts val="600"/>
              </a:spcBef>
              <a:buNone/>
            </a:pPr>
            <a:r>
              <a:rPr lang="en-US" sz="2800" dirty="0" smtClean="0"/>
              <a:t>		</a:t>
            </a:r>
            <a:r>
              <a:rPr lang="en-US" sz="1000" dirty="0" smtClean="0"/>
              <a:t>  </a:t>
            </a:r>
          </a:p>
          <a:p>
            <a:pPr>
              <a:lnSpc>
                <a:spcPct val="80000"/>
              </a:lnSpc>
              <a:spcBef>
                <a:spcPts val="1200"/>
              </a:spcBef>
            </a:pPr>
            <a:r>
              <a:rPr lang="en-US" sz="2800" dirty="0" smtClean="0"/>
              <a:t>Only available to individuals entitled to the </a:t>
            </a:r>
          </a:p>
          <a:p>
            <a:pPr lvl="1">
              <a:lnSpc>
                <a:spcPct val="80000"/>
              </a:lnSpc>
              <a:spcBef>
                <a:spcPts val="1200"/>
              </a:spcBef>
              <a:buNone/>
            </a:pPr>
            <a:r>
              <a:rPr lang="en-US" dirty="0" smtClean="0"/>
              <a:t>100% payment tier</a:t>
            </a:r>
          </a:p>
          <a:p>
            <a:pPr>
              <a:lnSpc>
                <a:spcPct val="80000"/>
              </a:lnSpc>
              <a:spcBef>
                <a:spcPts val="1200"/>
              </a:spcBef>
            </a:pPr>
            <a:endParaRPr lang="en-US" dirty="0" smtClean="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228600"/>
            <a:ext cx="1097280" cy="93636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304800"/>
            <a:ext cx="822960" cy="749262"/>
          </a:xfrm>
          <a:prstGeom prst="rect">
            <a:avLst/>
          </a:prstGeom>
        </p:spPr>
      </p:pic>
      <p:pic>
        <p:nvPicPr>
          <p:cNvPr id="4" name="Recorded Sounds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53200" y="5715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4294967295"/>
          </p:nvPr>
        </p:nvSpPr>
        <p:spPr>
          <a:xfrm>
            <a:off x="533400" y="1600200"/>
            <a:ext cx="8305800" cy="4876800"/>
          </a:xfrm>
          <a:prstGeom prst="rect">
            <a:avLst/>
          </a:prstGeom>
        </p:spPr>
        <p:txBody>
          <a:bodyPr lIns="91440" tIns="45720" rIns="91440" bIns="45720"/>
          <a:lstStyle/>
          <a:p>
            <a:endParaRPr lang="en-US" sz="2400" dirty="0" smtClean="0"/>
          </a:p>
          <a:p>
            <a:pPr>
              <a:spcBef>
                <a:spcPts val="0"/>
              </a:spcBef>
            </a:pPr>
            <a:r>
              <a:rPr lang="en-US" sz="2800" dirty="0" smtClean="0"/>
              <a:t>VA allows reimbursement for more than one “license or certification” test not to exceed $2,000, which will be deducted from your entitlement</a:t>
            </a:r>
          </a:p>
          <a:p>
            <a:pPr marL="0" indent="0" eaLnBrk="1" hangingPunct="1">
              <a:spcBef>
                <a:spcPts val="0"/>
              </a:spcBef>
              <a:spcAft>
                <a:spcPts val="600"/>
              </a:spcAft>
            </a:pPr>
            <a:endParaRPr lang="en-US" sz="2800" dirty="0" smtClean="0"/>
          </a:p>
          <a:p>
            <a:pPr marL="0" indent="0" eaLnBrk="1" hangingPunct="1">
              <a:spcBef>
                <a:spcPts val="0"/>
              </a:spcBef>
              <a:spcAft>
                <a:spcPts val="0"/>
              </a:spcAft>
            </a:pPr>
            <a:r>
              <a:rPr lang="en-US" sz="2800" dirty="0" smtClean="0"/>
              <a:t>    VA allows reimbursement of fees paid to take </a:t>
            </a:r>
          </a:p>
          <a:p>
            <a:pPr marL="0" indent="0" eaLnBrk="1" hangingPunct="1">
              <a:spcBef>
                <a:spcPts val="0"/>
              </a:spcBef>
              <a:spcAft>
                <a:spcPts val="0"/>
              </a:spcAft>
              <a:buNone/>
            </a:pPr>
            <a:r>
              <a:rPr lang="en-US" sz="2800" dirty="0" smtClean="0"/>
              <a:t>      national exams used for admission to college            </a:t>
            </a:r>
          </a:p>
          <a:p>
            <a:pPr marL="0" indent="0" eaLnBrk="1" hangingPunct="1">
              <a:spcBef>
                <a:spcPts val="0"/>
              </a:spcBef>
              <a:spcAft>
                <a:spcPts val="0"/>
              </a:spcAft>
              <a:buNone/>
            </a:pPr>
            <a:r>
              <a:rPr lang="en-US" sz="2800" i="1" dirty="0" smtClean="0"/>
              <a:t>      i.e. SAT,  ACT, GMAT, LSAT</a:t>
            </a:r>
          </a:p>
          <a:p>
            <a:pPr marL="0" indent="0" eaLnBrk="1" hangingPunct="1">
              <a:spcAft>
                <a:spcPts val="600"/>
              </a:spcAft>
              <a:buNone/>
            </a:pPr>
            <a:endParaRPr lang="en-US" sz="2400" dirty="0" smtClean="0">
              <a:solidFill>
                <a:srgbClr val="FF0000"/>
              </a:solidFill>
              <a:effectLst>
                <a:outerShdw blurRad="38100" dist="38100" dir="2700000" algn="tl">
                  <a:srgbClr val="C0C0C0"/>
                </a:outerShdw>
              </a:effectLst>
            </a:endParaRPr>
          </a:p>
        </p:txBody>
      </p:sp>
      <p:sp>
        <p:nvSpPr>
          <p:cNvPr id="3" name="Rectangle 2"/>
          <p:cNvSpPr txBox="1">
            <a:spLocks noChangeArrowheads="1"/>
          </p:cNvSpPr>
          <p:nvPr/>
        </p:nvSpPr>
        <p:spPr>
          <a:xfrm>
            <a:off x="609600" y="533400"/>
            <a:ext cx="8077200" cy="1219200"/>
          </a:xfrm>
          <a:prstGeom prst="rect">
            <a:avLst/>
          </a:prstGeom>
        </p:spPr>
        <p:txBody>
          <a:bodyPr/>
          <a:lstStyle/>
          <a:p>
            <a:pPr algn="ctr">
              <a:lnSpc>
                <a:spcPct val="80000"/>
              </a:lnSpc>
              <a:defRPr/>
            </a:pPr>
            <a:r>
              <a:rPr lang="en-US" sz="4400" b="1" dirty="0" smtClean="0">
                <a:effectLst>
                  <a:outerShdw blurRad="38100" dist="38100" dir="2700000" algn="tl">
                    <a:srgbClr val="000000">
                      <a:alpha val="43137"/>
                    </a:srgbClr>
                  </a:outerShdw>
                </a:effectLst>
                <a:latin typeface="+mj-lt"/>
              </a:rPr>
              <a:t>IMPORTANT</a:t>
            </a:r>
          </a:p>
          <a:p>
            <a:pPr algn="ctr">
              <a:lnSpc>
                <a:spcPct val="80000"/>
              </a:lnSpc>
              <a:defRPr/>
            </a:pPr>
            <a:r>
              <a:rPr lang="en-US" sz="4400" b="1" dirty="0" smtClean="0">
                <a:effectLst>
                  <a:outerShdw blurRad="38100" dist="38100" dir="2700000" algn="tl">
                    <a:srgbClr val="000000">
                      <a:alpha val="43137"/>
                    </a:srgbClr>
                  </a:outerShdw>
                </a:effectLst>
                <a:latin typeface="+mj-lt"/>
              </a:rPr>
              <a:t>For BOTH Chapters</a:t>
            </a:r>
            <a:r>
              <a:rPr lang="en-US" sz="4400" b="1" dirty="0" smtClean="0">
                <a:effectLst>
                  <a:outerShdw blurRad="38100" dist="38100" dir="2700000" algn="tl">
                    <a:srgbClr val="000000">
                      <a:alpha val="43137"/>
                    </a:srgbClr>
                  </a:outerShdw>
                </a:effectLst>
              </a:rPr>
              <a:t> </a:t>
            </a:r>
          </a:p>
        </p:txBody>
      </p:sp>
      <p:pic>
        <p:nvPicPr>
          <p:cNvPr id="2" name="Recorded Sounds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41531" y="5410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4294967295"/>
          </p:nvPr>
        </p:nvSpPr>
        <p:spPr>
          <a:xfrm>
            <a:off x="457200" y="1600200"/>
            <a:ext cx="8382000" cy="4876800"/>
          </a:xfrm>
          <a:prstGeom prst="rect">
            <a:avLst/>
          </a:prstGeom>
        </p:spPr>
        <p:txBody>
          <a:bodyPr lIns="91440" tIns="45720" rIns="91440" bIns="45720"/>
          <a:lstStyle/>
          <a:p>
            <a:pPr marL="0" indent="0" eaLnBrk="1" hangingPunct="1">
              <a:spcAft>
                <a:spcPts val="600"/>
              </a:spcAft>
            </a:pPr>
            <a:endParaRPr lang="en-US" sz="2800" u="sng" dirty="0" smtClean="0"/>
          </a:p>
          <a:p>
            <a:pPr marL="0" indent="0" eaLnBrk="1" hangingPunct="1">
              <a:spcAft>
                <a:spcPts val="600"/>
              </a:spcAft>
            </a:pPr>
            <a:r>
              <a:rPr lang="en-US" sz="2800" dirty="0" smtClean="0"/>
              <a:t>  </a:t>
            </a:r>
            <a:r>
              <a:rPr lang="en-US" sz="2800" u="sng" dirty="0" smtClean="0"/>
              <a:t>Non-college degree (NCD) programs</a:t>
            </a:r>
            <a:r>
              <a:rPr lang="en-US" sz="2800" dirty="0" smtClean="0"/>
              <a:t>: Programs offered           at non-degree granting schools: Will pay the actual net costs for in-state tuition and fees and a set amount per month for books and supplies</a:t>
            </a:r>
          </a:p>
          <a:p>
            <a:pPr marL="0" indent="0" eaLnBrk="1" hangingPunct="1">
              <a:spcAft>
                <a:spcPts val="600"/>
              </a:spcAft>
            </a:pPr>
            <a:endParaRPr lang="en-US" sz="1400" dirty="0" smtClean="0"/>
          </a:p>
          <a:p>
            <a:pPr marL="0" indent="0" eaLnBrk="1" hangingPunct="1">
              <a:spcAft>
                <a:spcPts val="600"/>
              </a:spcAft>
            </a:pPr>
            <a:r>
              <a:rPr lang="en-US" sz="2800" dirty="0" smtClean="0"/>
              <a:t>  </a:t>
            </a:r>
            <a:r>
              <a:rPr lang="en-US" sz="2800" u="sng" dirty="0" smtClean="0"/>
              <a:t>On-the-job and apprenticeship training</a:t>
            </a:r>
            <a:r>
              <a:rPr lang="en-US" sz="2800" dirty="0" smtClean="0"/>
              <a:t>: Will pay a monthly benefit amount prorated based on time in program and up to a set amount per month for books and supplies</a:t>
            </a:r>
          </a:p>
          <a:p>
            <a:pPr marL="0" indent="0" eaLnBrk="1" hangingPunct="1">
              <a:spcAft>
                <a:spcPts val="600"/>
              </a:spcAft>
            </a:pPr>
            <a:endParaRPr lang="en-US" sz="2400" dirty="0" smtClean="0">
              <a:solidFill>
                <a:srgbClr val="FF0000"/>
              </a:solidFill>
              <a:effectLst>
                <a:outerShdw blurRad="38100" dist="38100" dir="2700000" algn="tl">
                  <a:srgbClr val="C0C0C0"/>
                </a:outerShdw>
              </a:effectLst>
            </a:endParaRPr>
          </a:p>
        </p:txBody>
      </p:sp>
      <p:sp>
        <p:nvSpPr>
          <p:cNvPr id="3" name="Rectangle 2"/>
          <p:cNvSpPr txBox="1">
            <a:spLocks noChangeArrowheads="1"/>
          </p:cNvSpPr>
          <p:nvPr/>
        </p:nvSpPr>
        <p:spPr>
          <a:xfrm>
            <a:off x="533400" y="533400"/>
            <a:ext cx="8153400" cy="1143000"/>
          </a:xfrm>
          <a:prstGeom prst="rect">
            <a:avLst/>
          </a:prstGeom>
        </p:spPr>
        <p:txBody>
          <a:bodyPr/>
          <a:lstStyle/>
          <a:p>
            <a:pPr algn="ctr">
              <a:lnSpc>
                <a:spcPct val="80000"/>
              </a:lnSpc>
              <a:defRPr/>
            </a:pPr>
            <a:r>
              <a:rPr lang="en-US" sz="4400" b="1" dirty="0" smtClean="0">
                <a:effectLst>
                  <a:outerShdw blurRad="38100" dist="38100" dir="2700000" algn="tl">
                    <a:srgbClr val="000000">
                      <a:alpha val="43137"/>
                    </a:srgbClr>
                  </a:outerShdw>
                </a:effectLst>
                <a:latin typeface="+mj-lt"/>
              </a:rPr>
              <a:t>IMPORTANT</a:t>
            </a:r>
          </a:p>
          <a:p>
            <a:pPr algn="ctr">
              <a:lnSpc>
                <a:spcPct val="80000"/>
              </a:lnSpc>
              <a:defRPr/>
            </a:pPr>
            <a:r>
              <a:rPr lang="en-US" sz="4400" b="1" dirty="0" smtClean="0">
                <a:effectLst>
                  <a:outerShdw blurRad="38100" dist="38100" dir="2700000" algn="tl">
                    <a:srgbClr val="000000">
                      <a:alpha val="43137"/>
                    </a:srgbClr>
                  </a:outerShdw>
                </a:effectLst>
                <a:latin typeface="+mj-lt"/>
              </a:rPr>
              <a:t>For BOTH Chapters</a:t>
            </a:r>
            <a:r>
              <a:rPr lang="en-US" sz="4400" b="1" dirty="0" smtClean="0">
                <a:effectLst>
                  <a:outerShdw blurRad="38100" dist="38100" dir="2700000" algn="tl">
                    <a:srgbClr val="000000">
                      <a:alpha val="43137"/>
                    </a:srgbClr>
                  </a:outerShdw>
                </a:effectLst>
              </a:rPr>
              <a:t> </a:t>
            </a:r>
          </a:p>
        </p:txBody>
      </p:sp>
      <p:pic>
        <p:nvPicPr>
          <p:cNvPr id="2" name="Recorded Sounds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 y="1066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4294967295"/>
          </p:nvPr>
        </p:nvSpPr>
        <p:spPr>
          <a:xfrm>
            <a:off x="304800" y="1981200"/>
            <a:ext cx="8534400" cy="4876800"/>
          </a:xfrm>
          <a:prstGeom prst="rect">
            <a:avLst/>
          </a:prstGeom>
        </p:spPr>
        <p:txBody>
          <a:bodyPr lIns="91440" tIns="45720" rIns="91440" bIns="45720"/>
          <a:lstStyle/>
          <a:p>
            <a:pPr marL="0" lvl="1" indent="0" eaLnBrk="1" hangingPunct="1">
              <a:spcAft>
                <a:spcPts val="600"/>
              </a:spcAft>
              <a:buFont typeface="Arial" charset="0"/>
              <a:buChar char="•"/>
            </a:pPr>
            <a:r>
              <a:rPr lang="en-US" sz="3200" dirty="0" smtClean="0"/>
              <a:t>  </a:t>
            </a:r>
            <a:r>
              <a:rPr lang="en-US" sz="3200" u="sng" dirty="0" smtClean="0"/>
              <a:t>Flight programs</a:t>
            </a:r>
            <a:r>
              <a:rPr lang="en-US" sz="3200" dirty="0" smtClean="0"/>
              <a:t>:  </a:t>
            </a:r>
            <a:r>
              <a:rPr lang="en-US" dirty="0" smtClean="0"/>
              <a:t>Will </a:t>
            </a:r>
            <a:r>
              <a:rPr lang="en-US" sz="3200" dirty="0" smtClean="0"/>
              <a:t>pay the actual net costs for      in-state tuition and fees assessed by the school or the set amount, whichever is less</a:t>
            </a:r>
          </a:p>
          <a:p>
            <a:pPr marL="0" lvl="1" indent="0" eaLnBrk="1" hangingPunct="1">
              <a:spcAft>
                <a:spcPts val="600"/>
              </a:spcAft>
              <a:buFont typeface="Arial" charset="0"/>
              <a:buChar char="•"/>
            </a:pPr>
            <a:r>
              <a:rPr lang="en-US" sz="3200" dirty="0" smtClean="0"/>
              <a:t>  </a:t>
            </a:r>
            <a:r>
              <a:rPr lang="en-US" sz="3200" u="sng" dirty="0" smtClean="0"/>
              <a:t>Correspondence training</a:t>
            </a:r>
            <a:r>
              <a:rPr lang="en-US" sz="3200" dirty="0" smtClean="0"/>
              <a:t>:  Will pay the actual net costs for in-state tuition and fees assessed by the school or the set amount, whichever is less.</a:t>
            </a:r>
          </a:p>
          <a:p>
            <a:pPr marL="0" indent="0" eaLnBrk="1" hangingPunct="1">
              <a:spcAft>
                <a:spcPts val="600"/>
              </a:spcAft>
              <a:buFontTx/>
              <a:buNone/>
            </a:pPr>
            <a:r>
              <a:rPr lang="en-US" dirty="0" smtClean="0">
                <a:solidFill>
                  <a:srgbClr val="FF0000"/>
                </a:solidFill>
              </a:rPr>
              <a:t>**Check VA website for approved programs**</a:t>
            </a:r>
            <a:endParaRPr lang="en-US" dirty="0" smtClean="0">
              <a:solidFill>
                <a:srgbClr val="FF0000"/>
              </a:solidFill>
              <a:effectLst>
                <a:outerShdw blurRad="38100" dist="38100" dir="2700000" algn="tl">
                  <a:srgbClr val="C0C0C0"/>
                </a:outerShdw>
              </a:effectLst>
            </a:endParaRPr>
          </a:p>
        </p:txBody>
      </p:sp>
      <p:sp>
        <p:nvSpPr>
          <p:cNvPr id="3" name="Rectangle 2"/>
          <p:cNvSpPr txBox="1">
            <a:spLocks noChangeArrowheads="1"/>
          </p:cNvSpPr>
          <p:nvPr/>
        </p:nvSpPr>
        <p:spPr>
          <a:xfrm>
            <a:off x="990600" y="533400"/>
            <a:ext cx="7772400" cy="1143000"/>
          </a:xfrm>
          <a:prstGeom prst="rect">
            <a:avLst/>
          </a:prstGeom>
        </p:spPr>
        <p:txBody>
          <a:bodyPr/>
          <a:lstStyle/>
          <a:p>
            <a:pPr algn="ctr">
              <a:lnSpc>
                <a:spcPct val="80000"/>
              </a:lnSpc>
              <a:defRPr/>
            </a:pPr>
            <a:endParaRPr lang="en-US" sz="4400" u="sng" dirty="0">
              <a:solidFill>
                <a:srgbClr val="CC3300"/>
              </a:solidFill>
              <a:latin typeface="+mj-lt"/>
            </a:endParaRPr>
          </a:p>
        </p:txBody>
      </p:sp>
      <p:sp>
        <p:nvSpPr>
          <p:cNvPr id="4" name="Rectangle 3"/>
          <p:cNvSpPr/>
          <p:nvPr/>
        </p:nvSpPr>
        <p:spPr>
          <a:xfrm>
            <a:off x="609600" y="533400"/>
            <a:ext cx="7924800" cy="1189236"/>
          </a:xfrm>
          <a:prstGeom prst="rect">
            <a:avLst/>
          </a:prstGeom>
        </p:spPr>
        <p:txBody>
          <a:bodyPr wrap="square">
            <a:spAutoFit/>
          </a:bodyPr>
          <a:lstStyle/>
          <a:p>
            <a:pPr algn="ctr">
              <a:lnSpc>
                <a:spcPct val="80000"/>
              </a:lnSpc>
              <a:defRPr/>
            </a:pPr>
            <a:r>
              <a:rPr lang="en-US" sz="4400" b="1" dirty="0" smtClean="0">
                <a:effectLst>
                  <a:outerShdw blurRad="38100" dist="38100" dir="2700000" algn="tl">
                    <a:srgbClr val="000000">
                      <a:alpha val="43137"/>
                    </a:srgbClr>
                  </a:outerShdw>
                </a:effectLst>
                <a:latin typeface="+mj-lt"/>
              </a:rPr>
              <a:t>IMPORTANT</a:t>
            </a:r>
          </a:p>
          <a:p>
            <a:pPr algn="ctr">
              <a:lnSpc>
                <a:spcPct val="80000"/>
              </a:lnSpc>
              <a:defRPr/>
            </a:pPr>
            <a:r>
              <a:rPr lang="en-US" sz="4400" b="1" dirty="0" smtClean="0">
                <a:effectLst>
                  <a:outerShdw blurRad="38100" dist="38100" dir="2700000" algn="tl">
                    <a:srgbClr val="000000">
                      <a:alpha val="43137"/>
                    </a:srgbClr>
                  </a:outerShdw>
                </a:effectLst>
                <a:latin typeface="+mj-lt"/>
              </a:rPr>
              <a:t>For BOTH Chapters </a:t>
            </a:r>
          </a:p>
        </p:txBody>
      </p:sp>
      <p:pic>
        <p:nvPicPr>
          <p:cNvPr id="2" name="Recorded Sounds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43754" y="5943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274638"/>
            <a:ext cx="7924800" cy="411162"/>
          </a:xfrm>
        </p:spPr>
        <p:txBody>
          <a:bodyPr/>
          <a:lstStyle/>
          <a:p>
            <a:pPr>
              <a:spcAft>
                <a:spcPts val="600"/>
              </a:spcAft>
            </a:pPr>
            <a:r>
              <a:rPr lang="en-US" sz="2400" dirty="0" smtClean="0">
                <a:effectLst>
                  <a:outerShdw blurRad="38100" dist="38100" dir="2700000" algn="tl">
                    <a:srgbClr val="000000">
                      <a:alpha val="43137"/>
                    </a:srgbClr>
                  </a:outerShdw>
                </a:effectLst>
              </a:rPr>
              <a:t>How to Apply </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sz="1350" b="1" dirty="0" err="1" smtClean="0">
                <a:latin typeface="Arial Narrow" panose="020B0606020202030204" pitchFamily="34" charset="0"/>
              </a:rPr>
              <a:t>Apply</a:t>
            </a:r>
            <a:r>
              <a:rPr lang="en-US" sz="1350" b="1" dirty="0" smtClean="0">
                <a:latin typeface="Arial Narrow" panose="020B0606020202030204" pitchFamily="34" charset="0"/>
              </a:rPr>
              <a:t> </a:t>
            </a:r>
            <a:r>
              <a:rPr lang="en-US" sz="1350" b="1" dirty="0">
                <a:latin typeface="Arial Narrow" panose="020B0606020202030204" pitchFamily="34" charset="0"/>
              </a:rPr>
              <a:t>for education benefits</a:t>
            </a:r>
            <a:br>
              <a:rPr lang="en-US" sz="1350" b="1" dirty="0">
                <a:latin typeface="Arial Narrow" panose="020B0606020202030204" pitchFamily="34" charset="0"/>
              </a:rPr>
            </a:br>
            <a:r>
              <a:rPr lang="en-US" sz="1350" b="1" dirty="0" smtClean="0">
                <a:latin typeface="Arial Narrow" panose="020B0606020202030204" pitchFamily="34" charset="0"/>
              </a:rPr>
              <a:t>                 </a:t>
            </a:r>
            <a:r>
              <a:rPr lang="en-US" sz="1350" dirty="0" smtClean="0">
                <a:latin typeface="Arial Narrow" panose="020B0606020202030204" pitchFamily="34" charset="0"/>
              </a:rPr>
              <a:t>This </a:t>
            </a:r>
            <a:r>
              <a:rPr lang="en-US" sz="1350" dirty="0">
                <a:latin typeface="Arial Narrow" panose="020B0606020202030204" pitchFamily="34" charset="0"/>
              </a:rPr>
              <a:t>application is equivalent to Form 22-1990 (Application for VA Education Benefits).</a:t>
            </a:r>
            <a:br>
              <a:rPr lang="en-US" sz="1350" dirty="0">
                <a:latin typeface="Arial Narrow" panose="020B0606020202030204" pitchFamily="34" charset="0"/>
              </a:rPr>
            </a:br>
            <a:r>
              <a:rPr lang="en-US" sz="1350" b="1" dirty="0">
                <a:latin typeface="Arial Narrow" panose="020B0606020202030204" pitchFamily="34" charset="0"/>
              </a:rPr>
              <a:t>Prepare</a:t>
            </a:r>
            <a:br>
              <a:rPr lang="en-US" sz="1350" b="1" dirty="0">
                <a:latin typeface="Arial Narrow" panose="020B0606020202030204" pitchFamily="34" charset="0"/>
              </a:rPr>
            </a:br>
            <a:r>
              <a:rPr lang="en-US" sz="1350" b="1" dirty="0">
                <a:latin typeface="Arial Narrow" panose="020B0606020202030204" pitchFamily="34" charset="0"/>
              </a:rPr>
              <a:t>What you need to fill out this application</a:t>
            </a:r>
            <a:br>
              <a:rPr lang="en-US" sz="1350" b="1" dirty="0">
                <a:latin typeface="Arial Narrow" panose="020B0606020202030204" pitchFamily="34" charset="0"/>
              </a:rPr>
            </a:br>
            <a:r>
              <a:rPr lang="en-US" sz="1350" dirty="0">
                <a:latin typeface="Arial Narrow" panose="020B0606020202030204" pitchFamily="34" charset="0"/>
              </a:rPr>
              <a:t>Social Security number (required)</a:t>
            </a:r>
            <a:br>
              <a:rPr lang="en-US" sz="1350" dirty="0">
                <a:latin typeface="Arial Narrow" panose="020B0606020202030204" pitchFamily="34" charset="0"/>
              </a:rPr>
            </a:br>
            <a:r>
              <a:rPr lang="en-US" sz="1350" dirty="0">
                <a:latin typeface="Arial Narrow" panose="020B0606020202030204" pitchFamily="34" charset="0"/>
              </a:rPr>
              <a:t>Military history (required)</a:t>
            </a:r>
            <a:br>
              <a:rPr lang="en-US" sz="1350" dirty="0">
                <a:latin typeface="Arial Narrow" panose="020B0606020202030204" pitchFamily="34" charset="0"/>
              </a:rPr>
            </a:br>
            <a:r>
              <a:rPr lang="en-US" sz="1350" dirty="0">
                <a:latin typeface="Arial Narrow" panose="020B0606020202030204" pitchFamily="34" charset="0"/>
              </a:rPr>
              <a:t>Basic information about the school or training facility where you want to attend (required)</a:t>
            </a:r>
            <a:br>
              <a:rPr lang="en-US" sz="1350" dirty="0">
                <a:latin typeface="Arial Narrow" panose="020B0606020202030204" pitchFamily="34" charset="0"/>
              </a:rPr>
            </a:br>
            <a:r>
              <a:rPr lang="en-US" sz="1350" dirty="0">
                <a:latin typeface="Arial Narrow" panose="020B0606020202030204" pitchFamily="34" charset="0"/>
              </a:rPr>
              <a:t>Bank account direct deposit information</a:t>
            </a:r>
            <a:br>
              <a:rPr lang="en-US" sz="1350" dirty="0">
                <a:latin typeface="Arial Narrow" panose="020B0606020202030204" pitchFamily="34" charset="0"/>
              </a:rPr>
            </a:br>
            <a:r>
              <a:rPr lang="en-US" sz="1350" dirty="0">
                <a:latin typeface="Arial Narrow" panose="020B0606020202030204" pitchFamily="34" charset="0"/>
              </a:rPr>
              <a:t>Education history</a:t>
            </a:r>
            <a:br>
              <a:rPr lang="en-US" sz="1350" dirty="0">
                <a:latin typeface="Arial Narrow" panose="020B0606020202030204" pitchFamily="34" charset="0"/>
              </a:rPr>
            </a:br>
            <a:r>
              <a:rPr lang="en-US" sz="1350" b="1" dirty="0">
                <a:latin typeface="Arial Narrow" panose="020B0606020202030204" pitchFamily="34" charset="0"/>
              </a:rPr>
              <a:t>You won’t be able to save your work or come back to finish.</a:t>
            </a:r>
            <a:r>
              <a:rPr lang="en-US" sz="1350" dirty="0">
                <a:latin typeface="Arial Narrow" panose="020B0606020202030204" pitchFamily="34" charset="0"/>
              </a:rPr>
              <a:t> So before you start, it’s a good idea to gather information about your military and education history, and the school you want to attend.</a:t>
            </a:r>
            <a:br>
              <a:rPr lang="en-US" sz="1350" dirty="0">
                <a:latin typeface="Arial Narrow" panose="020B0606020202030204" pitchFamily="34" charset="0"/>
              </a:rPr>
            </a:br>
            <a:r>
              <a:rPr lang="en-US" sz="1350" dirty="0">
                <a:blipFill>
                  <a:blip r:embed="rId5"/>
                  <a:tile tx="0" ty="0" sx="100000" sy="100000" flip="none" algn="tl"/>
                </a:blipFill>
                <a:effectLst>
                  <a:reflection blurRad="6350" stA="55000" endA="300" endPos="45500" dir="5400000" sy="-100000" algn="bl" rotWithShape="0"/>
                </a:effectLst>
                <a:latin typeface="Arial Narrow" panose="020B0606020202030204" pitchFamily="34" charset="0"/>
                <a:hlinkClick r:id="rId6"/>
              </a:rPr>
              <a:t>An accredited representative</a:t>
            </a:r>
            <a:r>
              <a:rPr lang="en-US" sz="1350" dirty="0">
                <a:blipFill>
                  <a:blip r:embed="rId5"/>
                  <a:tile tx="0" ty="0" sx="100000" sy="100000" flip="none" algn="tl"/>
                </a:blipFill>
                <a:effectLst>
                  <a:reflection blurRad="6350" stA="55000" endA="300" endPos="45500" dir="5400000" sy="-100000" algn="bl" rotWithShape="0"/>
                </a:effectLst>
                <a:latin typeface="Arial Narrow" panose="020B0606020202030204" pitchFamily="34" charset="0"/>
              </a:rPr>
              <a:t> </a:t>
            </a:r>
            <a:r>
              <a:rPr lang="en-US" sz="1350" dirty="0">
                <a:latin typeface="Arial Narrow" panose="020B0606020202030204" pitchFamily="34" charset="0"/>
              </a:rPr>
              <a:t>with a Veterans Service Organization (VSO) can help you pick the right program.</a:t>
            </a:r>
            <a:br>
              <a:rPr lang="en-US" sz="1350" dirty="0">
                <a:latin typeface="Arial Narrow" panose="020B0606020202030204" pitchFamily="34" charset="0"/>
              </a:rPr>
            </a:br>
            <a:r>
              <a:rPr lang="en-US" sz="1350" b="1" dirty="0">
                <a:latin typeface="Arial Narrow" panose="020B0606020202030204" pitchFamily="34" charset="0"/>
              </a:rPr>
              <a:t>Learn about educational programs</a:t>
            </a:r>
            <a:br>
              <a:rPr lang="en-US" sz="1350" b="1" dirty="0">
                <a:latin typeface="Arial Narrow" panose="020B0606020202030204" pitchFamily="34" charset="0"/>
              </a:rPr>
            </a:br>
            <a:r>
              <a:rPr lang="en-US" sz="1350" dirty="0">
                <a:latin typeface="Arial Narrow" panose="020B0606020202030204" pitchFamily="34" charset="0"/>
              </a:rPr>
              <a:t>See what benefits you’ll get at the school you want to attend. </a:t>
            </a:r>
            <a:r>
              <a:rPr lang="en-US" sz="1350" dirty="0">
                <a:solidFill>
                  <a:srgbClr val="00B0F0"/>
                </a:solidFill>
                <a:latin typeface="Arial Narrow" panose="020B0606020202030204" pitchFamily="34" charset="0"/>
                <a:hlinkClick r:id="rId7"/>
              </a:rPr>
              <a:t>Use the GI Bill Comparison Tool</a:t>
            </a:r>
            <a:r>
              <a:rPr lang="en-US" sz="1350" dirty="0">
                <a:solidFill>
                  <a:srgbClr val="00B0F0"/>
                </a:solidFill>
                <a:latin typeface="Arial Narrow" panose="020B0606020202030204" pitchFamily="34" charset="0"/>
              </a:rPr>
              <a:t>.</a:t>
            </a:r>
            <a:r>
              <a:rPr lang="en-US" sz="1350" dirty="0">
                <a:latin typeface="Arial Narrow" panose="020B0606020202030204" pitchFamily="34" charset="0"/>
              </a:rPr>
              <a:t/>
            </a:r>
            <a:br>
              <a:rPr lang="en-US" sz="1350" dirty="0">
                <a:latin typeface="Arial Narrow" panose="020B0606020202030204" pitchFamily="34" charset="0"/>
              </a:rPr>
            </a:br>
            <a:r>
              <a:rPr lang="en-US" sz="1350" b="1" dirty="0">
                <a:latin typeface="Arial Narrow" panose="020B0606020202030204" pitchFamily="34" charset="0"/>
              </a:rPr>
              <a:t>Apply to manage your Benefit</a:t>
            </a:r>
            <a:br>
              <a:rPr lang="en-US" sz="1350" b="1" dirty="0">
                <a:latin typeface="Arial Narrow" panose="020B0606020202030204" pitchFamily="34" charset="0"/>
              </a:rPr>
            </a:br>
            <a:r>
              <a:rPr lang="en-US" sz="1350" dirty="0">
                <a:latin typeface="Arial Narrow" panose="020B0606020202030204" pitchFamily="34" charset="0"/>
              </a:rPr>
              <a:t>Complete this form.</a:t>
            </a:r>
            <a:br>
              <a:rPr lang="en-US" sz="1350" dirty="0">
                <a:latin typeface="Arial Narrow" panose="020B0606020202030204" pitchFamily="34" charset="0"/>
              </a:rPr>
            </a:br>
            <a:r>
              <a:rPr lang="en-US" sz="1350" b="1" dirty="0">
                <a:latin typeface="Arial Narrow" panose="020B0606020202030204" pitchFamily="34" charset="0"/>
              </a:rPr>
              <a:t>VA Review</a:t>
            </a:r>
            <a:br>
              <a:rPr lang="en-US" sz="1350" b="1" dirty="0">
                <a:latin typeface="Arial Narrow" panose="020B0606020202030204" pitchFamily="34" charset="0"/>
              </a:rPr>
            </a:br>
            <a:r>
              <a:rPr lang="en-US" sz="1350" b="1" dirty="0">
                <a:latin typeface="Arial Narrow" panose="020B0606020202030204" pitchFamily="34" charset="0"/>
              </a:rPr>
              <a:t>How long does it take VA to make a decision?</a:t>
            </a:r>
            <a:br>
              <a:rPr lang="en-US" sz="1350" b="1" dirty="0">
                <a:latin typeface="Arial Narrow" panose="020B0606020202030204" pitchFamily="34" charset="0"/>
              </a:rPr>
            </a:br>
            <a:r>
              <a:rPr lang="en-US" sz="1350" dirty="0">
                <a:latin typeface="Arial Narrow" panose="020B0606020202030204" pitchFamily="34" charset="0"/>
              </a:rPr>
              <a:t>We usually process claims within 30 days.</a:t>
            </a:r>
            <a:br>
              <a:rPr lang="en-US" sz="1350" dirty="0">
                <a:latin typeface="Arial Narrow" panose="020B0606020202030204" pitchFamily="34" charset="0"/>
              </a:rPr>
            </a:br>
            <a:r>
              <a:rPr lang="en-US" sz="1350" b="1" dirty="0">
                <a:latin typeface="Arial Narrow" panose="020B0606020202030204" pitchFamily="34" charset="0"/>
              </a:rPr>
              <a:t>What should I do while I wait?</a:t>
            </a:r>
            <a:br>
              <a:rPr lang="en-US" sz="1350" b="1" dirty="0">
                <a:latin typeface="Arial Narrow" panose="020B0606020202030204" pitchFamily="34" charset="0"/>
              </a:rPr>
            </a:br>
            <a:r>
              <a:rPr lang="en-US" sz="1350" dirty="0">
                <a:latin typeface="Arial Narrow" panose="020B0606020202030204" pitchFamily="34" charset="0"/>
              </a:rPr>
              <a:t>The transition from military to civilian life can be challenging. VA offers </a:t>
            </a:r>
            <a:r>
              <a:rPr lang="en-US" sz="1350" dirty="0">
                <a:solidFill>
                  <a:srgbClr val="C00000"/>
                </a:solidFill>
                <a:latin typeface="Arial Narrow" panose="020B0606020202030204" pitchFamily="34" charset="0"/>
                <a:hlinkClick r:id="rId8"/>
              </a:rPr>
              <a:t>tools and counseling programs</a:t>
            </a:r>
            <a:r>
              <a:rPr lang="en-US" sz="1350" dirty="0">
                <a:latin typeface="Arial Narrow" panose="020B0606020202030204" pitchFamily="34" charset="0"/>
              </a:rPr>
              <a:t> to help you make the most of your educational options.</a:t>
            </a:r>
            <a:br>
              <a:rPr lang="en-US" sz="1350" dirty="0">
                <a:latin typeface="Arial Narrow" panose="020B0606020202030204" pitchFamily="34" charset="0"/>
              </a:rPr>
            </a:br>
            <a:r>
              <a:rPr lang="en-US" sz="1350" b="1" dirty="0">
                <a:latin typeface="Arial Narrow" panose="020B0606020202030204" pitchFamily="34" charset="0"/>
              </a:rPr>
              <a:t>What if VA needs more information?</a:t>
            </a:r>
            <a:br>
              <a:rPr lang="en-US" sz="1350" b="1" dirty="0">
                <a:latin typeface="Arial Narrow" panose="020B0606020202030204" pitchFamily="34" charset="0"/>
              </a:rPr>
            </a:br>
            <a:r>
              <a:rPr lang="en-US" sz="1350" dirty="0">
                <a:latin typeface="Arial Narrow" panose="020B0606020202030204" pitchFamily="34" charset="0"/>
              </a:rPr>
              <a:t>We will contact you if we need more information.</a:t>
            </a:r>
            <a:br>
              <a:rPr lang="en-US" sz="1350" dirty="0">
                <a:latin typeface="Arial Narrow" panose="020B0606020202030204" pitchFamily="34" charset="0"/>
              </a:rPr>
            </a:br>
            <a:r>
              <a:rPr lang="en-US" sz="1350" b="1" dirty="0">
                <a:latin typeface="Arial Narrow" panose="020B0606020202030204" pitchFamily="34" charset="0"/>
              </a:rPr>
              <a:t>Decision</a:t>
            </a:r>
            <a:br>
              <a:rPr lang="en-US" sz="1350" b="1" dirty="0">
                <a:latin typeface="Arial Narrow" panose="020B0606020202030204" pitchFamily="34" charset="0"/>
              </a:rPr>
            </a:br>
            <a:r>
              <a:rPr lang="en-US" sz="1350" dirty="0">
                <a:latin typeface="Arial Narrow" panose="020B0606020202030204" pitchFamily="34" charset="0"/>
              </a:rPr>
              <a:t>We usually process claims within 30 days.</a:t>
            </a:r>
            <a:br>
              <a:rPr lang="en-US" sz="1350" dirty="0">
                <a:latin typeface="Arial Narrow" panose="020B0606020202030204" pitchFamily="34" charset="0"/>
              </a:rPr>
            </a:br>
            <a:r>
              <a:rPr lang="en-US" sz="1350" dirty="0">
                <a:latin typeface="Arial Narrow" panose="020B0606020202030204" pitchFamily="34" charset="0"/>
              </a:rPr>
              <a:t>You’ll get a Certificate of Eligibility (COE) or Award Letter in the mail if your application was approved.</a:t>
            </a:r>
            <a:br>
              <a:rPr lang="en-US" sz="1350" dirty="0">
                <a:latin typeface="Arial Narrow" panose="020B0606020202030204" pitchFamily="34" charset="0"/>
              </a:rPr>
            </a:br>
            <a:r>
              <a:rPr lang="en-US" sz="1350" dirty="0">
                <a:latin typeface="Arial Narrow" panose="020B0606020202030204" pitchFamily="34" charset="0"/>
              </a:rPr>
              <a:t>If your application was </a:t>
            </a:r>
            <a:r>
              <a:rPr lang="en-US" sz="1350" u="sng" dirty="0">
                <a:solidFill>
                  <a:srgbClr val="FF0000"/>
                </a:solidFill>
                <a:latin typeface="Arial Narrow" panose="020B0606020202030204" pitchFamily="34" charset="0"/>
              </a:rPr>
              <a:t>not</a:t>
            </a:r>
            <a:r>
              <a:rPr lang="en-US" sz="1350" dirty="0">
                <a:latin typeface="Arial Narrow" panose="020B0606020202030204" pitchFamily="34" charset="0"/>
              </a:rPr>
              <a:t> approved, you’ll get a denial letter in the mail</a:t>
            </a:r>
            <a:r>
              <a:rPr lang="en-US" sz="1250" dirty="0">
                <a:latin typeface="Arial Narrow" panose="020B0606020202030204" pitchFamily="34" charset="0"/>
              </a:rPr>
              <a:t>.</a:t>
            </a:r>
            <a:br>
              <a:rPr lang="en-US" sz="1250" dirty="0">
                <a:latin typeface="Arial Narrow" panose="020B0606020202030204" pitchFamily="34" charset="0"/>
              </a:rPr>
            </a:br>
            <a:r>
              <a:rPr lang="en-US" dirty="0">
                <a:effectLst>
                  <a:outerShdw blurRad="38100" dist="38100" dir="2700000" algn="tl">
                    <a:srgbClr val="000000">
                      <a:alpha val="43137"/>
                    </a:srgbClr>
                  </a:outerShdw>
                </a:effectLst>
              </a:rPr>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
            </a:r>
            <a:br>
              <a:rPr lang="en-US" dirty="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p:txBody>
      </p:sp>
      <p:sp>
        <p:nvSpPr>
          <p:cNvPr id="9" name="TextBox 8"/>
          <p:cNvSpPr txBox="1"/>
          <p:nvPr/>
        </p:nvSpPr>
        <p:spPr>
          <a:xfrm>
            <a:off x="2667000" y="6335853"/>
            <a:ext cx="3810000" cy="461665"/>
          </a:xfrm>
          <a:prstGeom prst="rect">
            <a:avLst/>
          </a:prstGeom>
          <a:noFill/>
        </p:spPr>
        <p:txBody>
          <a:bodyPr wrap="square" rtlCol="0">
            <a:spAutoFit/>
          </a:bodyPr>
          <a:lstStyle/>
          <a:p>
            <a:r>
              <a:rPr lang="en-US" b="1" dirty="0" smtClean="0">
                <a:solidFill>
                  <a:srgbClr val="FF0000"/>
                </a:solidFill>
                <a:latin typeface="Arial" pitchFamily="34" charset="0"/>
                <a:cs typeface="Arial" pitchFamily="34" charset="0"/>
              </a:rPr>
              <a:t>https://www.vets.gov</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77200" y="228600"/>
            <a:ext cx="857234" cy="731520"/>
          </a:xfrm>
          <a:prstGeom prst="rect">
            <a:avLst/>
          </a:prstGeom>
          <a:effectLst>
            <a:softEdge rad="0"/>
          </a:effec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304800"/>
            <a:ext cx="731520" cy="666011"/>
          </a:xfrm>
          <a:prstGeom prst="rect">
            <a:avLst/>
          </a:prstGeom>
        </p:spPr>
      </p:pic>
      <p:pic>
        <p:nvPicPr>
          <p:cNvPr id="4" name="Recorded Sounds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63062" y="1295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800" y="228600"/>
            <a:ext cx="1097280" cy="936369"/>
          </a:xfrm>
          <a:prstGeom prst="rect">
            <a:avLst/>
          </a:prstGeom>
        </p:spPr>
      </p:pic>
      <p:sp>
        <p:nvSpPr>
          <p:cNvPr id="2" name="Title 1"/>
          <p:cNvSpPr>
            <a:spLocks noGrp="1"/>
          </p:cNvSpPr>
          <p:nvPr>
            <p:ph type="title"/>
          </p:nvPr>
        </p:nvSpPr>
        <p:spPr>
          <a:xfrm>
            <a:off x="457200" y="152400"/>
            <a:ext cx="8229600" cy="1143000"/>
          </a:xfrm>
        </p:spPr>
        <p:txBody>
          <a:bodyPr/>
          <a:lstStyle/>
          <a:p>
            <a:r>
              <a:rPr lang="en-US" b="1" dirty="0" smtClean="0">
                <a:effectLst>
                  <a:outerShdw blurRad="38100" dist="38100" dir="2700000" algn="tl">
                    <a:srgbClr val="000000">
                      <a:alpha val="43137"/>
                    </a:srgbClr>
                  </a:outerShdw>
                </a:effectLst>
              </a:rPr>
              <a:t>OVERVIEW</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914400" y="1465892"/>
            <a:ext cx="7543800" cy="4221163"/>
          </a:xfrm>
        </p:spPr>
        <p:txBody>
          <a:bodyPr/>
          <a:lstStyle/>
          <a:p>
            <a:r>
              <a:rPr lang="en-US" dirty="0" smtClean="0"/>
              <a:t>Montgomery GI Bill (MGIB)</a:t>
            </a:r>
          </a:p>
          <a:p>
            <a:pPr>
              <a:buNone/>
            </a:pPr>
            <a:endParaRPr lang="en-US" sz="2000" dirty="0" smtClean="0"/>
          </a:p>
          <a:p>
            <a:r>
              <a:rPr lang="en-US" dirty="0" smtClean="0"/>
              <a:t>Army College Fund (ACF)</a:t>
            </a:r>
          </a:p>
          <a:p>
            <a:endParaRPr lang="en-US" sz="2000" dirty="0" smtClean="0"/>
          </a:p>
          <a:p>
            <a:r>
              <a:rPr lang="en-US" dirty="0" smtClean="0"/>
              <a:t>Post 9/11 GI Bill</a:t>
            </a:r>
          </a:p>
          <a:p>
            <a:pPr>
              <a:buNone/>
            </a:pP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304802"/>
            <a:ext cx="822960" cy="749263"/>
          </a:xfrm>
          <a:prstGeom prst="rect">
            <a:avLst/>
          </a:prstGeom>
        </p:spPr>
      </p:pic>
      <p:pic>
        <p:nvPicPr>
          <p:cNvPr id="6" name="Recorded Sounds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76700" y="507745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9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1"/>
            <a:ext cx="7924800" cy="1524000"/>
          </a:xfrm>
        </p:spPr>
        <p:txBody>
          <a:bodyPr/>
          <a:lstStyle/>
          <a:p>
            <a:r>
              <a:rPr lang="en-US" b="1" dirty="0" smtClean="0">
                <a:effectLst>
                  <a:outerShdw blurRad="38100" dist="38100" dir="2700000" algn="tl">
                    <a:srgbClr val="000000">
                      <a:alpha val="43137"/>
                    </a:srgbClr>
                  </a:outerShdw>
                </a:effectLst>
              </a:rPr>
              <a:t>Additional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Information</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981200"/>
            <a:ext cx="8229600" cy="4144963"/>
          </a:xfrm>
        </p:spPr>
        <p:txBody>
          <a:bodyPr/>
          <a:lstStyle/>
          <a:p>
            <a:pPr algn="ctr">
              <a:spcBef>
                <a:spcPts val="0"/>
              </a:spcBef>
              <a:buNone/>
            </a:pPr>
            <a:r>
              <a:rPr lang="en-US" b="1" dirty="0" smtClean="0"/>
              <a:t>Joint Service Transcript : </a:t>
            </a:r>
            <a:r>
              <a:rPr lang="en-US" b="1" i="1" dirty="0" smtClean="0"/>
              <a:t> </a:t>
            </a:r>
          </a:p>
          <a:p>
            <a:pPr algn="ctr">
              <a:spcBef>
                <a:spcPts val="0"/>
              </a:spcBef>
              <a:buNone/>
            </a:pPr>
            <a:r>
              <a:rPr lang="en-US" sz="2000" i="1" dirty="0" smtClean="0"/>
              <a:t>(Previously known as AARTS)</a:t>
            </a:r>
            <a:endParaRPr lang="en-US" sz="2000" dirty="0" smtClean="0"/>
          </a:p>
          <a:p>
            <a:pPr algn="ctr">
              <a:spcBef>
                <a:spcPts val="0"/>
              </a:spcBef>
              <a:buNone/>
            </a:pPr>
            <a:r>
              <a:rPr lang="en-US" sz="2400" u="sng" dirty="0" smtClean="0">
                <a:solidFill>
                  <a:srgbClr val="0000FF"/>
                </a:solidFill>
              </a:rPr>
              <a:t>https://jst.doded.mil/</a:t>
            </a:r>
          </a:p>
          <a:p>
            <a:pPr algn="ctr">
              <a:buNone/>
            </a:pPr>
            <a:endParaRPr lang="en-US" sz="2400" dirty="0" smtClean="0"/>
          </a:p>
          <a:p>
            <a:pPr algn="ctr">
              <a:buNone/>
            </a:pPr>
            <a:r>
              <a:rPr lang="en-US" b="1" dirty="0" smtClean="0"/>
              <a:t>Free Application For Federal Student Aid: </a:t>
            </a:r>
          </a:p>
          <a:p>
            <a:pPr algn="ctr">
              <a:buNone/>
            </a:pPr>
            <a:r>
              <a:rPr lang="en-US" sz="2400" u="sng" dirty="0" smtClean="0">
                <a:solidFill>
                  <a:srgbClr val="0000FF"/>
                </a:solidFill>
              </a:rPr>
              <a:t>www.fafsa.ed.gov</a:t>
            </a:r>
          </a:p>
          <a:p>
            <a:pPr algn="ctr">
              <a:buNone/>
            </a:pPr>
            <a:endParaRPr lang="en-US" sz="2400" dirty="0" smtClean="0"/>
          </a:p>
          <a:p>
            <a:pPr algn="ctr">
              <a:buNone/>
            </a:pPr>
            <a:r>
              <a:rPr lang="en-US" b="1" dirty="0" smtClean="0"/>
              <a:t>State VA Benefits: </a:t>
            </a:r>
          </a:p>
          <a:p>
            <a:pPr algn="ctr">
              <a:buNone/>
            </a:pPr>
            <a:r>
              <a:rPr lang="en-US" sz="2400" u="sng" dirty="0" smtClean="0">
                <a:solidFill>
                  <a:srgbClr val="0000FF"/>
                </a:solidFill>
              </a:rPr>
              <a:t>www.nasdva.us/links.htm</a:t>
            </a:r>
          </a:p>
          <a:p>
            <a:pPr algn="ctr">
              <a:buNone/>
            </a:pPr>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228600"/>
            <a:ext cx="1097280" cy="86516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304800"/>
            <a:ext cx="822960" cy="749262"/>
          </a:xfrm>
          <a:prstGeom prst="rect">
            <a:avLst/>
          </a:prstGeom>
        </p:spPr>
      </p:pic>
      <p:pic>
        <p:nvPicPr>
          <p:cNvPr id="6" name="Recorded Sounds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960" y="194149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6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457200"/>
            <a:ext cx="9144000" cy="1981200"/>
          </a:xfrm>
        </p:spPr>
        <p:txBody>
          <a:bodyPr/>
          <a:lstStyle/>
          <a:p>
            <a:pPr>
              <a:defRPr/>
            </a:pPr>
            <a:r>
              <a:rPr lang="en-US" sz="6000" b="1" dirty="0" smtClean="0">
                <a:effectLst>
                  <a:outerShdw blurRad="38100" dist="38100" dir="2700000" algn="tl">
                    <a:srgbClr val="C0C0C0"/>
                  </a:outerShdw>
                </a:effectLst>
              </a:rPr>
              <a:t>Thank you </a:t>
            </a:r>
            <a:br>
              <a:rPr lang="en-US" sz="6000" b="1" dirty="0" smtClean="0">
                <a:effectLst>
                  <a:outerShdw blurRad="38100" dist="38100" dir="2700000" algn="tl">
                    <a:srgbClr val="C0C0C0"/>
                  </a:outerShdw>
                </a:effectLst>
              </a:rPr>
            </a:br>
            <a:r>
              <a:rPr lang="en-US" sz="6000" b="1" dirty="0" smtClean="0">
                <a:effectLst>
                  <a:outerShdw blurRad="38100" dist="38100" dir="2700000" algn="tl">
                    <a:srgbClr val="C0C0C0"/>
                  </a:outerShdw>
                </a:effectLst>
              </a:rPr>
              <a:t>for </a:t>
            </a:r>
            <a:br>
              <a:rPr lang="en-US" sz="6000" b="1" dirty="0" smtClean="0">
                <a:effectLst>
                  <a:outerShdw blurRad="38100" dist="38100" dir="2700000" algn="tl">
                    <a:srgbClr val="C0C0C0"/>
                  </a:outerShdw>
                </a:effectLst>
              </a:rPr>
            </a:br>
            <a:r>
              <a:rPr lang="en-US" sz="6000" b="1" dirty="0" smtClean="0">
                <a:effectLst>
                  <a:outerShdw blurRad="38100" dist="38100" dir="2700000" algn="tl">
                    <a:srgbClr val="C0C0C0"/>
                  </a:outerShdw>
                </a:effectLst>
              </a:rPr>
              <a:t>your Service!</a:t>
            </a:r>
            <a:endParaRPr lang="en-US" sz="6000" dirty="0" smtClean="0"/>
          </a:p>
        </p:txBody>
      </p:sp>
      <p:sp>
        <p:nvSpPr>
          <p:cNvPr id="21507" name="Rectangle 3"/>
          <p:cNvSpPr>
            <a:spLocks noGrp="1" noChangeArrowheads="1"/>
          </p:cNvSpPr>
          <p:nvPr>
            <p:ph idx="1"/>
          </p:nvPr>
        </p:nvSpPr>
        <p:spPr>
          <a:xfrm>
            <a:off x="457200" y="2286000"/>
            <a:ext cx="8153400" cy="3886200"/>
          </a:xfrm>
        </p:spPr>
        <p:txBody>
          <a:bodyPr/>
          <a:lstStyle/>
          <a:p>
            <a:pPr algn="ctr">
              <a:buFontTx/>
              <a:buNone/>
              <a:defRPr/>
            </a:pPr>
            <a:endParaRPr lang="en-US" sz="5400" b="1" dirty="0" smtClean="0">
              <a:effectLst>
                <a:outerShdw blurRad="38100" dist="38100" dir="2700000" algn="tl">
                  <a:srgbClr val="C0C0C0"/>
                </a:outerShdw>
              </a:effectLst>
            </a:endParaRPr>
          </a:p>
          <a:p>
            <a:pPr indent="0" algn="ctr">
              <a:spcBef>
                <a:spcPts val="0"/>
              </a:spcBef>
              <a:buFontTx/>
              <a:buNone/>
              <a:defRPr/>
            </a:pPr>
            <a:r>
              <a:rPr lang="en-US" sz="4400" i="1" dirty="0" smtClean="0">
                <a:solidFill>
                  <a:srgbClr val="FF0000"/>
                </a:solidFill>
                <a:effectLst>
                  <a:outerShdw blurRad="38100" dist="38100" dir="2700000" algn="tl">
                    <a:srgbClr val="000000">
                      <a:alpha val="43137"/>
                    </a:srgbClr>
                  </a:outerShdw>
                </a:effectLst>
              </a:rPr>
              <a:t/>
            </a:r>
            <a:br>
              <a:rPr lang="en-US" sz="4400" i="1" dirty="0" smtClean="0">
                <a:solidFill>
                  <a:srgbClr val="FF0000"/>
                </a:solidFill>
                <a:effectLst>
                  <a:outerShdw blurRad="38100" dist="38100" dir="2700000" algn="tl">
                    <a:srgbClr val="000000">
                      <a:alpha val="43137"/>
                    </a:srgbClr>
                  </a:outerShdw>
                </a:effectLst>
              </a:rPr>
            </a:br>
            <a:r>
              <a:rPr lang="en-US" sz="4400" i="1" dirty="0" smtClean="0">
                <a:solidFill>
                  <a:srgbClr val="FF0000"/>
                </a:solidFill>
                <a:effectLst>
                  <a:outerShdw blurRad="38100" dist="38100" dir="2700000" algn="tl">
                    <a:srgbClr val="000000">
                      <a:alpha val="43137"/>
                    </a:srgbClr>
                  </a:outerShdw>
                </a:effectLst>
              </a:rPr>
              <a:t>Note: </a:t>
            </a:r>
          </a:p>
          <a:p>
            <a:pPr indent="0" algn="ctr">
              <a:spcBef>
                <a:spcPts val="0"/>
              </a:spcBef>
              <a:buFontTx/>
              <a:buNone/>
              <a:defRPr/>
            </a:pPr>
            <a:r>
              <a:rPr lang="en-US" sz="4400" i="1" dirty="0" smtClean="0">
                <a:solidFill>
                  <a:srgbClr val="FF0000"/>
                </a:solidFill>
                <a:effectLst>
                  <a:outerShdw blurRad="38100" dist="38100" dir="2700000" algn="tl">
                    <a:srgbClr val="000000">
                      <a:alpha val="43137"/>
                    </a:srgbClr>
                  </a:outerShdw>
                </a:effectLst>
              </a:rPr>
              <a:t>VA is the final determining authority for VA benefits</a:t>
            </a:r>
          </a:p>
          <a:p>
            <a:pPr indent="0">
              <a:spcBef>
                <a:spcPts val="0"/>
              </a:spcBef>
              <a:buFontTx/>
              <a:buNone/>
              <a:defRPr/>
            </a:pPr>
            <a:endParaRPr lang="en-US" sz="4400" i="1" dirty="0" smtClean="0">
              <a:solidFill>
                <a:srgbClr val="FF0000"/>
              </a:solidFill>
              <a:effectLst>
                <a:outerShdw blurRad="38100" dist="38100" dir="2700000" algn="tl">
                  <a:srgbClr val="000000">
                    <a:alpha val="43137"/>
                  </a:srgbClr>
                </a:outerShdw>
              </a:effectLst>
            </a:endParaRPr>
          </a:p>
        </p:txBody>
      </p:sp>
      <p:sp>
        <p:nvSpPr>
          <p:cNvPr id="2" name="Rectangle 1"/>
          <p:cNvSpPr/>
          <p:nvPr/>
        </p:nvSpPr>
        <p:spPr>
          <a:xfrm rot="10800000" flipH="1" flipV="1">
            <a:off x="5486400" y="6164871"/>
            <a:ext cx="3390900" cy="487506"/>
          </a:xfrm>
          <a:prstGeom prst="rect">
            <a:avLst/>
          </a:prstGeom>
        </p:spPr>
        <p:txBody>
          <a:bodyPr wrap="square">
            <a:spAutoFit/>
          </a:bodyPr>
          <a:lstStyle/>
          <a:p>
            <a:pPr marL="0" marR="0">
              <a:lnSpc>
                <a:spcPct val="107000"/>
              </a:lnSpc>
              <a:spcBef>
                <a:spcPts val="0"/>
              </a:spcBef>
              <a:spcAft>
                <a:spcPts val="800"/>
              </a:spcAft>
            </a:pPr>
            <a:r>
              <a:rPr lang="en-US" b="1" i="1" dirty="0">
                <a:solidFill>
                  <a:srgbClr val="333333"/>
                </a:solidFill>
                <a:latin typeface="Helvetica"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228600"/>
            <a:ext cx="1097280" cy="86016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304800"/>
            <a:ext cx="822960" cy="749262"/>
          </a:xfrm>
          <a:prstGeom prst="rect">
            <a:avLst/>
          </a:prstGeom>
        </p:spPr>
      </p:pic>
      <p:pic>
        <p:nvPicPr>
          <p:cNvPr id="5" name="Recorded Sounds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960" y="15621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0" y="457200"/>
            <a:ext cx="9144000" cy="1371600"/>
          </a:xfrm>
          <a:prstGeom prst="rect">
            <a:avLst/>
          </a:prstGeom>
        </p:spPr>
        <p:txBody>
          <a:bodyPr>
            <a:noAutofit/>
          </a:bodyPr>
          <a:lstStyle/>
          <a:p>
            <a:r>
              <a:rPr lang="en-US" sz="4000" b="1" dirty="0" smtClean="0">
                <a:effectLst>
                  <a:outerShdw blurRad="38100" dist="38100" dir="2700000" algn="tl">
                    <a:srgbClr val="000000">
                      <a:alpha val="43137"/>
                    </a:srgbClr>
                  </a:outerShdw>
                </a:effectLst>
              </a:rPr>
              <a:t>Montgomery GI Bill </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(MGIB): Chapter 30</a:t>
            </a:r>
            <a:r>
              <a:rPr lang="en-US" sz="2800" dirty="0" smtClean="0"/>
              <a:t> </a:t>
            </a:r>
            <a:br>
              <a:rPr lang="en-US" sz="2800" dirty="0" smtClean="0"/>
            </a:br>
            <a:endParaRPr lang="en-US" sz="2800" dirty="0" smtClean="0"/>
          </a:p>
        </p:txBody>
      </p:sp>
      <p:sp>
        <p:nvSpPr>
          <p:cNvPr id="21507" name="Rectangle 3"/>
          <p:cNvSpPr>
            <a:spLocks noGrp="1" noChangeArrowheads="1"/>
          </p:cNvSpPr>
          <p:nvPr>
            <p:ph idx="4294967295"/>
          </p:nvPr>
        </p:nvSpPr>
        <p:spPr>
          <a:xfrm>
            <a:off x="609600" y="1828800"/>
            <a:ext cx="8534400" cy="4419600"/>
          </a:xfrm>
          <a:prstGeom prst="rect">
            <a:avLst/>
          </a:prstGeom>
        </p:spPr>
        <p:txBody>
          <a:bodyPr/>
          <a:lstStyle/>
          <a:p>
            <a:pPr algn="ctr">
              <a:buFontTx/>
              <a:buNone/>
              <a:defRPr/>
            </a:pPr>
            <a:r>
              <a:rPr lang="en-US" sz="2800" b="1" u="sng" dirty="0" smtClean="0">
                <a:solidFill>
                  <a:srgbClr val="FF0000"/>
                </a:solidFill>
              </a:rPr>
              <a:t>Eligibility </a:t>
            </a:r>
          </a:p>
          <a:p>
            <a:pPr>
              <a:buNone/>
              <a:defRPr/>
            </a:pPr>
            <a:r>
              <a:rPr lang="en-US" sz="2800" dirty="0" smtClean="0"/>
              <a:t>                           You qualify for the MGIB if:  </a:t>
            </a:r>
          </a:p>
          <a:p>
            <a:pPr marL="514350" indent="-514350">
              <a:buFont typeface="+mj-lt"/>
              <a:buAutoNum type="arabicPeriod"/>
            </a:pPr>
            <a:r>
              <a:rPr lang="en-US" sz="2800" dirty="0" smtClean="0"/>
              <a:t>Signed up for the MGIB on your initial enlistment contract</a:t>
            </a:r>
          </a:p>
          <a:p>
            <a:pPr marL="514350" indent="-514350">
              <a:buFont typeface="+mj-lt"/>
              <a:buAutoNum type="arabicPeriod"/>
            </a:pPr>
            <a:r>
              <a:rPr lang="en-US" sz="2800" dirty="0" smtClean="0"/>
              <a:t>Contribute $100 a month for the first 12 months</a:t>
            </a:r>
          </a:p>
          <a:p>
            <a:pPr marL="514350" indent="-514350">
              <a:buFont typeface="+mj-lt"/>
              <a:buAutoNum type="arabicPeriod"/>
            </a:pPr>
            <a:r>
              <a:rPr lang="en-US" sz="2800" dirty="0" smtClean="0"/>
              <a:t>Honorable Discharge (not “General”)</a:t>
            </a:r>
          </a:p>
          <a:p>
            <a:pPr marL="514350" lvl="0" indent="-514350">
              <a:buFont typeface="+mj-lt"/>
              <a:buAutoNum type="arabicPeriod"/>
            </a:pPr>
            <a:r>
              <a:rPr lang="en-US" sz="2800" dirty="0" smtClean="0"/>
              <a:t>Served at least 2 years on Active Duty </a:t>
            </a:r>
          </a:p>
          <a:p>
            <a:pPr marL="514350" lvl="0" indent="-514350">
              <a:buFont typeface="+mj-lt"/>
              <a:buAutoNum type="arabicPeriod"/>
            </a:pPr>
            <a:r>
              <a:rPr lang="en-US" sz="2800" dirty="0" smtClean="0"/>
              <a:t>High School Diploma or GED</a:t>
            </a:r>
            <a:endParaRPr lang="en-US" dirty="0" smtClean="0">
              <a:effectLst>
                <a:outerShdw blurRad="38100" dist="38100" dir="2700000" algn="tl">
                  <a:srgbClr val="C0C0C0"/>
                </a:outerShdw>
              </a:effectLst>
            </a:endParaRPr>
          </a:p>
        </p:txBody>
      </p:sp>
      <p:pic>
        <p:nvPicPr>
          <p:cNvPr id="2" name="Recorded Sounds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3046" y="1219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533400"/>
            <a:ext cx="9144000" cy="1143000"/>
          </a:xfrm>
        </p:spPr>
        <p:txBody>
          <a:bodyPr/>
          <a:lstStyle/>
          <a:p>
            <a:pPr>
              <a:defRPr/>
            </a:pPr>
            <a:r>
              <a:rPr lang="en-US" b="1" dirty="0" smtClean="0">
                <a:effectLst>
                  <a:outerShdw blurRad="38100" dist="38100" dir="2700000" algn="tl">
                    <a:srgbClr val="000000">
                      <a:alpha val="43137"/>
                    </a:srgbClr>
                  </a:outerShdw>
                </a:effectLst>
              </a:rPr>
              <a:t>MGIB – Chapter 30</a:t>
            </a:r>
          </a:p>
        </p:txBody>
      </p:sp>
      <p:sp>
        <p:nvSpPr>
          <p:cNvPr id="21507" name="Rectangle 3"/>
          <p:cNvSpPr>
            <a:spLocks noGrp="1" noChangeArrowheads="1"/>
          </p:cNvSpPr>
          <p:nvPr>
            <p:ph idx="1"/>
          </p:nvPr>
        </p:nvSpPr>
        <p:spPr>
          <a:xfrm>
            <a:off x="381000" y="1219200"/>
            <a:ext cx="8610600" cy="5410200"/>
          </a:xfrm>
        </p:spPr>
        <p:txBody>
          <a:bodyPr/>
          <a:lstStyle/>
          <a:p>
            <a:pPr>
              <a:buNone/>
            </a:pPr>
            <a:endParaRPr lang="en-US" sz="1200" i="1" dirty="0" smtClean="0"/>
          </a:p>
          <a:p>
            <a:pPr>
              <a:buNone/>
            </a:pPr>
            <a:endParaRPr lang="en-US" sz="1200" i="1" dirty="0" smtClean="0"/>
          </a:p>
          <a:p>
            <a:r>
              <a:rPr lang="en-US" sz="2800" dirty="0" smtClean="0"/>
              <a:t>Monthly payments are based upon enrollment status. </a:t>
            </a:r>
          </a:p>
          <a:p>
            <a:pPr>
              <a:buNone/>
            </a:pPr>
            <a:r>
              <a:rPr lang="en-US" sz="2800" dirty="0" smtClean="0"/>
              <a:t>		</a:t>
            </a:r>
            <a:r>
              <a:rPr lang="en-US" sz="2800" i="1" dirty="0" smtClean="0"/>
              <a:t>i.e. Full time or half time</a:t>
            </a:r>
          </a:p>
          <a:p>
            <a:pPr>
              <a:buNone/>
            </a:pPr>
            <a:r>
              <a:rPr lang="en-US" sz="2800" i="1" dirty="0" smtClean="0"/>
              <a:t>		Check with the school to determine full time status.</a:t>
            </a:r>
          </a:p>
          <a:p>
            <a:pPr>
              <a:buNone/>
            </a:pPr>
            <a:endParaRPr lang="en-US" sz="1000" i="1" dirty="0" smtClean="0"/>
          </a:p>
          <a:p>
            <a:r>
              <a:rPr lang="en-US" sz="2800" dirty="0" smtClean="0"/>
              <a:t>Payments are made directly to the Veteran’s bank account.</a:t>
            </a:r>
          </a:p>
          <a:p>
            <a:endParaRPr lang="en-US" sz="1000" dirty="0" smtClean="0"/>
          </a:p>
          <a:p>
            <a:r>
              <a:rPr lang="en-US" sz="2800" dirty="0" smtClean="0"/>
              <a:t>Student is responsible for tuition, fees, and books.  </a:t>
            </a:r>
          </a:p>
          <a:p>
            <a:pPr>
              <a:buNone/>
            </a:pPr>
            <a:r>
              <a:rPr lang="en-US" sz="2400" b="1" dirty="0" smtClean="0">
                <a:solidFill>
                  <a:srgbClr val="FF0000"/>
                </a:solidFill>
              </a:rPr>
              <a:t>                           </a:t>
            </a:r>
          </a:p>
          <a:p>
            <a:pPr>
              <a:buNone/>
            </a:pPr>
            <a:r>
              <a:rPr lang="en-US" sz="2400" dirty="0" smtClean="0">
                <a:solidFill>
                  <a:srgbClr val="FF0000"/>
                </a:solidFill>
              </a:rPr>
              <a:t>     </a:t>
            </a:r>
            <a:r>
              <a:rPr lang="en-US" sz="2400" b="1" dirty="0" smtClean="0"/>
              <a:t>YOU HAVE 10 YEARS TO USE YOUR</a:t>
            </a:r>
            <a:r>
              <a:rPr lang="en-US" sz="2400" b="1" dirty="0" smtClean="0">
                <a:solidFill>
                  <a:srgbClr val="FF0000"/>
                </a:solidFill>
              </a:rPr>
              <a:t> 36 MONTHS </a:t>
            </a:r>
            <a:r>
              <a:rPr lang="en-US" sz="2400" b="1" dirty="0" smtClean="0"/>
              <a:t>OF BENEFITS! </a:t>
            </a:r>
            <a:endParaRPr lang="en-US" sz="2400" dirty="0" smtClean="0"/>
          </a:p>
          <a:p>
            <a:pPr>
              <a:buNone/>
            </a:pPr>
            <a:endParaRPr lang="en-US" dirty="0" smtClean="0"/>
          </a:p>
          <a:p>
            <a:pPr>
              <a:buNone/>
              <a:defRPr/>
            </a:pPr>
            <a:endParaRPr lang="en-US" dirty="0" smtClean="0">
              <a:effectLst>
                <a:outerShdw blurRad="38100" dist="38100" dir="2700000" algn="tl">
                  <a:srgbClr val="C0C0C0"/>
                </a:outerShdw>
              </a:effectLst>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228600"/>
            <a:ext cx="1097280" cy="93636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304800"/>
            <a:ext cx="822960" cy="749262"/>
          </a:xfrm>
          <a:prstGeom prst="rect">
            <a:avLst/>
          </a:prstGeom>
        </p:spPr>
      </p:pic>
      <p:pic>
        <p:nvPicPr>
          <p:cNvPr id="4" name="Recorded Sounds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56006" y="73195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533400"/>
            <a:ext cx="9144000" cy="1143000"/>
          </a:xfrm>
        </p:spPr>
        <p:txBody>
          <a:bodyPr/>
          <a:lstStyle/>
          <a:p>
            <a:pPr>
              <a:defRPr/>
            </a:pPr>
            <a:r>
              <a:rPr lang="en-US" b="1" dirty="0" smtClean="0">
                <a:effectLst>
                  <a:outerShdw blurRad="38100" dist="38100" dir="2700000" algn="tl">
                    <a:srgbClr val="000000">
                      <a:alpha val="43137"/>
                    </a:srgbClr>
                  </a:outerShdw>
                </a:effectLst>
              </a:rPr>
              <a:t>MGIB – Buy-Up</a:t>
            </a:r>
            <a:br>
              <a:rPr lang="en-US" b="1" dirty="0" smtClean="0">
                <a:effectLst>
                  <a:outerShdw blurRad="38100" dist="38100" dir="2700000" algn="tl">
                    <a:srgbClr val="000000">
                      <a:alpha val="43137"/>
                    </a:srgbClr>
                  </a:outerShdw>
                </a:effectLst>
              </a:rPr>
            </a:br>
            <a:endParaRPr lang="en-US" b="1" dirty="0" smtClean="0">
              <a:effectLst>
                <a:outerShdw blurRad="38100" dist="38100" dir="2700000" algn="tl">
                  <a:srgbClr val="000000">
                    <a:alpha val="43137"/>
                  </a:srgbClr>
                </a:outerShdw>
              </a:effectLst>
            </a:endParaRPr>
          </a:p>
        </p:txBody>
      </p:sp>
      <p:sp>
        <p:nvSpPr>
          <p:cNvPr id="21507" name="Rectangle 3"/>
          <p:cNvSpPr>
            <a:spLocks noGrp="1" noChangeArrowheads="1"/>
          </p:cNvSpPr>
          <p:nvPr>
            <p:ph idx="1"/>
          </p:nvPr>
        </p:nvSpPr>
        <p:spPr>
          <a:xfrm>
            <a:off x="533400" y="1524000"/>
            <a:ext cx="8153400" cy="5105400"/>
          </a:xfrm>
        </p:spPr>
        <p:txBody>
          <a:bodyPr/>
          <a:lstStyle/>
          <a:p>
            <a:r>
              <a:rPr lang="en-US" sz="2800" dirty="0" smtClean="0"/>
              <a:t>Get extra $$ added to MGIB (3 years or more)</a:t>
            </a:r>
          </a:p>
          <a:p>
            <a:r>
              <a:rPr lang="en-US" sz="2800" dirty="0" smtClean="0"/>
              <a:t>$5,400 extra if you use all 36 months of the MGIB </a:t>
            </a:r>
          </a:p>
          <a:p>
            <a:r>
              <a:rPr lang="en-US" sz="2800" dirty="0" smtClean="0"/>
              <a:t>Must elect before your finance appointment</a:t>
            </a:r>
          </a:p>
          <a:p>
            <a:r>
              <a:rPr lang="en-US" sz="2800" dirty="0" smtClean="0"/>
              <a:t>The form can be generated and signed by a Education Counselor (DD Form 2366-1)</a:t>
            </a:r>
          </a:p>
          <a:p>
            <a:r>
              <a:rPr lang="en-US" sz="2800" dirty="0" smtClean="0"/>
              <a:t> Be certain to send or fax supporting documentation to VA.</a:t>
            </a:r>
          </a:p>
          <a:p>
            <a:r>
              <a:rPr lang="en-US" sz="2800" b="1" dirty="0" smtClean="0">
                <a:solidFill>
                  <a:srgbClr val="FF0000"/>
                </a:solidFill>
              </a:rPr>
              <a:t>There are no provisions for refunds at this time.</a:t>
            </a:r>
          </a:p>
          <a:p>
            <a:pPr algn="ctr">
              <a:buFontTx/>
              <a:buNone/>
              <a:defRPr/>
            </a:pPr>
            <a:endParaRPr lang="en-US" sz="2800" dirty="0" smtClean="0">
              <a:effectLst>
                <a:outerShdw blurRad="38100" dist="38100" dir="2700000" algn="tl">
                  <a:srgbClr val="C0C0C0"/>
                </a:outerShdw>
              </a:effectLst>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304800"/>
            <a:ext cx="1097280" cy="93636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381000"/>
            <a:ext cx="822960" cy="749262"/>
          </a:xfrm>
          <a:prstGeom prst="rect">
            <a:avLst/>
          </a:prstGeom>
        </p:spPr>
      </p:pic>
      <p:pic>
        <p:nvPicPr>
          <p:cNvPr id="4" name="Recorded Sounds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5715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Grp="1" noChangeArrowheads="1"/>
          </p:cNvSpPr>
          <p:nvPr>
            <p:ph type="title"/>
          </p:nvPr>
        </p:nvSpPr>
        <p:spPr>
          <a:xfrm>
            <a:off x="762000" y="685801"/>
            <a:ext cx="7946292" cy="1447800"/>
          </a:xfrm>
        </p:spPr>
        <p:txBody>
          <a:bodyPr/>
          <a:lstStyle/>
          <a:p>
            <a:pPr>
              <a:defRPr/>
            </a:pPr>
            <a:r>
              <a:rPr lang="en-US" b="1" dirty="0" smtClean="0">
                <a:effectLst>
                  <a:outerShdw blurRad="38100" dist="38100" dir="2700000" algn="tl">
                    <a:srgbClr val="000000">
                      <a:alpha val="43137"/>
                    </a:srgbClr>
                  </a:outerShdw>
                </a:effectLst>
              </a:rPr>
              <a:t>MGIB</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Refund</a:t>
            </a:r>
          </a:p>
        </p:txBody>
      </p:sp>
      <p:sp>
        <p:nvSpPr>
          <p:cNvPr id="59395" name="Rectangle 3"/>
          <p:cNvSpPr>
            <a:spLocks noGrp="1" noChangeArrowheads="1"/>
          </p:cNvSpPr>
          <p:nvPr>
            <p:ph idx="1"/>
          </p:nvPr>
        </p:nvSpPr>
        <p:spPr>
          <a:xfrm>
            <a:off x="1066800" y="2133600"/>
            <a:ext cx="7315200" cy="3840163"/>
          </a:xfrm>
        </p:spPr>
        <p:txBody>
          <a:bodyPr/>
          <a:lstStyle/>
          <a:p>
            <a:pPr>
              <a:defRPr/>
            </a:pPr>
            <a:r>
              <a:rPr lang="en-US" dirty="0" smtClean="0"/>
              <a:t>MGIB-Chapter 30 participants who convert to the Post-9/11-Chapter 33      GI Bill will receive up to a $1200 refund  if they complete </a:t>
            </a:r>
            <a:r>
              <a:rPr lang="en-US" u="sng" dirty="0" smtClean="0"/>
              <a:t>ALL </a:t>
            </a:r>
            <a:r>
              <a:rPr lang="en-US" dirty="0" smtClean="0"/>
              <a:t>36 months of  Chapter 33 benefit.</a:t>
            </a:r>
          </a:p>
          <a:p>
            <a:pPr>
              <a:defRPr/>
            </a:pPr>
            <a:endParaRPr lang="en-US" sz="2000" dirty="0" smtClean="0">
              <a:effectLst>
                <a:outerShdw blurRad="38100" dist="38100" dir="2700000" algn="tl">
                  <a:srgbClr val="C0C0C0"/>
                </a:outerShdw>
              </a:effectLst>
            </a:endParaRPr>
          </a:p>
          <a:p>
            <a:pPr>
              <a:defRPr/>
            </a:pPr>
            <a:endParaRPr lang="en-US" dirty="0" smtClean="0">
              <a:effectLst>
                <a:outerShdw blurRad="38100" dist="38100" dir="2700000" algn="tl">
                  <a:srgbClr val="C0C0C0"/>
                </a:outerShdw>
              </a:effectLst>
            </a:endParaRPr>
          </a:p>
          <a:p>
            <a:pPr marL="1371600" lvl="3" indent="0">
              <a:buNone/>
              <a:defRPr/>
            </a:pPr>
            <a:endParaRPr lang="en-US" dirty="0">
              <a:effectLst>
                <a:outerShdw blurRad="38100" dist="38100" dir="2700000" algn="tl">
                  <a:srgbClr val="C0C0C0"/>
                </a:outerShdw>
              </a:effectLst>
            </a:endParaRPr>
          </a:p>
          <a:p>
            <a:pPr marL="1371600" lvl="3" indent="0">
              <a:buNone/>
              <a:defRPr/>
            </a:pPr>
            <a:r>
              <a:rPr lang="en-US" b="1" i="1" dirty="0"/>
              <a:t> </a:t>
            </a:r>
            <a:endParaRPr lang="en-US" dirty="0" smtClean="0">
              <a:effectLst>
                <a:outerShdw blurRad="38100" dist="38100" dir="2700000" algn="tl">
                  <a:srgbClr val="C0C0C0"/>
                </a:outerShdw>
              </a:effectLst>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304800"/>
            <a:ext cx="1097280" cy="93636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381000"/>
            <a:ext cx="822960" cy="749262"/>
          </a:xfrm>
          <a:prstGeom prst="rect">
            <a:avLst/>
          </a:prstGeom>
        </p:spPr>
      </p:pic>
      <p:pic>
        <p:nvPicPr>
          <p:cNvPr id="5" name="Recorded Sounds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31408" y="507108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8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457200"/>
            <a:ext cx="9144000" cy="1143000"/>
          </a:xfrm>
        </p:spPr>
        <p:txBody>
          <a:bodyPr/>
          <a:lstStyle/>
          <a:p>
            <a:pPr>
              <a:defRPr/>
            </a:pPr>
            <a:r>
              <a:rPr lang="en-US" b="1" dirty="0" smtClean="0">
                <a:effectLst>
                  <a:outerShdw blurRad="38100" dist="38100" dir="2700000" algn="tl">
                    <a:srgbClr val="000000">
                      <a:alpha val="43137"/>
                    </a:srgbClr>
                  </a:outerShdw>
                </a:effectLst>
              </a:rPr>
              <a:t>Army College Fund</a:t>
            </a:r>
          </a:p>
        </p:txBody>
      </p:sp>
      <p:sp>
        <p:nvSpPr>
          <p:cNvPr id="21507" name="Rectangle 3"/>
          <p:cNvSpPr>
            <a:spLocks noGrp="1" noChangeArrowheads="1"/>
          </p:cNvSpPr>
          <p:nvPr>
            <p:ph idx="1"/>
          </p:nvPr>
        </p:nvSpPr>
        <p:spPr>
          <a:xfrm>
            <a:off x="457200" y="1295400"/>
            <a:ext cx="8229600" cy="4876800"/>
          </a:xfrm>
        </p:spPr>
        <p:txBody>
          <a:bodyPr/>
          <a:lstStyle/>
          <a:p>
            <a:pPr>
              <a:buNone/>
            </a:pPr>
            <a:r>
              <a:rPr lang="en-US" dirty="0" smtClean="0"/>
              <a:t>    </a:t>
            </a:r>
            <a:endParaRPr lang="en-US" i="1" dirty="0" smtClean="0"/>
          </a:p>
          <a:p>
            <a:pPr>
              <a:defRPr/>
            </a:pPr>
            <a:r>
              <a:rPr lang="en-US" sz="2400" dirty="0" smtClean="0"/>
              <a:t>May have been offered on your initial enlistment contract </a:t>
            </a:r>
          </a:p>
          <a:p>
            <a:pPr>
              <a:buNone/>
              <a:defRPr/>
            </a:pPr>
            <a:endParaRPr lang="en-US" sz="1000" dirty="0" smtClean="0"/>
          </a:p>
          <a:p>
            <a:pPr>
              <a:defRPr/>
            </a:pPr>
            <a:r>
              <a:rPr lang="en-US" sz="2400" dirty="0" smtClean="0"/>
              <a:t>Additional money that increases an individual's basic GI Bill monthly benefit </a:t>
            </a:r>
          </a:p>
          <a:p>
            <a:pPr>
              <a:buNone/>
              <a:defRPr/>
            </a:pPr>
            <a:endParaRPr lang="en-US" sz="1000" dirty="0" smtClean="0"/>
          </a:p>
          <a:p>
            <a:pPr>
              <a:defRPr/>
            </a:pPr>
            <a:r>
              <a:rPr lang="en-US" sz="2400" dirty="0" smtClean="0"/>
              <a:t>Included in your VA payment</a:t>
            </a:r>
            <a:br>
              <a:rPr lang="en-US" sz="2400" dirty="0" smtClean="0"/>
            </a:br>
            <a:endParaRPr lang="en-US" sz="1200" dirty="0" smtClean="0"/>
          </a:p>
          <a:p>
            <a:pPr>
              <a:defRPr/>
            </a:pPr>
            <a:r>
              <a:rPr lang="en-US" sz="2400" dirty="0" smtClean="0"/>
              <a:t>Provide the VA with a copy of the portion of your enlistment contract which states the Army College Fund award with the date and all signatures</a:t>
            </a:r>
            <a:endParaRPr lang="en-US" sz="2400" dirty="0" smtClean="0">
              <a:effectLst>
                <a:outerShdw blurRad="38100" dist="38100" dir="2700000" algn="tl">
                  <a:srgbClr val="C0C0C0"/>
                </a:outerShdw>
              </a:effectLst>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304800"/>
            <a:ext cx="1097280" cy="93636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381000"/>
            <a:ext cx="822960" cy="749262"/>
          </a:xfrm>
          <a:prstGeom prst="rect">
            <a:avLst/>
          </a:prstGeom>
        </p:spPr>
      </p:pic>
      <p:pic>
        <p:nvPicPr>
          <p:cNvPr id="4" name="Recorded Sounds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72000" y="553915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38200" y="457200"/>
            <a:ext cx="7772400" cy="1143000"/>
          </a:xfrm>
        </p:spPr>
        <p:txBody>
          <a:bodyPr/>
          <a:lstStyle/>
          <a:p>
            <a:pPr>
              <a:spcBef>
                <a:spcPct val="50000"/>
              </a:spcBef>
              <a:defRPr/>
            </a:pPr>
            <a:r>
              <a:rPr lang="en-US" b="1" dirty="0" smtClean="0">
                <a:effectLst>
                  <a:outerShdw blurRad="38100" dist="38100" dir="2700000" algn="tl">
                    <a:srgbClr val="000000">
                      <a:alpha val="43137"/>
                    </a:srgbClr>
                  </a:outerShdw>
                </a:effectLst>
              </a:rPr>
              <a:t>Post 9/11 GI Bill:</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Chapter 33</a:t>
            </a:r>
            <a:endParaRPr lang="en-US" b="1" dirty="0">
              <a:solidFill>
                <a:schemeClr val="tx1"/>
              </a:solidFill>
              <a:effectLst>
                <a:outerShdw blurRad="38100" dist="38100" dir="2700000" algn="tl">
                  <a:srgbClr val="000000">
                    <a:alpha val="43137"/>
                  </a:srgbClr>
                </a:outerShdw>
              </a:effectLst>
            </a:endParaRPr>
          </a:p>
        </p:txBody>
      </p:sp>
      <p:sp>
        <p:nvSpPr>
          <p:cNvPr id="14339" name="Rectangle 3"/>
          <p:cNvSpPr>
            <a:spLocks noGrp="1" noChangeArrowheads="1"/>
          </p:cNvSpPr>
          <p:nvPr>
            <p:ph idx="1"/>
          </p:nvPr>
        </p:nvSpPr>
        <p:spPr>
          <a:xfrm>
            <a:off x="228600" y="1676400"/>
            <a:ext cx="8686800" cy="5029200"/>
          </a:xfrm>
        </p:spPr>
        <p:txBody>
          <a:bodyPr anchor="ctr" anchorCtr="1"/>
          <a:lstStyle/>
          <a:p>
            <a:pPr marL="381000" indent="-381000">
              <a:lnSpc>
                <a:spcPct val="90000"/>
              </a:lnSpc>
              <a:spcAft>
                <a:spcPct val="20000"/>
              </a:spcAft>
              <a:buNone/>
              <a:defRPr/>
            </a:pPr>
            <a:r>
              <a:rPr lang="en-US" dirty="0" smtClean="0"/>
              <a:t>				    </a:t>
            </a:r>
            <a:r>
              <a:rPr lang="en-US" b="1" dirty="0" smtClean="0">
                <a:solidFill>
                  <a:srgbClr val="FF0000"/>
                </a:solidFill>
              </a:rPr>
              <a:t>Eligibility</a:t>
            </a:r>
          </a:p>
          <a:p>
            <a:pPr marL="381000" indent="-381000">
              <a:lnSpc>
                <a:spcPct val="90000"/>
              </a:lnSpc>
              <a:spcAft>
                <a:spcPct val="20000"/>
              </a:spcAft>
              <a:defRPr/>
            </a:pPr>
            <a:r>
              <a:rPr lang="en-US" sz="2800" dirty="0" smtClean="0"/>
              <a:t>Based on Active Duty service after 10 Sept 2001</a:t>
            </a:r>
          </a:p>
          <a:p>
            <a:pPr marL="381000" indent="-381000">
              <a:lnSpc>
                <a:spcPct val="90000"/>
              </a:lnSpc>
              <a:spcBef>
                <a:spcPct val="50000"/>
              </a:spcBef>
              <a:buClr>
                <a:schemeClr val="tx1"/>
              </a:buClr>
              <a:defRPr/>
            </a:pPr>
            <a:r>
              <a:rPr lang="en-US" sz="2800" dirty="0" smtClean="0"/>
              <a:t>Fully honorable discharge</a:t>
            </a:r>
            <a:endParaRPr lang="en-US" sz="2800" i="1" dirty="0" smtClean="0"/>
          </a:p>
          <a:p>
            <a:pPr marL="381000" indent="-381000">
              <a:lnSpc>
                <a:spcPct val="90000"/>
              </a:lnSpc>
              <a:spcBef>
                <a:spcPct val="50000"/>
              </a:spcBef>
              <a:buClr>
                <a:schemeClr val="tx1"/>
              </a:buClr>
              <a:defRPr/>
            </a:pPr>
            <a:r>
              <a:rPr lang="en-US" sz="2800" dirty="0" smtClean="0"/>
              <a:t>Discharged or released for:</a:t>
            </a:r>
          </a:p>
          <a:p>
            <a:pPr marL="838200" lvl="1" indent="-381000">
              <a:lnSpc>
                <a:spcPct val="90000"/>
              </a:lnSpc>
              <a:buClr>
                <a:schemeClr val="tx1"/>
              </a:buClr>
              <a:defRPr/>
            </a:pPr>
            <a:r>
              <a:rPr lang="en-US" dirty="0" smtClean="0"/>
              <a:t>Hardship </a:t>
            </a:r>
          </a:p>
          <a:p>
            <a:pPr marL="838200" lvl="1" indent="-381000">
              <a:lnSpc>
                <a:spcPct val="90000"/>
              </a:lnSpc>
              <a:buClr>
                <a:schemeClr val="tx1"/>
              </a:buClr>
              <a:defRPr/>
            </a:pPr>
            <a:r>
              <a:rPr lang="en-US" dirty="0" smtClean="0"/>
              <a:t>Injury existing prior to service</a:t>
            </a:r>
            <a:endParaRPr lang="en-US" i="1" dirty="0" smtClean="0"/>
          </a:p>
          <a:p>
            <a:pPr marL="838200" lvl="1" indent="-381000">
              <a:lnSpc>
                <a:spcPct val="90000"/>
              </a:lnSpc>
              <a:buClr>
                <a:schemeClr val="tx1"/>
              </a:buClr>
              <a:defRPr/>
            </a:pPr>
            <a:r>
              <a:rPr lang="en-US" dirty="0" smtClean="0"/>
              <a:t>Condition interfered with duty</a:t>
            </a:r>
          </a:p>
          <a:p>
            <a:pPr marL="838200" lvl="1" indent="-381000">
              <a:lnSpc>
                <a:spcPct val="90000"/>
              </a:lnSpc>
              <a:buClr>
                <a:schemeClr val="tx1"/>
              </a:buClr>
              <a:buNone/>
              <a:defRPr/>
            </a:pPr>
            <a:endParaRPr lang="en-US" sz="1400" b="1" dirty="0" smtClean="0"/>
          </a:p>
          <a:p>
            <a:pPr marL="838200" lvl="1" indent="-381000">
              <a:lnSpc>
                <a:spcPct val="90000"/>
              </a:lnSpc>
              <a:buClr>
                <a:schemeClr val="tx1"/>
              </a:buClr>
              <a:buNone/>
              <a:defRPr/>
            </a:pPr>
            <a:r>
              <a:rPr lang="en-US" sz="2400" b="1" dirty="0" smtClean="0"/>
              <a:t>YOU HAVE 15 YEARS TO USE 36 MONTHS OF BENEFITS!</a:t>
            </a:r>
            <a:endParaRPr lang="en-US" sz="2400" dirty="0" smtClean="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381000"/>
            <a:ext cx="1097280" cy="93636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533400"/>
            <a:ext cx="822960" cy="749262"/>
          </a:xfrm>
          <a:prstGeom prst="rect">
            <a:avLst/>
          </a:prstGeom>
        </p:spPr>
      </p:pic>
      <p:pic>
        <p:nvPicPr>
          <p:cNvPr id="4" name="Recorded Sounds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52600" y="168913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229600" cy="1143000"/>
          </a:xfrm>
        </p:spPr>
        <p:txBody>
          <a:bodyPr/>
          <a:lstStyle/>
          <a:p>
            <a:pPr>
              <a:defRPr/>
            </a:pPr>
            <a:r>
              <a:rPr lang="en-US" b="1" dirty="0" smtClean="0">
                <a:effectLst>
                  <a:outerShdw blurRad="38100" dist="38100" dir="2700000" algn="tl">
                    <a:srgbClr val="000000">
                      <a:alpha val="43137"/>
                    </a:srgbClr>
                  </a:outerShdw>
                </a:effectLst>
              </a:rPr>
              <a:t>Post 9/11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Entitlements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33400" y="1676400"/>
            <a:ext cx="8229600" cy="5181600"/>
          </a:xfrm>
        </p:spPr>
        <p:txBody>
          <a:bodyPr/>
          <a:lstStyle/>
          <a:p>
            <a:pPr marL="285750" indent="-282575">
              <a:spcBef>
                <a:spcPts val="566"/>
              </a:spcBef>
              <a:buNone/>
              <a:defRPr/>
            </a:pPr>
            <a:r>
              <a:rPr lang="en-US" dirty="0" smtClean="0"/>
              <a:t>   You will have 36 months of entitlements</a:t>
            </a:r>
          </a:p>
          <a:p>
            <a:pPr marL="285750" indent="-282575">
              <a:spcBef>
                <a:spcPts val="566"/>
              </a:spcBef>
              <a:buNone/>
              <a:defRPr/>
            </a:pPr>
            <a:r>
              <a:rPr lang="en-US" dirty="0" smtClean="0"/>
              <a:t>   or whatever amount is left from previous use of VA benefits (MGIB,Top Up, etc.)</a:t>
            </a:r>
            <a:br>
              <a:rPr lang="en-US" dirty="0" smtClean="0"/>
            </a:br>
            <a:endParaRPr lang="en-US" sz="2000" dirty="0" smtClean="0"/>
          </a:p>
          <a:p>
            <a:pPr marL="285750" indent="-282575">
              <a:spcBef>
                <a:spcPts val="566"/>
              </a:spcBef>
              <a:defRPr/>
            </a:pPr>
            <a:r>
              <a:rPr lang="en-US" dirty="0" smtClean="0"/>
              <a:t>Pays all public school in-state tuition and fees, both undergraduate and graduate</a:t>
            </a:r>
          </a:p>
          <a:p>
            <a:pPr marL="285750" indent="-282575">
              <a:spcBef>
                <a:spcPts val="566"/>
              </a:spcBef>
              <a:defRPr/>
            </a:pPr>
            <a:r>
              <a:rPr lang="en-US" dirty="0" smtClean="0"/>
              <a:t>Tuition &amp; fees paid directly to school</a:t>
            </a:r>
          </a:p>
          <a:p>
            <a:pPr marL="285750" indent="-282575">
              <a:spcBef>
                <a:spcPts val="566"/>
              </a:spcBef>
              <a:defRPr/>
            </a:pPr>
            <a:r>
              <a:rPr lang="en-US" dirty="0" smtClean="0"/>
              <a:t>Private and foreign school costs are capped </a:t>
            </a:r>
            <a:br>
              <a:rPr lang="en-US" dirty="0" smtClean="0"/>
            </a:br>
            <a:endParaRPr lang="en-US" sz="2000" dirty="0" smtClean="0"/>
          </a:p>
          <a:p>
            <a:pPr>
              <a:defRPr/>
            </a:pPr>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304800"/>
            <a:ext cx="1097280" cy="93636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381000"/>
            <a:ext cx="822960" cy="749262"/>
          </a:xfrm>
          <a:prstGeom prst="rect">
            <a:avLst/>
          </a:prstGeom>
        </p:spPr>
      </p:pic>
      <p:pic>
        <p:nvPicPr>
          <p:cNvPr id="6" name="Recorded Sounds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09292" y="5791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3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1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 Master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MCOM Briefing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ent Slide Master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8754</TotalTime>
  <Words>2143</Words>
  <Application>Microsoft Office PowerPoint</Application>
  <PresentationFormat>On-screen Show (4:3)</PresentationFormat>
  <Paragraphs>212</Paragraphs>
  <Slides>21</Slides>
  <Notes>21</Notes>
  <HiddenSlides>0</HiddenSlides>
  <MMClips>21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21</vt:i4>
      </vt:variant>
    </vt:vector>
  </HeadingPairs>
  <TitlesOfParts>
    <vt:vector size="32" baseType="lpstr">
      <vt:lpstr>Arial</vt:lpstr>
      <vt:lpstr>Arial Black</vt:lpstr>
      <vt:lpstr>Arial Narrow</vt:lpstr>
      <vt:lpstr>Calibri</vt:lpstr>
      <vt:lpstr>Helvetica</vt:lpstr>
      <vt:lpstr>Tahoma</vt:lpstr>
      <vt:lpstr>Times New Roman</vt:lpstr>
      <vt:lpstr>1_Office Theme</vt:lpstr>
      <vt:lpstr>Content Slide Master Template</vt:lpstr>
      <vt:lpstr>IMCOM Briefing Template</vt:lpstr>
      <vt:lpstr>1_Content Slide Master Template</vt:lpstr>
      <vt:lpstr>PowerPoint Presentation</vt:lpstr>
      <vt:lpstr>OVERVIEW</vt:lpstr>
      <vt:lpstr>Montgomery GI Bill  (MGIB): Chapter 30  </vt:lpstr>
      <vt:lpstr>MGIB – Chapter 30</vt:lpstr>
      <vt:lpstr>MGIB – Buy-Up </vt:lpstr>
      <vt:lpstr>MGIB Refund</vt:lpstr>
      <vt:lpstr>Army College Fund</vt:lpstr>
      <vt:lpstr>Post 9/11 GI Bill: Chapter 33</vt:lpstr>
      <vt:lpstr>Post 9/11  Entitlements</vt:lpstr>
      <vt:lpstr>Conversion to  Post 9/11</vt:lpstr>
      <vt:lpstr>Post 9/11 GI Bill: Active Duty Exclusions</vt:lpstr>
      <vt:lpstr>Benefit Payments/Tiers</vt:lpstr>
      <vt:lpstr>Monthly Housing  Allowance (MHA)  </vt:lpstr>
      <vt:lpstr>Books &amp; Supplies</vt:lpstr>
      <vt:lpstr>Yellow Ribbon  Program</vt:lpstr>
      <vt:lpstr>PowerPoint Presentation</vt:lpstr>
      <vt:lpstr>PowerPoint Presentation</vt:lpstr>
      <vt:lpstr>PowerPoint Presentation</vt:lpstr>
      <vt:lpstr>How to Apply  Apply for education benefits                  This application is equivalent to Form 22-1990 (Application for VA Education Benefits). Prepare What you need to fill out this application Social Security number (required) Military history (required) Basic information about the school or training facility where you want to attend (required) Bank account direct deposit information Education history You won’t be able to save your work or come back to finish. So before you start, it’s a good idea to gather information about your military and education history, and the school you want to attend. An accredited representative with a Veterans Service Organization (VSO) can help you pick the right program. Learn about educational programs See what benefits you’ll get at the school you want to attend. Use the GI Bill Comparison Tool. Apply to manage your Benefit Complete this form. VA Review How long does it take VA to make a decision? We usually process claims within 30 days. What should I do while I wait? The transition from military to civilian life can be challenging. VA offers tools and counseling programs to help you make the most of your educational options. What if VA needs more information? We will contact you if we need more information. Decision We usually process claims within 30 days. You’ll get a Certificate of Eligibility (COE) or Award Letter in the mail if your application was approved. If your application was not approved, you’ll get a denial letter in the mail.   </vt:lpstr>
      <vt:lpstr>Additional  Information</vt:lpstr>
      <vt:lpstr>Thank you  for  your Service!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Benjamin B. Dawson</dc:creator>
  <cp:lastModifiedBy>Pat Young</cp:lastModifiedBy>
  <cp:revision>1015</cp:revision>
  <dcterms:created xsi:type="dcterms:W3CDTF">1998-06-01T17:44:57Z</dcterms:created>
  <dcterms:modified xsi:type="dcterms:W3CDTF">2018-03-02T17:22:43Z</dcterms:modified>
</cp:coreProperties>
</file>