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9" r:id="rId4"/>
    <p:sldId id="277" r:id="rId5"/>
    <p:sldId id="257" r:id="rId6"/>
    <p:sldId id="271" r:id="rId7"/>
    <p:sldId id="275" r:id="rId8"/>
    <p:sldId id="270" r:id="rId9"/>
    <p:sldId id="272" r:id="rId10"/>
    <p:sldId id="276" r:id="rId11"/>
    <p:sldId id="273" r:id="rId12"/>
    <p:sldId id="274" r:id="rId13"/>
    <p:sldId id="281" r:id="rId14"/>
    <p:sldId id="282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445610"/>
            <a:ext cx="8144134" cy="137307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3ID FITNESS LOCKED DOWN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Brought to you by WINN ACH Department of Rehabilitation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197" y="2694661"/>
            <a:ext cx="1457643" cy="145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0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WORKOUT PLAN – ACTIVE RECOVERY DAY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After performing proper warm up routine and stretching: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Complete a 2 mile run at own pace—Alternate activity: Bike, Hiking, Fast Pace Walk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Distance can be modified as needed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Substitute alternate equipment such as but not limited to: rower, jump rope, heavy bag etc. is available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you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Immediately following run/activity: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Perform self paced stretching as listed below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2047"/>
              </p:ext>
            </p:extLst>
          </p:nvPr>
        </p:nvGraphicFramePr>
        <p:xfrm>
          <a:off x="831010" y="2664315"/>
          <a:ext cx="851379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897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256897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Movement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Seated Hamstring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Bend and Reach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Quad 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Lunge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Twists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Butterfly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Lateral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Lunge and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Piriformis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Hip Circles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/ Back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and Reach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Cobra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pose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20x5sec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12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WORKOUT PLAN CHARLIE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	</a:t>
            </a:r>
            <a:endParaRPr lang="en-US" u="sng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Primary Exercises-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Can </a:t>
            </a: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Be Performed With Body Armor If You Wish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AS MANY ROUNDS AS POSSIBLE (AMRAP) 30 MIN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Perform on NON-CONSECUTIVE days with active recovery workout between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	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</a:rPr>
              <a:t>			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24277"/>
              </p:ext>
            </p:extLst>
          </p:nvPr>
        </p:nvGraphicFramePr>
        <p:xfrm>
          <a:off x="831010" y="2838090"/>
          <a:ext cx="8128000" cy="370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37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Push-Ups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Burpees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Staggered Squat Jump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Air Squat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Frog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Jumps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/ Back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Lateral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Lunge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¼ Turn Jump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Straddle Run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/ 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Tuck Jump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37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117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WORKOUT PLAN CHARLIE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Primary 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Exercises- Continued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66156"/>
              </p:ext>
            </p:extLst>
          </p:nvPr>
        </p:nvGraphicFramePr>
        <p:xfrm>
          <a:off x="831010" y="2510286"/>
          <a:ext cx="8128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309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Spiderman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Push-Ups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Flutter Kicks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Swimmers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Side Plank (EA)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Bicycles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V-Ups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Heel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Taps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Bent Leg Raise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30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Hollow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636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WORKOUT PLAN – ACTIVE RECOVERY DAY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After performing proper warm up routine and stretching: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Complete a 2 mile run at own pace—Alternate activity: Bike, Hiking, Fast Pace Walk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Distance can be modified as needed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Substitute alternate equipment such as but not limited to: rower, jump rope, heavy bag etc. is available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you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Immediately following run/activity: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Perform self paced stretching as listed below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46432"/>
              </p:ext>
            </p:extLst>
          </p:nvPr>
        </p:nvGraphicFramePr>
        <p:xfrm>
          <a:off x="831010" y="2664315"/>
          <a:ext cx="851379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897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256897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Movement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Seated Hamstring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Bend and Reach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Quad 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Lunge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Twists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 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Butterfly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Lateral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Lunge and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Piriformis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Hip Circles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/ Back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and Reach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Cobra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pose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20x5sec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54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933" y="188758"/>
            <a:ext cx="902035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WORKOUT PLAN DELTA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Primary 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Exercises- Continued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84561"/>
              </p:ext>
            </p:extLst>
          </p:nvPr>
        </p:nvGraphicFramePr>
        <p:xfrm>
          <a:off x="3042456" y="1314073"/>
          <a:ext cx="570039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198">
                  <a:extLst>
                    <a:ext uri="{9D8B030D-6E8A-4147-A177-3AD203B41FA5}">
                      <a16:colId xmlns:a16="http://schemas.microsoft.com/office/drawing/2014/main" xmlns="" val="3060356925"/>
                    </a:ext>
                  </a:extLst>
                </a:gridCol>
                <a:gridCol w="2850198">
                  <a:extLst>
                    <a:ext uri="{9D8B030D-6E8A-4147-A177-3AD203B41FA5}">
                      <a16:colId xmlns:a16="http://schemas.microsoft.com/office/drawing/2014/main" xmlns="" val="4283577089"/>
                    </a:ext>
                  </a:extLst>
                </a:gridCol>
              </a:tblGrid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5429555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Push-ups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x30sec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8866361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Burpees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x30sec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6750225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Overhead Press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x30sec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902534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Supine Press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x30sec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4915106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Flutter Kicks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7392123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Run/Jog/Walk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x90sec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4005707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Hollow Holds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6427855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Run/Jog/Walk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9328426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Bicycles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3628835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Run/Jog/Walk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0230599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066424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Run/Jog/Walk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31457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</a:t>
                      </a:r>
                      <a:r>
                        <a:rPr lang="en-US" sz="1600" baseline="0" dirty="0" smtClean="0"/>
                        <a:t> and Outs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5090685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Run/Jog/Walk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875509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Side planks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x30sec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42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490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257" y="586596"/>
            <a:ext cx="838487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WINNACH DEPARTMENT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OF REHAB CONTRIBUTORS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u="sng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CPT Krystyna Perez, PT, DPT– Chief, Physical Therapy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SSG</a:t>
            </a:r>
            <a:r>
              <a:rPr kumimoji="0" lang="en-US" sz="2400" i="0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William Manns III– NCOIC, Physical Therapy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aseline="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Kyle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Whitley, PTA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Briana Bowen, PTA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Gabriel Morgan, PT, DPT, CSCS, USA-W </a:t>
            </a:r>
            <a:r>
              <a:rPr lang="en-US" sz="2400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lvl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1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Timer Apps</a:t>
            </a:r>
            <a:endParaRPr lang="en-US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Intervals Pro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Seconds</a:t>
            </a:r>
            <a:endParaRPr kumimoji="0" lang="en-US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Online Adjunct</a:t>
            </a:r>
            <a:r>
              <a:rPr kumimoji="0" lang="en-US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Resources for </a:t>
            </a:r>
            <a:r>
              <a:rPr kumimoji="0" lang="en-US" i="0" u="sng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Soliders</a:t>
            </a:r>
            <a:r>
              <a:rPr kumimoji="0" lang="en-US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FM 7-22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Marne 3ID Fort Stewart/ HHA app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kumimoji="0" lang="en-US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SMART</a:t>
            </a:r>
            <a:r>
              <a:rPr kumimoji="0" lang="en-US" i="0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PRT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681" y="2512714"/>
            <a:ext cx="2979886" cy="297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65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257" y="586596"/>
            <a:ext cx="838487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Arial Narrow" panose="020B0606020202030204" pitchFamily="34" charset="0"/>
              </a:rPr>
              <a:t>PURPOSE:</a:t>
            </a:r>
          </a:p>
          <a:p>
            <a:endParaRPr lang="en-US" sz="3200" b="1" u="sng" dirty="0"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To provide soldiers with a source of physical training during social distancing while utilizing no equipment other than standard issue body armor. 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600" b="1" u="sng" dirty="0" smtClean="0">
                <a:latin typeface="Arial Narrow" panose="020B0606020202030204" pitchFamily="34" charset="0"/>
              </a:rPr>
              <a:t>GOAL:</a:t>
            </a:r>
            <a:endParaRPr lang="en-US" sz="3200" dirty="0" smtClean="0">
              <a:latin typeface="Arial Narrow" panose="020B0606020202030204" pitchFamily="34" charset="0"/>
            </a:endParaRPr>
          </a:p>
          <a:p>
            <a:endParaRPr lang="en-US" sz="3200" b="1" u="sng" dirty="0">
              <a:latin typeface="Arial Narrow" panose="020B0606020202030204" pitchFamily="34" charset="0"/>
            </a:endParaRPr>
          </a:p>
          <a:p>
            <a:r>
              <a:rPr lang="en-US" sz="3200" dirty="0" smtClean="0">
                <a:latin typeface="Arial Narrow" panose="020B0606020202030204" pitchFamily="34" charset="0"/>
              </a:rPr>
              <a:t>To maintain physical readiness while adhering to social distancing and CDC standards.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27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2257" y="586596"/>
            <a:ext cx="838487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Arial Narrow" panose="020B0606020202030204" pitchFamily="34" charset="0"/>
              </a:rPr>
              <a:t>Instructions for Soldier:</a:t>
            </a:r>
          </a:p>
          <a:p>
            <a:endParaRPr lang="en-US" sz="2000" b="1" u="sng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Workouts/Conditioning are to be performed on NON-CONSECUTIVE days with ALTERNATE training between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Perform preparatory workout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Complete any PHYSICAL workout followed by its corresponding CONDITIONING routine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Repeat preparatory workout for cool down / stretching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arrow" panose="020B0606020202030204" pitchFamily="34" charset="0"/>
            </a:endParaRPr>
          </a:p>
          <a:p>
            <a:r>
              <a:rPr lang="en-US" sz="1400" dirty="0" smtClean="0">
                <a:latin typeface="Arial Narrow" panose="020B0606020202030204" pitchFamily="34" charset="0"/>
              </a:rPr>
              <a:t>****Program is designed to be used in order given, but may be modified by individual soldier****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48519"/>
              </p:ext>
            </p:extLst>
          </p:nvPr>
        </p:nvGraphicFramePr>
        <p:xfrm>
          <a:off x="1181819" y="4299626"/>
          <a:ext cx="10369912" cy="129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416">
                  <a:extLst>
                    <a:ext uri="{9D8B030D-6E8A-4147-A177-3AD203B41FA5}">
                      <a16:colId xmlns:a16="http://schemas.microsoft.com/office/drawing/2014/main" xmlns="" val="4185146261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2739502161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995634124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658109163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3446679355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1358714825"/>
                    </a:ext>
                  </a:extLst>
                </a:gridCol>
                <a:gridCol w="1481416">
                  <a:extLst>
                    <a:ext uri="{9D8B030D-6E8A-4147-A177-3AD203B41FA5}">
                      <a16:colId xmlns:a16="http://schemas.microsoft.com/office/drawing/2014/main" xmlns="" val="4101969077"/>
                    </a:ext>
                  </a:extLst>
                </a:gridCol>
              </a:tblGrid>
              <a:tr h="41902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Mon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Tues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Wed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Thurs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Fri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Sat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Sun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1830379"/>
                  </a:ext>
                </a:extLst>
              </a:tr>
              <a:tr h="87374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Alpha Workout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Alternate Workout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Bravo Workout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Alternate Workout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Charlie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Workout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Alternate Workout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Delta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Workout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Prep movements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437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455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6762" y="785004"/>
            <a:ext cx="86264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 Narrow" panose="020B0606020202030204" pitchFamily="34" charset="0"/>
              </a:rPr>
              <a:t>PREPARATORY MOVEMENTS-WARM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Spend at least 10-15 min performing prep movements to fully prepare tissues for dynamic activity.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</a:rPr>
              <a:t>Prior to performing preparatory movements, complete 5 minute walk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414999"/>
              </p:ext>
            </p:extLst>
          </p:nvPr>
        </p:nvGraphicFramePr>
        <p:xfrm>
          <a:off x="836762" y="2871349"/>
          <a:ext cx="851379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897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256897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Movement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Seated Hamstring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Stretching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Bend and Reach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Quad 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Lunge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Twists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X15 </a:t>
                      </a:r>
                      <a:r>
                        <a:rPr lang="en-US" sz="160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Butterfly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Lateral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Lunge and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Piriformis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Hip Circles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/ Back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x30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Squat and Reach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254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Cobra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pose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20x5sec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23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 Narrow" panose="020B0606020202030204" pitchFamily="34" charset="0"/>
              </a:rPr>
              <a:t>WORKOUT PLAN ALPHA</a:t>
            </a:r>
            <a:endParaRPr lang="en-US" u="sng" dirty="0">
              <a:latin typeface="Arial Narrow" panose="020B0606020202030204" pitchFamily="34" charset="0"/>
            </a:endParaRPr>
          </a:p>
          <a:p>
            <a:r>
              <a:rPr lang="en-US" b="1" u="sng" dirty="0" smtClean="0">
                <a:latin typeface="Arial Narrow" panose="020B0606020202030204" pitchFamily="34" charset="0"/>
              </a:rPr>
              <a:t>Primary Exercises-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To Be Performed With Body Armor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AS MANY ROUNDS AS POSSIBLE (AMRAP) x30 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Perform </a:t>
            </a:r>
            <a:r>
              <a:rPr lang="en-US" dirty="0">
                <a:solidFill>
                  <a:prstClr val="white"/>
                </a:solidFill>
                <a:latin typeface="Arial Narrow" panose="020B0606020202030204" pitchFamily="34" charset="0"/>
              </a:rPr>
              <a:t>on NON-CONSECUTIVE days with active recovery workout between </a:t>
            </a:r>
            <a:r>
              <a:rPr lang="en-US" dirty="0"/>
              <a:t>		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4691"/>
              </p:ext>
            </p:extLst>
          </p:nvPr>
        </p:nvGraphicFramePr>
        <p:xfrm>
          <a:off x="831010" y="2769079"/>
          <a:ext cx="8128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28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Air Squats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Mountain Climbers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Walking Lunges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Side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Plank with lateral raise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Burpee jumps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28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Squat 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186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 Narrow" panose="020B0606020202030204" pitchFamily="34" charset="0"/>
              </a:rPr>
              <a:t>WORKOUT PLAN ALPHA</a:t>
            </a:r>
            <a:r>
              <a:rPr lang="en-US" dirty="0">
                <a:latin typeface="Arial Narrow" panose="020B0606020202030204" pitchFamily="34" charset="0"/>
              </a:rPr>
              <a:t>								</a:t>
            </a:r>
          </a:p>
          <a:p>
            <a:r>
              <a:rPr lang="en-US" b="1" u="sng" dirty="0">
                <a:latin typeface="Arial Narrow" panose="020B0606020202030204" pitchFamily="34" charset="0"/>
              </a:rPr>
              <a:t>Primary </a:t>
            </a:r>
            <a:r>
              <a:rPr lang="en-US" b="1" u="sng" dirty="0" smtClean="0">
                <a:latin typeface="Arial Narrow" panose="020B0606020202030204" pitchFamily="34" charset="0"/>
              </a:rPr>
              <a:t>Exercises-Continued</a:t>
            </a:r>
          </a:p>
          <a:p>
            <a:endParaRPr lang="en-US" dirty="0"/>
          </a:p>
          <a:p>
            <a:r>
              <a:rPr lang="en-US" dirty="0"/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54539"/>
              </p:ext>
            </p:extLst>
          </p:nvPr>
        </p:nvGraphicFramePr>
        <p:xfrm>
          <a:off x="831010" y="2277373"/>
          <a:ext cx="8128000" cy="415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Flutter Kicks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x90sec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Hollow Holds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x90sec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Bicycles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x90sec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Toe Touches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Sprint/Run/Jog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x90sec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Sprint/Run/Jog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404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WORKOUT PLAN –</a:t>
            </a:r>
            <a:r>
              <a:rPr lang="en-US" sz="32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ACTIVE RECOVERY DAY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After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performing proper warm up routine and stretching:</a:t>
            </a:r>
            <a:endParaRPr lang="en-US" sz="1600" baseline="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Complete a 2 mile run at own pace—Alternate activity: Bike, Hiking, Fast Pace Walk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Distance can be modified as needed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Arial Narrow" panose="020B0606020202030204" pitchFamily="34" charset="0"/>
              </a:rPr>
              <a:t>Substitute alternate equipment such as but not limited to: rower, jump rope, heavy bag etc. </a:t>
            </a:r>
            <a:r>
              <a:rPr lang="en-US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if </a:t>
            </a:r>
            <a:r>
              <a:rPr lang="en-US" sz="1600" dirty="0">
                <a:solidFill>
                  <a:prstClr val="white"/>
                </a:solidFill>
                <a:latin typeface="Arial Narrow" panose="020B0606020202030204" pitchFamily="34" charset="0"/>
              </a:rPr>
              <a:t>available to </a:t>
            </a:r>
            <a:r>
              <a:rPr lang="en-US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you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Immediately following run/activity: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Perform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self paced stretching as listed below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	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00393"/>
              </p:ext>
            </p:extLst>
          </p:nvPr>
        </p:nvGraphicFramePr>
        <p:xfrm>
          <a:off x="831010" y="2664315"/>
          <a:ext cx="8513794" cy="388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897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256897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530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Movement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Seated Hamstring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Stretching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Bend and Reach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Quad 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Lunge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Twists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X15 </a:t>
                      </a:r>
                      <a:r>
                        <a:rPr lang="en-US" sz="160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Butterfly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Lateral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Lunge and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Piriformis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Stretch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5x20sec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Hip Circles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Fwd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/ Back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x15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 Narrow" panose="020B0606020202030204" pitchFamily="34" charset="0"/>
                        </a:rPr>
                        <a:t>ea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Squat and Reach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15x5sec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53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Cobra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pose</a:t>
                      </a:r>
                      <a:endParaRPr lang="en-US" sz="16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20x5sec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Hold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40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716528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WORKOUT PLAN BRAVO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	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Primary Exercises-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To Be Performed With Body Armor– Use </a:t>
            </a: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In Place Of Weights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AS MANY ROUNDS AS POSSIBLE (AMRAP) 30 MIN</a:t>
            </a:r>
            <a:endParaRPr lang="en-US" noProof="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Perform </a:t>
            </a:r>
            <a:r>
              <a:rPr lang="en-US" dirty="0">
                <a:solidFill>
                  <a:prstClr val="white"/>
                </a:solidFill>
                <a:latin typeface="Arial Narrow" panose="020B0606020202030204" pitchFamily="34" charset="0"/>
              </a:rPr>
              <a:t>on NON-CONSECUTIVE days with active recovery workout between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97681"/>
              </p:ext>
            </p:extLst>
          </p:nvPr>
        </p:nvGraphicFramePr>
        <p:xfrm>
          <a:off x="831010" y="2794957"/>
          <a:ext cx="8128000" cy="371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37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Reps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Push-Ups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Overhead Push 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Push-Up With 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Supine Chest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Press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Burpee Jumps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x30sec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37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x15sec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83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002060"/>
            </a:gs>
            <a:gs pos="56000">
              <a:schemeClr val="accent1">
                <a:lumMod val="91000"/>
              </a:schemeClr>
            </a:gs>
            <a:gs pos="80000">
              <a:srgbClr val="002060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526" y="690649"/>
            <a:ext cx="1200112" cy="11950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010" y="571143"/>
            <a:ext cx="902035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WORKOUT PLAN BRAVO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			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Primary 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Exercises-Continued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69299"/>
              </p:ext>
            </p:extLst>
          </p:nvPr>
        </p:nvGraphicFramePr>
        <p:xfrm>
          <a:off x="831010" y="2277373"/>
          <a:ext cx="8128000" cy="415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78586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06192524"/>
                    </a:ext>
                  </a:extLst>
                </a:gridCol>
              </a:tblGrid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Exercise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Reps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99718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Scissor Kicks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30sec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7884827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90sec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3812457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V-Up</a:t>
                      </a:r>
                      <a:endParaRPr lang="en-US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30sec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882909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90sec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38732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Quadruplex</a:t>
                      </a:r>
                      <a:endParaRPr lang="en-US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30sec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33247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Sprint/Run/Jog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90sec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81180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Bent Leg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Raise</a:t>
                      </a:r>
                      <a:endParaRPr lang="en-US" sz="1800" b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30sec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077196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Sprint/Run/Jog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90sec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314594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Swimmers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30sec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147211"/>
                  </a:ext>
                </a:extLst>
              </a:tr>
              <a:tr h="3773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Sprint/Run/Jog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90sec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37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404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Override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10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1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12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13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14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2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3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4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5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6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7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8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ppt/theme/themeOverride9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949</Words>
  <Application>Microsoft Office PowerPoint</Application>
  <PresentationFormat>Widescreen</PresentationFormat>
  <Paragraphs>400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Trebuchet MS</vt:lpstr>
      <vt:lpstr>Wingdings</vt:lpstr>
      <vt:lpstr>Berlin</vt:lpstr>
      <vt:lpstr>3ID FITNESS LOCKED DOWN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3ID COVID-19 PHYSICAL FITNESS</dc:title>
  <dc:creator>Whitley, Lonny K CIV USA MEDCOM</dc:creator>
  <cp:lastModifiedBy>Brayley, John M CTR</cp:lastModifiedBy>
  <cp:revision>51</cp:revision>
  <dcterms:created xsi:type="dcterms:W3CDTF">2020-04-02T17:34:05Z</dcterms:created>
  <dcterms:modified xsi:type="dcterms:W3CDTF">2020-04-10T19:31:01Z</dcterms:modified>
</cp:coreProperties>
</file>