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5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6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0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7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A0F7-0806-4074-A2F7-90AEF49C4B7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BF12-0EEC-4941-B04F-87279D4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9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sarmy.sill.id-training.mbx.ft-sill-casualty@army.mil" TargetMode="External"/><Relationship Id="rId2" Type="http://schemas.openxmlformats.org/officeDocument/2006/relationships/hyperlink" Target="mailto:Santonio.denton.civ@army.mi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CAO/CNO Recertification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http://jko.jfcom.mil/</a:t>
            </a:r>
          </a:p>
        </p:txBody>
      </p:sp>
    </p:spTree>
    <p:extLst>
      <p:ext uri="{BB962C8B-B14F-4D97-AF65-F5344CB8AC3E}">
        <p14:creationId xmlns:p14="http://schemas.microsoft.com/office/powerpoint/2010/main" val="236671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46009"/>
            <a:ext cx="9800801" cy="52679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521569" y="2127738"/>
            <a:ext cx="1125416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7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631114"/>
            <a:ext cx="10363200" cy="557022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360985" y="4844561"/>
            <a:ext cx="1125416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9" y="268941"/>
            <a:ext cx="11403940" cy="612961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077808" y="3333750"/>
            <a:ext cx="1125416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05" y="546847"/>
            <a:ext cx="10986977" cy="59055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312377" y="2137996"/>
            <a:ext cx="1125416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4" y="734098"/>
            <a:ext cx="10605247" cy="570032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074985" y="3834911"/>
            <a:ext cx="1125416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7371" y="5416062"/>
            <a:ext cx="6966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“SIMM” into the course number search box.  Enroll into all three </a:t>
            </a:r>
          </a:p>
          <a:p>
            <a:r>
              <a:rPr lang="en-US" dirty="0"/>
              <a:t>courses (SIMM01, SIMM02, SIMM03). You must score 80% or more in all</a:t>
            </a:r>
          </a:p>
          <a:p>
            <a:r>
              <a:rPr lang="en-US" dirty="0"/>
              <a:t>three courses to pass.</a:t>
            </a:r>
          </a:p>
        </p:txBody>
      </p:sp>
    </p:spTree>
    <p:extLst>
      <p:ext uri="{BB962C8B-B14F-4D97-AF65-F5344CB8AC3E}">
        <p14:creationId xmlns:p14="http://schemas.microsoft.com/office/powerpoint/2010/main" val="19968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377" y="1441938"/>
            <a:ext cx="6805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Once you have completed the three courses, email your certificates to </a:t>
            </a:r>
          </a:p>
          <a:p>
            <a:r>
              <a:rPr lang="en-US" dirty="0">
                <a:hlinkClick r:id="rId2"/>
              </a:rPr>
              <a:t>Jacob.b.gamble2.civ@army.mil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usarmy.sill.id-training.mbx.ft-sill-casualty@army.mil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0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7eb2ca4-663c-46c3-813a-d05925529f43">
      <Terms xmlns="http://schemas.microsoft.com/office/infopath/2007/PartnerControls"/>
    </lcf76f155ced4ddcb4097134ff3c332f>
    <TaxCatchAll xmlns="057f897f-4be5-4b22-8b74-4f1909f587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FCA16D0D4924E97D568E7E76A9C8B" ma:contentTypeVersion="17" ma:contentTypeDescription="Create a new document." ma:contentTypeScope="" ma:versionID="a29cd6e55ce7a24daf12f527eb3ab77c">
  <xsd:schema xmlns:xsd="http://www.w3.org/2001/XMLSchema" xmlns:xs="http://www.w3.org/2001/XMLSchema" xmlns:p="http://schemas.microsoft.com/office/2006/metadata/properties" xmlns:ns1="http://schemas.microsoft.com/sharepoint/v3" xmlns:ns2="37eb2ca4-663c-46c3-813a-d05925529f43" xmlns:ns3="057f897f-4be5-4b22-8b74-4f1909f5875a" targetNamespace="http://schemas.microsoft.com/office/2006/metadata/properties" ma:root="true" ma:fieldsID="58bd5784bbafd483ffed8ed430e1e42f" ns1:_="" ns2:_="" ns3:_="">
    <xsd:import namespace="http://schemas.microsoft.com/sharepoint/v3"/>
    <xsd:import namespace="37eb2ca4-663c-46c3-813a-d05925529f43"/>
    <xsd:import namespace="057f897f-4be5-4b22-8b74-4f1909f587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b2ca4-663c-46c3-813a-d05925529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f897f-4be5-4b22-8b74-4f1909f587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d5b2da-b5ef-4b96-85a4-552fac45a3eb}" ma:internalName="TaxCatchAll" ma:showField="CatchAllData" ma:web="057f897f-4be5-4b22-8b74-4f1909f587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8D067-698C-460F-8F59-5DF55EE4A7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16639-0E36-43D0-ABBE-39BB851CB8E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76715DF-63B5-48F9-9A53-72E7F3C9D4B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86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CAO/CNO Recertification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CAO/CNO Recertification Training</dc:title>
  <dc:creator>Babbes, Jessica L CPT  63RD RSC</dc:creator>
  <cp:lastModifiedBy>Cutler, John M Mr CIV USA IMCOM</cp:lastModifiedBy>
  <cp:revision>5</cp:revision>
  <dcterms:created xsi:type="dcterms:W3CDTF">2017-03-28T22:13:10Z</dcterms:created>
  <dcterms:modified xsi:type="dcterms:W3CDTF">2023-08-03T13:19:21Z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0x0101008EDFCA16D0D4924E97D568E7E76A9C8B</vt:lpwstr>
  </property>
</Properties>
</file>