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5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1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9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9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6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7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3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4B1748-455B-4C5C-89AB-E71B02E0A61E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D1ECC0-1715-4D79-A0EE-05DCEE696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0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g"/><Relationship Id="rId5" Type="http://schemas.openxmlformats.org/officeDocument/2006/relationships/hyperlink" Target="https://www.facebook.com/fort.novosel.chapels" TargetMode="External"/><Relationship Id="rId4" Type="http://schemas.openxmlformats.org/officeDocument/2006/relationships/hyperlink" Target="https://home.army.mil/novosel/chapla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6FBF3D-02F5-C1C2-73AB-947271D295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28" y="268262"/>
            <a:ext cx="4281503" cy="3618232"/>
          </a:xfrm>
          <a:prstGeom prst="rect">
            <a:avLst/>
          </a:prstGeom>
        </p:spPr>
      </p:pic>
      <p:sp>
        <p:nvSpPr>
          <p:cNvPr id="5" name="TextBox 7">
            <a:extLst>
              <a:ext uri="{FF2B5EF4-FFF2-40B4-BE49-F238E27FC236}">
                <a16:creationId xmlns:a16="http://schemas.microsoft.com/office/drawing/2014/main" id="{C6E6EEB7-1D34-DD60-C47F-DD41D39B844B}"/>
              </a:ext>
            </a:extLst>
          </p:cNvPr>
          <p:cNvSpPr txBox="1"/>
          <p:nvPr/>
        </p:nvSpPr>
        <p:spPr>
          <a:xfrm>
            <a:off x="286318" y="1232569"/>
            <a:ext cx="3015890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MAIN POST CHAPEL (BLDG 8940)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" b="1" u="sng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Catholic</a:t>
            </a:r>
          </a:p>
          <a:p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Sun                         0830         Confession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Sun                         0900         Mass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Tue-</a:t>
            </a:r>
            <a:r>
              <a:rPr lang="en-US" sz="1100" dirty="0">
                <a:latin typeface="Calibri" panose="020F0502020204030204" pitchFamily="34" charset="0"/>
                <a:ea typeface="Gulim" panose="020B0600000101010101" pitchFamily="34" charset="-127"/>
              </a:rPr>
              <a:t>Wed-Thu</a:t>
            </a: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       1145         Daily Mass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Sat                          1700         Mass</a:t>
            </a:r>
          </a:p>
          <a:p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Sat                          1600         Confession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Confession by appointment only Tue-Fri </a:t>
            </a:r>
            <a:r>
              <a:rPr lang="en-US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(call 334-255-9894)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Holy Days of Obligation Mass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1145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1700 </a:t>
            </a:r>
            <a:r>
              <a:rPr lang="en-US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(as applicable)</a:t>
            </a: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572EC5-D488-7632-ED58-3BE83F74CC4B}"/>
              </a:ext>
            </a:extLst>
          </p:cNvPr>
          <p:cNvSpPr/>
          <p:nvPr/>
        </p:nvSpPr>
        <p:spPr>
          <a:xfrm>
            <a:off x="292527" y="3206380"/>
            <a:ext cx="3121279" cy="24622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u="sng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WINGS CHAPEL (BLDG 6036)</a:t>
            </a:r>
          </a:p>
          <a:p>
            <a:endParaRPr lang="en-US" sz="400" b="1" u="sng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Latter-Day Saints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Sun      1100         Worship Service (Room 119)</a:t>
            </a:r>
          </a:p>
          <a:p>
            <a:endParaRPr 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Protestant 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Sun      0900         Worship Service (Traditional)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Sun      1100         Worship Service (Contemporary)</a:t>
            </a:r>
          </a:p>
          <a:p>
            <a:endParaRPr lang="en-US" sz="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Jewish          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en-US" sz="1000" dirty="0">
                <a:solidFill>
                  <a:srgbClr val="FF0000"/>
                </a:solidFill>
                <a:latin typeface="Lucida Calligraphy" panose="03010101010101010101" pitchFamily="66" charset="0"/>
                <a:cs typeface="Calibri" panose="020F0502020204030204" pitchFamily="34" charset="0"/>
              </a:rPr>
              <a:t> </a:t>
            </a:r>
            <a:endParaRPr lang="en-US" sz="1000" b="1" dirty="0">
              <a:solidFill>
                <a:srgbClr val="FF0000"/>
              </a:solidFill>
              <a:latin typeface="Lucida Calligraphy" panose="03010101010101010101" pitchFamily="66" charset="0"/>
              <a:cs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Thu      1830	 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Ma’Ariv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(Evening Service/Pizza)</a:t>
            </a:r>
          </a:p>
          <a:p>
            <a:r>
              <a:rPr lang="en-US" sz="1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sz="10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(10/24 July 2025 ONLY</a:t>
            </a:r>
            <a:r>
              <a:rPr lang="en-US" sz="1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3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Islamic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Fri        1250          Prayer Service (Rooms 148/149)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2A3C0CFE-A185-6AC9-909D-4B85B5837420}"/>
              </a:ext>
            </a:extLst>
          </p:cNvPr>
          <p:cNvSpPr txBox="1"/>
          <p:nvPr/>
        </p:nvSpPr>
        <p:spPr>
          <a:xfrm>
            <a:off x="3523879" y="3196125"/>
            <a:ext cx="33582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>
                <a:latin typeface="Calibri" panose="020F0502020204030204" pitchFamily="34" charset="0"/>
                <a:ea typeface="Gulim" panose="020B0600000101010101" pitchFamily="34" charset="-127"/>
              </a:rPr>
              <a:t>BIBLE STUDIES, BLDG 6036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" b="1" u="sng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sz="1400" b="1" dirty="0">
                <a:latin typeface="Calibri" panose="020F0502020204030204" pitchFamily="34" charset="0"/>
                <a:ea typeface="Gulim" panose="020B0600000101010101" pitchFamily="34" charset="-127"/>
              </a:rPr>
              <a:t>Catholic Women of the Chapel (CWOC)</a:t>
            </a:r>
          </a:p>
          <a:p>
            <a:r>
              <a:rPr lang="en-US" sz="1100" dirty="0">
                <a:latin typeface="Calibri" panose="020F0502020204030204" pitchFamily="34" charset="0"/>
                <a:ea typeface="Gulim" panose="020B0600000101010101" pitchFamily="34" charset="-127"/>
              </a:rPr>
              <a:t>Tue    0900</a:t>
            </a: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             Bible Study               Main Post Chapel</a:t>
            </a:r>
          </a:p>
          <a:p>
            <a:endParaRPr lang="en-US" sz="7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sz="1400" b="1" dirty="0">
                <a:latin typeface="Calibri" panose="020F0502020204030204" pitchFamily="34" charset="0"/>
                <a:ea typeface="Gulim" panose="020B0600000101010101" pitchFamily="34" charset="-127"/>
              </a:rPr>
              <a:t>Protestant Women of Chapel (PWOC)</a:t>
            </a:r>
          </a:p>
          <a:p>
            <a:r>
              <a:rPr lang="en-US" sz="1100" dirty="0">
                <a:latin typeface="Calibri" panose="020F0502020204030204" pitchFamily="34" charset="0"/>
                <a:ea typeface="Gulim" panose="020B0600000101010101" pitchFamily="34" charset="-127"/>
              </a:rPr>
              <a:t>Tue   0900              </a:t>
            </a: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Praise, Worship/Bible   Wings Chapel</a:t>
            </a:r>
          </a:p>
          <a:p>
            <a:endParaRPr lang="en-US" sz="9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sz="1400" b="1" dirty="0">
                <a:latin typeface="Calibri" panose="020F0502020204030204" pitchFamily="34" charset="0"/>
                <a:ea typeface="Gulim" panose="020B0600000101010101" pitchFamily="34" charset="-127"/>
              </a:rPr>
              <a:t>Tuesday Night Connect (TNC)</a:t>
            </a:r>
          </a:p>
          <a:p>
            <a:r>
              <a:rPr lang="en-US" sz="1100" dirty="0">
                <a:latin typeface="Calibri" panose="020F0502020204030204" pitchFamily="34" charset="0"/>
                <a:ea typeface="Gulim" panose="020B0600000101010101" pitchFamily="34" charset="-127"/>
              </a:rPr>
              <a:t>Tue    1730</a:t>
            </a:r>
            <a:r>
              <a:rPr lang="en-US" sz="11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              Bible Study                      Wings Chapel</a:t>
            </a:r>
          </a:p>
          <a:p>
            <a:endParaRPr lang="en-US" sz="11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endParaRPr lang="en-US" sz="11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endParaRPr lang="en-US" sz="11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1A4CCAA6-39EE-59A6-0189-A2BD15EA2EAA}"/>
              </a:ext>
            </a:extLst>
          </p:cNvPr>
          <p:cNvSpPr txBox="1"/>
          <p:nvPr/>
        </p:nvSpPr>
        <p:spPr>
          <a:xfrm>
            <a:off x="3655145" y="5193388"/>
            <a:ext cx="3121278" cy="70788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For more information regarding other </a:t>
            </a:r>
            <a:r>
              <a:rPr lang="en-US" sz="1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Group Services</a:t>
            </a:r>
            <a:r>
              <a:rPr lang="en-US" sz="1000" dirty="0">
                <a:solidFill>
                  <a:schemeClr val="tx1"/>
                </a:solidFill>
              </a:rPr>
              <a:t>, contact the </a:t>
            </a:r>
            <a:r>
              <a:rPr lang="en-US" sz="1000" b="1" dirty="0">
                <a:solidFill>
                  <a:schemeClr val="tx1"/>
                </a:solidFill>
              </a:rPr>
              <a:t>Religious Support Office,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</a:t>
            </a:r>
            <a:r>
              <a:rPr lang="en-US" sz="1000" dirty="0" err="1">
                <a:solidFill>
                  <a:schemeClr val="tx1"/>
                </a:solidFill>
              </a:rPr>
              <a:t>Bldg</a:t>
            </a:r>
            <a:r>
              <a:rPr lang="en-US" sz="1000" dirty="0">
                <a:solidFill>
                  <a:schemeClr val="tx1"/>
                </a:solidFill>
              </a:rPr>
              <a:t> 8945, 7</a:t>
            </a:r>
            <a:r>
              <a:rPr lang="en-US" sz="1000" baseline="30000" dirty="0">
                <a:solidFill>
                  <a:schemeClr val="tx1"/>
                </a:solidFill>
              </a:rPr>
              <a:t>th</a:t>
            </a:r>
            <a:r>
              <a:rPr lang="en-US" sz="1000" dirty="0">
                <a:solidFill>
                  <a:schemeClr val="tx1"/>
                </a:solidFill>
              </a:rPr>
              <a:t> Avenue)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dirty="0">
                <a:solidFill>
                  <a:schemeClr val="tx1"/>
                </a:solidFill>
              </a:rPr>
              <a:t>at 334-255-2989 or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334-255-2012</a:t>
            </a:r>
            <a:endParaRPr lang="en-US" sz="1000" dirty="0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CF239976-B6FF-A2D5-559A-898D4F6CC71B}"/>
              </a:ext>
            </a:extLst>
          </p:cNvPr>
          <p:cNvSpPr txBox="1"/>
          <p:nvPr/>
        </p:nvSpPr>
        <p:spPr>
          <a:xfrm>
            <a:off x="7224724" y="1660486"/>
            <a:ext cx="1582034" cy="4724370"/>
          </a:xfrm>
          <a:prstGeom prst="rect">
            <a:avLst/>
          </a:prstGeom>
          <a:noFill/>
          <a:ln cmpd="dbl">
            <a:solidFill>
              <a:schemeClr val="accent1">
                <a:lumMod val="50000"/>
              </a:schemeClr>
            </a:solidFill>
          </a:ln>
          <a:effectLst>
            <a:glow rad="127000">
              <a:schemeClr val="accent1">
                <a:lumMod val="40000"/>
                <a:lumOff val="6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FORT NOVOSEL</a:t>
            </a:r>
          </a:p>
          <a:p>
            <a:pPr algn="ctr"/>
            <a:r>
              <a:rPr lang="en-US" sz="16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CHAPELS</a:t>
            </a:r>
          </a:p>
          <a:p>
            <a:pPr algn="ctr"/>
            <a:endParaRPr lang="en-US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1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Main Post Chapel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Bldg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8940)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Red Cloud Road</a:t>
            </a:r>
          </a:p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334-255-9894</a:t>
            </a:r>
          </a:p>
          <a:p>
            <a:pPr algn="ctr"/>
            <a:endParaRPr lang="en-US" sz="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 * *</a:t>
            </a:r>
          </a:p>
          <a:p>
            <a:pPr algn="ctr"/>
            <a:r>
              <a:rPr lang="en-US" sz="1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Soldier &amp; Family Life Center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Bldg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8939)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Red Cloud Road </a:t>
            </a:r>
            <a:r>
              <a:rPr lang="en-US" sz="1000" dirty="0">
                <a:solidFill>
                  <a:srgbClr val="C00000"/>
                </a:solidFill>
              </a:rPr>
              <a:t>(under renovation)</a:t>
            </a:r>
          </a:p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Offices temporarily located at the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 Center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Bldg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4502)</a:t>
            </a:r>
          </a:p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334-255-3544</a:t>
            </a:r>
          </a:p>
          <a:p>
            <a:pPr algn="ctr"/>
            <a:endParaRPr lang="en-US" sz="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 * * </a:t>
            </a:r>
          </a:p>
          <a:p>
            <a:pPr algn="ctr"/>
            <a:r>
              <a:rPr lang="en-US" sz="1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Wings Chapel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Bldg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6036)</a:t>
            </a:r>
          </a:p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Andrews Avenue</a:t>
            </a:r>
          </a:p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334-255-7785/</a:t>
            </a:r>
          </a:p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334-255-0511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F40816-7D35-76FD-A81A-B086EC9AE802}"/>
              </a:ext>
            </a:extLst>
          </p:cNvPr>
          <p:cNvSpPr txBox="1"/>
          <p:nvPr/>
        </p:nvSpPr>
        <p:spPr>
          <a:xfrm>
            <a:off x="286318" y="6008512"/>
            <a:ext cx="3438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gency FB" pitchFamily="34" charset="0"/>
              </a:rPr>
              <a:t>Visit us at:  </a:t>
            </a:r>
            <a:r>
              <a:rPr lang="en-US" altLang="en-US" sz="1200" dirty="0">
                <a:solidFill>
                  <a:srgbClr val="221100"/>
                </a:solidFill>
                <a:latin typeface="Arial" panose="020B0604020202020204" pitchFamily="34" charset="0"/>
                <a:hlinkClick r:id="rId4"/>
              </a:rPr>
              <a:t>https://home.army.mil/novosel/chaplain</a:t>
            </a:r>
            <a:endParaRPr lang="en-US" altLang="en-US" sz="1200" dirty="0">
              <a:solidFill>
                <a:srgbClr val="221100"/>
              </a:solidFill>
              <a:latin typeface="Arial" panose="020B0604020202020204" pitchFamily="34" charset="0"/>
            </a:endParaRPr>
          </a:p>
          <a:p>
            <a:endParaRPr lang="en-US" altLang="en-US" sz="1200" dirty="0">
              <a:solidFill>
                <a:srgbClr val="221100"/>
              </a:solidFill>
              <a:latin typeface="Arial" panose="020B0604020202020204" pitchFamily="34" charset="0"/>
            </a:endParaRPr>
          </a:p>
          <a:p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257F63-2B78-C677-2DD1-A8583B3F53AE}"/>
              </a:ext>
            </a:extLst>
          </p:cNvPr>
          <p:cNvSpPr txBox="1"/>
          <p:nvPr/>
        </p:nvSpPr>
        <p:spPr>
          <a:xfrm>
            <a:off x="7287321" y="6420280"/>
            <a:ext cx="15820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Status as of:   30 June 2025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3F45CF-5349-73C4-CA82-ECDF17F4B4BC}"/>
              </a:ext>
            </a:extLst>
          </p:cNvPr>
          <p:cNvSpPr txBox="1"/>
          <p:nvPr/>
        </p:nvSpPr>
        <p:spPr>
          <a:xfrm>
            <a:off x="286167" y="329231"/>
            <a:ext cx="7229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Fort Rucker Worship Schedule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B8B9EF-365C-EF56-01F5-B488DFD843C2}"/>
              </a:ext>
            </a:extLst>
          </p:cNvPr>
          <p:cNvSpPr txBox="1"/>
          <p:nvPr/>
        </p:nvSpPr>
        <p:spPr>
          <a:xfrm>
            <a:off x="286318" y="6247111"/>
            <a:ext cx="4462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gency FB" pitchFamily="34" charset="0"/>
              </a:rPr>
              <a:t>Find us on Facebook</a:t>
            </a:r>
            <a:r>
              <a:rPr lang="en-US" sz="1200" b="1" dirty="0">
                <a:solidFill>
                  <a:srgbClr val="2211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dirty="0">
                <a:solidFill>
                  <a:srgbClr val="221100"/>
                </a:solidFill>
                <a:latin typeface="Arial" panose="020B0604020202020204" pitchFamily="34" charset="0"/>
                <a:hlinkClick r:id="rId5"/>
              </a:rPr>
              <a:t>https://www.facebook.com/fort.novosel.chapels</a:t>
            </a:r>
            <a:endParaRPr lang="en-US" altLang="en-US" sz="1200" dirty="0">
              <a:solidFill>
                <a:srgbClr val="221100"/>
              </a:solidFill>
              <a:latin typeface="Arial" panose="020B0604020202020204" pitchFamily="34" charset="0"/>
            </a:endParaRPr>
          </a:p>
          <a:p>
            <a:endParaRPr lang="en-US" sz="1200" dirty="0"/>
          </a:p>
        </p:txBody>
      </p:sp>
      <p:pic>
        <p:nvPicPr>
          <p:cNvPr id="28" name="Picture 27" descr="Logo&#10;&#10;AI-generated content may be incorrect.">
            <a:extLst>
              <a:ext uri="{FF2B5EF4-FFF2-40B4-BE49-F238E27FC236}">
                <a16:creationId xmlns:a16="http://schemas.microsoft.com/office/drawing/2014/main" id="{D1A289C9-FC57-3CEA-8879-444BAA0FE3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5" y="194667"/>
            <a:ext cx="1126282" cy="135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35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281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Agency FB</vt:lpstr>
      <vt:lpstr>Aptos</vt:lpstr>
      <vt:lpstr>Aptos Display</vt:lpstr>
      <vt:lpstr>Arial</vt:lpstr>
      <vt:lpstr>Calibri</vt:lpstr>
      <vt:lpstr>Lucida Calligraphy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Turner, Frances E CIV USARMY ID-TRAINING (USA)</dc:creator>
  <cp:lastModifiedBy>Turner, Frances E CIV USARMY ID-TRAINING (USA)</cp:lastModifiedBy>
  <cp:revision>1</cp:revision>
  <dcterms:created xsi:type="dcterms:W3CDTF">2025-06-30T16:17:17Z</dcterms:created>
  <dcterms:modified xsi:type="dcterms:W3CDTF">2025-06-30T18:55:44Z</dcterms:modified>
</cp:coreProperties>
</file>