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4.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4"/>
    <p:sldMasterId id="2147483777" r:id="rId5"/>
    <p:sldMasterId id="2147483807" r:id="rId6"/>
    <p:sldMasterId id="2147483836" r:id="rId7"/>
    <p:sldMasterId id="2147483865" r:id="rId8"/>
  </p:sldMasterIdLst>
  <p:notesMasterIdLst>
    <p:notesMasterId r:id="rId27"/>
  </p:notesMasterIdLst>
  <p:handoutMasterIdLst>
    <p:handoutMasterId r:id="rId28"/>
  </p:handoutMasterIdLst>
  <p:sldIdLst>
    <p:sldId id="256" r:id="rId9"/>
    <p:sldId id="525" r:id="rId10"/>
    <p:sldId id="528" r:id="rId11"/>
    <p:sldId id="533" r:id="rId12"/>
    <p:sldId id="540" r:id="rId13"/>
    <p:sldId id="539" r:id="rId14"/>
    <p:sldId id="546" r:id="rId15"/>
    <p:sldId id="545" r:id="rId16"/>
    <p:sldId id="547" r:id="rId17"/>
    <p:sldId id="554" r:id="rId18"/>
    <p:sldId id="555" r:id="rId19"/>
    <p:sldId id="536" r:id="rId20"/>
    <p:sldId id="549" r:id="rId21"/>
    <p:sldId id="550" r:id="rId22"/>
    <p:sldId id="530" r:id="rId23"/>
    <p:sldId id="531" r:id="rId24"/>
    <p:sldId id="553" r:id="rId25"/>
    <p:sldId id="526" r:id="rId26"/>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tes, Madeleine Mrs CIV USA IMCOM HQ" initials="BMMCUIH" lastIdx="1" clrIdx="0">
    <p:extLst>
      <p:ext uri="{19B8F6BF-5375-455C-9EA6-DF929625EA0E}">
        <p15:presenceInfo xmlns:p15="http://schemas.microsoft.com/office/powerpoint/2012/main" userId="Bates, Madeleine Mrs CIV USA IMCOM HQ" providerId="None"/>
      </p:ext>
    </p:extLst>
  </p:cmAuthor>
  <p:cmAuthor id="2" name="Collier, Orin B (Brad) CIV USARMY HQDA ACSIM (US)" initials="COB(CUHA(" lastIdx="1" clrIdx="1">
    <p:extLst>
      <p:ext uri="{19B8F6BF-5375-455C-9EA6-DF929625EA0E}">
        <p15:presenceInfo xmlns:p15="http://schemas.microsoft.com/office/powerpoint/2012/main" userId="S-1-5-21-412667653-668731278-4213794525-3109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7F7F73"/>
    <a:srgbClr val="536B84"/>
    <a:srgbClr val="FFFFCC"/>
    <a:srgbClr val="CDCCC8"/>
    <a:srgbClr val="585858"/>
    <a:srgbClr val="C3C2BE"/>
    <a:srgbClr val="AEAD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5116" autoAdjust="0"/>
  </p:normalViewPr>
  <p:slideViewPr>
    <p:cSldViewPr>
      <p:cViewPr varScale="1">
        <p:scale>
          <a:sx n="76" d="100"/>
          <a:sy n="76" d="100"/>
        </p:scale>
        <p:origin x="642" y="96"/>
      </p:cViewPr>
      <p:guideLst>
        <p:guide orient="horz" pos="2880"/>
        <p:guide pos="216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075"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739" y="0"/>
            <a:ext cx="4029075" cy="350838"/>
          </a:xfrm>
          <a:prstGeom prst="rect">
            <a:avLst/>
          </a:prstGeom>
        </p:spPr>
        <p:txBody>
          <a:bodyPr vert="horz" lIns="91440" tIns="45720" rIns="91440" bIns="45720" rtlCol="0"/>
          <a:lstStyle>
            <a:lvl1pPr algn="r">
              <a:defRPr sz="1200"/>
            </a:lvl1pPr>
          </a:lstStyle>
          <a:p>
            <a:fld id="{75891E74-ED6F-46BF-9490-5716819DBC99}" type="datetimeFigureOut">
              <a:rPr lang="en-US" smtClean="0"/>
              <a:t>7/27/2020</a:t>
            </a:fld>
            <a:endParaRPr lang="en-US"/>
          </a:p>
        </p:txBody>
      </p:sp>
      <p:sp>
        <p:nvSpPr>
          <p:cNvPr id="4" name="Footer Placeholder 3"/>
          <p:cNvSpPr>
            <a:spLocks noGrp="1"/>
          </p:cNvSpPr>
          <p:nvPr>
            <p:ph type="ftr" sz="quarter" idx="2"/>
          </p:nvPr>
        </p:nvSpPr>
        <p:spPr>
          <a:xfrm>
            <a:off x="1" y="6659565"/>
            <a:ext cx="4029075" cy="3508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739" y="6659565"/>
            <a:ext cx="4029075" cy="350837"/>
          </a:xfrm>
          <a:prstGeom prst="rect">
            <a:avLst/>
          </a:prstGeom>
        </p:spPr>
        <p:txBody>
          <a:bodyPr vert="horz" lIns="91440" tIns="45720" rIns="91440" bIns="45720" rtlCol="0" anchor="b"/>
          <a:lstStyle>
            <a:lvl1pPr algn="r">
              <a:defRPr sz="1200"/>
            </a:lvl1pPr>
          </a:lstStyle>
          <a:p>
            <a:fld id="{F780D487-D645-45AB-B848-F00F3593FB00}" type="slidenum">
              <a:rPr lang="en-US" smtClean="0"/>
              <a:t>‹#›</a:t>
            </a:fld>
            <a:endParaRPr lang="en-US"/>
          </a:p>
        </p:txBody>
      </p:sp>
    </p:spTree>
    <p:extLst>
      <p:ext uri="{BB962C8B-B14F-4D97-AF65-F5344CB8AC3E}">
        <p14:creationId xmlns:p14="http://schemas.microsoft.com/office/powerpoint/2010/main" val="1849893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4028440" cy="352143"/>
          </a:xfrm>
          <a:prstGeom prst="rect">
            <a:avLst/>
          </a:prstGeom>
        </p:spPr>
        <p:txBody>
          <a:bodyPr vert="horz" lIns="93168" tIns="46584" rIns="93168" bIns="46584" rtlCol="0"/>
          <a:lstStyle>
            <a:lvl1pPr algn="l">
              <a:defRPr sz="1200"/>
            </a:lvl1pPr>
          </a:lstStyle>
          <a:p>
            <a:endParaRPr lang="en-US" dirty="0"/>
          </a:p>
        </p:txBody>
      </p:sp>
      <p:sp>
        <p:nvSpPr>
          <p:cNvPr id="3" name="Date Placeholder 2"/>
          <p:cNvSpPr>
            <a:spLocks noGrp="1"/>
          </p:cNvSpPr>
          <p:nvPr>
            <p:ph type="dt" idx="1"/>
          </p:nvPr>
        </p:nvSpPr>
        <p:spPr>
          <a:xfrm>
            <a:off x="5266348" y="3"/>
            <a:ext cx="4028440" cy="352143"/>
          </a:xfrm>
          <a:prstGeom prst="rect">
            <a:avLst/>
          </a:prstGeom>
        </p:spPr>
        <p:txBody>
          <a:bodyPr vert="horz" lIns="93168" tIns="46584" rIns="93168" bIns="46584" rtlCol="0"/>
          <a:lstStyle>
            <a:lvl1pPr algn="r">
              <a:defRPr sz="1200"/>
            </a:lvl1pPr>
          </a:lstStyle>
          <a:p>
            <a:fld id="{AFF4E9DA-1FA6-4D3E-AEB1-089C0E425C2C}" type="datetimeFigureOut">
              <a:rPr lang="en-US" smtClean="0"/>
              <a:t>7/27/2020</a:t>
            </a:fld>
            <a:endParaRPr lang="en-US" dirty="0"/>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68" tIns="46584" rIns="93168" bIns="46584" rtlCol="0" anchor="ctr"/>
          <a:lstStyle/>
          <a:p>
            <a:endParaRPr lang="en-US" dirty="0"/>
          </a:p>
        </p:txBody>
      </p:sp>
      <p:sp>
        <p:nvSpPr>
          <p:cNvPr id="5" name="Notes Placeholder 4"/>
          <p:cNvSpPr>
            <a:spLocks noGrp="1"/>
          </p:cNvSpPr>
          <p:nvPr>
            <p:ph type="body" sz="quarter" idx="3"/>
          </p:nvPr>
        </p:nvSpPr>
        <p:spPr>
          <a:xfrm>
            <a:off x="929641" y="3373757"/>
            <a:ext cx="7437120" cy="2760344"/>
          </a:xfrm>
          <a:prstGeom prst="rect">
            <a:avLst/>
          </a:prstGeom>
        </p:spPr>
        <p:txBody>
          <a:bodyPr vert="horz" lIns="93168" tIns="46584" rIns="93168" bIns="4658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258"/>
            <a:ext cx="4028440" cy="352142"/>
          </a:xfrm>
          <a:prstGeom prst="rect">
            <a:avLst/>
          </a:prstGeom>
        </p:spPr>
        <p:txBody>
          <a:bodyPr vert="horz" lIns="93168" tIns="46584" rIns="93168"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6348" y="6658258"/>
            <a:ext cx="4028440" cy="352142"/>
          </a:xfrm>
          <a:prstGeom prst="rect">
            <a:avLst/>
          </a:prstGeom>
        </p:spPr>
        <p:txBody>
          <a:bodyPr vert="horz" lIns="93168" tIns="46584" rIns="93168" bIns="46584" rtlCol="0" anchor="b"/>
          <a:lstStyle>
            <a:lvl1pPr algn="r">
              <a:defRPr sz="1200"/>
            </a:lvl1pPr>
          </a:lstStyle>
          <a:p>
            <a:fld id="{1C9528B8-2D24-44AD-B4F5-A280D960C6FF}" type="slidenum">
              <a:rPr lang="en-US" smtClean="0"/>
              <a:t>‹#›</a:t>
            </a:fld>
            <a:endParaRPr lang="en-US" dirty="0"/>
          </a:p>
        </p:txBody>
      </p:sp>
    </p:spTree>
    <p:extLst>
      <p:ext uri="{BB962C8B-B14F-4D97-AF65-F5344CB8AC3E}">
        <p14:creationId xmlns:p14="http://schemas.microsoft.com/office/powerpoint/2010/main" val="3727271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99428-EB41-4402-96AF-61B72072562D}" type="slidenum">
              <a:rPr lang="en-US" smtClean="0"/>
              <a:t>18</a:t>
            </a:fld>
            <a:endParaRPr lang="en-US"/>
          </a:p>
        </p:txBody>
      </p:sp>
    </p:spTree>
    <p:extLst>
      <p:ext uri="{BB962C8B-B14F-4D97-AF65-F5344CB8AC3E}">
        <p14:creationId xmlns:p14="http://schemas.microsoft.com/office/powerpoint/2010/main" val="1114793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4"/>
            <a:ext cx="9144000" cy="5029200"/>
          </a:xfrm>
          <a:prstGeom prst="rect">
            <a:avLst/>
          </a:prstGeom>
        </p:spPr>
      </p:pic>
      <p:pic>
        <p:nvPicPr>
          <p:cNvPr id="7" name="Army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46" y="1"/>
            <a:ext cx="1495425" cy="1857375"/>
          </a:xfrm>
          <a:prstGeom prst="rect">
            <a:avLst/>
          </a:prstGeom>
        </p:spPr>
      </p:pic>
      <p:sp>
        <p:nvSpPr>
          <p:cNvPr id="12" name="Classification Top"/>
          <p:cNvSpPr txBox="1">
            <a:spLocks/>
          </p:cNvSpPr>
          <p:nvPr/>
        </p:nvSpPr>
        <p:spPr>
          <a:xfrm>
            <a:off x="609600" y="1"/>
            <a:ext cx="7886700" cy="119392"/>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76" b="1" dirty="0" smtClean="0">
                <a:solidFill>
                  <a:prstClr val="black"/>
                </a:solidFill>
              </a:rPr>
              <a:t>UNCLASSIFIED//FOUO</a:t>
            </a:r>
            <a:endParaRPr lang="en-US" sz="776" b="1" dirty="0">
              <a:solidFill>
                <a:prstClr val="black"/>
              </a:solidFill>
            </a:endParaRPr>
          </a:p>
        </p:txBody>
      </p:sp>
      <p:pic>
        <p:nvPicPr>
          <p:cNvPr id="9" name="LowerBa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10" name="Subtitle 2"/>
          <p:cNvSpPr>
            <a:spLocks noGrp="1"/>
          </p:cNvSpPr>
          <p:nvPr>
            <p:ph type="subTitle" idx="1"/>
          </p:nvPr>
        </p:nvSpPr>
        <p:spPr>
          <a:xfrm>
            <a:off x="511746" y="5863175"/>
            <a:ext cx="7155611" cy="286682"/>
          </a:xfrm>
          <a:prstGeom prst="rect">
            <a:avLst/>
          </a:prstGeom>
        </p:spPr>
        <p:txBody>
          <a:bodyPr wrap="square" lIns="0" tIns="0" rIns="0" bIns="0">
            <a:spAutoFit/>
          </a:bodyPr>
          <a:lstStyle>
            <a:lvl1pPr marL="0" indent="0" algn="l" defTabSz="788864" rtl="0" eaLnBrk="1" latinLnBrk="0" hangingPunct="1">
              <a:lnSpc>
                <a:spcPct val="90000"/>
              </a:lnSpc>
              <a:spcBef>
                <a:spcPct val="0"/>
              </a:spcBef>
              <a:buNone/>
              <a:defRPr lang="en-US" sz="2070" b="1" kern="1200" dirty="0">
                <a:solidFill>
                  <a:schemeClr val="tx1"/>
                </a:solidFill>
                <a:latin typeface="Arial" panose="020B0604020202020204" pitchFamily="34" charset="0"/>
                <a:ea typeface="+mj-ea"/>
                <a:cs typeface="Arial" panose="020B0604020202020204" pitchFamily="34" charset="0"/>
              </a:defRPr>
            </a:lvl1pPr>
            <a:lvl2pPr marL="394432" indent="0" algn="ctr">
              <a:buNone/>
              <a:defRPr sz="1725"/>
            </a:lvl2pPr>
            <a:lvl3pPr marL="788864" indent="0" algn="ctr">
              <a:buNone/>
              <a:defRPr sz="1553"/>
            </a:lvl3pPr>
            <a:lvl4pPr marL="1183297" indent="0" algn="ctr">
              <a:buNone/>
              <a:defRPr sz="1381"/>
            </a:lvl4pPr>
            <a:lvl5pPr marL="1577729" indent="0" algn="ctr">
              <a:buNone/>
              <a:defRPr sz="1381"/>
            </a:lvl5pPr>
            <a:lvl6pPr marL="1972162" indent="0" algn="ctr">
              <a:buNone/>
              <a:defRPr sz="1381"/>
            </a:lvl6pPr>
            <a:lvl7pPr marL="2366594" indent="0" algn="ctr">
              <a:buNone/>
              <a:defRPr sz="1381"/>
            </a:lvl7pPr>
            <a:lvl8pPr marL="2761027" indent="0" algn="ctr">
              <a:buNone/>
              <a:defRPr sz="1381"/>
            </a:lvl8pPr>
            <a:lvl9pPr marL="3155459" indent="0" algn="ctr">
              <a:buNone/>
              <a:defRPr sz="1381"/>
            </a:lvl9pPr>
          </a:lstStyle>
          <a:p>
            <a:r>
              <a:rPr lang="en-US" dirty="0" smtClean="0"/>
              <a:t>Click to edit Master subtitle style</a:t>
            </a:r>
            <a:endParaRPr lang="en-US" dirty="0"/>
          </a:p>
        </p:txBody>
      </p:sp>
      <p:sp>
        <p:nvSpPr>
          <p:cNvPr id="13" name="Title 1"/>
          <p:cNvSpPr>
            <a:spLocks noGrp="1"/>
          </p:cNvSpPr>
          <p:nvPr>
            <p:ph type="ctrTitle"/>
          </p:nvPr>
        </p:nvSpPr>
        <p:spPr>
          <a:xfrm>
            <a:off x="511746" y="5366882"/>
            <a:ext cx="7155611" cy="418128"/>
          </a:xfrm>
          <a:prstGeom prst="rect">
            <a:avLst/>
          </a:prstGeom>
        </p:spPr>
        <p:txBody>
          <a:bodyPr wrap="square" lIns="0" tIns="0" rIns="0" bIns="0" anchor="t" anchorCtr="0">
            <a:spAutoFit/>
          </a:bodyPr>
          <a:lstStyle>
            <a:lvl1pPr marL="0" algn="l" defTabSz="788864" rtl="0" eaLnBrk="1" latinLnBrk="0" hangingPunct="1">
              <a:lnSpc>
                <a:spcPct val="90000"/>
              </a:lnSpc>
              <a:spcBef>
                <a:spcPct val="0"/>
              </a:spcBef>
              <a:buNone/>
              <a:defRPr lang="en-US" sz="3019" b="1" kern="1200" dirty="0">
                <a:solidFill>
                  <a:schemeClr val="bg1"/>
                </a:solidFill>
                <a:effectLst>
                  <a:outerShdw blurRad="76200" dist="38100" dir="3600000" algn="t" rotWithShape="0">
                    <a:schemeClr val="tx1">
                      <a:alpha val="70000"/>
                    </a:schemeClr>
                  </a:outerShdw>
                </a:effectLst>
                <a:latin typeface="Arial" panose="020B0604020202020204" pitchFamily="34" charset="0"/>
                <a:ea typeface="+mj-ea"/>
                <a:cs typeface="Arial" panose="020B0604020202020204" pitchFamily="34" charset="0"/>
              </a:defRPr>
            </a:lvl1pPr>
          </a:lstStyle>
          <a:p>
            <a:pPr marL="0" lvl="0" algn="l" defTabSz="788864" rtl="0" eaLnBrk="1" latinLnBrk="0" hangingPunct="1">
              <a:lnSpc>
                <a:spcPct val="90000"/>
              </a:lnSpc>
              <a:spcBef>
                <a:spcPct val="0"/>
              </a:spcBef>
              <a:buNone/>
            </a:pPr>
            <a:r>
              <a:rPr lang="en-US" dirty="0" smtClean="0"/>
              <a:t>Click to edit Master title style</a:t>
            </a:r>
            <a:endParaRPr lang="en-US" dirty="0"/>
          </a:p>
        </p:txBody>
      </p:sp>
      <p:sp>
        <p:nvSpPr>
          <p:cNvPr id="11" name="Classification Lower"/>
          <p:cNvSpPr txBox="1">
            <a:spLocks/>
          </p:cNvSpPr>
          <p:nvPr/>
        </p:nvSpPr>
        <p:spPr>
          <a:xfrm>
            <a:off x="0" y="6738608"/>
            <a:ext cx="8515350" cy="119392"/>
          </a:xfrm>
          <a:prstGeom prst="rect">
            <a:avLst/>
          </a:prstGeom>
        </p:spPr>
        <p:txBody>
          <a:bodyPr vert="horz" wrap="square" lIns="78889"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76" b="1" dirty="0" smtClean="0">
                <a:solidFill>
                  <a:prstClr val="black"/>
                </a:solidFill>
              </a:rPr>
              <a:t>UNCLASSIFIED//FOUO</a:t>
            </a:r>
            <a:endParaRPr lang="en-US" sz="776" b="1" dirty="0">
              <a:solidFill>
                <a:prstClr val="black"/>
              </a:solidFill>
            </a:endParaRP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218989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827266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06218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IMPW-FM">
    <p:spTree>
      <p:nvGrpSpPr>
        <p:cNvPr id="1" name=""/>
        <p:cNvGrpSpPr/>
        <p:nvPr/>
      </p:nvGrpSpPr>
      <p:grpSpPr>
        <a:xfrm>
          <a:off x="0" y="0"/>
          <a:ext cx="0" cy="0"/>
          <a:chOff x="0" y="0"/>
          <a:chExt cx="0" cy="0"/>
        </a:xfrm>
      </p:grpSpPr>
      <p:sp>
        <p:nvSpPr>
          <p:cNvPr id="4" name="Title 3"/>
          <p:cNvSpPr>
            <a:spLocks noGrp="1"/>
          </p:cNvSpPr>
          <p:nvPr>
            <p:ph type="title"/>
          </p:nvPr>
        </p:nvSpPr>
        <p:spPr>
          <a:xfrm>
            <a:off x="628650" y="914400"/>
            <a:ext cx="7886700" cy="584775"/>
          </a:xfrm>
          <a:prstGeom prst="rect">
            <a:avLst/>
          </a:prstGeom>
        </p:spPr>
        <p:txBody>
          <a:bodyPr>
            <a:spAutoFit/>
          </a:bodyPr>
          <a:lstStyle>
            <a:lvl1pPr>
              <a:defRPr sz="3200" b="1"/>
            </a:lvl1pPr>
          </a:lstStyle>
          <a:p>
            <a:r>
              <a:rPr lang="en-US" dirty="0" smtClean="0"/>
              <a:t>Click to edit Master title style</a:t>
            </a:r>
            <a:endParaRPr lang="en-US" dirty="0"/>
          </a:p>
        </p:txBody>
      </p:sp>
    </p:spTree>
    <p:extLst>
      <p:ext uri="{BB962C8B-B14F-4D97-AF65-F5344CB8AC3E}">
        <p14:creationId xmlns:p14="http://schemas.microsoft.com/office/powerpoint/2010/main" val="252282894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0143840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MSC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8754" y="2471681"/>
            <a:ext cx="7886700" cy="1421928"/>
          </a:xfrm>
          <a:prstGeom prst="rect">
            <a:avLst/>
          </a:prstGeom>
        </p:spPr>
        <p:txBody>
          <a:bodyPr anchor="b"/>
          <a:lstStyle>
            <a:lvl1pPr>
              <a:defRPr sz="48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117326252"/>
      </p:ext>
    </p:extLst>
  </p:cSld>
  <p:clrMapOvr>
    <a:masterClrMapping/>
  </p:clrMapOvr>
  <p:transition spd="slow">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4"/>
            <a:ext cx="9144000" cy="5029200"/>
          </a:xfrm>
          <a:prstGeom prst="rect">
            <a:avLst/>
          </a:prstGeom>
        </p:spPr>
      </p:pic>
      <p:pic>
        <p:nvPicPr>
          <p:cNvPr id="7" name="Army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46" y="1"/>
            <a:ext cx="1495425" cy="1857375"/>
          </a:xfrm>
          <a:prstGeom prst="rect">
            <a:avLst/>
          </a:prstGeom>
        </p:spPr>
      </p:pic>
      <p:sp>
        <p:nvSpPr>
          <p:cNvPr id="12" name="Classification Top"/>
          <p:cNvSpPr txBox="1">
            <a:spLocks/>
          </p:cNvSpPr>
          <p:nvPr/>
        </p:nvSpPr>
        <p:spPr>
          <a:xfrm>
            <a:off x="609600" y="1"/>
            <a:ext cx="7886700" cy="119392"/>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76" b="1" dirty="0" smtClean="0">
                <a:solidFill>
                  <a:prstClr val="black"/>
                </a:solidFill>
              </a:rPr>
              <a:t>UNCLASSIFIED//FOUO</a:t>
            </a:r>
            <a:endParaRPr lang="en-US" sz="776" b="1" dirty="0">
              <a:solidFill>
                <a:prstClr val="black"/>
              </a:solidFill>
            </a:endParaRPr>
          </a:p>
        </p:txBody>
      </p:sp>
      <p:pic>
        <p:nvPicPr>
          <p:cNvPr id="9" name="LowerBa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10" name="Subtitle 2"/>
          <p:cNvSpPr>
            <a:spLocks noGrp="1"/>
          </p:cNvSpPr>
          <p:nvPr>
            <p:ph type="subTitle" idx="1"/>
          </p:nvPr>
        </p:nvSpPr>
        <p:spPr>
          <a:xfrm>
            <a:off x="511746" y="5863175"/>
            <a:ext cx="7155611" cy="286682"/>
          </a:xfrm>
          <a:prstGeom prst="rect">
            <a:avLst/>
          </a:prstGeom>
        </p:spPr>
        <p:txBody>
          <a:bodyPr wrap="square" lIns="0" tIns="0" rIns="0" bIns="0">
            <a:spAutoFit/>
          </a:bodyPr>
          <a:lstStyle>
            <a:lvl1pPr marL="0" indent="0" algn="l" defTabSz="788864" rtl="0" eaLnBrk="1" latinLnBrk="0" hangingPunct="1">
              <a:lnSpc>
                <a:spcPct val="90000"/>
              </a:lnSpc>
              <a:spcBef>
                <a:spcPct val="0"/>
              </a:spcBef>
              <a:buNone/>
              <a:defRPr lang="en-US" sz="2070" b="1" kern="1200" dirty="0">
                <a:solidFill>
                  <a:schemeClr val="tx1"/>
                </a:solidFill>
                <a:latin typeface="Arial" panose="020B0604020202020204" pitchFamily="34" charset="0"/>
                <a:ea typeface="+mj-ea"/>
                <a:cs typeface="Arial" panose="020B0604020202020204" pitchFamily="34" charset="0"/>
              </a:defRPr>
            </a:lvl1pPr>
            <a:lvl2pPr marL="394432" indent="0" algn="ctr">
              <a:buNone/>
              <a:defRPr sz="1725"/>
            </a:lvl2pPr>
            <a:lvl3pPr marL="788864" indent="0" algn="ctr">
              <a:buNone/>
              <a:defRPr sz="1553"/>
            </a:lvl3pPr>
            <a:lvl4pPr marL="1183297" indent="0" algn="ctr">
              <a:buNone/>
              <a:defRPr sz="1381"/>
            </a:lvl4pPr>
            <a:lvl5pPr marL="1577729" indent="0" algn="ctr">
              <a:buNone/>
              <a:defRPr sz="1381"/>
            </a:lvl5pPr>
            <a:lvl6pPr marL="1972162" indent="0" algn="ctr">
              <a:buNone/>
              <a:defRPr sz="1381"/>
            </a:lvl6pPr>
            <a:lvl7pPr marL="2366594" indent="0" algn="ctr">
              <a:buNone/>
              <a:defRPr sz="1381"/>
            </a:lvl7pPr>
            <a:lvl8pPr marL="2761027" indent="0" algn="ctr">
              <a:buNone/>
              <a:defRPr sz="1381"/>
            </a:lvl8pPr>
            <a:lvl9pPr marL="3155459" indent="0" algn="ctr">
              <a:buNone/>
              <a:defRPr sz="1381"/>
            </a:lvl9pPr>
          </a:lstStyle>
          <a:p>
            <a:r>
              <a:rPr lang="en-US" smtClean="0"/>
              <a:t>Click to edit Master subtitle style</a:t>
            </a:r>
            <a:endParaRPr lang="en-US" dirty="0"/>
          </a:p>
        </p:txBody>
      </p:sp>
      <p:sp>
        <p:nvSpPr>
          <p:cNvPr id="13" name="Title 1"/>
          <p:cNvSpPr>
            <a:spLocks noGrp="1"/>
          </p:cNvSpPr>
          <p:nvPr>
            <p:ph type="ctrTitle"/>
          </p:nvPr>
        </p:nvSpPr>
        <p:spPr>
          <a:xfrm>
            <a:off x="511746" y="5366882"/>
            <a:ext cx="7155611" cy="418128"/>
          </a:xfrm>
          <a:prstGeom prst="rect">
            <a:avLst/>
          </a:prstGeom>
        </p:spPr>
        <p:txBody>
          <a:bodyPr wrap="square" lIns="0" tIns="0" rIns="0" bIns="0" anchor="t" anchorCtr="0">
            <a:spAutoFit/>
          </a:bodyPr>
          <a:lstStyle>
            <a:lvl1pPr marL="0" algn="l" defTabSz="788864" rtl="0" eaLnBrk="1" latinLnBrk="0" hangingPunct="1">
              <a:lnSpc>
                <a:spcPct val="90000"/>
              </a:lnSpc>
              <a:spcBef>
                <a:spcPct val="0"/>
              </a:spcBef>
              <a:buNone/>
              <a:defRPr lang="en-US" sz="3019" b="1" kern="1200" dirty="0">
                <a:solidFill>
                  <a:schemeClr val="bg1"/>
                </a:solidFill>
                <a:effectLst>
                  <a:outerShdw blurRad="76200" dist="38100" dir="3600000" algn="t" rotWithShape="0">
                    <a:schemeClr val="tx1">
                      <a:alpha val="70000"/>
                    </a:schemeClr>
                  </a:outerShdw>
                </a:effectLst>
                <a:latin typeface="Arial" panose="020B0604020202020204" pitchFamily="34" charset="0"/>
                <a:ea typeface="+mj-ea"/>
                <a:cs typeface="Arial" panose="020B0604020202020204" pitchFamily="34" charset="0"/>
              </a:defRPr>
            </a:lvl1pPr>
          </a:lstStyle>
          <a:p>
            <a:pPr marL="0" lvl="0" algn="l" defTabSz="788864" rtl="0" eaLnBrk="1" latinLnBrk="0" hangingPunct="1">
              <a:lnSpc>
                <a:spcPct val="90000"/>
              </a:lnSpc>
              <a:spcBef>
                <a:spcPct val="0"/>
              </a:spcBef>
              <a:buNone/>
            </a:pPr>
            <a:r>
              <a:rPr lang="en-US" dirty="0" smtClean="0"/>
              <a:t>Click to edit Master title style</a:t>
            </a:r>
            <a:endParaRPr lang="en-US" dirty="0"/>
          </a:p>
        </p:txBody>
      </p:sp>
      <p:sp>
        <p:nvSpPr>
          <p:cNvPr id="11" name="Classification Lower"/>
          <p:cNvSpPr txBox="1">
            <a:spLocks/>
          </p:cNvSpPr>
          <p:nvPr/>
        </p:nvSpPr>
        <p:spPr>
          <a:xfrm>
            <a:off x="0" y="6738608"/>
            <a:ext cx="8515350" cy="119392"/>
          </a:xfrm>
          <a:prstGeom prst="rect">
            <a:avLst/>
          </a:prstGeom>
        </p:spPr>
        <p:txBody>
          <a:bodyPr vert="horz" wrap="square" lIns="78889"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76" b="1" dirty="0" smtClean="0">
                <a:solidFill>
                  <a:prstClr val="black"/>
                </a:solidFill>
              </a:rPr>
              <a:t>UNCLASSIFIED//FOUO</a:t>
            </a:r>
            <a:endParaRPr lang="en-US" sz="776" b="1" dirty="0">
              <a:solidFill>
                <a:prstClr val="black"/>
              </a:solidFill>
            </a:endParaRP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3085533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2_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2" name="Classification Top"/>
          <p:cNvSpPr txBox="1">
            <a:spLocks/>
          </p:cNvSpPr>
          <p:nvPr userDrawn="1"/>
        </p:nvSpPr>
        <p:spPr>
          <a:xfrm>
            <a:off x="60960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prstClr val="white"/>
                </a:solidFill>
              </a:rPr>
              <a:t>UNCLASSIFIED//FOUO</a:t>
            </a:r>
            <a:endParaRPr lang="en-US" sz="900" b="1" dirty="0">
              <a:solidFill>
                <a:prstClr val="white"/>
              </a:solidFill>
            </a:endParaRP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
        <p:nvSpPr>
          <p:cNvPr id="9" name="object 75"/>
          <p:cNvSpPr txBox="1">
            <a:spLocks/>
          </p:cNvSpPr>
          <p:nvPr userDrawn="1"/>
        </p:nvSpPr>
        <p:spPr>
          <a:xfrm>
            <a:off x="78739" y="6721100"/>
            <a:ext cx="1262380" cy="140423"/>
          </a:xfrm>
          <a:prstGeom prst="rect">
            <a:avLst/>
          </a:prstGeom>
        </p:spPr>
        <p:txBody>
          <a:bodyPr vert="horz" wrap="square" lIns="0" tIns="190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5"/>
              </a:spcBef>
            </a:pPr>
            <a:r>
              <a:rPr lang="en-US" sz="900" b="1" spc="-5" dirty="0" smtClean="0">
                <a:solidFill>
                  <a:prstClr val="black"/>
                </a:solidFill>
                <a:cs typeface="Arial" panose="020B0604020202020204" pitchFamily="34" charset="0"/>
              </a:rPr>
              <a:t>UNCLASSIFIED//FOUO</a:t>
            </a:r>
            <a:endParaRPr lang="en-US" sz="900" b="1" spc="-5" dirty="0">
              <a:solidFill>
                <a:prstClr val="black"/>
              </a:solidFill>
              <a:cs typeface="Arial" panose="020B0604020202020204" pitchFamily="34" charset="0"/>
            </a:endParaRPr>
          </a:p>
        </p:txBody>
      </p:sp>
    </p:spTree>
    <p:extLst>
      <p:ext uri="{BB962C8B-B14F-4D97-AF65-F5344CB8AC3E}">
        <p14:creationId xmlns:p14="http://schemas.microsoft.com/office/powerpoint/2010/main" val="1620641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50168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1_IMPW-FM">
    <p:spTree>
      <p:nvGrpSpPr>
        <p:cNvPr id="1" name=""/>
        <p:cNvGrpSpPr/>
        <p:nvPr/>
      </p:nvGrpSpPr>
      <p:grpSpPr>
        <a:xfrm>
          <a:off x="0" y="0"/>
          <a:ext cx="0" cy="0"/>
          <a:chOff x="0" y="0"/>
          <a:chExt cx="0" cy="0"/>
        </a:xfrm>
      </p:grpSpPr>
      <p:sp>
        <p:nvSpPr>
          <p:cNvPr id="4" name="Title 3"/>
          <p:cNvSpPr>
            <a:spLocks noGrp="1"/>
          </p:cNvSpPr>
          <p:nvPr>
            <p:ph type="title"/>
          </p:nvPr>
        </p:nvSpPr>
        <p:spPr>
          <a:xfrm>
            <a:off x="628650" y="914400"/>
            <a:ext cx="7886700" cy="584775"/>
          </a:xfrm>
          <a:prstGeom prst="rect">
            <a:avLst/>
          </a:prstGeom>
        </p:spPr>
        <p:txBody>
          <a:bodyPr>
            <a:spAutoFit/>
          </a:bodyPr>
          <a:lstStyle>
            <a:lvl1pPr>
              <a:defRPr sz="3200" b="1"/>
            </a:lvl1pPr>
          </a:lstStyle>
          <a:p>
            <a:r>
              <a:rPr lang="en-US" dirty="0" smtClean="0"/>
              <a:t>Click to edit Master title style</a:t>
            </a:r>
            <a:endParaRPr lang="en-US" dirty="0"/>
          </a:p>
        </p:txBody>
      </p:sp>
    </p:spTree>
    <p:extLst>
      <p:ext uri="{BB962C8B-B14F-4D97-AF65-F5344CB8AC3E}">
        <p14:creationId xmlns:p14="http://schemas.microsoft.com/office/powerpoint/2010/main" val="52204603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3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96356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MSC Title, Subtitle, Content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a:prstGeom prst="rect">
            <a:avLst/>
          </a:prstGeo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836761" y="1144468"/>
            <a:ext cx="7772400" cy="3657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subtitle</a:t>
            </a:r>
            <a:endParaRPr lang="en-US" dirty="0"/>
          </a:p>
        </p:txBody>
      </p:sp>
    </p:spTree>
    <p:extLst>
      <p:ext uri="{BB962C8B-B14F-4D97-AF65-F5344CB8AC3E}">
        <p14:creationId xmlns:p14="http://schemas.microsoft.com/office/powerpoint/2010/main" val="713562610"/>
      </p:ext>
    </p:extLst>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459192" y="6646189"/>
            <a:ext cx="2225616" cy="184666"/>
          </a:xfrm>
          <a:prstGeom prst="rect">
            <a:avLst/>
          </a:prstGeom>
        </p:spPr>
        <p:txBody>
          <a:bodyPr/>
          <a:lstStyle/>
          <a:p>
            <a:fld id="{1A3C3F5D-9F0A-4D26-898B-10DC4C85EEE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34733930"/>
      </p:ext>
    </p:extLst>
  </p:cSld>
  <p:clrMapOvr>
    <a:masterClrMapping/>
  </p:clrMapOvr>
  <p:transition spd="slow">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MSC 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a:prstGeom prst="rect">
            <a:avLst/>
          </a:prstGeo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Tree>
    <p:extLst>
      <p:ext uri="{BB962C8B-B14F-4D97-AF65-F5344CB8AC3E}">
        <p14:creationId xmlns:p14="http://schemas.microsoft.com/office/powerpoint/2010/main" val="1443627587"/>
      </p:ext>
    </p:extLst>
  </p:cSld>
  <p:clrMapOvr>
    <a:masterClrMapping/>
  </p:clrMapOvr>
  <p:transition spd="slow">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3_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1" name="Classification Lower"/>
          <p:cNvSpPr txBox="1">
            <a:spLocks/>
          </p:cNvSpPr>
          <p:nvPr userDrawn="1"/>
        </p:nvSpPr>
        <p:spPr>
          <a:xfrm>
            <a:off x="0" y="6724790"/>
            <a:ext cx="8515350" cy="138499"/>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b="1" dirty="0" smtClean="0">
                <a:solidFill>
                  <a:prstClr val="black"/>
                </a:solidFill>
              </a:rPr>
              <a:t>UNCLASSIFIED//FOUO</a:t>
            </a:r>
            <a:endParaRPr lang="en-US" sz="900" b="1" dirty="0">
              <a:solidFill>
                <a:prstClr val="black"/>
              </a:solidFill>
            </a:endParaRPr>
          </a:p>
        </p:txBody>
      </p:sp>
      <p:sp>
        <p:nvSpPr>
          <p:cNvPr id="12" name="Classification Top"/>
          <p:cNvSpPr txBox="1">
            <a:spLocks/>
          </p:cNvSpPr>
          <p:nvPr userDrawn="1"/>
        </p:nvSpPr>
        <p:spPr>
          <a:xfrm>
            <a:off x="7810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prstClr val="white"/>
                </a:solidFill>
              </a:rPr>
              <a:t>UNCLASSIFIED//FOUO</a:t>
            </a:r>
            <a:endParaRPr lang="en-US" sz="900" b="1" dirty="0">
              <a:solidFill>
                <a:prstClr val="white"/>
              </a:solidFill>
            </a:endParaRP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3831118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ubtitle and Content">
    <p:spTree>
      <p:nvGrpSpPr>
        <p:cNvPr id="1" name=""/>
        <p:cNvGrpSpPr/>
        <p:nvPr/>
      </p:nvGrpSpPr>
      <p:grpSpPr>
        <a:xfrm>
          <a:off x="0" y="0"/>
          <a:ext cx="0" cy="0"/>
          <a:chOff x="0" y="0"/>
          <a:chExt cx="0" cy="0"/>
        </a:xfrm>
      </p:grpSpPr>
      <p:sp>
        <p:nvSpPr>
          <p:cNvPr id="9"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subtitle</a:t>
            </a:r>
            <a:endParaRPr lang="en-US" dirty="0"/>
          </a:p>
        </p:txBody>
      </p:sp>
      <p:sp>
        <p:nvSpPr>
          <p:cNvPr id="11"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smtClean="0">
                <a:solidFill>
                  <a:prstClr val="black"/>
                </a:solidFill>
              </a:rPr>
              <a:t>20 NOV 19_V#2</a:t>
            </a:r>
            <a:endParaRPr lang="en-US" dirty="0">
              <a:solidFill>
                <a:prstClr val="black"/>
              </a:solidFill>
            </a:endParaRPr>
          </a:p>
        </p:txBody>
      </p:sp>
      <p:sp>
        <p:nvSpPr>
          <p:cNvPr id="14"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smtClean="0">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1111186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ubtitle Only">
    <p:spTree>
      <p:nvGrpSpPr>
        <p:cNvPr id="1" name=""/>
        <p:cNvGrpSpPr/>
        <p:nvPr/>
      </p:nvGrpSpPr>
      <p:grpSpPr>
        <a:xfrm>
          <a:off x="0" y="0"/>
          <a:ext cx="0" cy="0"/>
          <a:chOff x="0" y="0"/>
          <a:chExt cx="0" cy="0"/>
        </a:xfrm>
      </p:grpSpPr>
      <p:sp>
        <p:nvSpPr>
          <p:cNvPr id="9"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subtitle</a:t>
            </a:r>
            <a:endParaRPr lang="en-US" dirty="0"/>
          </a:p>
        </p:txBody>
      </p:sp>
      <p:sp>
        <p:nvSpPr>
          <p:cNvPr id="8"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smtClean="0">
                <a:solidFill>
                  <a:prstClr val="black"/>
                </a:solidFill>
              </a:rPr>
              <a:t>20 NOV 19_V#2</a:t>
            </a:r>
            <a:endParaRPr lang="en-US" dirty="0">
              <a:solidFill>
                <a:prstClr val="black"/>
              </a:solidFill>
            </a:endParaRPr>
          </a:p>
        </p:txBody>
      </p:sp>
      <p:sp>
        <p:nvSpPr>
          <p:cNvPr id="13"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smtClean="0">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1000276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390" y="1017182"/>
            <a:ext cx="8437943" cy="5411610"/>
          </a:xfrm>
          <a:prstGeom prst="rect">
            <a:avLst/>
          </a:prstGeom>
        </p:spPr>
        <p:txBody>
          <a:bodyPr>
            <a:normAutofit/>
          </a:bodyPr>
          <a:lstStyle>
            <a:lvl1pPr>
              <a:lnSpc>
                <a:spcPct val="100000"/>
              </a:lnSpc>
              <a:spcBef>
                <a:spcPts val="0"/>
              </a:spcBef>
              <a:defRPr sz="1800"/>
            </a:lvl1pPr>
            <a:lvl2pPr>
              <a:lnSpc>
                <a:spcPct val="100000"/>
              </a:lnSpc>
              <a:spcBef>
                <a:spcPts val="0"/>
              </a:spcBef>
              <a:defRPr sz="1800"/>
            </a:lvl2pPr>
            <a:lvl3pPr>
              <a:lnSpc>
                <a:spcPct val="100000"/>
              </a:lnSpc>
              <a:spcBef>
                <a:spcPts val="0"/>
              </a:spcBef>
              <a:defRPr sz="1800"/>
            </a:lvl3pPr>
            <a:lvl4pPr>
              <a:lnSpc>
                <a:spcPct val="100000"/>
              </a:lnSpc>
              <a:spcBef>
                <a:spcPts val="0"/>
              </a:spcBef>
              <a:defRPr sz="1800"/>
            </a:lvl4pPr>
            <a:lvl5pPr>
              <a:lnSpc>
                <a:spcPct val="100000"/>
              </a:lnSpc>
              <a:spcBef>
                <a:spcPts val="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smtClean="0">
                <a:solidFill>
                  <a:prstClr val="black"/>
                </a:solidFill>
              </a:rPr>
              <a:t>20 NOV 19_V#2</a:t>
            </a:r>
            <a:endParaRPr lang="en-US" dirty="0">
              <a:solidFill>
                <a:prstClr val="black"/>
              </a:solidFill>
            </a:endParaRPr>
          </a:p>
        </p:txBody>
      </p:sp>
      <p:sp>
        <p:nvSpPr>
          <p:cNvPr id="7"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smtClean="0">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3742606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8650" y="2718036"/>
            <a:ext cx="7886700" cy="1421928"/>
          </a:xfrm>
          <a:prstGeom prst="rect">
            <a:avLst/>
          </a:prstGeom>
        </p:spPr>
        <p:txBody>
          <a:bodyPr anchor="b"/>
          <a:lstStyle>
            <a:lvl1pPr algn="ctr">
              <a:defRPr sz="4800">
                <a:solidFill>
                  <a:schemeClr val="tx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6"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smtClean="0">
                <a:solidFill>
                  <a:prstClr val="black"/>
                </a:solidFill>
              </a:rPr>
              <a:t>20 NOV 19_V#2</a:t>
            </a:r>
            <a:endParaRPr lang="en-US" dirty="0">
              <a:solidFill>
                <a:prstClr val="black"/>
              </a:solidFill>
            </a:endParaRPr>
          </a:p>
        </p:txBody>
      </p:sp>
      <p:sp>
        <p:nvSpPr>
          <p:cNvPr id="12"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smtClean="0">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3324046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ubtitle and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subtitle</a:t>
            </a:r>
            <a:endParaRPr lang="en-US" dirty="0"/>
          </a:p>
        </p:txBody>
      </p:sp>
      <p:sp>
        <p:nvSpPr>
          <p:cNvPr id="6" name="Date Placeholder 3"/>
          <p:cNvSpPr>
            <a:spLocks noGrp="1"/>
          </p:cNvSpPr>
          <p:nvPr>
            <p:ph type="dt" sz="half" idx="16"/>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smtClean="0">
                <a:solidFill>
                  <a:prstClr val="black"/>
                </a:solidFill>
              </a:rPr>
              <a:t>20 NOV 19_V#2</a:t>
            </a:r>
            <a:endParaRPr lang="en-US" dirty="0">
              <a:solidFill>
                <a:prstClr val="black"/>
              </a:solidFill>
            </a:endParaRPr>
          </a:p>
        </p:txBody>
      </p:sp>
      <p:sp>
        <p:nvSpPr>
          <p:cNvPr id="9"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smtClean="0">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873632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4"/>
            <a:ext cx="9144000" cy="5029200"/>
          </a:xfrm>
          <a:prstGeom prst="rect">
            <a:avLst/>
          </a:prstGeom>
        </p:spPr>
      </p:pic>
      <p:pic>
        <p:nvPicPr>
          <p:cNvPr id="7" name="Army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46" y="1"/>
            <a:ext cx="1495425" cy="1857375"/>
          </a:xfrm>
          <a:prstGeom prst="rect">
            <a:avLst/>
          </a:prstGeom>
        </p:spPr>
      </p:pic>
      <p:sp>
        <p:nvSpPr>
          <p:cNvPr id="12" name="Classification Top"/>
          <p:cNvSpPr txBox="1">
            <a:spLocks/>
          </p:cNvSpPr>
          <p:nvPr/>
        </p:nvSpPr>
        <p:spPr>
          <a:xfrm>
            <a:off x="609600" y="1"/>
            <a:ext cx="7886700" cy="119392"/>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76" b="1" dirty="0" smtClean="0">
                <a:solidFill>
                  <a:prstClr val="black"/>
                </a:solidFill>
              </a:rPr>
              <a:t>UNCLASSIFIED//FOUO</a:t>
            </a:r>
            <a:endParaRPr lang="en-US" sz="776" b="1" dirty="0">
              <a:solidFill>
                <a:prstClr val="black"/>
              </a:solidFill>
            </a:endParaRPr>
          </a:p>
        </p:txBody>
      </p:sp>
      <p:pic>
        <p:nvPicPr>
          <p:cNvPr id="9" name="LowerBa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10" name="Subtitle 2"/>
          <p:cNvSpPr>
            <a:spLocks noGrp="1"/>
          </p:cNvSpPr>
          <p:nvPr>
            <p:ph type="subTitle" idx="1"/>
          </p:nvPr>
        </p:nvSpPr>
        <p:spPr>
          <a:xfrm>
            <a:off x="511746" y="5863175"/>
            <a:ext cx="7155611" cy="286682"/>
          </a:xfrm>
          <a:prstGeom prst="rect">
            <a:avLst/>
          </a:prstGeom>
        </p:spPr>
        <p:txBody>
          <a:bodyPr wrap="square" lIns="0" tIns="0" rIns="0" bIns="0">
            <a:spAutoFit/>
          </a:bodyPr>
          <a:lstStyle>
            <a:lvl1pPr marL="0" indent="0" algn="l" defTabSz="788864" rtl="0" eaLnBrk="1" latinLnBrk="0" hangingPunct="1">
              <a:lnSpc>
                <a:spcPct val="90000"/>
              </a:lnSpc>
              <a:spcBef>
                <a:spcPct val="0"/>
              </a:spcBef>
              <a:buNone/>
              <a:defRPr lang="en-US" sz="2070" b="1" kern="1200" dirty="0">
                <a:solidFill>
                  <a:schemeClr val="tx1"/>
                </a:solidFill>
                <a:latin typeface="Arial" panose="020B0604020202020204" pitchFamily="34" charset="0"/>
                <a:ea typeface="+mj-ea"/>
                <a:cs typeface="Arial" panose="020B0604020202020204" pitchFamily="34" charset="0"/>
              </a:defRPr>
            </a:lvl1pPr>
            <a:lvl2pPr marL="394432" indent="0" algn="ctr">
              <a:buNone/>
              <a:defRPr sz="1725"/>
            </a:lvl2pPr>
            <a:lvl3pPr marL="788864" indent="0" algn="ctr">
              <a:buNone/>
              <a:defRPr sz="1553"/>
            </a:lvl3pPr>
            <a:lvl4pPr marL="1183297" indent="0" algn="ctr">
              <a:buNone/>
              <a:defRPr sz="1381"/>
            </a:lvl4pPr>
            <a:lvl5pPr marL="1577729" indent="0" algn="ctr">
              <a:buNone/>
              <a:defRPr sz="1381"/>
            </a:lvl5pPr>
            <a:lvl6pPr marL="1972162" indent="0" algn="ctr">
              <a:buNone/>
              <a:defRPr sz="1381"/>
            </a:lvl6pPr>
            <a:lvl7pPr marL="2366594" indent="0" algn="ctr">
              <a:buNone/>
              <a:defRPr sz="1381"/>
            </a:lvl7pPr>
            <a:lvl8pPr marL="2761027" indent="0" algn="ctr">
              <a:buNone/>
              <a:defRPr sz="1381"/>
            </a:lvl8pPr>
            <a:lvl9pPr marL="3155459" indent="0" algn="ctr">
              <a:buNone/>
              <a:defRPr sz="1381"/>
            </a:lvl9pPr>
          </a:lstStyle>
          <a:p>
            <a:r>
              <a:rPr lang="en-US" smtClean="0"/>
              <a:t>Click to edit Master subtitle style</a:t>
            </a:r>
            <a:endParaRPr lang="en-US" dirty="0"/>
          </a:p>
        </p:txBody>
      </p:sp>
      <p:sp>
        <p:nvSpPr>
          <p:cNvPr id="13" name="Title 1"/>
          <p:cNvSpPr>
            <a:spLocks noGrp="1"/>
          </p:cNvSpPr>
          <p:nvPr>
            <p:ph type="ctrTitle"/>
          </p:nvPr>
        </p:nvSpPr>
        <p:spPr>
          <a:xfrm>
            <a:off x="511746" y="5366882"/>
            <a:ext cx="7155611" cy="418128"/>
          </a:xfrm>
          <a:prstGeom prst="rect">
            <a:avLst/>
          </a:prstGeom>
        </p:spPr>
        <p:txBody>
          <a:bodyPr wrap="square" lIns="0" tIns="0" rIns="0" bIns="0" anchor="t" anchorCtr="0">
            <a:spAutoFit/>
          </a:bodyPr>
          <a:lstStyle>
            <a:lvl1pPr marL="0" algn="l" defTabSz="788864" rtl="0" eaLnBrk="1" latinLnBrk="0" hangingPunct="1">
              <a:lnSpc>
                <a:spcPct val="90000"/>
              </a:lnSpc>
              <a:spcBef>
                <a:spcPct val="0"/>
              </a:spcBef>
              <a:buNone/>
              <a:defRPr lang="en-US" sz="3019" b="1" kern="1200" dirty="0">
                <a:solidFill>
                  <a:schemeClr val="bg1"/>
                </a:solidFill>
                <a:effectLst>
                  <a:outerShdw blurRad="76200" dist="38100" dir="3600000" algn="t" rotWithShape="0">
                    <a:schemeClr val="tx1">
                      <a:alpha val="70000"/>
                    </a:schemeClr>
                  </a:outerShdw>
                </a:effectLst>
                <a:latin typeface="Arial" panose="020B0604020202020204" pitchFamily="34" charset="0"/>
                <a:ea typeface="+mj-ea"/>
                <a:cs typeface="Arial" panose="020B0604020202020204" pitchFamily="34" charset="0"/>
              </a:defRPr>
            </a:lvl1pPr>
          </a:lstStyle>
          <a:p>
            <a:pPr marL="0" lvl="0" algn="l" defTabSz="788864" rtl="0" eaLnBrk="1" latinLnBrk="0" hangingPunct="1">
              <a:lnSpc>
                <a:spcPct val="90000"/>
              </a:lnSpc>
              <a:spcBef>
                <a:spcPct val="0"/>
              </a:spcBef>
              <a:buNone/>
            </a:pPr>
            <a:r>
              <a:rPr lang="en-US" dirty="0" smtClean="0"/>
              <a:t>Click to edit Master title style</a:t>
            </a:r>
            <a:endParaRPr lang="en-US" dirty="0"/>
          </a:p>
        </p:txBody>
      </p:sp>
      <p:sp>
        <p:nvSpPr>
          <p:cNvPr id="11" name="Classification Lower"/>
          <p:cNvSpPr txBox="1">
            <a:spLocks/>
          </p:cNvSpPr>
          <p:nvPr/>
        </p:nvSpPr>
        <p:spPr>
          <a:xfrm>
            <a:off x="0" y="6738608"/>
            <a:ext cx="8515350" cy="119392"/>
          </a:xfrm>
          <a:prstGeom prst="rect">
            <a:avLst/>
          </a:prstGeom>
        </p:spPr>
        <p:txBody>
          <a:bodyPr vert="horz" wrap="square" lIns="78889"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76" b="1" dirty="0" smtClean="0">
                <a:solidFill>
                  <a:prstClr val="black"/>
                </a:solidFill>
              </a:rPr>
              <a:t>UNCLASSIFIED//FOUO</a:t>
            </a:r>
            <a:endParaRPr lang="en-US" sz="776" b="1" dirty="0">
              <a:solidFill>
                <a:prstClr val="black"/>
              </a:solidFill>
            </a:endParaRP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993579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4_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2" name="Classification Top"/>
          <p:cNvSpPr txBox="1">
            <a:spLocks/>
          </p:cNvSpPr>
          <p:nvPr userDrawn="1"/>
        </p:nvSpPr>
        <p:spPr>
          <a:xfrm>
            <a:off x="60960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prstClr val="white"/>
                </a:solidFill>
              </a:rPr>
              <a:t>UNCLASSIFIED//FOUO</a:t>
            </a:r>
            <a:endParaRPr lang="en-US" sz="900" b="1" dirty="0">
              <a:solidFill>
                <a:prstClr val="white"/>
              </a:solidFill>
            </a:endParaRP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
        <p:nvSpPr>
          <p:cNvPr id="9" name="object 75"/>
          <p:cNvSpPr txBox="1">
            <a:spLocks/>
          </p:cNvSpPr>
          <p:nvPr userDrawn="1"/>
        </p:nvSpPr>
        <p:spPr>
          <a:xfrm>
            <a:off x="78739" y="6721100"/>
            <a:ext cx="1262380" cy="140423"/>
          </a:xfrm>
          <a:prstGeom prst="rect">
            <a:avLst/>
          </a:prstGeom>
        </p:spPr>
        <p:txBody>
          <a:bodyPr vert="horz" wrap="square" lIns="0" tIns="190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5"/>
              </a:spcBef>
            </a:pPr>
            <a:r>
              <a:rPr lang="en-US" sz="900" b="1" spc="-5" dirty="0" smtClean="0">
                <a:solidFill>
                  <a:prstClr val="black"/>
                </a:solidFill>
                <a:cs typeface="Arial" panose="020B0604020202020204" pitchFamily="34" charset="0"/>
              </a:rPr>
              <a:t>UNCLASSIFIED//FOUO</a:t>
            </a:r>
            <a:endParaRPr lang="en-US" sz="900" b="1" spc="-5" dirty="0">
              <a:solidFill>
                <a:prstClr val="black"/>
              </a:solidFill>
              <a:cs typeface="Arial" panose="020B0604020202020204" pitchFamily="34" charset="0"/>
            </a:endParaRPr>
          </a:p>
        </p:txBody>
      </p:sp>
    </p:spTree>
    <p:extLst>
      <p:ext uri="{BB962C8B-B14F-4D97-AF65-F5344CB8AC3E}">
        <p14:creationId xmlns:p14="http://schemas.microsoft.com/office/powerpoint/2010/main" val="916709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802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920025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2_IMPW-FM">
    <p:spTree>
      <p:nvGrpSpPr>
        <p:cNvPr id="1" name=""/>
        <p:cNvGrpSpPr/>
        <p:nvPr/>
      </p:nvGrpSpPr>
      <p:grpSpPr>
        <a:xfrm>
          <a:off x="0" y="0"/>
          <a:ext cx="0" cy="0"/>
          <a:chOff x="0" y="0"/>
          <a:chExt cx="0" cy="0"/>
        </a:xfrm>
      </p:grpSpPr>
      <p:sp>
        <p:nvSpPr>
          <p:cNvPr id="4" name="Title 3"/>
          <p:cNvSpPr>
            <a:spLocks noGrp="1"/>
          </p:cNvSpPr>
          <p:nvPr>
            <p:ph type="title"/>
          </p:nvPr>
        </p:nvSpPr>
        <p:spPr>
          <a:xfrm>
            <a:off x="628650" y="914400"/>
            <a:ext cx="7886700" cy="584775"/>
          </a:xfrm>
          <a:prstGeom prst="rect">
            <a:avLst/>
          </a:prstGeom>
        </p:spPr>
        <p:txBody>
          <a:bodyPr>
            <a:spAutoFit/>
          </a:bodyPr>
          <a:lstStyle>
            <a:lvl1pPr>
              <a:defRPr sz="3200" b="1"/>
            </a:lvl1pPr>
          </a:lstStyle>
          <a:p>
            <a:r>
              <a:rPr lang="en-US" dirty="0" smtClean="0"/>
              <a:t>Click to edit Master title style</a:t>
            </a:r>
            <a:endParaRPr lang="en-US" dirty="0"/>
          </a:p>
        </p:txBody>
      </p:sp>
    </p:spTree>
    <p:extLst>
      <p:ext uri="{BB962C8B-B14F-4D97-AF65-F5344CB8AC3E}">
        <p14:creationId xmlns:p14="http://schemas.microsoft.com/office/powerpoint/2010/main" val="235002765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4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9115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4"/>
            <a:ext cx="9144000" cy="5029200"/>
          </a:xfrm>
          <a:prstGeom prst="rect">
            <a:avLst/>
          </a:prstGeom>
        </p:spPr>
      </p:pic>
      <p:pic>
        <p:nvPicPr>
          <p:cNvPr id="7" name="Army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46" y="1"/>
            <a:ext cx="1495425" cy="1857375"/>
          </a:xfrm>
          <a:prstGeom prst="rect">
            <a:avLst/>
          </a:prstGeom>
        </p:spPr>
      </p:pic>
      <p:sp>
        <p:nvSpPr>
          <p:cNvPr id="12" name="Classification Top"/>
          <p:cNvSpPr txBox="1">
            <a:spLocks/>
          </p:cNvSpPr>
          <p:nvPr/>
        </p:nvSpPr>
        <p:spPr>
          <a:xfrm>
            <a:off x="609600" y="1"/>
            <a:ext cx="7886700" cy="119392"/>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76" b="1" dirty="0" smtClean="0">
                <a:solidFill>
                  <a:prstClr val="black"/>
                </a:solidFill>
              </a:rPr>
              <a:t>UNCLASSIFIED//FOUO</a:t>
            </a:r>
            <a:endParaRPr lang="en-US" sz="776" b="1" dirty="0">
              <a:solidFill>
                <a:prstClr val="black"/>
              </a:solidFill>
            </a:endParaRPr>
          </a:p>
        </p:txBody>
      </p:sp>
      <p:pic>
        <p:nvPicPr>
          <p:cNvPr id="9" name="LowerBa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10" name="Subtitle 2"/>
          <p:cNvSpPr>
            <a:spLocks noGrp="1"/>
          </p:cNvSpPr>
          <p:nvPr>
            <p:ph type="subTitle" idx="1"/>
          </p:nvPr>
        </p:nvSpPr>
        <p:spPr>
          <a:xfrm>
            <a:off x="511746" y="5863175"/>
            <a:ext cx="7155611" cy="286682"/>
          </a:xfrm>
          <a:prstGeom prst="rect">
            <a:avLst/>
          </a:prstGeom>
        </p:spPr>
        <p:txBody>
          <a:bodyPr wrap="square" lIns="0" tIns="0" rIns="0" bIns="0">
            <a:spAutoFit/>
          </a:bodyPr>
          <a:lstStyle>
            <a:lvl1pPr marL="0" indent="0" algn="l" defTabSz="788864" rtl="0" eaLnBrk="1" latinLnBrk="0" hangingPunct="1">
              <a:lnSpc>
                <a:spcPct val="90000"/>
              </a:lnSpc>
              <a:spcBef>
                <a:spcPct val="0"/>
              </a:spcBef>
              <a:buNone/>
              <a:defRPr lang="en-US" sz="2070" b="1" kern="1200" dirty="0">
                <a:solidFill>
                  <a:schemeClr val="tx1"/>
                </a:solidFill>
                <a:latin typeface="Arial" panose="020B0604020202020204" pitchFamily="34" charset="0"/>
                <a:ea typeface="+mj-ea"/>
                <a:cs typeface="Arial" panose="020B0604020202020204" pitchFamily="34" charset="0"/>
              </a:defRPr>
            </a:lvl1pPr>
            <a:lvl2pPr marL="394432" indent="0" algn="ctr">
              <a:buNone/>
              <a:defRPr sz="1725"/>
            </a:lvl2pPr>
            <a:lvl3pPr marL="788864" indent="0" algn="ctr">
              <a:buNone/>
              <a:defRPr sz="1553"/>
            </a:lvl3pPr>
            <a:lvl4pPr marL="1183297" indent="0" algn="ctr">
              <a:buNone/>
              <a:defRPr sz="1381"/>
            </a:lvl4pPr>
            <a:lvl5pPr marL="1577729" indent="0" algn="ctr">
              <a:buNone/>
              <a:defRPr sz="1381"/>
            </a:lvl5pPr>
            <a:lvl6pPr marL="1972162" indent="0" algn="ctr">
              <a:buNone/>
              <a:defRPr sz="1381"/>
            </a:lvl6pPr>
            <a:lvl7pPr marL="2366594" indent="0" algn="ctr">
              <a:buNone/>
              <a:defRPr sz="1381"/>
            </a:lvl7pPr>
            <a:lvl8pPr marL="2761027" indent="0" algn="ctr">
              <a:buNone/>
              <a:defRPr sz="1381"/>
            </a:lvl8pPr>
            <a:lvl9pPr marL="3155459" indent="0" algn="ctr">
              <a:buNone/>
              <a:defRPr sz="1381"/>
            </a:lvl9pPr>
          </a:lstStyle>
          <a:p>
            <a:r>
              <a:rPr lang="en-US" dirty="0" smtClean="0"/>
              <a:t>Click to edit Master subtitle style</a:t>
            </a:r>
            <a:endParaRPr lang="en-US" dirty="0"/>
          </a:p>
        </p:txBody>
      </p:sp>
      <p:sp>
        <p:nvSpPr>
          <p:cNvPr id="13" name="Title 1"/>
          <p:cNvSpPr>
            <a:spLocks noGrp="1"/>
          </p:cNvSpPr>
          <p:nvPr>
            <p:ph type="ctrTitle"/>
          </p:nvPr>
        </p:nvSpPr>
        <p:spPr>
          <a:xfrm>
            <a:off x="511746" y="5366882"/>
            <a:ext cx="7155611" cy="418128"/>
          </a:xfrm>
          <a:prstGeom prst="rect">
            <a:avLst/>
          </a:prstGeom>
        </p:spPr>
        <p:txBody>
          <a:bodyPr wrap="square" lIns="0" tIns="0" rIns="0" bIns="0" anchor="t" anchorCtr="0">
            <a:spAutoFit/>
          </a:bodyPr>
          <a:lstStyle>
            <a:lvl1pPr marL="0" algn="l" defTabSz="788864" rtl="0" eaLnBrk="1" latinLnBrk="0" hangingPunct="1">
              <a:lnSpc>
                <a:spcPct val="90000"/>
              </a:lnSpc>
              <a:spcBef>
                <a:spcPct val="0"/>
              </a:spcBef>
              <a:buNone/>
              <a:defRPr lang="en-US" sz="3019" b="1" kern="1200" dirty="0">
                <a:solidFill>
                  <a:schemeClr val="bg1"/>
                </a:solidFill>
                <a:effectLst>
                  <a:outerShdw blurRad="76200" dist="38100" dir="3600000" algn="t" rotWithShape="0">
                    <a:schemeClr val="tx1">
                      <a:alpha val="70000"/>
                    </a:schemeClr>
                  </a:outerShdw>
                </a:effectLst>
                <a:latin typeface="Arial" panose="020B0604020202020204" pitchFamily="34" charset="0"/>
                <a:ea typeface="+mj-ea"/>
                <a:cs typeface="Arial" panose="020B0604020202020204" pitchFamily="34" charset="0"/>
              </a:defRPr>
            </a:lvl1pPr>
          </a:lstStyle>
          <a:p>
            <a:pPr marL="0" lvl="0" algn="l" defTabSz="788864" rtl="0" eaLnBrk="1" latinLnBrk="0" hangingPunct="1">
              <a:lnSpc>
                <a:spcPct val="90000"/>
              </a:lnSpc>
              <a:spcBef>
                <a:spcPct val="0"/>
              </a:spcBef>
              <a:buNone/>
            </a:pPr>
            <a:r>
              <a:rPr lang="en-US" dirty="0" smtClean="0"/>
              <a:t>Click to edit Master title style</a:t>
            </a:r>
            <a:endParaRPr lang="en-US" dirty="0"/>
          </a:p>
        </p:txBody>
      </p:sp>
      <p:sp>
        <p:nvSpPr>
          <p:cNvPr id="11" name="Classification Lower"/>
          <p:cNvSpPr txBox="1">
            <a:spLocks/>
          </p:cNvSpPr>
          <p:nvPr/>
        </p:nvSpPr>
        <p:spPr>
          <a:xfrm>
            <a:off x="0" y="6738608"/>
            <a:ext cx="8515350" cy="119392"/>
          </a:xfrm>
          <a:prstGeom prst="rect">
            <a:avLst/>
          </a:prstGeom>
        </p:spPr>
        <p:txBody>
          <a:bodyPr vert="horz" wrap="square" lIns="78889"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76" b="1" dirty="0" smtClean="0">
                <a:solidFill>
                  <a:prstClr val="black"/>
                </a:solidFill>
              </a:rPr>
              <a:t>UNCLASSIFIED//FOUO</a:t>
            </a:r>
            <a:endParaRPr lang="en-US" sz="776" b="1" dirty="0">
              <a:solidFill>
                <a:prstClr val="black"/>
              </a:solidFill>
            </a:endParaRP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1355761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2" name="Classification Top"/>
          <p:cNvSpPr txBox="1">
            <a:spLocks/>
          </p:cNvSpPr>
          <p:nvPr userDrawn="1"/>
        </p:nvSpPr>
        <p:spPr>
          <a:xfrm>
            <a:off x="60960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prstClr val="white"/>
                </a:solidFill>
              </a:rPr>
              <a:t>UNCLASSIFIED//FOUO</a:t>
            </a:r>
            <a:endParaRPr lang="en-US" sz="900" b="1" dirty="0">
              <a:solidFill>
                <a:prstClr val="white"/>
              </a:solidFill>
            </a:endParaRP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
        <p:nvSpPr>
          <p:cNvPr id="9" name="object 75"/>
          <p:cNvSpPr txBox="1">
            <a:spLocks/>
          </p:cNvSpPr>
          <p:nvPr userDrawn="1"/>
        </p:nvSpPr>
        <p:spPr>
          <a:xfrm>
            <a:off x="78739" y="6721100"/>
            <a:ext cx="1262380" cy="140423"/>
          </a:xfrm>
          <a:prstGeom prst="rect">
            <a:avLst/>
          </a:prstGeom>
        </p:spPr>
        <p:txBody>
          <a:bodyPr vert="horz" wrap="square" lIns="0" tIns="190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5"/>
              </a:spcBef>
            </a:pPr>
            <a:r>
              <a:rPr lang="en-US" sz="900" b="1" spc="-5" dirty="0" smtClean="0">
                <a:solidFill>
                  <a:prstClr val="black"/>
                </a:solidFill>
                <a:latin typeface="Arial" panose="020B0604020202020204" pitchFamily="34" charset="0"/>
                <a:cs typeface="Arial" panose="020B0604020202020204" pitchFamily="34" charset="0"/>
              </a:rPr>
              <a:t>UNCLASSIFIED//FOUO</a:t>
            </a:r>
            <a:endParaRPr lang="en-US" sz="900" b="1" spc="-5"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7865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66527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4"/>
            <a:ext cx="9144000" cy="5029200"/>
          </a:xfrm>
          <a:prstGeom prst="rect">
            <a:avLst/>
          </a:prstGeom>
        </p:spPr>
      </p:pic>
      <p:pic>
        <p:nvPicPr>
          <p:cNvPr id="7" name="Army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46" y="1"/>
            <a:ext cx="1495425" cy="1857375"/>
          </a:xfrm>
          <a:prstGeom prst="rect">
            <a:avLst/>
          </a:prstGeom>
        </p:spPr>
      </p:pic>
      <p:sp>
        <p:nvSpPr>
          <p:cNvPr id="12" name="Classification Top"/>
          <p:cNvSpPr txBox="1">
            <a:spLocks/>
          </p:cNvSpPr>
          <p:nvPr/>
        </p:nvSpPr>
        <p:spPr>
          <a:xfrm>
            <a:off x="609600" y="1"/>
            <a:ext cx="7886700" cy="119392"/>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76" b="1" dirty="0" smtClean="0">
                <a:solidFill>
                  <a:prstClr val="black"/>
                </a:solidFill>
              </a:rPr>
              <a:t>UNCLASSIFIED//FOUO</a:t>
            </a:r>
            <a:endParaRPr lang="en-US" sz="776" b="1" dirty="0">
              <a:solidFill>
                <a:prstClr val="black"/>
              </a:solidFill>
            </a:endParaRPr>
          </a:p>
        </p:txBody>
      </p:sp>
      <p:pic>
        <p:nvPicPr>
          <p:cNvPr id="9" name="LowerBa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10" name="Subtitle 2"/>
          <p:cNvSpPr>
            <a:spLocks noGrp="1"/>
          </p:cNvSpPr>
          <p:nvPr>
            <p:ph type="subTitle" idx="1"/>
          </p:nvPr>
        </p:nvSpPr>
        <p:spPr>
          <a:xfrm>
            <a:off x="511746" y="5863175"/>
            <a:ext cx="7155611" cy="286682"/>
          </a:xfrm>
          <a:prstGeom prst="rect">
            <a:avLst/>
          </a:prstGeom>
        </p:spPr>
        <p:txBody>
          <a:bodyPr wrap="square" lIns="0" tIns="0" rIns="0" bIns="0">
            <a:spAutoFit/>
          </a:bodyPr>
          <a:lstStyle>
            <a:lvl1pPr marL="0" indent="0" algn="l" defTabSz="788864" rtl="0" eaLnBrk="1" latinLnBrk="0" hangingPunct="1">
              <a:lnSpc>
                <a:spcPct val="90000"/>
              </a:lnSpc>
              <a:spcBef>
                <a:spcPct val="0"/>
              </a:spcBef>
              <a:buNone/>
              <a:defRPr lang="en-US" sz="2070" b="1" kern="1200" dirty="0">
                <a:solidFill>
                  <a:schemeClr val="tx1"/>
                </a:solidFill>
                <a:latin typeface="Arial" panose="020B0604020202020204" pitchFamily="34" charset="0"/>
                <a:ea typeface="+mj-ea"/>
                <a:cs typeface="Arial" panose="020B0604020202020204" pitchFamily="34" charset="0"/>
              </a:defRPr>
            </a:lvl1pPr>
            <a:lvl2pPr marL="394432" indent="0" algn="ctr">
              <a:buNone/>
              <a:defRPr sz="1725"/>
            </a:lvl2pPr>
            <a:lvl3pPr marL="788864" indent="0" algn="ctr">
              <a:buNone/>
              <a:defRPr sz="1553"/>
            </a:lvl3pPr>
            <a:lvl4pPr marL="1183297" indent="0" algn="ctr">
              <a:buNone/>
              <a:defRPr sz="1381"/>
            </a:lvl4pPr>
            <a:lvl5pPr marL="1577729" indent="0" algn="ctr">
              <a:buNone/>
              <a:defRPr sz="1381"/>
            </a:lvl5pPr>
            <a:lvl6pPr marL="1972162" indent="0" algn="ctr">
              <a:buNone/>
              <a:defRPr sz="1381"/>
            </a:lvl6pPr>
            <a:lvl7pPr marL="2366594" indent="0" algn="ctr">
              <a:buNone/>
              <a:defRPr sz="1381"/>
            </a:lvl7pPr>
            <a:lvl8pPr marL="2761027" indent="0" algn="ctr">
              <a:buNone/>
              <a:defRPr sz="1381"/>
            </a:lvl8pPr>
            <a:lvl9pPr marL="3155459" indent="0" algn="ctr">
              <a:buNone/>
              <a:defRPr sz="1381"/>
            </a:lvl9pPr>
          </a:lstStyle>
          <a:p>
            <a:r>
              <a:rPr lang="en-US" smtClean="0"/>
              <a:t>Click to edit Master subtitle style</a:t>
            </a:r>
            <a:endParaRPr lang="en-US" dirty="0"/>
          </a:p>
        </p:txBody>
      </p:sp>
      <p:sp>
        <p:nvSpPr>
          <p:cNvPr id="13" name="Title 1"/>
          <p:cNvSpPr>
            <a:spLocks noGrp="1"/>
          </p:cNvSpPr>
          <p:nvPr>
            <p:ph type="ctrTitle"/>
          </p:nvPr>
        </p:nvSpPr>
        <p:spPr>
          <a:xfrm>
            <a:off x="511746" y="5366882"/>
            <a:ext cx="7155611" cy="418128"/>
          </a:xfrm>
          <a:prstGeom prst="rect">
            <a:avLst/>
          </a:prstGeom>
        </p:spPr>
        <p:txBody>
          <a:bodyPr wrap="square" lIns="0" tIns="0" rIns="0" bIns="0" anchor="t" anchorCtr="0">
            <a:spAutoFit/>
          </a:bodyPr>
          <a:lstStyle>
            <a:lvl1pPr marL="0" algn="l" defTabSz="788864" rtl="0" eaLnBrk="1" latinLnBrk="0" hangingPunct="1">
              <a:lnSpc>
                <a:spcPct val="90000"/>
              </a:lnSpc>
              <a:spcBef>
                <a:spcPct val="0"/>
              </a:spcBef>
              <a:buNone/>
              <a:defRPr lang="en-US" sz="3019" b="1" kern="1200" dirty="0">
                <a:solidFill>
                  <a:schemeClr val="bg1"/>
                </a:solidFill>
                <a:effectLst>
                  <a:outerShdw blurRad="76200" dist="38100" dir="3600000" algn="t" rotWithShape="0">
                    <a:schemeClr val="tx1">
                      <a:alpha val="70000"/>
                    </a:schemeClr>
                  </a:outerShdw>
                </a:effectLst>
                <a:latin typeface="Arial" panose="020B0604020202020204" pitchFamily="34" charset="0"/>
                <a:ea typeface="+mj-ea"/>
                <a:cs typeface="Arial" panose="020B0604020202020204" pitchFamily="34" charset="0"/>
              </a:defRPr>
            </a:lvl1pPr>
          </a:lstStyle>
          <a:p>
            <a:pPr marL="0" lvl="0" algn="l" defTabSz="788864" rtl="0" eaLnBrk="1" latinLnBrk="0" hangingPunct="1">
              <a:lnSpc>
                <a:spcPct val="90000"/>
              </a:lnSpc>
              <a:spcBef>
                <a:spcPct val="0"/>
              </a:spcBef>
              <a:buNone/>
            </a:pPr>
            <a:r>
              <a:rPr lang="en-US" dirty="0" smtClean="0"/>
              <a:t>Click to edit Master title style</a:t>
            </a:r>
            <a:endParaRPr lang="en-US" dirty="0"/>
          </a:p>
        </p:txBody>
      </p:sp>
      <p:sp>
        <p:nvSpPr>
          <p:cNvPr id="11" name="Classification Lower"/>
          <p:cNvSpPr txBox="1">
            <a:spLocks/>
          </p:cNvSpPr>
          <p:nvPr/>
        </p:nvSpPr>
        <p:spPr>
          <a:xfrm>
            <a:off x="0" y="6738608"/>
            <a:ext cx="8515350" cy="119392"/>
          </a:xfrm>
          <a:prstGeom prst="rect">
            <a:avLst/>
          </a:prstGeom>
        </p:spPr>
        <p:txBody>
          <a:bodyPr vert="horz" wrap="square" lIns="78889"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76" b="1" dirty="0" smtClean="0">
                <a:solidFill>
                  <a:prstClr val="black"/>
                </a:solidFill>
              </a:rPr>
              <a:t>UNCLASSIFIED//FOUO</a:t>
            </a:r>
            <a:endParaRPr lang="en-US" sz="776" b="1" dirty="0">
              <a:solidFill>
                <a:prstClr val="black"/>
              </a:solidFill>
            </a:endParaRP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3553383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2" name="Classification Top"/>
          <p:cNvSpPr txBox="1">
            <a:spLocks/>
          </p:cNvSpPr>
          <p:nvPr userDrawn="1"/>
        </p:nvSpPr>
        <p:spPr>
          <a:xfrm>
            <a:off x="60960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prstClr val="white"/>
                </a:solidFill>
              </a:rPr>
              <a:t>UNCLASSIFIED//FOUO</a:t>
            </a:r>
            <a:endParaRPr lang="en-US" sz="900" b="1" dirty="0">
              <a:solidFill>
                <a:prstClr val="white"/>
              </a:solidFill>
            </a:endParaRP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
        <p:nvSpPr>
          <p:cNvPr id="9" name="object 75"/>
          <p:cNvSpPr txBox="1">
            <a:spLocks/>
          </p:cNvSpPr>
          <p:nvPr userDrawn="1"/>
        </p:nvSpPr>
        <p:spPr>
          <a:xfrm>
            <a:off x="78739" y="6721100"/>
            <a:ext cx="1262380" cy="140423"/>
          </a:xfrm>
          <a:prstGeom prst="rect">
            <a:avLst/>
          </a:prstGeom>
        </p:spPr>
        <p:txBody>
          <a:bodyPr vert="horz" wrap="square" lIns="0" tIns="190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5"/>
              </a:spcBef>
            </a:pPr>
            <a:r>
              <a:rPr lang="en-US" sz="900" b="1" spc="-5" dirty="0" smtClean="0">
                <a:solidFill>
                  <a:prstClr val="black"/>
                </a:solidFill>
                <a:cs typeface="Arial" panose="020B0604020202020204" pitchFamily="34" charset="0"/>
              </a:rPr>
              <a:t>UNCLASSIFIED//FOUO</a:t>
            </a:r>
            <a:endParaRPr lang="en-US" sz="900" b="1" spc="-5" dirty="0">
              <a:solidFill>
                <a:prstClr val="black"/>
              </a:solidFill>
              <a:cs typeface="Arial" panose="020B0604020202020204" pitchFamily="34" charset="0"/>
            </a:endParaRPr>
          </a:p>
        </p:txBody>
      </p:sp>
    </p:spTree>
    <p:extLst>
      <p:ext uri="{BB962C8B-B14F-4D97-AF65-F5344CB8AC3E}">
        <p14:creationId xmlns:p14="http://schemas.microsoft.com/office/powerpoint/2010/main" val="329558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27005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IMPW-FM">
    <p:spTree>
      <p:nvGrpSpPr>
        <p:cNvPr id="1" name=""/>
        <p:cNvGrpSpPr/>
        <p:nvPr/>
      </p:nvGrpSpPr>
      <p:grpSpPr>
        <a:xfrm>
          <a:off x="0" y="0"/>
          <a:ext cx="0" cy="0"/>
          <a:chOff x="0" y="0"/>
          <a:chExt cx="0" cy="0"/>
        </a:xfrm>
      </p:grpSpPr>
      <p:sp>
        <p:nvSpPr>
          <p:cNvPr id="4" name="Title 3"/>
          <p:cNvSpPr>
            <a:spLocks noGrp="1"/>
          </p:cNvSpPr>
          <p:nvPr>
            <p:ph type="title"/>
          </p:nvPr>
        </p:nvSpPr>
        <p:spPr>
          <a:xfrm>
            <a:off x="628650" y="914400"/>
            <a:ext cx="7886700" cy="584775"/>
          </a:xfrm>
          <a:prstGeom prst="rect">
            <a:avLst/>
          </a:prstGeom>
        </p:spPr>
        <p:txBody>
          <a:bodyPr>
            <a:spAutoFit/>
          </a:bodyPr>
          <a:lstStyle>
            <a:lvl1pPr>
              <a:defRPr sz="3200" b="1"/>
            </a:lvl1pPr>
          </a:lstStyle>
          <a:p>
            <a:r>
              <a:rPr lang="en-US" dirty="0" smtClean="0"/>
              <a:t>Click to edit Master title style</a:t>
            </a:r>
            <a:endParaRPr lang="en-US" dirty="0"/>
          </a:p>
        </p:txBody>
      </p:sp>
    </p:spTree>
    <p:extLst>
      <p:ext uri="{BB962C8B-B14F-4D97-AF65-F5344CB8AC3E}">
        <p14:creationId xmlns:p14="http://schemas.microsoft.com/office/powerpoint/2010/main" val="393194062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2" name="Classification Top"/>
          <p:cNvSpPr txBox="1">
            <a:spLocks/>
          </p:cNvSpPr>
          <p:nvPr userDrawn="1"/>
        </p:nvSpPr>
        <p:spPr>
          <a:xfrm>
            <a:off x="60960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schemeClr val="bg1"/>
                </a:solidFill>
              </a:rPr>
              <a:t>UNCLASSIFIED//FOUO</a:t>
            </a:r>
            <a:endParaRPr lang="en-US" sz="900" b="1" dirty="0">
              <a:solidFill>
                <a:schemeClr val="bg1"/>
              </a:solidFill>
            </a:endParaRP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
        <p:nvSpPr>
          <p:cNvPr id="9" name="object 75"/>
          <p:cNvSpPr txBox="1">
            <a:spLocks/>
          </p:cNvSpPr>
          <p:nvPr userDrawn="1"/>
        </p:nvSpPr>
        <p:spPr>
          <a:xfrm>
            <a:off x="78739" y="6721100"/>
            <a:ext cx="1262380" cy="140423"/>
          </a:xfrm>
          <a:prstGeom prst="rect">
            <a:avLst/>
          </a:prstGeom>
        </p:spPr>
        <p:txBody>
          <a:bodyPr vert="horz" wrap="square" lIns="0" tIns="190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5"/>
              </a:spcBef>
            </a:pPr>
            <a:r>
              <a:rPr lang="en-US" sz="900" b="1" spc="-5" dirty="0" smtClean="0">
                <a:latin typeface="Arial" panose="020B0604020202020204" pitchFamily="34" charset="0"/>
                <a:cs typeface="Arial" panose="020B0604020202020204" pitchFamily="34" charset="0"/>
              </a:rPr>
              <a:t>UNCLASSIFIED</a:t>
            </a:r>
            <a:endParaRPr lang="en-US" sz="900" b="1" spc="-5"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742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7345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MSC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8754" y="2471681"/>
            <a:ext cx="7886700" cy="1421928"/>
          </a:xfrm>
          <a:prstGeom prst="rect">
            <a:avLst/>
          </a:prstGeom>
        </p:spPr>
        <p:txBody>
          <a:bodyPr anchor="b"/>
          <a:lstStyle>
            <a:lvl1pPr>
              <a:defRPr sz="48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360900193"/>
      </p:ext>
    </p:extLst>
  </p:cSld>
  <p:clrMapOvr>
    <a:masterClrMapping/>
  </p:clrMapOvr>
  <p:transition spd="slow">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4"/>
            <a:ext cx="9144000" cy="5029200"/>
          </a:xfrm>
          <a:prstGeom prst="rect">
            <a:avLst/>
          </a:prstGeom>
        </p:spPr>
      </p:pic>
      <p:pic>
        <p:nvPicPr>
          <p:cNvPr id="7" name="Army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46" y="1"/>
            <a:ext cx="1495425" cy="1857375"/>
          </a:xfrm>
          <a:prstGeom prst="rect">
            <a:avLst/>
          </a:prstGeom>
        </p:spPr>
      </p:pic>
      <p:sp>
        <p:nvSpPr>
          <p:cNvPr id="12" name="Classification Top"/>
          <p:cNvSpPr txBox="1">
            <a:spLocks/>
          </p:cNvSpPr>
          <p:nvPr/>
        </p:nvSpPr>
        <p:spPr>
          <a:xfrm>
            <a:off x="609600" y="1"/>
            <a:ext cx="7886700" cy="119392"/>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76" b="1" dirty="0" smtClean="0">
                <a:solidFill>
                  <a:prstClr val="black"/>
                </a:solidFill>
              </a:rPr>
              <a:t>UNCLASSIFIED//FOUO</a:t>
            </a:r>
            <a:endParaRPr lang="en-US" sz="776" b="1" dirty="0">
              <a:solidFill>
                <a:prstClr val="black"/>
              </a:solidFill>
            </a:endParaRPr>
          </a:p>
        </p:txBody>
      </p:sp>
      <p:pic>
        <p:nvPicPr>
          <p:cNvPr id="9" name="LowerBa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10" name="Subtitle 2"/>
          <p:cNvSpPr>
            <a:spLocks noGrp="1"/>
          </p:cNvSpPr>
          <p:nvPr>
            <p:ph type="subTitle" idx="1"/>
          </p:nvPr>
        </p:nvSpPr>
        <p:spPr>
          <a:xfrm>
            <a:off x="511746" y="5863175"/>
            <a:ext cx="7155611" cy="286682"/>
          </a:xfrm>
          <a:prstGeom prst="rect">
            <a:avLst/>
          </a:prstGeom>
        </p:spPr>
        <p:txBody>
          <a:bodyPr wrap="square" lIns="0" tIns="0" rIns="0" bIns="0">
            <a:spAutoFit/>
          </a:bodyPr>
          <a:lstStyle>
            <a:lvl1pPr marL="0" indent="0" algn="l" defTabSz="788864" rtl="0" eaLnBrk="1" latinLnBrk="0" hangingPunct="1">
              <a:lnSpc>
                <a:spcPct val="90000"/>
              </a:lnSpc>
              <a:spcBef>
                <a:spcPct val="0"/>
              </a:spcBef>
              <a:buNone/>
              <a:defRPr lang="en-US" sz="2070" b="1" kern="1200" dirty="0">
                <a:solidFill>
                  <a:schemeClr val="tx1"/>
                </a:solidFill>
                <a:latin typeface="Arial" panose="020B0604020202020204" pitchFamily="34" charset="0"/>
                <a:ea typeface="+mj-ea"/>
                <a:cs typeface="Arial" panose="020B0604020202020204" pitchFamily="34" charset="0"/>
              </a:defRPr>
            </a:lvl1pPr>
            <a:lvl2pPr marL="394432" indent="0" algn="ctr">
              <a:buNone/>
              <a:defRPr sz="1725"/>
            </a:lvl2pPr>
            <a:lvl3pPr marL="788864" indent="0" algn="ctr">
              <a:buNone/>
              <a:defRPr sz="1553"/>
            </a:lvl3pPr>
            <a:lvl4pPr marL="1183297" indent="0" algn="ctr">
              <a:buNone/>
              <a:defRPr sz="1381"/>
            </a:lvl4pPr>
            <a:lvl5pPr marL="1577729" indent="0" algn="ctr">
              <a:buNone/>
              <a:defRPr sz="1381"/>
            </a:lvl5pPr>
            <a:lvl6pPr marL="1972162" indent="0" algn="ctr">
              <a:buNone/>
              <a:defRPr sz="1381"/>
            </a:lvl6pPr>
            <a:lvl7pPr marL="2366594" indent="0" algn="ctr">
              <a:buNone/>
              <a:defRPr sz="1381"/>
            </a:lvl7pPr>
            <a:lvl8pPr marL="2761027" indent="0" algn="ctr">
              <a:buNone/>
              <a:defRPr sz="1381"/>
            </a:lvl8pPr>
            <a:lvl9pPr marL="3155459" indent="0" algn="ctr">
              <a:buNone/>
              <a:defRPr sz="1381"/>
            </a:lvl9pPr>
          </a:lstStyle>
          <a:p>
            <a:r>
              <a:rPr lang="en-US" smtClean="0"/>
              <a:t>Click to edit Master subtitle style</a:t>
            </a:r>
            <a:endParaRPr lang="en-US" dirty="0"/>
          </a:p>
        </p:txBody>
      </p:sp>
      <p:sp>
        <p:nvSpPr>
          <p:cNvPr id="13" name="Title 1"/>
          <p:cNvSpPr>
            <a:spLocks noGrp="1"/>
          </p:cNvSpPr>
          <p:nvPr>
            <p:ph type="ctrTitle"/>
          </p:nvPr>
        </p:nvSpPr>
        <p:spPr>
          <a:xfrm>
            <a:off x="511746" y="5366882"/>
            <a:ext cx="7155611" cy="418128"/>
          </a:xfrm>
          <a:prstGeom prst="rect">
            <a:avLst/>
          </a:prstGeom>
        </p:spPr>
        <p:txBody>
          <a:bodyPr wrap="square" lIns="0" tIns="0" rIns="0" bIns="0" anchor="t" anchorCtr="0">
            <a:spAutoFit/>
          </a:bodyPr>
          <a:lstStyle>
            <a:lvl1pPr marL="0" algn="l" defTabSz="788864" rtl="0" eaLnBrk="1" latinLnBrk="0" hangingPunct="1">
              <a:lnSpc>
                <a:spcPct val="90000"/>
              </a:lnSpc>
              <a:spcBef>
                <a:spcPct val="0"/>
              </a:spcBef>
              <a:buNone/>
              <a:defRPr lang="en-US" sz="3019" b="1" kern="1200" dirty="0">
                <a:solidFill>
                  <a:schemeClr val="bg1"/>
                </a:solidFill>
                <a:effectLst>
                  <a:outerShdw blurRad="76200" dist="38100" dir="3600000" algn="t" rotWithShape="0">
                    <a:schemeClr val="tx1">
                      <a:alpha val="70000"/>
                    </a:schemeClr>
                  </a:outerShdw>
                </a:effectLst>
                <a:latin typeface="Arial" panose="020B0604020202020204" pitchFamily="34" charset="0"/>
                <a:ea typeface="+mj-ea"/>
                <a:cs typeface="Arial" panose="020B0604020202020204" pitchFamily="34" charset="0"/>
              </a:defRPr>
            </a:lvl1pPr>
          </a:lstStyle>
          <a:p>
            <a:pPr marL="0" lvl="0" algn="l" defTabSz="788864" rtl="0" eaLnBrk="1" latinLnBrk="0" hangingPunct="1">
              <a:lnSpc>
                <a:spcPct val="90000"/>
              </a:lnSpc>
              <a:spcBef>
                <a:spcPct val="0"/>
              </a:spcBef>
              <a:buNone/>
            </a:pPr>
            <a:r>
              <a:rPr lang="en-US" dirty="0" smtClean="0"/>
              <a:t>Click to edit Master title style</a:t>
            </a:r>
            <a:endParaRPr lang="en-US" dirty="0"/>
          </a:p>
        </p:txBody>
      </p:sp>
      <p:sp>
        <p:nvSpPr>
          <p:cNvPr id="11" name="Classification Lower"/>
          <p:cNvSpPr txBox="1">
            <a:spLocks/>
          </p:cNvSpPr>
          <p:nvPr/>
        </p:nvSpPr>
        <p:spPr>
          <a:xfrm>
            <a:off x="0" y="6738608"/>
            <a:ext cx="8515350" cy="119392"/>
          </a:xfrm>
          <a:prstGeom prst="rect">
            <a:avLst/>
          </a:prstGeom>
        </p:spPr>
        <p:txBody>
          <a:bodyPr vert="horz" wrap="square" lIns="78889"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76" b="1" dirty="0" smtClean="0">
                <a:solidFill>
                  <a:prstClr val="black"/>
                </a:solidFill>
              </a:rPr>
              <a:t>UNCLASSIFIED//FOUO</a:t>
            </a:r>
            <a:endParaRPr lang="en-US" sz="776" b="1" dirty="0">
              <a:solidFill>
                <a:prstClr val="black"/>
              </a:solidFill>
            </a:endParaRP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4088666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_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2" name="Classification Top"/>
          <p:cNvSpPr txBox="1">
            <a:spLocks/>
          </p:cNvSpPr>
          <p:nvPr userDrawn="1"/>
        </p:nvSpPr>
        <p:spPr>
          <a:xfrm>
            <a:off x="60960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prstClr val="white"/>
                </a:solidFill>
              </a:rPr>
              <a:t>UNCLASSIFIED//FOUO</a:t>
            </a:r>
            <a:endParaRPr lang="en-US" sz="900" b="1" dirty="0">
              <a:solidFill>
                <a:prstClr val="white"/>
              </a:solidFill>
            </a:endParaRP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
        <p:nvSpPr>
          <p:cNvPr id="9" name="object 75"/>
          <p:cNvSpPr txBox="1">
            <a:spLocks/>
          </p:cNvSpPr>
          <p:nvPr userDrawn="1"/>
        </p:nvSpPr>
        <p:spPr>
          <a:xfrm>
            <a:off x="78739" y="6721100"/>
            <a:ext cx="1262380" cy="140423"/>
          </a:xfrm>
          <a:prstGeom prst="rect">
            <a:avLst/>
          </a:prstGeom>
        </p:spPr>
        <p:txBody>
          <a:bodyPr vert="horz" wrap="square" lIns="0" tIns="190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5"/>
              </a:spcBef>
            </a:pPr>
            <a:r>
              <a:rPr lang="en-US" sz="900" b="1" spc="-5" dirty="0" smtClean="0">
                <a:solidFill>
                  <a:prstClr val="black"/>
                </a:solidFill>
                <a:cs typeface="Arial" panose="020B0604020202020204" pitchFamily="34" charset="0"/>
              </a:rPr>
              <a:t>UNCLASSIFIED//FOUO</a:t>
            </a:r>
            <a:endParaRPr lang="en-US" sz="900" b="1" spc="-5" dirty="0">
              <a:solidFill>
                <a:prstClr val="black"/>
              </a:solidFill>
              <a:cs typeface="Arial" panose="020B0604020202020204" pitchFamily="34" charset="0"/>
            </a:endParaRPr>
          </a:p>
        </p:txBody>
      </p:sp>
    </p:spTree>
    <p:extLst>
      <p:ext uri="{BB962C8B-B14F-4D97-AF65-F5344CB8AC3E}">
        <p14:creationId xmlns:p14="http://schemas.microsoft.com/office/powerpoint/2010/main" val="1337518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47083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IMPW-FM">
    <p:spTree>
      <p:nvGrpSpPr>
        <p:cNvPr id="1" name=""/>
        <p:cNvGrpSpPr/>
        <p:nvPr/>
      </p:nvGrpSpPr>
      <p:grpSpPr>
        <a:xfrm>
          <a:off x="0" y="0"/>
          <a:ext cx="0" cy="0"/>
          <a:chOff x="0" y="0"/>
          <a:chExt cx="0" cy="0"/>
        </a:xfrm>
      </p:grpSpPr>
      <p:sp>
        <p:nvSpPr>
          <p:cNvPr id="4" name="Title 3"/>
          <p:cNvSpPr>
            <a:spLocks noGrp="1"/>
          </p:cNvSpPr>
          <p:nvPr>
            <p:ph type="title"/>
          </p:nvPr>
        </p:nvSpPr>
        <p:spPr>
          <a:xfrm>
            <a:off x="628650" y="914400"/>
            <a:ext cx="7886700" cy="584775"/>
          </a:xfrm>
          <a:prstGeom prst="rect">
            <a:avLst/>
          </a:prstGeom>
        </p:spPr>
        <p:txBody>
          <a:bodyPr>
            <a:spAutoFit/>
          </a:bodyPr>
          <a:lstStyle>
            <a:lvl1pPr>
              <a:defRPr sz="3200" b="1"/>
            </a:lvl1pPr>
          </a:lstStyle>
          <a:p>
            <a:r>
              <a:rPr lang="en-US" dirty="0" smtClean="0"/>
              <a:t>Click to edit Master title style</a:t>
            </a:r>
            <a:endParaRPr lang="en-US" dirty="0"/>
          </a:p>
        </p:txBody>
      </p:sp>
    </p:spTree>
    <p:extLst>
      <p:ext uri="{BB962C8B-B14F-4D97-AF65-F5344CB8AC3E}">
        <p14:creationId xmlns:p14="http://schemas.microsoft.com/office/powerpoint/2010/main" val="249130108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314662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MSC Title, Subtitle, Content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a:prstGeom prst="rect">
            <a:avLst/>
          </a:prstGeo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836761" y="1144468"/>
            <a:ext cx="7772400" cy="3657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subtitle</a:t>
            </a:r>
            <a:endParaRPr lang="en-US" dirty="0"/>
          </a:p>
        </p:txBody>
      </p:sp>
    </p:spTree>
    <p:extLst>
      <p:ext uri="{BB962C8B-B14F-4D97-AF65-F5344CB8AC3E}">
        <p14:creationId xmlns:p14="http://schemas.microsoft.com/office/powerpoint/2010/main" val="934708617"/>
      </p:ext>
    </p:extLst>
  </p:cSld>
  <p:clrMapOvr>
    <a:masterClrMapping/>
  </p:clrMapOvr>
  <p:transition spd="slow">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MSC 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a:prstGeom prst="rect">
            <a:avLst/>
          </a:prstGeo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Tree>
    <p:extLst>
      <p:ext uri="{BB962C8B-B14F-4D97-AF65-F5344CB8AC3E}">
        <p14:creationId xmlns:p14="http://schemas.microsoft.com/office/powerpoint/2010/main" val="347802887"/>
      </p:ext>
    </p:extLst>
  </p:cSld>
  <p:clrMapOvr>
    <a:masterClrMapping/>
  </p:clrMapOvr>
  <p:transition spd="slow">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_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1" name="Classification Lower"/>
          <p:cNvSpPr txBox="1">
            <a:spLocks/>
          </p:cNvSpPr>
          <p:nvPr userDrawn="1"/>
        </p:nvSpPr>
        <p:spPr>
          <a:xfrm>
            <a:off x="0" y="6724790"/>
            <a:ext cx="8515350" cy="138499"/>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b="1" dirty="0" smtClean="0">
                <a:solidFill>
                  <a:prstClr val="black"/>
                </a:solidFill>
              </a:rPr>
              <a:t>UNCLASSIFIED//FOUO</a:t>
            </a:r>
            <a:endParaRPr lang="en-US" sz="900" b="1" dirty="0">
              <a:solidFill>
                <a:prstClr val="black"/>
              </a:solidFill>
            </a:endParaRPr>
          </a:p>
        </p:txBody>
      </p:sp>
      <p:sp>
        <p:nvSpPr>
          <p:cNvPr id="12" name="Classification Top"/>
          <p:cNvSpPr txBox="1">
            <a:spLocks/>
          </p:cNvSpPr>
          <p:nvPr userDrawn="1"/>
        </p:nvSpPr>
        <p:spPr>
          <a:xfrm>
            <a:off x="7810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prstClr val="white"/>
                </a:solidFill>
              </a:rPr>
              <a:t>UNCLASSIFIED//FOUO</a:t>
            </a:r>
            <a:endParaRPr lang="en-US" sz="900" b="1" dirty="0">
              <a:solidFill>
                <a:prstClr val="white"/>
              </a:solidFill>
            </a:endParaRP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999398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2" name="Classification Top"/>
          <p:cNvSpPr txBox="1">
            <a:spLocks/>
          </p:cNvSpPr>
          <p:nvPr userDrawn="1"/>
        </p:nvSpPr>
        <p:spPr>
          <a:xfrm>
            <a:off x="60960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prstClr val="white"/>
                </a:solidFill>
              </a:rPr>
              <a:t>UNCLASSIFIED//FOUO</a:t>
            </a:r>
            <a:endParaRPr lang="en-US" sz="900" b="1" dirty="0">
              <a:solidFill>
                <a:prstClr val="white"/>
              </a:solidFill>
            </a:endParaRP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
        <p:nvSpPr>
          <p:cNvPr id="9" name="object 75"/>
          <p:cNvSpPr txBox="1">
            <a:spLocks/>
          </p:cNvSpPr>
          <p:nvPr userDrawn="1"/>
        </p:nvSpPr>
        <p:spPr>
          <a:xfrm>
            <a:off x="78739" y="6721100"/>
            <a:ext cx="1262380" cy="140423"/>
          </a:xfrm>
          <a:prstGeom prst="rect">
            <a:avLst/>
          </a:prstGeom>
        </p:spPr>
        <p:txBody>
          <a:bodyPr vert="horz" wrap="square" lIns="0" tIns="190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5"/>
              </a:spcBef>
            </a:pPr>
            <a:r>
              <a:rPr lang="en-US" sz="900" b="1" spc="-5" dirty="0" smtClean="0">
                <a:solidFill>
                  <a:prstClr val="black"/>
                </a:solidFill>
                <a:cs typeface="Arial" panose="020B0604020202020204" pitchFamily="34" charset="0"/>
              </a:rPr>
              <a:t>UNCLASSIFIED//FOUO</a:t>
            </a:r>
            <a:endParaRPr lang="en-US" sz="900" b="1" spc="-5" dirty="0">
              <a:solidFill>
                <a:prstClr val="black"/>
              </a:solidFill>
              <a:cs typeface="Arial" panose="020B0604020202020204" pitchFamily="34" charset="0"/>
            </a:endParaRPr>
          </a:p>
        </p:txBody>
      </p:sp>
    </p:spTree>
    <p:extLst>
      <p:ext uri="{BB962C8B-B14F-4D97-AF65-F5344CB8AC3E}">
        <p14:creationId xmlns:p14="http://schemas.microsoft.com/office/powerpoint/2010/main" val="502170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ubtitle and Content">
    <p:spTree>
      <p:nvGrpSpPr>
        <p:cNvPr id="1" name=""/>
        <p:cNvGrpSpPr/>
        <p:nvPr/>
      </p:nvGrpSpPr>
      <p:grpSpPr>
        <a:xfrm>
          <a:off x="0" y="0"/>
          <a:ext cx="0" cy="0"/>
          <a:chOff x="0" y="0"/>
          <a:chExt cx="0" cy="0"/>
        </a:xfrm>
      </p:grpSpPr>
      <p:sp>
        <p:nvSpPr>
          <p:cNvPr id="9"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subtitle</a:t>
            </a:r>
            <a:endParaRPr lang="en-US" dirty="0"/>
          </a:p>
        </p:txBody>
      </p:sp>
      <p:sp>
        <p:nvSpPr>
          <p:cNvPr id="11"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smtClean="0">
                <a:solidFill>
                  <a:prstClr val="black"/>
                </a:solidFill>
              </a:rPr>
              <a:t>20 NOV 19_V#2</a:t>
            </a:r>
            <a:endParaRPr lang="en-US" dirty="0">
              <a:solidFill>
                <a:prstClr val="black"/>
              </a:solidFill>
            </a:endParaRPr>
          </a:p>
        </p:txBody>
      </p:sp>
      <p:sp>
        <p:nvSpPr>
          <p:cNvPr id="14"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smtClean="0">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2426678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ubtitle Only">
    <p:spTree>
      <p:nvGrpSpPr>
        <p:cNvPr id="1" name=""/>
        <p:cNvGrpSpPr/>
        <p:nvPr/>
      </p:nvGrpSpPr>
      <p:grpSpPr>
        <a:xfrm>
          <a:off x="0" y="0"/>
          <a:ext cx="0" cy="0"/>
          <a:chOff x="0" y="0"/>
          <a:chExt cx="0" cy="0"/>
        </a:xfrm>
      </p:grpSpPr>
      <p:sp>
        <p:nvSpPr>
          <p:cNvPr id="9"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subtitle</a:t>
            </a:r>
            <a:endParaRPr lang="en-US" dirty="0"/>
          </a:p>
        </p:txBody>
      </p:sp>
      <p:sp>
        <p:nvSpPr>
          <p:cNvPr id="8"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smtClean="0">
                <a:solidFill>
                  <a:prstClr val="black"/>
                </a:solidFill>
              </a:rPr>
              <a:t>20 NOV 19_V#2</a:t>
            </a:r>
            <a:endParaRPr lang="en-US" dirty="0">
              <a:solidFill>
                <a:prstClr val="black"/>
              </a:solidFill>
            </a:endParaRPr>
          </a:p>
        </p:txBody>
      </p:sp>
      <p:sp>
        <p:nvSpPr>
          <p:cNvPr id="13"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smtClean="0">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305067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390" y="1017182"/>
            <a:ext cx="8437943" cy="5411610"/>
          </a:xfrm>
          <a:prstGeom prst="rect">
            <a:avLst/>
          </a:prstGeom>
        </p:spPr>
        <p:txBody>
          <a:bodyPr>
            <a:normAutofit/>
          </a:bodyPr>
          <a:lstStyle>
            <a:lvl1pPr>
              <a:lnSpc>
                <a:spcPct val="100000"/>
              </a:lnSpc>
              <a:spcBef>
                <a:spcPts val="0"/>
              </a:spcBef>
              <a:defRPr sz="1800"/>
            </a:lvl1pPr>
            <a:lvl2pPr>
              <a:lnSpc>
                <a:spcPct val="100000"/>
              </a:lnSpc>
              <a:spcBef>
                <a:spcPts val="0"/>
              </a:spcBef>
              <a:defRPr sz="1800"/>
            </a:lvl2pPr>
            <a:lvl3pPr>
              <a:lnSpc>
                <a:spcPct val="100000"/>
              </a:lnSpc>
              <a:spcBef>
                <a:spcPts val="0"/>
              </a:spcBef>
              <a:defRPr sz="1800"/>
            </a:lvl3pPr>
            <a:lvl4pPr>
              <a:lnSpc>
                <a:spcPct val="100000"/>
              </a:lnSpc>
              <a:spcBef>
                <a:spcPts val="0"/>
              </a:spcBef>
              <a:defRPr sz="1800"/>
            </a:lvl4pPr>
            <a:lvl5pPr>
              <a:lnSpc>
                <a:spcPct val="100000"/>
              </a:lnSpc>
              <a:spcBef>
                <a:spcPts val="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smtClean="0">
                <a:solidFill>
                  <a:prstClr val="black"/>
                </a:solidFill>
              </a:rPr>
              <a:t>20 NOV 19_V#2</a:t>
            </a:r>
            <a:endParaRPr lang="en-US" dirty="0">
              <a:solidFill>
                <a:prstClr val="black"/>
              </a:solidFill>
            </a:endParaRPr>
          </a:p>
        </p:txBody>
      </p:sp>
      <p:sp>
        <p:nvSpPr>
          <p:cNvPr id="7"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smtClean="0">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3759267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8650" y="2718036"/>
            <a:ext cx="7886700" cy="1421928"/>
          </a:xfrm>
          <a:prstGeom prst="rect">
            <a:avLst/>
          </a:prstGeom>
        </p:spPr>
        <p:txBody>
          <a:bodyPr anchor="b"/>
          <a:lstStyle>
            <a:lvl1pPr algn="ctr">
              <a:defRPr sz="4800">
                <a:solidFill>
                  <a:schemeClr val="tx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6"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smtClean="0">
                <a:solidFill>
                  <a:prstClr val="black"/>
                </a:solidFill>
              </a:rPr>
              <a:t>20 NOV 19_V#2</a:t>
            </a:r>
            <a:endParaRPr lang="en-US" dirty="0">
              <a:solidFill>
                <a:prstClr val="black"/>
              </a:solidFill>
            </a:endParaRPr>
          </a:p>
        </p:txBody>
      </p:sp>
      <p:sp>
        <p:nvSpPr>
          <p:cNvPr id="12"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smtClean="0">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3992066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btitle and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subtitle</a:t>
            </a:r>
            <a:endParaRPr lang="en-US" dirty="0"/>
          </a:p>
        </p:txBody>
      </p:sp>
      <p:sp>
        <p:nvSpPr>
          <p:cNvPr id="6" name="Date Placeholder 3"/>
          <p:cNvSpPr>
            <a:spLocks noGrp="1"/>
          </p:cNvSpPr>
          <p:nvPr>
            <p:ph type="dt" sz="half" idx="16"/>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smtClean="0">
                <a:solidFill>
                  <a:prstClr val="black"/>
                </a:solidFill>
              </a:rPr>
              <a:t>20 NOV 19_V#2</a:t>
            </a:r>
            <a:endParaRPr lang="en-US" dirty="0">
              <a:solidFill>
                <a:prstClr val="black"/>
              </a:solidFill>
            </a:endParaRPr>
          </a:p>
        </p:txBody>
      </p:sp>
      <p:sp>
        <p:nvSpPr>
          <p:cNvPr id="9"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smtClean="0">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1442896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4"/>
            <a:ext cx="9144000" cy="5029200"/>
          </a:xfrm>
          <a:prstGeom prst="rect">
            <a:avLst/>
          </a:prstGeom>
        </p:spPr>
      </p:pic>
      <p:pic>
        <p:nvPicPr>
          <p:cNvPr id="7" name="Army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46" y="1"/>
            <a:ext cx="1495425" cy="1857375"/>
          </a:xfrm>
          <a:prstGeom prst="rect">
            <a:avLst/>
          </a:prstGeom>
        </p:spPr>
      </p:pic>
      <p:sp>
        <p:nvSpPr>
          <p:cNvPr id="12" name="Classification Top"/>
          <p:cNvSpPr txBox="1">
            <a:spLocks/>
          </p:cNvSpPr>
          <p:nvPr/>
        </p:nvSpPr>
        <p:spPr>
          <a:xfrm>
            <a:off x="609600" y="1"/>
            <a:ext cx="7886700" cy="119392"/>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76" b="1" dirty="0" smtClean="0">
                <a:solidFill>
                  <a:prstClr val="black"/>
                </a:solidFill>
              </a:rPr>
              <a:t>UNCLASSIFIED//FOUO</a:t>
            </a:r>
            <a:endParaRPr lang="en-US" sz="776" b="1" dirty="0">
              <a:solidFill>
                <a:prstClr val="black"/>
              </a:solidFill>
            </a:endParaRPr>
          </a:p>
        </p:txBody>
      </p:sp>
      <p:pic>
        <p:nvPicPr>
          <p:cNvPr id="9" name="LowerBa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10" name="Subtitle 2"/>
          <p:cNvSpPr>
            <a:spLocks noGrp="1"/>
          </p:cNvSpPr>
          <p:nvPr>
            <p:ph type="subTitle" idx="1"/>
          </p:nvPr>
        </p:nvSpPr>
        <p:spPr>
          <a:xfrm>
            <a:off x="511746" y="5863175"/>
            <a:ext cx="7155611" cy="286682"/>
          </a:xfrm>
          <a:prstGeom prst="rect">
            <a:avLst/>
          </a:prstGeom>
        </p:spPr>
        <p:txBody>
          <a:bodyPr wrap="square" lIns="0" tIns="0" rIns="0" bIns="0">
            <a:spAutoFit/>
          </a:bodyPr>
          <a:lstStyle>
            <a:lvl1pPr marL="0" indent="0" algn="l" defTabSz="788864" rtl="0" eaLnBrk="1" latinLnBrk="0" hangingPunct="1">
              <a:lnSpc>
                <a:spcPct val="90000"/>
              </a:lnSpc>
              <a:spcBef>
                <a:spcPct val="0"/>
              </a:spcBef>
              <a:buNone/>
              <a:defRPr lang="en-US" sz="2070" b="1" kern="1200" dirty="0">
                <a:solidFill>
                  <a:schemeClr val="tx1"/>
                </a:solidFill>
                <a:latin typeface="Arial" panose="020B0604020202020204" pitchFamily="34" charset="0"/>
                <a:ea typeface="+mj-ea"/>
                <a:cs typeface="Arial" panose="020B0604020202020204" pitchFamily="34" charset="0"/>
              </a:defRPr>
            </a:lvl1pPr>
            <a:lvl2pPr marL="394432" indent="0" algn="ctr">
              <a:buNone/>
              <a:defRPr sz="1725"/>
            </a:lvl2pPr>
            <a:lvl3pPr marL="788864" indent="0" algn="ctr">
              <a:buNone/>
              <a:defRPr sz="1553"/>
            </a:lvl3pPr>
            <a:lvl4pPr marL="1183297" indent="0" algn="ctr">
              <a:buNone/>
              <a:defRPr sz="1381"/>
            </a:lvl4pPr>
            <a:lvl5pPr marL="1577729" indent="0" algn="ctr">
              <a:buNone/>
              <a:defRPr sz="1381"/>
            </a:lvl5pPr>
            <a:lvl6pPr marL="1972162" indent="0" algn="ctr">
              <a:buNone/>
              <a:defRPr sz="1381"/>
            </a:lvl6pPr>
            <a:lvl7pPr marL="2366594" indent="0" algn="ctr">
              <a:buNone/>
              <a:defRPr sz="1381"/>
            </a:lvl7pPr>
            <a:lvl8pPr marL="2761027" indent="0" algn="ctr">
              <a:buNone/>
              <a:defRPr sz="1381"/>
            </a:lvl8pPr>
            <a:lvl9pPr marL="3155459" indent="0" algn="ctr">
              <a:buNone/>
              <a:defRPr sz="1381"/>
            </a:lvl9pPr>
          </a:lstStyle>
          <a:p>
            <a:r>
              <a:rPr lang="en-US" smtClean="0"/>
              <a:t>Click to edit Master subtitle style</a:t>
            </a:r>
            <a:endParaRPr lang="en-US" dirty="0"/>
          </a:p>
        </p:txBody>
      </p:sp>
      <p:sp>
        <p:nvSpPr>
          <p:cNvPr id="13" name="Title 1"/>
          <p:cNvSpPr>
            <a:spLocks noGrp="1"/>
          </p:cNvSpPr>
          <p:nvPr>
            <p:ph type="ctrTitle"/>
          </p:nvPr>
        </p:nvSpPr>
        <p:spPr>
          <a:xfrm>
            <a:off x="511746" y="5366882"/>
            <a:ext cx="7155611" cy="418128"/>
          </a:xfrm>
          <a:prstGeom prst="rect">
            <a:avLst/>
          </a:prstGeom>
        </p:spPr>
        <p:txBody>
          <a:bodyPr wrap="square" lIns="0" tIns="0" rIns="0" bIns="0" anchor="t" anchorCtr="0">
            <a:spAutoFit/>
          </a:bodyPr>
          <a:lstStyle>
            <a:lvl1pPr marL="0" algn="l" defTabSz="788864" rtl="0" eaLnBrk="1" latinLnBrk="0" hangingPunct="1">
              <a:lnSpc>
                <a:spcPct val="90000"/>
              </a:lnSpc>
              <a:spcBef>
                <a:spcPct val="0"/>
              </a:spcBef>
              <a:buNone/>
              <a:defRPr lang="en-US" sz="3019" b="1" kern="1200" dirty="0">
                <a:solidFill>
                  <a:schemeClr val="bg1"/>
                </a:solidFill>
                <a:effectLst>
                  <a:outerShdw blurRad="76200" dist="38100" dir="3600000" algn="t" rotWithShape="0">
                    <a:schemeClr val="tx1">
                      <a:alpha val="70000"/>
                    </a:schemeClr>
                  </a:outerShdw>
                </a:effectLst>
                <a:latin typeface="Arial" panose="020B0604020202020204" pitchFamily="34" charset="0"/>
                <a:ea typeface="+mj-ea"/>
                <a:cs typeface="Arial" panose="020B0604020202020204" pitchFamily="34" charset="0"/>
              </a:defRPr>
            </a:lvl1pPr>
          </a:lstStyle>
          <a:p>
            <a:pPr marL="0" lvl="0" algn="l" defTabSz="788864" rtl="0" eaLnBrk="1" latinLnBrk="0" hangingPunct="1">
              <a:lnSpc>
                <a:spcPct val="90000"/>
              </a:lnSpc>
              <a:spcBef>
                <a:spcPct val="0"/>
              </a:spcBef>
              <a:buNone/>
            </a:pPr>
            <a:r>
              <a:rPr lang="en-US" dirty="0" smtClean="0"/>
              <a:t>Click to edit Master title style</a:t>
            </a:r>
            <a:endParaRPr lang="en-US" dirty="0"/>
          </a:p>
        </p:txBody>
      </p:sp>
      <p:sp>
        <p:nvSpPr>
          <p:cNvPr id="11" name="Classification Lower"/>
          <p:cNvSpPr txBox="1">
            <a:spLocks/>
          </p:cNvSpPr>
          <p:nvPr/>
        </p:nvSpPr>
        <p:spPr>
          <a:xfrm>
            <a:off x="0" y="6738608"/>
            <a:ext cx="8515350" cy="119392"/>
          </a:xfrm>
          <a:prstGeom prst="rect">
            <a:avLst/>
          </a:prstGeom>
        </p:spPr>
        <p:txBody>
          <a:bodyPr vert="horz" wrap="square" lIns="78889"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76" b="1" dirty="0" smtClean="0">
                <a:solidFill>
                  <a:prstClr val="black"/>
                </a:solidFill>
              </a:rPr>
              <a:t>UNCLASSIFIED//FOUO</a:t>
            </a:r>
            <a:endParaRPr lang="en-US" sz="776" b="1" dirty="0">
              <a:solidFill>
                <a:prstClr val="black"/>
              </a:solidFill>
            </a:endParaRP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3530119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4_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2" name="Classification Top"/>
          <p:cNvSpPr txBox="1">
            <a:spLocks/>
          </p:cNvSpPr>
          <p:nvPr userDrawn="1"/>
        </p:nvSpPr>
        <p:spPr>
          <a:xfrm>
            <a:off x="60960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prstClr val="white"/>
                </a:solidFill>
              </a:rPr>
              <a:t>UNCLASSIFIED//FOUO</a:t>
            </a:r>
            <a:endParaRPr lang="en-US" sz="900" b="1" dirty="0">
              <a:solidFill>
                <a:prstClr val="white"/>
              </a:solidFill>
            </a:endParaRP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
        <p:nvSpPr>
          <p:cNvPr id="9" name="object 75"/>
          <p:cNvSpPr txBox="1">
            <a:spLocks/>
          </p:cNvSpPr>
          <p:nvPr userDrawn="1"/>
        </p:nvSpPr>
        <p:spPr>
          <a:xfrm>
            <a:off x="78739" y="6721100"/>
            <a:ext cx="1262380" cy="140423"/>
          </a:xfrm>
          <a:prstGeom prst="rect">
            <a:avLst/>
          </a:prstGeom>
        </p:spPr>
        <p:txBody>
          <a:bodyPr vert="horz" wrap="square" lIns="0" tIns="190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5"/>
              </a:spcBef>
            </a:pPr>
            <a:r>
              <a:rPr lang="en-US" sz="900" b="1" spc="-5" dirty="0" smtClean="0">
                <a:solidFill>
                  <a:prstClr val="black"/>
                </a:solidFill>
                <a:cs typeface="Arial" panose="020B0604020202020204" pitchFamily="34" charset="0"/>
              </a:rPr>
              <a:t>UNCLASSIFIED//FOUO</a:t>
            </a:r>
            <a:endParaRPr lang="en-US" sz="900" b="1" spc="-5" dirty="0">
              <a:solidFill>
                <a:prstClr val="black"/>
              </a:solidFill>
              <a:cs typeface="Arial" panose="020B0604020202020204" pitchFamily="34" charset="0"/>
            </a:endParaRPr>
          </a:p>
        </p:txBody>
      </p:sp>
    </p:spTree>
    <p:extLst>
      <p:ext uri="{BB962C8B-B14F-4D97-AF65-F5344CB8AC3E}">
        <p14:creationId xmlns:p14="http://schemas.microsoft.com/office/powerpoint/2010/main" val="409693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27892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IMPW-FM">
    <p:spTree>
      <p:nvGrpSpPr>
        <p:cNvPr id="1" name=""/>
        <p:cNvGrpSpPr/>
        <p:nvPr/>
      </p:nvGrpSpPr>
      <p:grpSpPr>
        <a:xfrm>
          <a:off x="0" y="0"/>
          <a:ext cx="0" cy="0"/>
          <a:chOff x="0" y="0"/>
          <a:chExt cx="0" cy="0"/>
        </a:xfrm>
      </p:grpSpPr>
      <p:sp>
        <p:nvSpPr>
          <p:cNvPr id="4" name="Title 3"/>
          <p:cNvSpPr>
            <a:spLocks noGrp="1"/>
          </p:cNvSpPr>
          <p:nvPr>
            <p:ph type="title"/>
          </p:nvPr>
        </p:nvSpPr>
        <p:spPr>
          <a:xfrm>
            <a:off x="628650" y="914400"/>
            <a:ext cx="7886700" cy="584775"/>
          </a:xfrm>
          <a:prstGeom prst="rect">
            <a:avLst/>
          </a:prstGeom>
        </p:spPr>
        <p:txBody>
          <a:bodyPr>
            <a:spAutoFit/>
          </a:bodyPr>
          <a:lstStyle>
            <a:lvl1pPr>
              <a:defRPr sz="3200" b="1"/>
            </a:lvl1pPr>
          </a:lstStyle>
          <a:p>
            <a:r>
              <a:rPr lang="en-US" dirty="0" smtClean="0"/>
              <a:t>Click to edit Master title style</a:t>
            </a:r>
            <a:endParaRPr lang="en-US" dirty="0"/>
          </a:p>
        </p:txBody>
      </p:sp>
    </p:spTree>
    <p:extLst>
      <p:ext uri="{BB962C8B-B14F-4D97-AF65-F5344CB8AC3E}">
        <p14:creationId xmlns:p14="http://schemas.microsoft.com/office/powerpoint/2010/main" val="58843451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6229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51160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4"/>
            <a:ext cx="9144000" cy="5029200"/>
          </a:xfrm>
          <a:prstGeom prst="rect">
            <a:avLst/>
          </a:prstGeom>
        </p:spPr>
      </p:pic>
      <p:pic>
        <p:nvPicPr>
          <p:cNvPr id="7" name="Army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46" y="1"/>
            <a:ext cx="1495425" cy="1857375"/>
          </a:xfrm>
          <a:prstGeom prst="rect">
            <a:avLst/>
          </a:prstGeom>
        </p:spPr>
      </p:pic>
      <p:sp>
        <p:nvSpPr>
          <p:cNvPr id="12" name="Classification Top"/>
          <p:cNvSpPr txBox="1">
            <a:spLocks/>
          </p:cNvSpPr>
          <p:nvPr/>
        </p:nvSpPr>
        <p:spPr>
          <a:xfrm>
            <a:off x="609600" y="1"/>
            <a:ext cx="7886700" cy="119392"/>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76" b="1" dirty="0" smtClean="0">
                <a:solidFill>
                  <a:prstClr val="black"/>
                </a:solidFill>
              </a:rPr>
              <a:t>UNCLASSIFIED//FOUO</a:t>
            </a:r>
            <a:endParaRPr lang="en-US" sz="776" b="1" dirty="0">
              <a:solidFill>
                <a:prstClr val="black"/>
              </a:solidFill>
            </a:endParaRPr>
          </a:p>
        </p:txBody>
      </p:sp>
      <p:pic>
        <p:nvPicPr>
          <p:cNvPr id="9" name="LowerBa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10" name="Subtitle 2"/>
          <p:cNvSpPr>
            <a:spLocks noGrp="1"/>
          </p:cNvSpPr>
          <p:nvPr>
            <p:ph type="subTitle" idx="1"/>
          </p:nvPr>
        </p:nvSpPr>
        <p:spPr>
          <a:xfrm>
            <a:off x="511746" y="5863175"/>
            <a:ext cx="7155611" cy="286682"/>
          </a:xfrm>
          <a:prstGeom prst="rect">
            <a:avLst/>
          </a:prstGeom>
        </p:spPr>
        <p:txBody>
          <a:bodyPr wrap="square" lIns="0" tIns="0" rIns="0" bIns="0">
            <a:spAutoFit/>
          </a:bodyPr>
          <a:lstStyle>
            <a:lvl1pPr marL="0" indent="0" algn="l" defTabSz="788864" rtl="0" eaLnBrk="1" latinLnBrk="0" hangingPunct="1">
              <a:lnSpc>
                <a:spcPct val="90000"/>
              </a:lnSpc>
              <a:spcBef>
                <a:spcPct val="0"/>
              </a:spcBef>
              <a:buNone/>
              <a:defRPr lang="en-US" sz="2070" b="1" kern="1200" dirty="0">
                <a:solidFill>
                  <a:schemeClr val="tx1"/>
                </a:solidFill>
                <a:latin typeface="Arial" panose="020B0604020202020204" pitchFamily="34" charset="0"/>
                <a:ea typeface="+mj-ea"/>
                <a:cs typeface="Arial" panose="020B0604020202020204" pitchFamily="34" charset="0"/>
              </a:defRPr>
            </a:lvl1pPr>
            <a:lvl2pPr marL="394432" indent="0" algn="ctr">
              <a:buNone/>
              <a:defRPr sz="1725"/>
            </a:lvl2pPr>
            <a:lvl3pPr marL="788864" indent="0" algn="ctr">
              <a:buNone/>
              <a:defRPr sz="1553"/>
            </a:lvl3pPr>
            <a:lvl4pPr marL="1183297" indent="0" algn="ctr">
              <a:buNone/>
              <a:defRPr sz="1381"/>
            </a:lvl4pPr>
            <a:lvl5pPr marL="1577729" indent="0" algn="ctr">
              <a:buNone/>
              <a:defRPr sz="1381"/>
            </a:lvl5pPr>
            <a:lvl6pPr marL="1972162" indent="0" algn="ctr">
              <a:buNone/>
              <a:defRPr sz="1381"/>
            </a:lvl6pPr>
            <a:lvl7pPr marL="2366594" indent="0" algn="ctr">
              <a:buNone/>
              <a:defRPr sz="1381"/>
            </a:lvl7pPr>
            <a:lvl8pPr marL="2761027" indent="0" algn="ctr">
              <a:buNone/>
              <a:defRPr sz="1381"/>
            </a:lvl8pPr>
            <a:lvl9pPr marL="3155459" indent="0" algn="ctr">
              <a:buNone/>
              <a:defRPr sz="1381"/>
            </a:lvl9pPr>
          </a:lstStyle>
          <a:p>
            <a:r>
              <a:rPr lang="en-US" dirty="0" smtClean="0"/>
              <a:t>Click to edit Master subtitle style</a:t>
            </a:r>
            <a:endParaRPr lang="en-US" dirty="0"/>
          </a:p>
        </p:txBody>
      </p:sp>
      <p:sp>
        <p:nvSpPr>
          <p:cNvPr id="13" name="Title 1"/>
          <p:cNvSpPr>
            <a:spLocks noGrp="1"/>
          </p:cNvSpPr>
          <p:nvPr>
            <p:ph type="ctrTitle"/>
          </p:nvPr>
        </p:nvSpPr>
        <p:spPr>
          <a:xfrm>
            <a:off x="511746" y="5366882"/>
            <a:ext cx="7155611" cy="418128"/>
          </a:xfrm>
          <a:prstGeom prst="rect">
            <a:avLst/>
          </a:prstGeom>
        </p:spPr>
        <p:txBody>
          <a:bodyPr wrap="square" lIns="0" tIns="0" rIns="0" bIns="0" anchor="t" anchorCtr="0">
            <a:spAutoFit/>
          </a:bodyPr>
          <a:lstStyle>
            <a:lvl1pPr marL="0" algn="l" defTabSz="788864" rtl="0" eaLnBrk="1" latinLnBrk="0" hangingPunct="1">
              <a:lnSpc>
                <a:spcPct val="90000"/>
              </a:lnSpc>
              <a:spcBef>
                <a:spcPct val="0"/>
              </a:spcBef>
              <a:buNone/>
              <a:defRPr lang="en-US" sz="3019" b="1" kern="1200" dirty="0">
                <a:solidFill>
                  <a:schemeClr val="bg1"/>
                </a:solidFill>
                <a:effectLst>
                  <a:outerShdw blurRad="76200" dist="38100" dir="3600000" algn="t" rotWithShape="0">
                    <a:schemeClr val="tx1">
                      <a:alpha val="70000"/>
                    </a:schemeClr>
                  </a:outerShdw>
                </a:effectLst>
                <a:latin typeface="Arial" panose="020B0604020202020204" pitchFamily="34" charset="0"/>
                <a:ea typeface="+mj-ea"/>
                <a:cs typeface="Arial" panose="020B0604020202020204" pitchFamily="34" charset="0"/>
              </a:defRPr>
            </a:lvl1pPr>
          </a:lstStyle>
          <a:p>
            <a:pPr marL="0" lvl="0" algn="l" defTabSz="788864" rtl="0" eaLnBrk="1" latinLnBrk="0" hangingPunct="1">
              <a:lnSpc>
                <a:spcPct val="90000"/>
              </a:lnSpc>
              <a:spcBef>
                <a:spcPct val="0"/>
              </a:spcBef>
              <a:buNone/>
            </a:pPr>
            <a:r>
              <a:rPr lang="en-US" dirty="0" smtClean="0"/>
              <a:t>Click to edit Master title style</a:t>
            </a:r>
            <a:endParaRPr lang="en-US" dirty="0"/>
          </a:p>
        </p:txBody>
      </p:sp>
      <p:sp>
        <p:nvSpPr>
          <p:cNvPr id="11" name="Classification Lower"/>
          <p:cNvSpPr txBox="1">
            <a:spLocks/>
          </p:cNvSpPr>
          <p:nvPr/>
        </p:nvSpPr>
        <p:spPr>
          <a:xfrm>
            <a:off x="0" y="6738608"/>
            <a:ext cx="8515350" cy="119392"/>
          </a:xfrm>
          <a:prstGeom prst="rect">
            <a:avLst/>
          </a:prstGeom>
        </p:spPr>
        <p:txBody>
          <a:bodyPr vert="horz" wrap="square" lIns="78889"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76" b="1" dirty="0" smtClean="0">
                <a:solidFill>
                  <a:prstClr val="black"/>
                </a:solidFill>
              </a:rPr>
              <a:t>UNCLASSIFIED//FOUO</a:t>
            </a:r>
            <a:endParaRPr lang="en-US" sz="776" b="1" dirty="0">
              <a:solidFill>
                <a:prstClr val="black"/>
              </a:solidFill>
            </a:endParaRP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638267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2" name="Classification Top"/>
          <p:cNvSpPr txBox="1">
            <a:spLocks/>
          </p:cNvSpPr>
          <p:nvPr userDrawn="1"/>
        </p:nvSpPr>
        <p:spPr>
          <a:xfrm>
            <a:off x="60960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prstClr val="white"/>
                </a:solidFill>
              </a:rPr>
              <a:t>UNCLASSIFIED//FOUO</a:t>
            </a:r>
            <a:endParaRPr lang="en-US" sz="900" b="1" dirty="0">
              <a:solidFill>
                <a:prstClr val="white"/>
              </a:solidFill>
            </a:endParaRP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
        <p:nvSpPr>
          <p:cNvPr id="9" name="object 75"/>
          <p:cNvSpPr txBox="1">
            <a:spLocks/>
          </p:cNvSpPr>
          <p:nvPr userDrawn="1"/>
        </p:nvSpPr>
        <p:spPr>
          <a:xfrm>
            <a:off x="78739" y="6721100"/>
            <a:ext cx="1262380" cy="140423"/>
          </a:xfrm>
          <a:prstGeom prst="rect">
            <a:avLst/>
          </a:prstGeom>
        </p:spPr>
        <p:txBody>
          <a:bodyPr vert="horz" wrap="square" lIns="0" tIns="190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5"/>
              </a:spcBef>
            </a:pPr>
            <a:r>
              <a:rPr lang="en-US" sz="900" b="1" spc="-5" dirty="0" smtClean="0">
                <a:solidFill>
                  <a:prstClr val="black"/>
                </a:solidFill>
                <a:latin typeface="Arial" panose="020B0604020202020204" pitchFamily="34" charset="0"/>
                <a:cs typeface="Arial" panose="020B0604020202020204" pitchFamily="34" charset="0"/>
              </a:rPr>
              <a:t>UNCLASSIFIED//FOUO</a:t>
            </a:r>
            <a:endParaRPr lang="en-US" sz="900" b="1" spc="-5"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7584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737895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MSC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4035"/>
            <a:ext cx="7955280" cy="480131"/>
          </a:xfrm>
          <a:prstGeom prst="rect">
            <a:avLst/>
          </a:prstGeom>
        </p:spPr>
        <p:txBody>
          <a:bodyPr vert="horz" lIns="182880" tIns="45720" rIns="91440" bIns="45720" rtlCol="0" anchor="t" anchorCtr="0">
            <a:spAutoFit/>
          </a:bodyPr>
          <a:lstStyle>
            <a:lvl1pPr>
              <a:defRPr lang="en-US" dirty="0"/>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836761" y="711257"/>
            <a:ext cx="77724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23604525"/>
      </p:ext>
    </p:extLst>
  </p:cSld>
  <p:clrMapOvr>
    <a:masterClrMapping/>
  </p:clrMapOvr>
  <p:transition spd="slow">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661629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4"/>
            <a:ext cx="9144000" cy="5029200"/>
          </a:xfrm>
          <a:prstGeom prst="rect">
            <a:avLst/>
          </a:prstGeom>
        </p:spPr>
      </p:pic>
      <p:pic>
        <p:nvPicPr>
          <p:cNvPr id="7" name="Army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46" y="1"/>
            <a:ext cx="1495425" cy="1857375"/>
          </a:xfrm>
          <a:prstGeom prst="rect">
            <a:avLst/>
          </a:prstGeom>
        </p:spPr>
      </p:pic>
      <p:sp>
        <p:nvSpPr>
          <p:cNvPr id="12" name="Classification Top"/>
          <p:cNvSpPr txBox="1">
            <a:spLocks/>
          </p:cNvSpPr>
          <p:nvPr/>
        </p:nvSpPr>
        <p:spPr>
          <a:xfrm>
            <a:off x="609600" y="1"/>
            <a:ext cx="7886700" cy="119392"/>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76" b="1" dirty="0" smtClean="0">
                <a:solidFill>
                  <a:prstClr val="black"/>
                </a:solidFill>
              </a:rPr>
              <a:t>UNCLASSIFIED//FOUO</a:t>
            </a:r>
            <a:endParaRPr lang="en-US" sz="776" b="1" dirty="0">
              <a:solidFill>
                <a:prstClr val="black"/>
              </a:solidFill>
            </a:endParaRPr>
          </a:p>
        </p:txBody>
      </p:sp>
      <p:pic>
        <p:nvPicPr>
          <p:cNvPr id="9" name="LowerBa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10" name="Subtitle 2"/>
          <p:cNvSpPr>
            <a:spLocks noGrp="1"/>
          </p:cNvSpPr>
          <p:nvPr>
            <p:ph type="subTitle" idx="1"/>
          </p:nvPr>
        </p:nvSpPr>
        <p:spPr>
          <a:xfrm>
            <a:off x="511746" y="5863175"/>
            <a:ext cx="7155611" cy="286682"/>
          </a:xfrm>
          <a:prstGeom prst="rect">
            <a:avLst/>
          </a:prstGeom>
        </p:spPr>
        <p:txBody>
          <a:bodyPr wrap="square" lIns="0" tIns="0" rIns="0" bIns="0">
            <a:spAutoFit/>
          </a:bodyPr>
          <a:lstStyle>
            <a:lvl1pPr marL="0" indent="0" algn="l" defTabSz="788864" rtl="0" eaLnBrk="1" latinLnBrk="0" hangingPunct="1">
              <a:lnSpc>
                <a:spcPct val="90000"/>
              </a:lnSpc>
              <a:spcBef>
                <a:spcPct val="0"/>
              </a:spcBef>
              <a:buNone/>
              <a:defRPr lang="en-US" sz="2070" b="1" kern="1200" dirty="0">
                <a:solidFill>
                  <a:schemeClr val="tx1"/>
                </a:solidFill>
                <a:latin typeface="Arial" panose="020B0604020202020204" pitchFamily="34" charset="0"/>
                <a:ea typeface="+mj-ea"/>
                <a:cs typeface="Arial" panose="020B0604020202020204" pitchFamily="34" charset="0"/>
              </a:defRPr>
            </a:lvl1pPr>
            <a:lvl2pPr marL="394432" indent="0" algn="ctr">
              <a:buNone/>
              <a:defRPr sz="1725"/>
            </a:lvl2pPr>
            <a:lvl3pPr marL="788864" indent="0" algn="ctr">
              <a:buNone/>
              <a:defRPr sz="1553"/>
            </a:lvl3pPr>
            <a:lvl4pPr marL="1183297" indent="0" algn="ctr">
              <a:buNone/>
              <a:defRPr sz="1381"/>
            </a:lvl4pPr>
            <a:lvl5pPr marL="1577729" indent="0" algn="ctr">
              <a:buNone/>
              <a:defRPr sz="1381"/>
            </a:lvl5pPr>
            <a:lvl6pPr marL="1972162" indent="0" algn="ctr">
              <a:buNone/>
              <a:defRPr sz="1381"/>
            </a:lvl6pPr>
            <a:lvl7pPr marL="2366594" indent="0" algn="ctr">
              <a:buNone/>
              <a:defRPr sz="1381"/>
            </a:lvl7pPr>
            <a:lvl8pPr marL="2761027" indent="0" algn="ctr">
              <a:buNone/>
              <a:defRPr sz="1381"/>
            </a:lvl8pPr>
            <a:lvl9pPr marL="3155459" indent="0" algn="ctr">
              <a:buNone/>
              <a:defRPr sz="1381"/>
            </a:lvl9pPr>
          </a:lstStyle>
          <a:p>
            <a:r>
              <a:rPr lang="en-US" smtClean="0"/>
              <a:t>Click to edit Master subtitle style</a:t>
            </a:r>
            <a:endParaRPr lang="en-US" dirty="0"/>
          </a:p>
        </p:txBody>
      </p:sp>
      <p:sp>
        <p:nvSpPr>
          <p:cNvPr id="13" name="Title 1"/>
          <p:cNvSpPr>
            <a:spLocks noGrp="1"/>
          </p:cNvSpPr>
          <p:nvPr>
            <p:ph type="ctrTitle"/>
          </p:nvPr>
        </p:nvSpPr>
        <p:spPr>
          <a:xfrm>
            <a:off x="511746" y="5366882"/>
            <a:ext cx="7155611" cy="418128"/>
          </a:xfrm>
          <a:prstGeom prst="rect">
            <a:avLst/>
          </a:prstGeom>
        </p:spPr>
        <p:txBody>
          <a:bodyPr wrap="square" lIns="0" tIns="0" rIns="0" bIns="0" anchor="t" anchorCtr="0">
            <a:spAutoFit/>
          </a:bodyPr>
          <a:lstStyle>
            <a:lvl1pPr marL="0" algn="l" defTabSz="788864" rtl="0" eaLnBrk="1" latinLnBrk="0" hangingPunct="1">
              <a:lnSpc>
                <a:spcPct val="90000"/>
              </a:lnSpc>
              <a:spcBef>
                <a:spcPct val="0"/>
              </a:spcBef>
              <a:buNone/>
              <a:defRPr lang="en-US" sz="3019" b="1" kern="1200" dirty="0">
                <a:solidFill>
                  <a:schemeClr val="bg1"/>
                </a:solidFill>
                <a:effectLst>
                  <a:outerShdw blurRad="76200" dist="38100" dir="3600000" algn="t" rotWithShape="0">
                    <a:schemeClr val="tx1">
                      <a:alpha val="70000"/>
                    </a:schemeClr>
                  </a:outerShdw>
                </a:effectLst>
                <a:latin typeface="Arial" panose="020B0604020202020204" pitchFamily="34" charset="0"/>
                <a:ea typeface="+mj-ea"/>
                <a:cs typeface="Arial" panose="020B0604020202020204" pitchFamily="34" charset="0"/>
              </a:defRPr>
            </a:lvl1pPr>
          </a:lstStyle>
          <a:p>
            <a:pPr marL="0" lvl="0" algn="l" defTabSz="788864" rtl="0" eaLnBrk="1" latinLnBrk="0" hangingPunct="1">
              <a:lnSpc>
                <a:spcPct val="90000"/>
              </a:lnSpc>
              <a:spcBef>
                <a:spcPct val="0"/>
              </a:spcBef>
              <a:buNone/>
            </a:pPr>
            <a:r>
              <a:rPr lang="en-US" dirty="0" smtClean="0"/>
              <a:t>Click to edit Master title style</a:t>
            </a:r>
            <a:endParaRPr lang="en-US" dirty="0"/>
          </a:p>
        </p:txBody>
      </p:sp>
      <p:sp>
        <p:nvSpPr>
          <p:cNvPr id="11" name="Classification Lower"/>
          <p:cNvSpPr txBox="1">
            <a:spLocks/>
          </p:cNvSpPr>
          <p:nvPr/>
        </p:nvSpPr>
        <p:spPr>
          <a:xfrm>
            <a:off x="0" y="6738608"/>
            <a:ext cx="8515350" cy="119392"/>
          </a:xfrm>
          <a:prstGeom prst="rect">
            <a:avLst/>
          </a:prstGeom>
        </p:spPr>
        <p:txBody>
          <a:bodyPr vert="horz" wrap="square" lIns="78889"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76" b="1" dirty="0" smtClean="0">
                <a:solidFill>
                  <a:prstClr val="black"/>
                </a:solidFill>
              </a:rPr>
              <a:t>UNCLASSIFIED//FOUO</a:t>
            </a:r>
            <a:endParaRPr lang="en-US" sz="776" b="1" dirty="0">
              <a:solidFill>
                <a:prstClr val="black"/>
              </a:solidFill>
            </a:endParaRP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3856884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2" name="Classification Top"/>
          <p:cNvSpPr txBox="1">
            <a:spLocks/>
          </p:cNvSpPr>
          <p:nvPr userDrawn="1"/>
        </p:nvSpPr>
        <p:spPr>
          <a:xfrm>
            <a:off x="60960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prstClr val="white"/>
                </a:solidFill>
              </a:rPr>
              <a:t>UNCLASSIFIED//FOUO</a:t>
            </a:r>
            <a:endParaRPr lang="en-US" sz="900" b="1" dirty="0">
              <a:solidFill>
                <a:prstClr val="white"/>
              </a:solidFill>
            </a:endParaRP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
        <p:nvSpPr>
          <p:cNvPr id="9" name="object 75"/>
          <p:cNvSpPr txBox="1">
            <a:spLocks/>
          </p:cNvSpPr>
          <p:nvPr userDrawn="1"/>
        </p:nvSpPr>
        <p:spPr>
          <a:xfrm>
            <a:off x="78739" y="6721100"/>
            <a:ext cx="1262380" cy="140423"/>
          </a:xfrm>
          <a:prstGeom prst="rect">
            <a:avLst/>
          </a:prstGeom>
        </p:spPr>
        <p:txBody>
          <a:bodyPr vert="horz" wrap="square" lIns="0" tIns="190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5"/>
              </a:spcBef>
            </a:pPr>
            <a:r>
              <a:rPr lang="en-US" sz="900" b="1" spc="-5" dirty="0" smtClean="0">
                <a:solidFill>
                  <a:prstClr val="black"/>
                </a:solidFill>
                <a:cs typeface="Arial" panose="020B0604020202020204" pitchFamily="34" charset="0"/>
              </a:rPr>
              <a:t>UNCLASSIFIED//FOUO</a:t>
            </a:r>
            <a:endParaRPr lang="en-US" sz="900" b="1" spc="-5" dirty="0">
              <a:solidFill>
                <a:prstClr val="black"/>
              </a:solidFill>
              <a:cs typeface="Arial" panose="020B0604020202020204" pitchFamily="34" charset="0"/>
            </a:endParaRPr>
          </a:p>
        </p:txBody>
      </p:sp>
    </p:spTree>
    <p:extLst>
      <p:ext uri="{BB962C8B-B14F-4D97-AF65-F5344CB8AC3E}">
        <p14:creationId xmlns:p14="http://schemas.microsoft.com/office/powerpoint/2010/main" val="1758144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55051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IMPW-FM">
    <p:spTree>
      <p:nvGrpSpPr>
        <p:cNvPr id="1" name=""/>
        <p:cNvGrpSpPr/>
        <p:nvPr/>
      </p:nvGrpSpPr>
      <p:grpSpPr>
        <a:xfrm>
          <a:off x="0" y="0"/>
          <a:ext cx="0" cy="0"/>
          <a:chOff x="0" y="0"/>
          <a:chExt cx="0" cy="0"/>
        </a:xfrm>
      </p:grpSpPr>
      <p:sp>
        <p:nvSpPr>
          <p:cNvPr id="4" name="Title 3"/>
          <p:cNvSpPr>
            <a:spLocks noGrp="1"/>
          </p:cNvSpPr>
          <p:nvPr>
            <p:ph type="title"/>
          </p:nvPr>
        </p:nvSpPr>
        <p:spPr>
          <a:xfrm>
            <a:off x="628650" y="914400"/>
            <a:ext cx="7886700" cy="584775"/>
          </a:xfrm>
          <a:prstGeom prst="rect">
            <a:avLst/>
          </a:prstGeom>
        </p:spPr>
        <p:txBody>
          <a:bodyPr>
            <a:spAutoFit/>
          </a:bodyPr>
          <a:lstStyle>
            <a:lvl1pPr>
              <a:defRPr sz="3200" b="1"/>
            </a:lvl1pPr>
          </a:lstStyle>
          <a:p>
            <a:r>
              <a:rPr lang="en-US" dirty="0" smtClean="0"/>
              <a:t>Click to edit Master title style</a:t>
            </a:r>
            <a:endParaRPr lang="en-US" dirty="0"/>
          </a:p>
        </p:txBody>
      </p:sp>
    </p:spTree>
    <p:extLst>
      <p:ext uri="{BB962C8B-B14F-4D97-AF65-F5344CB8AC3E}">
        <p14:creationId xmlns:p14="http://schemas.microsoft.com/office/powerpoint/2010/main" val="10186031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9639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IMPW-FM">
    <p:spTree>
      <p:nvGrpSpPr>
        <p:cNvPr id="1" name=""/>
        <p:cNvGrpSpPr/>
        <p:nvPr/>
      </p:nvGrpSpPr>
      <p:grpSpPr>
        <a:xfrm>
          <a:off x="0" y="0"/>
          <a:ext cx="0" cy="0"/>
          <a:chOff x="0" y="0"/>
          <a:chExt cx="0" cy="0"/>
        </a:xfrm>
      </p:grpSpPr>
      <p:sp>
        <p:nvSpPr>
          <p:cNvPr id="4" name="Title 3"/>
          <p:cNvSpPr>
            <a:spLocks noGrp="1"/>
          </p:cNvSpPr>
          <p:nvPr>
            <p:ph type="title"/>
          </p:nvPr>
        </p:nvSpPr>
        <p:spPr>
          <a:xfrm>
            <a:off x="628650" y="914400"/>
            <a:ext cx="7886700" cy="584775"/>
          </a:xfrm>
          <a:prstGeom prst="rect">
            <a:avLst/>
          </a:prstGeom>
        </p:spPr>
        <p:txBody>
          <a:bodyPr>
            <a:spAutoFit/>
          </a:bodyPr>
          <a:lstStyle>
            <a:lvl1pPr>
              <a:defRPr sz="3200" b="1"/>
            </a:lvl1pPr>
          </a:lstStyle>
          <a:p>
            <a:r>
              <a:rPr lang="en-US" dirty="0" smtClean="0"/>
              <a:t>Click to edit Master title style</a:t>
            </a:r>
            <a:endParaRPr lang="en-US" dirty="0"/>
          </a:p>
        </p:txBody>
      </p:sp>
    </p:spTree>
    <p:extLst>
      <p:ext uri="{BB962C8B-B14F-4D97-AF65-F5344CB8AC3E}">
        <p14:creationId xmlns:p14="http://schemas.microsoft.com/office/powerpoint/2010/main" val="233406828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MSC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8754" y="2471681"/>
            <a:ext cx="7886700" cy="1421928"/>
          </a:xfrm>
          <a:prstGeom prst="rect">
            <a:avLst/>
          </a:prstGeom>
        </p:spPr>
        <p:txBody>
          <a:bodyPr anchor="b"/>
          <a:lstStyle>
            <a:lvl1pPr>
              <a:defRPr sz="48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269349336"/>
      </p:ext>
    </p:extLst>
  </p:cSld>
  <p:clrMapOvr>
    <a:masterClrMapping/>
  </p:clrMapOvr>
  <p:transition spd="slow">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4"/>
            <a:ext cx="9144000" cy="5029200"/>
          </a:xfrm>
          <a:prstGeom prst="rect">
            <a:avLst/>
          </a:prstGeom>
        </p:spPr>
      </p:pic>
      <p:pic>
        <p:nvPicPr>
          <p:cNvPr id="7" name="Army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46" y="1"/>
            <a:ext cx="1495425" cy="1857375"/>
          </a:xfrm>
          <a:prstGeom prst="rect">
            <a:avLst/>
          </a:prstGeom>
        </p:spPr>
      </p:pic>
      <p:sp>
        <p:nvSpPr>
          <p:cNvPr id="12" name="Classification Top"/>
          <p:cNvSpPr txBox="1">
            <a:spLocks/>
          </p:cNvSpPr>
          <p:nvPr/>
        </p:nvSpPr>
        <p:spPr>
          <a:xfrm>
            <a:off x="609600" y="1"/>
            <a:ext cx="7886700" cy="119392"/>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76" b="1" dirty="0" smtClean="0">
                <a:solidFill>
                  <a:prstClr val="black"/>
                </a:solidFill>
              </a:rPr>
              <a:t>UNCLASSIFIED//FOUO</a:t>
            </a:r>
            <a:endParaRPr lang="en-US" sz="776" b="1" dirty="0">
              <a:solidFill>
                <a:prstClr val="black"/>
              </a:solidFill>
            </a:endParaRPr>
          </a:p>
        </p:txBody>
      </p:sp>
      <p:pic>
        <p:nvPicPr>
          <p:cNvPr id="9" name="LowerBa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10" name="Subtitle 2"/>
          <p:cNvSpPr>
            <a:spLocks noGrp="1"/>
          </p:cNvSpPr>
          <p:nvPr>
            <p:ph type="subTitle" idx="1"/>
          </p:nvPr>
        </p:nvSpPr>
        <p:spPr>
          <a:xfrm>
            <a:off x="511746" y="5863175"/>
            <a:ext cx="7155611" cy="286682"/>
          </a:xfrm>
          <a:prstGeom prst="rect">
            <a:avLst/>
          </a:prstGeom>
        </p:spPr>
        <p:txBody>
          <a:bodyPr wrap="square" lIns="0" tIns="0" rIns="0" bIns="0">
            <a:spAutoFit/>
          </a:bodyPr>
          <a:lstStyle>
            <a:lvl1pPr marL="0" indent="0" algn="l" defTabSz="788864" rtl="0" eaLnBrk="1" latinLnBrk="0" hangingPunct="1">
              <a:lnSpc>
                <a:spcPct val="90000"/>
              </a:lnSpc>
              <a:spcBef>
                <a:spcPct val="0"/>
              </a:spcBef>
              <a:buNone/>
              <a:defRPr lang="en-US" sz="2070" b="1" kern="1200" dirty="0">
                <a:solidFill>
                  <a:schemeClr val="tx1"/>
                </a:solidFill>
                <a:latin typeface="Arial" panose="020B0604020202020204" pitchFamily="34" charset="0"/>
                <a:ea typeface="+mj-ea"/>
                <a:cs typeface="Arial" panose="020B0604020202020204" pitchFamily="34" charset="0"/>
              </a:defRPr>
            </a:lvl1pPr>
            <a:lvl2pPr marL="394432" indent="0" algn="ctr">
              <a:buNone/>
              <a:defRPr sz="1725"/>
            </a:lvl2pPr>
            <a:lvl3pPr marL="788864" indent="0" algn="ctr">
              <a:buNone/>
              <a:defRPr sz="1553"/>
            </a:lvl3pPr>
            <a:lvl4pPr marL="1183297" indent="0" algn="ctr">
              <a:buNone/>
              <a:defRPr sz="1381"/>
            </a:lvl4pPr>
            <a:lvl5pPr marL="1577729" indent="0" algn="ctr">
              <a:buNone/>
              <a:defRPr sz="1381"/>
            </a:lvl5pPr>
            <a:lvl6pPr marL="1972162" indent="0" algn="ctr">
              <a:buNone/>
              <a:defRPr sz="1381"/>
            </a:lvl6pPr>
            <a:lvl7pPr marL="2366594" indent="0" algn="ctr">
              <a:buNone/>
              <a:defRPr sz="1381"/>
            </a:lvl7pPr>
            <a:lvl8pPr marL="2761027" indent="0" algn="ctr">
              <a:buNone/>
              <a:defRPr sz="1381"/>
            </a:lvl8pPr>
            <a:lvl9pPr marL="3155459" indent="0" algn="ctr">
              <a:buNone/>
              <a:defRPr sz="1381"/>
            </a:lvl9pPr>
          </a:lstStyle>
          <a:p>
            <a:r>
              <a:rPr lang="en-US" smtClean="0"/>
              <a:t>Click to edit Master subtitle style</a:t>
            </a:r>
            <a:endParaRPr lang="en-US" dirty="0"/>
          </a:p>
        </p:txBody>
      </p:sp>
      <p:sp>
        <p:nvSpPr>
          <p:cNvPr id="13" name="Title 1"/>
          <p:cNvSpPr>
            <a:spLocks noGrp="1"/>
          </p:cNvSpPr>
          <p:nvPr>
            <p:ph type="ctrTitle"/>
          </p:nvPr>
        </p:nvSpPr>
        <p:spPr>
          <a:xfrm>
            <a:off x="511746" y="5366882"/>
            <a:ext cx="7155611" cy="418128"/>
          </a:xfrm>
          <a:prstGeom prst="rect">
            <a:avLst/>
          </a:prstGeom>
        </p:spPr>
        <p:txBody>
          <a:bodyPr wrap="square" lIns="0" tIns="0" rIns="0" bIns="0" anchor="t" anchorCtr="0">
            <a:spAutoFit/>
          </a:bodyPr>
          <a:lstStyle>
            <a:lvl1pPr marL="0" algn="l" defTabSz="788864" rtl="0" eaLnBrk="1" latinLnBrk="0" hangingPunct="1">
              <a:lnSpc>
                <a:spcPct val="90000"/>
              </a:lnSpc>
              <a:spcBef>
                <a:spcPct val="0"/>
              </a:spcBef>
              <a:buNone/>
              <a:defRPr lang="en-US" sz="3019" b="1" kern="1200" dirty="0">
                <a:solidFill>
                  <a:schemeClr val="bg1"/>
                </a:solidFill>
                <a:effectLst>
                  <a:outerShdw blurRad="76200" dist="38100" dir="3600000" algn="t" rotWithShape="0">
                    <a:schemeClr val="tx1">
                      <a:alpha val="70000"/>
                    </a:schemeClr>
                  </a:outerShdw>
                </a:effectLst>
                <a:latin typeface="Arial" panose="020B0604020202020204" pitchFamily="34" charset="0"/>
                <a:ea typeface="+mj-ea"/>
                <a:cs typeface="Arial" panose="020B0604020202020204" pitchFamily="34" charset="0"/>
              </a:defRPr>
            </a:lvl1pPr>
          </a:lstStyle>
          <a:p>
            <a:pPr marL="0" lvl="0" algn="l" defTabSz="788864" rtl="0" eaLnBrk="1" latinLnBrk="0" hangingPunct="1">
              <a:lnSpc>
                <a:spcPct val="90000"/>
              </a:lnSpc>
              <a:spcBef>
                <a:spcPct val="0"/>
              </a:spcBef>
              <a:buNone/>
            </a:pPr>
            <a:r>
              <a:rPr lang="en-US" dirty="0" smtClean="0"/>
              <a:t>Click to edit Master title style</a:t>
            </a:r>
            <a:endParaRPr lang="en-US" dirty="0"/>
          </a:p>
        </p:txBody>
      </p:sp>
      <p:sp>
        <p:nvSpPr>
          <p:cNvPr id="11" name="Classification Lower"/>
          <p:cNvSpPr txBox="1">
            <a:spLocks/>
          </p:cNvSpPr>
          <p:nvPr/>
        </p:nvSpPr>
        <p:spPr>
          <a:xfrm>
            <a:off x="0" y="6738608"/>
            <a:ext cx="8515350" cy="119392"/>
          </a:xfrm>
          <a:prstGeom prst="rect">
            <a:avLst/>
          </a:prstGeom>
        </p:spPr>
        <p:txBody>
          <a:bodyPr vert="horz" wrap="square" lIns="78889"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76" b="1" dirty="0" smtClean="0">
                <a:solidFill>
                  <a:prstClr val="black"/>
                </a:solidFill>
              </a:rPr>
              <a:t>UNCLASSIFIED//FOUO</a:t>
            </a:r>
            <a:endParaRPr lang="en-US" sz="776" b="1" dirty="0">
              <a:solidFill>
                <a:prstClr val="black"/>
              </a:solidFill>
            </a:endParaRP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3648701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2_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2" name="Classification Top"/>
          <p:cNvSpPr txBox="1">
            <a:spLocks/>
          </p:cNvSpPr>
          <p:nvPr userDrawn="1"/>
        </p:nvSpPr>
        <p:spPr>
          <a:xfrm>
            <a:off x="60960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prstClr val="white"/>
                </a:solidFill>
              </a:rPr>
              <a:t>UNCLASSIFIED//FOUO</a:t>
            </a:r>
            <a:endParaRPr lang="en-US" sz="900" b="1" dirty="0">
              <a:solidFill>
                <a:prstClr val="white"/>
              </a:solidFill>
            </a:endParaRP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
        <p:nvSpPr>
          <p:cNvPr id="9" name="object 75"/>
          <p:cNvSpPr txBox="1">
            <a:spLocks/>
          </p:cNvSpPr>
          <p:nvPr userDrawn="1"/>
        </p:nvSpPr>
        <p:spPr>
          <a:xfrm>
            <a:off x="78739" y="6721100"/>
            <a:ext cx="1262380" cy="140423"/>
          </a:xfrm>
          <a:prstGeom prst="rect">
            <a:avLst/>
          </a:prstGeom>
        </p:spPr>
        <p:txBody>
          <a:bodyPr vert="horz" wrap="square" lIns="0" tIns="190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5"/>
              </a:spcBef>
            </a:pPr>
            <a:r>
              <a:rPr lang="en-US" sz="900" b="1" spc="-5" dirty="0" smtClean="0">
                <a:solidFill>
                  <a:prstClr val="black"/>
                </a:solidFill>
                <a:cs typeface="Arial" panose="020B0604020202020204" pitchFamily="34" charset="0"/>
              </a:rPr>
              <a:t>UNCLASSIFIED//FOUO</a:t>
            </a:r>
            <a:endParaRPr lang="en-US" sz="900" b="1" spc="-5" dirty="0">
              <a:solidFill>
                <a:prstClr val="black"/>
              </a:solidFill>
              <a:cs typeface="Arial" panose="020B0604020202020204" pitchFamily="34" charset="0"/>
            </a:endParaRPr>
          </a:p>
        </p:txBody>
      </p:sp>
    </p:spTree>
    <p:extLst>
      <p:ext uri="{BB962C8B-B14F-4D97-AF65-F5344CB8AC3E}">
        <p14:creationId xmlns:p14="http://schemas.microsoft.com/office/powerpoint/2010/main" val="3666433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80812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IMPW-FM">
    <p:spTree>
      <p:nvGrpSpPr>
        <p:cNvPr id="1" name=""/>
        <p:cNvGrpSpPr/>
        <p:nvPr/>
      </p:nvGrpSpPr>
      <p:grpSpPr>
        <a:xfrm>
          <a:off x="0" y="0"/>
          <a:ext cx="0" cy="0"/>
          <a:chOff x="0" y="0"/>
          <a:chExt cx="0" cy="0"/>
        </a:xfrm>
      </p:grpSpPr>
      <p:sp>
        <p:nvSpPr>
          <p:cNvPr id="4" name="Title 3"/>
          <p:cNvSpPr>
            <a:spLocks noGrp="1"/>
          </p:cNvSpPr>
          <p:nvPr>
            <p:ph type="title"/>
          </p:nvPr>
        </p:nvSpPr>
        <p:spPr>
          <a:xfrm>
            <a:off x="628650" y="914400"/>
            <a:ext cx="7886700" cy="584775"/>
          </a:xfrm>
          <a:prstGeom prst="rect">
            <a:avLst/>
          </a:prstGeom>
        </p:spPr>
        <p:txBody>
          <a:bodyPr>
            <a:spAutoFit/>
          </a:bodyPr>
          <a:lstStyle>
            <a:lvl1pPr>
              <a:defRPr sz="3200" b="1"/>
            </a:lvl1pPr>
          </a:lstStyle>
          <a:p>
            <a:r>
              <a:rPr lang="en-US" dirty="0" smtClean="0"/>
              <a:t>Click to edit Master title style</a:t>
            </a:r>
            <a:endParaRPr lang="en-US" dirty="0"/>
          </a:p>
        </p:txBody>
      </p:sp>
    </p:spTree>
    <p:extLst>
      <p:ext uri="{BB962C8B-B14F-4D97-AF65-F5344CB8AC3E}">
        <p14:creationId xmlns:p14="http://schemas.microsoft.com/office/powerpoint/2010/main" val="283917502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09021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3_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1" name="Classification Lower"/>
          <p:cNvSpPr txBox="1">
            <a:spLocks/>
          </p:cNvSpPr>
          <p:nvPr userDrawn="1"/>
        </p:nvSpPr>
        <p:spPr>
          <a:xfrm>
            <a:off x="0" y="6724790"/>
            <a:ext cx="8515350" cy="138499"/>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b="1" dirty="0" smtClean="0">
                <a:solidFill>
                  <a:prstClr val="black"/>
                </a:solidFill>
              </a:rPr>
              <a:t>UNCLASSIFIED//FOUO</a:t>
            </a:r>
            <a:endParaRPr lang="en-US" sz="900" b="1" dirty="0">
              <a:solidFill>
                <a:prstClr val="black"/>
              </a:solidFill>
            </a:endParaRPr>
          </a:p>
        </p:txBody>
      </p:sp>
      <p:sp>
        <p:nvSpPr>
          <p:cNvPr id="12" name="Classification Top"/>
          <p:cNvSpPr txBox="1">
            <a:spLocks/>
          </p:cNvSpPr>
          <p:nvPr userDrawn="1"/>
        </p:nvSpPr>
        <p:spPr>
          <a:xfrm>
            <a:off x="7810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prstClr val="white"/>
                </a:solidFill>
              </a:rPr>
              <a:t>UNCLASSIFIED//FOUO</a:t>
            </a:r>
            <a:endParaRPr lang="en-US" sz="900" b="1" dirty="0">
              <a:solidFill>
                <a:prstClr val="white"/>
              </a:solidFill>
            </a:endParaRP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1672867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ubtitle and Content">
    <p:spTree>
      <p:nvGrpSpPr>
        <p:cNvPr id="1" name=""/>
        <p:cNvGrpSpPr/>
        <p:nvPr/>
      </p:nvGrpSpPr>
      <p:grpSpPr>
        <a:xfrm>
          <a:off x="0" y="0"/>
          <a:ext cx="0" cy="0"/>
          <a:chOff x="0" y="0"/>
          <a:chExt cx="0" cy="0"/>
        </a:xfrm>
      </p:grpSpPr>
      <p:sp>
        <p:nvSpPr>
          <p:cNvPr id="9"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subtitle</a:t>
            </a:r>
            <a:endParaRPr lang="en-US" dirty="0"/>
          </a:p>
        </p:txBody>
      </p:sp>
      <p:sp>
        <p:nvSpPr>
          <p:cNvPr id="11"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smtClean="0">
                <a:solidFill>
                  <a:prstClr val="black"/>
                </a:solidFill>
              </a:rPr>
              <a:t>20 NOV 19_V#2</a:t>
            </a:r>
            <a:endParaRPr lang="en-US" dirty="0">
              <a:solidFill>
                <a:prstClr val="black"/>
              </a:solidFill>
            </a:endParaRPr>
          </a:p>
        </p:txBody>
      </p:sp>
      <p:sp>
        <p:nvSpPr>
          <p:cNvPr id="14"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smtClean="0">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1634211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ubtitle Only">
    <p:spTree>
      <p:nvGrpSpPr>
        <p:cNvPr id="1" name=""/>
        <p:cNvGrpSpPr/>
        <p:nvPr/>
      </p:nvGrpSpPr>
      <p:grpSpPr>
        <a:xfrm>
          <a:off x="0" y="0"/>
          <a:ext cx="0" cy="0"/>
          <a:chOff x="0" y="0"/>
          <a:chExt cx="0" cy="0"/>
        </a:xfrm>
      </p:grpSpPr>
      <p:sp>
        <p:nvSpPr>
          <p:cNvPr id="9"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subtitle</a:t>
            </a:r>
            <a:endParaRPr lang="en-US" dirty="0"/>
          </a:p>
        </p:txBody>
      </p:sp>
      <p:sp>
        <p:nvSpPr>
          <p:cNvPr id="8"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smtClean="0">
                <a:solidFill>
                  <a:prstClr val="black"/>
                </a:solidFill>
              </a:rPr>
              <a:t>20 NOV 19_V#2</a:t>
            </a:r>
            <a:endParaRPr lang="en-US" dirty="0">
              <a:solidFill>
                <a:prstClr val="black"/>
              </a:solidFill>
            </a:endParaRPr>
          </a:p>
        </p:txBody>
      </p:sp>
      <p:sp>
        <p:nvSpPr>
          <p:cNvPr id="13"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smtClean="0">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868662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390" y="1017182"/>
            <a:ext cx="8437943" cy="5411610"/>
          </a:xfrm>
          <a:prstGeom prst="rect">
            <a:avLst/>
          </a:prstGeom>
        </p:spPr>
        <p:txBody>
          <a:bodyPr>
            <a:normAutofit/>
          </a:bodyPr>
          <a:lstStyle>
            <a:lvl1pPr>
              <a:lnSpc>
                <a:spcPct val="100000"/>
              </a:lnSpc>
              <a:spcBef>
                <a:spcPts val="0"/>
              </a:spcBef>
              <a:defRPr sz="1800"/>
            </a:lvl1pPr>
            <a:lvl2pPr>
              <a:lnSpc>
                <a:spcPct val="100000"/>
              </a:lnSpc>
              <a:spcBef>
                <a:spcPts val="0"/>
              </a:spcBef>
              <a:defRPr sz="1800"/>
            </a:lvl2pPr>
            <a:lvl3pPr>
              <a:lnSpc>
                <a:spcPct val="100000"/>
              </a:lnSpc>
              <a:spcBef>
                <a:spcPts val="0"/>
              </a:spcBef>
              <a:defRPr sz="1800"/>
            </a:lvl3pPr>
            <a:lvl4pPr>
              <a:lnSpc>
                <a:spcPct val="100000"/>
              </a:lnSpc>
              <a:spcBef>
                <a:spcPts val="0"/>
              </a:spcBef>
              <a:defRPr sz="1800"/>
            </a:lvl4pPr>
            <a:lvl5pPr>
              <a:lnSpc>
                <a:spcPct val="100000"/>
              </a:lnSpc>
              <a:spcBef>
                <a:spcPts val="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smtClean="0">
                <a:solidFill>
                  <a:prstClr val="black"/>
                </a:solidFill>
              </a:rPr>
              <a:t>20 NOV 19_V#2</a:t>
            </a:r>
            <a:endParaRPr lang="en-US" dirty="0">
              <a:solidFill>
                <a:prstClr val="black"/>
              </a:solidFill>
            </a:endParaRPr>
          </a:p>
        </p:txBody>
      </p:sp>
      <p:sp>
        <p:nvSpPr>
          <p:cNvPr id="7"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smtClean="0">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3272258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33442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8650" y="2718036"/>
            <a:ext cx="7886700" cy="1421928"/>
          </a:xfrm>
          <a:prstGeom prst="rect">
            <a:avLst/>
          </a:prstGeom>
        </p:spPr>
        <p:txBody>
          <a:bodyPr anchor="b"/>
          <a:lstStyle>
            <a:lvl1pPr algn="ctr">
              <a:defRPr sz="4800">
                <a:solidFill>
                  <a:schemeClr val="tx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6"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smtClean="0">
                <a:solidFill>
                  <a:prstClr val="black"/>
                </a:solidFill>
              </a:rPr>
              <a:t>20 NOV 19_V#2</a:t>
            </a:r>
            <a:endParaRPr lang="en-US" dirty="0">
              <a:solidFill>
                <a:prstClr val="black"/>
              </a:solidFill>
            </a:endParaRPr>
          </a:p>
        </p:txBody>
      </p:sp>
      <p:sp>
        <p:nvSpPr>
          <p:cNvPr id="12"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smtClean="0">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3506424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ubtitle and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subtitle</a:t>
            </a:r>
            <a:endParaRPr lang="en-US" dirty="0"/>
          </a:p>
        </p:txBody>
      </p:sp>
      <p:sp>
        <p:nvSpPr>
          <p:cNvPr id="6" name="Date Placeholder 3"/>
          <p:cNvSpPr>
            <a:spLocks noGrp="1"/>
          </p:cNvSpPr>
          <p:nvPr>
            <p:ph type="dt" sz="half" idx="16"/>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smtClean="0">
                <a:solidFill>
                  <a:prstClr val="black"/>
                </a:solidFill>
              </a:rPr>
              <a:t>20 NOV 19_V#2</a:t>
            </a:r>
            <a:endParaRPr lang="en-US" dirty="0">
              <a:solidFill>
                <a:prstClr val="black"/>
              </a:solidFill>
            </a:endParaRPr>
          </a:p>
        </p:txBody>
      </p:sp>
      <p:sp>
        <p:nvSpPr>
          <p:cNvPr id="9"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smtClean="0">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3256214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4"/>
            <a:ext cx="9144000" cy="5029200"/>
          </a:xfrm>
          <a:prstGeom prst="rect">
            <a:avLst/>
          </a:prstGeom>
        </p:spPr>
      </p:pic>
      <p:pic>
        <p:nvPicPr>
          <p:cNvPr id="7" name="Army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46" y="1"/>
            <a:ext cx="1495425" cy="1857375"/>
          </a:xfrm>
          <a:prstGeom prst="rect">
            <a:avLst/>
          </a:prstGeom>
        </p:spPr>
      </p:pic>
      <p:sp>
        <p:nvSpPr>
          <p:cNvPr id="12" name="Classification Top"/>
          <p:cNvSpPr txBox="1">
            <a:spLocks/>
          </p:cNvSpPr>
          <p:nvPr/>
        </p:nvSpPr>
        <p:spPr>
          <a:xfrm>
            <a:off x="609600" y="1"/>
            <a:ext cx="7886700" cy="119392"/>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76" b="1" dirty="0" smtClean="0">
                <a:solidFill>
                  <a:prstClr val="black"/>
                </a:solidFill>
              </a:rPr>
              <a:t>UNCLASSIFIED//FOUO</a:t>
            </a:r>
            <a:endParaRPr lang="en-US" sz="776" b="1" dirty="0">
              <a:solidFill>
                <a:prstClr val="black"/>
              </a:solidFill>
            </a:endParaRPr>
          </a:p>
        </p:txBody>
      </p:sp>
      <p:pic>
        <p:nvPicPr>
          <p:cNvPr id="9" name="LowerBa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10" name="Subtitle 2"/>
          <p:cNvSpPr>
            <a:spLocks noGrp="1"/>
          </p:cNvSpPr>
          <p:nvPr>
            <p:ph type="subTitle" idx="1"/>
          </p:nvPr>
        </p:nvSpPr>
        <p:spPr>
          <a:xfrm>
            <a:off x="511746" y="5863175"/>
            <a:ext cx="7155611" cy="286682"/>
          </a:xfrm>
          <a:prstGeom prst="rect">
            <a:avLst/>
          </a:prstGeom>
        </p:spPr>
        <p:txBody>
          <a:bodyPr wrap="square" lIns="0" tIns="0" rIns="0" bIns="0">
            <a:spAutoFit/>
          </a:bodyPr>
          <a:lstStyle>
            <a:lvl1pPr marL="0" indent="0" algn="l" defTabSz="788864" rtl="0" eaLnBrk="1" latinLnBrk="0" hangingPunct="1">
              <a:lnSpc>
                <a:spcPct val="90000"/>
              </a:lnSpc>
              <a:spcBef>
                <a:spcPct val="0"/>
              </a:spcBef>
              <a:buNone/>
              <a:defRPr lang="en-US" sz="2070" b="1" kern="1200" dirty="0">
                <a:solidFill>
                  <a:schemeClr val="tx1"/>
                </a:solidFill>
                <a:latin typeface="Arial" panose="020B0604020202020204" pitchFamily="34" charset="0"/>
                <a:ea typeface="+mj-ea"/>
                <a:cs typeface="Arial" panose="020B0604020202020204" pitchFamily="34" charset="0"/>
              </a:defRPr>
            </a:lvl1pPr>
            <a:lvl2pPr marL="394432" indent="0" algn="ctr">
              <a:buNone/>
              <a:defRPr sz="1725"/>
            </a:lvl2pPr>
            <a:lvl3pPr marL="788864" indent="0" algn="ctr">
              <a:buNone/>
              <a:defRPr sz="1553"/>
            </a:lvl3pPr>
            <a:lvl4pPr marL="1183297" indent="0" algn="ctr">
              <a:buNone/>
              <a:defRPr sz="1381"/>
            </a:lvl4pPr>
            <a:lvl5pPr marL="1577729" indent="0" algn="ctr">
              <a:buNone/>
              <a:defRPr sz="1381"/>
            </a:lvl5pPr>
            <a:lvl6pPr marL="1972162" indent="0" algn="ctr">
              <a:buNone/>
              <a:defRPr sz="1381"/>
            </a:lvl6pPr>
            <a:lvl7pPr marL="2366594" indent="0" algn="ctr">
              <a:buNone/>
              <a:defRPr sz="1381"/>
            </a:lvl7pPr>
            <a:lvl8pPr marL="2761027" indent="0" algn="ctr">
              <a:buNone/>
              <a:defRPr sz="1381"/>
            </a:lvl8pPr>
            <a:lvl9pPr marL="3155459" indent="0" algn="ctr">
              <a:buNone/>
              <a:defRPr sz="1381"/>
            </a:lvl9pPr>
          </a:lstStyle>
          <a:p>
            <a:r>
              <a:rPr lang="en-US" smtClean="0"/>
              <a:t>Click to edit Master subtitle style</a:t>
            </a:r>
            <a:endParaRPr lang="en-US" dirty="0"/>
          </a:p>
        </p:txBody>
      </p:sp>
      <p:sp>
        <p:nvSpPr>
          <p:cNvPr id="13" name="Title 1"/>
          <p:cNvSpPr>
            <a:spLocks noGrp="1"/>
          </p:cNvSpPr>
          <p:nvPr>
            <p:ph type="ctrTitle"/>
          </p:nvPr>
        </p:nvSpPr>
        <p:spPr>
          <a:xfrm>
            <a:off x="511746" y="5366882"/>
            <a:ext cx="7155611" cy="418128"/>
          </a:xfrm>
          <a:prstGeom prst="rect">
            <a:avLst/>
          </a:prstGeom>
        </p:spPr>
        <p:txBody>
          <a:bodyPr wrap="square" lIns="0" tIns="0" rIns="0" bIns="0" anchor="t" anchorCtr="0">
            <a:spAutoFit/>
          </a:bodyPr>
          <a:lstStyle>
            <a:lvl1pPr marL="0" algn="l" defTabSz="788864" rtl="0" eaLnBrk="1" latinLnBrk="0" hangingPunct="1">
              <a:lnSpc>
                <a:spcPct val="90000"/>
              </a:lnSpc>
              <a:spcBef>
                <a:spcPct val="0"/>
              </a:spcBef>
              <a:buNone/>
              <a:defRPr lang="en-US" sz="3019" b="1" kern="1200" dirty="0">
                <a:solidFill>
                  <a:schemeClr val="bg1"/>
                </a:solidFill>
                <a:effectLst>
                  <a:outerShdw blurRad="76200" dist="38100" dir="3600000" algn="t" rotWithShape="0">
                    <a:schemeClr val="tx1">
                      <a:alpha val="70000"/>
                    </a:schemeClr>
                  </a:outerShdw>
                </a:effectLst>
                <a:latin typeface="Arial" panose="020B0604020202020204" pitchFamily="34" charset="0"/>
                <a:ea typeface="+mj-ea"/>
                <a:cs typeface="Arial" panose="020B0604020202020204" pitchFamily="34" charset="0"/>
              </a:defRPr>
            </a:lvl1pPr>
          </a:lstStyle>
          <a:p>
            <a:pPr marL="0" lvl="0" algn="l" defTabSz="788864" rtl="0" eaLnBrk="1" latinLnBrk="0" hangingPunct="1">
              <a:lnSpc>
                <a:spcPct val="90000"/>
              </a:lnSpc>
              <a:spcBef>
                <a:spcPct val="0"/>
              </a:spcBef>
              <a:buNone/>
            </a:pPr>
            <a:r>
              <a:rPr lang="en-US" dirty="0" smtClean="0"/>
              <a:t>Click to edit Master title style</a:t>
            </a:r>
            <a:endParaRPr lang="en-US" dirty="0"/>
          </a:p>
        </p:txBody>
      </p:sp>
      <p:sp>
        <p:nvSpPr>
          <p:cNvPr id="11" name="Classification Lower"/>
          <p:cNvSpPr txBox="1">
            <a:spLocks/>
          </p:cNvSpPr>
          <p:nvPr/>
        </p:nvSpPr>
        <p:spPr>
          <a:xfrm>
            <a:off x="0" y="6738608"/>
            <a:ext cx="8515350" cy="119392"/>
          </a:xfrm>
          <a:prstGeom prst="rect">
            <a:avLst/>
          </a:prstGeom>
        </p:spPr>
        <p:txBody>
          <a:bodyPr vert="horz" wrap="square" lIns="78889"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76" b="1" dirty="0" smtClean="0">
                <a:solidFill>
                  <a:prstClr val="black"/>
                </a:solidFill>
              </a:rPr>
              <a:t>UNCLASSIFIED//FOUO</a:t>
            </a:r>
            <a:endParaRPr lang="en-US" sz="776" b="1" dirty="0">
              <a:solidFill>
                <a:prstClr val="black"/>
              </a:solidFill>
            </a:endParaRP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3701596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4_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2" name="Classification Top"/>
          <p:cNvSpPr txBox="1">
            <a:spLocks/>
          </p:cNvSpPr>
          <p:nvPr userDrawn="1"/>
        </p:nvSpPr>
        <p:spPr>
          <a:xfrm>
            <a:off x="60960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prstClr val="white"/>
                </a:solidFill>
              </a:rPr>
              <a:t>UNCLASSIFIED//FOUO</a:t>
            </a:r>
            <a:endParaRPr lang="en-US" sz="900" b="1" dirty="0">
              <a:solidFill>
                <a:prstClr val="white"/>
              </a:solidFill>
            </a:endParaRP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
        <p:nvSpPr>
          <p:cNvPr id="9" name="object 75"/>
          <p:cNvSpPr txBox="1">
            <a:spLocks/>
          </p:cNvSpPr>
          <p:nvPr userDrawn="1"/>
        </p:nvSpPr>
        <p:spPr>
          <a:xfrm>
            <a:off x="78739" y="6721100"/>
            <a:ext cx="1262380" cy="140423"/>
          </a:xfrm>
          <a:prstGeom prst="rect">
            <a:avLst/>
          </a:prstGeom>
        </p:spPr>
        <p:txBody>
          <a:bodyPr vert="horz" wrap="square" lIns="0" tIns="190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5"/>
              </a:spcBef>
            </a:pPr>
            <a:r>
              <a:rPr lang="en-US" sz="900" b="1" spc="-5" dirty="0" smtClean="0">
                <a:solidFill>
                  <a:prstClr val="black"/>
                </a:solidFill>
                <a:cs typeface="Arial" panose="020B0604020202020204" pitchFamily="34" charset="0"/>
              </a:rPr>
              <a:t>UNCLASSIFIED//FOUO</a:t>
            </a:r>
            <a:endParaRPr lang="en-US" sz="900" b="1" spc="-5" dirty="0">
              <a:solidFill>
                <a:prstClr val="black"/>
              </a:solidFill>
              <a:cs typeface="Arial" panose="020B0604020202020204" pitchFamily="34" charset="0"/>
            </a:endParaRPr>
          </a:p>
        </p:txBody>
      </p:sp>
    </p:spTree>
    <p:extLst>
      <p:ext uri="{BB962C8B-B14F-4D97-AF65-F5344CB8AC3E}">
        <p14:creationId xmlns:p14="http://schemas.microsoft.com/office/powerpoint/2010/main" val="3386089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76045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_IMPW-FM">
    <p:spTree>
      <p:nvGrpSpPr>
        <p:cNvPr id="1" name=""/>
        <p:cNvGrpSpPr/>
        <p:nvPr/>
      </p:nvGrpSpPr>
      <p:grpSpPr>
        <a:xfrm>
          <a:off x="0" y="0"/>
          <a:ext cx="0" cy="0"/>
          <a:chOff x="0" y="0"/>
          <a:chExt cx="0" cy="0"/>
        </a:xfrm>
      </p:grpSpPr>
      <p:sp>
        <p:nvSpPr>
          <p:cNvPr id="4" name="Title 3"/>
          <p:cNvSpPr>
            <a:spLocks noGrp="1"/>
          </p:cNvSpPr>
          <p:nvPr>
            <p:ph type="title"/>
          </p:nvPr>
        </p:nvSpPr>
        <p:spPr>
          <a:xfrm>
            <a:off x="628650" y="914400"/>
            <a:ext cx="7886700" cy="584775"/>
          </a:xfrm>
          <a:prstGeom prst="rect">
            <a:avLst/>
          </a:prstGeom>
        </p:spPr>
        <p:txBody>
          <a:bodyPr>
            <a:spAutoFit/>
          </a:bodyPr>
          <a:lstStyle>
            <a:lvl1pPr>
              <a:defRPr sz="3200" b="1"/>
            </a:lvl1pPr>
          </a:lstStyle>
          <a:p>
            <a:r>
              <a:rPr lang="en-US" dirty="0" smtClean="0"/>
              <a:t>Click to edit Master title style</a:t>
            </a:r>
            <a:endParaRPr lang="en-US" dirty="0"/>
          </a:p>
        </p:txBody>
      </p:sp>
    </p:spTree>
    <p:extLst>
      <p:ext uri="{BB962C8B-B14F-4D97-AF65-F5344CB8AC3E}">
        <p14:creationId xmlns:p14="http://schemas.microsoft.com/office/powerpoint/2010/main" val="257703919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4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30018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4"/>
            <a:ext cx="9144000" cy="5029200"/>
          </a:xfrm>
          <a:prstGeom prst="rect">
            <a:avLst/>
          </a:prstGeom>
        </p:spPr>
      </p:pic>
      <p:pic>
        <p:nvPicPr>
          <p:cNvPr id="7" name="Army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46" y="1"/>
            <a:ext cx="1495425" cy="1857375"/>
          </a:xfrm>
          <a:prstGeom prst="rect">
            <a:avLst/>
          </a:prstGeom>
        </p:spPr>
      </p:pic>
      <p:sp>
        <p:nvSpPr>
          <p:cNvPr id="12" name="Classification Top"/>
          <p:cNvSpPr txBox="1">
            <a:spLocks/>
          </p:cNvSpPr>
          <p:nvPr/>
        </p:nvSpPr>
        <p:spPr>
          <a:xfrm>
            <a:off x="609600" y="1"/>
            <a:ext cx="7886700" cy="119392"/>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76" b="1" dirty="0" smtClean="0">
                <a:solidFill>
                  <a:prstClr val="black"/>
                </a:solidFill>
              </a:rPr>
              <a:t>UNCLASSIFIED//FOUO</a:t>
            </a:r>
            <a:endParaRPr lang="en-US" sz="776" b="1" dirty="0">
              <a:solidFill>
                <a:prstClr val="black"/>
              </a:solidFill>
            </a:endParaRPr>
          </a:p>
        </p:txBody>
      </p:sp>
      <p:pic>
        <p:nvPicPr>
          <p:cNvPr id="9" name="LowerBa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10" name="Subtitle 2"/>
          <p:cNvSpPr>
            <a:spLocks noGrp="1"/>
          </p:cNvSpPr>
          <p:nvPr>
            <p:ph type="subTitle" idx="1"/>
          </p:nvPr>
        </p:nvSpPr>
        <p:spPr>
          <a:xfrm>
            <a:off x="511746" y="5863175"/>
            <a:ext cx="7155611" cy="286682"/>
          </a:xfrm>
          <a:prstGeom prst="rect">
            <a:avLst/>
          </a:prstGeom>
        </p:spPr>
        <p:txBody>
          <a:bodyPr wrap="square" lIns="0" tIns="0" rIns="0" bIns="0">
            <a:spAutoFit/>
          </a:bodyPr>
          <a:lstStyle>
            <a:lvl1pPr marL="0" indent="0" algn="l" defTabSz="788864" rtl="0" eaLnBrk="1" latinLnBrk="0" hangingPunct="1">
              <a:lnSpc>
                <a:spcPct val="90000"/>
              </a:lnSpc>
              <a:spcBef>
                <a:spcPct val="0"/>
              </a:spcBef>
              <a:buNone/>
              <a:defRPr lang="en-US" sz="2070" b="1" kern="1200" dirty="0">
                <a:solidFill>
                  <a:schemeClr val="tx1"/>
                </a:solidFill>
                <a:latin typeface="Arial" panose="020B0604020202020204" pitchFamily="34" charset="0"/>
                <a:ea typeface="+mj-ea"/>
                <a:cs typeface="Arial" panose="020B0604020202020204" pitchFamily="34" charset="0"/>
              </a:defRPr>
            </a:lvl1pPr>
            <a:lvl2pPr marL="394432" indent="0" algn="ctr">
              <a:buNone/>
              <a:defRPr sz="1725"/>
            </a:lvl2pPr>
            <a:lvl3pPr marL="788864" indent="0" algn="ctr">
              <a:buNone/>
              <a:defRPr sz="1553"/>
            </a:lvl3pPr>
            <a:lvl4pPr marL="1183297" indent="0" algn="ctr">
              <a:buNone/>
              <a:defRPr sz="1381"/>
            </a:lvl4pPr>
            <a:lvl5pPr marL="1577729" indent="0" algn="ctr">
              <a:buNone/>
              <a:defRPr sz="1381"/>
            </a:lvl5pPr>
            <a:lvl6pPr marL="1972162" indent="0" algn="ctr">
              <a:buNone/>
              <a:defRPr sz="1381"/>
            </a:lvl6pPr>
            <a:lvl7pPr marL="2366594" indent="0" algn="ctr">
              <a:buNone/>
              <a:defRPr sz="1381"/>
            </a:lvl7pPr>
            <a:lvl8pPr marL="2761027" indent="0" algn="ctr">
              <a:buNone/>
              <a:defRPr sz="1381"/>
            </a:lvl8pPr>
            <a:lvl9pPr marL="3155459" indent="0" algn="ctr">
              <a:buNone/>
              <a:defRPr sz="1381"/>
            </a:lvl9pPr>
          </a:lstStyle>
          <a:p>
            <a:r>
              <a:rPr lang="en-US" dirty="0" smtClean="0"/>
              <a:t>Click to edit Master subtitle style</a:t>
            </a:r>
            <a:endParaRPr lang="en-US" dirty="0"/>
          </a:p>
        </p:txBody>
      </p:sp>
      <p:sp>
        <p:nvSpPr>
          <p:cNvPr id="13" name="Title 1"/>
          <p:cNvSpPr>
            <a:spLocks noGrp="1"/>
          </p:cNvSpPr>
          <p:nvPr>
            <p:ph type="ctrTitle"/>
          </p:nvPr>
        </p:nvSpPr>
        <p:spPr>
          <a:xfrm>
            <a:off x="511746" y="5366882"/>
            <a:ext cx="7155611" cy="418128"/>
          </a:xfrm>
          <a:prstGeom prst="rect">
            <a:avLst/>
          </a:prstGeom>
        </p:spPr>
        <p:txBody>
          <a:bodyPr wrap="square" lIns="0" tIns="0" rIns="0" bIns="0" anchor="t" anchorCtr="0">
            <a:spAutoFit/>
          </a:bodyPr>
          <a:lstStyle>
            <a:lvl1pPr marL="0" algn="l" defTabSz="788864" rtl="0" eaLnBrk="1" latinLnBrk="0" hangingPunct="1">
              <a:lnSpc>
                <a:spcPct val="90000"/>
              </a:lnSpc>
              <a:spcBef>
                <a:spcPct val="0"/>
              </a:spcBef>
              <a:buNone/>
              <a:defRPr lang="en-US" sz="3019" b="1" kern="1200" dirty="0">
                <a:solidFill>
                  <a:schemeClr val="bg1"/>
                </a:solidFill>
                <a:effectLst>
                  <a:outerShdw blurRad="76200" dist="38100" dir="3600000" algn="t" rotWithShape="0">
                    <a:schemeClr val="tx1">
                      <a:alpha val="70000"/>
                    </a:schemeClr>
                  </a:outerShdw>
                </a:effectLst>
                <a:latin typeface="Arial" panose="020B0604020202020204" pitchFamily="34" charset="0"/>
                <a:ea typeface="+mj-ea"/>
                <a:cs typeface="Arial" panose="020B0604020202020204" pitchFamily="34" charset="0"/>
              </a:defRPr>
            </a:lvl1pPr>
          </a:lstStyle>
          <a:p>
            <a:pPr marL="0" lvl="0" algn="l" defTabSz="788864" rtl="0" eaLnBrk="1" latinLnBrk="0" hangingPunct="1">
              <a:lnSpc>
                <a:spcPct val="90000"/>
              </a:lnSpc>
              <a:spcBef>
                <a:spcPct val="0"/>
              </a:spcBef>
              <a:buNone/>
            </a:pPr>
            <a:r>
              <a:rPr lang="en-US" dirty="0" smtClean="0"/>
              <a:t>Click to edit Master title style</a:t>
            </a:r>
            <a:endParaRPr lang="en-US" dirty="0"/>
          </a:p>
        </p:txBody>
      </p:sp>
      <p:sp>
        <p:nvSpPr>
          <p:cNvPr id="11" name="Classification Lower"/>
          <p:cNvSpPr txBox="1">
            <a:spLocks/>
          </p:cNvSpPr>
          <p:nvPr/>
        </p:nvSpPr>
        <p:spPr>
          <a:xfrm>
            <a:off x="0" y="6738608"/>
            <a:ext cx="8515350" cy="119392"/>
          </a:xfrm>
          <a:prstGeom prst="rect">
            <a:avLst/>
          </a:prstGeom>
        </p:spPr>
        <p:txBody>
          <a:bodyPr vert="horz" wrap="square" lIns="78889"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76" b="1" dirty="0" smtClean="0">
                <a:solidFill>
                  <a:prstClr val="black"/>
                </a:solidFill>
              </a:rPr>
              <a:t>UNCLASSIFIED//FOUO</a:t>
            </a:r>
            <a:endParaRPr lang="en-US" sz="776" b="1" dirty="0">
              <a:solidFill>
                <a:prstClr val="black"/>
              </a:solidFill>
            </a:endParaRP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2881903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2" name="Classification Top"/>
          <p:cNvSpPr txBox="1">
            <a:spLocks/>
          </p:cNvSpPr>
          <p:nvPr userDrawn="1"/>
        </p:nvSpPr>
        <p:spPr>
          <a:xfrm>
            <a:off x="60960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prstClr val="white"/>
                </a:solidFill>
              </a:rPr>
              <a:t>UNCLASSIFIED//FOUO</a:t>
            </a:r>
            <a:endParaRPr lang="en-US" sz="900" b="1" dirty="0">
              <a:solidFill>
                <a:prstClr val="white"/>
              </a:solidFill>
            </a:endParaRP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
        <p:nvSpPr>
          <p:cNvPr id="9" name="object 75"/>
          <p:cNvSpPr txBox="1">
            <a:spLocks/>
          </p:cNvSpPr>
          <p:nvPr userDrawn="1"/>
        </p:nvSpPr>
        <p:spPr>
          <a:xfrm>
            <a:off x="78739" y="6721100"/>
            <a:ext cx="1262380" cy="140423"/>
          </a:xfrm>
          <a:prstGeom prst="rect">
            <a:avLst/>
          </a:prstGeom>
        </p:spPr>
        <p:txBody>
          <a:bodyPr vert="horz" wrap="square" lIns="0" tIns="190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5"/>
              </a:spcBef>
            </a:pPr>
            <a:r>
              <a:rPr lang="en-US" sz="900" b="1" spc="-5" dirty="0" smtClean="0">
                <a:solidFill>
                  <a:prstClr val="black"/>
                </a:solidFill>
                <a:latin typeface="Arial" panose="020B0604020202020204" pitchFamily="34" charset="0"/>
                <a:cs typeface="Arial" panose="020B0604020202020204" pitchFamily="34" charset="0"/>
              </a:rPr>
              <a:t>UNCLASSIFIED//FOUO</a:t>
            </a:r>
            <a:endParaRPr lang="en-US" sz="900" b="1" spc="-5"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8901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767598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2" name="Classification Top"/>
          <p:cNvSpPr txBox="1">
            <a:spLocks/>
          </p:cNvSpPr>
          <p:nvPr userDrawn="1"/>
        </p:nvSpPr>
        <p:spPr>
          <a:xfrm>
            <a:off x="60960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prstClr val="white"/>
                </a:solidFill>
              </a:rPr>
              <a:t>UNCLASSIFIED//FOUO</a:t>
            </a:r>
            <a:endParaRPr lang="en-US" sz="900" b="1" dirty="0">
              <a:solidFill>
                <a:prstClr val="white"/>
              </a:solidFill>
            </a:endParaRP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
        <p:nvSpPr>
          <p:cNvPr id="9" name="object 75"/>
          <p:cNvSpPr txBox="1">
            <a:spLocks/>
          </p:cNvSpPr>
          <p:nvPr userDrawn="1"/>
        </p:nvSpPr>
        <p:spPr>
          <a:xfrm>
            <a:off x="78739" y="6721100"/>
            <a:ext cx="1262380" cy="140423"/>
          </a:xfrm>
          <a:prstGeom prst="rect">
            <a:avLst/>
          </a:prstGeom>
        </p:spPr>
        <p:txBody>
          <a:bodyPr vert="horz" wrap="square" lIns="0" tIns="190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5"/>
              </a:spcBef>
            </a:pPr>
            <a:r>
              <a:rPr lang="en-US" sz="900" b="1" spc="-5" dirty="0" smtClean="0">
                <a:solidFill>
                  <a:prstClr val="black"/>
                </a:solidFill>
                <a:cs typeface="Arial" panose="020B0604020202020204" pitchFamily="34" charset="0"/>
              </a:rPr>
              <a:t>UNCLASSIFIED//FOUO</a:t>
            </a:r>
            <a:endParaRPr lang="en-US" sz="900" b="1" spc="-5" dirty="0">
              <a:solidFill>
                <a:prstClr val="black"/>
              </a:solidFill>
              <a:cs typeface="Arial" panose="020B0604020202020204" pitchFamily="34" charset="0"/>
            </a:endParaRPr>
          </a:p>
        </p:txBody>
      </p:sp>
    </p:spTree>
    <p:extLst>
      <p:ext uri="{BB962C8B-B14F-4D97-AF65-F5344CB8AC3E}">
        <p14:creationId xmlns:p14="http://schemas.microsoft.com/office/powerpoint/2010/main" val="3128978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MSC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4035"/>
            <a:ext cx="7955280" cy="480131"/>
          </a:xfrm>
          <a:prstGeom prst="rect">
            <a:avLst/>
          </a:prstGeom>
        </p:spPr>
        <p:txBody>
          <a:bodyPr vert="horz" lIns="182880" tIns="45720" rIns="91440" bIns="45720" rtlCol="0" anchor="t" anchorCtr="0">
            <a:spAutoFit/>
          </a:bodyPr>
          <a:lstStyle>
            <a:lvl1pPr>
              <a:defRPr lang="en-US" dirty="0"/>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836761" y="711257"/>
            <a:ext cx="77724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5630775"/>
      </p:ext>
    </p:extLst>
  </p:cSld>
  <p:clrMapOvr>
    <a:masterClrMapping/>
  </p:clrMapOvr>
  <p:transition spd="slow">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593479"/>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4"/>
            <a:ext cx="9144000" cy="5029200"/>
          </a:xfrm>
          <a:prstGeom prst="rect">
            <a:avLst/>
          </a:prstGeom>
        </p:spPr>
      </p:pic>
      <p:pic>
        <p:nvPicPr>
          <p:cNvPr id="7" name="Army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46" y="1"/>
            <a:ext cx="1495425" cy="1857375"/>
          </a:xfrm>
          <a:prstGeom prst="rect">
            <a:avLst/>
          </a:prstGeom>
        </p:spPr>
      </p:pic>
      <p:sp>
        <p:nvSpPr>
          <p:cNvPr id="12" name="Classification Top"/>
          <p:cNvSpPr txBox="1">
            <a:spLocks/>
          </p:cNvSpPr>
          <p:nvPr/>
        </p:nvSpPr>
        <p:spPr>
          <a:xfrm>
            <a:off x="609600" y="1"/>
            <a:ext cx="7886700" cy="119392"/>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76" b="1" dirty="0" smtClean="0">
                <a:solidFill>
                  <a:prstClr val="black"/>
                </a:solidFill>
              </a:rPr>
              <a:t>UNCLASSIFIED//FOUO</a:t>
            </a:r>
            <a:endParaRPr lang="en-US" sz="776" b="1" dirty="0">
              <a:solidFill>
                <a:prstClr val="black"/>
              </a:solidFill>
            </a:endParaRPr>
          </a:p>
        </p:txBody>
      </p:sp>
      <p:pic>
        <p:nvPicPr>
          <p:cNvPr id="9" name="LowerBa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10" name="Subtitle 2"/>
          <p:cNvSpPr>
            <a:spLocks noGrp="1"/>
          </p:cNvSpPr>
          <p:nvPr>
            <p:ph type="subTitle" idx="1"/>
          </p:nvPr>
        </p:nvSpPr>
        <p:spPr>
          <a:xfrm>
            <a:off x="511746" y="5863175"/>
            <a:ext cx="7155611" cy="286682"/>
          </a:xfrm>
          <a:prstGeom prst="rect">
            <a:avLst/>
          </a:prstGeom>
        </p:spPr>
        <p:txBody>
          <a:bodyPr wrap="square" lIns="0" tIns="0" rIns="0" bIns="0">
            <a:spAutoFit/>
          </a:bodyPr>
          <a:lstStyle>
            <a:lvl1pPr marL="0" indent="0" algn="l" defTabSz="788864" rtl="0" eaLnBrk="1" latinLnBrk="0" hangingPunct="1">
              <a:lnSpc>
                <a:spcPct val="90000"/>
              </a:lnSpc>
              <a:spcBef>
                <a:spcPct val="0"/>
              </a:spcBef>
              <a:buNone/>
              <a:defRPr lang="en-US" sz="2070" b="1" kern="1200" dirty="0">
                <a:solidFill>
                  <a:schemeClr val="tx1"/>
                </a:solidFill>
                <a:latin typeface="Arial" panose="020B0604020202020204" pitchFamily="34" charset="0"/>
                <a:ea typeface="+mj-ea"/>
                <a:cs typeface="Arial" panose="020B0604020202020204" pitchFamily="34" charset="0"/>
              </a:defRPr>
            </a:lvl1pPr>
            <a:lvl2pPr marL="394432" indent="0" algn="ctr">
              <a:buNone/>
              <a:defRPr sz="1725"/>
            </a:lvl2pPr>
            <a:lvl3pPr marL="788864" indent="0" algn="ctr">
              <a:buNone/>
              <a:defRPr sz="1553"/>
            </a:lvl3pPr>
            <a:lvl4pPr marL="1183297" indent="0" algn="ctr">
              <a:buNone/>
              <a:defRPr sz="1381"/>
            </a:lvl4pPr>
            <a:lvl5pPr marL="1577729" indent="0" algn="ctr">
              <a:buNone/>
              <a:defRPr sz="1381"/>
            </a:lvl5pPr>
            <a:lvl6pPr marL="1972162" indent="0" algn="ctr">
              <a:buNone/>
              <a:defRPr sz="1381"/>
            </a:lvl6pPr>
            <a:lvl7pPr marL="2366594" indent="0" algn="ctr">
              <a:buNone/>
              <a:defRPr sz="1381"/>
            </a:lvl7pPr>
            <a:lvl8pPr marL="2761027" indent="0" algn="ctr">
              <a:buNone/>
              <a:defRPr sz="1381"/>
            </a:lvl8pPr>
            <a:lvl9pPr marL="3155459" indent="0" algn="ctr">
              <a:buNone/>
              <a:defRPr sz="1381"/>
            </a:lvl9pPr>
          </a:lstStyle>
          <a:p>
            <a:r>
              <a:rPr lang="en-US" smtClean="0"/>
              <a:t>Click to edit Master subtitle style</a:t>
            </a:r>
            <a:endParaRPr lang="en-US" dirty="0"/>
          </a:p>
        </p:txBody>
      </p:sp>
      <p:sp>
        <p:nvSpPr>
          <p:cNvPr id="13" name="Title 1"/>
          <p:cNvSpPr>
            <a:spLocks noGrp="1"/>
          </p:cNvSpPr>
          <p:nvPr>
            <p:ph type="ctrTitle"/>
          </p:nvPr>
        </p:nvSpPr>
        <p:spPr>
          <a:xfrm>
            <a:off x="511746" y="5366882"/>
            <a:ext cx="7155611" cy="418128"/>
          </a:xfrm>
          <a:prstGeom prst="rect">
            <a:avLst/>
          </a:prstGeom>
        </p:spPr>
        <p:txBody>
          <a:bodyPr wrap="square" lIns="0" tIns="0" rIns="0" bIns="0" anchor="t" anchorCtr="0">
            <a:spAutoFit/>
          </a:bodyPr>
          <a:lstStyle>
            <a:lvl1pPr marL="0" algn="l" defTabSz="788864" rtl="0" eaLnBrk="1" latinLnBrk="0" hangingPunct="1">
              <a:lnSpc>
                <a:spcPct val="90000"/>
              </a:lnSpc>
              <a:spcBef>
                <a:spcPct val="0"/>
              </a:spcBef>
              <a:buNone/>
              <a:defRPr lang="en-US" sz="3019" b="1" kern="1200" dirty="0">
                <a:solidFill>
                  <a:schemeClr val="bg1"/>
                </a:solidFill>
                <a:effectLst>
                  <a:outerShdw blurRad="76200" dist="38100" dir="3600000" algn="t" rotWithShape="0">
                    <a:schemeClr val="tx1">
                      <a:alpha val="70000"/>
                    </a:schemeClr>
                  </a:outerShdw>
                </a:effectLst>
                <a:latin typeface="Arial" panose="020B0604020202020204" pitchFamily="34" charset="0"/>
                <a:ea typeface="+mj-ea"/>
                <a:cs typeface="Arial" panose="020B0604020202020204" pitchFamily="34" charset="0"/>
              </a:defRPr>
            </a:lvl1pPr>
          </a:lstStyle>
          <a:p>
            <a:pPr marL="0" lvl="0" algn="l" defTabSz="788864" rtl="0" eaLnBrk="1" latinLnBrk="0" hangingPunct="1">
              <a:lnSpc>
                <a:spcPct val="90000"/>
              </a:lnSpc>
              <a:spcBef>
                <a:spcPct val="0"/>
              </a:spcBef>
              <a:buNone/>
            </a:pPr>
            <a:r>
              <a:rPr lang="en-US" dirty="0" smtClean="0"/>
              <a:t>Click to edit Master title style</a:t>
            </a:r>
            <a:endParaRPr lang="en-US" dirty="0"/>
          </a:p>
        </p:txBody>
      </p:sp>
      <p:sp>
        <p:nvSpPr>
          <p:cNvPr id="11" name="Classification Lower"/>
          <p:cNvSpPr txBox="1">
            <a:spLocks/>
          </p:cNvSpPr>
          <p:nvPr/>
        </p:nvSpPr>
        <p:spPr>
          <a:xfrm>
            <a:off x="0" y="6738608"/>
            <a:ext cx="8515350" cy="119392"/>
          </a:xfrm>
          <a:prstGeom prst="rect">
            <a:avLst/>
          </a:prstGeom>
        </p:spPr>
        <p:txBody>
          <a:bodyPr vert="horz" wrap="square" lIns="78889"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76" b="1" dirty="0" smtClean="0">
                <a:solidFill>
                  <a:prstClr val="black"/>
                </a:solidFill>
              </a:rPr>
              <a:t>UNCLASSIFIED//FOUO</a:t>
            </a:r>
            <a:endParaRPr lang="en-US" sz="776" b="1" dirty="0">
              <a:solidFill>
                <a:prstClr val="black"/>
              </a:solidFill>
            </a:endParaRP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2586866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2" name="Classification Top"/>
          <p:cNvSpPr txBox="1">
            <a:spLocks/>
          </p:cNvSpPr>
          <p:nvPr userDrawn="1"/>
        </p:nvSpPr>
        <p:spPr>
          <a:xfrm>
            <a:off x="60960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prstClr val="white"/>
                </a:solidFill>
              </a:rPr>
              <a:t>UNCLASSIFIED//FOUO</a:t>
            </a:r>
            <a:endParaRPr lang="en-US" sz="900" b="1" dirty="0">
              <a:solidFill>
                <a:prstClr val="white"/>
              </a:solidFill>
            </a:endParaRP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
        <p:nvSpPr>
          <p:cNvPr id="9" name="object 75"/>
          <p:cNvSpPr txBox="1">
            <a:spLocks/>
          </p:cNvSpPr>
          <p:nvPr userDrawn="1"/>
        </p:nvSpPr>
        <p:spPr>
          <a:xfrm>
            <a:off x="78739" y="6721100"/>
            <a:ext cx="1262380" cy="140423"/>
          </a:xfrm>
          <a:prstGeom prst="rect">
            <a:avLst/>
          </a:prstGeom>
        </p:spPr>
        <p:txBody>
          <a:bodyPr vert="horz" wrap="square" lIns="0" tIns="190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5"/>
              </a:spcBef>
            </a:pPr>
            <a:r>
              <a:rPr lang="en-US" sz="900" b="1" spc="-5" dirty="0" smtClean="0">
                <a:solidFill>
                  <a:prstClr val="black"/>
                </a:solidFill>
                <a:cs typeface="Arial" panose="020B0604020202020204" pitchFamily="34" charset="0"/>
              </a:rPr>
              <a:t>UNCLASSIFIED//FOUO</a:t>
            </a:r>
            <a:endParaRPr lang="en-US" sz="900" b="1" spc="-5" dirty="0">
              <a:solidFill>
                <a:prstClr val="black"/>
              </a:solidFill>
              <a:cs typeface="Arial" panose="020B0604020202020204" pitchFamily="34" charset="0"/>
            </a:endParaRPr>
          </a:p>
        </p:txBody>
      </p:sp>
    </p:spTree>
    <p:extLst>
      <p:ext uri="{BB962C8B-B14F-4D97-AF65-F5344CB8AC3E}">
        <p14:creationId xmlns:p14="http://schemas.microsoft.com/office/powerpoint/2010/main" val="200983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55386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IMPW-FM">
    <p:spTree>
      <p:nvGrpSpPr>
        <p:cNvPr id="1" name=""/>
        <p:cNvGrpSpPr/>
        <p:nvPr/>
      </p:nvGrpSpPr>
      <p:grpSpPr>
        <a:xfrm>
          <a:off x="0" y="0"/>
          <a:ext cx="0" cy="0"/>
          <a:chOff x="0" y="0"/>
          <a:chExt cx="0" cy="0"/>
        </a:xfrm>
      </p:grpSpPr>
      <p:sp>
        <p:nvSpPr>
          <p:cNvPr id="4" name="Title 3"/>
          <p:cNvSpPr>
            <a:spLocks noGrp="1"/>
          </p:cNvSpPr>
          <p:nvPr>
            <p:ph type="title"/>
          </p:nvPr>
        </p:nvSpPr>
        <p:spPr>
          <a:xfrm>
            <a:off x="628650" y="914400"/>
            <a:ext cx="7886700" cy="584775"/>
          </a:xfrm>
          <a:prstGeom prst="rect">
            <a:avLst/>
          </a:prstGeom>
        </p:spPr>
        <p:txBody>
          <a:bodyPr>
            <a:spAutoFit/>
          </a:bodyPr>
          <a:lstStyle>
            <a:lvl1pPr>
              <a:defRPr sz="3200" b="1"/>
            </a:lvl1pPr>
          </a:lstStyle>
          <a:p>
            <a:r>
              <a:rPr lang="en-US" dirty="0" smtClean="0"/>
              <a:t>Click to edit Master title style</a:t>
            </a:r>
            <a:endParaRPr lang="en-US" dirty="0"/>
          </a:p>
        </p:txBody>
      </p:sp>
    </p:spTree>
    <p:extLst>
      <p:ext uri="{BB962C8B-B14F-4D97-AF65-F5344CB8AC3E}">
        <p14:creationId xmlns:p14="http://schemas.microsoft.com/office/powerpoint/2010/main" val="21111709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47080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MSC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8754" y="2471681"/>
            <a:ext cx="7886700" cy="1421928"/>
          </a:xfrm>
          <a:prstGeom prst="rect">
            <a:avLst/>
          </a:prstGeom>
        </p:spPr>
        <p:txBody>
          <a:bodyPr anchor="b"/>
          <a:lstStyle>
            <a:lvl1pPr>
              <a:defRPr sz="48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72630812"/>
      </p:ext>
    </p:extLst>
  </p:cSld>
  <p:clrMapOvr>
    <a:masterClrMapping/>
  </p:clrMapOvr>
  <p:transition spd="slow">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4"/>
            <a:ext cx="9144000" cy="5029200"/>
          </a:xfrm>
          <a:prstGeom prst="rect">
            <a:avLst/>
          </a:prstGeom>
        </p:spPr>
      </p:pic>
      <p:pic>
        <p:nvPicPr>
          <p:cNvPr id="7" name="Army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46" y="1"/>
            <a:ext cx="1495425" cy="1857375"/>
          </a:xfrm>
          <a:prstGeom prst="rect">
            <a:avLst/>
          </a:prstGeom>
        </p:spPr>
      </p:pic>
      <p:sp>
        <p:nvSpPr>
          <p:cNvPr id="12" name="Classification Top"/>
          <p:cNvSpPr txBox="1">
            <a:spLocks/>
          </p:cNvSpPr>
          <p:nvPr/>
        </p:nvSpPr>
        <p:spPr>
          <a:xfrm>
            <a:off x="609600" y="1"/>
            <a:ext cx="7886700" cy="119392"/>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76" b="1" dirty="0" smtClean="0">
                <a:solidFill>
                  <a:prstClr val="black"/>
                </a:solidFill>
              </a:rPr>
              <a:t>UNCLASSIFIED//FOUO</a:t>
            </a:r>
            <a:endParaRPr lang="en-US" sz="776" b="1" dirty="0">
              <a:solidFill>
                <a:prstClr val="black"/>
              </a:solidFill>
            </a:endParaRPr>
          </a:p>
        </p:txBody>
      </p:sp>
      <p:pic>
        <p:nvPicPr>
          <p:cNvPr id="9" name="LowerBa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10" name="Subtitle 2"/>
          <p:cNvSpPr>
            <a:spLocks noGrp="1"/>
          </p:cNvSpPr>
          <p:nvPr>
            <p:ph type="subTitle" idx="1"/>
          </p:nvPr>
        </p:nvSpPr>
        <p:spPr>
          <a:xfrm>
            <a:off x="511746" y="5863175"/>
            <a:ext cx="7155611" cy="286682"/>
          </a:xfrm>
          <a:prstGeom prst="rect">
            <a:avLst/>
          </a:prstGeom>
        </p:spPr>
        <p:txBody>
          <a:bodyPr wrap="square" lIns="0" tIns="0" rIns="0" bIns="0">
            <a:spAutoFit/>
          </a:bodyPr>
          <a:lstStyle>
            <a:lvl1pPr marL="0" indent="0" algn="l" defTabSz="788864" rtl="0" eaLnBrk="1" latinLnBrk="0" hangingPunct="1">
              <a:lnSpc>
                <a:spcPct val="90000"/>
              </a:lnSpc>
              <a:spcBef>
                <a:spcPct val="0"/>
              </a:spcBef>
              <a:buNone/>
              <a:defRPr lang="en-US" sz="2070" b="1" kern="1200" dirty="0">
                <a:solidFill>
                  <a:schemeClr val="tx1"/>
                </a:solidFill>
                <a:latin typeface="Arial" panose="020B0604020202020204" pitchFamily="34" charset="0"/>
                <a:ea typeface="+mj-ea"/>
                <a:cs typeface="Arial" panose="020B0604020202020204" pitchFamily="34" charset="0"/>
              </a:defRPr>
            </a:lvl1pPr>
            <a:lvl2pPr marL="394432" indent="0" algn="ctr">
              <a:buNone/>
              <a:defRPr sz="1725"/>
            </a:lvl2pPr>
            <a:lvl3pPr marL="788864" indent="0" algn="ctr">
              <a:buNone/>
              <a:defRPr sz="1553"/>
            </a:lvl3pPr>
            <a:lvl4pPr marL="1183297" indent="0" algn="ctr">
              <a:buNone/>
              <a:defRPr sz="1381"/>
            </a:lvl4pPr>
            <a:lvl5pPr marL="1577729" indent="0" algn="ctr">
              <a:buNone/>
              <a:defRPr sz="1381"/>
            </a:lvl5pPr>
            <a:lvl6pPr marL="1972162" indent="0" algn="ctr">
              <a:buNone/>
              <a:defRPr sz="1381"/>
            </a:lvl6pPr>
            <a:lvl7pPr marL="2366594" indent="0" algn="ctr">
              <a:buNone/>
              <a:defRPr sz="1381"/>
            </a:lvl7pPr>
            <a:lvl8pPr marL="2761027" indent="0" algn="ctr">
              <a:buNone/>
              <a:defRPr sz="1381"/>
            </a:lvl8pPr>
            <a:lvl9pPr marL="3155459" indent="0" algn="ctr">
              <a:buNone/>
              <a:defRPr sz="1381"/>
            </a:lvl9pPr>
          </a:lstStyle>
          <a:p>
            <a:r>
              <a:rPr lang="en-US" smtClean="0"/>
              <a:t>Click to edit Master subtitle style</a:t>
            </a:r>
            <a:endParaRPr lang="en-US" dirty="0"/>
          </a:p>
        </p:txBody>
      </p:sp>
      <p:sp>
        <p:nvSpPr>
          <p:cNvPr id="13" name="Title 1"/>
          <p:cNvSpPr>
            <a:spLocks noGrp="1"/>
          </p:cNvSpPr>
          <p:nvPr>
            <p:ph type="ctrTitle"/>
          </p:nvPr>
        </p:nvSpPr>
        <p:spPr>
          <a:xfrm>
            <a:off x="511746" y="5366882"/>
            <a:ext cx="7155611" cy="418128"/>
          </a:xfrm>
          <a:prstGeom prst="rect">
            <a:avLst/>
          </a:prstGeom>
        </p:spPr>
        <p:txBody>
          <a:bodyPr wrap="square" lIns="0" tIns="0" rIns="0" bIns="0" anchor="t" anchorCtr="0">
            <a:spAutoFit/>
          </a:bodyPr>
          <a:lstStyle>
            <a:lvl1pPr marL="0" algn="l" defTabSz="788864" rtl="0" eaLnBrk="1" latinLnBrk="0" hangingPunct="1">
              <a:lnSpc>
                <a:spcPct val="90000"/>
              </a:lnSpc>
              <a:spcBef>
                <a:spcPct val="0"/>
              </a:spcBef>
              <a:buNone/>
              <a:defRPr lang="en-US" sz="3019" b="1" kern="1200" dirty="0">
                <a:solidFill>
                  <a:schemeClr val="bg1"/>
                </a:solidFill>
                <a:effectLst>
                  <a:outerShdw blurRad="76200" dist="38100" dir="3600000" algn="t" rotWithShape="0">
                    <a:schemeClr val="tx1">
                      <a:alpha val="70000"/>
                    </a:schemeClr>
                  </a:outerShdw>
                </a:effectLst>
                <a:latin typeface="Arial" panose="020B0604020202020204" pitchFamily="34" charset="0"/>
                <a:ea typeface="+mj-ea"/>
                <a:cs typeface="Arial" panose="020B0604020202020204" pitchFamily="34" charset="0"/>
              </a:defRPr>
            </a:lvl1pPr>
          </a:lstStyle>
          <a:p>
            <a:pPr marL="0" lvl="0" algn="l" defTabSz="788864" rtl="0" eaLnBrk="1" latinLnBrk="0" hangingPunct="1">
              <a:lnSpc>
                <a:spcPct val="90000"/>
              </a:lnSpc>
              <a:spcBef>
                <a:spcPct val="0"/>
              </a:spcBef>
              <a:buNone/>
            </a:pPr>
            <a:r>
              <a:rPr lang="en-US" dirty="0" smtClean="0"/>
              <a:t>Click to edit Master title style</a:t>
            </a:r>
            <a:endParaRPr lang="en-US" dirty="0"/>
          </a:p>
        </p:txBody>
      </p:sp>
      <p:sp>
        <p:nvSpPr>
          <p:cNvPr id="11" name="Classification Lower"/>
          <p:cNvSpPr txBox="1">
            <a:spLocks/>
          </p:cNvSpPr>
          <p:nvPr/>
        </p:nvSpPr>
        <p:spPr>
          <a:xfrm>
            <a:off x="0" y="6738608"/>
            <a:ext cx="8515350" cy="119392"/>
          </a:xfrm>
          <a:prstGeom prst="rect">
            <a:avLst/>
          </a:prstGeom>
        </p:spPr>
        <p:txBody>
          <a:bodyPr vert="horz" wrap="square" lIns="78889"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76" b="1" dirty="0" smtClean="0">
                <a:solidFill>
                  <a:prstClr val="black"/>
                </a:solidFill>
              </a:rPr>
              <a:t>UNCLASSIFIED//FOUO</a:t>
            </a:r>
            <a:endParaRPr lang="en-US" sz="776" b="1" dirty="0">
              <a:solidFill>
                <a:prstClr val="black"/>
              </a:solidFill>
            </a:endParaRP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1804776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2_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2" name="Classification Top"/>
          <p:cNvSpPr txBox="1">
            <a:spLocks/>
          </p:cNvSpPr>
          <p:nvPr userDrawn="1"/>
        </p:nvSpPr>
        <p:spPr>
          <a:xfrm>
            <a:off x="60960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prstClr val="white"/>
                </a:solidFill>
              </a:rPr>
              <a:t>UNCLASSIFIED//FOUO</a:t>
            </a:r>
            <a:endParaRPr lang="en-US" sz="900" b="1" dirty="0">
              <a:solidFill>
                <a:prstClr val="white"/>
              </a:solidFill>
            </a:endParaRP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
        <p:nvSpPr>
          <p:cNvPr id="9" name="object 75"/>
          <p:cNvSpPr txBox="1">
            <a:spLocks/>
          </p:cNvSpPr>
          <p:nvPr userDrawn="1"/>
        </p:nvSpPr>
        <p:spPr>
          <a:xfrm>
            <a:off x="78739" y="6721100"/>
            <a:ext cx="1262380" cy="140423"/>
          </a:xfrm>
          <a:prstGeom prst="rect">
            <a:avLst/>
          </a:prstGeom>
        </p:spPr>
        <p:txBody>
          <a:bodyPr vert="horz" wrap="square" lIns="0" tIns="190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5"/>
              </a:spcBef>
            </a:pPr>
            <a:r>
              <a:rPr lang="en-US" sz="900" b="1" spc="-5" dirty="0" smtClean="0">
                <a:solidFill>
                  <a:prstClr val="black"/>
                </a:solidFill>
                <a:cs typeface="Arial" panose="020B0604020202020204" pitchFamily="34" charset="0"/>
              </a:rPr>
              <a:t>UNCLASSIFIED//FOUO</a:t>
            </a:r>
            <a:endParaRPr lang="en-US" sz="900" b="1" spc="-5" dirty="0">
              <a:solidFill>
                <a:prstClr val="black"/>
              </a:solidFill>
              <a:cs typeface="Arial" panose="020B0604020202020204" pitchFamily="34" charset="0"/>
            </a:endParaRPr>
          </a:p>
        </p:txBody>
      </p:sp>
    </p:spTree>
    <p:extLst>
      <p:ext uri="{BB962C8B-B14F-4D97-AF65-F5344CB8AC3E}">
        <p14:creationId xmlns:p14="http://schemas.microsoft.com/office/powerpoint/2010/main" val="1220449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709416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24942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IMPW-FM">
    <p:spTree>
      <p:nvGrpSpPr>
        <p:cNvPr id="1" name=""/>
        <p:cNvGrpSpPr/>
        <p:nvPr/>
      </p:nvGrpSpPr>
      <p:grpSpPr>
        <a:xfrm>
          <a:off x="0" y="0"/>
          <a:ext cx="0" cy="0"/>
          <a:chOff x="0" y="0"/>
          <a:chExt cx="0" cy="0"/>
        </a:xfrm>
      </p:grpSpPr>
      <p:sp>
        <p:nvSpPr>
          <p:cNvPr id="4" name="Title 3"/>
          <p:cNvSpPr>
            <a:spLocks noGrp="1"/>
          </p:cNvSpPr>
          <p:nvPr>
            <p:ph type="title"/>
          </p:nvPr>
        </p:nvSpPr>
        <p:spPr>
          <a:xfrm>
            <a:off x="628650" y="914400"/>
            <a:ext cx="7886700" cy="584775"/>
          </a:xfrm>
          <a:prstGeom prst="rect">
            <a:avLst/>
          </a:prstGeom>
        </p:spPr>
        <p:txBody>
          <a:bodyPr>
            <a:spAutoFit/>
          </a:bodyPr>
          <a:lstStyle>
            <a:lvl1pPr>
              <a:defRPr sz="3200" b="1"/>
            </a:lvl1pPr>
          </a:lstStyle>
          <a:p>
            <a:r>
              <a:rPr lang="en-US" dirty="0" smtClean="0"/>
              <a:t>Click to edit Master title style</a:t>
            </a:r>
            <a:endParaRPr lang="en-US" dirty="0"/>
          </a:p>
        </p:txBody>
      </p:sp>
    </p:spTree>
    <p:extLst>
      <p:ext uri="{BB962C8B-B14F-4D97-AF65-F5344CB8AC3E}">
        <p14:creationId xmlns:p14="http://schemas.microsoft.com/office/powerpoint/2010/main" val="371715495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3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27464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3_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1" name="Classification Lower"/>
          <p:cNvSpPr txBox="1">
            <a:spLocks/>
          </p:cNvSpPr>
          <p:nvPr userDrawn="1"/>
        </p:nvSpPr>
        <p:spPr>
          <a:xfrm>
            <a:off x="0" y="6724790"/>
            <a:ext cx="8515350" cy="138499"/>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b="1" dirty="0" smtClean="0">
                <a:solidFill>
                  <a:prstClr val="black"/>
                </a:solidFill>
              </a:rPr>
              <a:t>UNCLASSIFIED//FOUO</a:t>
            </a:r>
            <a:endParaRPr lang="en-US" sz="900" b="1" dirty="0">
              <a:solidFill>
                <a:prstClr val="black"/>
              </a:solidFill>
            </a:endParaRPr>
          </a:p>
        </p:txBody>
      </p:sp>
      <p:sp>
        <p:nvSpPr>
          <p:cNvPr id="12" name="Classification Top"/>
          <p:cNvSpPr txBox="1">
            <a:spLocks/>
          </p:cNvSpPr>
          <p:nvPr userDrawn="1"/>
        </p:nvSpPr>
        <p:spPr>
          <a:xfrm>
            <a:off x="7810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prstClr val="white"/>
                </a:solidFill>
              </a:rPr>
              <a:t>UNCLASSIFIED//FOUO</a:t>
            </a:r>
            <a:endParaRPr lang="en-US" sz="900" b="1" dirty="0">
              <a:solidFill>
                <a:prstClr val="white"/>
              </a:solidFill>
            </a:endParaRP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3857275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ubtitle and Content">
    <p:spTree>
      <p:nvGrpSpPr>
        <p:cNvPr id="1" name=""/>
        <p:cNvGrpSpPr/>
        <p:nvPr/>
      </p:nvGrpSpPr>
      <p:grpSpPr>
        <a:xfrm>
          <a:off x="0" y="0"/>
          <a:ext cx="0" cy="0"/>
          <a:chOff x="0" y="0"/>
          <a:chExt cx="0" cy="0"/>
        </a:xfrm>
      </p:grpSpPr>
      <p:sp>
        <p:nvSpPr>
          <p:cNvPr id="9"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subtitle</a:t>
            </a:r>
            <a:endParaRPr lang="en-US" dirty="0"/>
          </a:p>
        </p:txBody>
      </p:sp>
      <p:sp>
        <p:nvSpPr>
          <p:cNvPr id="11"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smtClean="0">
                <a:solidFill>
                  <a:prstClr val="black"/>
                </a:solidFill>
              </a:rPr>
              <a:t>20 NOV 19_V#2</a:t>
            </a:r>
            <a:endParaRPr lang="en-US" dirty="0">
              <a:solidFill>
                <a:prstClr val="black"/>
              </a:solidFill>
            </a:endParaRPr>
          </a:p>
        </p:txBody>
      </p:sp>
      <p:sp>
        <p:nvSpPr>
          <p:cNvPr id="14"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smtClean="0">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1474771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ubtitle Only">
    <p:spTree>
      <p:nvGrpSpPr>
        <p:cNvPr id="1" name=""/>
        <p:cNvGrpSpPr/>
        <p:nvPr/>
      </p:nvGrpSpPr>
      <p:grpSpPr>
        <a:xfrm>
          <a:off x="0" y="0"/>
          <a:ext cx="0" cy="0"/>
          <a:chOff x="0" y="0"/>
          <a:chExt cx="0" cy="0"/>
        </a:xfrm>
      </p:grpSpPr>
      <p:sp>
        <p:nvSpPr>
          <p:cNvPr id="9"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subtitle</a:t>
            </a:r>
            <a:endParaRPr lang="en-US" dirty="0"/>
          </a:p>
        </p:txBody>
      </p:sp>
      <p:sp>
        <p:nvSpPr>
          <p:cNvPr id="8"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smtClean="0">
                <a:solidFill>
                  <a:prstClr val="black"/>
                </a:solidFill>
              </a:rPr>
              <a:t>20 NOV 19_V#2</a:t>
            </a:r>
            <a:endParaRPr lang="en-US" dirty="0">
              <a:solidFill>
                <a:prstClr val="black"/>
              </a:solidFill>
            </a:endParaRPr>
          </a:p>
        </p:txBody>
      </p:sp>
      <p:sp>
        <p:nvSpPr>
          <p:cNvPr id="13"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smtClean="0">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3758629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390" y="1017182"/>
            <a:ext cx="8437943" cy="5411610"/>
          </a:xfrm>
          <a:prstGeom prst="rect">
            <a:avLst/>
          </a:prstGeom>
        </p:spPr>
        <p:txBody>
          <a:bodyPr>
            <a:normAutofit/>
          </a:bodyPr>
          <a:lstStyle>
            <a:lvl1pPr>
              <a:lnSpc>
                <a:spcPct val="100000"/>
              </a:lnSpc>
              <a:spcBef>
                <a:spcPts val="0"/>
              </a:spcBef>
              <a:defRPr sz="1800"/>
            </a:lvl1pPr>
            <a:lvl2pPr>
              <a:lnSpc>
                <a:spcPct val="100000"/>
              </a:lnSpc>
              <a:spcBef>
                <a:spcPts val="0"/>
              </a:spcBef>
              <a:defRPr sz="1800"/>
            </a:lvl2pPr>
            <a:lvl3pPr>
              <a:lnSpc>
                <a:spcPct val="100000"/>
              </a:lnSpc>
              <a:spcBef>
                <a:spcPts val="0"/>
              </a:spcBef>
              <a:defRPr sz="1800"/>
            </a:lvl3pPr>
            <a:lvl4pPr>
              <a:lnSpc>
                <a:spcPct val="100000"/>
              </a:lnSpc>
              <a:spcBef>
                <a:spcPts val="0"/>
              </a:spcBef>
              <a:defRPr sz="1800"/>
            </a:lvl4pPr>
            <a:lvl5pPr>
              <a:lnSpc>
                <a:spcPct val="100000"/>
              </a:lnSpc>
              <a:spcBef>
                <a:spcPts val="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smtClean="0">
                <a:solidFill>
                  <a:prstClr val="black"/>
                </a:solidFill>
              </a:rPr>
              <a:t>20 NOV 19_V#2</a:t>
            </a:r>
            <a:endParaRPr lang="en-US" dirty="0">
              <a:solidFill>
                <a:prstClr val="black"/>
              </a:solidFill>
            </a:endParaRPr>
          </a:p>
        </p:txBody>
      </p:sp>
      <p:sp>
        <p:nvSpPr>
          <p:cNvPr id="7"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smtClean="0">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2112568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8650" y="2718036"/>
            <a:ext cx="7886700" cy="1421928"/>
          </a:xfrm>
          <a:prstGeom prst="rect">
            <a:avLst/>
          </a:prstGeom>
        </p:spPr>
        <p:txBody>
          <a:bodyPr anchor="b"/>
          <a:lstStyle>
            <a:lvl1pPr algn="ctr">
              <a:defRPr sz="4800">
                <a:solidFill>
                  <a:schemeClr val="tx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6"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smtClean="0">
                <a:solidFill>
                  <a:prstClr val="black"/>
                </a:solidFill>
              </a:rPr>
              <a:t>20 NOV 19_V#2</a:t>
            </a:r>
            <a:endParaRPr lang="en-US" dirty="0">
              <a:solidFill>
                <a:prstClr val="black"/>
              </a:solidFill>
            </a:endParaRPr>
          </a:p>
        </p:txBody>
      </p:sp>
      <p:sp>
        <p:nvSpPr>
          <p:cNvPr id="12"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smtClean="0">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4097511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ubtitle and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subtitle</a:t>
            </a:r>
            <a:endParaRPr lang="en-US" dirty="0"/>
          </a:p>
        </p:txBody>
      </p:sp>
      <p:sp>
        <p:nvSpPr>
          <p:cNvPr id="6" name="Date Placeholder 3"/>
          <p:cNvSpPr>
            <a:spLocks noGrp="1"/>
          </p:cNvSpPr>
          <p:nvPr>
            <p:ph type="dt" sz="half" idx="16"/>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smtClean="0">
                <a:solidFill>
                  <a:prstClr val="black"/>
                </a:solidFill>
              </a:rPr>
              <a:t>20 NOV 19_V#2</a:t>
            </a:r>
            <a:endParaRPr lang="en-US" dirty="0">
              <a:solidFill>
                <a:prstClr val="black"/>
              </a:solidFill>
            </a:endParaRPr>
          </a:p>
        </p:txBody>
      </p:sp>
      <p:sp>
        <p:nvSpPr>
          <p:cNvPr id="9"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smtClean="0">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1544279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4"/>
            <a:ext cx="9144000" cy="5029200"/>
          </a:xfrm>
          <a:prstGeom prst="rect">
            <a:avLst/>
          </a:prstGeom>
        </p:spPr>
      </p:pic>
      <p:pic>
        <p:nvPicPr>
          <p:cNvPr id="7" name="Army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46" y="1"/>
            <a:ext cx="1495425" cy="1857375"/>
          </a:xfrm>
          <a:prstGeom prst="rect">
            <a:avLst/>
          </a:prstGeom>
        </p:spPr>
      </p:pic>
      <p:sp>
        <p:nvSpPr>
          <p:cNvPr id="12" name="Classification Top"/>
          <p:cNvSpPr txBox="1">
            <a:spLocks/>
          </p:cNvSpPr>
          <p:nvPr/>
        </p:nvSpPr>
        <p:spPr>
          <a:xfrm>
            <a:off x="609600" y="1"/>
            <a:ext cx="7886700" cy="119392"/>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76" b="1" dirty="0" smtClean="0">
                <a:solidFill>
                  <a:prstClr val="black"/>
                </a:solidFill>
              </a:rPr>
              <a:t>UNCLASSIFIED//FOUO</a:t>
            </a:r>
            <a:endParaRPr lang="en-US" sz="776" b="1" dirty="0">
              <a:solidFill>
                <a:prstClr val="black"/>
              </a:solidFill>
            </a:endParaRPr>
          </a:p>
        </p:txBody>
      </p:sp>
      <p:pic>
        <p:nvPicPr>
          <p:cNvPr id="9" name="LowerBa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10" name="Subtitle 2"/>
          <p:cNvSpPr>
            <a:spLocks noGrp="1"/>
          </p:cNvSpPr>
          <p:nvPr>
            <p:ph type="subTitle" idx="1"/>
          </p:nvPr>
        </p:nvSpPr>
        <p:spPr>
          <a:xfrm>
            <a:off x="511746" y="5863175"/>
            <a:ext cx="7155611" cy="286682"/>
          </a:xfrm>
          <a:prstGeom prst="rect">
            <a:avLst/>
          </a:prstGeom>
        </p:spPr>
        <p:txBody>
          <a:bodyPr wrap="square" lIns="0" tIns="0" rIns="0" bIns="0">
            <a:spAutoFit/>
          </a:bodyPr>
          <a:lstStyle>
            <a:lvl1pPr marL="0" indent="0" algn="l" defTabSz="788864" rtl="0" eaLnBrk="1" latinLnBrk="0" hangingPunct="1">
              <a:lnSpc>
                <a:spcPct val="90000"/>
              </a:lnSpc>
              <a:spcBef>
                <a:spcPct val="0"/>
              </a:spcBef>
              <a:buNone/>
              <a:defRPr lang="en-US" sz="2070" b="1" kern="1200" dirty="0">
                <a:solidFill>
                  <a:schemeClr val="tx1"/>
                </a:solidFill>
                <a:latin typeface="Arial" panose="020B0604020202020204" pitchFamily="34" charset="0"/>
                <a:ea typeface="+mj-ea"/>
                <a:cs typeface="Arial" panose="020B0604020202020204" pitchFamily="34" charset="0"/>
              </a:defRPr>
            </a:lvl1pPr>
            <a:lvl2pPr marL="394432" indent="0" algn="ctr">
              <a:buNone/>
              <a:defRPr sz="1725"/>
            </a:lvl2pPr>
            <a:lvl3pPr marL="788864" indent="0" algn="ctr">
              <a:buNone/>
              <a:defRPr sz="1553"/>
            </a:lvl3pPr>
            <a:lvl4pPr marL="1183297" indent="0" algn="ctr">
              <a:buNone/>
              <a:defRPr sz="1381"/>
            </a:lvl4pPr>
            <a:lvl5pPr marL="1577729" indent="0" algn="ctr">
              <a:buNone/>
              <a:defRPr sz="1381"/>
            </a:lvl5pPr>
            <a:lvl6pPr marL="1972162" indent="0" algn="ctr">
              <a:buNone/>
              <a:defRPr sz="1381"/>
            </a:lvl6pPr>
            <a:lvl7pPr marL="2366594" indent="0" algn="ctr">
              <a:buNone/>
              <a:defRPr sz="1381"/>
            </a:lvl7pPr>
            <a:lvl8pPr marL="2761027" indent="0" algn="ctr">
              <a:buNone/>
              <a:defRPr sz="1381"/>
            </a:lvl8pPr>
            <a:lvl9pPr marL="3155459" indent="0" algn="ctr">
              <a:buNone/>
              <a:defRPr sz="1381"/>
            </a:lvl9pPr>
          </a:lstStyle>
          <a:p>
            <a:r>
              <a:rPr lang="en-US" smtClean="0"/>
              <a:t>Click to edit Master subtitle style</a:t>
            </a:r>
            <a:endParaRPr lang="en-US" dirty="0"/>
          </a:p>
        </p:txBody>
      </p:sp>
      <p:sp>
        <p:nvSpPr>
          <p:cNvPr id="13" name="Title 1"/>
          <p:cNvSpPr>
            <a:spLocks noGrp="1"/>
          </p:cNvSpPr>
          <p:nvPr>
            <p:ph type="ctrTitle"/>
          </p:nvPr>
        </p:nvSpPr>
        <p:spPr>
          <a:xfrm>
            <a:off x="511746" y="5366882"/>
            <a:ext cx="7155611" cy="418128"/>
          </a:xfrm>
          <a:prstGeom prst="rect">
            <a:avLst/>
          </a:prstGeom>
        </p:spPr>
        <p:txBody>
          <a:bodyPr wrap="square" lIns="0" tIns="0" rIns="0" bIns="0" anchor="t" anchorCtr="0">
            <a:spAutoFit/>
          </a:bodyPr>
          <a:lstStyle>
            <a:lvl1pPr marL="0" algn="l" defTabSz="788864" rtl="0" eaLnBrk="1" latinLnBrk="0" hangingPunct="1">
              <a:lnSpc>
                <a:spcPct val="90000"/>
              </a:lnSpc>
              <a:spcBef>
                <a:spcPct val="0"/>
              </a:spcBef>
              <a:buNone/>
              <a:defRPr lang="en-US" sz="3019" b="1" kern="1200" dirty="0">
                <a:solidFill>
                  <a:schemeClr val="bg1"/>
                </a:solidFill>
                <a:effectLst>
                  <a:outerShdw blurRad="76200" dist="38100" dir="3600000" algn="t" rotWithShape="0">
                    <a:schemeClr val="tx1">
                      <a:alpha val="70000"/>
                    </a:schemeClr>
                  </a:outerShdw>
                </a:effectLst>
                <a:latin typeface="Arial" panose="020B0604020202020204" pitchFamily="34" charset="0"/>
                <a:ea typeface="+mj-ea"/>
                <a:cs typeface="Arial" panose="020B0604020202020204" pitchFamily="34" charset="0"/>
              </a:defRPr>
            </a:lvl1pPr>
          </a:lstStyle>
          <a:p>
            <a:pPr marL="0" lvl="0" algn="l" defTabSz="788864" rtl="0" eaLnBrk="1" latinLnBrk="0" hangingPunct="1">
              <a:lnSpc>
                <a:spcPct val="90000"/>
              </a:lnSpc>
              <a:spcBef>
                <a:spcPct val="0"/>
              </a:spcBef>
              <a:buNone/>
            </a:pPr>
            <a:r>
              <a:rPr lang="en-US" dirty="0" smtClean="0"/>
              <a:t>Click to edit Master title style</a:t>
            </a:r>
            <a:endParaRPr lang="en-US" dirty="0"/>
          </a:p>
        </p:txBody>
      </p:sp>
      <p:sp>
        <p:nvSpPr>
          <p:cNvPr id="11" name="Classification Lower"/>
          <p:cNvSpPr txBox="1">
            <a:spLocks/>
          </p:cNvSpPr>
          <p:nvPr/>
        </p:nvSpPr>
        <p:spPr>
          <a:xfrm>
            <a:off x="0" y="6738608"/>
            <a:ext cx="8515350" cy="119392"/>
          </a:xfrm>
          <a:prstGeom prst="rect">
            <a:avLst/>
          </a:prstGeom>
        </p:spPr>
        <p:txBody>
          <a:bodyPr vert="horz" wrap="square" lIns="78889"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76" b="1" dirty="0" smtClean="0">
                <a:solidFill>
                  <a:prstClr val="black"/>
                </a:solidFill>
              </a:rPr>
              <a:t>UNCLASSIFIED//FOUO</a:t>
            </a:r>
            <a:endParaRPr lang="en-US" sz="776" b="1" dirty="0">
              <a:solidFill>
                <a:prstClr val="black"/>
              </a:solidFill>
            </a:endParaRP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1416281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IMPW-FM">
    <p:spTree>
      <p:nvGrpSpPr>
        <p:cNvPr id="1" name=""/>
        <p:cNvGrpSpPr/>
        <p:nvPr/>
      </p:nvGrpSpPr>
      <p:grpSpPr>
        <a:xfrm>
          <a:off x="0" y="0"/>
          <a:ext cx="0" cy="0"/>
          <a:chOff x="0" y="0"/>
          <a:chExt cx="0" cy="0"/>
        </a:xfrm>
      </p:grpSpPr>
      <p:sp>
        <p:nvSpPr>
          <p:cNvPr id="4" name="Title 3"/>
          <p:cNvSpPr>
            <a:spLocks noGrp="1"/>
          </p:cNvSpPr>
          <p:nvPr>
            <p:ph type="title"/>
          </p:nvPr>
        </p:nvSpPr>
        <p:spPr>
          <a:xfrm>
            <a:off x="628650" y="914400"/>
            <a:ext cx="7886700" cy="584775"/>
          </a:xfrm>
          <a:prstGeom prst="rect">
            <a:avLst/>
          </a:prstGeom>
        </p:spPr>
        <p:txBody>
          <a:bodyPr>
            <a:spAutoFit/>
          </a:bodyPr>
          <a:lstStyle>
            <a:lvl1pPr>
              <a:defRPr sz="3200" b="1"/>
            </a:lvl1pPr>
          </a:lstStyle>
          <a:p>
            <a:r>
              <a:rPr lang="en-US" dirty="0" smtClean="0"/>
              <a:t>Click to edit Master title style</a:t>
            </a:r>
            <a:endParaRPr lang="en-US" dirty="0"/>
          </a:p>
        </p:txBody>
      </p:sp>
    </p:spTree>
    <p:extLst>
      <p:ext uri="{BB962C8B-B14F-4D97-AF65-F5344CB8AC3E}">
        <p14:creationId xmlns:p14="http://schemas.microsoft.com/office/powerpoint/2010/main" val="118467710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4_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2" name="Classification Top"/>
          <p:cNvSpPr txBox="1">
            <a:spLocks/>
          </p:cNvSpPr>
          <p:nvPr userDrawn="1"/>
        </p:nvSpPr>
        <p:spPr>
          <a:xfrm>
            <a:off x="60960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prstClr val="white"/>
                </a:solidFill>
              </a:rPr>
              <a:t>UNCLASSIFIED//FOUO</a:t>
            </a:r>
            <a:endParaRPr lang="en-US" sz="900" b="1" dirty="0">
              <a:solidFill>
                <a:prstClr val="white"/>
              </a:solidFill>
            </a:endParaRP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
        <p:nvSpPr>
          <p:cNvPr id="9" name="object 75"/>
          <p:cNvSpPr txBox="1">
            <a:spLocks/>
          </p:cNvSpPr>
          <p:nvPr userDrawn="1"/>
        </p:nvSpPr>
        <p:spPr>
          <a:xfrm>
            <a:off x="78739" y="6721100"/>
            <a:ext cx="1262380" cy="140423"/>
          </a:xfrm>
          <a:prstGeom prst="rect">
            <a:avLst/>
          </a:prstGeom>
        </p:spPr>
        <p:txBody>
          <a:bodyPr vert="horz" wrap="square" lIns="0" tIns="190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5"/>
              </a:spcBef>
            </a:pPr>
            <a:r>
              <a:rPr lang="en-US" sz="900" b="1" spc="-5" dirty="0" smtClean="0">
                <a:solidFill>
                  <a:prstClr val="black"/>
                </a:solidFill>
                <a:cs typeface="Arial" panose="020B0604020202020204" pitchFamily="34" charset="0"/>
              </a:rPr>
              <a:t>UNCLASSIFIED//FOUO</a:t>
            </a:r>
            <a:endParaRPr lang="en-US" sz="900" b="1" spc="-5" dirty="0">
              <a:solidFill>
                <a:prstClr val="black"/>
              </a:solidFill>
              <a:cs typeface="Arial" panose="020B0604020202020204" pitchFamily="34" charset="0"/>
            </a:endParaRPr>
          </a:p>
        </p:txBody>
      </p:sp>
    </p:spTree>
    <p:extLst>
      <p:ext uri="{BB962C8B-B14F-4D97-AF65-F5344CB8AC3E}">
        <p14:creationId xmlns:p14="http://schemas.microsoft.com/office/powerpoint/2010/main" val="330404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95039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2_IMPW-FM">
    <p:spTree>
      <p:nvGrpSpPr>
        <p:cNvPr id="1" name=""/>
        <p:cNvGrpSpPr/>
        <p:nvPr/>
      </p:nvGrpSpPr>
      <p:grpSpPr>
        <a:xfrm>
          <a:off x="0" y="0"/>
          <a:ext cx="0" cy="0"/>
          <a:chOff x="0" y="0"/>
          <a:chExt cx="0" cy="0"/>
        </a:xfrm>
      </p:grpSpPr>
      <p:sp>
        <p:nvSpPr>
          <p:cNvPr id="4" name="Title 3"/>
          <p:cNvSpPr>
            <a:spLocks noGrp="1"/>
          </p:cNvSpPr>
          <p:nvPr>
            <p:ph type="title"/>
          </p:nvPr>
        </p:nvSpPr>
        <p:spPr>
          <a:xfrm>
            <a:off x="628650" y="914400"/>
            <a:ext cx="7886700" cy="584775"/>
          </a:xfrm>
          <a:prstGeom prst="rect">
            <a:avLst/>
          </a:prstGeom>
        </p:spPr>
        <p:txBody>
          <a:bodyPr>
            <a:spAutoFit/>
          </a:bodyPr>
          <a:lstStyle>
            <a:lvl1pPr>
              <a:defRPr sz="3200" b="1"/>
            </a:lvl1pPr>
          </a:lstStyle>
          <a:p>
            <a:r>
              <a:rPr lang="en-US" dirty="0" smtClean="0"/>
              <a:t>Click to edit Master title style</a:t>
            </a:r>
            <a:endParaRPr lang="en-US" dirty="0"/>
          </a:p>
        </p:txBody>
      </p:sp>
    </p:spTree>
    <p:extLst>
      <p:ext uri="{BB962C8B-B14F-4D97-AF65-F5344CB8AC3E}">
        <p14:creationId xmlns:p14="http://schemas.microsoft.com/office/powerpoint/2010/main" val="140606731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4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905496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4"/>
            <a:ext cx="9144000" cy="5029200"/>
          </a:xfrm>
          <a:prstGeom prst="rect">
            <a:avLst/>
          </a:prstGeom>
        </p:spPr>
      </p:pic>
      <p:pic>
        <p:nvPicPr>
          <p:cNvPr id="7" name="Army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46" y="1"/>
            <a:ext cx="1495425" cy="1857375"/>
          </a:xfrm>
          <a:prstGeom prst="rect">
            <a:avLst/>
          </a:prstGeom>
        </p:spPr>
      </p:pic>
      <p:sp>
        <p:nvSpPr>
          <p:cNvPr id="12" name="Classification Top"/>
          <p:cNvSpPr txBox="1">
            <a:spLocks/>
          </p:cNvSpPr>
          <p:nvPr/>
        </p:nvSpPr>
        <p:spPr>
          <a:xfrm>
            <a:off x="609600" y="1"/>
            <a:ext cx="7886700" cy="119392"/>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76" b="1" dirty="0" smtClean="0">
                <a:solidFill>
                  <a:prstClr val="black"/>
                </a:solidFill>
              </a:rPr>
              <a:t>UNCLASSIFIED//FOUO</a:t>
            </a:r>
            <a:endParaRPr lang="en-US" sz="776" b="1" dirty="0">
              <a:solidFill>
                <a:prstClr val="black"/>
              </a:solidFill>
            </a:endParaRPr>
          </a:p>
        </p:txBody>
      </p:sp>
      <p:pic>
        <p:nvPicPr>
          <p:cNvPr id="9" name="LowerBa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10" name="Subtitle 2"/>
          <p:cNvSpPr>
            <a:spLocks noGrp="1"/>
          </p:cNvSpPr>
          <p:nvPr>
            <p:ph type="subTitle" idx="1"/>
          </p:nvPr>
        </p:nvSpPr>
        <p:spPr>
          <a:xfrm>
            <a:off x="511746" y="5863175"/>
            <a:ext cx="7155611" cy="286682"/>
          </a:xfrm>
          <a:prstGeom prst="rect">
            <a:avLst/>
          </a:prstGeom>
        </p:spPr>
        <p:txBody>
          <a:bodyPr wrap="square" lIns="0" tIns="0" rIns="0" bIns="0">
            <a:spAutoFit/>
          </a:bodyPr>
          <a:lstStyle>
            <a:lvl1pPr marL="0" indent="0" algn="l" defTabSz="788864" rtl="0" eaLnBrk="1" latinLnBrk="0" hangingPunct="1">
              <a:lnSpc>
                <a:spcPct val="90000"/>
              </a:lnSpc>
              <a:spcBef>
                <a:spcPct val="0"/>
              </a:spcBef>
              <a:buNone/>
              <a:defRPr lang="en-US" sz="2070" b="1" kern="1200" dirty="0">
                <a:solidFill>
                  <a:schemeClr val="tx1"/>
                </a:solidFill>
                <a:latin typeface="Arial" panose="020B0604020202020204" pitchFamily="34" charset="0"/>
                <a:ea typeface="+mj-ea"/>
                <a:cs typeface="Arial" panose="020B0604020202020204" pitchFamily="34" charset="0"/>
              </a:defRPr>
            </a:lvl1pPr>
            <a:lvl2pPr marL="394432" indent="0" algn="ctr">
              <a:buNone/>
              <a:defRPr sz="1725"/>
            </a:lvl2pPr>
            <a:lvl3pPr marL="788864" indent="0" algn="ctr">
              <a:buNone/>
              <a:defRPr sz="1553"/>
            </a:lvl3pPr>
            <a:lvl4pPr marL="1183297" indent="0" algn="ctr">
              <a:buNone/>
              <a:defRPr sz="1381"/>
            </a:lvl4pPr>
            <a:lvl5pPr marL="1577729" indent="0" algn="ctr">
              <a:buNone/>
              <a:defRPr sz="1381"/>
            </a:lvl5pPr>
            <a:lvl6pPr marL="1972162" indent="0" algn="ctr">
              <a:buNone/>
              <a:defRPr sz="1381"/>
            </a:lvl6pPr>
            <a:lvl7pPr marL="2366594" indent="0" algn="ctr">
              <a:buNone/>
              <a:defRPr sz="1381"/>
            </a:lvl7pPr>
            <a:lvl8pPr marL="2761027" indent="0" algn="ctr">
              <a:buNone/>
              <a:defRPr sz="1381"/>
            </a:lvl8pPr>
            <a:lvl9pPr marL="3155459" indent="0" algn="ctr">
              <a:buNone/>
              <a:defRPr sz="1381"/>
            </a:lvl9pPr>
          </a:lstStyle>
          <a:p>
            <a:r>
              <a:rPr lang="en-US" dirty="0" smtClean="0"/>
              <a:t>Click to edit Master subtitle style</a:t>
            </a:r>
            <a:endParaRPr lang="en-US" dirty="0"/>
          </a:p>
        </p:txBody>
      </p:sp>
      <p:sp>
        <p:nvSpPr>
          <p:cNvPr id="13" name="Title 1"/>
          <p:cNvSpPr>
            <a:spLocks noGrp="1"/>
          </p:cNvSpPr>
          <p:nvPr>
            <p:ph type="ctrTitle"/>
          </p:nvPr>
        </p:nvSpPr>
        <p:spPr>
          <a:xfrm>
            <a:off x="511746" y="5366882"/>
            <a:ext cx="7155611" cy="418128"/>
          </a:xfrm>
          <a:prstGeom prst="rect">
            <a:avLst/>
          </a:prstGeom>
        </p:spPr>
        <p:txBody>
          <a:bodyPr wrap="square" lIns="0" tIns="0" rIns="0" bIns="0" anchor="t" anchorCtr="0">
            <a:spAutoFit/>
          </a:bodyPr>
          <a:lstStyle>
            <a:lvl1pPr marL="0" algn="l" defTabSz="788864" rtl="0" eaLnBrk="1" latinLnBrk="0" hangingPunct="1">
              <a:lnSpc>
                <a:spcPct val="90000"/>
              </a:lnSpc>
              <a:spcBef>
                <a:spcPct val="0"/>
              </a:spcBef>
              <a:buNone/>
              <a:defRPr lang="en-US" sz="3019" b="1" kern="1200" dirty="0">
                <a:solidFill>
                  <a:schemeClr val="bg1"/>
                </a:solidFill>
                <a:effectLst>
                  <a:outerShdw blurRad="76200" dist="38100" dir="3600000" algn="t" rotWithShape="0">
                    <a:schemeClr val="tx1">
                      <a:alpha val="70000"/>
                    </a:schemeClr>
                  </a:outerShdw>
                </a:effectLst>
                <a:latin typeface="Arial" panose="020B0604020202020204" pitchFamily="34" charset="0"/>
                <a:ea typeface="+mj-ea"/>
                <a:cs typeface="Arial" panose="020B0604020202020204" pitchFamily="34" charset="0"/>
              </a:defRPr>
            </a:lvl1pPr>
          </a:lstStyle>
          <a:p>
            <a:pPr marL="0" lvl="0" algn="l" defTabSz="788864" rtl="0" eaLnBrk="1" latinLnBrk="0" hangingPunct="1">
              <a:lnSpc>
                <a:spcPct val="90000"/>
              </a:lnSpc>
              <a:spcBef>
                <a:spcPct val="0"/>
              </a:spcBef>
              <a:buNone/>
            </a:pPr>
            <a:r>
              <a:rPr lang="en-US" dirty="0" smtClean="0"/>
              <a:t>Click to edit Master title style</a:t>
            </a:r>
            <a:endParaRPr lang="en-US" dirty="0"/>
          </a:p>
        </p:txBody>
      </p:sp>
      <p:sp>
        <p:nvSpPr>
          <p:cNvPr id="11" name="Classification Lower"/>
          <p:cNvSpPr txBox="1">
            <a:spLocks/>
          </p:cNvSpPr>
          <p:nvPr/>
        </p:nvSpPr>
        <p:spPr>
          <a:xfrm>
            <a:off x="0" y="6738608"/>
            <a:ext cx="8515350" cy="119392"/>
          </a:xfrm>
          <a:prstGeom prst="rect">
            <a:avLst/>
          </a:prstGeom>
        </p:spPr>
        <p:txBody>
          <a:bodyPr vert="horz" wrap="square" lIns="78889"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76" b="1" dirty="0" smtClean="0">
                <a:solidFill>
                  <a:prstClr val="black"/>
                </a:solidFill>
              </a:rPr>
              <a:t>UNCLASSIFIED//FOUO</a:t>
            </a:r>
            <a:endParaRPr lang="en-US" sz="776" b="1" dirty="0">
              <a:solidFill>
                <a:prstClr val="black"/>
              </a:solidFill>
            </a:endParaRP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2872555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2" name="Classification Top"/>
          <p:cNvSpPr txBox="1">
            <a:spLocks/>
          </p:cNvSpPr>
          <p:nvPr userDrawn="1"/>
        </p:nvSpPr>
        <p:spPr>
          <a:xfrm>
            <a:off x="60960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prstClr val="white"/>
                </a:solidFill>
              </a:rPr>
              <a:t>UNCLASSIFIED//FOUO</a:t>
            </a:r>
            <a:endParaRPr lang="en-US" sz="900" b="1" dirty="0">
              <a:solidFill>
                <a:prstClr val="white"/>
              </a:solidFill>
            </a:endParaRP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
        <p:nvSpPr>
          <p:cNvPr id="9" name="object 75"/>
          <p:cNvSpPr txBox="1">
            <a:spLocks/>
          </p:cNvSpPr>
          <p:nvPr userDrawn="1"/>
        </p:nvSpPr>
        <p:spPr>
          <a:xfrm>
            <a:off x="78739" y="6721100"/>
            <a:ext cx="1262380" cy="140423"/>
          </a:xfrm>
          <a:prstGeom prst="rect">
            <a:avLst/>
          </a:prstGeom>
        </p:spPr>
        <p:txBody>
          <a:bodyPr vert="horz" wrap="square" lIns="0" tIns="190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5"/>
              </a:spcBef>
            </a:pPr>
            <a:r>
              <a:rPr lang="en-US" sz="900" b="1" spc="-5" dirty="0" smtClean="0">
                <a:solidFill>
                  <a:prstClr val="black"/>
                </a:solidFill>
                <a:latin typeface="Arial" panose="020B0604020202020204" pitchFamily="34" charset="0"/>
                <a:cs typeface="Arial" panose="020B0604020202020204" pitchFamily="34" charset="0"/>
              </a:rPr>
              <a:t>UNCLASSIFIED//FOUO</a:t>
            </a:r>
            <a:endParaRPr lang="en-US" sz="900" b="1" spc="-5"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4829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2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533453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type="obj">
  <p:cSld name="MSC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4035"/>
            <a:ext cx="7955280" cy="480131"/>
          </a:xfrm>
          <a:prstGeom prst="rect">
            <a:avLst/>
          </a:prstGeom>
        </p:spPr>
        <p:txBody>
          <a:bodyPr vert="horz" lIns="182880" tIns="45720" rIns="91440" bIns="45720" rtlCol="0" anchor="t" anchorCtr="0">
            <a:spAutoFit/>
          </a:bodyPr>
          <a:lstStyle>
            <a:lvl1pPr>
              <a:defRPr lang="en-US" dirty="0"/>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836761" y="711257"/>
            <a:ext cx="77724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70322611"/>
      </p:ext>
    </p:extLst>
  </p:cSld>
  <p:clrMapOvr>
    <a:masterClrMapping/>
  </p:clrMapOvr>
  <p:transition spd="slow">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4"/>
            <a:ext cx="9144000" cy="5029200"/>
          </a:xfrm>
          <a:prstGeom prst="rect">
            <a:avLst/>
          </a:prstGeom>
        </p:spPr>
      </p:pic>
      <p:pic>
        <p:nvPicPr>
          <p:cNvPr id="7" name="Army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46" y="1"/>
            <a:ext cx="1495425" cy="1857375"/>
          </a:xfrm>
          <a:prstGeom prst="rect">
            <a:avLst/>
          </a:prstGeom>
        </p:spPr>
      </p:pic>
      <p:sp>
        <p:nvSpPr>
          <p:cNvPr id="12" name="Classification Top"/>
          <p:cNvSpPr txBox="1">
            <a:spLocks/>
          </p:cNvSpPr>
          <p:nvPr/>
        </p:nvSpPr>
        <p:spPr>
          <a:xfrm>
            <a:off x="609600" y="1"/>
            <a:ext cx="7886700" cy="119392"/>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76" b="1" dirty="0" smtClean="0">
                <a:solidFill>
                  <a:prstClr val="black"/>
                </a:solidFill>
              </a:rPr>
              <a:t>UNCLASSIFIED//FOUO</a:t>
            </a:r>
            <a:endParaRPr lang="en-US" sz="776" b="1" dirty="0">
              <a:solidFill>
                <a:prstClr val="black"/>
              </a:solidFill>
            </a:endParaRPr>
          </a:p>
        </p:txBody>
      </p:sp>
      <p:pic>
        <p:nvPicPr>
          <p:cNvPr id="9" name="LowerBa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10" name="Subtitle 2"/>
          <p:cNvSpPr>
            <a:spLocks noGrp="1"/>
          </p:cNvSpPr>
          <p:nvPr>
            <p:ph type="subTitle" idx="1"/>
          </p:nvPr>
        </p:nvSpPr>
        <p:spPr>
          <a:xfrm>
            <a:off x="511746" y="5863175"/>
            <a:ext cx="7155611" cy="286682"/>
          </a:xfrm>
          <a:prstGeom prst="rect">
            <a:avLst/>
          </a:prstGeom>
        </p:spPr>
        <p:txBody>
          <a:bodyPr wrap="square" lIns="0" tIns="0" rIns="0" bIns="0">
            <a:spAutoFit/>
          </a:bodyPr>
          <a:lstStyle>
            <a:lvl1pPr marL="0" indent="0" algn="l" defTabSz="788864" rtl="0" eaLnBrk="1" latinLnBrk="0" hangingPunct="1">
              <a:lnSpc>
                <a:spcPct val="90000"/>
              </a:lnSpc>
              <a:spcBef>
                <a:spcPct val="0"/>
              </a:spcBef>
              <a:buNone/>
              <a:defRPr lang="en-US" sz="2070" b="1" kern="1200" dirty="0">
                <a:solidFill>
                  <a:schemeClr val="tx1"/>
                </a:solidFill>
                <a:latin typeface="Arial" panose="020B0604020202020204" pitchFamily="34" charset="0"/>
                <a:ea typeface="+mj-ea"/>
                <a:cs typeface="Arial" panose="020B0604020202020204" pitchFamily="34" charset="0"/>
              </a:defRPr>
            </a:lvl1pPr>
            <a:lvl2pPr marL="394432" indent="0" algn="ctr">
              <a:buNone/>
              <a:defRPr sz="1725"/>
            </a:lvl2pPr>
            <a:lvl3pPr marL="788864" indent="0" algn="ctr">
              <a:buNone/>
              <a:defRPr sz="1553"/>
            </a:lvl3pPr>
            <a:lvl4pPr marL="1183297" indent="0" algn="ctr">
              <a:buNone/>
              <a:defRPr sz="1381"/>
            </a:lvl4pPr>
            <a:lvl5pPr marL="1577729" indent="0" algn="ctr">
              <a:buNone/>
              <a:defRPr sz="1381"/>
            </a:lvl5pPr>
            <a:lvl6pPr marL="1972162" indent="0" algn="ctr">
              <a:buNone/>
              <a:defRPr sz="1381"/>
            </a:lvl6pPr>
            <a:lvl7pPr marL="2366594" indent="0" algn="ctr">
              <a:buNone/>
              <a:defRPr sz="1381"/>
            </a:lvl7pPr>
            <a:lvl8pPr marL="2761027" indent="0" algn="ctr">
              <a:buNone/>
              <a:defRPr sz="1381"/>
            </a:lvl8pPr>
            <a:lvl9pPr marL="3155459" indent="0" algn="ctr">
              <a:buNone/>
              <a:defRPr sz="1381"/>
            </a:lvl9pPr>
          </a:lstStyle>
          <a:p>
            <a:r>
              <a:rPr lang="en-US" smtClean="0"/>
              <a:t>Click to edit Master subtitle style</a:t>
            </a:r>
            <a:endParaRPr lang="en-US" dirty="0"/>
          </a:p>
        </p:txBody>
      </p:sp>
      <p:sp>
        <p:nvSpPr>
          <p:cNvPr id="13" name="Title 1"/>
          <p:cNvSpPr>
            <a:spLocks noGrp="1"/>
          </p:cNvSpPr>
          <p:nvPr>
            <p:ph type="ctrTitle"/>
          </p:nvPr>
        </p:nvSpPr>
        <p:spPr>
          <a:xfrm>
            <a:off x="511746" y="5366882"/>
            <a:ext cx="7155611" cy="418128"/>
          </a:xfrm>
          <a:prstGeom prst="rect">
            <a:avLst/>
          </a:prstGeom>
        </p:spPr>
        <p:txBody>
          <a:bodyPr wrap="square" lIns="0" tIns="0" rIns="0" bIns="0" anchor="t" anchorCtr="0">
            <a:spAutoFit/>
          </a:bodyPr>
          <a:lstStyle>
            <a:lvl1pPr marL="0" algn="l" defTabSz="788864" rtl="0" eaLnBrk="1" latinLnBrk="0" hangingPunct="1">
              <a:lnSpc>
                <a:spcPct val="90000"/>
              </a:lnSpc>
              <a:spcBef>
                <a:spcPct val="0"/>
              </a:spcBef>
              <a:buNone/>
              <a:defRPr lang="en-US" sz="3019" b="1" kern="1200" dirty="0">
                <a:solidFill>
                  <a:schemeClr val="bg1"/>
                </a:solidFill>
                <a:effectLst>
                  <a:outerShdw blurRad="76200" dist="38100" dir="3600000" algn="t" rotWithShape="0">
                    <a:schemeClr val="tx1">
                      <a:alpha val="70000"/>
                    </a:schemeClr>
                  </a:outerShdw>
                </a:effectLst>
                <a:latin typeface="Arial" panose="020B0604020202020204" pitchFamily="34" charset="0"/>
                <a:ea typeface="+mj-ea"/>
                <a:cs typeface="Arial" panose="020B0604020202020204" pitchFamily="34" charset="0"/>
              </a:defRPr>
            </a:lvl1pPr>
          </a:lstStyle>
          <a:p>
            <a:pPr marL="0" lvl="0" algn="l" defTabSz="788864" rtl="0" eaLnBrk="1" latinLnBrk="0" hangingPunct="1">
              <a:lnSpc>
                <a:spcPct val="90000"/>
              </a:lnSpc>
              <a:spcBef>
                <a:spcPct val="0"/>
              </a:spcBef>
              <a:buNone/>
            </a:pPr>
            <a:r>
              <a:rPr lang="en-US" dirty="0" smtClean="0"/>
              <a:t>Click to edit Master title style</a:t>
            </a:r>
            <a:endParaRPr lang="en-US" dirty="0"/>
          </a:p>
        </p:txBody>
      </p:sp>
      <p:sp>
        <p:nvSpPr>
          <p:cNvPr id="11" name="Classification Lower"/>
          <p:cNvSpPr txBox="1">
            <a:spLocks/>
          </p:cNvSpPr>
          <p:nvPr/>
        </p:nvSpPr>
        <p:spPr>
          <a:xfrm>
            <a:off x="0" y="6738608"/>
            <a:ext cx="8515350" cy="119392"/>
          </a:xfrm>
          <a:prstGeom prst="rect">
            <a:avLst/>
          </a:prstGeom>
        </p:spPr>
        <p:txBody>
          <a:bodyPr vert="horz" wrap="square" lIns="78889"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76" b="1" dirty="0" smtClean="0">
                <a:solidFill>
                  <a:prstClr val="black"/>
                </a:solidFill>
              </a:rPr>
              <a:t>UNCLASSIFIED//FOUO</a:t>
            </a:r>
            <a:endParaRPr lang="en-US" sz="776" b="1" dirty="0">
              <a:solidFill>
                <a:prstClr val="black"/>
              </a:solidFill>
            </a:endParaRP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683661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1_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2" name="Classification Top"/>
          <p:cNvSpPr txBox="1">
            <a:spLocks/>
          </p:cNvSpPr>
          <p:nvPr userDrawn="1"/>
        </p:nvSpPr>
        <p:spPr>
          <a:xfrm>
            <a:off x="60960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prstClr val="white"/>
                </a:solidFill>
              </a:rPr>
              <a:t>UNCLASSIFIED//FOUO</a:t>
            </a:r>
            <a:endParaRPr lang="en-US" sz="900" b="1" dirty="0">
              <a:solidFill>
                <a:prstClr val="white"/>
              </a:solidFill>
            </a:endParaRP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
        <p:nvSpPr>
          <p:cNvPr id="9" name="object 75"/>
          <p:cNvSpPr txBox="1">
            <a:spLocks/>
          </p:cNvSpPr>
          <p:nvPr userDrawn="1"/>
        </p:nvSpPr>
        <p:spPr>
          <a:xfrm>
            <a:off x="78739" y="6721100"/>
            <a:ext cx="1262380" cy="140423"/>
          </a:xfrm>
          <a:prstGeom prst="rect">
            <a:avLst/>
          </a:prstGeom>
        </p:spPr>
        <p:txBody>
          <a:bodyPr vert="horz" wrap="square" lIns="0" tIns="190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5"/>
              </a:spcBef>
            </a:pPr>
            <a:r>
              <a:rPr lang="en-US" sz="900" b="1" spc="-5" dirty="0" smtClean="0">
                <a:solidFill>
                  <a:prstClr val="black"/>
                </a:solidFill>
                <a:cs typeface="Arial" panose="020B0604020202020204" pitchFamily="34" charset="0"/>
              </a:rPr>
              <a:t>UNCLASSIFIED//FOUO</a:t>
            </a:r>
            <a:endParaRPr lang="en-US" sz="900" b="1" spc="-5" dirty="0">
              <a:solidFill>
                <a:prstClr val="black"/>
              </a:solidFill>
              <a:cs typeface="Arial" panose="020B0604020202020204" pitchFamily="34" charset="0"/>
            </a:endParaRPr>
          </a:p>
        </p:txBody>
      </p:sp>
    </p:spTree>
    <p:extLst>
      <p:ext uri="{BB962C8B-B14F-4D97-AF65-F5344CB8AC3E}">
        <p14:creationId xmlns:p14="http://schemas.microsoft.com/office/powerpoint/2010/main" val="3665006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image" Target="../media/image3.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29" Type="http://schemas.openxmlformats.org/officeDocument/2006/relationships/image" Target="../media/image1.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theme" Target="../theme/theme3.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31" Type="http://schemas.openxmlformats.org/officeDocument/2006/relationships/image" Target="../media/image3.png"/><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26" Type="http://schemas.openxmlformats.org/officeDocument/2006/relationships/slideLayout" Target="../slideLayouts/slideLayout92.xml"/><Relationship Id="rId3" Type="http://schemas.openxmlformats.org/officeDocument/2006/relationships/slideLayout" Target="../slideLayouts/slideLayout69.xml"/><Relationship Id="rId21" Type="http://schemas.openxmlformats.org/officeDocument/2006/relationships/slideLayout" Target="../slideLayouts/slideLayout87.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slideLayout" Target="../slideLayouts/slideLayout91.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29" Type="http://schemas.openxmlformats.org/officeDocument/2006/relationships/image" Target="../media/image1.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slideLayout" Target="../slideLayouts/slideLayout90.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slideLayout" Target="../slideLayouts/slideLayout89.xml"/><Relationship Id="rId28" Type="http://schemas.openxmlformats.org/officeDocument/2006/relationships/theme" Target="../theme/theme4.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31" Type="http://schemas.openxmlformats.org/officeDocument/2006/relationships/image" Target="../media/image3.png"/><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 Id="rId27" Type="http://schemas.openxmlformats.org/officeDocument/2006/relationships/slideLayout" Target="../slideLayouts/slideLayout93.xml"/><Relationship Id="rId30"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slideLayout" Target="../slideLayouts/slideLayout111.xml"/><Relationship Id="rId26" Type="http://schemas.openxmlformats.org/officeDocument/2006/relationships/slideLayout" Target="../slideLayouts/slideLayout119.xml"/><Relationship Id="rId3" Type="http://schemas.openxmlformats.org/officeDocument/2006/relationships/slideLayout" Target="../slideLayouts/slideLayout96.xml"/><Relationship Id="rId21" Type="http://schemas.openxmlformats.org/officeDocument/2006/relationships/slideLayout" Target="../slideLayouts/slideLayout114.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5" Type="http://schemas.openxmlformats.org/officeDocument/2006/relationships/slideLayout" Target="../slideLayouts/slideLayout118.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20" Type="http://schemas.openxmlformats.org/officeDocument/2006/relationships/slideLayout" Target="../slideLayouts/slideLayout113.xml"/><Relationship Id="rId29" Type="http://schemas.openxmlformats.org/officeDocument/2006/relationships/theme" Target="../theme/theme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24" Type="http://schemas.openxmlformats.org/officeDocument/2006/relationships/slideLayout" Target="../slideLayouts/slideLayout117.xml"/><Relationship Id="rId32" Type="http://schemas.openxmlformats.org/officeDocument/2006/relationships/image" Target="../media/image3.png"/><Relationship Id="rId5" Type="http://schemas.openxmlformats.org/officeDocument/2006/relationships/slideLayout" Target="../slideLayouts/slideLayout98.xml"/><Relationship Id="rId15" Type="http://schemas.openxmlformats.org/officeDocument/2006/relationships/slideLayout" Target="../slideLayouts/slideLayout108.xml"/><Relationship Id="rId23" Type="http://schemas.openxmlformats.org/officeDocument/2006/relationships/slideLayout" Target="../slideLayouts/slideLayout116.xml"/><Relationship Id="rId28" Type="http://schemas.openxmlformats.org/officeDocument/2006/relationships/slideLayout" Target="../slideLayouts/slideLayout121.xml"/><Relationship Id="rId10" Type="http://schemas.openxmlformats.org/officeDocument/2006/relationships/slideLayout" Target="../slideLayouts/slideLayout103.xml"/><Relationship Id="rId19" Type="http://schemas.openxmlformats.org/officeDocument/2006/relationships/slideLayout" Target="../slideLayouts/slideLayout112.xml"/><Relationship Id="rId31" Type="http://schemas.openxmlformats.org/officeDocument/2006/relationships/image" Target="../media/image2.png"/><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 Id="rId22" Type="http://schemas.openxmlformats.org/officeDocument/2006/relationships/slideLayout" Target="../slideLayouts/slideLayout115.xml"/><Relationship Id="rId27" Type="http://schemas.openxmlformats.org/officeDocument/2006/relationships/slideLayout" Target="../slideLayouts/slideLayout120.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LowerBa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5966637"/>
            <a:ext cx="9144000" cy="923925"/>
          </a:xfrm>
          <a:prstGeom prst="rect">
            <a:avLst/>
          </a:prstGeom>
        </p:spPr>
      </p:pic>
      <p:pic>
        <p:nvPicPr>
          <p:cNvPr id="19" name="TopBa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793"/>
            <a:ext cx="9144000" cy="1028700"/>
          </a:xfrm>
          <a:prstGeom prst="rect">
            <a:avLst/>
          </a:prstGeom>
        </p:spPr>
      </p:pic>
      <p:sp>
        <p:nvSpPr>
          <p:cNvPr id="21" name="Classification Top"/>
          <p:cNvSpPr txBox="1">
            <a:spLocks/>
          </p:cNvSpPr>
          <p:nvPr userDrawn="1"/>
        </p:nvSpPr>
        <p:spPr bwMode="gray">
          <a:xfrm>
            <a:off x="7810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prstClr val="white"/>
                </a:solidFill>
              </a:rPr>
              <a:t>UNCLASSIFIED</a:t>
            </a:r>
            <a:endParaRPr lang="en-US" sz="900" b="1" dirty="0">
              <a:solidFill>
                <a:prstClr val="white"/>
              </a:solidFill>
            </a:endParaRPr>
          </a:p>
        </p:txBody>
      </p:sp>
      <p:pic>
        <p:nvPicPr>
          <p:cNvPr id="22" name="Picture 2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296101" y="6127544"/>
            <a:ext cx="659247" cy="602112"/>
          </a:xfrm>
          <a:prstGeom prst="rect">
            <a:avLst/>
          </a:prstGeom>
        </p:spPr>
      </p:pic>
      <p:sp>
        <p:nvSpPr>
          <p:cNvPr id="3" name="TextBox 2"/>
          <p:cNvSpPr txBox="1"/>
          <p:nvPr userDrawn="1"/>
        </p:nvSpPr>
        <p:spPr>
          <a:xfrm>
            <a:off x="4343412" y="6629400"/>
            <a:ext cx="341760" cy="246221"/>
          </a:xfrm>
          <a:prstGeom prst="rect">
            <a:avLst/>
          </a:prstGeom>
          <a:noFill/>
        </p:spPr>
        <p:txBody>
          <a:bodyPr wrap="none" rtlCol="0">
            <a:spAutoFit/>
          </a:bodyPr>
          <a:lstStyle/>
          <a:p>
            <a:fld id="{9CB19856-4629-4C9F-86CF-D387DA0425B5}" type="slidenum">
              <a:rPr lang="en-US" sz="1000" b="1" smtClean="0">
                <a:latin typeface=" Arial"/>
              </a:rPr>
              <a:t>‹#›</a:t>
            </a:fld>
            <a:endParaRPr lang="en-US" sz="1000" b="1" dirty="0">
              <a:latin typeface=" Arial"/>
            </a:endParaRPr>
          </a:p>
        </p:txBody>
      </p:sp>
    </p:spTree>
    <p:extLst>
      <p:ext uri="{BB962C8B-B14F-4D97-AF65-F5344CB8AC3E}">
        <p14:creationId xmlns:p14="http://schemas.microsoft.com/office/powerpoint/2010/main" val="2097212402"/>
      </p:ext>
    </p:extLst>
  </p:cSld>
  <p:clrMap bg1="lt1" tx1="dk1" bg2="lt2" tx2="dk2" accent1="accent1" accent2="accent2" accent3="accent3" accent4="accent4" accent5="accent5" accent6="accent6" hlink="hlink" folHlink="folHlink"/>
  <p:sldLayoutIdLst>
    <p:sldLayoutId id="2147483668" r:id="rId1"/>
    <p:sldLayoutId id="2147483674" r:id="rId2"/>
    <p:sldLayoutId id="2147483724" r:id="rId3"/>
    <p:sldLayoutId id="2147483728" r:id="rId4"/>
    <p:sldLayoutId id="2147483729" r:id="rId5"/>
    <p:sldLayoutId id="2147483731" r:id="rId6"/>
    <p:sldLayoutId id="2147483766" r:id="rId7"/>
    <p:sldLayoutId id="2147483770" r:id="rId8"/>
    <p:sldLayoutId id="2147483771" r:id="rId9"/>
    <p:sldLayoutId id="2147483773" r:id="rId10"/>
    <p:sldLayoutId id="2147483776" r:id="rId11"/>
    <p:sldLayoutId id="2147483895"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LowerBa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0" y="5966637"/>
            <a:ext cx="9144000" cy="923925"/>
          </a:xfrm>
          <a:prstGeom prst="rect">
            <a:avLst/>
          </a:prstGeom>
        </p:spPr>
      </p:pic>
      <p:pic>
        <p:nvPicPr>
          <p:cNvPr id="19" name="TopBa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0" y="-793"/>
            <a:ext cx="9144000" cy="1028700"/>
          </a:xfrm>
          <a:prstGeom prst="rect">
            <a:avLst/>
          </a:prstGeom>
        </p:spPr>
      </p:pic>
      <p:sp>
        <p:nvSpPr>
          <p:cNvPr id="21" name="Classification Top"/>
          <p:cNvSpPr txBox="1">
            <a:spLocks/>
          </p:cNvSpPr>
          <p:nvPr userDrawn="1"/>
        </p:nvSpPr>
        <p:spPr bwMode="gray">
          <a:xfrm>
            <a:off x="7810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prstClr val="white"/>
                </a:solidFill>
              </a:rPr>
              <a:t>UNCLASSIFIED</a:t>
            </a:r>
            <a:endParaRPr lang="en-US" sz="900" b="1" dirty="0">
              <a:solidFill>
                <a:prstClr val="white"/>
              </a:solidFill>
            </a:endParaRPr>
          </a:p>
        </p:txBody>
      </p:sp>
      <p:pic>
        <p:nvPicPr>
          <p:cNvPr id="22" name="Picture 21"/>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8296101" y="6127544"/>
            <a:ext cx="659247" cy="602112"/>
          </a:xfrm>
          <a:prstGeom prst="rect">
            <a:avLst/>
          </a:prstGeom>
        </p:spPr>
      </p:pic>
      <p:sp>
        <p:nvSpPr>
          <p:cNvPr id="3" name="TextBox 2"/>
          <p:cNvSpPr txBox="1"/>
          <p:nvPr userDrawn="1"/>
        </p:nvSpPr>
        <p:spPr>
          <a:xfrm>
            <a:off x="4343412" y="6629400"/>
            <a:ext cx="341760" cy="246221"/>
          </a:xfrm>
          <a:prstGeom prst="rect">
            <a:avLst/>
          </a:prstGeom>
          <a:noFill/>
        </p:spPr>
        <p:txBody>
          <a:bodyPr wrap="none" rtlCol="0">
            <a:spAutoFit/>
          </a:bodyPr>
          <a:lstStyle/>
          <a:p>
            <a:fld id="{9CB19856-4629-4C9F-86CF-D387DA0425B5}" type="slidenum">
              <a:rPr lang="en-US" sz="1000" b="1" smtClean="0">
                <a:solidFill>
                  <a:prstClr val="black"/>
                </a:solidFill>
                <a:latin typeface=" Arial"/>
              </a:rPr>
              <a:pPr/>
              <a:t>‹#›</a:t>
            </a:fld>
            <a:endParaRPr lang="en-US" sz="1000" b="1" dirty="0">
              <a:solidFill>
                <a:prstClr val="black"/>
              </a:solidFill>
              <a:latin typeface=" Arial"/>
            </a:endParaRPr>
          </a:p>
        </p:txBody>
      </p:sp>
    </p:spTree>
    <p:extLst>
      <p:ext uri="{BB962C8B-B14F-4D97-AF65-F5344CB8AC3E}">
        <p14:creationId xmlns:p14="http://schemas.microsoft.com/office/powerpoint/2010/main" val="1837435076"/>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 id="2147483797" r:id="rId18"/>
    <p:sldLayoutId id="2147483798" r:id="rId19"/>
    <p:sldLayoutId id="2147483799" r:id="rId20"/>
    <p:sldLayoutId id="2147483800" r:id="rId21"/>
    <p:sldLayoutId id="2147483801" r:id="rId22"/>
    <p:sldLayoutId id="2147483802" r:id="rId23"/>
    <p:sldLayoutId id="2147483803" r:id="rId24"/>
    <p:sldLayoutId id="2147483804" r:id="rId25"/>
    <p:sldLayoutId id="2147483805" r:id="rId26"/>
    <p:sldLayoutId id="2147483806" r:id="rId2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LowerBa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0" y="5966637"/>
            <a:ext cx="9144000" cy="923925"/>
          </a:xfrm>
          <a:prstGeom prst="rect">
            <a:avLst/>
          </a:prstGeom>
        </p:spPr>
      </p:pic>
      <p:pic>
        <p:nvPicPr>
          <p:cNvPr id="19" name="TopBa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0" y="-793"/>
            <a:ext cx="9144000" cy="1028700"/>
          </a:xfrm>
          <a:prstGeom prst="rect">
            <a:avLst/>
          </a:prstGeom>
        </p:spPr>
      </p:pic>
      <p:sp>
        <p:nvSpPr>
          <p:cNvPr id="21" name="Classification Top"/>
          <p:cNvSpPr txBox="1">
            <a:spLocks/>
          </p:cNvSpPr>
          <p:nvPr userDrawn="1"/>
        </p:nvSpPr>
        <p:spPr bwMode="gray">
          <a:xfrm>
            <a:off x="7810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prstClr val="white"/>
                </a:solidFill>
              </a:rPr>
              <a:t>UNCLASSIFIED//FOUO</a:t>
            </a:r>
            <a:endParaRPr lang="en-US" sz="900" b="1" dirty="0">
              <a:solidFill>
                <a:prstClr val="white"/>
              </a:solidFill>
            </a:endParaRPr>
          </a:p>
        </p:txBody>
      </p:sp>
      <p:pic>
        <p:nvPicPr>
          <p:cNvPr id="22" name="Picture 21"/>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8296101" y="6127544"/>
            <a:ext cx="659247" cy="602112"/>
          </a:xfrm>
          <a:prstGeom prst="rect">
            <a:avLst/>
          </a:prstGeom>
        </p:spPr>
      </p:pic>
      <p:sp>
        <p:nvSpPr>
          <p:cNvPr id="3" name="TextBox 2"/>
          <p:cNvSpPr txBox="1"/>
          <p:nvPr userDrawn="1"/>
        </p:nvSpPr>
        <p:spPr>
          <a:xfrm>
            <a:off x="4343412" y="6629400"/>
            <a:ext cx="341760" cy="246221"/>
          </a:xfrm>
          <a:prstGeom prst="rect">
            <a:avLst/>
          </a:prstGeom>
          <a:noFill/>
        </p:spPr>
        <p:txBody>
          <a:bodyPr wrap="none" rtlCol="0">
            <a:spAutoFit/>
          </a:bodyPr>
          <a:lstStyle/>
          <a:p>
            <a:fld id="{9CB19856-4629-4C9F-86CF-D387DA0425B5}" type="slidenum">
              <a:rPr lang="en-US" sz="1000" b="1" smtClean="0">
                <a:solidFill>
                  <a:prstClr val="black"/>
                </a:solidFill>
                <a:latin typeface=" Arial"/>
              </a:rPr>
              <a:pPr/>
              <a:t>‹#›</a:t>
            </a:fld>
            <a:endParaRPr lang="en-US" sz="1000" b="1" dirty="0">
              <a:solidFill>
                <a:prstClr val="black"/>
              </a:solidFill>
              <a:latin typeface=" Arial"/>
            </a:endParaRPr>
          </a:p>
        </p:txBody>
      </p:sp>
    </p:spTree>
    <p:extLst>
      <p:ext uri="{BB962C8B-B14F-4D97-AF65-F5344CB8AC3E}">
        <p14:creationId xmlns:p14="http://schemas.microsoft.com/office/powerpoint/2010/main" val="3102593716"/>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 id="2147483827" r:id="rId19"/>
    <p:sldLayoutId id="2147483828" r:id="rId20"/>
    <p:sldLayoutId id="2147483829" r:id="rId21"/>
    <p:sldLayoutId id="2147483830" r:id="rId22"/>
    <p:sldLayoutId id="2147483831" r:id="rId23"/>
    <p:sldLayoutId id="2147483832" r:id="rId24"/>
    <p:sldLayoutId id="2147483833" r:id="rId25"/>
    <p:sldLayoutId id="2147483834" r:id="rId26"/>
    <p:sldLayoutId id="2147483835" r:id="rId2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LowerBa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0" y="5966637"/>
            <a:ext cx="9144000" cy="923925"/>
          </a:xfrm>
          <a:prstGeom prst="rect">
            <a:avLst/>
          </a:prstGeom>
        </p:spPr>
      </p:pic>
      <p:pic>
        <p:nvPicPr>
          <p:cNvPr id="19" name="TopBa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0" y="-793"/>
            <a:ext cx="9144000" cy="1028700"/>
          </a:xfrm>
          <a:prstGeom prst="rect">
            <a:avLst/>
          </a:prstGeom>
        </p:spPr>
      </p:pic>
      <p:sp>
        <p:nvSpPr>
          <p:cNvPr id="21" name="Classification Top"/>
          <p:cNvSpPr txBox="1">
            <a:spLocks/>
          </p:cNvSpPr>
          <p:nvPr userDrawn="1"/>
        </p:nvSpPr>
        <p:spPr bwMode="gray">
          <a:xfrm>
            <a:off x="7810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prstClr val="white"/>
                </a:solidFill>
              </a:rPr>
              <a:t>UNCLASSIFIED//FOUO</a:t>
            </a:r>
            <a:endParaRPr lang="en-US" sz="900" b="1" dirty="0">
              <a:solidFill>
                <a:prstClr val="white"/>
              </a:solidFill>
            </a:endParaRPr>
          </a:p>
        </p:txBody>
      </p:sp>
      <p:pic>
        <p:nvPicPr>
          <p:cNvPr id="22" name="Picture 21"/>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8296101" y="6127544"/>
            <a:ext cx="659247" cy="602112"/>
          </a:xfrm>
          <a:prstGeom prst="rect">
            <a:avLst/>
          </a:prstGeom>
        </p:spPr>
      </p:pic>
      <p:sp>
        <p:nvSpPr>
          <p:cNvPr id="3" name="TextBox 2"/>
          <p:cNvSpPr txBox="1"/>
          <p:nvPr userDrawn="1"/>
        </p:nvSpPr>
        <p:spPr>
          <a:xfrm>
            <a:off x="4343412" y="6629400"/>
            <a:ext cx="341760" cy="246221"/>
          </a:xfrm>
          <a:prstGeom prst="rect">
            <a:avLst/>
          </a:prstGeom>
          <a:noFill/>
        </p:spPr>
        <p:txBody>
          <a:bodyPr wrap="none" rtlCol="0">
            <a:spAutoFit/>
          </a:bodyPr>
          <a:lstStyle/>
          <a:p>
            <a:fld id="{9CB19856-4629-4C9F-86CF-D387DA0425B5}" type="slidenum">
              <a:rPr lang="en-US" sz="1000" b="1" smtClean="0">
                <a:solidFill>
                  <a:prstClr val="black"/>
                </a:solidFill>
                <a:latin typeface=" Arial"/>
              </a:rPr>
              <a:pPr/>
              <a:t>‹#›</a:t>
            </a:fld>
            <a:endParaRPr lang="en-US" sz="1000" b="1" dirty="0">
              <a:solidFill>
                <a:prstClr val="black"/>
              </a:solidFill>
              <a:latin typeface=" Arial"/>
            </a:endParaRPr>
          </a:p>
        </p:txBody>
      </p:sp>
    </p:spTree>
    <p:extLst>
      <p:ext uri="{BB962C8B-B14F-4D97-AF65-F5344CB8AC3E}">
        <p14:creationId xmlns:p14="http://schemas.microsoft.com/office/powerpoint/2010/main" val="48231147"/>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 id="2147483855" r:id="rId18"/>
    <p:sldLayoutId id="2147483856" r:id="rId19"/>
    <p:sldLayoutId id="2147483857" r:id="rId20"/>
    <p:sldLayoutId id="2147483858" r:id="rId21"/>
    <p:sldLayoutId id="2147483859" r:id="rId22"/>
    <p:sldLayoutId id="2147483860" r:id="rId23"/>
    <p:sldLayoutId id="2147483861" r:id="rId24"/>
    <p:sldLayoutId id="2147483862" r:id="rId25"/>
    <p:sldLayoutId id="2147483863" r:id="rId26"/>
    <p:sldLayoutId id="2147483864" r:id="rId2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LowerBa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0" y="5966637"/>
            <a:ext cx="9144000" cy="923925"/>
          </a:xfrm>
          <a:prstGeom prst="rect">
            <a:avLst/>
          </a:prstGeom>
        </p:spPr>
      </p:pic>
      <p:pic>
        <p:nvPicPr>
          <p:cNvPr id="19" name="TopBa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0" y="-793"/>
            <a:ext cx="9144000" cy="1028700"/>
          </a:xfrm>
          <a:prstGeom prst="rect">
            <a:avLst/>
          </a:prstGeom>
        </p:spPr>
      </p:pic>
      <p:sp>
        <p:nvSpPr>
          <p:cNvPr id="21" name="Classification Top"/>
          <p:cNvSpPr txBox="1">
            <a:spLocks/>
          </p:cNvSpPr>
          <p:nvPr userDrawn="1"/>
        </p:nvSpPr>
        <p:spPr bwMode="gray">
          <a:xfrm>
            <a:off x="7810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prstClr val="white"/>
                </a:solidFill>
              </a:rPr>
              <a:t>UNCLASSIFIED//FOUO</a:t>
            </a:r>
            <a:endParaRPr lang="en-US" sz="900" b="1" dirty="0">
              <a:solidFill>
                <a:prstClr val="white"/>
              </a:solidFill>
            </a:endParaRPr>
          </a:p>
        </p:txBody>
      </p:sp>
      <p:pic>
        <p:nvPicPr>
          <p:cNvPr id="22" name="Picture 21"/>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8296101" y="6127544"/>
            <a:ext cx="659247" cy="602112"/>
          </a:xfrm>
          <a:prstGeom prst="rect">
            <a:avLst/>
          </a:prstGeom>
        </p:spPr>
      </p:pic>
      <p:sp>
        <p:nvSpPr>
          <p:cNvPr id="3" name="TextBox 2"/>
          <p:cNvSpPr txBox="1"/>
          <p:nvPr userDrawn="1"/>
        </p:nvSpPr>
        <p:spPr>
          <a:xfrm>
            <a:off x="4343412" y="6629400"/>
            <a:ext cx="341760" cy="246221"/>
          </a:xfrm>
          <a:prstGeom prst="rect">
            <a:avLst/>
          </a:prstGeom>
          <a:noFill/>
        </p:spPr>
        <p:txBody>
          <a:bodyPr wrap="none" rtlCol="0">
            <a:spAutoFit/>
          </a:bodyPr>
          <a:lstStyle/>
          <a:p>
            <a:fld id="{9CB19856-4629-4C9F-86CF-D387DA0425B5}" type="slidenum">
              <a:rPr lang="en-US" sz="1000" b="1" smtClean="0">
                <a:solidFill>
                  <a:prstClr val="black"/>
                </a:solidFill>
                <a:latin typeface=" Arial"/>
              </a:rPr>
              <a:pPr/>
              <a:t>‹#›</a:t>
            </a:fld>
            <a:endParaRPr lang="en-US" sz="1000" b="1" dirty="0">
              <a:solidFill>
                <a:prstClr val="black"/>
              </a:solidFill>
              <a:latin typeface=" Arial"/>
            </a:endParaRPr>
          </a:p>
        </p:txBody>
      </p:sp>
    </p:spTree>
    <p:extLst>
      <p:ext uri="{BB962C8B-B14F-4D97-AF65-F5344CB8AC3E}">
        <p14:creationId xmlns:p14="http://schemas.microsoft.com/office/powerpoint/2010/main" val="1073075102"/>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 id="2147483882" r:id="rId16"/>
    <p:sldLayoutId id="2147483883" r:id="rId17"/>
    <p:sldLayoutId id="2147483884" r:id="rId18"/>
    <p:sldLayoutId id="2147483885" r:id="rId19"/>
    <p:sldLayoutId id="2147483886" r:id="rId20"/>
    <p:sldLayoutId id="2147483887" r:id="rId21"/>
    <p:sldLayoutId id="2147483888" r:id="rId22"/>
    <p:sldLayoutId id="2147483889" r:id="rId23"/>
    <p:sldLayoutId id="2147483890" r:id="rId24"/>
    <p:sldLayoutId id="2147483891" r:id="rId25"/>
    <p:sldLayoutId id="2147483892" r:id="rId26"/>
    <p:sldLayoutId id="2147483893" r:id="rId27"/>
    <p:sldLayoutId id="2147483894" r:id="rId2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hyperlink" Target="http://www.polk.corviasmilitaryliving.com/"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90054" y="6477000"/>
            <a:ext cx="2043545" cy="182101"/>
          </a:xfrm>
          <a:prstGeom prst="rect">
            <a:avLst/>
          </a:prstGeom>
        </p:spPr>
        <p:txBody>
          <a:bodyPr vert="horz" wrap="square" lIns="0" tIns="12700" rIns="0" bIns="0" rtlCol="0">
            <a:spAutoFit/>
          </a:bodyPr>
          <a:lstStyle/>
          <a:p>
            <a:pPr marR="100965">
              <a:lnSpc>
                <a:spcPct val="100000"/>
              </a:lnSpc>
            </a:pPr>
            <a:r>
              <a:rPr lang="en-US" sz="1100" dirty="0" smtClean="0">
                <a:solidFill>
                  <a:schemeClr val="bg1"/>
                </a:solidFill>
                <a:latin typeface="Arial"/>
                <a:cs typeface="Arial"/>
              </a:rPr>
              <a:t>As of  </a:t>
            </a:r>
            <a:r>
              <a:rPr lang="en-US" sz="1100" dirty="0" smtClean="0">
                <a:solidFill>
                  <a:schemeClr val="bg1"/>
                </a:solidFill>
                <a:latin typeface="Arial"/>
                <a:cs typeface="Arial"/>
              </a:rPr>
              <a:t>13 July 2020</a:t>
            </a:r>
            <a:endParaRPr sz="1100" dirty="0">
              <a:solidFill>
                <a:schemeClr val="bg1"/>
              </a:solidFill>
              <a:latin typeface="Arial"/>
              <a:cs typeface="Arial"/>
            </a:endParaRPr>
          </a:p>
        </p:txBody>
      </p:sp>
      <p:sp>
        <p:nvSpPr>
          <p:cNvPr id="7" name="object 7"/>
          <p:cNvSpPr txBox="1"/>
          <p:nvPr/>
        </p:nvSpPr>
        <p:spPr>
          <a:xfrm>
            <a:off x="5943600" y="5877241"/>
            <a:ext cx="3281680" cy="505267"/>
          </a:xfrm>
          <a:prstGeom prst="rect">
            <a:avLst/>
          </a:prstGeom>
        </p:spPr>
        <p:txBody>
          <a:bodyPr vert="horz" wrap="square" lIns="0" tIns="12700" rIns="0" bIns="0" rtlCol="0">
            <a:spAutoFit/>
          </a:bodyPr>
          <a:lstStyle/>
          <a:p>
            <a:pPr>
              <a:lnSpc>
                <a:spcPct val="100000"/>
              </a:lnSpc>
              <a:spcBef>
                <a:spcPts val="95"/>
              </a:spcBef>
            </a:pPr>
            <a:r>
              <a:rPr lang="en-US" sz="3200" b="1" spc="-5" dirty="0" smtClean="0">
                <a:latin typeface="Arial"/>
                <a:cs typeface="Arial"/>
              </a:rPr>
              <a:t>USAG </a:t>
            </a:r>
            <a:r>
              <a:rPr lang="en-US" sz="3200" b="1" spc="-5" dirty="0" smtClean="0">
                <a:latin typeface="Arial"/>
                <a:cs typeface="Arial"/>
              </a:rPr>
              <a:t>Fort Polk</a:t>
            </a:r>
            <a:endParaRPr lang="en-US" sz="2400" b="1" dirty="0" smtClean="0">
              <a:latin typeface="Arial"/>
              <a:cs typeface="Arial"/>
            </a:endParaRPr>
          </a:p>
        </p:txBody>
      </p:sp>
      <p:sp>
        <p:nvSpPr>
          <p:cNvPr id="9" name="Title 8"/>
          <p:cNvSpPr>
            <a:spLocks noGrp="1"/>
          </p:cNvSpPr>
          <p:nvPr>
            <p:ph type="ctrTitle"/>
          </p:nvPr>
        </p:nvSpPr>
        <p:spPr>
          <a:xfrm>
            <a:off x="90054" y="5378424"/>
            <a:ext cx="8977746" cy="775597"/>
          </a:xfrm>
        </p:spPr>
        <p:txBody>
          <a:bodyPr/>
          <a:lstStyle/>
          <a:p>
            <a:r>
              <a:rPr lang="en-US" sz="2800" dirty="0" smtClean="0">
                <a:solidFill>
                  <a:schemeClr val="tx1"/>
                </a:solidFill>
                <a:effectLst>
                  <a:outerShdw blurRad="38100" dist="38100" dir="2700000" algn="tl">
                    <a:srgbClr val="000000">
                      <a:alpha val="43137"/>
                    </a:srgbClr>
                  </a:outerShdw>
                </a:effectLst>
                <a:latin typeface="Arial"/>
                <a:cs typeface="Arial"/>
              </a:rPr>
              <a:t>Installation Housing Office </a:t>
            </a:r>
            <a:br>
              <a:rPr lang="en-US" sz="2800" dirty="0" smtClean="0">
                <a:solidFill>
                  <a:schemeClr val="tx1"/>
                </a:solidFill>
                <a:effectLst>
                  <a:outerShdw blurRad="38100" dist="38100" dir="2700000" algn="tl">
                    <a:srgbClr val="000000">
                      <a:alpha val="43137"/>
                    </a:srgbClr>
                  </a:outerShdw>
                </a:effectLst>
                <a:latin typeface="Arial"/>
                <a:cs typeface="Arial"/>
              </a:rPr>
            </a:br>
            <a:r>
              <a:rPr lang="en-US" sz="2800" dirty="0" smtClean="0">
                <a:solidFill>
                  <a:schemeClr val="tx1"/>
                </a:solidFill>
                <a:effectLst>
                  <a:outerShdw blurRad="38100" dist="38100" dir="2700000" algn="tl">
                    <a:srgbClr val="000000">
                      <a:alpha val="43137"/>
                    </a:srgbClr>
                  </a:outerShdw>
                </a:effectLst>
                <a:latin typeface="Arial"/>
                <a:cs typeface="Arial"/>
              </a:rPr>
              <a:t>Plain Language Briefing</a:t>
            </a:r>
            <a:endParaRPr lang="en-US" sz="2800" dirty="0">
              <a:solidFill>
                <a:schemeClr val="tx1"/>
              </a:solidFill>
            </a:endParaRPr>
          </a:p>
        </p:txBody>
      </p:sp>
      <p:sp>
        <p:nvSpPr>
          <p:cNvPr id="2" name="TextBox 1"/>
          <p:cNvSpPr txBox="1"/>
          <p:nvPr/>
        </p:nvSpPr>
        <p:spPr>
          <a:xfrm>
            <a:off x="76200" y="60974"/>
            <a:ext cx="8153400" cy="369332"/>
          </a:xfrm>
          <a:prstGeom prst="rect">
            <a:avLst/>
          </a:prstGeom>
          <a:noFill/>
        </p:spPr>
        <p:txBody>
          <a:bodyPr wrap="square" rtlCol="0">
            <a:spAutoFit/>
          </a:bodyPr>
          <a:lstStyle/>
          <a:p>
            <a:r>
              <a:rPr lang="en-US" dirty="0" smtClean="0">
                <a:solidFill>
                  <a:schemeClr val="bg1"/>
                </a:solidFill>
              </a:rPr>
              <a:t>Annex F to OPORD 20-xxx – Plain Language Brief</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914400"/>
            <a:ext cx="8305800" cy="5181600"/>
          </a:xfrm>
          <a:prstGeom prst="rect">
            <a:avLst/>
          </a:prstGeom>
          <a:noFill/>
        </p:spPr>
        <p:txBody>
          <a:bodyPr wrap="square" rtlCol="0">
            <a:noAutofit/>
          </a:bodyPr>
          <a:lstStyle/>
          <a:p>
            <a:pPr marL="285750" indent="-285750">
              <a:spcBef>
                <a:spcPts val="600"/>
              </a:spcBef>
              <a:spcAft>
                <a:spcPts val="600"/>
              </a:spcAft>
              <a:buFont typeface="Wingdings" panose="05000000000000000000" pitchFamily="2" charset="2"/>
              <a:buChar char="§"/>
            </a:pPr>
            <a:r>
              <a:rPr lang="en-US" sz="1600" dirty="0">
                <a:latin typeface=" Arial"/>
              </a:rPr>
              <a:t>The right to have reasonable advance notice of any entrance by the Landlord, Installation housing staff, or chain of command into the housing unit, except in the case of an emergency or abandonment of the housing unit. (Right 13)</a:t>
            </a:r>
          </a:p>
          <a:p>
            <a:pPr>
              <a:spcBef>
                <a:spcPts val="600"/>
              </a:spcBef>
              <a:spcAft>
                <a:spcPts val="600"/>
              </a:spcAft>
            </a:pPr>
            <a:endParaRPr lang="en-US" sz="1600" dirty="0">
              <a:latin typeface=" Arial"/>
            </a:endParaRPr>
          </a:p>
          <a:p>
            <a:pPr lvl="0"/>
            <a:r>
              <a:rPr lang="en-US" sz="1400" dirty="0">
                <a:latin typeface=" Arial"/>
              </a:rPr>
              <a:t>A Resident will be deemed to have provided permission to enter the home to Owner, Community Manager, their employees, agents and/or contractors when the Resident requests repairs or maintenance within the Home and agrees upon a time/date for routine service to occur or when Owner requests to conduct an annual maintenance inspection for which the Resident agrees upon a time with 24-hour advance notice for such service to occur. </a:t>
            </a:r>
          </a:p>
          <a:p>
            <a:pPr lvl="0" fontAlgn="base"/>
            <a:r>
              <a:rPr lang="en-US" sz="1400" dirty="0">
                <a:latin typeface=" Arial"/>
              </a:rPr>
              <a:t> </a:t>
            </a:r>
          </a:p>
          <a:p>
            <a:pPr lvl="0"/>
            <a:r>
              <a:rPr lang="en-US" sz="1400" dirty="0">
                <a:latin typeface=" Arial"/>
              </a:rPr>
              <a:t>When such permission is granted, anticipated repair completion will be provided to Resident to provide predictability on technician response. Permission to enter will be used in case of an emergency; to include completion of Emergency, Urgent and Life/Heath/Safety work order requests.</a:t>
            </a:r>
          </a:p>
          <a:p>
            <a:pPr lvl="0"/>
            <a:r>
              <a:rPr lang="en-US" sz="1400" dirty="0">
                <a:latin typeface=" Arial"/>
              </a:rPr>
              <a:t> </a:t>
            </a:r>
          </a:p>
          <a:p>
            <a:pPr lvl="0"/>
            <a:r>
              <a:rPr lang="en-US" sz="1400" dirty="0">
                <a:latin typeface=" Arial"/>
              </a:rPr>
              <a:t>The Home is located within exclusive federal jurisdiction of the United States and therefore under military control, which includes the Installation Commander's inherent authority and obligation to ensure good order and discipline. As such, the Installation Commander has the right and power to inspect, search and/or order the inspection or search of military persons and property within the family housing areas of the Installation. </a:t>
            </a:r>
            <a:endParaRPr lang="en-US" sz="1400" dirty="0">
              <a:latin typeface=" Arial"/>
            </a:endParaRPr>
          </a:p>
        </p:txBody>
      </p:sp>
      <p:sp>
        <p:nvSpPr>
          <p:cNvPr id="5" name="TextBox 4"/>
          <p:cNvSpPr txBox="1"/>
          <p:nvPr/>
        </p:nvSpPr>
        <p:spPr>
          <a:xfrm>
            <a:off x="762000" y="76201"/>
            <a:ext cx="7924800" cy="609600"/>
          </a:xfrm>
          <a:prstGeom prst="rect">
            <a:avLst/>
          </a:prstGeom>
          <a:noFill/>
        </p:spPr>
        <p:txBody>
          <a:bodyPr wrap="square" rtlCol="0">
            <a:noAutofit/>
          </a:bodyPr>
          <a:lstStyle/>
          <a:p>
            <a:r>
              <a:rPr lang="en-US" sz="2800" dirty="0">
                <a:solidFill>
                  <a:schemeClr val="bg1"/>
                </a:solidFill>
                <a:latin typeface=" Arial"/>
              </a:rPr>
              <a:t>Privatized Housing - Tenant Bill of Rights</a:t>
            </a:r>
          </a:p>
        </p:txBody>
      </p:sp>
    </p:spTree>
    <p:extLst>
      <p:ext uri="{BB962C8B-B14F-4D97-AF65-F5344CB8AC3E}">
        <p14:creationId xmlns:p14="http://schemas.microsoft.com/office/powerpoint/2010/main" val="205914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914400"/>
            <a:ext cx="8305800" cy="5181600"/>
          </a:xfrm>
          <a:prstGeom prst="rect">
            <a:avLst/>
          </a:prstGeom>
          <a:noFill/>
        </p:spPr>
        <p:txBody>
          <a:bodyPr wrap="square" rtlCol="0">
            <a:noAutofit/>
          </a:bodyPr>
          <a:lstStyle/>
          <a:p>
            <a:pPr marL="283464" indent="-283464">
              <a:spcBef>
                <a:spcPts val="600"/>
              </a:spcBef>
              <a:spcAft>
                <a:spcPts val="600"/>
              </a:spcAft>
              <a:buFont typeface="Wingdings" panose="05000000000000000000" pitchFamily="2" charset="2"/>
              <a:buChar char="§"/>
            </a:pPr>
            <a:r>
              <a:rPr lang="en-US" sz="1600" dirty="0">
                <a:latin typeface=" Arial"/>
              </a:rPr>
              <a:t>The right to not pay non-refundable fees or have application of rent credits arbitrarily withheld. (Right 14)</a:t>
            </a:r>
          </a:p>
          <a:p>
            <a:pPr marL="742950" lvl="1" indent="-285750">
              <a:spcBef>
                <a:spcPts val="600"/>
              </a:spcBef>
              <a:spcAft>
                <a:spcPts val="600"/>
              </a:spcAft>
              <a:buFont typeface="Courier New" panose="02070309020205020404" pitchFamily="49" charset="0"/>
              <a:buChar char="o"/>
            </a:pPr>
            <a:r>
              <a:rPr lang="en-US" sz="1600" dirty="0">
                <a:latin typeface=" Arial"/>
              </a:rPr>
              <a:t>Fort Polk </a:t>
            </a:r>
            <a:r>
              <a:rPr lang="en-US" sz="1600" dirty="0" err="1">
                <a:latin typeface=" Arial"/>
              </a:rPr>
              <a:t>Corvias</a:t>
            </a:r>
            <a:r>
              <a:rPr lang="en-US" sz="1600" dirty="0">
                <a:latin typeface=" Arial"/>
              </a:rPr>
              <a:t> Residents are not required to pay any pet deposits. </a:t>
            </a:r>
            <a:r>
              <a:rPr lang="en-US" sz="1600" dirty="0" err="1">
                <a:latin typeface=" Arial"/>
              </a:rPr>
              <a:t>Corvias</a:t>
            </a:r>
            <a:r>
              <a:rPr lang="en-US" sz="1600" dirty="0">
                <a:latin typeface=" Arial"/>
              </a:rPr>
              <a:t> residents are only required to register their pets with both VETCOM and </a:t>
            </a:r>
            <a:r>
              <a:rPr lang="en-US" sz="1600" dirty="0" err="1">
                <a:latin typeface=" Arial"/>
              </a:rPr>
              <a:t>Corvias</a:t>
            </a:r>
            <a:r>
              <a:rPr lang="en-US" sz="1600" dirty="0">
                <a:latin typeface=" Arial"/>
              </a:rPr>
              <a:t> upon arrival to the installation, or at the time a pet is added to the family composition.  There is no charge to register the pet, but VETCOM should be notified to confirm what  days and times are best to ensure a quick and seamless visit .</a:t>
            </a:r>
          </a:p>
          <a:p>
            <a:pPr marL="283464" indent="-283464">
              <a:spcBef>
                <a:spcPts val="600"/>
              </a:spcBef>
              <a:spcAft>
                <a:spcPts val="600"/>
              </a:spcAft>
              <a:buFont typeface="Wingdings" panose="05000000000000000000" pitchFamily="2" charset="2"/>
              <a:buChar char="§"/>
            </a:pPr>
            <a:r>
              <a:rPr lang="en-US" sz="1600" dirty="0">
                <a:latin typeface=" Arial"/>
              </a:rPr>
              <a:t>The right to expect common documents, forms, and processes for housing units will be the same for all Army Installations, to the maximum extent applicable without violating local, state, or federal regulations. (Right 15)</a:t>
            </a:r>
            <a:endParaRPr lang="en-US" sz="1600" dirty="0">
              <a:latin typeface=" Arial"/>
            </a:endParaRPr>
          </a:p>
        </p:txBody>
      </p:sp>
      <p:sp>
        <p:nvSpPr>
          <p:cNvPr id="5" name="TextBox 4"/>
          <p:cNvSpPr txBox="1"/>
          <p:nvPr/>
        </p:nvSpPr>
        <p:spPr>
          <a:xfrm>
            <a:off x="762000" y="76201"/>
            <a:ext cx="7924800" cy="609600"/>
          </a:xfrm>
          <a:prstGeom prst="rect">
            <a:avLst/>
          </a:prstGeom>
          <a:noFill/>
        </p:spPr>
        <p:txBody>
          <a:bodyPr wrap="square" rtlCol="0">
            <a:noAutofit/>
          </a:bodyPr>
          <a:lstStyle/>
          <a:p>
            <a:r>
              <a:rPr lang="en-US" sz="2800" dirty="0">
                <a:solidFill>
                  <a:schemeClr val="bg1"/>
                </a:solidFill>
                <a:latin typeface=" Arial"/>
              </a:rPr>
              <a:t>Privatized Housing - Tenant Bill of Rights</a:t>
            </a:r>
          </a:p>
        </p:txBody>
      </p:sp>
    </p:spTree>
    <p:extLst>
      <p:ext uri="{BB962C8B-B14F-4D97-AF65-F5344CB8AC3E}">
        <p14:creationId xmlns:p14="http://schemas.microsoft.com/office/powerpoint/2010/main" val="3204450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297" y="762000"/>
            <a:ext cx="5244206" cy="5399935"/>
          </a:xfrm>
          <a:prstGeom prst="rect">
            <a:avLst/>
          </a:prstGeom>
          <a:ln>
            <a:solidFill>
              <a:schemeClr val="tx1"/>
            </a:solidFill>
          </a:ln>
        </p:spPr>
      </p:pic>
      <p:sp>
        <p:nvSpPr>
          <p:cNvPr id="4" name="TextBox 3"/>
          <p:cNvSpPr txBox="1"/>
          <p:nvPr/>
        </p:nvSpPr>
        <p:spPr>
          <a:xfrm>
            <a:off x="228600" y="6324600"/>
            <a:ext cx="4953000" cy="276999"/>
          </a:xfrm>
          <a:prstGeom prst="rect">
            <a:avLst/>
          </a:prstGeom>
          <a:noFill/>
        </p:spPr>
        <p:txBody>
          <a:bodyPr wrap="square" rtlCol="0">
            <a:spAutoFit/>
          </a:bodyPr>
          <a:lstStyle/>
          <a:p>
            <a:r>
              <a:rPr lang="en-US" sz="1200" b="1" i="1" dirty="0" smtClean="0">
                <a:latin typeface=" Arial"/>
              </a:rPr>
              <a:t>* Copy is available upon request</a:t>
            </a:r>
            <a:endParaRPr lang="en-US" sz="1200" b="1" i="1" dirty="0">
              <a:latin typeface=" Arial"/>
            </a:endParaRPr>
          </a:p>
        </p:txBody>
      </p:sp>
      <p:sp>
        <p:nvSpPr>
          <p:cNvPr id="6" name="TextBox 5"/>
          <p:cNvSpPr txBox="1"/>
          <p:nvPr/>
        </p:nvSpPr>
        <p:spPr>
          <a:xfrm>
            <a:off x="762000" y="76201"/>
            <a:ext cx="7924800" cy="609600"/>
          </a:xfrm>
          <a:prstGeom prst="rect">
            <a:avLst/>
          </a:prstGeom>
          <a:noFill/>
        </p:spPr>
        <p:txBody>
          <a:bodyPr wrap="square" rtlCol="0">
            <a:noAutofit/>
          </a:bodyPr>
          <a:lstStyle/>
          <a:p>
            <a:r>
              <a:rPr lang="en-US" sz="2800" dirty="0">
                <a:solidFill>
                  <a:schemeClr val="bg1"/>
                </a:solidFill>
                <a:latin typeface=" Arial"/>
              </a:rPr>
              <a:t>Privatized Housing </a:t>
            </a:r>
            <a:r>
              <a:rPr lang="en-US" sz="2800" dirty="0" smtClean="0">
                <a:solidFill>
                  <a:schemeClr val="bg1"/>
                </a:solidFill>
                <a:latin typeface=" Arial"/>
              </a:rPr>
              <a:t>– Tenant Responsibilities</a:t>
            </a:r>
            <a:endParaRPr lang="en-US" sz="2800" dirty="0">
              <a:solidFill>
                <a:schemeClr val="bg1"/>
              </a:solidFill>
              <a:latin typeface=" Arial"/>
            </a:endParaRPr>
          </a:p>
        </p:txBody>
      </p:sp>
    </p:spTree>
    <p:extLst>
      <p:ext uri="{BB962C8B-B14F-4D97-AF65-F5344CB8AC3E}">
        <p14:creationId xmlns:p14="http://schemas.microsoft.com/office/powerpoint/2010/main" val="3751666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990600"/>
            <a:ext cx="8153400" cy="4953000"/>
          </a:xfrm>
          <a:prstGeom prst="rect">
            <a:avLst/>
          </a:prstGeom>
        </p:spPr>
        <p:txBody>
          <a:bodyPr wrap="square">
            <a:noAutofit/>
          </a:bodyPr>
          <a:lstStyle/>
          <a:p>
            <a:pPr marL="285750" indent="-285750">
              <a:buFont typeface="Wingdings" panose="05000000000000000000" pitchFamily="2" charset="2"/>
              <a:buChar char="§"/>
            </a:pPr>
            <a:r>
              <a:rPr lang="en-US" sz="1600" dirty="0">
                <a:latin typeface=" Arial"/>
              </a:rPr>
              <a:t>The Military Housing Privatization Initiative Tenant Bill of Rights highlights 5 important responsibilities for Service Members and their Families while they reside in privatized family housing.</a:t>
            </a:r>
          </a:p>
          <a:p>
            <a:pPr marL="800100" lvl="1" indent="-342900">
              <a:spcBef>
                <a:spcPts val="600"/>
              </a:spcBef>
              <a:spcAft>
                <a:spcPts val="600"/>
              </a:spcAft>
              <a:buFont typeface="+mj-lt"/>
              <a:buAutoNum type="arabicPeriod"/>
            </a:pPr>
            <a:r>
              <a:rPr lang="en-US" sz="1600" dirty="0">
                <a:latin typeface=" Arial"/>
              </a:rPr>
              <a:t>The responsibility to report in a timely manner any apparent environmental, safety, or health hazards of the home to the Landlord and any defective, broken, damaged, or malfunctioning building systems, fixtures, appliances, or other parts of the home, the common areas, or related facilities.</a:t>
            </a:r>
          </a:p>
          <a:p>
            <a:pPr marL="800100" lvl="1" indent="-342900">
              <a:buFont typeface="+mj-lt"/>
              <a:buAutoNum type="arabicPeriod"/>
            </a:pPr>
            <a:r>
              <a:rPr lang="en-US" sz="1600" dirty="0">
                <a:latin typeface=" Arial"/>
              </a:rPr>
              <a:t>The responsibility to maintain standard upkeep of the home as instructed by the housing management office. </a:t>
            </a:r>
          </a:p>
          <a:p>
            <a:r>
              <a:rPr lang="en-US" sz="1400" dirty="0">
                <a:latin typeface=" Arial"/>
              </a:rPr>
              <a:t>Residents should practice good housekeeping  throughout their residency on post, in an effort to decrease safety hazards such as fire.  Any leaks, or non-working fixtures or appliances should be reported to maintenance for repair at time the resident becomes aware to ensure timely repair or replacement, and provide the best possible experience for the resident while living in a </a:t>
            </a:r>
            <a:r>
              <a:rPr lang="en-US" sz="1400" dirty="0" err="1">
                <a:latin typeface=" Arial"/>
              </a:rPr>
              <a:t>Corvias</a:t>
            </a:r>
            <a:r>
              <a:rPr lang="en-US" sz="1400" dirty="0">
                <a:latin typeface=" Arial"/>
              </a:rPr>
              <a:t> home. </a:t>
            </a:r>
          </a:p>
          <a:p>
            <a:endParaRPr lang="en-US" sz="1400" dirty="0">
              <a:latin typeface=" Arial"/>
            </a:endParaRPr>
          </a:p>
          <a:p>
            <a:r>
              <a:rPr lang="en-US" sz="1400" dirty="0">
                <a:latin typeface=" Arial"/>
              </a:rPr>
              <a:t>Fort Polk On-Post Housing does not provide curbside recycling services, however Residents are encouraged to utilize the JRTC and Fort Polk Recycling Center for all their recyclables and hazardous waste items. Residents can dispose of bulk trash at the </a:t>
            </a:r>
            <a:r>
              <a:rPr lang="en-US" sz="1400" dirty="0" err="1">
                <a:latin typeface=" Arial"/>
              </a:rPr>
              <a:t>Corvias</a:t>
            </a:r>
            <a:r>
              <a:rPr lang="en-US" sz="1400" dirty="0">
                <a:latin typeface=" Arial"/>
              </a:rPr>
              <a:t> Warehouse during working hours or put on curb the day of your trash pick-up. </a:t>
            </a:r>
          </a:p>
          <a:p>
            <a:endParaRPr lang="en-US" sz="1400" i="1" dirty="0">
              <a:latin typeface=" Arial"/>
            </a:endParaRPr>
          </a:p>
          <a:p>
            <a:r>
              <a:rPr lang="en-US" sz="1400" dirty="0">
                <a:latin typeface=" Arial"/>
              </a:rPr>
              <a:t>Regular pickup schedules will be weekly and vary by community. Residents can obtain a schedule of pick up days from the Community Office, or by visiting the </a:t>
            </a:r>
            <a:r>
              <a:rPr lang="en-US" sz="1400" dirty="0" err="1">
                <a:latin typeface=" Arial"/>
              </a:rPr>
              <a:t>Corvias</a:t>
            </a:r>
            <a:r>
              <a:rPr lang="en-US" sz="1400" dirty="0">
                <a:latin typeface=" Arial"/>
              </a:rPr>
              <a:t> at Fort Polk website at: www.</a:t>
            </a:r>
            <a:r>
              <a:rPr lang="en-US" sz="1400" b="1" dirty="0">
                <a:latin typeface=" Arial"/>
              </a:rPr>
              <a:t>polk</a:t>
            </a:r>
            <a:r>
              <a:rPr lang="en-US" sz="1400" dirty="0">
                <a:latin typeface=" Arial"/>
              </a:rPr>
              <a:t>.</a:t>
            </a:r>
            <a:r>
              <a:rPr lang="en-US" sz="1400" b="1" dirty="0">
                <a:latin typeface=" Arial"/>
              </a:rPr>
              <a:t>corviasmilitaryliving</a:t>
            </a:r>
            <a:r>
              <a:rPr lang="en-US" sz="1400" dirty="0">
                <a:latin typeface=" Arial"/>
              </a:rPr>
              <a:t>.com</a:t>
            </a:r>
          </a:p>
          <a:p>
            <a:endParaRPr lang="en-US" sz="1600" dirty="0">
              <a:latin typeface=" Arial"/>
            </a:endParaRPr>
          </a:p>
        </p:txBody>
      </p:sp>
      <p:sp>
        <p:nvSpPr>
          <p:cNvPr id="5" name="TextBox 4"/>
          <p:cNvSpPr txBox="1"/>
          <p:nvPr/>
        </p:nvSpPr>
        <p:spPr>
          <a:xfrm>
            <a:off x="762000" y="76201"/>
            <a:ext cx="7924800" cy="609600"/>
          </a:xfrm>
          <a:prstGeom prst="rect">
            <a:avLst/>
          </a:prstGeom>
          <a:noFill/>
        </p:spPr>
        <p:txBody>
          <a:bodyPr wrap="square" rtlCol="0">
            <a:noAutofit/>
          </a:bodyPr>
          <a:lstStyle/>
          <a:p>
            <a:r>
              <a:rPr lang="en-US" sz="2800" dirty="0">
                <a:solidFill>
                  <a:schemeClr val="bg1"/>
                </a:solidFill>
                <a:latin typeface=" Arial"/>
              </a:rPr>
              <a:t>Privatized Housing </a:t>
            </a:r>
            <a:r>
              <a:rPr lang="en-US" sz="2800" dirty="0" smtClean="0">
                <a:solidFill>
                  <a:schemeClr val="bg1"/>
                </a:solidFill>
                <a:latin typeface=" Arial"/>
              </a:rPr>
              <a:t>– Tenant Responsibilities</a:t>
            </a:r>
            <a:endParaRPr lang="en-US" sz="2800" dirty="0">
              <a:solidFill>
                <a:schemeClr val="bg1"/>
              </a:solidFill>
              <a:latin typeface=" Arial"/>
            </a:endParaRPr>
          </a:p>
        </p:txBody>
      </p:sp>
    </p:spTree>
    <p:extLst>
      <p:ext uri="{BB962C8B-B14F-4D97-AF65-F5344CB8AC3E}">
        <p14:creationId xmlns:p14="http://schemas.microsoft.com/office/powerpoint/2010/main" val="959706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990600"/>
            <a:ext cx="8686800" cy="5383113"/>
          </a:xfrm>
          <a:prstGeom prst="rect">
            <a:avLst/>
          </a:prstGeom>
          <a:noFill/>
        </p:spPr>
        <p:txBody>
          <a:bodyPr wrap="square" rtlCol="0">
            <a:noAutofit/>
          </a:bodyPr>
          <a:lstStyle/>
          <a:p>
            <a:pPr marL="800100" lvl="1" indent="-342900">
              <a:spcBef>
                <a:spcPts val="600"/>
              </a:spcBef>
              <a:spcAft>
                <a:spcPts val="600"/>
              </a:spcAft>
              <a:buFont typeface="+mj-lt"/>
              <a:buAutoNum type="arabicPeriod" startAt="3"/>
            </a:pPr>
            <a:r>
              <a:rPr lang="en-US" sz="1600" dirty="0">
                <a:latin typeface=" Arial"/>
              </a:rPr>
              <a:t>The responsibility to conduct oneself as a Tenant In a manner that will not disturb neighbors, and to assume responsibility for one’s actions and those of a family member or guest in the housing unit or common areas, including the responsibility not to engage in any inappropriate, unauthorized, or criminal activity in the home or common areas.</a:t>
            </a:r>
          </a:p>
          <a:p>
            <a:pPr marL="1200150" lvl="2" indent="-285750">
              <a:spcBef>
                <a:spcPts val="600"/>
              </a:spcBef>
              <a:spcAft>
                <a:spcPts val="600"/>
              </a:spcAft>
              <a:buFont typeface="Courier New" panose="02070309020205020404" pitchFamily="49" charset="0"/>
              <a:buChar char="o"/>
            </a:pPr>
            <a:r>
              <a:rPr lang="en-US" sz="1400" dirty="0">
                <a:latin typeface=" Arial"/>
              </a:rPr>
              <a:t>Residents and other authorized occupants and guest may not disturb the peaceful enjoyment of the Community.  (Fort Polk) Directorate of Emergency Services has policing authority of (Fort Polk) housing areas. Community quiet hours are: from 2200 to 0500 Sunday evening – Friday morning and 2400 to 0600 Friday evening - Sunday morning and should be observed by all residents and their guests that reside or visit homes at Fort Polk. Residents are required to control their pets to avoid disturbance during the quiet hours as defined above as well as from becoming a nuisance due to prolonged or frequent barking.</a:t>
            </a:r>
          </a:p>
          <a:p>
            <a:pPr marL="1200150" lvl="2" indent="-285750">
              <a:spcBef>
                <a:spcPts val="600"/>
              </a:spcBef>
              <a:spcAft>
                <a:spcPts val="600"/>
              </a:spcAft>
              <a:buFont typeface="Courier New" panose="02070309020205020404" pitchFamily="49" charset="0"/>
              <a:buChar char="o"/>
            </a:pPr>
            <a:r>
              <a:rPr lang="en-US" sz="1400" dirty="0">
                <a:latin typeface=" Arial"/>
              </a:rPr>
              <a:t>Please refer to the Resident Responsibility Guide on the </a:t>
            </a:r>
            <a:r>
              <a:rPr lang="en-US" sz="1400" dirty="0" err="1">
                <a:latin typeface=" Arial"/>
              </a:rPr>
              <a:t>Corvias</a:t>
            </a:r>
            <a:r>
              <a:rPr lang="en-US" sz="1400" dirty="0">
                <a:latin typeface=" Arial"/>
              </a:rPr>
              <a:t> website at </a:t>
            </a:r>
            <a:r>
              <a:rPr lang="en-US" sz="1400" dirty="0">
                <a:latin typeface=" Arial"/>
                <a:hlinkClick r:id="rId2"/>
              </a:rPr>
              <a:t>www.polk.corviasmilitaryliving.com</a:t>
            </a:r>
            <a:r>
              <a:rPr lang="en-US" sz="1400" dirty="0">
                <a:latin typeface=" Arial"/>
              </a:rPr>
              <a:t> for more information. </a:t>
            </a:r>
          </a:p>
          <a:p>
            <a:pPr marL="800100" lvl="1" indent="-342900">
              <a:spcBef>
                <a:spcPts val="600"/>
              </a:spcBef>
              <a:spcAft>
                <a:spcPts val="600"/>
              </a:spcAft>
              <a:buFont typeface="+mj-lt"/>
              <a:buAutoNum type="arabicPeriod" startAt="4"/>
            </a:pPr>
            <a:r>
              <a:rPr lang="en-US" sz="1600" dirty="0">
                <a:latin typeface=" Arial"/>
              </a:rPr>
              <a:t>The responsibility to allow the Landlord reasonable access to the rental home in accordance with the terms of the tenant lease agreement to all the Landlord to make necessary repairs in a timely manner. </a:t>
            </a:r>
          </a:p>
          <a:p>
            <a:pPr marL="800100" lvl="1" indent="-342900">
              <a:spcBef>
                <a:spcPts val="600"/>
              </a:spcBef>
              <a:spcAft>
                <a:spcPts val="600"/>
              </a:spcAft>
              <a:buFont typeface="+mj-lt"/>
              <a:buAutoNum type="arabicPeriod" startAt="4"/>
            </a:pPr>
            <a:r>
              <a:rPr lang="en-US" sz="1600" dirty="0">
                <a:latin typeface=" Arial"/>
              </a:rPr>
              <a:t>The responsibility to read all lease-related materials provided by the Landlord and to comply with the terms of the lease agreement, lease addenda, and any associated rules and guidelines.</a:t>
            </a:r>
            <a:endParaRPr lang="en-US" sz="1600" dirty="0">
              <a:solidFill>
                <a:srgbClr val="4F81BD"/>
              </a:solidFill>
              <a:latin typeface=" Arial"/>
            </a:endParaRPr>
          </a:p>
          <a:p>
            <a:pPr marL="457200" indent="-457200">
              <a:spcBef>
                <a:spcPts val="600"/>
              </a:spcBef>
              <a:spcAft>
                <a:spcPts val="600"/>
              </a:spcAft>
              <a:buFont typeface="Wingdings" panose="05000000000000000000" pitchFamily="2" charset="2"/>
              <a:buChar char="§"/>
            </a:pPr>
            <a:endParaRPr lang="en-US" dirty="0">
              <a:solidFill>
                <a:srgbClr val="4F81BD"/>
              </a:solidFill>
              <a:latin typeface=" Arial"/>
            </a:endParaRPr>
          </a:p>
        </p:txBody>
      </p:sp>
      <p:sp>
        <p:nvSpPr>
          <p:cNvPr id="4" name="TextBox 3"/>
          <p:cNvSpPr txBox="1"/>
          <p:nvPr/>
        </p:nvSpPr>
        <p:spPr>
          <a:xfrm>
            <a:off x="762000" y="76201"/>
            <a:ext cx="7924800" cy="609600"/>
          </a:xfrm>
          <a:prstGeom prst="rect">
            <a:avLst/>
          </a:prstGeom>
          <a:noFill/>
        </p:spPr>
        <p:txBody>
          <a:bodyPr wrap="square" rtlCol="0">
            <a:noAutofit/>
          </a:bodyPr>
          <a:lstStyle/>
          <a:p>
            <a:r>
              <a:rPr lang="en-US" sz="2800" dirty="0">
                <a:solidFill>
                  <a:schemeClr val="bg1"/>
                </a:solidFill>
                <a:latin typeface=" Arial"/>
              </a:rPr>
              <a:t>Privatized Housing </a:t>
            </a:r>
            <a:r>
              <a:rPr lang="en-US" sz="2800" dirty="0" smtClean="0">
                <a:solidFill>
                  <a:schemeClr val="bg1"/>
                </a:solidFill>
                <a:latin typeface=" Arial"/>
              </a:rPr>
              <a:t>– Tenant Responsibilities</a:t>
            </a:r>
            <a:endParaRPr lang="en-US" sz="2800" dirty="0">
              <a:solidFill>
                <a:schemeClr val="bg1"/>
              </a:solidFill>
              <a:latin typeface=" Arial"/>
            </a:endParaRPr>
          </a:p>
        </p:txBody>
      </p:sp>
    </p:spTree>
    <p:extLst>
      <p:ext uri="{BB962C8B-B14F-4D97-AF65-F5344CB8AC3E}">
        <p14:creationId xmlns:p14="http://schemas.microsoft.com/office/powerpoint/2010/main" val="2522180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096863"/>
            <a:ext cx="8746066" cy="4770537"/>
          </a:xfrm>
          <a:prstGeom prst="rect">
            <a:avLst/>
          </a:prstGeom>
          <a:noFill/>
        </p:spPr>
        <p:txBody>
          <a:bodyPr wrap="square" rtlCol="0">
            <a:spAutoFit/>
          </a:bodyPr>
          <a:lstStyle/>
          <a:p>
            <a:pPr>
              <a:spcBef>
                <a:spcPts val="600"/>
              </a:spcBef>
              <a:spcAft>
                <a:spcPts val="600"/>
              </a:spcAft>
            </a:pPr>
            <a:r>
              <a:rPr lang="en-US" sz="1600" dirty="0">
                <a:latin typeface="Arial" panose="020B0604020202020204" pitchFamily="34" charset="0"/>
                <a:ea typeface="Verdana" panose="020B0604030504040204" pitchFamily="34" charset="0"/>
                <a:cs typeface="Arial" panose="020B0604020202020204" pitchFamily="34" charset="0"/>
              </a:rPr>
              <a:t>The goal of the HSO is to implement and maintain a high quality worldwide resource for relocation services that is innovative, comprehensive, and the first choice of information and support when Soldiers and families relocate.</a:t>
            </a:r>
          </a:p>
          <a:p>
            <a:pPr marL="800100" lvl="1" indent="-342900">
              <a:spcBef>
                <a:spcPts val="600"/>
              </a:spcBef>
              <a:spcAft>
                <a:spcPts val="600"/>
              </a:spcAft>
              <a:buFont typeface="Courier New" panose="02070309020205020404" pitchFamily="49" charset="0"/>
              <a:buChar char="o"/>
            </a:pPr>
            <a:r>
              <a:rPr lang="en-US" sz="1600" dirty="0">
                <a:latin typeface=" Arial"/>
                <a:ea typeface="Verdana" panose="020B0604030504040204" pitchFamily="34" charset="0"/>
                <a:cs typeface="Verdana" panose="020B0604030504040204" pitchFamily="34" charset="0"/>
              </a:rPr>
              <a:t>Non-discriminatory listings of adequate and affordable rental and for-sale housing </a:t>
            </a:r>
          </a:p>
          <a:p>
            <a:pPr marL="800100" lvl="1" indent="-342900">
              <a:spcBef>
                <a:spcPts val="600"/>
              </a:spcBef>
              <a:spcAft>
                <a:spcPts val="600"/>
              </a:spcAft>
              <a:buFont typeface="Courier New" panose="02070309020205020404" pitchFamily="49" charset="0"/>
              <a:buChar char="o"/>
            </a:pPr>
            <a:r>
              <a:rPr lang="en-US" sz="1600" dirty="0">
                <a:latin typeface=" Arial"/>
                <a:ea typeface="Verdana" panose="020B0604030504040204" pitchFamily="34" charset="0"/>
                <a:cs typeface="Verdana" panose="020B0604030504040204" pitchFamily="34" charset="0"/>
              </a:rPr>
              <a:t>Counseling/referral on eligible installation services (i.e. legal, education, Exceptional Family Member Program)</a:t>
            </a:r>
          </a:p>
          <a:p>
            <a:pPr marL="800100" lvl="1" indent="-342900">
              <a:spcBef>
                <a:spcPts val="600"/>
              </a:spcBef>
              <a:spcAft>
                <a:spcPts val="600"/>
              </a:spcAft>
              <a:buFont typeface="Courier New" panose="02070309020205020404" pitchFamily="49" charset="0"/>
              <a:buChar char="o"/>
            </a:pPr>
            <a:r>
              <a:rPr lang="en-US" sz="1600" dirty="0">
                <a:latin typeface=" Arial"/>
                <a:ea typeface="Verdana" panose="020B0604030504040204" pitchFamily="34" charset="0"/>
                <a:cs typeface="Verdana" panose="020B0604030504040204" pitchFamily="34" charset="0"/>
              </a:rPr>
              <a:t>Preliminary inquiries to validate housing discrimination complaints</a:t>
            </a:r>
          </a:p>
          <a:p>
            <a:pPr marL="800100" lvl="1" indent="-342900">
              <a:spcBef>
                <a:spcPts val="600"/>
              </a:spcBef>
              <a:spcAft>
                <a:spcPts val="600"/>
              </a:spcAft>
              <a:buFont typeface="Courier New" panose="02070309020205020404" pitchFamily="49" charset="0"/>
              <a:buChar char="o"/>
            </a:pPr>
            <a:r>
              <a:rPr lang="en-US" sz="1600" dirty="0">
                <a:latin typeface=" Arial"/>
                <a:ea typeface="Verdana" panose="020B0604030504040204" pitchFamily="34" charset="0"/>
                <a:cs typeface="Verdana" panose="020B0604030504040204" pitchFamily="34" charset="0"/>
              </a:rPr>
              <a:t>Liaison with community and government officials / organizations (on and off post)</a:t>
            </a:r>
          </a:p>
          <a:p>
            <a:pPr marL="800100" lvl="1" indent="-342900">
              <a:spcBef>
                <a:spcPts val="600"/>
              </a:spcBef>
              <a:spcAft>
                <a:spcPts val="600"/>
              </a:spcAft>
              <a:buFont typeface="Courier New" panose="02070309020205020404" pitchFamily="49" charset="0"/>
              <a:buChar char="o"/>
            </a:pPr>
            <a:r>
              <a:rPr lang="en-US" sz="1600" dirty="0">
                <a:latin typeface=" Arial"/>
                <a:ea typeface="Verdana" panose="020B0604030504040204" pitchFamily="34" charset="0"/>
                <a:cs typeface="Verdana" panose="020B0604030504040204" pitchFamily="34" charset="0"/>
              </a:rPr>
              <a:t>Housing data exchange with other DoD housing offices</a:t>
            </a:r>
          </a:p>
          <a:p>
            <a:pPr marL="800100" lvl="1" indent="-342900">
              <a:spcBef>
                <a:spcPts val="600"/>
              </a:spcBef>
              <a:spcAft>
                <a:spcPts val="600"/>
              </a:spcAft>
              <a:buFont typeface="Courier New" panose="02070309020205020404" pitchFamily="49" charset="0"/>
              <a:buChar char="o"/>
            </a:pPr>
            <a:r>
              <a:rPr lang="en-US" sz="1600" dirty="0">
                <a:latin typeface=" Arial"/>
                <a:ea typeface="Verdana" panose="020B0604030504040204" pitchFamily="34" charset="0"/>
                <a:cs typeface="Verdana" panose="020B0604030504040204" pitchFamily="34" charset="0"/>
              </a:rPr>
              <a:t>Liaisons with Army Community Services in support of the Housing Relocation Assistance Program</a:t>
            </a:r>
          </a:p>
          <a:p>
            <a:pPr marL="800100" lvl="1" indent="-342900">
              <a:spcBef>
                <a:spcPts val="600"/>
              </a:spcBef>
              <a:spcAft>
                <a:spcPts val="600"/>
              </a:spcAft>
              <a:buFont typeface="Courier New" panose="02070309020205020404" pitchFamily="49" charset="0"/>
              <a:buChar char="o"/>
            </a:pPr>
            <a:r>
              <a:rPr lang="en-US" sz="1600" dirty="0">
                <a:latin typeface=" Arial"/>
                <a:ea typeface="Verdana" panose="020B0604030504040204" pitchFamily="34" charset="0"/>
                <a:cs typeface="Verdana" panose="020B0604030504040204" pitchFamily="34" charset="0"/>
              </a:rPr>
              <a:t>Housing market area data for use in developing market analyses Rental negotiations and lease review</a:t>
            </a:r>
          </a:p>
          <a:p>
            <a:pPr>
              <a:spcBef>
                <a:spcPts val="600"/>
              </a:spcBef>
              <a:spcAft>
                <a:spcPts val="600"/>
              </a:spcAft>
            </a:pPr>
            <a:endParaRPr lang="en-US" sz="1600" dirty="0">
              <a:latin typeface="Arial" panose="020B0604020202020204" pitchFamily="34" charset="0"/>
              <a:ea typeface="Verdana" panose="020B060403050404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381000" y="5761774"/>
            <a:ext cx="1066800" cy="715225"/>
          </a:xfrm>
          <a:prstGeom prst="rect">
            <a:avLst/>
          </a:prstGeom>
        </p:spPr>
      </p:pic>
      <p:sp>
        <p:nvSpPr>
          <p:cNvPr id="2" name="TextBox 1"/>
          <p:cNvSpPr txBox="1"/>
          <p:nvPr/>
        </p:nvSpPr>
        <p:spPr>
          <a:xfrm>
            <a:off x="762000" y="76201"/>
            <a:ext cx="7924800" cy="609600"/>
          </a:xfrm>
          <a:prstGeom prst="rect">
            <a:avLst/>
          </a:prstGeom>
          <a:noFill/>
        </p:spPr>
        <p:txBody>
          <a:bodyPr wrap="square" rtlCol="0">
            <a:noAutofit/>
          </a:bodyPr>
          <a:lstStyle/>
          <a:p>
            <a:r>
              <a:rPr lang="en-US" sz="2800" b="1" dirty="0" smtClean="0">
                <a:solidFill>
                  <a:schemeClr val="bg1"/>
                </a:solidFill>
                <a:latin typeface="Arial" panose="020B0604020202020204" pitchFamily="34" charset="0"/>
                <a:ea typeface="Verdana" panose="020B0604030504040204" pitchFamily="34" charset="0"/>
                <a:cs typeface="Arial" panose="020B0604020202020204" pitchFamily="34" charset="0"/>
              </a:rPr>
              <a:t>Garrison Housing Services Office (HSO)</a:t>
            </a:r>
            <a:endParaRPr lang="en-US" sz="2800" b="1" dirty="0">
              <a:solidFill>
                <a:schemeClr val="bg1"/>
              </a:solidFill>
              <a:latin typeface="Arial" panose="020B0604020202020204" pitchFamily="34" charset="0"/>
              <a:ea typeface="Verdana" panose="020B0604030504040204" pitchFamily="34" charset="0"/>
              <a:cs typeface="Arial" panose="020B0604020202020204" pitchFamily="34" charset="0"/>
            </a:endParaRPr>
          </a:p>
          <a:p>
            <a:endParaRPr lang="en-US" sz="2800" b="1" dirty="0">
              <a:solidFill>
                <a:schemeClr val="bg1"/>
              </a:solidFill>
            </a:endParaRPr>
          </a:p>
        </p:txBody>
      </p:sp>
    </p:spTree>
    <p:extLst>
      <p:ext uri="{BB962C8B-B14F-4D97-AF65-F5344CB8AC3E}">
        <p14:creationId xmlns:p14="http://schemas.microsoft.com/office/powerpoint/2010/main" val="3733813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123091"/>
            <a:ext cx="8915400" cy="4031873"/>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US" sz="1600" dirty="0">
                <a:latin typeface=" Arial"/>
                <a:ea typeface="Verdana" panose="020B0604030504040204" pitchFamily="34" charset="0"/>
                <a:cs typeface="Verdana" panose="020B0604030504040204" pitchFamily="34" charset="0"/>
              </a:rPr>
              <a:t>One-Stop, Full Service from Arrival to Departure for the Following:</a:t>
            </a:r>
          </a:p>
          <a:p>
            <a:pPr marL="800100" lvl="1" indent="-342900">
              <a:spcBef>
                <a:spcPts val="600"/>
              </a:spcBef>
              <a:spcAft>
                <a:spcPts val="600"/>
              </a:spcAft>
              <a:buFont typeface="Courier New" panose="02070309020205020404" pitchFamily="49" charset="0"/>
              <a:buChar char="o"/>
            </a:pPr>
            <a:r>
              <a:rPr lang="en-US" sz="1600" dirty="0">
                <a:latin typeface=" Arial"/>
                <a:ea typeface="Verdana" panose="020B0604030504040204" pitchFamily="34" charset="0"/>
                <a:cs typeface="Verdana" panose="020B0604030504040204" pitchFamily="34" charset="0"/>
              </a:rPr>
              <a:t>Home buying counseling</a:t>
            </a:r>
          </a:p>
          <a:p>
            <a:pPr marL="800100" lvl="1" indent="-342900">
              <a:spcBef>
                <a:spcPts val="600"/>
              </a:spcBef>
              <a:spcAft>
                <a:spcPts val="600"/>
              </a:spcAft>
              <a:buFont typeface="Courier New" panose="02070309020205020404" pitchFamily="49" charset="0"/>
              <a:buChar char="o"/>
            </a:pPr>
            <a:r>
              <a:rPr lang="en-US" sz="1600" dirty="0">
                <a:latin typeface=" Arial"/>
                <a:ea typeface="Verdana" panose="020B0604030504040204" pitchFamily="34" charset="0"/>
                <a:cs typeface="Verdana" panose="020B0604030504040204" pitchFamily="34" charset="0"/>
              </a:rPr>
              <a:t>Landlord-tenant dispute resolution </a:t>
            </a:r>
          </a:p>
          <a:p>
            <a:pPr marL="800100" lvl="1" indent="-342900">
              <a:spcBef>
                <a:spcPts val="600"/>
              </a:spcBef>
              <a:spcAft>
                <a:spcPts val="600"/>
              </a:spcAft>
              <a:buFont typeface="Courier New" panose="02070309020205020404" pitchFamily="49" charset="0"/>
              <a:buChar char="o"/>
            </a:pPr>
            <a:r>
              <a:rPr lang="en-US" sz="1600" dirty="0">
                <a:latin typeface=" Arial"/>
                <a:ea typeface="Verdana" panose="020B0604030504040204" pitchFamily="34" charset="0"/>
                <a:cs typeface="Verdana" panose="020B0604030504040204" pitchFamily="34" charset="0"/>
              </a:rPr>
              <a:t>Basic Allowance for Housing (BAH) data submission </a:t>
            </a:r>
          </a:p>
          <a:p>
            <a:pPr marL="800100" lvl="1" indent="-342900">
              <a:spcBef>
                <a:spcPts val="600"/>
              </a:spcBef>
              <a:spcAft>
                <a:spcPts val="600"/>
              </a:spcAft>
              <a:buFont typeface="Courier New" panose="02070309020205020404" pitchFamily="49" charset="0"/>
              <a:buChar char="o"/>
            </a:pPr>
            <a:r>
              <a:rPr lang="en-US" sz="1600" dirty="0">
                <a:latin typeface=" Arial"/>
                <a:ea typeface="Verdana" panose="020B0604030504040204" pitchFamily="34" charset="0"/>
                <a:cs typeface="Verdana" panose="020B0604030504040204" pitchFamily="34" charset="0"/>
              </a:rPr>
              <a:t>Property inspections  </a:t>
            </a:r>
          </a:p>
          <a:p>
            <a:pPr marL="1257300" lvl="2" indent="-342900">
              <a:spcBef>
                <a:spcPts val="600"/>
              </a:spcBef>
              <a:spcAft>
                <a:spcPts val="600"/>
              </a:spcAft>
              <a:buFont typeface="Wingdings" panose="05000000000000000000" pitchFamily="2" charset="2"/>
              <a:buChar char="q"/>
            </a:pPr>
            <a:r>
              <a:rPr lang="en-US" sz="1600" dirty="0">
                <a:uFill>
                  <a:solidFill>
                    <a:srgbClr val="FF0000"/>
                  </a:solidFill>
                </a:uFill>
                <a:latin typeface=" Arial"/>
                <a:ea typeface="Verdana" panose="020B0604030504040204" pitchFamily="34" charset="0"/>
                <a:cs typeface="Verdana" panose="020B0604030504040204" pitchFamily="34" charset="0"/>
              </a:rPr>
              <a:t>NEW---Per FY20 NDAA: </a:t>
            </a:r>
            <a:r>
              <a:rPr lang="en-US" sz="1600" dirty="0">
                <a:uFill>
                  <a:solidFill>
                    <a:srgbClr val="FF0000"/>
                  </a:solidFill>
                </a:uFill>
                <a:latin typeface=" Arial"/>
              </a:rPr>
              <a:t>If tenant is not available for pre-assignment walkthrough inspection, Housing Office must attend on tenant's behalf</a:t>
            </a:r>
          </a:p>
          <a:p>
            <a:pPr marL="1257300" lvl="2" indent="-342900">
              <a:spcBef>
                <a:spcPts val="600"/>
              </a:spcBef>
              <a:spcAft>
                <a:spcPts val="600"/>
              </a:spcAft>
              <a:buFont typeface="Wingdings" panose="05000000000000000000" pitchFamily="2" charset="2"/>
              <a:buChar char="q"/>
            </a:pPr>
            <a:r>
              <a:rPr lang="en-US" sz="1600" dirty="0">
                <a:uFill>
                  <a:solidFill>
                    <a:srgbClr val="FF0000"/>
                  </a:solidFill>
                </a:uFill>
                <a:latin typeface=" Arial"/>
              </a:rPr>
              <a:t>NEW---Per FY20 NDAA: The Housing Manager shall initiate contact with resident 15 day and 60 days after move in regarding the satisfaction of the resident.</a:t>
            </a:r>
          </a:p>
          <a:p>
            <a:pPr marL="800100" lvl="1" indent="-342900">
              <a:spcBef>
                <a:spcPts val="600"/>
              </a:spcBef>
              <a:spcAft>
                <a:spcPts val="600"/>
              </a:spcAft>
              <a:buFont typeface="Courier New" panose="02070309020205020404" pitchFamily="49" charset="0"/>
              <a:buChar char="o"/>
            </a:pPr>
            <a:r>
              <a:rPr lang="en-US" sz="1600" dirty="0">
                <a:latin typeface=" Arial"/>
                <a:ea typeface="Verdana" panose="020B0604030504040204" pitchFamily="34" charset="0"/>
                <a:cs typeface="Verdana" panose="020B0604030504040204" pitchFamily="34" charset="0"/>
              </a:rPr>
              <a:t>Administrative assistance with utility company fees/deposits, connections, and billings </a:t>
            </a:r>
          </a:p>
          <a:p>
            <a:pPr marL="800100" lvl="1" indent="-342900">
              <a:spcBef>
                <a:spcPts val="600"/>
              </a:spcBef>
              <a:spcAft>
                <a:spcPts val="600"/>
              </a:spcAft>
              <a:buFont typeface="Courier New" panose="02070309020205020404" pitchFamily="49" charset="0"/>
              <a:buChar char="o"/>
            </a:pPr>
            <a:r>
              <a:rPr lang="en-US" sz="1600" dirty="0">
                <a:latin typeface=" Arial"/>
                <a:ea typeface="Verdana" panose="020B0604030504040204" pitchFamily="34" charset="0"/>
                <a:cs typeface="Verdana" panose="020B0604030504040204" pitchFamily="34" charset="0"/>
              </a:rPr>
              <a:t>Informational briefings (in- and out-processing, entitlements),community outreach</a:t>
            </a:r>
            <a:endParaRPr lang="en-US" sz="1600" dirty="0">
              <a:latin typeface=" Arial"/>
              <a:ea typeface="Verdana" panose="020B0604030504040204" pitchFamily="34" charset="0"/>
              <a:cs typeface="Verdana" panose="020B0604030504040204" pitchFamily="34" charset="0"/>
            </a:endParaRPr>
          </a:p>
        </p:txBody>
      </p:sp>
      <p:sp>
        <p:nvSpPr>
          <p:cNvPr id="4" name="TextBox 3"/>
          <p:cNvSpPr txBox="1"/>
          <p:nvPr/>
        </p:nvSpPr>
        <p:spPr>
          <a:xfrm>
            <a:off x="762000" y="76201"/>
            <a:ext cx="7924800" cy="609600"/>
          </a:xfrm>
          <a:prstGeom prst="rect">
            <a:avLst/>
          </a:prstGeom>
          <a:noFill/>
        </p:spPr>
        <p:txBody>
          <a:bodyPr wrap="square" rtlCol="0">
            <a:noAutofit/>
          </a:bodyPr>
          <a:lstStyle/>
          <a:p>
            <a:r>
              <a:rPr lang="en-US" sz="2800" b="1" dirty="0" smtClean="0">
                <a:solidFill>
                  <a:schemeClr val="bg1"/>
                </a:solidFill>
                <a:latin typeface="Arial" panose="020B0604020202020204" pitchFamily="34" charset="0"/>
                <a:ea typeface="Verdana" panose="020B0604030504040204" pitchFamily="34" charset="0"/>
                <a:cs typeface="Arial" panose="020B0604020202020204" pitchFamily="34" charset="0"/>
              </a:rPr>
              <a:t>Garrison Housing Services Office (HSO)</a:t>
            </a:r>
            <a:endParaRPr lang="en-US" sz="2800" b="1" dirty="0">
              <a:solidFill>
                <a:schemeClr val="bg1"/>
              </a:solidFill>
              <a:latin typeface="Arial" panose="020B0604020202020204" pitchFamily="34" charset="0"/>
              <a:ea typeface="Verdana" panose="020B0604030504040204" pitchFamily="34" charset="0"/>
              <a:cs typeface="Arial" panose="020B0604020202020204" pitchFamily="34" charset="0"/>
            </a:endParaRPr>
          </a:p>
          <a:p>
            <a:endParaRPr lang="en-US" sz="2800" b="1" dirty="0">
              <a:solidFill>
                <a:schemeClr val="bg1"/>
              </a:solidFill>
            </a:endParaRPr>
          </a:p>
        </p:txBody>
      </p:sp>
    </p:spTree>
    <p:extLst>
      <p:ext uri="{BB962C8B-B14F-4D97-AF65-F5344CB8AC3E}">
        <p14:creationId xmlns:p14="http://schemas.microsoft.com/office/powerpoint/2010/main" val="828404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066800"/>
            <a:ext cx="8288866" cy="4941682"/>
          </a:xfrm>
          <a:prstGeom prst="rect">
            <a:avLst/>
          </a:prstGeom>
          <a:noFill/>
        </p:spPr>
        <p:txBody>
          <a:bodyPr wrap="square" rtlCol="0">
            <a:noAutofit/>
          </a:bodyPr>
          <a:lstStyle/>
          <a:p>
            <a:pPr marL="285750" indent="-285750">
              <a:spcBef>
                <a:spcPts val="600"/>
              </a:spcBef>
              <a:spcAft>
                <a:spcPts val="600"/>
              </a:spcAft>
              <a:buFont typeface="Wingdings" panose="05000000000000000000" pitchFamily="2" charset="2"/>
              <a:buChar char="§"/>
            </a:pPr>
            <a:r>
              <a:rPr lang="en-US" sz="1600" dirty="0">
                <a:latin typeface=" Arial"/>
                <a:ea typeface="Verdana" panose="020B0604030504040204" pitchFamily="34" charset="0"/>
                <a:cs typeface="Verdana" panose="020B0604030504040204" pitchFamily="34" charset="0"/>
              </a:rPr>
              <a:t>Tenants are permitted to anchor any furniture, television, or large appliance to the wall of the unit for purposes of preventing such item from tipping over without incurring a penalty or obligation to repair the wall upon vacating the unit if the Landlord does not anchor the furniture for the tenant.</a:t>
            </a:r>
          </a:p>
          <a:p>
            <a:pPr marL="285750" indent="-285750">
              <a:spcBef>
                <a:spcPts val="600"/>
              </a:spcBef>
              <a:spcAft>
                <a:spcPts val="600"/>
              </a:spcAft>
              <a:buFont typeface="Wingdings" panose="05000000000000000000" pitchFamily="2" charset="2"/>
              <a:buChar char="§"/>
            </a:pPr>
            <a:r>
              <a:rPr lang="en-US" sz="1600" dirty="0" err="1">
                <a:latin typeface=" Arial"/>
                <a:ea typeface="Verdana" panose="020B0604030504040204" pitchFamily="34" charset="0"/>
                <a:cs typeface="Verdana" panose="020B0604030504040204" pitchFamily="34" charset="0"/>
              </a:rPr>
              <a:t>Corvias</a:t>
            </a:r>
            <a:r>
              <a:rPr lang="en-US" sz="1600" dirty="0">
                <a:latin typeface=" Arial"/>
                <a:ea typeface="Verdana" panose="020B0604030504040204" pitchFamily="34" charset="0"/>
                <a:cs typeface="Verdana" panose="020B0604030504040204" pitchFamily="34" charset="0"/>
              </a:rPr>
              <a:t> will mark wall studs for occupants to place anchors</a:t>
            </a:r>
            <a:r>
              <a:rPr lang="en-US" sz="1600" dirty="0" smtClean="0">
                <a:latin typeface=" Arial"/>
                <a:ea typeface="Verdana" panose="020B0604030504040204" pitchFamily="34" charset="0"/>
                <a:cs typeface="Verdana" panose="020B0604030504040204" pitchFamily="34" charset="0"/>
              </a:rPr>
              <a:t>.</a:t>
            </a:r>
            <a:endParaRPr lang="en-US" sz="1600" dirty="0">
              <a:latin typeface=" Arial"/>
              <a:ea typeface="Verdana" panose="020B0604030504040204" pitchFamily="34" charset="0"/>
              <a:cs typeface="Verdana" panose="020B0604030504040204" pitchFamily="34" charset="0"/>
            </a:endParaRPr>
          </a:p>
        </p:txBody>
      </p:sp>
      <p:sp>
        <p:nvSpPr>
          <p:cNvPr id="4" name="TextBox 3"/>
          <p:cNvSpPr txBox="1"/>
          <p:nvPr/>
        </p:nvSpPr>
        <p:spPr>
          <a:xfrm>
            <a:off x="762000" y="76201"/>
            <a:ext cx="7924800" cy="609600"/>
          </a:xfrm>
          <a:prstGeom prst="rect">
            <a:avLst/>
          </a:prstGeom>
          <a:noFill/>
        </p:spPr>
        <p:txBody>
          <a:bodyPr wrap="square" rtlCol="0">
            <a:noAutofit/>
          </a:bodyPr>
          <a:lstStyle/>
          <a:p>
            <a:r>
              <a:rPr lang="en-US" sz="2800" b="1" dirty="0" smtClean="0">
                <a:solidFill>
                  <a:schemeClr val="bg1"/>
                </a:solidFill>
                <a:latin typeface="Arial" panose="020B0604020202020204" pitchFamily="34" charset="0"/>
                <a:ea typeface="Verdana" panose="020B0604030504040204" pitchFamily="34" charset="0"/>
                <a:cs typeface="Arial" panose="020B0604020202020204" pitchFamily="34" charset="0"/>
              </a:rPr>
              <a:t>Furniture Safety &amp; Additional Information</a:t>
            </a:r>
            <a:endParaRPr lang="en-US" sz="2800" b="1" dirty="0">
              <a:solidFill>
                <a:schemeClr val="bg1"/>
              </a:solidFill>
              <a:latin typeface="Arial" panose="020B0604020202020204" pitchFamily="34" charset="0"/>
              <a:ea typeface="Verdana" panose="020B0604030504040204" pitchFamily="34" charset="0"/>
              <a:cs typeface="Arial" panose="020B0604020202020204" pitchFamily="34" charset="0"/>
            </a:endParaRPr>
          </a:p>
          <a:p>
            <a:endParaRPr lang="en-US" sz="2800" b="1" dirty="0">
              <a:solidFill>
                <a:schemeClr val="bg1"/>
              </a:solidFill>
            </a:endParaRPr>
          </a:p>
        </p:txBody>
      </p:sp>
    </p:spTree>
    <p:extLst>
      <p:ext uri="{BB962C8B-B14F-4D97-AF65-F5344CB8AC3E}">
        <p14:creationId xmlns:p14="http://schemas.microsoft.com/office/powerpoint/2010/main" val="1206424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438400"/>
            <a:ext cx="9144000" cy="590931"/>
          </a:xfrm>
          <a:prstGeom prst="rect">
            <a:avLst/>
          </a:prstGeom>
        </p:spPr>
        <p:txBody>
          <a:bodyPr vert="horz" wrap="square" lIns="182880" tIns="45720" rIns="91440" bIns="45720" rtlCol="0" anchor="t" anchorCtr="0">
            <a:spAutoFit/>
          </a:bodyPr>
          <a:lstStyle>
            <a:lvl1pPr marL="0" algn="l" defTabSz="788864" rtl="0" eaLnBrk="1" latinLnBrk="0" hangingPunct="1">
              <a:lnSpc>
                <a:spcPct val="90000"/>
              </a:lnSpc>
              <a:spcBef>
                <a:spcPct val="0"/>
              </a:spcBef>
              <a:buNone/>
              <a:defRPr lang="en-US" sz="2416" b="1" kern="1200" dirty="0">
                <a:solidFill>
                  <a:srgbClr val="7F7F73"/>
                </a:solidFill>
                <a:latin typeface="Arial" panose="020B0604020202020204" pitchFamily="34" charset="0"/>
                <a:ea typeface="+mj-ea"/>
                <a:cs typeface="Arial" panose="020B0604020202020204" pitchFamily="34" charset="0"/>
              </a:defRPr>
            </a:lvl1pPr>
          </a:lstStyle>
          <a:p>
            <a:pPr algn="ctr"/>
            <a:r>
              <a:rPr lang="en-US" sz="3600" kern="0" dirty="0" smtClean="0">
                <a:solidFill>
                  <a:schemeClr val="tx1"/>
                </a:solidFill>
              </a:rPr>
              <a:t>End of Brief</a:t>
            </a:r>
            <a:endParaRPr lang="en-US" sz="3600" kern="0" dirty="0">
              <a:solidFill>
                <a:schemeClr val="tx1"/>
              </a:solidFill>
            </a:endParaRPr>
          </a:p>
        </p:txBody>
      </p:sp>
    </p:spTree>
    <p:extLst>
      <p:ext uri="{BB962C8B-B14F-4D97-AF65-F5344CB8AC3E}">
        <p14:creationId xmlns:p14="http://schemas.microsoft.com/office/powerpoint/2010/main" val="1350526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9100" y="1066800"/>
            <a:ext cx="8267700" cy="5029200"/>
          </a:xfrm>
          <a:prstGeom prst="rect">
            <a:avLst/>
          </a:prstGeom>
          <a:noFill/>
        </p:spPr>
        <p:txBody>
          <a:bodyPr wrap="square" rtlCol="0">
            <a:noAutofit/>
          </a:bodyPr>
          <a:lstStyle/>
          <a:p>
            <a:pPr marL="285750" indent="-285750">
              <a:spcBef>
                <a:spcPts val="600"/>
              </a:spcBef>
              <a:spcAft>
                <a:spcPts val="600"/>
              </a:spcAft>
              <a:buFont typeface="Wingdings" panose="05000000000000000000" pitchFamily="2" charset="2"/>
              <a:buChar char="§"/>
            </a:pPr>
            <a:r>
              <a:rPr lang="en-US" sz="1600" dirty="0">
                <a:latin typeface=" Arial"/>
              </a:rPr>
              <a:t>The USAG Fort Polk Housing staff are employed by the Army to assist Service Members and their Families with housing matters and advocate on their behalf with community partners/agencies both on and off the installation</a:t>
            </a:r>
          </a:p>
          <a:p>
            <a:pPr marL="285750" indent="-285750">
              <a:spcBef>
                <a:spcPts val="600"/>
              </a:spcBef>
              <a:spcAft>
                <a:spcPts val="600"/>
              </a:spcAft>
              <a:buFont typeface="Wingdings" panose="05000000000000000000" pitchFamily="2" charset="2"/>
              <a:buChar char="§"/>
            </a:pPr>
            <a:r>
              <a:rPr lang="en-US" sz="1600" dirty="0">
                <a:latin typeface=" Arial"/>
              </a:rPr>
              <a:t>The Housing Service Office (HSO) provides referral services and tenant/landlord dispute services</a:t>
            </a:r>
          </a:p>
          <a:p>
            <a:pPr marL="285750" indent="-285750">
              <a:spcBef>
                <a:spcPts val="600"/>
              </a:spcBef>
              <a:spcAft>
                <a:spcPts val="600"/>
              </a:spcAft>
              <a:buFont typeface="Wingdings" panose="05000000000000000000" pitchFamily="2" charset="2"/>
              <a:buChar char="§"/>
            </a:pPr>
            <a:r>
              <a:rPr lang="en-US" sz="1600" dirty="0">
                <a:latin typeface=" Arial"/>
              </a:rPr>
              <a:t>The Installation Housing Office provides oversight of the privatized company managing on post housing and provides tenant/landlord dispute services</a:t>
            </a:r>
          </a:p>
          <a:p>
            <a:pPr marL="285750" indent="-285750">
              <a:spcBef>
                <a:spcPts val="600"/>
              </a:spcBef>
              <a:spcAft>
                <a:spcPts val="600"/>
              </a:spcAft>
              <a:buFont typeface="Wingdings" panose="05000000000000000000" pitchFamily="2" charset="2"/>
              <a:buChar char="§"/>
            </a:pPr>
            <a:r>
              <a:rPr lang="en-US" sz="1600" dirty="0">
                <a:latin typeface=" Arial"/>
              </a:rPr>
              <a:t>The Garrison Housing Manager manages the Installation Housing Office and reports directly to the Director, Public Works and garrison leadership</a:t>
            </a:r>
          </a:p>
          <a:p>
            <a:endParaRPr lang="en-US" sz="2000" dirty="0">
              <a:latin typeface=" Arial"/>
            </a:endParaRPr>
          </a:p>
          <a:p>
            <a:r>
              <a:rPr lang="en-US" sz="1600" b="1" dirty="0">
                <a:latin typeface=" Arial"/>
              </a:rPr>
              <a:t>Garrison Leadership</a:t>
            </a:r>
            <a:endParaRPr lang="en-US" sz="1600" strike="sngStrike" dirty="0">
              <a:latin typeface=" Arial"/>
            </a:endParaRPr>
          </a:p>
          <a:p>
            <a:r>
              <a:rPr lang="en-US" sz="1600" dirty="0">
                <a:latin typeface=" Arial"/>
              </a:rPr>
              <a:t>Garrison Commander: COL Ryan K. Roseberry, 337-531-1606</a:t>
            </a:r>
          </a:p>
          <a:p>
            <a:r>
              <a:rPr lang="en-US" sz="1600" dirty="0">
                <a:latin typeface=" Arial"/>
              </a:rPr>
              <a:t>Garrison Command Sergeant Major: CSM Christopher M. Ausbun, 337-531-1606</a:t>
            </a:r>
          </a:p>
          <a:p>
            <a:r>
              <a:rPr lang="en-US" sz="1600" dirty="0">
                <a:latin typeface=" Arial"/>
              </a:rPr>
              <a:t>Garrison Deputy to the Garrison Commander/Manager: Mr. Johnny D. Bevers, 337-531-1606</a:t>
            </a:r>
          </a:p>
          <a:p>
            <a:r>
              <a:rPr lang="en-US" sz="1600" dirty="0">
                <a:latin typeface=" Arial"/>
              </a:rPr>
              <a:t>Garrison Housing Manager: Ms. Betty M. Beinkemper, 337-531-6000 or 337-208-3229</a:t>
            </a:r>
            <a:endParaRPr lang="en-US" sz="1600" dirty="0">
              <a:latin typeface=" Arial"/>
            </a:endParaRPr>
          </a:p>
        </p:txBody>
      </p:sp>
      <p:sp>
        <p:nvSpPr>
          <p:cNvPr id="4" name="TextBox 3"/>
          <p:cNvSpPr txBox="1"/>
          <p:nvPr/>
        </p:nvSpPr>
        <p:spPr>
          <a:xfrm>
            <a:off x="762000" y="76201"/>
            <a:ext cx="7924800" cy="609600"/>
          </a:xfrm>
          <a:prstGeom prst="rect">
            <a:avLst/>
          </a:prstGeom>
          <a:noFill/>
        </p:spPr>
        <p:txBody>
          <a:bodyPr wrap="square" rtlCol="0">
            <a:noAutofit/>
          </a:bodyPr>
          <a:lstStyle/>
          <a:p>
            <a:r>
              <a:rPr lang="en-US" sz="2800" b="1" dirty="0" smtClean="0">
                <a:solidFill>
                  <a:schemeClr val="bg1"/>
                </a:solidFill>
                <a:latin typeface="Arial" panose="020B0604020202020204" pitchFamily="34" charset="0"/>
                <a:ea typeface="Verdana" panose="020B0604030504040204" pitchFamily="34" charset="0"/>
                <a:cs typeface="Arial" panose="020B0604020202020204" pitchFamily="34" charset="0"/>
              </a:rPr>
              <a:t>Welcome to the Garrison Housing Office </a:t>
            </a:r>
            <a:endParaRPr lang="en-US" sz="2800"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058477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132106"/>
            <a:ext cx="8305800" cy="4370427"/>
          </a:xfrm>
          <a:prstGeom prst="rect">
            <a:avLst/>
          </a:prstGeom>
          <a:noFill/>
        </p:spPr>
        <p:txBody>
          <a:bodyPr wrap="square" rtlCol="0">
            <a:spAutoFit/>
          </a:bodyPr>
          <a:lstStyle/>
          <a:p>
            <a:pPr marL="285750" indent="-285750">
              <a:spcBef>
                <a:spcPts val="600"/>
              </a:spcBef>
              <a:spcAft>
                <a:spcPts val="600"/>
              </a:spcAft>
              <a:buFont typeface="Wingdings" panose="05000000000000000000" pitchFamily="2" charset="2"/>
              <a:buChar char="§"/>
            </a:pPr>
            <a:r>
              <a:rPr lang="en-US" sz="1600" dirty="0" err="1">
                <a:latin typeface=" Arial"/>
              </a:rPr>
              <a:t>Corvias</a:t>
            </a:r>
            <a:r>
              <a:rPr lang="en-US" sz="1600" dirty="0">
                <a:latin typeface=" Arial"/>
              </a:rPr>
              <a:t> Military Living, sometimes referred to as the Residential Communities Initiative (RCI) Company, is the privatized company that owns and manages the family housing on this installation</a:t>
            </a:r>
          </a:p>
          <a:p>
            <a:pPr marL="285750" indent="-285750">
              <a:spcBef>
                <a:spcPts val="600"/>
              </a:spcBef>
              <a:spcAft>
                <a:spcPts val="600"/>
              </a:spcAft>
              <a:buFont typeface="Wingdings" panose="05000000000000000000" pitchFamily="2" charset="2"/>
              <a:buChar char="§"/>
            </a:pPr>
            <a:r>
              <a:rPr lang="en-US" sz="1600" dirty="0" err="1">
                <a:latin typeface=" Arial"/>
              </a:rPr>
              <a:t>Corvias</a:t>
            </a:r>
            <a:r>
              <a:rPr lang="en-US" sz="1600" dirty="0">
                <a:latin typeface=" Arial"/>
              </a:rPr>
              <a:t> is the private partner and managing member of Fort Polk </a:t>
            </a:r>
          </a:p>
          <a:p>
            <a:pPr marL="285750" indent="-285750">
              <a:spcBef>
                <a:spcPts val="600"/>
              </a:spcBef>
              <a:spcAft>
                <a:spcPts val="600"/>
              </a:spcAft>
              <a:buFont typeface="Wingdings" panose="05000000000000000000" pitchFamily="2" charset="2"/>
              <a:buChar char="§"/>
            </a:pPr>
            <a:r>
              <a:rPr lang="en-US" sz="1600" dirty="0" err="1">
                <a:latin typeface=" Arial"/>
              </a:rPr>
              <a:t>Corvias</a:t>
            </a:r>
            <a:r>
              <a:rPr lang="en-US" sz="1600" dirty="0">
                <a:latin typeface=" Arial"/>
              </a:rPr>
              <a:t> is the property management company that manages the day to day operations of the privatized housing to include ensuring prompt and professional maintenance and repair, property concerns, and rent/billing issues.  This is your landlord privatized housing</a:t>
            </a:r>
          </a:p>
          <a:p>
            <a:pPr>
              <a:spcBef>
                <a:spcPts val="600"/>
              </a:spcBef>
              <a:spcAft>
                <a:spcPts val="600"/>
              </a:spcAft>
            </a:pPr>
            <a:r>
              <a:rPr lang="en-US" sz="1600" dirty="0">
                <a:latin typeface=" Arial"/>
              </a:rPr>
              <a:t>Contacts: </a:t>
            </a:r>
          </a:p>
          <a:p>
            <a:pPr>
              <a:spcBef>
                <a:spcPts val="600"/>
              </a:spcBef>
              <a:spcAft>
                <a:spcPts val="600"/>
              </a:spcAft>
            </a:pPr>
            <a:r>
              <a:rPr lang="en-US" sz="1600" dirty="0">
                <a:latin typeface=" Arial"/>
              </a:rPr>
              <a:t>Operations Director:             Mr. Wil Motta, 337-537-5036</a:t>
            </a:r>
          </a:p>
          <a:p>
            <a:pPr>
              <a:spcBef>
                <a:spcPts val="600"/>
              </a:spcBef>
              <a:spcAft>
                <a:spcPts val="600"/>
              </a:spcAft>
            </a:pPr>
            <a:r>
              <a:rPr lang="en-US" sz="1600" dirty="0">
                <a:latin typeface=" Arial"/>
              </a:rPr>
              <a:t>Facilities Director:                 Mr. Danny Bartlett, 337-537-5014</a:t>
            </a:r>
          </a:p>
          <a:p>
            <a:pPr>
              <a:spcBef>
                <a:spcPts val="600"/>
              </a:spcBef>
              <a:spcAft>
                <a:spcPts val="600"/>
              </a:spcAft>
            </a:pPr>
            <a:r>
              <a:rPr lang="en-US" sz="1600" dirty="0">
                <a:latin typeface=" Arial"/>
              </a:rPr>
              <a:t>Maintenance Supervisors:    Mr. Dwight Gonzalez, 337-537-5837</a:t>
            </a:r>
          </a:p>
          <a:p>
            <a:pPr>
              <a:spcBef>
                <a:spcPts val="600"/>
              </a:spcBef>
              <a:spcAft>
                <a:spcPts val="600"/>
              </a:spcAft>
            </a:pPr>
            <a:r>
              <a:rPr lang="en-US" sz="1600" dirty="0">
                <a:latin typeface=" Arial"/>
              </a:rPr>
              <a:t>                                             Mr. Mike Josey, 337-537-5856</a:t>
            </a:r>
            <a:endParaRPr lang="en-US" sz="1600" dirty="0">
              <a:latin typeface=" Arial"/>
            </a:endParaRPr>
          </a:p>
        </p:txBody>
      </p:sp>
      <p:sp>
        <p:nvSpPr>
          <p:cNvPr id="4" name="TextBox 3"/>
          <p:cNvSpPr txBox="1"/>
          <p:nvPr/>
        </p:nvSpPr>
        <p:spPr>
          <a:xfrm>
            <a:off x="838200" y="76200"/>
            <a:ext cx="7924800" cy="609600"/>
          </a:xfrm>
          <a:prstGeom prst="rect">
            <a:avLst/>
          </a:prstGeom>
          <a:noFill/>
        </p:spPr>
        <p:txBody>
          <a:bodyPr wrap="square" rtlCol="0">
            <a:noAutofit/>
          </a:bodyPr>
          <a:lstStyle/>
          <a:p>
            <a:r>
              <a:rPr lang="en-US" sz="2800" b="1" dirty="0" smtClean="0">
                <a:solidFill>
                  <a:schemeClr val="bg1"/>
                </a:solidFill>
                <a:latin typeface="Arial" panose="020B0604020202020204" pitchFamily="34" charset="0"/>
                <a:ea typeface="Verdana" panose="020B0604030504040204" pitchFamily="34" charset="0"/>
                <a:cs typeface="Arial" panose="020B0604020202020204" pitchFamily="34" charset="0"/>
              </a:rPr>
              <a:t>Privatized Housing Contacts</a:t>
            </a:r>
            <a:endParaRPr lang="en-US" sz="2800"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535831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685800"/>
            <a:ext cx="3810000" cy="5266649"/>
          </a:xfrm>
          <a:prstGeom prst="rect">
            <a:avLst/>
          </a:prstGeom>
          <a:ln>
            <a:solidFill>
              <a:schemeClr val="tx1"/>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467" y="685800"/>
            <a:ext cx="3771933" cy="5265651"/>
          </a:xfrm>
          <a:prstGeom prst="rect">
            <a:avLst/>
          </a:prstGeom>
          <a:ln>
            <a:solidFill>
              <a:schemeClr val="tx1"/>
            </a:solidFill>
          </a:ln>
        </p:spPr>
      </p:pic>
      <p:sp>
        <p:nvSpPr>
          <p:cNvPr id="7" name="TextBox 6"/>
          <p:cNvSpPr txBox="1"/>
          <p:nvPr/>
        </p:nvSpPr>
        <p:spPr>
          <a:xfrm>
            <a:off x="304800" y="6172200"/>
            <a:ext cx="4953000" cy="369332"/>
          </a:xfrm>
          <a:prstGeom prst="rect">
            <a:avLst/>
          </a:prstGeom>
          <a:noFill/>
        </p:spPr>
        <p:txBody>
          <a:bodyPr wrap="square" rtlCol="0">
            <a:spAutoFit/>
          </a:bodyPr>
          <a:lstStyle/>
          <a:p>
            <a:r>
              <a:rPr lang="en-US" i="1" dirty="0" smtClean="0">
                <a:latin typeface=" Arial"/>
              </a:rPr>
              <a:t>* Copy is available upon request</a:t>
            </a:r>
            <a:endParaRPr lang="en-US" i="1" dirty="0">
              <a:latin typeface=" Arial"/>
            </a:endParaRPr>
          </a:p>
        </p:txBody>
      </p:sp>
      <p:sp>
        <p:nvSpPr>
          <p:cNvPr id="8" name="TextBox 7"/>
          <p:cNvSpPr txBox="1"/>
          <p:nvPr/>
        </p:nvSpPr>
        <p:spPr>
          <a:xfrm>
            <a:off x="762000" y="76201"/>
            <a:ext cx="7924800" cy="609600"/>
          </a:xfrm>
          <a:prstGeom prst="rect">
            <a:avLst/>
          </a:prstGeom>
          <a:noFill/>
        </p:spPr>
        <p:txBody>
          <a:bodyPr wrap="square" rtlCol="0">
            <a:noAutofit/>
          </a:bodyPr>
          <a:lstStyle/>
          <a:p>
            <a:r>
              <a:rPr lang="en-US" sz="2800" dirty="0">
                <a:solidFill>
                  <a:schemeClr val="bg1"/>
                </a:solidFill>
                <a:latin typeface=" Arial"/>
              </a:rPr>
              <a:t>Privatized Housing - Tenant Bill of Rights</a:t>
            </a:r>
          </a:p>
        </p:txBody>
      </p:sp>
    </p:spTree>
    <p:extLst>
      <p:ext uri="{BB962C8B-B14F-4D97-AF65-F5344CB8AC3E}">
        <p14:creationId xmlns:p14="http://schemas.microsoft.com/office/powerpoint/2010/main" val="737842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8534400" cy="5309146"/>
          </a:xfrm>
          <a:prstGeom prst="rect">
            <a:avLst/>
          </a:prstGeom>
        </p:spPr>
        <p:txBody>
          <a:bodyPr wrap="square">
            <a:spAutoFit/>
          </a:bodyPr>
          <a:lstStyle/>
          <a:p>
            <a:r>
              <a:rPr lang="en-US" sz="1600" dirty="0">
                <a:latin typeface=" Arial"/>
              </a:rPr>
              <a:t>The Military Housing Privatization Initiative </a:t>
            </a:r>
            <a:r>
              <a:rPr lang="en-US" sz="1600" b="1" i="1" dirty="0">
                <a:latin typeface=" Arial"/>
              </a:rPr>
              <a:t>Tenant Bill of Rights </a:t>
            </a:r>
            <a:r>
              <a:rPr lang="en-US" sz="1600" dirty="0">
                <a:latin typeface=" Arial"/>
              </a:rPr>
              <a:t>requires the Garrison Housing Office provide a plain language brief to all residents of privatized housing prior to lease signing and again 30 days after move-in on all rights and responsibilities associated with tenancy of the housing unit</a:t>
            </a:r>
          </a:p>
          <a:p>
            <a:pPr marL="742950" lvl="1" indent="-285750">
              <a:buFont typeface="Wingdings" panose="05000000000000000000" pitchFamily="2" charset="2"/>
              <a:buChar char="§"/>
            </a:pPr>
            <a:r>
              <a:rPr lang="en-US" sz="1600" dirty="0">
                <a:latin typeface=" Arial"/>
              </a:rPr>
              <a:t> You have the right to reside in a housing unit and a community that meets applicable health and environmental standards. (Right 1)</a:t>
            </a:r>
          </a:p>
          <a:p>
            <a:pPr marL="742950" lvl="1" indent="-285750">
              <a:spcBef>
                <a:spcPts val="600"/>
              </a:spcBef>
              <a:spcAft>
                <a:spcPts val="600"/>
              </a:spcAft>
              <a:buFont typeface="Wingdings" panose="05000000000000000000" pitchFamily="2" charset="2"/>
              <a:buChar char="§"/>
            </a:pPr>
            <a:r>
              <a:rPr lang="en-US" sz="1600" dirty="0">
                <a:latin typeface=" Arial"/>
              </a:rPr>
              <a:t>You have the right to reside in a housing unit that has working fixtures, appliances, and utilities and to reside in a community with well-maintained common areas and amenity space. (Right 2)</a:t>
            </a:r>
          </a:p>
          <a:p>
            <a:pPr marL="742950" lvl="1" indent="-285750">
              <a:spcBef>
                <a:spcPts val="600"/>
              </a:spcBef>
              <a:spcAft>
                <a:spcPts val="600"/>
              </a:spcAft>
              <a:buFont typeface="Wingdings" panose="05000000000000000000" pitchFamily="2" charset="2"/>
              <a:buChar char="§"/>
            </a:pPr>
            <a:r>
              <a:rPr lang="en-US" sz="1600" dirty="0">
                <a:latin typeface=" Arial"/>
              </a:rPr>
              <a:t>You have the right to a written lease with clearly defined rental terms to establish tenancy in a housing unit, including any addendums and other regulations imposed by the Landlord regarding occupancy of the housing unit and use of common areas. (Right 3)</a:t>
            </a:r>
          </a:p>
          <a:p>
            <a:pPr marL="742950" lvl="1" indent="-285750">
              <a:spcBef>
                <a:spcPts val="600"/>
              </a:spcBef>
              <a:spcAft>
                <a:spcPts val="600"/>
              </a:spcAft>
              <a:buFont typeface="Wingdings" panose="05000000000000000000" pitchFamily="2" charset="2"/>
              <a:buChar char="§"/>
            </a:pPr>
            <a:r>
              <a:rPr lang="en-US" sz="1600" dirty="0">
                <a:solidFill>
                  <a:schemeClr val="dk1"/>
                </a:solidFill>
                <a:latin typeface=" Arial"/>
              </a:rPr>
              <a:t>The right to a </a:t>
            </a:r>
            <a:r>
              <a:rPr lang="en-US" sz="1600" dirty="0">
                <a:latin typeface=" Arial"/>
              </a:rPr>
              <a:t>plain-language briefing, before signing a lease and 30 days after move-in, by the installation </a:t>
            </a:r>
            <a:r>
              <a:rPr lang="en-US" sz="1600" dirty="0">
                <a:solidFill>
                  <a:schemeClr val="dk1"/>
                </a:solidFill>
                <a:latin typeface=" Arial"/>
              </a:rPr>
              <a:t>housing office on all rights and responsibilities associated with tenancy of the housing unit (Right 4)</a:t>
            </a:r>
          </a:p>
          <a:p>
            <a:pPr marL="742950" lvl="1" indent="-285750">
              <a:spcBef>
                <a:spcPts val="600"/>
              </a:spcBef>
              <a:spcAft>
                <a:spcPts val="600"/>
              </a:spcAft>
              <a:buFont typeface="Wingdings" panose="05000000000000000000" pitchFamily="2" charset="2"/>
              <a:buChar char="§"/>
            </a:pPr>
            <a:r>
              <a:rPr lang="en-US" sz="1600" dirty="0">
                <a:latin typeface=" Arial"/>
              </a:rPr>
              <a:t>You have the right to have sufficient time and opportunity to prepare and be present for move-in and move-out inspections, including an opportunity to obtain and complete necessary paperwork. (Right 5</a:t>
            </a:r>
            <a:r>
              <a:rPr lang="en-US" sz="1600" dirty="0" smtClean="0">
                <a:latin typeface=" Arial"/>
              </a:rPr>
              <a:t>)</a:t>
            </a:r>
            <a:endParaRPr lang="en-US" sz="1600" dirty="0">
              <a:latin typeface=" Arial"/>
            </a:endParaRPr>
          </a:p>
        </p:txBody>
      </p:sp>
      <p:sp>
        <p:nvSpPr>
          <p:cNvPr id="4" name="TextBox 3"/>
          <p:cNvSpPr txBox="1"/>
          <p:nvPr/>
        </p:nvSpPr>
        <p:spPr>
          <a:xfrm>
            <a:off x="762000" y="76201"/>
            <a:ext cx="7924800" cy="609600"/>
          </a:xfrm>
          <a:prstGeom prst="rect">
            <a:avLst/>
          </a:prstGeom>
          <a:noFill/>
        </p:spPr>
        <p:txBody>
          <a:bodyPr wrap="square" rtlCol="0">
            <a:noAutofit/>
          </a:bodyPr>
          <a:lstStyle/>
          <a:p>
            <a:r>
              <a:rPr lang="en-US" sz="2800" dirty="0">
                <a:solidFill>
                  <a:schemeClr val="bg1"/>
                </a:solidFill>
                <a:latin typeface=" Arial"/>
              </a:rPr>
              <a:t>Privatized Housing - Tenant Bill of Rights</a:t>
            </a:r>
          </a:p>
        </p:txBody>
      </p:sp>
    </p:spTree>
    <p:extLst>
      <p:ext uri="{BB962C8B-B14F-4D97-AF65-F5344CB8AC3E}">
        <p14:creationId xmlns:p14="http://schemas.microsoft.com/office/powerpoint/2010/main" val="183997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39271" y="1066800"/>
            <a:ext cx="8171329" cy="4893647"/>
          </a:xfrm>
          <a:prstGeom prst="rect">
            <a:avLst/>
          </a:prstGeom>
          <a:noFill/>
        </p:spPr>
        <p:txBody>
          <a:bodyPr wrap="square" rtlCol="0">
            <a:spAutoFit/>
          </a:bodyPr>
          <a:lstStyle/>
          <a:p>
            <a:pPr marL="285750" indent="-285750">
              <a:spcBef>
                <a:spcPts val="600"/>
              </a:spcBef>
              <a:spcAft>
                <a:spcPts val="600"/>
              </a:spcAft>
              <a:buFont typeface="Wingdings" panose="05000000000000000000" pitchFamily="2" charset="2"/>
              <a:buChar char="§"/>
            </a:pPr>
            <a:r>
              <a:rPr lang="en-US" sz="1600" dirty="0">
                <a:latin typeface=" Arial"/>
              </a:rPr>
              <a:t>You have the right to report inadequate housing standards or deficits in habitability of the housing unit to the Landlord, the chain of command, and Installation housing office without fear of reprisal or realization, including (A) unlawful recovery of, or attempt to recover, possession of the housing unit; (B) unlawfully increasing the rent, decreasing services, or increasing the obligations of a tenant; (C) interference with a tenant’s right to privacy; (D) harassment of a tenant; (E) refusal to honor the terms of the lease; (F) interference with the career of the tenant (Right 6)</a:t>
            </a:r>
          </a:p>
          <a:p>
            <a:pPr marL="285750" indent="-285750">
              <a:spcBef>
                <a:spcPts val="600"/>
              </a:spcBef>
              <a:spcAft>
                <a:spcPts val="600"/>
              </a:spcAft>
              <a:buFont typeface="Wingdings" panose="05000000000000000000" pitchFamily="2" charset="2"/>
              <a:buChar char="§"/>
            </a:pPr>
            <a:r>
              <a:rPr lang="en-US" sz="1600" dirty="0">
                <a:latin typeface=" Arial"/>
              </a:rPr>
              <a:t>You have the right to access to a Military Tenant Advocate or a military legal assistance attorney, through the Installation housing office to assist in the preparation of requests to initiate dispute resolution (Right 7)</a:t>
            </a:r>
          </a:p>
          <a:p>
            <a:pPr marL="285750" indent="-285750">
              <a:spcBef>
                <a:spcPts val="600"/>
              </a:spcBef>
              <a:spcAft>
                <a:spcPts val="600"/>
              </a:spcAft>
              <a:buFont typeface="Wingdings" panose="05000000000000000000" pitchFamily="2" charset="2"/>
              <a:buChar char="§"/>
            </a:pPr>
            <a:r>
              <a:rPr lang="en-US" sz="1600" dirty="0">
                <a:latin typeface=" Arial"/>
              </a:rPr>
              <a:t>The right to receive property management services provided by the Landlord that meet or exceed industry standards and that are performed by professionally and appropriately trained responsive and courteous customer service and maintenance staff. (Right 8)</a:t>
            </a:r>
          </a:p>
          <a:p>
            <a:pPr marL="1200150" lvl="2" indent="-285750">
              <a:spcBef>
                <a:spcPts val="600"/>
              </a:spcBef>
              <a:spcAft>
                <a:spcPts val="600"/>
              </a:spcAft>
              <a:buFont typeface="Courier New" panose="02070309020205020404" pitchFamily="49" charset="0"/>
              <a:buChar char="o"/>
            </a:pPr>
            <a:r>
              <a:rPr lang="en-US" sz="1600" dirty="0">
                <a:latin typeface=" Arial"/>
              </a:rPr>
              <a:t>The Fort Polk Housing Assistance Office serves as your Military Tenant Advocate.</a:t>
            </a:r>
          </a:p>
          <a:p>
            <a:pPr marL="1200150" lvl="2" indent="-285750">
              <a:spcBef>
                <a:spcPts val="600"/>
              </a:spcBef>
              <a:spcAft>
                <a:spcPts val="600"/>
              </a:spcAft>
              <a:buFont typeface="Courier New" panose="02070309020205020404" pitchFamily="49" charset="0"/>
              <a:buChar char="o"/>
            </a:pPr>
            <a:r>
              <a:rPr lang="en-US" sz="1600" dirty="0">
                <a:latin typeface=" Arial"/>
              </a:rPr>
              <a:t>Housing Chief Ms. Betty M. Beinkemper, 337-531-6000 or </a:t>
            </a:r>
            <a:r>
              <a:rPr lang="en-US" sz="1600" dirty="0" smtClean="0">
                <a:latin typeface=" Arial"/>
              </a:rPr>
              <a:t>337-208-3229</a:t>
            </a:r>
            <a:endParaRPr lang="en-US" sz="1600" dirty="0">
              <a:latin typeface=" Arial"/>
            </a:endParaRPr>
          </a:p>
        </p:txBody>
      </p:sp>
      <p:sp>
        <p:nvSpPr>
          <p:cNvPr id="4" name="TextBox 3"/>
          <p:cNvSpPr txBox="1"/>
          <p:nvPr/>
        </p:nvSpPr>
        <p:spPr>
          <a:xfrm>
            <a:off x="762000" y="76201"/>
            <a:ext cx="7924800" cy="609600"/>
          </a:xfrm>
          <a:prstGeom prst="rect">
            <a:avLst/>
          </a:prstGeom>
          <a:noFill/>
        </p:spPr>
        <p:txBody>
          <a:bodyPr wrap="square" rtlCol="0">
            <a:noAutofit/>
          </a:bodyPr>
          <a:lstStyle/>
          <a:p>
            <a:r>
              <a:rPr lang="en-US" sz="2800" dirty="0">
                <a:solidFill>
                  <a:schemeClr val="bg1"/>
                </a:solidFill>
                <a:latin typeface=" Arial"/>
              </a:rPr>
              <a:t>Privatized Housing - Tenant Bill of Rights</a:t>
            </a:r>
          </a:p>
        </p:txBody>
      </p:sp>
    </p:spTree>
    <p:extLst>
      <p:ext uri="{BB962C8B-B14F-4D97-AF65-F5344CB8AC3E}">
        <p14:creationId xmlns:p14="http://schemas.microsoft.com/office/powerpoint/2010/main" val="2454049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990600"/>
            <a:ext cx="8534400" cy="5309146"/>
          </a:xfrm>
          <a:prstGeom prst="rect">
            <a:avLst/>
          </a:prstGeom>
          <a:noFill/>
        </p:spPr>
        <p:txBody>
          <a:bodyPr wrap="square" rtlCol="0">
            <a:spAutoFit/>
          </a:bodyPr>
          <a:lstStyle/>
          <a:p>
            <a:pPr marL="285750" indent="-285750">
              <a:spcBef>
                <a:spcPts val="600"/>
              </a:spcBef>
              <a:spcAft>
                <a:spcPts val="600"/>
              </a:spcAft>
              <a:buFont typeface="Wingdings" panose="05000000000000000000" pitchFamily="2" charset="2"/>
              <a:buChar char="§"/>
            </a:pPr>
            <a:r>
              <a:rPr lang="en-US" sz="1600" dirty="0">
                <a:latin typeface=" Arial"/>
              </a:rPr>
              <a:t>You have the right to receive advice from military legal assistance on procedures involving mechanisms for resolving disputes with the property management company or property manager in include mediation, arbitration, and filing claims against the Landlord. (Right 12)</a:t>
            </a:r>
          </a:p>
          <a:p>
            <a:pPr marL="742950" lvl="1" indent="-285750">
              <a:spcBef>
                <a:spcPts val="600"/>
              </a:spcBef>
              <a:spcAft>
                <a:spcPts val="600"/>
              </a:spcAft>
              <a:buFont typeface="Courier New" panose="02070309020205020404" pitchFamily="49" charset="0"/>
              <a:buChar char="o"/>
            </a:pPr>
            <a:r>
              <a:rPr lang="en-US" sz="1600" dirty="0">
                <a:latin typeface=" Arial"/>
              </a:rPr>
              <a:t>JRTC &amp; Fort Polk Legal Assistance:  337-531-2580</a:t>
            </a:r>
          </a:p>
          <a:p>
            <a:pPr marL="285750" indent="-285750">
              <a:spcBef>
                <a:spcPts val="600"/>
              </a:spcBef>
              <a:spcAft>
                <a:spcPts val="600"/>
              </a:spcAft>
              <a:buFont typeface="Wingdings" panose="05000000000000000000" pitchFamily="2" charset="2"/>
              <a:buChar char="§"/>
            </a:pPr>
            <a:r>
              <a:rPr lang="en-US" sz="1600" dirty="0">
                <a:latin typeface=" Arial"/>
              </a:rPr>
              <a:t>You have the right to have multiple, convenient methods to communicate directly with the privatized Landlord maintenance staff, and to receive consistent, honest, accurate, straightforward and responsive communications. (Right 9)</a:t>
            </a:r>
          </a:p>
          <a:p>
            <a:pPr marL="285750" indent="-285750">
              <a:spcBef>
                <a:spcPts val="600"/>
              </a:spcBef>
              <a:spcAft>
                <a:spcPts val="600"/>
              </a:spcAft>
              <a:buFont typeface="Wingdings" panose="05000000000000000000" pitchFamily="2" charset="2"/>
              <a:buChar char="§"/>
            </a:pPr>
            <a:r>
              <a:rPr lang="en-US" sz="1600" dirty="0">
                <a:latin typeface=" Arial"/>
              </a:rPr>
              <a:t>You have the right to have access to an electronic work order system through which a tenant may request maintenance or repairs of a housing unit and track the progress of the work. (Right 10)</a:t>
            </a:r>
          </a:p>
          <a:p>
            <a:pPr marL="742950" lvl="1" indent="-285750">
              <a:spcBef>
                <a:spcPts val="600"/>
              </a:spcBef>
              <a:buFont typeface="Courier New" panose="02070309020205020404" pitchFamily="49" charset="0"/>
              <a:buChar char="o"/>
            </a:pPr>
            <a:r>
              <a:rPr lang="en-US" sz="1600" dirty="0" err="1">
                <a:latin typeface=" Arial"/>
              </a:rPr>
              <a:t>Corvias</a:t>
            </a:r>
            <a:r>
              <a:rPr lang="en-US" sz="1600" dirty="0">
                <a:latin typeface=" Arial"/>
              </a:rPr>
              <a:t> Property Management </a:t>
            </a:r>
          </a:p>
          <a:p>
            <a:pPr marL="731520" indent="-285750">
              <a:spcBef>
                <a:spcPts val="600"/>
              </a:spcBef>
              <a:buFont typeface="Courier New" panose="02070309020205020404" pitchFamily="49" charset="0"/>
              <a:buChar char="o"/>
            </a:pPr>
            <a:r>
              <a:rPr lang="en-US" sz="1600" dirty="0">
                <a:latin typeface=" Arial"/>
              </a:rPr>
              <a:t>Maintenance Work Order Hotline: 866-436-2047</a:t>
            </a:r>
          </a:p>
          <a:p>
            <a:pPr marL="731520" indent="-285750">
              <a:spcBef>
                <a:spcPts val="600"/>
              </a:spcBef>
              <a:buFont typeface="Courier New" panose="02070309020205020404" pitchFamily="49" charset="0"/>
              <a:buChar char="o"/>
            </a:pPr>
            <a:r>
              <a:rPr lang="en-US" sz="1600" dirty="0">
                <a:latin typeface=" Arial"/>
              </a:rPr>
              <a:t>Maintenance Shop Location: 7059 Magnolia Drive</a:t>
            </a:r>
          </a:p>
          <a:p>
            <a:pPr marL="731520" indent="-285750">
              <a:spcBef>
                <a:spcPts val="600"/>
              </a:spcBef>
              <a:buFont typeface="Courier New" panose="02070309020205020404" pitchFamily="49" charset="0"/>
              <a:buChar char="o"/>
            </a:pPr>
            <a:r>
              <a:rPr lang="en-US" sz="1600" dirty="0">
                <a:latin typeface=" Arial"/>
              </a:rPr>
              <a:t>Maintenance Website: www.FortPolkCorvias.residentportal.com</a:t>
            </a:r>
          </a:p>
          <a:p>
            <a:pPr marL="731520" indent="-285750">
              <a:spcBef>
                <a:spcPts val="600"/>
              </a:spcBef>
              <a:buFont typeface="Courier New" panose="02070309020205020404" pitchFamily="49" charset="0"/>
              <a:buChar char="o"/>
            </a:pPr>
            <a:r>
              <a:rPr lang="en-US" sz="1600" dirty="0">
                <a:latin typeface=" Arial"/>
              </a:rPr>
              <a:t>Maintenance Application: </a:t>
            </a:r>
            <a:r>
              <a:rPr lang="en-US" sz="1600" dirty="0" smtClean="0">
                <a:latin typeface=" Arial"/>
              </a:rPr>
              <a:t>www.FortPolkCorvias.residentportal.com</a:t>
            </a:r>
            <a:endParaRPr lang="en-US" sz="1600" dirty="0">
              <a:latin typeface=" Arial"/>
            </a:endParaRPr>
          </a:p>
          <a:p>
            <a:pPr marL="457200" indent="-457200">
              <a:spcBef>
                <a:spcPts val="600"/>
              </a:spcBef>
              <a:spcAft>
                <a:spcPts val="600"/>
              </a:spcAft>
              <a:buAutoNum type="arabicPeriod"/>
            </a:pPr>
            <a:endParaRPr lang="en-US" dirty="0">
              <a:latin typeface=" Arial"/>
            </a:endParaRPr>
          </a:p>
        </p:txBody>
      </p:sp>
      <p:sp>
        <p:nvSpPr>
          <p:cNvPr id="6" name="TextBox 5"/>
          <p:cNvSpPr txBox="1"/>
          <p:nvPr/>
        </p:nvSpPr>
        <p:spPr>
          <a:xfrm>
            <a:off x="762000" y="76201"/>
            <a:ext cx="7924800" cy="609600"/>
          </a:xfrm>
          <a:prstGeom prst="rect">
            <a:avLst/>
          </a:prstGeom>
          <a:noFill/>
        </p:spPr>
        <p:txBody>
          <a:bodyPr wrap="square" rtlCol="0">
            <a:noAutofit/>
          </a:bodyPr>
          <a:lstStyle/>
          <a:p>
            <a:r>
              <a:rPr lang="en-US" sz="2800" dirty="0">
                <a:solidFill>
                  <a:schemeClr val="bg1"/>
                </a:solidFill>
                <a:latin typeface=" Arial"/>
              </a:rPr>
              <a:t>Privatized Housing - Tenant Bill of Rights</a:t>
            </a:r>
          </a:p>
        </p:txBody>
      </p:sp>
    </p:spTree>
    <p:extLst>
      <p:ext uri="{BB962C8B-B14F-4D97-AF65-F5344CB8AC3E}">
        <p14:creationId xmlns:p14="http://schemas.microsoft.com/office/powerpoint/2010/main" val="1100487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0999" y="990600"/>
            <a:ext cx="8534401" cy="5970865"/>
          </a:xfrm>
          <a:prstGeom prst="rect">
            <a:avLst/>
          </a:prstGeom>
          <a:noFill/>
        </p:spPr>
        <p:txBody>
          <a:bodyPr wrap="square" rtlCol="0">
            <a:spAutoFit/>
          </a:bodyPr>
          <a:lstStyle/>
          <a:p>
            <a:pPr marL="285750" indent="-285750">
              <a:spcBef>
                <a:spcPts val="600"/>
              </a:spcBef>
              <a:spcAft>
                <a:spcPts val="600"/>
              </a:spcAft>
              <a:buFont typeface="Wingdings" panose="05000000000000000000" pitchFamily="2" charset="2"/>
              <a:buChar char="§"/>
            </a:pPr>
            <a:r>
              <a:rPr lang="en-US" sz="1600" dirty="0">
                <a:latin typeface=" Arial"/>
              </a:rPr>
              <a:t>You have the right to the following: (A) prompt and professional maintenance and repair; (B) to be informed of the required time frame for maintenance and repairs when a maintenance request is submitted; and (C) in the case of maintenance or repairs necessary to ensure habitability of a housing unit, to prompt  relocation into suitable lodging or other housing at no cost to the tenant until the maintenance or repairs are completed. (Right 11)</a:t>
            </a:r>
          </a:p>
          <a:p>
            <a:pPr marL="285750" indent="-285750">
              <a:spcBef>
                <a:spcPts val="600"/>
              </a:spcBef>
              <a:spcAft>
                <a:spcPts val="600"/>
              </a:spcAft>
              <a:buFont typeface="Wingdings" panose="05000000000000000000" pitchFamily="2" charset="2"/>
              <a:buChar char="§"/>
            </a:pPr>
            <a:r>
              <a:rPr lang="en-US" sz="1600" u="sng" dirty="0">
                <a:latin typeface=" Arial"/>
              </a:rPr>
              <a:t>D</a:t>
            </a:r>
            <a:r>
              <a:rPr lang="en-US" sz="1400" u="sng" dirty="0">
                <a:latin typeface=" Arial"/>
              </a:rPr>
              <a:t>isplaced Resident Policies</a:t>
            </a:r>
          </a:p>
          <a:p>
            <a:pPr marL="800100" lvl="1" indent="-342900">
              <a:buFont typeface="Courier New" panose="02070309020205020404" pitchFamily="49" charset="0"/>
              <a:buChar char="o"/>
            </a:pPr>
            <a:r>
              <a:rPr lang="en-US" sz="1500" dirty="0">
                <a:latin typeface=" Arial"/>
              </a:rPr>
              <a:t>ASAIE&amp;E Memorandum, SAIE, Feb 14, 2020, Army Residential Communities Initiative Company Minimum Standard Resident Displacement Guidelines</a:t>
            </a:r>
          </a:p>
          <a:p>
            <a:pPr marL="800100" lvl="1" indent="-342900">
              <a:buFont typeface="Courier New" panose="02070309020205020404" pitchFamily="49" charset="0"/>
              <a:buChar char="o"/>
            </a:pPr>
            <a:r>
              <a:rPr lang="en-US" sz="1500" dirty="0">
                <a:latin typeface=" Arial"/>
              </a:rPr>
              <a:t>ASAIE&amp;E Memorandum, SAIE, Jan 23, 2020, Subject: Procedures for Approving Privatized Housing Habitability after Remediation, Mitigation, Stabilization and abatement</a:t>
            </a:r>
          </a:p>
          <a:p>
            <a:pPr marL="800100" lvl="1" indent="-342900">
              <a:buFont typeface="Courier New" panose="02070309020205020404" pitchFamily="49" charset="0"/>
              <a:buChar char="o"/>
            </a:pPr>
            <a:r>
              <a:rPr lang="en-US" sz="1500" dirty="0">
                <a:latin typeface=" Arial"/>
              </a:rPr>
              <a:t>IMCOM Memorandum, Headquarters Installation Management Command, IMPW-H, JAN 31 2020, subject: Procedures for Certifying Housing Habitability for Army Family Housing, Leased Housing, Unaccompanied Housing and Privatized Homes </a:t>
            </a:r>
          </a:p>
          <a:p>
            <a:pPr marL="800100" lvl="1" indent="-342900">
              <a:buFont typeface="Courier New" panose="02070309020205020404" pitchFamily="49" charset="0"/>
              <a:buChar char="o"/>
            </a:pPr>
            <a:r>
              <a:rPr lang="en-US" sz="1500" dirty="0">
                <a:latin typeface=" Arial"/>
              </a:rPr>
              <a:t>IMCOM Memorandum, Headquarters Installation Management Command, IMPW-H, MAR 11 2020, subject: Command Guidance Army Residential Communities Initiative (RCI) Company Minimum Standard Resident Displacement Guidelines</a:t>
            </a:r>
          </a:p>
          <a:p>
            <a:pPr marL="800100" lvl="1" indent="-342900">
              <a:buFont typeface="Courier New" panose="02070309020205020404" pitchFamily="49" charset="0"/>
              <a:buChar char="o"/>
            </a:pPr>
            <a:r>
              <a:rPr lang="en-US" sz="1500" dirty="0">
                <a:latin typeface=" Arial"/>
              </a:rPr>
              <a:t>ASA IE&amp;E Memorandum, </a:t>
            </a:r>
            <a:r>
              <a:rPr lang="en-US" sz="1400" dirty="0">
                <a:latin typeface=" Arial"/>
              </a:rPr>
              <a:t>“Housing Maintenance Quality Assurance and Environmental Hazard Oversight Program” provides clear standards and details of required oversight of Army housing maintenance</a:t>
            </a:r>
            <a:endParaRPr lang="en-US" sz="1400" dirty="0">
              <a:solidFill>
                <a:srgbClr val="FF0000"/>
              </a:solidFill>
              <a:latin typeface=" Arial"/>
            </a:endParaRPr>
          </a:p>
          <a:p>
            <a:pPr marL="1200150" lvl="2" indent="-285750">
              <a:buFont typeface="Arial" panose="020B0604020202020204" pitchFamily="34" charset="0"/>
              <a:buChar char="•"/>
            </a:pPr>
            <a:endParaRPr lang="en-US" sz="1400" dirty="0">
              <a:solidFill>
                <a:srgbClr val="FF0000"/>
              </a:solidFill>
              <a:latin typeface=" Arial"/>
            </a:endParaRPr>
          </a:p>
          <a:p>
            <a:pPr marL="285750" indent="-285750">
              <a:buFont typeface="Wingdings" panose="05000000000000000000" pitchFamily="2" charset="2"/>
              <a:buChar char="§"/>
            </a:pPr>
            <a:endParaRPr lang="en-US" sz="1600" dirty="0">
              <a:latin typeface=" Arial"/>
            </a:endParaRPr>
          </a:p>
          <a:p>
            <a:pPr marL="285750" indent="-285750">
              <a:buFont typeface="Wingdings" panose="05000000000000000000" pitchFamily="2" charset="2"/>
              <a:buChar char="§"/>
            </a:pPr>
            <a:endParaRPr lang="en-US" sz="1600" dirty="0">
              <a:latin typeface=" Arial"/>
            </a:endParaRPr>
          </a:p>
          <a:p>
            <a:pPr marL="457200" indent="-457200">
              <a:buAutoNum type="arabicPeriod"/>
            </a:pPr>
            <a:endParaRPr lang="en-US" sz="1600" dirty="0">
              <a:latin typeface=" Arial"/>
            </a:endParaRPr>
          </a:p>
        </p:txBody>
      </p:sp>
      <p:sp>
        <p:nvSpPr>
          <p:cNvPr id="5" name="TextBox 4"/>
          <p:cNvSpPr txBox="1"/>
          <p:nvPr/>
        </p:nvSpPr>
        <p:spPr>
          <a:xfrm>
            <a:off x="304800" y="6352401"/>
            <a:ext cx="4953000" cy="276999"/>
          </a:xfrm>
          <a:prstGeom prst="rect">
            <a:avLst/>
          </a:prstGeom>
          <a:noFill/>
        </p:spPr>
        <p:txBody>
          <a:bodyPr wrap="square" rtlCol="0">
            <a:spAutoFit/>
          </a:bodyPr>
          <a:lstStyle/>
          <a:p>
            <a:r>
              <a:rPr lang="en-US" sz="1200" i="1" dirty="0" smtClean="0">
                <a:latin typeface=" Arial"/>
              </a:rPr>
              <a:t>* Copy </a:t>
            </a:r>
            <a:r>
              <a:rPr lang="en-US" sz="1200" i="1" dirty="0" smtClean="0">
                <a:latin typeface=" Arial"/>
              </a:rPr>
              <a:t>of Tenant Bill of Rights is available </a:t>
            </a:r>
            <a:r>
              <a:rPr lang="en-US" sz="1200" i="1" dirty="0" smtClean="0">
                <a:latin typeface=" Arial"/>
              </a:rPr>
              <a:t>upon request</a:t>
            </a:r>
            <a:endParaRPr lang="en-US" sz="1200" i="1" dirty="0">
              <a:latin typeface=" Arial"/>
            </a:endParaRPr>
          </a:p>
        </p:txBody>
      </p:sp>
      <p:sp>
        <p:nvSpPr>
          <p:cNvPr id="6" name="TextBox 5"/>
          <p:cNvSpPr txBox="1"/>
          <p:nvPr/>
        </p:nvSpPr>
        <p:spPr>
          <a:xfrm>
            <a:off x="762000" y="76201"/>
            <a:ext cx="7924800" cy="609600"/>
          </a:xfrm>
          <a:prstGeom prst="rect">
            <a:avLst/>
          </a:prstGeom>
          <a:noFill/>
        </p:spPr>
        <p:txBody>
          <a:bodyPr wrap="square" rtlCol="0">
            <a:noAutofit/>
          </a:bodyPr>
          <a:lstStyle/>
          <a:p>
            <a:r>
              <a:rPr lang="en-US" sz="2800" dirty="0">
                <a:solidFill>
                  <a:schemeClr val="bg1"/>
                </a:solidFill>
                <a:latin typeface=" Arial"/>
              </a:rPr>
              <a:t>Privatized Housing - Tenant Bill of Rights</a:t>
            </a:r>
          </a:p>
        </p:txBody>
      </p:sp>
    </p:spTree>
    <p:extLst>
      <p:ext uri="{BB962C8B-B14F-4D97-AF65-F5344CB8AC3E}">
        <p14:creationId xmlns:p14="http://schemas.microsoft.com/office/powerpoint/2010/main" val="3906090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914400"/>
            <a:ext cx="8305800" cy="5181600"/>
          </a:xfrm>
          <a:prstGeom prst="rect">
            <a:avLst/>
          </a:prstGeom>
          <a:noFill/>
        </p:spPr>
        <p:txBody>
          <a:bodyPr wrap="square" rtlCol="0">
            <a:noAutofit/>
          </a:bodyPr>
          <a:lstStyle/>
          <a:p>
            <a:pPr marL="285750" indent="-285750">
              <a:spcBef>
                <a:spcPts val="600"/>
              </a:spcBef>
              <a:spcAft>
                <a:spcPts val="600"/>
              </a:spcAft>
              <a:buFont typeface="Wingdings" panose="05000000000000000000" pitchFamily="2" charset="2"/>
              <a:buChar char="§"/>
            </a:pPr>
            <a:r>
              <a:rPr lang="en-US" sz="1400" dirty="0">
                <a:latin typeface=" Arial"/>
              </a:rPr>
              <a:t>Resident agrees to notify the property management team when maintenance is required. Maintenance work orders may be placed via telephone call, email, fax, in person, or through the resident work order portal. Residents can track the progress of their work order through the resident portal at : www.FortPolkCorvias.residentportal.com or by contacting the Maintenance Work Order Hotline at:1-866-436-2047. Routine work orders are generally completed within 10 working days.</a:t>
            </a:r>
          </a:p>
          <a:p>
            <a:pPr marL="1200150" lvl="2" indent="-285750">
              <a:spcBef>
                <a:spcPts val="600"/>
              </a:spcBef>
              <a:spcAft>
                <a:spcPts val="600"/>
              </a:spcAft>
              <a:buFont typeface="Wingdings" panose="05000000000000000000" pitchFamily="2" charset="2"/>
              <a:buChar char="§"/>
            </a:pPr>
            <a:r>
              <a:rPr lang="en-US" sz="1400" dirty="0">
                <a:latin typeface=" Arial"/>
              </a:rPr>
              <a:t>Emergency Work Orders – immediate threat of life, security or property and responded to quickly to resolve the emergency. Emergencies include but not limited to electrical shorts or sparking, inoperable stove or oven, hot water outage and frozen pipes. </a:t>
            </a:r>
          </a:p>
          <a:p>
            <a:pPr marL="1657350" lvl="3" indent="-285750">
              <a:spcBef>
                <a:spcPts val="600"/>
              </a:spcBef>
              <a:spcAft>
                <a:spcPts val="600"/>
              </a:spcAft>
              <a:buFont typeface="Wingdings" panose="05000000000000000000" pitchFamily="2" charset="2"/>
              <a:buChar char="§"/>
            </a:pPr>
            <a:r>
              <a:rPr lang="en-US" sz="1400" dirty="0">
                <a:latin typeface=" Arial"/>
              </a:rPr>
              <a:t>Life / Health / Safety Work Orders – issues pertaining to life, health and safety and responded to as an Emergency. Includes environmental concerns, HVAC issues during extreme conditions and water infiltration. </a:t>
            </a:r>
          </a:p>
          <a:p>
            <a:pPr marL="1200150" lvl="2" indent="-285750">
              <a:spcBef>
                <a:spcPts val="600"/>
              </a:spcBef>
              <a:spcAft>
                <a:spcPts val="600"/>
              </a:spcAft>
              <a:buFont typeface="Wingdings" panose="05000000000000000000" pitchFamily="2" charset="2"/>
              <a:buChar char="§"/>
            </a:pPr>
            <a:r>
              <a:rPr lang="en-US" sz="1400" dirty="0">
                <a:latin typeface=" Arial"/>
              </a:rPr>
              <a:t>Routine Work Orders – requests serving to maintain the home in good working order. Routine maintenance includes repairs on slow drains, light bulb replacements and air filter replacements. </a:t>
            </a:r>
          </a:p>
          <a:p>
            <a:pPr>
              <a:spcBef>
                <a:spcPts val="600"/>
              </a:spcBef>
              <a:spcAft>
                <a:spcPts val="600"/>
              </a:spcAft>
            </a:pPr>
            <a:r>
              <a:rPr lang="en-US" sz="1600" i="1" dirty="0">
                <a:latin typeface=" Arial"/>
              </a:rPr>
              <a:t>Work order or maintenance ticket to be closed only once </a:t>
            </a:r>
            <a:r>
              <a:rPr lang="en-US" sz="1600" i="1" dirty="0" smtClean="0">
                <a:latin typeface=" Arial"/>
              </a:rPr>
              <a:t>the </a:t>
            </a:r>
            <a:r>
              <a:rPr lang="en-US" sz="1600" i="1" dirty="0">
                <a:latin typeface=" Arial"/>
              </a:rPr>
              <a:t>tenant and Installation Housing Office signs </a:t>
            </a:r>
            <a:r>
              <a:rPr lang="en-US" sz="1600" i="1" dirty="0" smtClean="0">
                <a:latin typeface=" Arial"/>
              </a:rPr>
              <a:t>off.</a:t>
            </a:r>
            <a:endParaRPr lang="en-US" sz="1600" i="1" dirty="0">
              <a:latin typeface=" Arial"/>
            </a:endParaRPr>
          </a:p>
        </p:txBody>
      </p:sp>
      <p:sp>
        <p:nvSpPr>
          <p:cNvPr id="5" name="TextBox 4"/>
          <p:cNvSpPr txBox="1"/>
          <p:nvPr/>
        </p:nvSpPr>
        <p:spPr>
          <a:xfrm>
            <a:off x="762000" y="76201"/>
            <a:ext cx="7924800" cy="609600"/>
          </a:xfrm>
          <a:prstGeom prst="rect">
            <a:avLst/>
          </a:prstGeom>
          <a:noFill/>
        </p:spPr>
        <p:txBody>
          <a:bodyPr wrap="square" rtlCol="0">
            <a:noAutofit/>
          </a:bodyPr>
          <a:lstStyle/>
          <a:p>
            <a:r>
              <a:rPr lang="en-US" sz="2800" dirty="0">
                <a:solidFill>
                  <a:schemeClr val="bg1"/>
                </a:solidFill>
                <a:latin typeface=" Arial"/>
              </a:rPr>
              <a:t>Privatized Housing - Tenant Bill of Rights</a:t>
            </a:r>
          </a:p>
        </p:txBody>
      </p:sp>
    </p:spTree>
    <p:extLst>
      <p:ext uri="{BB962C8B-B14F-4D97-AF65-F5344CB8AC3E}">
        <p14:creationId xmlns:p14="http://schemas.microsoft.com/office/powerpoint/2010/main" val="1879674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7_Content Slide Master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Content Slide Master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9_Content Slide Master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0_Content Slide Master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1_Content Slide Master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DC15FA707CBFA41938D0ADE508444C4" ma:contentTypeVersion="" ma:contentTypeDescription="Create a new document." ma:contentTypeScope="" ma:versionID="23bd83e4213be12f17b4601610dac6cf">
  <xsd:schema xmlns:xsd="http://www.w3.org/2001/XMLSchema" xmlns:xs="http://www.w3.org/2001/XMLSchema" xmlns:p="http://schemas.microsoft.com/office/2006/metadata/properties" targetNamespace="http://schemas.microsoft.com/office/2006/metadata/properties" ma:root="true" ma:fieldsID="b2384c6cc0088fcedbaf6edaf557def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AE38D0B-6E5D-460E-94D4-E337833811E9}">
  <ds:schemaRefs>
    <ds:schemaRef ds:uri="http://schemas.microsoft.com/sharepoint/v3/contenttype/forms"/>
  </ds:schemaRefs>
</ds:datastoreItem>
</file>

<file path=customXml/itemProps2.xml><?xml version="1.0" encoding="utf-8"?>
<ds:datastoreItem xmlns:ds="http://schemas.openxmlformats.org/officeDocument/2006/customXml" ds:itemID="{B1B2D75C-033F-4D3C-8AED-113833DAD7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5B93D3B-366D-4D4F-8075-6D60B966F8A0}">
  <ds:schemaRef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10266</TotalTime>
  <Words>2447</Words>
  <Application>Microsoft Office PowerPoint</Application>
  <PresentationFormat>On-screen Show (4:3)</PresentationFormat>
  <Paragraphs>119</Paragraphs>
  <Slides>18</Slides>
  <Notes>1</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18</vt:i4>
      </vt:variant>
    </vt:vector>
  </HeadingPairs>
  <TitlesOfParts>
    <vt:vector size="30" baseType="lpstr">
      <vt:lpstr> Arial</vt:lpstr>
      <vt:lpstr>Arial</vt:lpstr>
      <vt:lpstr>Calibri</vt:lpstr>
      <vt:lpstr>Calibri Light</vt:lpstr>
      <vt:lpstr>Courier New</vt:lpstr>
      <vt:lpstr>Verdana</vt:lpstr>
      <vt:lpstr>Wingdings</vt:lpstr>
      <vt:lpstr>7_Content Slide Master Template</vt:lpstr>
      <vt:lpstr>8_Content Slide Master Template</vt:lpstr>
      <vt:lpstr>9_Content Slide Master Template</vt:lpstr>
      <vt:lpstr>10_Content Slide Master Template</vt:lpstr>
      <vt:lpstr>11_Content Slide Master Template</vt:lpstr>
      <vt:lpstr>Installation Housing Office  Plain Language Briefing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Fitton, Jeffrey J Mr CIV USA IMCOM HQ</dc:creator>
  <cp:lastModifiedBy>Bradford, Thomas C CIV USA IMCOM</cp:lastModifiedBy>
  <cp:revision>524</cp:revision>
  <cp:lastPrinted>2020-01-09T13:59:20Z</cp:lastPrinted>
  <dcterms:created xsi:type="dcterms:W3CDTF">2019-09-11T15:17:14Z</dcterms:created>
  <dcterms:modified xsi:type="dcterms:W3CDTF">2020-07-27T14:20:23Z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2019-08-27T00:00:00Z</vt:filetime>
  </property>
  <property fmtid="{D5CDD505-2E9C-101B-9397-08002B2CF9AE}" pid="3" name="LastSaved">
    <vt:filetime>2019-09-11T00:00:00Z</vt:filetime>
  </property>
  <property fmtid="{D5CDD505-2E9C-101B-9397-08002B2CF9AE}" pid="4" name="ContentTypeId">
    <vt:lpwstr>0x010100BDC15FA707CBFA41938D0ADE508444C4</vt:lpwstr>
  </property>
</Properties>
</file>