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72" r:id="rId3"/>
  </p:sldMasterIdLst>
  <p:notesMasterIdLst>
    <p:notesMasterId r:id="rId5"/>
  </p:notesMasterIdLst>
  <p:sldIdLst>
    <p:sldId id="293" r:id="rId4"/>
  </p:sldIdLst>
  <p:sldSz cx="10058400" cy="7315200"/>
  <p:notesSz cx="7010400" cy="9296400"/>
  <p:defaultTextStyle>
    <a:defPPr>
      <a:defRPr lang="en-US"/>
    </a:defPPr>
    <a:lvl1pPr marL="0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714" autoAdjust="0"/>
  </p:normalViewPr>
  <p:slideViewPr>
    <p:cSldViewPr snapToGrid="0">
      <p:cViewPr varScale="1">
        <p:scale>
          <a:sx n="98" d="100"/>
          <a:sy n="98" d="100"/>
        </p:scale>
        <p:origin x="13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E28CD4-B46F-4740-A1F0-4158116A0CD7}" type="datetimeFigureOut">
              <a:rPr lang="en-US" smtClean="0"/>
              <a:t>7/25/2019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49375" y="1162050"/>
            <a:ext cx="431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D99428-EB41-4402-96AF-61B7207256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5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49375" y="1162050"/>
            <a:ext cx="43116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99428-EB41-4402-96AF-61B72072562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97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426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811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5"/>
            <a:ext cx="509206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995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053255"/>
            <a:ext cx="509206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74945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5956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89467"/>
            <a:ext cx="2168843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6782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Slide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55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of Brief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83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97187"/>
            <a:ext cx="854964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420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9236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823722"/>
            <a:ext cx="867537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895429"/>
            <a:ext cx="867537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34085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6500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8"/>
            <a:ext cx="867537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793241"/>
            <a:ext cx="427613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672080"/>
            <a:ext cx="4276130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2582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361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3"/>
          <a:srcRect t="44063" b="11873"/>
          <a:stretch/>
        </p:blipFill>
        <p:spPr>
          <a:xfrm flipV="1">
            <a:off x="0" y="6789913"/>
            <a:ext cx="10058400" cy="52528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/>
          <a:srcRect t="-1" b="11873"/>
          <a:stretch/>
        </p:blipFill>
        <p:spPr>
          <a:xfrm flipH="1" flipV="1">
            <a:off x="-9670" y="0"/>
            <a:ext cx="10068071" cy="1050575"/>
          </a:xfrm>
          <a:prstGeom prst="rect">
            <a:avLst/>
          </a:prstGeom>
        </p:spPr>
      </p:pic>
      <p:sp>
        <p:nvSpPr>
          <p:cNvPr id="30" name="Subtitle 2"/>
          <p:cNvSpPr txBox="1">
            <a:spLocks/>
          </p:cNvSpPr>
          <p:nvPr userDrawn="1"/>
        </p:nvSpPr>
        <p:spPr>
          <a:xfrm>
            <a:off x="-9670" y="5012739"/>
            <a:ext cx="10068071" cy="1505222"/>
          </a:xfrm>
          <a:prstGeom prst="rect">
            <a:avLst/>
          </a:prstGeom>
        </p:spPr>
        <p:txBody>
          <a:bodyPr vert="horz" lIns="97536" tIns="48768" rIns="97536" bIns="48768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876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92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Installation Management Command integrates and delivers</a:t>
            </a:r>
          </a:p>
          <a:p>
            <a:pPr marL="0" marR="0" lvl="0" indent="0" algn="ctr" defTabSz="4876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92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base support to enable readiness for a globally-responsive Army</a:t>
            </a:r>
          </a:p>
          <a:p>
            <a:pPr marL="0" marR="0" lvl="0" indent="0" algn="ctr" defTabSz="4876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92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 are the Army’s Home  </a:t>
            </a:r>
            <a:endParaRPr kumimoji="0" lang="en-US" sz="2133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7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Serving the Rugged Professional </a:t>
            </a:r>
          </a:p>
          <a:p>
            <a:pPr marL="0" marR="0" lvl="0" indent="0" algn="ctr" defTabSz="4876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92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7653" y="379005"/>
            <a:ext cx="1052871" cy="49422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418071" y="7086946"/>
            <a:ext cx="2640330" cy="223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53" dirty="0" smtClean="0">
                <a:latin typeface="Arial" panose="020B0604020202020204" pitchFamily="34" charset="0"/>
                <a:cs typeface="Arial" panose="020B0604020202020204" pitchFamily="34" charset="0"/>
              </a:rPr>
              <a:t>280830APR2017</a:t>
            </a:r>
            <a:endParaRPr lang="en-US" sz="8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5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/>
          <a:srcRect t="-1" b="11873"/>
          <a:stretch/>
        </p:blipFill>
        <p:spPr>
          <a:xfrm>
            <a:off x="0" y="6264625"/>
            <a:ext cx="10058400" cy="10505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5"/>
          <a:srcRect t="28484" b="-1"/>
          <a:stretch/>
        </p:blipFill>
        <p:spPr>
          <a:xfrm>
            <a:off x="0" y="1"/>
            <a:ext cx="10058400" cy="956464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8889431" y="6486372"/>
            <a:ext cx="1051796" cy="494225"/>
            <a:chOff x="8081301" y="6080974"/>
            <a:chExt cx="956178" cy="463336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8511257" y="6080974"/>
              <a:ext cx="526222" cy="435185"/>
              <a:chOff x="8503764" y="6062881"/>
              <a:chExt cx="526222" cy="435185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8503764" y="6062881"/>
                <a:ext cx="0" cy="435185"/>
              </a:xfrm>
              <a:prstGeom prst="line">
                <a:avLst/>
              </a:prstGeom>
              <a:ln w="9525" cmpd="sng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 descr="IMCOM.pn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85280" y="6062881"/>
                <a:ext cx="444706" cy="414134"/>
              </a:xfrm>
              <a:prstGeom prst="rect">
                <a:avLst/>
              </a:prstGeom>
            </p:spPr>
          </p:pic>
        </p:grp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8081301" y="6080974"/>
              <a:ext cx="341406" cy="463336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 userDrawn="1"/>
        </p:nvSpPr>
        <p:spPr>
          <a:xfrm>
            <a:off x="7418071" y="7086946"/>
            <a:ext cx="2640330" cy="223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53" dirty="0" smtClean="0">
                <a:latin typeface="Arial" panose="020B0604020202020204" pitchFamily="34" charset="0"/>
                <a:cs typeface="Arial" panose="020B0604020202020204" pitchFamily="34" charset="0"/>
              </a:rPr>
              <a:t>150830DEC2017</a:t>
            </a:r>
            <a:endParaRPr lang="en-US" sz="8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8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8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8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/>
          <a:srcRect t="-1" b="11873"/>
          <a:stretch/>
        </p:blipFill>
        <p:spPr>
          <a:xfrm>
            <a:off x="0" y="6264625"/>
            <a:ext cx="10058400" cy="10505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/>
          <a:srcRect t="28484" b="-1"/>
          <a:stretch/>
        </p:blipFill>
        <p:spPr>
          <a:xfrm>
            <a:off x="0" y="1"/>
            <a:ext cx="10058400" cy="956464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8889431" y="6486372"/>
            <a:ext cx="1051796" cy="494225"/>
            <a:chOff x="8081301" y="6080974"/>
            <a:chExt cx="956178" cy="463336"/>
          </a:xfrm>
        </p:grpSpPr>
        <p:grpSp>
          <p:nvGrpSpPr>
            <p:cNvPr id="10" name="Group 9"/>
            <p:cNvGrpSpPr/>
            <p:nvPr userDrawn="1"/>
          </p:nvGrpSpPr>
          <p:grpSpPr>
            <a:xfrm>
              <a:off x="8511257" y="6080974"/>
              <a:ext cx="526222" cy="435185"/>
              <a:chOff x="8503764" y="6062881"/>
              <a:chExt cx="526222" cy="43518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8503764" y="6062881"/>
                <a:ext cx="0" cy="435185"/>
              </a:xfrm>
              <a:prstGeom prst="line">
                <a:avLst/>
              </a:prstGeom>
              <a:ln w="9525" cmpd="sng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3" name="Picture 12" descr="IMCOM.png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85280" y="6062881"/>
                <a:ext cx="444706" cy="414134"/>
              </a:xfrm>
              <a:prstGeom prst="rect">
                <a:avLst/>
              </a:prstGeom>
            </p:spPr>
          </p:pic>
        </p:grp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8081301" y="6080974"/>
              <a:ext cx="341406" cy="463336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 userDrawn="1"/>
        </p:nvSpPr>
        <p:spPr>
          <a:xfrm>
            <a:off x="7418071" y="7086946"/>
            <a:ext cx="2640330" cy="223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53" dirty="0" smtClean="0">
                <a:latin typeface="Arial" panose="020B0604020202020204" pitchFamily="34" charset="0"/>
                <a:cs typeface="Arial" panose="020B0604020202020204" pitchFamily="34" charset="0"/>
              </a:rPr>
              <a:t>150830DEC2017</a:t>
            </a:r>
            <a:endParaRPr lang="en-US" sz="8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08386" y="127807"/>
            <a:ext cx="8441629" cy="40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800" b="1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8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JRTC &amp; Fort Polk, Facility - Fire Extinguisher Disposal and Recycling by DPW-ENRMD-CMB</a:t>
            </a:r>
            <a:endParaRPr lang="en-US" sz="28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026" y="4826383"/>
            <a:ext cx="9494349" cy="15696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EXECUTIVE </a:t>
            </a:r>
            <a:r>
              <a:rPr lang="en-US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SUMMARY: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DPW-ENRMD-CMB-HW implemented facility fire extinguisher disposal procedures in 2017 for expired or unserviceable facility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extinguishers.  All facility fire extinguishers can be turned in at the HW Office, located at Building 4369.  Customers are required to provide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name,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unit/organization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building/facility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number. Exchanges or refills are not provided.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DPW-ENRMD-CMB-HW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neutralize the old fire extinguishers, deform them with a band saw, and place them in a roll-off-hopper for pick up and recycling by the QRP.  All vehicle fire extinguishers can be turned in at the LRC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Extinguisher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hop, building 7386.  Customers submit a service request to the LRC during turn-in of vehicle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extinguishers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The LRC Fire Extinguisher Shop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neutralize the old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vehicle fire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extinguishers,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deform them,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place them in a roll off hopper for pick up and recycling by the QRP.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52401" y="34232"/>
            <a:ext cx="197042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7536" tIns="48768" rIns="97536" bIns="4876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84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2401" y="2960312"/>
            <a:ext cx="197042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7536" tIns="48768" rIns="97536" bIns="4876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84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2401" y="4717992"/>
            <a:ext cx="197042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7536" tIns="48768" rIns="97536" bIns="4876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84" dirty="0"/>
          </a:p>
        </p:txBody>
      </p:sp>
      <p:sp>
        <p:nvSpPr>
          <p:cNvPr id="6" name="TextBox 5"/>
          <p:cNvSpPr txBox="1"/>
          <p:nvPr/>
        </p:nvSpPr>
        <p:spPr>
          <a:xfrm>
            <a:off x="6842048" y="1024839"/>
            <a:ext cx="2934327" cy="37651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MISSION:</a:t>
            </a: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 dispose of, deactivate and scrap expired or unserviceable fire extinguishers assigned to installation facilities</a:t>
            </a:r>
          </a:p>
          <a:p>
            <a:endParaRPr lang="en-US" sz="1000" u="sng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WHO: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DPW-ENRMD-CMB (Compliance Management Branch), Hazardous Waste (HW), Qualified Recycling Program (QRP), and Logistics Readiness Center (LRC)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WHAT: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Scrap fire extinguishers and sell the metal</a:t>
            </a:r>
          </a:p>
          <a:p>
            <a:endParaRPr lang="en-US" sz="1000" b="1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n-US" sz="12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support</a:t>
            </a:r>
          </a:p>
          <a:p>
            <a:endParaRPr 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WHERE:</a:t>
            </a: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JRTC &amp; Fort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HW BLDG 4369 and QRP BLDG 3622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sz="12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minimize disposal cost and generate QRP funds for the installation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" descr="C:\Users\timothy.fitzgerald1\Desktop\Fort Polk Fire Extinguisher Reclamation 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026" y="2878862"/>
            <a:ext cx="1994322" cy="1856518"/>
          </a:xfrm>
          <a:prstGeom prst="rect">
            <a:avLst/>
          </a:prstGeom>
          <a:ln w="19050" cap="sq">
            <a:solidFill>
              <a:schemeClr val="tx1"/>
            </a:solidFill>
            <a:miter lim="800000"/>
          </a:ln>
          <a:effectLst/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9"/>
          <a:stretch/>
        </p:blipFill>
        <p:spPr>
          <a:xfrm>
            <a:off x="282027" y="1024839"/>
            <a:ext cx="2024446" cy="155313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0" b="3455"/>
          <a:stretch/>
        </p:blipFill>
        <p:spPr>
          <a:xfrm rot="5400000">
            <a:off x="5078854" y="1184478"/>
            <a:ext cx="1666416" cy="134713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3" name="Picture 1" descr="phot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4994577" y="3144326"/>
            <a:ext cx="1834969" cy="13471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grpSp>
        <p:nvGrpSpPr>
          <p:cNvPr id="12" name="Group 11"/>
          <p:cNvGrpSpPr/>
          <p:nvPr/>
        </p:nvGrpSpPr>
        <p:grpSpPr>
          <a:xfrm>
            <a:off x="2665595" y="1830074"/>
            <a:ext cx="2316480" cy="2260475"/>
            <a:chOff x="6552854" y="1245040"/>
            <a:chExt cx="5677196" cy="584305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00" r="17821"/>
            <a:stretch/>
          </p:blipFill>
          <p:spPr>
            <a:xfrm>
              <a:off x="6552854" y="1245040"/>
              <a:ext cx="5677196" cy="5843051"/>
            </a:xfrm>
            <a:prstGeom prst="rect">
              <a:avLst/>
            </a:prstGeom>
            <a:ln w="19050" cap="sq">
              <a:solidFill>
                <a:srgbClr val="000000"/>
              </a:solidFill>
              <a:miter lim="800000"/>
            </a:ln>
            <a:effectLst/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3424" y="1670778"/>
              <a:ext cx="539193" cy="4151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COM Briefin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 Master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tent Slide Master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2012</TotalTime>
  <Words>250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IMCOM Briefing Template</vt:lpstr>
      <vt:lpstr>Content Slide Master Template</vt:lpstr>
      <vt:lpstr>1_Content Slide Master Template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katy.d.carter2</dc:creator>
  <cp:lastModifiedBy>Stubbs, Karen Ms CIV USA IMCOM</cp:lastModifiedBy>
  <cp:revision>185</cp:revision>
  <cp:lastPrinted>2019-07-24T13:47:42Z</cp:lastPrinted>
  <dcterms:created xsi:type="dcterms:W3CDTF">2016-08-03T18:26:40Z</dcterms:created>
  <dcterms:modified xsi:type="dcterms:W3CDTF">2019-07-25T13:09:01Z</dcterms:modified>
</cp:coreProperties>
</file>