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903" r:id="rId4"/>
    <p:sldMasterId id="2147483936" r:id="rId5"/>
  </p:sldMasterIdLst>
  <p:notesMasterIdLst>
    <p:notesMasterId r:id="rId24"/>
  </p:notesMasterIdLst>
  <p:handoutMasterIdLst>
    <p:handoutMasterId r:id="rId25"/>
  </p:handoutMasterIdLst>
  <p:sldIdLst>
    <p:sldId id="410" r:id="rId6"/>
    <p:sldId id="448" r:id="rId7"/>
    <p:sldId id="433" r:id="rId8"/>
    <p:sldId id="450" r:id="rId9"/>
    <p:sldId id="447" r:id="rId10"/>
    <p:sldId id="441" r:id="rId11"/>
    <p:sldId id="442" r:id="rId12"/>
    <p:sldId id="445" r:id="rId13"/>
    <p:sldId id="446" r:id="rId14"/>
    <p:sldId id="412" r:id="rId15"/>
    <p:sldId id="443" r:id="rId16"/>
    <p:sldId id="416" r:id="rId17"/>
    <p:sldId id="414" r:id="rId18"/>
    <p:sldId id="421" r:id="rId19"/>
    <p:sldId id="415" r:id="rId20"/>
    <p:sldId id="449" r:id="rId21"/>
    <p:sldId id="418" r:id="rId22"/>
    <p:sldId id="444" r:id="rId23"/>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lides" id="{7176A692-8E4B-4F77-BB69-55822E4B5BE7}">
          <p14:sldIdLst>
            <p14:sldId id="410"/>
            <p14:sldId id="448"/>
            <p14:sldId id="433"/>
            <p14:sldId id="450"/>
            <p14:sldId id="447"/>
            <p14:sldId id="441"/>
            <p14:sldId id="442"/>
            <p14:sldId id="445"/>
            <p14:sldId id="446"/>
            <p14:sldId id="412"/>
            <p14:sldId id="443"/>
            <p14:sldId id="416"/>
            <p14:sldId id="414"/>
            <p14:sldId id="421"/>
            <p14:sldId id="415"/>
            <p14:sldId id="449"/>
            <p14:sldId id="418"/>
            <p14:sldId id="444"/>
          </p14:sldIdLst>
        </p14:section>
      </p14:sectionLst>
    </p:ext>
    <p:ext uri="{EFAFB233-063F-42B5-8137-9DF3F51BA10A}">
      <p15:sldGuideLst xmlns:p15="http://schemas.microsoft.com/office/powerpoint/2012/main">
        <p15:guide id="1" pos="1344" userDrawn="1">
          <p15:clr>
            <a:srgbClr val="A4A3A4"/>
          </p15:clr>
        </p15:guide>
        <p15:guide id="2" orient="horz" pos="2160">
          <p15:clr>
            <a:srgbClr val="A4A3A4"/>
          </p15:clr>
        </p15:guide>
        <p15:guide id="3" pos="74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24BA"/>
    <a:srgbClr val="009A46"/>
    <a:srgbClr val="005024"/>
    <a:srgbClr val="96EAAA"/>
    <a:srgbClr val="77E391"/>
    <a:srgbClr val="FF3300"/>
    <a:srgbClr val="BBE0E3"/>
    <a:srgbClr val="FFE48F"/>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594566-C5A7-EEC6-D0F1-B20DB1B2204F}" v="27" dt="2025-02-12T17:06:28.183"/>
    <p1510:client id="{D6B8D509-33F3-3526-D76A-761ADA1C6247}" v="2" dt="2025-02-12T16:52:15.70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pos="1344"/>
        <p:guide orient="horz" pos="2160"/>
        <p:guide pos="744"/>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cFall, John D MAJ USARMY V CORPS (USA)" userId="S::john.d.mcfall.mil@army.mil::b54f089d-a2f1-492a-8c63-35ffd7139369" providerId="AD" clId="Web-{D6B8D509-33F3-3526-D76A-761ADA1C6247}"/>
    <pc:docChg chg="addSld delSld modSection">
      <pc:chgData name="McFall, John D MAJ USARMY V CORPS (USA)" userId="S::john.d.mcfall.mil@army.mil::b54f089d-a2f1-492a-8c63-35ffd7139369" providerId="AD" clId="Web-{D6B8D509-33F3-3526-D76A-761ADA1C6247}" dt="2025-02-12T16:52:15.704" v="1"/>
      <pc:docMkLst>
        <pc:docMk/>
      </pc:docMkLst>
      <pc:sldChg chg="del">
        <pc:chgData name="McFall, John D MAJ USARMY V CORPS (USA)" userId="S::john.d.mcfall.mil@army.mil::b54f089d-a2f1-492a-8c63-35ffd7139369" providerId="AD" clId="Web-{D6B8D509-33F3-3526-D76A-761ADA1C6247}" dt="2025-02-12T16:52:15.704" v="1"/>
        <pc:sldMkLst>
          <pc:docMk/>
          <pc:sldMk cId="804135719" sldId="431"/>
        </pc:sldMkLst>
      </pc:sldChg>
      <pc:sldChg chg="add">
        <pc:chgData name="McFall, John D MAJ USARMY V CORPS (USA)" userId="S::john.d.mcfall.mil@army.mil::b54f089d-a2f1-492a-8c63-35ffd7139369" providerId="AD" clId="Web-{D6B8D509-33F3-3526-D76A-761ADA1C6247}" dt="2025-02-12T16:52:11.564" v="0"/>
        <pc:sldMkLst>
          <pc:docMk/>
          <pc:sldMk cId="2516365236" sldId="450"/>
        </pc:sldMkLst>
      </pc:sldChg>
    </pc:docChg>
  </pc:docChgLst>
  <pc:docChgLst>
    <pc:chgData name="McFall, John D MAJ USARMY V CORPS (USA)" userId="b54f089d-a2f1-492a-8c63-35ffd7139369" providerId="ADAL" clId="{009BDFE2-6B6F-4482-874F-F875E3D350A5}"/>
    <pc:docChg chg="custSel addSld modSld modSection">
      <pc:chgData name="McFall, John D MAJ USARMY V CORPS (USA)" userId="b54f089d-a2f1-492a-8c63-35ffd7139369" providerId="ADAL" clId="{009BDFE2-6B6F-4482-874F-F875E3D350A5}" dt="2024-11-13T12:18:32.889" v="775" actId="20577"/>
      <pc:docMkLst>
        <pc:docMk/>
      </pc:docMkLst>
      <pc:sldChg chg="modSp mod">
        <pc:chgData name="McFall, John D MAJ USARMY V CORPS (USA)" userId="b54f089d-a2f1-492a-8c63-35ffd7139369" providerId="ADAL" clId="{009BDFE2-6B6F-4482-874F-F875E3D350A5}" dt="2024-11-11T18:04:47.785" v="29" actId="20577"/>
        <pc:sldMkLst>
          <pc:docMk/>
          <pc:sldMk cId="42961946" sldId="410"/>
        </pc:sldMkLst>
        <pc:spChg chg="mod">
          <ac:chgData name="McFall, John D MAJ USARMY V CORPS (USA)" userId="b54f089d-a2f1-492a-8c63-35ffd7139369" providerId="ADAL" clId="{009BDFE2-6B6F-4482-874F-F875E3D350A5}" dt="2024-11-11T18:04:47.785" v="29" actId="20577"/>
          <ac:spMkLst>
            <pc:docMk/>
            <pc:sldMk cId="42961946" sldId="410"/>
            <ac:spMk id="3" creationId="{00000000-0000-0000-0000-000000000000}"/>
          </ac:spMkLst>
        </pc:spChg>
      </pc:sldChg>
      <pc:sldChg chg="add">
        <pc:chgData name="McFall, John D MAJ USARMY V CORPS (USA)" userId="b54f089d-a2f1-492a-8c63-35ffd7139369" providerId="ADAL" clId="{009BDFE2-6B6F-4482-874F-F875E3D350A5}" dt="2024-11-13T12:10:53.914" v="30"/>
        <pc:sldMkLst>
          <pc:docMk/>
          <pc:sldMk cId="1769958226" sldId="433"/>
        </pc:sldMkLst>
      </pc:sldChg>
      <pc:sldChg chg="delSp modSp add mod">
        <pc:chgData name="McFall, John D MAJ USARMY V CORPS (USA)" userId="b54f089d-a2f1-492a-8c63-35ffd7139369" providerId="ADAL" clId="{009BDFE2-6B6F-4482-874F-F875E3D350A5}" dt="2024-11-13T12:15:19.518" v="719" actId="20577"/>
        <pc:sldMkLst>
          <pc:docMk/>
          <pc:sldMk cId="2994273996" sldId="445"/>
        </pc:sldMkLst>
        <pc:spChg chg="mod">
          <ac:chgData name="McFall, John D MAJ USARMY V CORPS (USA)" userId="b54f089d-a2f1-492a-8c63-35ffd7139369" providerId="ADAL" clId="{009BDFE2-6B6F-4482-874F-F875E3D350A5}" dt="2024-11-13T12:15:19.518" v="719" actId="20577"/>
          <ac:spMkLst>
            <pc:docMk/>
            <pc:sldMk cId="2994273996" sldId="445"/>
            <ac:spMk id="3" creationId="{00000000-0000-0000-0000-000000000000}"/>
          </ac:spMkLst>
        </pc:spChg>
        <pc:picChg chg="del">
          <ac:chgData name="McFall, John D MAJ USARMY V CORPS (USA)" userId="b54f089d-a2f1-492a-8c63-35ffd7139369" providerId="ADAL" clId="{009BDFE2-6B6F-4482-874F-F875E3D350A5}" dt="2024-11-13T12:12:34.001" v="32" actId="478"/>
          <ac:picMkLst>
            <pc:docMk/>
            <pc:sldMk cId="2994273996" sldId="445"/>
            <ac:picMk id="5" creationId="{0C56EF83-7CA8-4118-A800-B76215800624}"/>
          </ac:picMkLst>
        </pc:picChg>
      </pc:sldChg>
      <pc:sldChg chg="modSp add mod">
        <pc:chgData name="McFall, John D MAJ USARMY V CORPS (USA)" userId="b54f089d-a2f1-492a-8c63-35ffd7139369" providerId="ADAL" clId="{009BDFE2-6B6F-4482-874F-F875E3D350A5}" dt="2024-11-13T12:18:32.889" v="775" actId="20577"/>
        <pc:sldMkLst>
          <pc:docMk/>
          <pc:sldMk cId="2292794628" sldId="446"/>
        </pc:sldMkLst>
        <pc:spChg chg="mod">
          <ac:chgData name="McFall, John D MAJ USARMY V CORPS (USA)" userId="b54f089d-a2f1-492a-8c63-35ffd7139369" providerId="ADAL" clId="{009BDFE2-6B6F-4482-874F-F875E3D350A5}" dt="2024-11-13T12:18:32.889" v="775" actId="20577"/>
          <ac:spMkLst>
            <pc:docMk/>
            <pc:sldMk cId="2292794628" sldId="446"/>
            <ac:spMk id="2" creationId="{00000000-0000-0000-0000-000000000000}"/>
          </ac:spMkLst>
        </pc:spChg>
        <pc:spChg chg="mod">
          <ac:chgData name="McFall, John D MAJ USARMY V CORPS (USA)" userId="b54f089d-a2f1-492a-8c63-35ffd7139369" providerId="ADAL" clId="{009BDFE2-6B6F-4482-874F-F875E3D350A5}" dt="2024-11-13T12:18:25.465" v="763" actId="5793"/>
          <ac:spMkLst>
            <pc:docMk/>
            <pc:sldMk cId="2292794628" sldId="446"/>
            <ac:spMk id="3" creationId="{00000000-0000-0000-0000-000000000000}"/>
          </ac:spMkLst>
        </pc:spChg>
      </pc:sldChg>
    </pc:docChg>
  </pc:docChgLst>
  <pc:docChgLst>
    <pc:chgData name="McFall, John D MAJ USARMY V CORPS (USA)" userId="S::john.d.mcfall.mil@army.mil::b54f089d-a2f1-492a-8c63-35ffd7139369" providerId="AD" clId="Web-{81594566-C5A7-EEC6-D0F1-B20DB1B2204F}"/>
    <pc:docChg chg="modSld">
      <pc:chgData name="McFall, John D MAJ USARMY V CORPS (USA)" userId="S::john.d.mcfall.mil@army.mil::b54f089d-a2f1-492a-8c63-35ffd7139369" providerId="AD" clId="Web-{81594566-C5A7-EEC6-D0F1-B20DB1B2204F}" dt="2025-02-12T17:06:28.183" v="25" actId="1076"/>
      <pc:docMkLst>
        <pc:docMk/>
      </pc:docMkLst>
      <pc:sldChg chg="modSp">
        <pc:chgData name="McFall, John D MAJ USARMY V CORPS (USA)" userId="S::john.d.mcfall.mil@army.mil::b54f089d-a2f1-492a-8c63-35ffd7139369" providerId="AD" clId="Web-{81594566-C5A7-EEC6-D0F1-B20DB1B2204F}" dt="2025-02-12T17:06:28.183" v="25" actId="1076"/>
        <pc:sldMkLst>
          <pc:docMk/>
          <pc:sldMk cId="1966604676" sldId="443"/>
        </pc:sldMkLst>
        <pc:spChg chg="mod">
          <ac:chgData name="McFall, John D MAJ USARMY V CORPS (USA)" userId="S::john.d.mcfall.mil@army.mil::b54f089d-a2f1-492a-8c63-35ffd7139369" providerId="AD" clId="Web-{81594566-C5A7-EEC6-D0F1-B20DB1B2204F}" dt="2025-02-12T17:06:11.073" v="20" actId="20577"/>
          <ac:spMkLst>
            <pc:docMk/>
            <pc:sldMk cId="1966604676" sldId="443"/>
            <ac:spMk id="3" creationId="{00000000-0000-0000-0000-000000000000}"/>
          </ac:spMkLst>
        </pc:spChg>
        <pc:picChg chg="mod">
          <ac:chgData name="McFall, John D MAJ USARMY V CORPS (USA)" userId="S::john.d.mcfall.mil@army.mil::b54f089d-a2f1-492a-8c63-35ffd7139369" providerId="AD" clId="Web-{81594566-C5A7-EEC6-D0F1-B20DB1B2204F}" dt="2025-02-12T17:06:28.183" v="25" actId="1076"/>
          <ac:picMkLst>
            <pc:docMk/>
            <pc:sldMk cId="1966604676" sldId="443"/>
            <ac:picMk id="5" creationId="{FF46CC9B-7CEF-4706-B2EE-261C696759DA}"/>
          </ac:picMkLst>
        </pc:picChg>
      </pc:sldChg>
    </pc:docChg>
  </pc:docChgLst>
  <pc:docChgLst>
    <pc:chgData name="John Mcfall" userId="b54f089d-a2f1-492a-8c63-35ffd7139369" providerId="ADAL" clId="{5DEEAC52-4652-45AE-BB46-811347249541}"/>
    <pc:docChg chg="modSld">
      <pc:chgData name="John Mcfall" userId="b54f089d-a2f1-492a-8c63-35ffd7139369" providerId="ADAL" clId="{5DEEAC52-4652-45AE-BB46-811347249541}" dt="2025-01-15T18:22:48.601" v="0"/>
      <pc:docMkLst>
        <pc:docMk/>
      </pc:docMkLst>
      <pc:sldChg chg="modSp">
        <pc:chgData name="John Mcfall" userId="b54f089d-a2f1-492a-8c63-35ffd7139369" providerId="ADAL" clId="{5DEEAC52-4652-45AE-BB46-811347249541}" dt="2025-01-15T18:22:48.601" v="0"/>
        <pc:sldMkLst>
          <pc:docMk/>
          <pc:sldMk cId="1966604676" sldId="443"/>
        </pc:sldMkLst>
        <pc:spChg chg="mod">
          <ac:chgData name="John Mcfall" userId="b54f089d-a2f1-492a-8c63-35ffd7139369" providerId="ADAL" clId="{5DEEAC52-4652-45AE-BB46-811347249541}" dt="2025-01-15T18:22:48.601" v="0"/>
          <ac:spMkLst>
            <pc:docMk/>
            <pc:sldMk cId="1966604676" sldId="443"/>
            <ac:spMk id="3" creationId="{00000000-0000-0000-0000-000000000000}"/>
          </ac:spMkLst>
        </pc:spChg>
      </pc:sldChg>
    </pc:docChg>
  </pc:docChgLst>
  <pc:docChgLst>
    <pc:chgData name="John Mcfall" userId="b54f089d-a2f1-492a-8c63-35ffd7139369" providerId="ADAL" clId="{2F16D2BB-139E-448F-B0A3-032FCC556929}"/>
    <pc:docChg chg="addSld modSld sldOrd">
      <pc:chgData name="John Mcfall" userId="b54f089d-a2f1-492a-8c63-35ffd7139369" providerId="ADAL" clId="{2F16D2BB-139E-448F-B0A3-032FCC556929}" dt="2025-01-28T22:44:51.549" v="34"/>
      <pc:docMkLst>
        <pc:docMk/>
      </pc:docMkLst>
      <pc:sldChg chg="delSp">
        <pc:chgData name="John Mcfall" userId="b54f089d-a2f1-492a-8c63-35ffd7139369" providerId="ADAL" clId="{2F16D2BB-139E-448F-B0A3-032FCC556929}" dt="2025-01-28T22:24:59.821" v="0"/>
        <pc:sldMkLst>
          <pc:docMk/>
          <pc:sldMk cId="42961946" sldId="410"/>
        </pc:sldMkLst>
        <pc:spChg chg="del">
          <ac:chgData name="John Mcfall" userId="b54f089d-a2f1-492a-8c63-35ffd7139369" providerId="ADAL" clId="{2F16D2BB-139E-448F-B0A3-032FCC556929}" dt="2025-01-28T22:24:59.821" v="0"/>
          <ac:spMkLst>
            <pc:docMk/>
            <pc:sldMk cId="42961946" sldId="410"/>
            <ac:spMk id="2" creationId="{147C5BBE-ED20-4D60-BE09-EE9E6595B79C}"/>
          </ac:spMkLst>
        </pc:spChg>
      </pc:sldChg>
      <pc:sldChg chg="addSp delSp modSp ord">
        <pc:chgData name="John Mcfall" userId="b54f089d-a2f1-492a-8c63-35ffd7139369" providerId="ADAL" clId="{2F16D2BB-139E-448F-B0A3-032FCC556929}" dt="2025-01-28T22:44:08.750" v="33"/>
        <pc:sldMkLst>
          <pc:docMk/>
          <pc:sldMk cId="2270285029" sldId="412"/>
        </pc:sldMkLst>
        <pc:spChg chg="mod">
          <ac:chgData name="John Mcfall" userId="b54f089d-a2f1-492a-8c63-35ffd7139369" providerId="ADAL" clId="{2F16D2BB-139E-448F-B0A3-032FCC556929}" dt="2025-01-28T22:32:51.553" v="18"/>
          <ac:spMkLst>
            <pc:docMk/>
            <pc:sldMk cId="2270285029" sldId="412"/>
            <ac:spMk id="5" creationId="{FD17ACBB-12B8-3E6F-7CC8-6E67192AAA54}"/>
          </ac:spMkLst>
        </pc:spChg>
        <pc:spChg chg="add del">
          <ac:chgData name="John Mcfall" userId="b54f089d-a2f1-492a-8c63-35ffd7139369" providerId="ADAL" clId="{2F16D2BB-139E-448F-B0A3-032FCC556929}" dt="2025-01-28T22:44:05.623" v="32"/>
          <ac:spMkLst>
            <pc:docMk/>
            <pc:sldMk cId="2270285029" sldId="412"/>
            <ac:spMk id="6" creationId="{93A23F49-0121-4504-9618-C3097BD5428D}"/>
          </ac:spMkLst>
        </pc:spChg>
        <pc:spChg chg="add">
          <ac:chgData name="John Mcfall" userId="b54f089d-a2f1-492a-8c63-35ffd7139369" providerId="ADAL" clId="{2F16D2BB-139E-448F-B0A3-032FCC556929}" dt="2025-01-28T22:44:08.750" v="33"/>
          <ac:spMkLst>
            <pc:docMk/>
            <pc:sldMk cId="2270285029" sldId="412"/>
            <ac:spMk id="7" creationId="{BEA48A38-2406-434A-8CCC-41FE6C19AF81}"/>
          </ac:spMkLst>
        </pc:spChg>
      </pc:sldChg>
      <pc:sldChg chg="ord">
        <pc:chgData name="John Mcfall" userId="b54f089d-a2f1-492a-8c63-35ffd7139369" providerId="ADAL" clId="{2F16D2BB-139E-448F-B0A3-032FCC556929}" dt="2025-01-28T22:34:50.149" v="23"/>
        <pc:sldMkLst>
          <pc:docMk/>
          <pc:sldMk cId="4026226719" sldId="414"/>
        </pc:sldMkLst>
      </pc:sldChg>
      <pc:sldChg chg="modSp">
        <pc:chgData name="John Mcfall" userId="b54f089d-a2f1-492a-8c63-35ffd7139369" providerId="ADAL" clId="{2F16D2BB-139E-448F-B0A3-032FCC556929}" dt="2025-01-28T22:35:46.580" v="25"/>
        <pc:sldMkLst>
          <pc:docMk/>
          <pc:sldMk cId="2266621567" sldId="415"/>
        </pc:sldMkLst>
        <pc:spChg chg="mod">
          <ac:chgData name="John Mcfall" userId="b54f089d-a2f1-492a-8c63-35ffd7139369" providerId="ADAL" clId="{2F16D2BB-139E-448F-B0A3-032FCC556929}" dt="2025-01-28T22:35:46.580" v="25"/>
          <ac:spMkLst>
            <pc:docMk/>
            <pc:sldMk cId="2266621567" sldId="415"/>
            <ac:spMk id="3" creationId="{00000000-0000-0000-0000-000000000000}"/>
          </ac:spMkLst>
        </pc:spChg>
      </pc:sldChg>
      <pc:sldChg chg="modSp ord">
        <pc:chgData name="John Mcfall" userId="b54f089d-a2f1-492a-8c63-35ffd7139369" providerId="ADAL" clId="{2F16D2BB-139E-448F-B0A3-032FCC556929}" dt="2025-01-28T22:34:39.436" v="22"/>
        <pc:sldMkLst>
          <pc:docMk/>
          <pc:sldMk cId="1493345770" sldId="416"/>
        </pc:sldMkLst>
        <pc:spChg chg="mod">
          <ac:chgData name="John Mcfall" userId="b54f089d-a2f1-492a-8c63-35ffd7139369" providerId="ADAL" clId="{2F16D2BB-139E-448F-B0A3-032FCC556929}" dt="2025-01-28T22:34:29.711" v="21"/>
          <ac:spMkLst>
            <pc:docMk/>
            <pc:sldMk cId="1493345770" sldId="416"/>
            <ac:spMk id="2" creationId="{00000000-0000-0000-0000-000000000000}"/>
          </ac:spMkLst>
        </pc:spChg>
        <pc:spChg chg="mod">
          <ac:chgData name="John Mcfall" userId="b54f089d-a2f1-492a-8c63-35ffd7139369" providerId="ADAL" clId="{2F16D2BB-139E-448F-B0A3-032FCC556929}" dt="2025-01-28T22:34:39.436" v="22"/>
          <ac:spMkLst>
            <pc:docMk/>
            <pc:sldMk cId="1493345770" sldId="416"/>
            <ac:spMk id="3" creationId="{00000000-0000-0000-0000-000000000000}"/>
          </ac:spMkLst>
        </pc:spChg>
      </pc:sldChg>
      <pc:sldChg chg="modSp">
        <pc:chgData name="John Mcfall" userId="b54f089d-a2f1-492a-8c63-35ffd7139369" providerId="ADAL" clId="{2F16D2BB-139E-448F-B0A3-032FCC556929}" dt="2025-01-28T22:35:25.869" v="24"/>
        <pc:sldMkLst>
          <pc:docMk/>
          <pc:sldMk cId="3763497982" sldId="421"/>
        </pc:sldMkLst>
        <pc:spChg chg="mod">
          <ac:chgData name="John Mcfall" userId="b54f089d-a2f1-492a-8c63-35ffd7139369" providerId="ADAL" clId="{2F16D2BB-139E-448F-B0A3-032FCC556929}" dt="2025-01-28T22:35:25.869" v="24"/>
          <ac:spMkLst>
            <pc:docMk/>
            <pc:sldMk cId="3763497982" sldId="421"/>
            <ac:spMk id="3" creationId="{00000000-0000-0000-0000-000000000000}"/>
          </ac:spMkLst>
        </pc:spChg>
      </pc:sldChg>
      <pc:sldChg chg="addSp modSp ord">
        <pc:chgData name="John Mcfall" userId="b54f089d-a2f1-492a-8c63-35ffd7139369" providerId="ADAL" clId="{2F16D2BB-139E-448F-B0A3-032FCC556929}" dt="2025-01-28T22:28:44.844" v="13"/>
        <pc:sldMkLst>
          <pc:docMk/>
          <pc:sldMk cId="1769958226" sldId="433"/>
        </pc:sldMkLst>
        <pc:spChg chg="add mod">
          <ac:chgData name="John Mcfall" userId="b54f089d-a2f1-492a-8c63-35ffd7139369" providerId="ADAL" clId="{2F16D2BB-139E-448F-B0A3-032FCC556929}" dt="2025-01-28T22:28:15.206" v="12"/>
          <ac:spMkLst>
            <pc:docMk/>
            <pc:sldMk cId="1769958226" sldId="433"/>
            <ac:spMk id="3" creationId="{049FEE18-643B-40B8-8EBC-9EB5F052E4A4}"/>
          </ac:spMkLst>
        </pc:spChg>
      </pc:sldChg>
      <pc:sldChg chg="modSp">
        <pc:chgData name="John Mcfall" userId="b54f089d-a2f1-492a-8c63-35ffd7139369" providerId="ADAL" clId="{2F16D2BB-139E-448F-B0A3-032FCC556929}" dt="2025-01-28T22:30:22.084" v="15"/>
        <pc:sldMkLst>
          <pc:docMk/>
          <pc:sldMk cId="2711929773" sldId="442"/>
        </pc:sldMkLst>
        <pc:spChg chg="mod">
          <ac:chgData name="John Mcfall" userId="b54f089d-a2f1-492a-8c63-35ffd7139369" providerId="ADAL" clId="{2F16D2BB-139E-448F-B0A3-032FCC556929}" dt="2025-01-28T22:30:22.084" v="15"/>
          <ac:spMkLst>
            <pc:docMk/>
            <pc:sldMk cId="2711929773" sldId="442"/>
            <ac:spMk id="3" creationId="{00000000-0000-0000-0000-000000000000}"/>
          </ac:spMkLst>
        </pc:spChg>
      </pc:sldChg>
      <pc:sldChg chg="modSp">
        <pc:chgData name="John Mcfall" userId="b54f089d-a2f1-492a-8c63-35ffd7139369" providerId="ADAL" clId="{2F16D2BB-139E-448F-B0A3-032FCC556929}" dt="2025-01-28T22:33:29.363" v="19"/>
        <pc:sldMkLst>
          <pc:docMk/>
          <pc:sldMk cId="1966604676" sldId="443"/>
        </pc:sldMkLst>
        <pc:spChg chg="mod">
          <ac:chgData name="John Mcfall" userId="b54f089d-a2f1-492a-8c63-35ffd7139369" providerId="ADAL" clId="{2F16D2BB-139E-448F-B0A3-032FCC556929}" dt="2025-01-28T22:33:29.363" v="19"/>
          <ac:spMkLst>
            <pc:docMk/>
            <pc:sldMk cId="1966604676" sldId="443"/>
            <ac:spMk id="3" creationId="{00000000-0000-0000-0000-000000000000}"/>
          </ac:spMkLst>
        </pc:spChg>
      </pc:sldChg>
      <pc:sldChg chg="addSp">
        <pc:chgData name="John Mcfall" userId="b54f089d-a2f1-492a-8c63-35ffd7139369" providerId="ADAL" clId="{2F16D2BB-139E-448F-B0A3-032FCC556929}" dt="2025-01-28T22:44:51.549" v="34"/>
        <pc:sldMkLst>
          <pc:docMk/>
          <pc:sldMk cId="1154065575" sldId="444"/>
        </pc:sldMkLst>
        <pc:spChg chg="add">
          <ac:chgData name="John Mcfall" userId="b54f089d-a2f1-492a-8c63-35ffd7139369" providerId="ADAL" clId="{2F16D2BB-139E-448F-B0A3-032FCC556929}" dt="2025-01-28T22:44:51.549" v="34"/>
          <ac:spMkLst>
            <pc:docMk/>
            <pc:sldMk cId="1154065575" sldId="444"/>
            <ac:spMk id="6" creationId="{9C973587-340E-4A52-A2B9-CD6EB694913A}"/>
          </ac:spMkLst>
        </pc:spChg>
      </pc:sldChg>
      <pc:sldChg chg="modSp">
        <pc:chgData name="John Mcfall" userId="b54f089d-a2f1-492a-8c63-35ffd7139369" providerId="ADAL" clId="{2F16D2BB-139E-448F-B0A3-032FCC556929}" dt="2025-01-28T22:31:15.402" v="16"/>
        <pc:sldMkLst>
          <pc:docMk/>
          <pc:sldMk cId="2994273996" sldId="445"/>
        </pc:sldMkLst>
        <pc:spChg chg="mod">
          <ac:chgData name="John Mcfall" userId="b54f089d-a2f1-492a-8c63-35ffd7139369" providerId="ADAL" clId="{2F16D2BB-139E-448F-B0A3-032FCC556929}" dt="2025-01-28T22:31:15.402" v="16"/>
          <ac:spMkLst>
            <pc:docMk/>
            <pc:sldMk cId="2994273996" sldId="445"/>
            <ac:spMk id="3" creationId="{00000000-0000-0000-0000-000000000000}"/>
          </ac:spMkLst>
        </pc:spChg>
      </pc:sldChg>
      <pc:sldChg chg="modSp">
        <pc:chgData name="John Mcfall" userId="b54f089d-a2f1-492a-8c63-35ffd7139369" providerId="ADAL" clId="{2F16D2BB-139E-448F-B0A3-032FCC556929}" dt="2025-01-28T22:29:05.950" v="14"/>
        <pc:sldMkLst>
          <pc:docMk/>
          <pc:sldMk cId="497611702" sldId="447"/>
        </pc:sldMkLst>
        <pc:spChg chg="mod">
          <ac:chgData name="John Mcfall" userId="b54f089d-a2f1-492a-8c63-35ffd7139369" providerId="ADAL" clId="{2F16D2BB-139E-448F-B0A3-032FCC556929}" dt="2025-01-28T22:29:05.950" v="14"/>
          <ac:spMkLst>
            <pc:docMk/>
            <pc:sldMk cId="497611702" sldId="447"/>
            <ac:spMk id="3" creationId="{00000000-0000-0000-0000-000000000000}"/>
          </ac:spMkLst>
        </pc:spChg>
      </pc:sldChg>
      <pc:sldChg chg="modSp add ord">
        <pc:chgData name="John Mcfall" userId="b54f089d-a2f1-492a-8c63-35ffd7139369" providerId="ADAL" clId="{2F16D2BB-139E-448F-B0A3-032FCC556929}" dt="2025-01-28T22:26:38.504" v="8"/>
        <pc:sldMkLst>
          <pc:docMk/>
          <pc:sldMk cId="707246169" sldId="448"/>
        </pc:sldMkLst>
        <pc:spChg chg="mod">
          <ac:chgData name="John Mcfall" userId="b54f089d-a2f1-492a-8c63-35ffd7139369" providerId="ADAL" clId="{2F16D2BB-139E-448F-B0A3-032FCC556929}" dt="2025-01-28T22:26:29.863" v="6"/>
          <ac:spMkLst>
            <pc:docMk/>
            <pc:sldMk cId="707246169" sldId="448"/>
            <ac:spMk id="2" creationId="{00000000-0000-0000-0000-000000000000}"/>
          </ac:spMkLst>
        </pc:spChg>
        <pc:spChg chg="mod">
          <ac:chgData name="John Mcfall" userId="b54f089d-a2f1-492a-8c63-35ffd7139369" providerId="ADAL" clId="{2F16D2BB-139E-448F-B0A3-032FCC556929}" dt="2025-01-28T22:26:03.894" v="5"/>
          <ac:spMkLst>
            <pc:docMk/>
            <pc:sldMk cId="707246169" sldId="448"/>
            <ac:spMk id="3" creationId="{00000000-0000-0000-0000-000000000000}"/>
          </ac:spMkLst>
        </pc:spChg>
      </pc:sldChg>
      <pc:sldChg chg="modSp add">
        <pc:chgData name="John Mcfall" userId="b54f089d-a2f1-492a-8c63-35ffd7139369" providerId="ADAL" clId="{2F16D2BB-139E-448F-B0A3-032FCC556929}" dt="2025-01-28T22:25:28.691" v="3"/>
        <pc:sldMkLst>
          <pc:docMk/>
          <pc:sldMk cId="2701601655" sldId="448"/>
        </pc:sldMkLst>
        <pc:spChg chg="mod">
          <ac:chgData name="John Mcfall" userId="b54f089d-a2f1-492a-8c63-35ffd7139369" providerId="ADAL" clId="{2F16D2BB-139E-448F-B0A3-032FCC556929}" dt="2025-01-28T22:25:28.691" v="3"/>
          <ac:spMkLst>
            <pc:docMk/>
            <pc:sldMk cId="2701601655" sldId="448"/>
            <ac:spMk id="3" creationId="{00000000-0000-0000-0000-000000000000}"/>
          </ac:spMkLst>
        </pc:spChg>
      </pc:sldChg>
      <pc:sldChg chg="addSp modSp add">
        <pc:chgData name="John Mcfall" userId="b54f089d-a2f1-492a-8c63-35ffd7139369" providerId="ADAL" clId="{2F16D2BB-139E-448F-B0A3-032FCC556929}" dt="2025-01-28T22:37:12.248" v="30"/>
        <pc:sldMkLst>
          <pc:docMk/>
          <pc:sldMk cId="1417698135" sldId="449"/>
        </pc:sldMkLst>
        <pc:spChg chg="mod">
          <ac:chgData name="John Mcfall" userId="b54f089d-a2f1-492a-8c63-35ffd7139369" providerId="ADAL" clId="{2F16D2BB-139E-448F-B0A3-032FCC556929}" dt="2025-01-28T22:36:44.014" v="28"/>
          <ac:spMkLst>
            <pc:docMk/>
            <pc:sldMk cId="1417698135" sldId="449"/>
            <ac:spMk id="2" creationId="{00000000-0000-0000-0000-000000000000}"/>
          </ac:spMkLst>
        </pc:spChg>
        <pc:spChg chg="mod">
          <ac:chgData name="John Mcfall" userId="b54f089d-a2f1-492a-8c63-35ffd7139369" providerId="ADAL" clId="{2F16D2BB-139E-448F-B0A3-032FCC556929}" dt="2025-01-28T22:36:54.833" v="29"/>
          <ac:spMkLst>
            <pc:docMk/>
            <pc:sldMk cId="1417698135" sldId="449"/>
            <ac:spMk id="3" creationId="{00000000-0000-0000-0000-000000000000}"/>
          </ac:spMkLst>
        </pc:spChg>
        <pc:picChg chg="add">
          <ac:chgData name="John Mcfall" userId="b54f089d-a2f1-492a-8c63-35ffd7139369" providerId="ADAL" clId="{2F16D2BB-139E-448F-B0A3-032FCC556929}" dt="2025-01-28T22:37:12.248" v="30"/>
          <ac:picMkLst>
            <pc:docMk/>
            <pc:sldMk cId="1417698135" sldId="449"/>
            <ac:picMk id="2050" creationId="{EC9946EC-5038-4877-979B-0AE260848C6E}"/>
          </ac:picMkLst>
        </pc:picChg>
      </pc:sldChg>
    </pc:docChg>
  </pc:docChgLst>
  <pc:docChgLst>
    <pc:chgData name="Garza, Megan E SGT USARMY NG TXARNG (USA)" userId="S::megan.e.garza3.mil@army.mil::83b25d99-75a3-46db-a17c-2ae42129ef5a" providerId="AD" clId="Web-{40822552-4B3B-11A9-0506-55508248CE83}"/>
    <pc:docChg chg="modSld">
      <pc:chgData name="Garza, Megan E SGT USARMY NG TXARNG (USA)" userId="S::megan.e.garza3.mil@army.mil::83b25d99-75a3-46db-a17c-2ae42129ef5a" providerId="AD" clId="Web-{40822552-4B3B-11A9-0506-55508248CE83}" dt="2025-01-15T14:35:59.776" v="0" actId="20577"/>
      <pc:docMkLst>
        <pc:docMk/>
      </pc:docMkLst>
      <pc:sldChg chg="modSp">
        <pc:chgData name="Garza, Megan E SGT USARMY NG TXARNG (USA)" userId="S::megan.e.garza3.mil@army.mil::83b25d99-75a3-46db-a17c-2ae42129ef5a" providerId="AD" clId="Web-{40822552-4B3B-11A9-0506-55508248CE83}" dt="2025-01-15T14:35:59.776" v="0" actId="20577"/>
        <pc:sldMkLst>
          <pc:docMk/>
          <pc:sldMk cId="1154065575" sldId="444"/>
        </pc:sldMkLst>
        <pc:spChg chg="mod">
          <ac:chgData name="Garza, Megan E SGT USARMY NG TXARNG (USA)" userId="S::megan.e.garza3.mil@army.mil::83b25d99-75a3-46db-a17c-2ae42129ef5a" providerId="AD" clId="Web-{40822552-4B3B-11A9-0506-55508248CE83}" dt="2025-01-15T14:35:59.776" v="0" actId="20577"/>
          <ac:spMkLst>
            <pc:docMk/>
            <pc:sldMk cId="1154065575" sldId="444"/>
            <ac:spMk id="5" creationId="{FD17ACBB-12B8-3E6F-7CC8-6E67192AAA54}"/>
          </ac:spMkLst>
        </pc:spChg>
      </pc:sldChg>
    </pc:docChg>
  </pc:docChgLst>
  <pc:docChgLst>
    <pc:chgData userId="b54f089d-a2f1-492a-8c63-35ffd7139369" providerId="ADAL" clId="{5DEEAC52-4652-45AE-BB46-811347249541}"/>
    <pc:docChg chg="addSld modSld sldOrd">
      <pc:chgData name="" userId="b54f089d-a2f1-492a-8c63-35ffd7139369" providerId="ADAL" clId="{5DEEAC52-4652-45AE-BB46-811347249541}" dt="2025-01-15T06:21:14.108" v="4"/>
      <pc:docMkLst>
        <pc:docMk/>
      </pc:docMkLst>
      <pc:sldChg chg="addSp modSp">
        <pc:chgData name="" userId="b54f089d-a2f1-492a-8c63-35ffd7139369" providerId="ADAL" clId="{5DEEAC52-4652-45AE-BB46-811347249541}" dt="2025-01-15T06:18:05.938" v="2" actId="931"/>
        <pc:sldMkLst>
          <pc:docMk/>
          <pc:sldMk cId="4026226719" sldId="414"/>
        </pc:sldMkLst>
        <pc:picChg chg="add mod">
          <ac:chgData name="" userId="b54f089d-a2f1-492a-8c63-35ffd7139369" providerId="ADAL" clId="{5DEEAC52-4652-45AE-BB46-811347249541}" dt="2025-01-15T06:17:48.995" v="1" actId="931"/>
          <ac:picMkLst>
            <pc:docMk/>
            <pc:sldMk cId="4026226719" sldId="414"/>
            <ac:picMk id="5" creationId="{EA883C0F-2F98-4AE4-A08E-6E4BFA30928D}"/>
          </ac:picMkLst>
        </pc:picChg>
        <pc:picChg chg="add mod">
          <ac:chgData name="" userId="b54f089d-a2f1-492a-8c63-35ffd7139369" providerId="ADAL" clId="{5DEEAC52-4652-45AE-BB46-811347249541}" dt="2025-01-15T06:18:05.938" v="2" actId="931"/>
          <ac:picMkLst>
            <pc:docMk/>
            <pc:sldMk cId="4026226719" sldId="414"/>
            <ac:picMk id="8" creationId="{7B30299B-007C-4FF0-A369-E93730DBDDDF}"/>
          </ac:picMkLst>
        </pc:picChg>
      </pc:sldChg>
      <pc:sldChg chg="addSp modSp">
        <pc:chgData name="" userId="b54f089d-a2f1-492a-8c63-35ffd7139369" providerId="ADAL" clId="{5DEEAC52-4652-45AE-BB46-811347249541}" dt="2025-01-15T06:12:48.855" v="0" actId="931"/>
        <pc:sldMkLst>
          <pc:docMk/>
          <pc:sldMk cId="1966604676" sldId="443"/>
        </pc:sldMkLst>
        <pc:picChg chg="add mod">
          <ac:chgData name="" userId="b54f089d-a2f1-492a-8c63-35ffd7139369" providerId="ADAL" clId="{5DEEAC52-4652-45AE-BB46-811347249541}" dt="2025-01-15T06:12:48.855" v="0" actId="931"/>
          <ac:picMkLst>
            <pc:docMk/>
            <pc:sldMk cId="1966604676" sldId="443"/>
            <ac:picMk id="5" creationId="{FF46CC9B-7CEF-4706-B2EE-261C696759DA}"/>
          </ac:picMkLst>
        </pc:picChg>
      </pc:sldChg>
      <pc:sldChg chg="ord">
        <pc:chgData name="" userId="b54f089d-a2f1-492a-8c63-35ffd7139369" providerId="ADAL" clId="{5DEEAC52-4652-45AE-BB46-811347249541}" dt="2025-01-15T06:20:04.615" v="3"/>
        <pc:sldMkLst>
          <pc:docMk/>
          <pc:sldMk cId="1154065575" sldId="44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479"/>
          </a:xfrm>
          <a:prstGeom prst="rect">
            <a:avLst/>
          </a:prstGeom>
        </p:spPr>
        <p:txBody>
          <a:bodyPr vert="horz" lIns="96719" tIns="48359" rIns="96719" bIns="48359" rtlCol="0"/>
          <a:lstStyle>
            <a:lvl1pPr algn="l">
              <a:defRPr sz="1300"/>
            </a:lvl1pPr>
          </a:lstStyle>
          <a:p>
            <a:endParaRPr lang="en-US">
              <a:latin typeface=" Arial"/>
            </a:endParaRPr>
          </a:p>
        </p:txBody>
      </p:sp>
      <p:sp>
        <p:nvSpPr>
          <p:cNvPr id="3" name="Date Placeholder 2"/>
          <p:cNvSpPr>
            <a:spLocks noGrp="1"/>
          </p:cNvSpPr>
          <p:nvPr>
            <p:ph type="dt" sz="quarter" idx="1"/>
          </p:nvPr>
        </p:nvSpPr>
        <p:spPr>
          <a:xfrm>
            <a:off x="3970893" y="0"/>
            <a:ext cx="3037840" cy="462479"/>
          </a:xfrm>
          <a:prstGeom prst="rect">
            <a:avLst/>
          </a:prstGeom>
        </p:spPr>
        <p:txBody>
          <a:bodyPr vert="horz" lIns="96719" tIns="48359" rIns="96719" bIns="48359" rtlCol="0"/>
          <a:lstStyle>
            <a:lvl1pPr algn="r">
              <a:defRPr sz="1300"/>
            </a:lvl1pPr>
          </a:lstStyle>
          <a:p>
            <a:fld id="{588ABA3A-777F-4531-AE4A-EBD404F8E3E4}" type="datetimeFigureOut">
              <a:rPr lang="en-US" smtClean="0">
                <a:latin typeface=" Arial"/>
              </a:rPr>
              <a:pPr/>
              <a:t>2/12/2025</a:t>
            </a:fld>
            <a:endParaRPr lang="en-US">
              <a:latin typeface=" Arial"/>
            </a:endParaRPr>
          </a:p>
        </p:txBody>
      </p:sp>
      <p:sp>
        <p:nvSpPr>
          <p:cNvPr id="4" name="Footer Placeholder 3"/>
          <p:cNvSpPr>
            <a:spLocks noGrp="1"/>
          </p:cNvSpPr>
          <p:nvPr>
            <p:ph type="ftr" sz="quarter" idx="2"/>
          </p:nvPr>
        </p:nvSpPr>
        <p:spPr>
          <a:xfrm>
            <a:off x="0" y="8771909"/>
            <a:ext cx="3037840" cy="462479"/>
          </a:xfrm>
          <a:prstGeom prst="rect">
            <a:avLst/>
          </a:prstGeom>
        </p:spPr>
        <p:txBody>
          <a:bodyPr vert="horz" lIns="96719" tIns="48359" rIns="96719" bIns="48359" rtlCol="0" anchor="b"/>
          <a:lstStyle>
            <a:lvl1pPr algn="l">
              <a:defRPr sz="1300"/>
            </a:lvl1pPr>
          </a:lstStyle>
          <a:p>
            <a:r>
              <a:rPr lang="en-US">
                <a:latin typeface=" Arial"/>
              </a:rPr>
              <a:t>Updated by CPT McFall on 3AUG20</a:t>
            </a:r>
          </a:p>
        </p:txBody>
      </p:sp>
      <p:sp>
        <p:nvSpPr>
          <p:cNvPr id="5" name="Slide Number Placeholder 4"/>
          <p:cNvSpPr>
            <a:spLocks noGrp="1"/>
          </p:cNvSpPr>
          <p:nvPr>
            <p:ph type="sldNum" sz="quarter" idx="3"/>
          </p:nvPr>
        </p:nvSpPr>
        <p:spPr>
          <a:xfrm>
            <a:off x="3970893" y="8771909"/>
            <a:ext cx="3037840" cy="462479"/>
          </a:xfrm>
          <a:prstGeom prst="rect">
            <a:avLst/>
          </a:prstGeom>
        </p:spPr>
        <p:txBody>
          <a:bodyPr vert="horz" lIns="96719" tIns="48359" rIns="96719" bIns="48359" rtlCol="0" anchor="b"/>
          <a:lstStyle>
            <a:lvl1pPr algn="r">
              <a:defRPr sz="1300"/>
            </a:lvl1pPr>
          </a:lstStyle>
          <a:p>
            <a:fld id="{DB4CB0D9-17E1-4888-BC40-A481A8F14677}" type="slidenum">
              <a:rPr lang="en-US" smtClean="0">
                <a:latin typeface=" Arial"/>
              </a:rPr>
              <a:pPr/>
              <a:t>‹#›</a:t>
            </a:fld>
            <a:endParaRPr lang="en-US">
              <a:latin typeface=" Arial"/>
            </a:endParaRPr>
          </a:p>
        </p:txBody>
      </p:sp>
    </p:spTree>
    <p:extLst>
      <p:ext uri="{BB962C8B-B14F-4D97-AF65-F5344CB8AC3E}">
        <p14:creationId xmlns:p14="http://schemas.microsoft.com/office/powerpoint/2010/main" val="78250842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6" y="3"/>
            <a:ext cx="3038475" cy="463697"/>
          </a:xfrm>
          <a:prstGeom prst="rect">
            <a:avLst/>
          </a:prstGeom>
        </p:spPr>
        <p:txBody>
          <a:bodyPr vert="horz" lIns="96719" tIns="48359" rIns="96719" bIns="48359" rtlCol="0"/>
          <a:lstStyle>
            <a:lvl1pPr algn="l">
              <a:defRPr sz="1300">
                <a:latin typeface=" Arial"/>
              </a:defRPr>
            </a:lvl1pPr>
          </a:lstStyle>
          <a:p>
            <a:endParaRPr lang="en-US"/>
          </a:p>
        </p:txBody>
      </p:sp>
      <p:sp>
        <p:nvSpPr>
          <p:cNvPr id="3" name="Date Placeholder 2"/>
          <p:cNvSpPr>
            <a:spLocks noGrp="1"/>
          </p:cNvSpPr>
          <p:nvPr>
            <p:ph type="dt" idx="1"/>
          </p:nvPr>
        </p:nvSpPr>
        <p:spPr>
          <a:xfrm>
            <a:off x="3970344" y="3"/>
            <a:ext cx="3038475" cy="463697"/>
          </a:xfrm>
          <a:prstGeom prst="rect">
            <a:avLst/>
          </a:prstGeom>
        </p:spPr>
        <p:txBody>
          <a:bodyPr vert="horz" lIns="96719" tIns="48359" rIns="96719" bIns="48359" rtlCol="0"/>
          <a:lstStyle>
            <a:lvl1pPr algn="r">
              <a:defRPr sz="1300">
                <a:latin typeface=" Arial"/>
              </a:defRPr>
            </a:lvl1pPr>
          </a:lstStyle>
          <a:p>
            <a:fld id="{FBB36B78-3824-47AD-AD93-44C92A8D2C52}" type="datetimeFigureOut">
              <a:rPr lang="en-US" smtClean="0"/>
              <a:pPr/>
              <a:t>2/12/2025</a:t>
            </a:fld>
            <a:endParaRPr lang="en-US"/>
          </a:p>
        </p:txBody>
      </p:sp>
      <p:sp>
        <p:nvSpPr>
          <p:cNvPr id="4" name="Slide Image Placeholder 3"/>
          <p:cNvSpPr>
            <a:spLocks noGrp="1" noRot="1" noChangeAspect="1"/>
          </p:cNvSpPr>
          <p:nvPr>
            <p:ph type="sldImg" idx="2"/>
          </p:nvPr>
        </p:nvSpPr>
        <p:spPr>
          <a:xfrm>
            <a:off x="1428750" y="1155700"/>
            <a:ext cx="4152900" cy="3114675"/>
          </a:xfrm>
          <a:prstGeom prst="rect">
            <a:avLst/>
          </a:prstGeom>
          <a:noFill/>
          <a:ln w="12700">
            <a:solidFill>
              <a:prstClr val="black"/>
            </a:solidFill>
          </a:ln>
        </p:spPr>
        <p:txBody>
          <a:bodyPr vert="horz" lIns="96719" tIns="48359" rIns="96719" bIns="48359" rtlCol="0" anchor="ctr"/>
          <a:lstStyle/>
          <a:p>
            <a:endParaRPr lang="en-US"/>
          </a:p>
        </p:txBody>
      </p:sp>
      <p:sp>
        <p:nvSpPr>
          <p:cNvPr id="5" name="Notes Placeholder 4"/>
          <p:cNvSpPr>
            <a:spLocks noGrp="1"/>
          </p:cNvSpPr>
          <p:nvPr>
            <p:ph type="body" sz="quarter" idx="3"/>
          </p:nvPr>
        </p:nvSpPr>
        <p:spPr>
          <a:xfrm>
            <a:off x="701678" y="4444548"/>
            <a:ext cx="5607049" cy="3637020"/>
          </a:xfrm>
          <a:prstGeom prst="rect">
            <a:avLst/>
          </a:prstGeom>
        </p:spPr>
        <p:txBody>
          <a:bodyPr vert="horz" lIns="96719" tIns="48359" rIns="96719" bIns="4835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6" y="8772380"/>
            <a:ext cx="3038475" cy="463697"/>
          </a:xfrm>
          <a:prstGeom prst="rect">
            <a:avLst/>
          </a:prstGeom>
        </p:spPr>
        <p:txBody>
          <a:bodyPr vert="horz" lIns="96719" tIns="48359" rIns="96719" bIns="48359" rtlCol="0" anchor="b"/>
          <a:lstStyle>
            <a:lvl1pPr algn="l">
              <a:defRPr sz="1300">
                <a:latin typeface=" Arial"/>
              </a:defRPr>
            </a:lvl1pPr>
          </a:lstStyle>
          <a:p>
            <a:r>
              <a:rPr lang="en-US"/>
              <a:t>Updated by CPT McFall on 3AUG20</a:t>
            </a:r>
          </a:p>
        </p:txBody>
      </p:sp>
      <p:sp>
        <p:nvSpPr>
          <p:cNvPr id="7" name="Slide Number Placeholder 6"/>
          <p:cNvSpPr>
            <a:spLocks noGrp="1"/>
          </p:cNvSpPr>
          <p:nvPr>
            <p:ph type="sldNum" sz="quarter" idx="5"/>
          </p:nvPr>
        </p:nvSpPr>
        <p:spPr>
          <a:xfrm>
            <a:off x="3970344" y="8772380"/>
            <a:ext cx="3038475" cy="463697"/>
          </a:xfrm>
          <a:prstGeom prst="rect">
            <a:avLst/>
          </a:prstGeom>
        </p:spPr>
        <p:txBody>
          <a:bodyPr vert="horz" lIns="96719" tIns="48359" rIns="96719" bIns="48359" rtlCol="0" anchor="b"/>
          <a:lstStyle>
            <a:lvl1pPr algn="r">
              <a:defRPr sz="1300">
                <a:latin typeface=" Arial"/>
              </a:defRPr>
            </a:lvl1pPr>
          </a:lstStyle>
          <a:p>
            <a:fld id="{C83896B0-3518-4EA0-9238-BF9999B9D579}" type="slidenum">
              <a:rPr lang="en-US" smtClean="0"/>
              <a:pPr/>
              <a:t>‹#›</a:t>
            </a:fld>
            <a:endParaRPr lang="en-US"/>
          </a:p>
        </p:txBody>
      </p:sp>
    </p:spTree>
    <p:extLst>
      <p:ext uri="{BB962C8B-B14F-4D97-AF65-F5344CB8AC3E}">
        <p14:creationId xmlns:p14="http://schemas.microsoft.com/office/powerpoint/2010/main" val="56547003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 Arial"/>
        <a:ea typeface="+mn-ea"/>
        <a:cs typeface="+mn-cs"/>
      </a:defRPr>
    </a:lvl1pPr>
    <a:lvl2pPr marL="457200" algn="l" defTabSz="914400" rtl="0" eaLnBrk="1" latinLnBrk="0" hangingPunct="1">
      <a:defRPr sz="1200" kern="1200">
        <a:solidFill>
          <a:schemeClr val="tx1"/>
        </a:solidFill>
        <a:latin typeface=" Arial"/>
        <a:ea typeface="+mn-ea"/>
        <a:cs typeface="+mn-cs"/>
      </a:defRPr>
    </a:lvl2pPr>
    <a:lvl3pPr marL="914400" algn="l" defTabSz="914400" rtl="0" eaLnBrk="1" latinLnBrk="0" hangingPunct="1">
      <a:defRPr sz="1200" kern="1200">
        <a:solidFill>
          <a:schemeClr val="tx1"/>
        </a:solidFill>
        <a:latin typeface=" Arial"/>
        <a:ea typeface="+mn-ea"/>
        <a:cs typeface="+mn-cs"/>
      </a:defRPr>
    </a:lvl3pPr>
    <a:lvl4pPr marL="1371600" algn="l" defTabSz="914400" rtl="0" eaLnBrk="1" latinLnBrk="0" hangingPunct="1">
      <a:defRPr sz="1200" kern="1200">
        <a:solidFill>
          <a:schemeClr val="tx1"/>
        </a:solidFill>
        <a:latin typeface=" Arial"/>
        <a:ea typeface="+mn-ea"/>
        <a:cs typeface="+mn-cs"/>
      </a:defRPr>
    </a:lvl4pPr>
    <a:lvl5pPr marL="1828800" algn="l" defTabSz="914400" rtl="0" eaLnBrk="1" latinLnBrk="0" hangingPunct="1">
      <a:defRPr sz="1200" kern="1200">
        <a:solidFill>
          <a:schemeClr val="tx1"/>
        </a:solidFill>
        <a:latin typeface=" Arial"/>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2</a:t>
            </a:fld>
            <a:endParaRPr lang="en-US"/>
          </a:p>
        </p:txBody>
      </p:sp>
    </p:spTree>
    <p:extLst>
      <p:ext uri="{BB962C8B-B14F-4D97-AF65-F5344CB8AC3E}">
        <p14:creationId xmlns:p14="http://schemas.microsoft.com/office/powerpoint/2010/main" val="394268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5</a:t>
            </a:fld>
            <a:endParaRPr lang="en-US"/>
          </a:p>
        </p:txBody>
      </p:sp>
    </p:spTree>
    <p:extLst>
      <p:ext uri="{BB962C8B-B14F-4D97-AF65-F5344CB8AC3E}">
        <p14:creationId xmlns:p14="http://schemas.microsoft.com/office/powerpoint/2010/main" val="409390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7</a:t>
            </a:fld>
            <a:endParaRPr lang="en-US"/>
          </a:p>
        </p:txBody>
      </p:sp>
    </p:spTree>
    <p:extLst>
      <p:ext uri="{BB962C8B-B14F-4D97-AF65-F5344CB8AC3E}">
        <p14:creationId xmlns:p14="http://schemas.microsoft.com/office/powerpoint/2010/main" val="321756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8</a:t>
            </a:fld>
            <a:endParaRPr lang="en-US"/>
          </a:p>
        </p:txBody>
      </p:sp>
    </p:spTree>
    <p:extLst>
      <p:ext uri="{BB962C8B-B14F-4D97-AF65-F5344CB8AC3E}">
        <p14:creationId xmlns:p14="http://schemas.microsoft.com/office/powerpoint/2010/main" val="3918675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9</a:t>
            </a:fld>
            <a:endParaRPr lang="en-US"/>
          </a:p>
        </p:txBody>
      </p:sp>
    </p:spTree>
    <p:extLst>
      <p:ext uri="{BB962C8B-B14F-4D97-AF65-F5344CB8AC3E}">
        <p14:creationId xmlns:p14="http://schemas.microsoft.com/office/powerpoint/2010/main" val="18272778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11</a:t>
            </a:fld>
            <a:endParaRPr lang="en-US"/>
          </a:p>
        </p:txBody>
      </p:sp>
    </p:spTree>
    <p:extLst>
      <p:ext uri="{BB962C8B-B14F-4D97-AF65-F5344CB8AC3E}">
        <p14:creationId xmlns:p14="http://schemas.microsoft.com/office/powerpoint/2010/main" val="16521982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C4CCD66-3544-44DE-AB46-30CC5C7E60C8}" type="slidenum">
              <a:rPr lang="en-US" smtClean="0"/>
              <a:t>13</a:t>
            </a:fld>
            <a:endParaRPr lang="en-US"/>
          </a:p>
        </p:txBody>
      </p:sp>
    </p:spTree>
    <p:extLst>
      <p:ext uri="{BB962C8B-B14F-4D97-AF65-F5344CB8AC3E}">
        <p14:creationId xmlns:p14="http://schemas.microsoft.com/office/powerpoint/2010/main" val="306492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83896B0-3518-4EA0-9238-BF9999B9D579}" type="slidenum">
              <a:rPr lang="en-US" smtClean="0"/>
              <a:pPr/>
              <a:t>17</a:t>
            </a:fld>
            <a:endParaRPr lang="en-US"/>
          </a:p>
        </p:txBody>
      </p:sp>
    </p:spTree>
    <p:extLst>
      <p:ext uri="{BB962C8B-B14F-4D97-AF65-F5344CB8AC3E}">
        <p14:creationId xmlns:p14="http://schemas.microsoft.com/office/powerpoint/2010/main" val="21889863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93677" y="764248"/>
            <a:ext cx="7886700" cy="369679"/>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55396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214ACF-0533-8DBE-C511-3DC11134CAEA}"/>
              </a:ext>
            </a:extLst>
          </p:cNvPr>
          <p:cNvSpPr>
            <a:spLocks noGrp="1"/>
          </p:cNvSpPr>
          <p:nvPr>
            <p:ph type="dt" sz="half" idx="10"/>
          </p:nvPr>
        </p:nvSpPr>
        <p:spPr/>
        <p:txBody>
          <a:bodyPr/>
          <a:lstStyle/>
          <a:p>
            <a:endParaRPr lang="en-US"/>
          </a:p>
        </p:txBody>
      </p:sp>
      <p:sp>
        <p:nvSpPr>
          <p:cNvPr id="3" name="Footer Placeholder 2">
            <a:extLst>
              <a:ext uri="{FF2B5EF4-FFF2-40B4-BE49-F238E27FC236}">
                <a16:creationId xmlns:a16="http://schemas.microsoft.com/office/drawing/2014/main" id="{764BD7D8-8A74-E1FC-7399-86FABA8861F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D759E0C-FAE9-226C-0A01-F975B8BCB7A8}"/>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122190553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ACF56-032E-F492-A75F-AFB72202EFE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D272728E-DD7A-2044-BA96-EBB6753CC83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B502558-DE14-B16C-D157-994C2FB9F65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C9002E7C-E202-450B-3198-4E8C14122BD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A8A43471-F032-D26F-F33E-BE119AA189F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E6B92F-050D-979E-6046-708B7D4BC944}"/>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1634260928"/>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B4C2E8-8DB0-8391-779A-B2CD4382090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2F7043BF-0243-D729-42E1-57B5D08AC725}"/>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a:extLst>
              <a:ext uri="{FF2B5EF4-FFF2-40B4-BE49-F238E27FC236}">
                <a16:creationId xmlns:a16="http://schemas.microsoft.com/office/drawing/2014/main" id="{1409DE0E-1E6D-03E4-208B-7FAB028686AB}"/>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F4B35994-7DCC-B6FD-D799-2429D5715214}"/>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216C3192-9CF5-5538-B844-6E6116CDF21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2A1F84-0151-EA40-5E3C-1634117A7185}"/>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1827142720"/>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1A4315-D3AB-4E1F-D82E-9C362040545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01FCA4-310C-3B57-8EC5-64E93DAFE71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AEFC57-E19C-FD7D-D243-2DC8BC7BB64C}"/>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D6D96D53-1538-2854-EDE7-84CA34325A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41BC7B9-58A7-CFE2-3B55-A69F6374AD48}"/>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321552027"/>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4CED65-227A-BB52-3824-C11B9D350155}"/>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C2A3E94-A0FD-8E65-4A80-B204C97E1FBE}"/>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50AEC6C-C10F-EFD5-C446-AED18DEDE1A6}"/>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C9BE889F-85D1-CE8F-B517-B42CD996574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05DB1E-EA80-FE10-2FD7-BFBA4693DBD9}"/>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3363091346"/>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775799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a:prstGeom prst="rect">
            <a:avLst/>
          </a:prstGeo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0FEEB5-DA70-4ACC-B983-796E56CD6F83}" type="slidenum">
              <a:rPr lang="en-US" smtClean="0"/>
              <a:t>‹#›</a:t>
            </a:fld>
            <a:endParaRPr lang="en-US"/>
          </a:p>
        </p:txBody>
      </p:sp>
    </p:spTree>
    <p:extLst>
      <p:ext uri="{BB962C8B-B14F-4D97-AF65-F5344CB8AC3E}">
        <p14:creationId xmlns:p14="http://schemas.microsoft.com/office/powerpoint/2010/main" val="12502373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4085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B4F5B4-210D-02E7-3ABA-0FA1FE21C1F8}"/>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CE079EF3-CB71-F198-72F2-E9095C82FF2F}"/>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7D341A79-789C-DB2C-E1E5-AEC6BFF35337}"/>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081328E5-F360-0DD8-F76F-6517760AEE6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3BC495-5DF3-78D0-A26B-3AE0679BC3F4}"/>
              </a:ext>
            </a:extLst>
          </p:cNvPr>
          <p:cNvSpPr>
            <a:spLocks noGrp="1"/>
          </p:cNvSpPr>
          <p:nvPr>
            <p:ph type="sldNum" sz="quarter" idx="12"/>
          </p:nvPr>
        </p:nvSpPr>
        <p:spPr>
          <a:xfrm>
            <a:off x="6457950" y="6356351"/>
            <a:ext cx="2057400" cy="365125"/>
          </a:xfrm>
          <a:prstGeom prst="rect">
            <a:avLst/>
          </a:prstGeom>
        </p:spPr>
        <p:txBody>
          <a:bodyPr/>
          <a:lstStyle/>
          <a:p>
            <a:fld id="{410FEEB5-DA70-4ACC-B983-796E56CD6F83}" type="slidenum">
              <a:rPr lang="en-US" smtClean="0"/>
              <a:t>‹#›</a:t>
            </a:fld>
            <a:endParaRPr lang="en-US"/>
          </a:p>
        </p:txBody>
      </p:sp>
    </p:spTree>
    <p:extLst>
      <p:ext uri="{BB962C8B-B14F-4D97-AF65-F5344CB8AC3E}">
        <p14:creationId xmlns:p14="http://schemas.microsoft.com/office/powerpoint/2010/main" val="40738806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C8E7B-6EA1-211C-C524-15B2DFD82C5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9364C5-82D6-C144-BED6-B7AA375B842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2D779C8-228B-4F3E-AA4F-55C0BD76599A}"/>
              </a:ext>
            </a:extLst>
          </p:cNvPr>
          <p:cNvSpPr>
            <a:spLocks noGrp="1"/>
          </p:cNvSpPr>
          <p:nvPr>
            <p:ph type="dt" sz="half" idx="10"/>
          </p:nvPr>
        </p:nvSpPr>
        <p:spPr/>
        <p:txBody>
          <a:bodyPr/>
          <a:lstStyle/>
          <a:p>
            <a:fld id="{A24D453C-B2A3-47B2-8916-F027BACCE9DF}" type="datetimeFigureOut">
              <a:rPr lang="en-US" smtClean="0"/>
              <a:t>2/12/2025</a:t>
            </a:fld>
            <a:endParaRPr lang="en-US"/>
          </a:p>
        </p:txBody>
      </p:sp>
      <p:sp>
        <p:nvSpPr>
          <p:cNvPr id="5" name="Footer Placeholder 4">
            <a:extLst>
              <a:ext uri="{FF2B5EF4-FFF2-40B4-BE49-F238E27FC236}">
                <a16:creationId xmlns:a16="http://schemas.microsoft.com/office/drawing/2014/main" id="{2B0B9718-588B-F828-6393-6E41AAE1C8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7FB431-6858-76D2-39E5-5D5555E4186D}"/>
              </a:ext>
            </a:extLst>
          </p:cNvPr>
          <p:cNvSpPr>
            <a:spLocks noGrp="1"/>
          </p:cNvSpPr>
          <p:nvPr>
            <p:ph type="sldNum" sz="quarter" idx="12"/>
          </p:nvPr>
        </p:nvSpPr>
        <p:spPr>
          <a:xfrm>
            <a:off x="6457950" y="6356351"/>
            <a:ext cx="2057400" cy="365125"/>
          </a:xfrm>
          <a:prstGeom prst="rect">
            <a:avLst/>
          </a:prstGeom>
        </p:spPr>
        <p:txBody>
          <a:bodyPr/>
          <a:lstStyle/>
          <a:p>
            <a:fld id="{4BC35EF1-FBD1-4E05-A7D0-BBAE07065405}" type="slidenum">
              <a:rPr lang="en-US" smtClean="0"/>
              <a:t>‹#›</a:t>
            </a:fld>
            <a:endParaRPr lang="en-US"/>
          </a:p>
        </p:txBody>
      </p:sp>
    </p:spTree>
    <p:extLst>
      <p:ext uri="{BB962C8B-B14F-4D97-AF65-F5344CB8AC3E}">
        <p14:creationId xmlns:p14="http://schemas.microsoft.com/office/powerpoint/2010/main" val="997428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FAAF8-BA1C-3D20-CD13-7162353CE035}"/>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704D90E9-577C-E3FB-451F-7A01547D806B}"/>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57FB45E-BC5C-6EDF-E94F-6B47B54A4F3E}"/>
              </a:ext>
            </a:extLst>
          </p:cNvPr>
          <p:cNvSpPr>
            <a:spLocks noGrp="1"/>
          </p:cNvSpPr>
          <p:nvPr>
            <p:ph type="dt" sz="half" idx="10"/>
          </p:nvPr>
        </p:nvSpPr>
        <p:spPr/>
        <p:txBody>
          <a:bodyPr/>
          <a:lstStyle/>
          <a:p>
            <a:endParaRPr lang="en-US"/>
          </a:p>
        </p:txBody>
      </p:sp>
      <p:sp>
        <p:nvSpPr>
          <p:cNvPr id="5" name="Footer Placeholder 4">
            <a:extLst>
              <a:ext uri="{FF2B5EF4-FFF2-40B4-BE49-F238E27FC236}">
                <a16:creationId xmlns:a16="http://schemas.microsoft.com/office/drawing/2014/main" id="{EFCF3D35-2ABB-28D9-FA28-CF8C045BEE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1CCD47-2BF6-A551-451F-F287902EC3D4}"/>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687598287"/>
      </p:ext>
    </p:extLst>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3D96B-6DB5-2D6C-A022-C7F505E3971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161922D-3823-CF05-9A55-2C125406F85F}"/>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E6AB57D-704E-CE45-2258-67E70D393FEA}"/>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A63646F-39D8-CCEF-7A93-C73C59E240D0}"/>
              </a:ext>
            </a:extLst>
          </p:cNvPr>
          <p:cNvSpPr>
            <a:spLocks noGrp="1"/>
          </p:cNvSpPr>
          <p:nvPr>
            <p:ph type="dt" sz="half" idx="10"/>
          </p:nvPr>
        </p:nvSpPr>
        <p:spPr/>
        <p:txBody>
          <a:bodyPr/>
          <a:lstStyle/>
          <a:p>
            <a:endParaRPr lang="en-US"/>
          </a:p>
        </p:txBody>
      </p:sp>
      <p:sp>
        <p:nvSpPr>
          <p:cNvPr id="6" name="Footer Placeholder 5">
            <a:extLst>
              <a:ext uri="{FF2B5EF4-FFF2-40B4-BE49-F238E27FC236}">
                <a16:creationId xmlns:a16="http://schemas.microsoft.com/office/drawing/2014/main" id="{E4900231-C20B-E978-3EF4-9436CD937E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64C3F0E-04EB-ADFB-06B2-03031878F956}"/>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3835140028"/>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606C61-100F-AEB5-A429-4D537EFCB6AE}"/>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E58CAC4-455B-3716-9E73-2BFC9937B4E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09357AD-EA84-429B-0182-32B5E545E5EB}"/>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3384976-CE19-63D1-1ADE-43AB15CD9994}"/>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2CF89696-59C7-E5B8-6B2D-00C1AB3D13E7}"/>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002E1DD-2C2A-17D1-C9B1-089335F5A9EB}"/>
              </a:ext>
            </a:extLst>
          </p:cNvPr>
          <p:cNvSpPr>
            <a:spLocks noGrp="1"/>
          </p:cNvSpPr>
          <p:nvPr>
            <p:ph type="dt" sz="half" idx="10"/>
          </p:nvPr>
        </p:nvSpPr>
        <p:spPr/>
        <p:txBody>
          <a:bodyPr/>
          <a:lstStyle/>
          <a:p>
            <a:endParaRPr lang="en-US"/>
          </a:p>
        </p:txBody>
      </p:sp>
      <p:sp>
        <p:nvSpPr>
          <p:cNvPr id="8" name="Footer Placeholder 7">
            <a:extLst>
              <a:ext uri="{FF2B5EF4-FFF2-40B4-BE49-F238E27FC236}">
                <a16:creationId xmlns:a16="http://schemas.microsoft.com/office/drawing/2014/main" id="{931FD791-E6DF-7764-D139-12ECAA54938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8D0B005-B48E-A7C0-7E06-DC27DD5A9434}"/>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801492515"/>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F1F1E7-D496-8696-8223-7000F86F2F7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C94D8C6-51EF-318D-7965-68733C637BE7}"/>
              </a:ext>
            </a:extLst>
          </p:cNvPr>
          <p:cNvSpPr>
            <a:spLocks noGrp="1"/>
          </p:cNvSpPr>
          <p:nvPr>
            <p:ph type="dt" sz="half" idx="10"/>
          </p:nvPr>
        </p:nvSpPr>
        <p:spPr/>
        <p:txBody>
          <a:bodyPr/>
          <a:lstStyle/>
          <a:p>
            <a:endParaRPr lang="en-US"/>
          </a:p>
        </p:txBody>
      </p:sp>
      <p:sp>
        <p:nvSpPr>
          <p:cNvPr id="4" name="Footer Placeholder 3">
            <a:extLst>
              <a:ext uri="{FF2B5EF4-FFF2-40B4-BE49-F238E27FC236}">
                <a16:creationId xmlns:a16="http://schemas.microsoft.com/office/drawing/2014/main" id="{A7923206-3EA6-ABF7-BDA5-EAD600E5D0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51C385F-2B33-56F2-79E8-2007F7A689BE}"/>
              </a:ext>
            </a:extLst>
          </p:cNvPr>
          <p:cNvSpPr>
            <a:spLocks noGrp="1"/>
          </p:cNvSpPr>
          <p:nvPr>
            <p:ph type="sldNum" sz="quarter" idx="12"/>
          </p:nvPr>
        </p:nvSpPr>
        <p:spPr>
          <a:xfrm>
            <a:off x="6457950" y="6356351"/>
            <a:ext cx="2057400" cy="365125"/>
          </a:xfrm>
          <a:prstGeom prst="rect">
            <a:avLst/>
          </a:prstGeom>
        </p:spPr>
        <p:txBody>
          <a:bodyPr/>
          <a:lstStyle/>
          <a:p>
            <a:fld id="{91DA577B-A55D-4677-A1D3-B36E5ADF41E5}" type="slidenum">
              <a:rPr lang="en-US" smtClean="0"/>
              <a:pPr/>
              <a:t>‹#›</a:t>
            </a:fld>
            <a:endParaRPr lang="en-US"/>
          </a:p>
        </p:txBody>
      </p:sp>
    </p:spTree>
    <p:extLst>
      <p:ext uri="{BB962C8B-B14F-4D97-AF65-F5344CB8AC3E}">
        <p14:creationId xmlns:p14="http://schemas.microsoft.com/office/powerpoint/2010/main" val="3713159904"/>
      </p:ext>
    </p:extLst>
  </p:cSld>
  <p:clrMapOvr>
    <a:masterClrMapping/>
  </p:clrMapOvr>
  <p:hf hdr="0" ft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theme" Target="../theme/theme2.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p:cNvSpPr/>
          <p:nvPr userDrawn="1"/>
        </p:nvSpPr>
        <p:spPr>
          <a:xfrm>
            <a:off x="1" y="6625726"/>
            <a:ext cx="6846206" cy="36669"/>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3" name="Text Placeholder 2"/>
          <p:cNvSpPr>
            <a:spLocks noGrp="1"/>
          </p:cNvSpPr>
          <p:nvPr>
            <p:ph type="body" idx="1"/>
          </p:nvPr>
        </p:nvSpPr>
        <p:spPr>
          <a:xfrm>
            <a:off x="593677" y="872199"/>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618821"/>
            <a:ext cx="2057400" cy="365125"/>
          </a:xfrm>
          <a:prstGeom prst="rect">
            <a:avLst/>
          </a:prstGeom>
        </p:spPr>
        <p:txBody>
          <a:bodyPr vert="horz" lIns="91440" tIns="45720" rIns="91440" bIns="45720" rtlCol="0" anchor="ctr"/>
          <a:lstStyle>
            <a:lvl1pPr algn="l">
              <a:defRPr sz="8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5" name="Footer Placeholder 4"/>
          <p:cNvSpPr>
            <a:spLocks noGrp="1"/>
          </p:cNvSpPr>
          <p:nvPr>
            <p:ph type="ftr" sz="quarter" idx="3"/>
          </p:nvPr>
        </p:nvSpPr>
        <p:spPr>
          <a:xfrm>
            <a:off x="3028950" y="6618821"/>
            <a:ext cx="3086100" cy="365125"/>
          </a:xfrm>
          <a:prstGeom prst="rect">
            <a:avLst/>
          </a:prstGeom>
        </p:spPr>
        <p:txBody>
          <a:bodyPr vert="horz" lIns="91440" tIns="45720" rIns="91440" bIns="45720" rtlCol="0" anchor="ctr"/>
          <a:lstStyle>
            <a:lvl1pPr algn="ctr">
              <a:defRPr sz="800">
                <a:solidFill>
                  <a:schemeClr val="tx1">
                    <a:tint val="75000"/>
                  </a:schemeClr>
                </a:solidFill>
                <a:latin typeface="Arial" panose="020B0604020202020204" pitchFamily="34" charset="0"/>
                <a:cs typeface="Arial" panose="020B0604020202020204" pitchFamily="34" charset="0"/>
              </a:defRPr>
            </a:lvl1pPr>
          </a:lstStyle>
          <a:p>
            <a:endParaRPr lang="en-US"/>
          </a:p>
        </p:txBody>
      </p:sp>
      <p:sp>
        <p:nvSpPr>
          <p:cNvPr id="6" name="Slide Number Placeholder 5"/>
          <p:cNvSpPr>
            <a:spLocks noGrp="1"/>
          </p:cNvSpPr>
          <p:nvPr>
            <p:ph type="sldNum" sz="quarter" idx="4"/>
          </p:nvPr>
        </p:nvSpPr>
        <p:spPr>
          <a:xfrm>
            <a:off x="6457950" y="6618821"/>
            <a:ext cx="2057400" cy="365125"/>
          </a:xfrm>
          <a:prstGeom prst="rect">
            <a:avLst/>
          </a:prstGeom>
        </p:spPr>
        <p:txBody>
          <a:bodyPr vert="horz" lIns="91440" tIns="45720" rIns="91440" bIns="45720" rtlCol="0" anchor="ctr"/>
          <a:lstStyle>
            <a:lvl1pPr algn="r">
              <a:defRPr sz="800">
                <a:solidFill>
                  <a:schemeClr val="tx1">
                    <a:tint val="75000"/>
                  </a:schemeClr>
                </a:solidFill>
                <a:latin typeface="Arial" panose="020B0604020202020204" pitchFamily="34" charset="0"/>
                <a:cs typeface="Arial" panose="020B0604020202020204" pitchFamily="34" charset="0"/>
              </a:defRPr>
            </a:lvl1pPr>
          </a:lstStyle>
          <a:p>
            <a:fld id="{91DA577B-A55D-4677-A1D3-B36E5ADF41E5}" type="slidenum">
              <a:rPr lang="en-US" smtClean="0"/>
              <a:pPr/>
              <a:t>‹#›</a:t>
            </a:fld>
            <a:endParaRPr lang="en-US"/>
          </a:p>
        </p:txBody>
      </p:sp>
      <p:sp>
        <p:nvSpPr>
          <p:cNvPr id="9" name="Parallelogram 8"/>
          <p:cNvSpPr/>
          <p:nvPr userDrawn="1"/>
        </p:nvSpPr>
        <p:spPr>
          <a:xfrm>
            <a:off x="6398128" y="6504403"/>
            <a:ext cx="2586298" cy="199980"/>
          </a:xfrm>
          <a:prstGeom prst="parallelogram">
            <a:avLst>
              <a:gd name="adj" fmla="val 85656"/>
            </a:avLst>
          </a:prstGeom>
          <a:no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100" b="1" i="1" u="none">
                <a:solidFill>
                  <a:schemeClr val="tx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Highest Standard!</a:t>
            </a:r>
          </a:p>
        </p:txBody>
      </p:sp>
      <p:sp>
        <p:nvSpPr>
          <p:cNvPr id="13" name="Slide Number Placeholder 5"/>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F8176F-A8EF-4C11-B8E3-CC7F80627485}" type="slidenum">
              <a:rPr lang="en-US" smtClean="0"/>
              <a:pPr/>
              <a:t>‹#›</a:t>
            </a:fld>
            <a:endParaRPr lang="en-US"/>
          </a:p>
        </p:txBody>
      </p:sp>
      <p:sp>
        <p:nvSpPr>
          <p:cNvPr id="17" name="Rectangle 16"/>
          <p:cNvSpPr/>
          <p:nvPr userDrawn="1"/>
        </p:nvSpPr>
        <p:spPr>
          <a:xfrm>
            <a:off x="1" y="800219"/>
            <a:ext cx="9144000" cy="37228"/>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pic>
        <p:nvPicPr>
          <p:cNvPr id="12" name="Picture 11"/>
          <p:cNvPicPr>
            <a:picLocks noChangeAspect="1"/>
          </p:cNvPicPr>
          <p:nvPr userDrawn="1"/>
        </p:nvPicPr>
        <p:blipFill>
          <a:blip r:embed="rId5"/>
          <a:stretch>
            <a:fillRect/>
          </a:stretch>
        </p:blipFill>
        <p:spPr>
          <a:xfrm>
            <a:off x="32337" y="26534"/>
            <a:ext cx="546660" cy="689974"/>
          </a:xfrm>
          <a:prstGeom prst="rect">
            <a:avLst/>
          </a:prstGeom>
        </p:spPr>
      </p:pic>
      <p:pic>
        <p:nvPicPr>
          <p:cNvPr id="18" name="Picture 1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655275" y="74258"/>
            <a:ext cx="443267" cy="536933"/>
          </a:xfrm>
          <a:prstGeom prst="rect">
            <a:avLst/>
          </a:prstGeom>
        </p:spPr>
      </p:pic>
      <p:sp>
        <p:nvSpPr>
          <p:cNvPr id="22" name="Rectangle 21"/>
          <p:cNvSpPr/>
          <p:nvPr userDrawn="1"/>
        </p:nvSpPr>
        <p:spPr>
          <a:xfrm>
            <a:off x="8572344" y="6611916"/>
            <a:ext cx="571656" cy="37785"/>
          </a:xfrm>
          <a:prstGeom prst="rect">
            <a:avLst/>
          </a:prstGeom>
          <a:solidFill>
            <a:srgbClr val="C0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3" name="Text Box 10"/>
          <p:cNvSpPr txBox="1">
            <a:spLocks noChangeArrowheads="1"/>
          </p:cNvSpPr>
          <p:nvPr userDrawn="1"/>
        </p:nvSpPr>
        <p:spPr bwMode="auto">
          <a:xfrm>
            <a:off x="4041948" y="6648455"/>
            <a:ext cx="1075936" cy="207749"/>
          </a:xfrm>
          <a:prstGeom prst="rect">
            <a:avLst/>
          </a:prstGeom>
          <a:noFill/>
          <a:ln w="9525">
            <a:noFill/>
            <a:miter lim="800000"/>
            <a:headEnd/>
            <a:tailEnd/>
          </a:ln>
          <a:effectLst/>
        </p:spPr>
        <p:txBody>
          <a:bodyPr wrap="none" anchor="ctr">
            <a:spAutoFit/>
          </a:bodyPr>
          <a:lstStyle/>
          <a:p>
            <a:pPr fontAlgn="base">
              <a:spcBef>
                <a:spcPct val="0"/>
              </a:spcBef>
              <a:spcAft>
                <a:spcPct val="0"/>
              </a:spcAft>
            </a:pPr>
            <a:r>
              <a:rPr lang="en-US" sz="750" b="1">
                <a:solidFill>
                  <a:srgbClr val="33CC33"/>
                </a:solidFill>
              </a:rPr>
              <a:t>UNCLASSIFIED//FOUO</a:t>
            </a:r>
          </a:p>
        </p:txBody>
      </p:sp>
      <p:sp>
        <p:nvSpPr>
          <p:cNvPr id="24" name="Text Box 10"/>
          <p:cNvSpPr txBox="1">
            <a:spLocks noChangeArrowheads="1"/>
          </p:cNvSpPr>
          <p:nvPr userDrawn="1"/>
        </p:nvSpPr>
        <p:spPr bwMode="auto">
          <a:xfrm>
            <a:off x="4041948" y="-1019"/>
            <a:ext cx="1075936" cy="207749"/>
          </a:xfrm>
          <a:prstGeom prst="rect">
            <a:avLst/>
          </a:prstGeom>
          <a:noFill/>
          <a:ln w="9525">
            <a:noFill/>
            <a:miter lim="800000"/>
            <a:headEnd/>
            <a:tailEnd/>
          </a:ln>
          <a:effectLst/>
        </p:spPr>
        <p:txBody>
          <a:bodyPr wrap="none" anchor="ctr">
            <a:spAutoFit/>
          </a:bodyPr>
          <a:lstStyle/>
          <a:p>
            <a:pPr fontAlgn="base">
              <a:spcBef>
                <a:spcPct val="0"/>
              </a:spcBef>
              <a:spcAft>
                <a:spcPct val="0"/>
              </a:spcAft>
            </a:pPr>
            <a:r>
              <a:rPr lang="en-US" sz="750" b="1">
                <a:solidFill>
                  <a:srgbClr val="33CC33"/>
                </a:solidFill>
              </a:rPr>
              <a:t>UNCLASSIFIED//FOUO</a:t>
            </a:r>
          </a:p>
        </p:txBody>
      </p:sp>
      <p:sp>
        <p:nvSpPr>
          <p:cNvPr id="25" name="Rectangle 24"/>
          <p:cNvSpPr/>
          <p:nvPr userDrawn="1"/>
        </p:nvSpPr>
        <p:spPr>
          <a:xfrm>
            <a:off x="-1" y="742489"/>
            <a:ext cx="9144000" cy="33844"/>
          </a:xfrm>
          <a:prstGeom prst="rect">
            <a:avLst/>
          </a:prstGeom>
          <a:solidFill>
            <a:srgbClr val="062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25"/>
          <p:cNvSpPr/>
          <p:nvPr userDrawn="1"/>
        </p:nvSpPr>
        <p:spPr>
          <a:xfrm>
            <a:off x="-1" y="6571062"/>
            <a:ext cx="6847079" cy="37785"/>
          </a:xfrm>
          <a:prstGeom prst="rect">
            <a:avLst/>
          </a:prstGeom>
          <a:solidFill>
            <a:srgbClr val="062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7" name="Rectangle 26"/>
          <p:cNvSpPr/>
          <p:nvPr userDrawn="1"/>
        </p:nvSpPr>
        <p:spPr>
          <a:xfrm>
            <a:off x="8567928" y="6550166"/>
            <a:ext cx="576433" cy="37228"/>
          </a:xfrm>
          <a:prstGeom prst="rect">
            <a:avLst/>
          </a:prstGeom>
          <a:solidFill>
            <a:srgbClr val="0624BA"/>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Tree>
    <p:extLst>
      <p:ext uri="{BB962C8B-B14F-4D97-AF65-F5344CB8AC3E}">
        <p14:creationId xmlns:p14="http://schemas.microsoft.com/office/powerpoint/2010/main" val="2936613002"/>
      </p:ext>
    </p:extLst>
  </p:cSld>
  <p:clrMap bg1="lt1" tx1="dk1" bg2="lt2" tx2="dk2" accent1="accent1" accent2="accent2" accent3="accent3" accent4="accent4" accent5="accent5" accent6="accent6" hlink="hlink" folHlink="folHlink"/>
  <p:sldLayoutIdLst>
    <p:sldLayoutId id="2147483904" r:id="rId1"/>
    <p:sldLayoutId id="2147483921" r:id="rId2"/>
    <p:sldLayoutId id="2147483922" r:id="rId3"/>
  </p:sldLayoutIdLst>
  <p:hf hdr="0" ftr="0" dt="0"/>
  <p:txStyles>
    <p:titleStyle>
      <a:lvl1pPr algn="ctr" defTabSz="914400" rtl="0" eaLnBrk="1" latinLnBrk="0" hangingPunct="1">
        <a:lnSpc>
          <a:spcPct val="90000"/>
        </a:lnSpc>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A16D7E5-912B-0C75-CB86-D9795F6358D0}"/>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16AFF10-066B-4736-B4F1-144778C353E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0EFE932-8346-E060-09F2-37554BFE157F}"/>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a:extLst>
              <a:ext uri="{FF2B5EF4-FFF2-40B4-BE49-F238E27FC236}">
                <a16:creationId xmlns:a16="http://schemas.microsoft.com/office/drawing/2014/main" id="{297F241F-7E21-992E-5F4A-482F3F8876E5}"/>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9" name="Slide Number Placeholder 5">
            <a:extLst>
              <a:ext uri="{FF2B5EF4-FFF2-40B4-BE49-F238E27FC236}">
                <a16:creationId xmlns:a16="http://schemas.microsoft.com/office/drawing/2014/main" id="{AF483EE8-112F-642C-EEBC-2419B61E0A74}"/>
              </a:ext>
            </a:extLst>
          </p:cNvPr>
          <p:cNvSpPr txBox="1">
            <a:spLocks/>
          </p:cNvSpPr>
          <p:nvPr userDrawn="1"/>
        </p:nvSpPr>
        <p:spPr>
          <a:xfrm>
            <a:off x="8610600" y="6356350"/>
            <a:ext cx="27432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FF8176F-A8EF-4C11-B8E3-CC7F80627485}" type="slidenum">
              <a:rPr lang="en-US" smtClean="0"/>
              <a:pPr/>
              <a:t>‹#›</a:t>
            </a:fld>
            <a:endParaRPr lang="en-US"/>
          </a:p>
        </p:txBody>
      </p:sp>
      <p:sp>
        <p:nvSpPr>
          <p:cNvPr id="14" name="Text Box 10">
            <a:extLst>
              <a:ext uri="{FF2B5EF4-FFF2-40B4-BE49-F238E27FC236}">
                <a16:creationId xmlns:a16="http://schemas.microsoft.com/office/drawing/2014/main" id="{18F8FA5A-812D-E42E-BCB2-18445F1E0D77}"/>
              </a:ext>
            </a:extLst>
          </p:cNvPr>
          <p:cNvSpPr txBox="1">
            <a:spLocks noChangeArrowheads="1"/>
          </p:cNvSpPr>
          <p:nvPr userDrawn="1"/>
        </p:nvSpPr>
        <p:spPr bwMode="auto">
          <a:xfrm>
            <a:off x="4041948" y="6648455"/>
            <a:ext cx="324128" cy="207749"/>
          </a:xfrm>
          <a:prstGeom prst="rect">
            <a:avLst/>
          </a:prstGeom>
          <a:noFill/>
          <a:ln w="9525">
            <a:noFill/>
            <a:miter lim="800000"/>
            <a:headEnd/>
            <a:tailEnd/>
          </a:ln>
          <a:effectLst/>
        </p:spPr>
        <p:txBody>
          <a:bodyPr wrap="none" anchor="ctr">
            <a:spAutoFit/>
          </a:bodyPr>
          <a:lstStyle/>
          <a:p>
            <a:pPr fontAlgn="base">
              <a:spcBef>
                <a:spcPct val="0"/>
              </a:spcBef>
              <a:spcAft>
                <a:spcPct val="0"/>
              </a:spcAft>
            </a:pPr>
            <a:r>
              <a:rPr lang="en-US" sz="750" b="1">
                <a:solidFill>
                  <a:srgbClr val="33CC33"/>
                </a:solidFill>
              </a:rPr>
              <a:t>CUI</a:t>
            </a:r>
          </a:p>
        </p:txBody>
      </p:sp>
      <p:sp>
        <p:nvSpPr>
          <p:cNvPr id="15" name="Text Box 10">
            <a:extLst>
              <a:ext uri="{FF2B5EF4-FFF2-40B4-BE49-F238E27FC236}">
                <a16:creationId xmlns:a16="http://schemas.microsoft.com/office/drawing/2014/main" id="{12B2A198-54FE-2837-7D07-526877BD5A58}"/>
              </a:ext>
            </a:extLst>
          </p:cNvPr>
          <p:cNvSpPr txBox="1">
            <a:spLocks noChangeArrowheads="1"/>
          </p:cNvSpPr>
          <p:nvPr userDrawn="1"/>
        </p:nvSpPr>
        <p:spPr bwMode="auto">
          <a:xfrm>
            <a:off x="4041948" y="-1019"/>
            <a:ext cx="324128" cy="207749"/>
          </a:xfrm>
          <a:prstGeom prst="rect">
            <a:avLst/>
          </a:prstGeom>
          <a:noFill/>
          <a:ln w="9525">
            <a:noFill/>
            <a:miter lim="800000"/>
            <a:headEnd/>
            <a:tailEnd/>
          </a:ln>
          <a:effectLst/>
        </p:spPr>
        <p:txBody>
          <a:bodyPr wrap="none" anchor="ctr">
            <a:spAutoFit/>
          </a:bodyPr>
          <a:lstStyle/>
          <a:p>
            <a:pPr fontAlgn="base">
              <a:spcBef>
                <a:spcPct val="0"/>
              </a:spcBef>
              <a:spcAft>
                <a:spcPct val="0"/>
              </a:spcAft>
            </a:pPr>
            <a:r>
              <a:rPr lang="en-US" sz="750" b="1">
                <a:solidFill>
                  <a:srgbClr val="33CC33"/>
                </a:solidFill>
              </a:rPr>
              <a:t>CUI</a:t>
            </a:r>
          </a:p>
        </p:txBody>
      </p:sp>
    </p:spTree>
    <p:extLst>
      <p:ext uri="{BB962C8B-B14F-4D97-AF65-F5344CB8AC3E}">
        <p14:creationId xmlns:p14="http://schemas.microsoft.com/office/powerpoint/2010/main" val="1444110629"/>
      </p:ext>
    </p:extLst>
  </p:cSld>
  <p:clrMap bg1="lt1" tx1="dk1" bg2="lt2" tx2="dk2" accent1="accent1" accent2="accent2" accent3="accent3" accent4="accent4" accent5="accent5" accent6="accent6" hlink="hlink" folHlink="folHlink"/>
  <p:sldLayoutIdLst>
    <p:sldLayoutId id="2147483937" r:id="rId1"/>
    <p:sldLayoutId id="2147483938" r:id="rId2"/>
    <p:sldLayoutId id="2147483939" r:id="rId3"/>
    <p:sldLayoutId id="2147483940" r:id="rId4"/>
    <p:sldLayoutId id="2147483941" r:id="rId5"/>
    <p:sldLayoutId id="2147483942" r:id="rId6"/>
    <p:sldLayoutId id="2147483943" r:id="rId7"/>
    <p:sldLayoutId id="2147483944" r:id="rId8"/>
    <p:sldLayoutId id="2147483945" r:id="rId9"/>
    <p:sldLayoutId id="2147483946" r:id="rId10"/>
    <p:sldLayoutId id="2147483947" r:id="rId11"/>
    <p:sldLayoutId id="2147483948" r:id="rId1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hyperlink" Target="https://forms.osi.apps.mil/Pages/ResponsePage.aspx?id=D9fm-kuVEUiStgUw1vhMQ26wXWzb6-lGltnogfgKPDFUMlo4NEhLWjc0RjAzN04xR0xLTzNGWDhFWCQlQCN0PWcu" TargetMode="Externa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hyperlink" Target="mailto:usarmy.jbsa.medcom.mbx.cda@health.mil"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hyperlink" Target="https://forms.osi.apps.mil/Pages/ResponsePage.aspx?id=D9fm-kuVEUiStgUw1vhMQ26wXWzb6-lGltnogfgKPDFUMlo4NEhLWjc0RjAzN04xR0xLTzNGWDhFWCQlQCN0PWcu" TargetMode="External"/><Relationship Id="rId2" Type="http://schemas.openxmlformats.org/officeDocument/2006/relationships/hyperlink" Target="https://rc.mods.mil/MHA"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8" Type="http://schemas.openxmlformats.org/officeDocument/2006/relationships/slide" Target="slide10.xml"/><Relationship Id="rId13" Type="http://schemas.openxmlformats.org/officeDocument/2006/relationships/slide" Target="slide15.xml"/><Relationship Id="rId3" Type="http://schemas.openxmlformats.org/officeDocument/2006/relationships/slide" Target="slide3.xml"/><Relationship Id="rId7" Type="http://schemas.openxmlformats.org/officeDocument/2006/relationships/slide" Target="slide9.xml"/><Relationship Id="rId12" Type="http://schemas.openxmlformats.org/officeDocument/2006/relationships/slide" Target="slide14.xml"/><Relationship Id="rId2" Type="http://schemas.openxmlformats.org/officeDocument/2006/relationships/notesSlide" Target="../notesSlides/notesSlide1.xml"/><Relationship Id="rId16" Type="http://schemas.openxmlformats.org/officeDocument/2006/relationships/slide" Target="slide18.xml"/><Relationship Id="rId1" Type="http://schemas.openxmlformats.org/officeDocument/2006/relationships/slideLayout" Target="../slideLayouts/slideLayout5.xml"/><Relationship Id="rId6" Type="http://schemas.openxmlformats.org/officeDocument/2006/relationships/slide" Target="slide7.xml"/><Relationship Id="rId11" Type="http://schemas.openxmlformats.org/officeDocument/2006/relationships/slide" Target="slide13.xml"/><Relationship Id="rId5" Type="http://schemas.openxmlformats.org/officeDocument/2006/relationships/slide" Target="slide6.xml"/><Relationship Id="rId15" Type="http://schemas.openxmlformats.org/officeDocument/2006/relationships/slide" Target="slide17.xml"/><Relationship Id="rId10" Type="http://schemas.openxmlformats.org/officeDocument/2006/relationships/slide" Target="slide12.xml"/><Relationship Id="rId4" Type="http://schemas.openxmlformats.org/officeDocument/2006/relationships/slide" Target="slide5.xml"/><Relationship Id="rId9" Type="http://schemas.openxmlformats.org/officeDocument/2006/relationships/slide" Target="slide11.xml"/><Relationship Id="rId14" Type="http://schemas.openxmlformats.org/officeDocument/2006/relationships/slide" Target="slide16.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https://forms.osi.apps.mil/Pages/ResponsePage.aspx?id=D9fm-kuVEUiStgUw1vhMQ26wXWzb6-lGltnogfgKPDFUMlo4NEhLWjc0RjAzN04xR0xLTzNGWDhFWCQlQCN0PWcu"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usg01.safelinks.protection.office365.us/?url=https%3A%2F%2Furldefense.com%2Fv3%2F__https%3A%2Ftricare.mil%2FFormsClaims%2FClaims%2FMedicalClaims%2FFilingOverseas%2FProofofPayment__%3B!!LMhewFfBWZ5W!PF4LC8v62rlE9oWQ3f0QFsurMbID7ph6b0rBwKn_nfOOugqV1ClULLBAZqLtFQ60s37N4lcIpeWEZ5C-Lh_wUxo6CGHbhyPz-QhlyPmvUWA%24&amp;data=05%7C02%7Cjohn.d.mcfall.mil%40army.mil%7C3fa79ce75935496feb4708dce6a4b978%7Cfae6d70f954b481192b60530d6f84c43%7C0%7C0%7C638638842363847485%7CUnknown%7CTWFpbGZsb3d8eyJWIjoiMC4wLjAwMDAiLCJQIjoiV2luMzIiLCJBTiI6Ik1haWwiLCJXVCI6Mn0%3D%7C0%7C%7C%7C&amp;sdata=pb%2FVqkYx4Qzi38%2BgCvkZqFT5nZcTdHCYcAlJfruhs90%3D&amp;reserved=0" TargetMode="External"/><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hyperlink" Target="https://usg01.safelinks.protection.office365.us/?url=https%3A%2F%2Furldefense.com%2Fv3%2F__https%3A%2Fwww.tricare-overseas.com%2Fcontact-us__%3B!!LMhewFfBWZ5W!PF4LC8v62rlE9oWQ3f0QFsurMbID7ph6b0rBwKn_nfOOugqV1ClULLBAZqLtFQ60s37N4lcIpeWEZ5C-Lh_wUxo6CGHbhyPz-Qhl9qC_yoI%24&amp;data=05%7C02%7Cjohn.d.mcfall.mil%40army.mil%7C3fa79ce75935496feb4708dce6a4b978%7Cfae6d70f954b481192b60530d6f84c43%7C0%7C0%7C638638842363863274%7CUnknown%7CTWFpbGZsb3d8eyJWIjoiMC4wLjAwMDAiLCJQIjoiV2luMzIiLCJBTiI6Ik1haWwiLCJXVCI6Mn0%3D%7C0%7C%7C%7C&amp;sdata=XFVJMJhR58N0daN%2Fk4yRiDIgDS%2BbqPW2ej%2FQFTWBPgE%3D&amp;reserved=0" TargetMode="External"/><Relationship Id="rId4" Type="http://schemas.openxmlformats.org/officeDocument/2006/relationships/hyperlink" Target="https://usg01.safelinks.protection.office365.us/?url=https%3A%2F%2Furldefense.com%2Fv3%2F__https%3A%2Fwww.tricare-overseas.com%2Fbeneficiaries%2Fclaims%2Fclaims-portal-register__%3B!!LMhewFfBWZ5W!PF4LC8v62rlE9oWQ3f0QFsurMbID7ph6b0rBwKn_nfOOugqV1ClULLBAZqLtFQ60s37N4lcIpeWEZ5C-Lh_wUxo6CGHbhyPz-QhlaquimOs%24&amp;data=05%7C02%7Cjohn.d.mcfall.mil%40army.mil%7C3fa79ce75935496feb4708dce6a4b978%7Cfae6d70f954b481192b60530d6f84c43%7C0%7C0%7C638638842363856056%7CUnknown%7CTWFpbGZsb3d8eyJWIjoiMC4wLjAwMDAiLCJQIjoiV2luMzIiLCJBTiI6Ik1haWwiLCJXVCI6Mn0%3D%7C0%7C%7C%7C&amp;sdata=XSCmmU2t80z8h2NIU5L7lWB8jxkeJkUxBgMOpD6zD6U%3D&amp;reserved=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2385391" y="2126511"/>
            <a:ext cx="4373217" cy="2076597"/>
          </a:xfrm>
        </p:spPr>
        <p:txBody>
          <a:bodyPr/>
          <a:lstStyle/>
          <a:p>
            <a:r>
              <a:rPr lang="en-US"/>
              <a:t>Camp Kosciuszko</a:t>
            </a:r>
            <a:br>
              <a:rPr lang="en-US"/>
            </a:br>
            <a:r>
              <a:rPr lang="en-US"/>
              <a:t>Full Guide to Medical Care</a:t>
            </a:r>
          </a:p>
        </p:txBody>
      </p:sp>
      <p:sp>
        <p:nvSpPr>
          <p:cNvPr id="6" name="Slide Number Placeholder 5"/>
          <p:cNvSpPr>
            <a:spLocks noGrp="1"/>
          </p:cNvSpPr>
          <p:nvPr>
            <p:ph type="sldNum" sz="quarter" idx="12"/>
          </p:nvPr>
        </p:nvSpPr>
        <p:spPr/>
        <p:txBody>
          <a:bodyPr/>
          <a:lstStyle/>
          <a:p>
            <a:fld id="{410FEEB5-DA70-4ACC-B983-796E56CD6F83}" type="slidenum">
              <a:rPr lang="en-US" smtClean="0"/>
              <a:t>1</a:t>
            </a:fld>
            <a:endParaRPr lang="en-US"/>
          </a:p>
        </p:txBody>
      </p:sp>
    </p:spTree>
    <p:extLst>
      <p:ext uri="{BB962C8B-B14F-4D97-AF65-F5344CB8AC3E}">
        <p14:creationId xmlns:p14="http://schemas.microsoft.com/office/powerpoint/2010/main" val="429619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4"/>
          <p:cNvSpPr>
            <a:spLocks noChangeArrowheads="1"/>
          </p:cNvSpPr>
          <p:nvPr/>
        </p:nvSpPr>
        <p:spPr bwMode="auto">
          <a:xfrm>
            <a:off x="76200" y="6477000"/>
            <a:ext cx="1371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b="1"/>
              <a:t>  </a:t>
            </a:r>
          </a:p>
        </p:txBody>
      </p:sp>
      <p:sp>
        <p:nvSpPr>
          <p:cNvPr id="5" name="Content Placeholder 2">
            <a:extLst>
              <a:ext uri="{FF2B5EF4-FFF2-40B4-BE49-F238E27FC236}">
                <a16:creationId xmlns:a16="http://schemas.microsoft.com/office/drawing/2014/main" id="{FD17ACBB-12B8-3E6F-7CC8-6E67192AAA54}"/>
              </a:ext>
            </a:extLst>
          </p:cNvPr>
          <p:cNvSpPr txBox="1">
            <a:spLocks/>
          </p:cNvSpPr>
          <p:nvPr/>
        </p:nvSpPr>
        <p:spPr>
          <a:xfrm>
            <a:off x="381000" y="996710"/>
            <a:ext cx="8382000" cy="5279923"/>
          </a:xfrm>
          <a:prstGeom prst="rect">
            <a:avLst/>
          </a:prstGeom>
        </p:spPr>
        <p:txBody>
          <a:bodyPr anchor="ct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base"/>
            <a:r>
              <a:rPr lang="en-US"/>
              <a:t>A large supply of medications are available at the CKAS for new prescriptions or while awaiting refills from Express Scripts.​</a:t>
            </a:r>
          </a:p>
          <a:p>
            <a:pPr marL="0" indent="0" fontAlgn="base">
              <a:buNone/>
            </a:pPr>
            <a:r>
              <a:rPr lang="en-US"/>
              <a:t>​</a:t>
            </a:r>
          </a:p>
          <a:p>
            <a:pPr fontAlgn="base"/>
            <a:r>
              <a:rPr lang="en-US"/>
              <a:t>Regularly scheduled medications that are taken long-term can be delivered by mail through Express Scripts. You must have an APO address at the Camp Kosciuszko Post Office to receive medication by mail.​</a:t>
            </a:r>
          </a:p>
          <a:p>
            <a:pPr fontAlgn="base"/>
            <a:endParaRPr lang="en-US"/>
          </a:p>
          <a:p>
            <a:pPr fontAlgn="base"/>
            <a:r>
              <a:rPr lang="en-US"/>
              <a:t>You may be sent to a local pharmacy for certain prescriptions not available at the CKAS.​</a:t>
            </a:r>
          </a:p>
          <a:p>
            <a:pPr fontAlgn="base"/>
            <a:endParaRPr lang="en-US"/>
          </a:p>
          <a:p>
            <a:pPr fontAlgn="base"/>
            <a:r>
              <a:rPr lang="en-US"/>
              <a:t>Certain prescriptions not available through other means may be obtained at Grafenwoehr or other MTFs in Europe.​</a:t>
            </a:r>
          </a:p>
          <a:p>
            <a:pPr fontAlgn="base"/>
            <a:endParaRPr lang="en-US"/>
          </a:p>
          <a:p>
            <a:pPr fontAlgn="base"/>
            <a:r>
              <a:rPr lang="en-US"/>
              <a:t>Refills of previously prescribed medications can be obtained using the </a:t>
            </a:r>
            <a:r>
              <a:rPr lang="en-US" u="sng">
                <a:hlinkClick r:id="rId2"/>
              </a:rPr>
              <a:t>CKAS MED Request</a:t>
            </a:r>
            <a:r>
              <a:rPr lang="en-US"/>
              <a:t> form.</a:t>
            </a:r>
          </a:p>
        </p:txBody>
      </p:sp>
      <p:sp>
        <p:nvSpPr>
          <p:cNvPr id="7" name="Title 1">
            <a:extLst>
              <a:ext uri="{FF2B5EF4-FFF2-40B4-BE49-F238E27FC236}">
                <a16:creationId xmlns:a16="http://schemas.microsoft.com/office/drawing/2014/main" id="{BEA48A38-2406-434A-8CCC-41FE6C19AF81}"/>
              </a:ext>
            </a:extLst>
          </p:cNvPr>
          <p:cNvSpPr txBox="1">
            <a:spLocks/>
          </p:cNvSpPr>
          <p:nvPr/>
        </p:nvSpPr>
        <p:spPr>
          <a:xfrm>
            <a:off x="457200" y="261265"/>
            <a:ext cx="8229600" cy="715962"/>
          </a:xfrm>
          <a:prstGeom prst="rect">
            <a:avLst/>
          </a:prstGeom>
        </p:spPr>
        <p:txBody>
          <a:bodyP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sz="3700"/>
              <a:t>Medication</a:t>
            </a:r>
          </a:p>
        </p:txBody>
      </p:sp>
    </p:spTree>
    <p:extLst>
      <p:ext uri="{BB962C8B-B14F-4D97-AF65-F5344CB8AC3E}">
        <p14:creationId xmlns:p14="http://schemas.microsoft.com/office/powerpoint/2010/main" val="22702850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22867"/>
            <a:ext cx="8229600" cy="715962"/>
          </a:xfrm>
        </p:spPr>
        <p:txBody>
          <a:bodyPr>
            <a:normAutofit/>
          </a:bodyPr>
          <a:lstStyle/>
          <a:p>
            <a:pPr algn="ctr"/>
            <a:r>
              <a:rPr lang="en-US" sz="3700"/>
              <a:t>Dental</a:t>
            </a:r>
          </a:p>
        </p:txBody>
      </p:sp>
      <p:sp>
        <p:nvSpPr>
          <p:cNvPr id="3" name="Content Placeholder 2"/>
          <p:cNvSpPr>
            <a:spLocks noGrp="1"/>
          </p:cNvSpPr>
          <p:nvPr>
            <p:ph idx="1"/>
          </p:nvPr>
        </p:nvSpPr>
        <p:spPr>
          <a:xfrm>
            <a:off x="457199" y="1000391"/>
            <a:ext cx="8229600" cy="3581400"/>
          </a:xfrm>
        </p:spPr>
        <p:txBody>
          <a:bodyPr vert="horz" lIns="91440" tIns="45720" rIns="91440" bIns="45720" rtlCol="0" anchor="t">
            <a:noAutofit/>
          </a:bodyPr>
          <a:lstStyle/>
          <a:p>
            <a:pPr fontAlgn="base"/>
            <a:r>
              <a:rPr lang="en-US"/>
              <a:t>See the Host Nation Dental Care presentation to learn how to schedule dental care, including routine exams, at a host nation dental facility. For routine exams, have the dentist complete form DD 2813, scan it, and then send it to </a:t>
            </a:r>
            <a:r>
              <a:rPr lang="en-US" u="sng">
                <a:hlinkClick r:id="rId3"/>
              </a:rPr>
              <a:t>usarmy.jbsa.medcom.mbx.cda@health.mil</a:t>
            </a:r>
            <a:r>
              <a:rPr lang="en-US"/>
              <a:t>. ​</a:t>
            </a:r>
          </a:p>
          <a:p>
            <a:pPr fontAlgn="base"/>
            <a:r>
              <a:rPr lang="en-US"/>
              <a:t>Some dental services, including routine exams but not cleanings, are available at </a:t>
            </a:r>
            <a:r>
              <a:rPr lang="en-US" err="1"/>
              <a:t>Powidz</a:t>
            </a:r>
            <a:r>
              <a:rPr lang="en-US"/>
              <a:t>. Use the QR code below but note that access is sometimes blocked by Polish networks depending on location, cell service, and phone type.</a:t>
            </a:r>
            <a:endParaRPr lang="en-US">
              <a:ea typeface="Calibri"/>
              <a:cs typeface="Calibri"/>
            </a:endParaRPr>
          </a:p>
        </p:txBody>
      </p:sp>
      <p:pic>
        <p:nvPicPr>
          <p:cNvPr id="5" name="Picture 4">
            <a:extLst>
              <a:ext uri="{FF2B5EF4-FFF2-40B4-BE49-F238E27FC236}">
                <a16:creationId xmlns:a16="http://schemas.microsoft.com/office/drawing/2014/main" id="{FF46CC9B-7CEF-4706-B2EE-261C696759DA}"/>
              </a:ext>
            </a:extLst>
          </p:cNvPr>
          <p:cNvPicPr>
            <a:picLocks noChangeAspect="1"/>
          </p:cNvPicPr>
          <p:nvPr/>
        </p:nvPicPr>
        <p:blipFill>
          <a:blip r:embed="rId4"/>
          <a:stretch>
            <a:fillRect/>
          </a:stretch>
        </p:blipFill>
        <p:spPr>
          <a:xfrm>
            <a:off x="3444690" y="3564114"/>
            <a:ext cx="2267249" cy="2914325"/>
          </a:xfrm>
          <a:prstGeom prst="rect">
            <a:avLst/>
          </a:prstGeom>
        </p:spPr>
      </p:pic>
    </p:spTree>
    <p:extLst>
      <p:ext uri="{BB962C8B-B14F-4D97-AF65-F5344CB8AC3E}">
        <p14:creationId xmlns:p14="http://schemas.microsoft.com/office/powerpoint/2010/main" val="196660467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a:t>Periodic Health Assessments (PHA)</a:t>
            </a:r>
          </a:p>
        </p:txBody>
      </p:sp>
      <p:sp>
        <p:nvSpPr>
          <p:cNvPr id="3" name="Content Placeholder 2"/>
          <p:cNvSpPr>
            <a:spLocks noGrp="1"/>
          </p:cNvSpPr>
          <p:nvPr>
            <p:ph idx="1"/>
          </p:nvPr>
        </p:nvSpPr>
        <p:spPr>
          <a:xfrm>
            <a:off x="457200" y="1166018"/>
            <a:ext cx="8229600" cy="4525963"/>
          </a:xfrm>
        </p:spPr>
        <p:txBody>
          <a:bodyPr anchor="t">
            <a:normAutofit/>
          </a:bodyPr>
          <a:lstStyle/>
          <a:p>
            <a:pPr fontAlgn="base"/>
            <a:endParaRPr lang="en-US"/>
          </a:p>
          <a:p>
            <a:pPr fontAlgn="base"/>
            <a:endParaRPr lang="en-US"/>
          </a:p>
          <a:p>
            <a:pPr fontAlgn="base"/>
            <a:r>
              <a:rPr lang="en-US"/>
              <a:t>Complete part 1 online by going to </a:t>
            </a:r>
            <a:r>
              <a:rPr lang="en-US" u="sng">
                <a:hlinkClick r:id="rId2"/>
              </a:rPr>
              <a:t>https://rc.mods.mil/MHA</a:t>
            </a:r>
            <a:r>
              <a:rPr lang="en-US"/>
              <a:t>.​</a:t>
            </a:r>
          </a:p>
          <a:p>
            <a:pPr fontAlgn="base"/>
            <a:endParaRPr lang="en-US"/>
          </a:p>
          <a:p>
            <a:pPr fontAlgn="base"/>
            <a:r>
              <a:rPr lang="en-US" u="sng">
                <a:hlinkClick r:id="rId3"/>
              </a:rPr>
              <a:t>Request</a:t>
            </a:r>
            <a:r>
              <a:rPr lang="en-US"/>
              <a:t> an appointment to complete part 2 with a CKAS provider.​</a:t>
            </a:r>
          </a:p>
          <a:p>
            <a:pPr fontAlgn="base"/>
            <a:endParaRPr lang="en-US"/>
          </a:p>
          <a:p>
            <a:pPr fontAlgn="base"/>
            <a:r>
              <a:rPr lang="en-US"/>
              <a:t>Part 1 must be completed before scheduling an appointment.</a:t>
            </a:r>
          </a:p>
          <a:p>
            <a:pPr marL="0" indent="0">
              <a:buNone/>
            </a:pPr>
            <a:endParaRPr lang="en-US" sz="2200"/>
          </a:p>
          <a:p>
            <a:pPr marL="0" indent="0">
              <a:buNone/>
            </a:pPr>
            <a:endParaRPr lang="en-US" sz="2200"/>
          </a:p>
          <a:p>
            <a:endParaRPr lang="en-US" sz="2200"/>
          </a:p>
          <a:p>
            <a:endParaRPr lang="en-US" sz="2200"/>
          </a:p>
          <a:p>
            <a:endParaRPr lang="en-US" sz="2200"/>
          </a:p>
        </p:txBody>
      </p:sp>
    </p:spTree>
    <p:extLst>
      <p:ext uri="{BB962C8B-B14F-4D97-AF65-F5344CB8AC3E}">
        <p14:creationId xmlns:p14="http://schemas.microsoft.com/office/powerpoint/2010/main" val="14933457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373" y="171248"/>
            <a:ext cx="8229600" cy="563562"/>
          </a:xfrm>
        </p:spPr>
        <p:txBody>
          <a:bodyPr>
            <a:normAutofit/>
          </a:bodyPr>
          <a:lstStyle/>
          <a:p>
            <a:pPr algn="ctr"/>
            <a:r>
              <a:rPr lang="en-US"/>
              <a:t>Hearing</a:t>
            </a:r>
          </a:p>
        </p:txBody>
      </p:sp>
      <p:sp>
        <p:nvSpPr>
          <p:cNvPr id="3" name="Content Placeholder 2"/>
          <p:cNvSpPr>
            <a:spLocks noGrp="1"/>
          </p:cNvSpPr>
          <p:nvPr>
            <p:ph idx="1"/>
          </p:nvPr>
        </p:nvSpPr>
        <p:spPr>
          <a:xfrm>
            <a:off x="457200" y="734810"/>
            <a:ext cx="8229600" cy="3519491"/>
          </a:xfrm>
        </p:spPr>
        <p:txBody>
          <a:bodyPr anchor="ctr">
            <a:normAutofit/>
          </a:bodyPr>
          <a:lstStyle/>
          <a:p>
            <a:r>
              <a:rPr lang="en-US"/>
              <a:t>Routine audiology (hearing) is available at </a:t>
            </a:r>
            <a:r>
              <a:rPr lang="en-US" err="1"/>
              <a:t>Powidz</a:t>
            </a:r>
            <a:r>
              <a:rPr lang="en-US"/>
              <a:t> and can be scheduled using the link below.</a:t>
            </a:r>
          </a:p>
          <a:p>
            <a:endParaRPr lang="en-US"/>
          </a:p>
          <a:p>
            <a:r>
              <a:rPr lang="en-US"/>
              <a:t>If you have any hearing related issues for which you would like a medical evaluation, send a request using the QR code in the appointments slide.</a:t>
            </a:r>
          </a:p>
          <a:p>
            <a:endParaRPr lang="en-US"/>
          </a:p>
          <a:p>
            <a:r>
              <a:rPr lang="en-US"/>
              <a:t>For significant hearing changes such as sudden loss of hearing in one or both ears, go to sick-call or to a local Emergency Room for evaluation.</a:t>
            </a:r>
          </a:p>
          <a:p>
            <a:pPr marL="457200" lvl="1" indent="0">
              <a:buNone/>
            </a:pPr>
            <a:endParaRPr lang="en-US" sz="1800"/>
          </a:p>
          <a:p>
            <a:pPr marL="457200" lvl="1" indent="0">
              <a:buNone/>
            </a:pPr>
            <a:endParaRPr lang="en-US" sz="2200"/>
          </a:p>
        </p:txBody>
      </p:sp>
      <p:pic>
        <p:nvPicPr>
          <p:cNvPr id="8" name="Picture 7">
            <a:extLst>
              <a:ext uri="{FF2B5EF4-FFF2-40B4-BE49-F238E27FC236}">
                <a16:creationId xmlns:a16="http://schemas.microsoft.com/office/drawing/2014/main" id="{7B30299B-007C-4FF0-A369-E93730DBDDDF}"/>
              </a:ext>
            </a:extLst>
          </p:cNvPr>
          <p:cNvPicPr>
            <a:picLocks noChangeAspect="1"/>
          </p:cNvPicPr>
          <p:nvPr/>
        </p:nvPicPr>
        <p:blipFill>
          <a:blip r:embed="rId3"/>
          <a:stretch>
            <a:fillRect/>
          </a:stretch>
        </p:blipFill>
        <p:spPr>
          <a:xfrm>
            <a:off x="3141854" y="3594212"/>
            <a:ext cx="2860292" cy="2860292"/>
          </a:xfrm>
          <a:prstGeom prst="rect">
            <a:avLst/>
          </a:prstGeom>
        </p:spPr>
      </p:pic>
    </p:spTree>
    <p:extLst>
      <p:ext uri="{BB962C8B-B14F-4D97-AF65-F5344CB8AC3E}">
        <p14:creationId xmlns:p14="http://schemas.microsoft.com/office/powerpoint/2010/main" val="4026226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a:t>Vision</a:t>
            </a:r>
          </a:p>
        </p:txBody>
      </p:sp>
      <p:sp>
        <p:nvSpPr>
          <p:cNvPr id="3" name="Content Placeholder 2"/>
          <p:cNvSpPr>
            <a:spLocks noGrp="1"/>
          </p:cNvSpPr>
          <p:nvPr>
            <p:ph idx="1"/>
          </p:nvPr>
        </p:nvSpPr>
        <p:spPr>
          <a:xfrm>
            <a:off x="457200" y="1008702"/>
            <a:ext cx="8229600" cy="5307038"/>
          </a:xfrm>
        </p:spPr>
        <p:txBody>
          <a:bodyPr anchor="ctr">
            <a:normAutofit/>
          </a:bodyPr>
          <a:lstStyle/>
          <a:p>
            <a:pPr fontAlgn="base"/>
            <a:r>
              <a:rPr lang="en-US"/>
              <a:t>For anything affecting your vision or causing severe eye pain, follow the procedures for emergency medical care.​</a:t>
            </a:r>
          </a:p>
          <a:p>
            <a:pPr marL="0" indent="0" fontAlgn="base">
              <a:buNone/>
            </a:pPr>
            <a:r>
              <a:rPr lang="en-US"/>
              <a:t>​</a:t>
            </a:r>
          </a:p>
          <a:p>
            <a:pPr fontAlgn="base"/>
            <a:r>
              <a:rPr lang="en-US"/>
              <a:t>Routine vision screening at the Camp Kosciuszko Aid Station can be completed during regular business hours.​</a:t>
            </a:r>
          </a:p>
          <a:p>
            <a:pPr fontAlgn="base"/>
            <a:endParaRPr lang="en-US"/>
          </a:p>
          <a:p>
            <a:pPr fontAlgn="base"/>
            <a:r>
              <a:rPr lang="en-US"/>
              <a:t>Host nation ophthalmology services are available for eye exams, vision changes, or other eye problems that cannot be addressed in the Aid Station.​</a:t>
            </a:r>
          </a:p>
          <a:p>
            <a:pPr fontAlgn="base"/>
            <a:endParaRPr lang="en-US"/>
          </a:p>
          <a:p>
            <a:pPr fontAlgn="base"/>
            <a:r>
              <a:rPr lang="en-US"/>
              <a:t>There is a resource for obtaining prescription eyewear by mail, but you must have a previous prescription in your medical or personal records to use this resource.</a:t>
            </a:r>
          </a:p>
          <a:p>
            <a:endParaRPr lang="en-US" sz="2200"/>
          </a:p>
        </p:txBody>
      </p:sp>
    </p:spTree>
    <p:extLst>
      <p:ext uri="{BB962C8B-B14F-4D97-AF65-F5344CB8AC3E}">
        <p14:creationId xmlns:p14="http://schemas.microsoft.com/office/powerpoint/2010/main" val="376349798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8655"/>
            <a:ext cx="8229600" cy="715962"/>
          </a:xfrm>
        </p:spPr>
        <p:txBody>
          <a:bodyPr>
            <a:normAutofit/>
          </a:bodyPr>
          <a:lstStyle/>
          <a:p>
            <a:pPr algn="ctr"/>
            <a:r>
              <a:rPr lang="en-US"/>
              <a:t>Labs</a:t>
            </a:r>
          </a:p>
        </p:txBody>
      </p:sp>
      <p:sp>
        <p:nvSpPr>
          <p:cNvPr id="3" name="Content Placeholder 2"/>
          <p:cNvSpPr>
            <a:spLocks noGrp="1"/>
          </p:cNvSpPr>
          <p:nvPr>
            <p:ph idx="1"/>
          </p:nvPr>
        </p:nvSpPr>
        <p:spPr>
          <a:xfrm>
            <a:off x="457200" y="1415400"/>
            <a:ext cx="8229600" cy="4525963"/>
          </a:xfrm>
        </p:spPr>
        <p:txBody>
          <a:bodyPr>
            <a:normAutofit/>
          </a:bodyPr>
          <a:lstStyle/>
          <a:p>
            <a:pPr fontAlgn="base"/>
            <a:r>
              <a:rPr lang="en-US"/>
              <a:t>Routine HIV screening for MEDPROS must be done through a U.S. military treatment facility (MTF) such as Grafenwoehr.​</a:t>
            </a:r>
          </a:p>
          <a:p>
            <a:pPr fontAlgn="base"/>
            <a:endParaRPr lang="en-US"/>
          </a:p>
          <a:p>
            <a:pPr fontAlgn="base"/>
            <a:r>
              <a:rPr lang="en-US"/>
              <a:t>Most other labs can be completed at a host nation facility.</a:t>
            </a:r>
          </a:p>
        </p:txBody>
      </p:sp>
    </p:spTree>
    <p:extLst>
      <p:ext uri="{BB962C8B-B14F-4D97-AF65-F5344CB8AC3E}">
        <p14:creationId xmlns:p14="http://schemas.microsoft.com/office/powerpoint/2010/main" val="2266621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15962"/>
          </a:xfrm>
        </p:spPr>
        <p:txBody>
          <a:bodyPr>
            <a:normAutofit/>
          </a:bodyPr>
          <a:lstStyle/>
          <a:p>
            <a:pPr algn="ctr"/>
            <a:r>
              <a:rPr lang="en-US"/>
              <a:t>Immunizations</a:t>
            </a:r>
          </a:p>
        </p:txBody>
      </p:sp>
      <p:sp>
        <p:nvSpPr>
          <p:cNvPr id="3" name="Content Placeholder 2"/>
          <p:cNvSpPr>
            <a:spLocks noGrp="1"/>
          </p:cNvSpPr>
          <p:nvPr>
            <p:ph idx="1"/>
          </p:nvPr>
        </p:nvSpPr>
        <p:spPr>
          <a:xfrm>
            <a:off x="457200" y="905451"/>
            <a:ext cx="8229600" cy="4701308"/>
          </a:xfrm>
        </p:spPr>
        <p:txBody>
          <a:bodyPr>
            <a:normAutofit/>
          </a:bodyPr>
          <a:lstStyle/>
          <a:p>
            <a:pPr fontAlgn="base"/>
            <a:r>
              <a:rPr lang="en-US"/>
              <a:t>Flu, tetanus, and typhoid are the only immunizations available at the Camp Kosciuszko Aid Station.​</a:t>
            </a:r>
          </a:p>
          <a:p>
            <a:pPr marL="0" indent="0" fontAlgn="base">
              <a:buNone/>
            </a:pPr>
            <a:r>
              <a:rPr lang="en-US"/>
              <a:t>​</a:t>
            </a:r>
          </a:p>
          <a:p>
            <a:pPr fontAlgn="base"/>
            <a:r>
              <a:rPr lang="en-US"/>
              <a:t>For those going TDY or on vacation to places in the southern half of the V Corps AO, such as Romania, Typhoid is a required immunization.​</a:t>
            </a:r>
          </a:p>
          <a:p>
            <a:pPr fontAlgn="base"/>
            <a:endParaRPr lang="en-US"/>
          </a:p>
          <a:p>
            <a:pPr fontAlgn="base"/>
            <a:r>
              <a:rPr lang="en-US"/>
              <a:t>Other immunizations are normally available at </a:t>
            </a:r>
            <a:r>
              <a:rPr lang="en-US" err="1"/>
              <a:t>Powidz</a:t>
            </a:r>
            <a:r>
              <a:rPr lang="en-US"/>
              <a:t> by using the QR code below to request.</a:t>
            </a:r>
          </a:p>
        </p:txBody>
      </p:sp>
      <p:pic>
        <p:nvPicPr>
          <p:cNvPr id="2050" name="Picture 2">
            <a:extLst>
              <a:ext uri="{FF2B5EF4-FFF2-40B4-BE49-F238E27FC236}">
                <a16:creationId xmlns:a16="http://schemas.microsoft.com/office/drawing/2014/main" id="{EC9946EC-5038-4877-979B-0AE260848C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3787" y="3881582"/>
            <a:ext cx="1876425" cy="243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76981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229600" cy="457200"/>
          </a:xfrm>
        </p:spPr>
        <p:txBody>
          <a:bodyPr>
            <a:noAutofit/>
          </a:bodyPr>
          <a:lstStyle/>
          <a:p>
            <a:pPr algn="ctr"/>
            <a:r>
              <a:rPr lang="en-US"/>
              <a:t>Physicals</a:t>
            </a:r>
          </a:p>
        </p:txBody>
      </p:sp>
      <p:sp>
        <p:nvSpPr>
          <p:cNvPr id="3" name="Content Placeholder 2"/>
          <p:cNvSpPr>
            <a:spLocks noGrp="1"/>
          </p:cNvSpPr>
          <p:nvPr>
            <p:ph idx="1"/>
          </p:nvPr>
        </p:nvSpPr>
        <p:spPr>
          <a:xfrm>
            <a:off x="457200" y="1183148"/>
            <a:ext cx="8382000" cy="5319252"/>
          </a:xfrm>
        </p:spPr>
        <p:txBody>
          <a:bodyPr anchor="t">
            <a:normAutofit/>
          </a:bodyPr>
          <a:lstStyle/>
          <a:p>
            <a:r>
              <a:rPr lang="en-US"/>
              <a:t>Physicals are only available to service members here for at least 6 months</a:t>
            </a:r>
          </a:p>
          <a:p>
            <a:pPr marL="0" indent="0">
              <a:buNone/>
            </a:pPr>
            <a:endParaRPr lang="en-US"/>
          </a:p>
          <a:p>
            <a:r>
              <a:rPr lang="en-US"/>
              <a:t>They may require TDY travel to Germany.</a:t>
            </a:r>
          </a:p>
          <a:p>
            <a:endParaRPr lang="en-US"/>
          </a:p>
          <a:p>
            <a:r>
              <a:rPr lang="en-US"/>
              <a:t>Send a request to the CKAS using the QR code on the appointments slide to discuss the requirements of the physical you need. Please include what type of physical you are requesting</a:t>
            </a:r>
            <a:r>
              <a:rPr lang="en-US" sz="2000"/>
              <a:t>.</a:t>
            </a:r>
          </a:p>
          <a:p>
            <a:endParaRPr lang="en-US" sz="2000"/>
          </a:p>
        </p:txBody>
      </p:sp>
    </p:spTree>
    <p:extLst>
      <p:ext uri="{BB962C8B-B14F-4D97-AF65-F5344CB8AC3E}">
        <p14:creationId xmlns:p14="http://schemas.microsoft.com/office/powerpoint/2010/main" val="10914115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4"/>
          <p:cNvSpPr>
            <a:spLocks noChangeArrowheads="1"/>
          </p:cNvSpPr>
          <p:nvPr/>
        </p:nvSpPr>
        <p:spPr bwMode="auto">
          <a:xfrm>
            <a:off x="76200" y="6477000"/>
            <a:ext cx="1371600"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tLang="en-US" sz="1100" b="1"/>
              <a:t>  </a:t>
            </a:r>
          </a:p>
        </p:txBody>
      </p:sp>
      <p:sp>
        <p:nvSpPr>
          <p:cNvPr id="5" name="Content Placeholder 2">
            <a:extLst>
              <a:ext uri="{FF2B5EF4-FFF2-40B4-BE49-F238E27FC236}">
                <a16:creationId xmlns:a16="http://schemas.microsoft.com/office/drawing/2014/main" id="{FD17ACBB-12B8-3E6F-7CC8-6E67192AAA54}"/>
              </a:ext>
            </a:extLst>
          </p:cNvPr>
          <p:cNvSpPr txBox="1">
            <a:spLocks/>
          </p:cNvSpPr>
          <p:nvPr/>
        </p:nvSpPr>
        <p:spPr>
          <a:xfrm>
            <a:off x="381000" y="1118216"/>
            <a:ext cx="8382000" cy="5225809"/>
          </a:xfrm>
          <a:prstGeom prst="rect">
            <a:avLst/>
          </a:prstGeom>
        </p:spPr>
        <p:txBody>
          <a:bodyPr lIns="91440" tIns="45720" rIns="91440" bIns="45720" anchor="ct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a:t>Behavioral Health is currently available virtually through LRMC in Germany. You can self-refer by calling International SOS at +44 20 8762 8384.</a:t>
            </a:r>
          </a:p>
          <a:p>
            <a:pPr marL="0" indent="0">
              <a:buNone/>
            </a:pPr>
            <a:endParaRPr lang="en-US"/>
          </a:p>
          <a:p>
            <a:r>
              <a:rPr lang="en-US"/>
              <a:t>To access virtual BH, you must have a computer with a good internet connection and a camera. Stop by the aid station if you would like to use our computer for a virtual BH appointment.</a:t>
            </a:r>
          </a:p>
          <a:p>
            <a:endParaRPr lang="en-US"/>
          </a:p>
          <a:p>
            <a:r>
              <a:rPr lang="en-US"/>
              <a:t>The Military and Family Life Counselor (MFLC) can be reached at +1 202-913-3124 (signal).</a:t>
            </a:r>
          </a:p>
          <a:p>
            <a:pPr marL="0" indent="0">
              <a:buNone/>
            </a:pPr>
            <a:r>
              <a:rPr lang="en-US"/>
              <a:t> </a:t>
            </a:r>
          </a:p>
          <a:p>
            <a:r>
              <a:rPr lang="en-US"/>
              <a:t>Don’t drink the water on Camp Kosciuszko. May use to shower. Consider bottled water when brushing teeth.</a:t>
            </a:r>
          </a:p>
          <a:p>
            <a:endParaRPr lang="en-US"/>
          </a:p>
          <a:p>
            <a:r>
              <a:rPr lang="en-US"/>
              <a:t>Don’t touch any pets or wildlife on or off post.</a:t>
            </a:r>
          </a:p>
          <a:p>
            <a:endParaRPr lang="en-US"/>
          </a:p>
          <a:p>
            <a:r>
              <a:rPr lang="en-US"/>
              <a:t>Don’t use local vape products.</a:t>
            </a:r>
          </a:p>
          <a:p>
            <a:endParaRPr lang="en-US"/>
          </a:p>
        </p:txBody>
      </p:sp>
      <p:sp>
        <p:nvSpPr>
          <p:cNvPr id="6" name="Title 1">
            <a:extLst>
              <a:ext uri="{FF2B5EF4-FFF2-40B4-BE49-F238E27FC236}">
                <a16:creationId xmlns:a16="http://schemas.microsoft.com/office/drawing/2014/main" id="{9C973587-340E-4A52-A2B9-CD6EB694913A}"/>
              </a:ext>
            </a:extLst>
          </p:cNvPr>
          <p:cNvSpPr txBox="1">
            <a:spLocks/>
          </p:cNvSpPr>
          <p:nvPr/>
        </p:nvSpPr>
        <p:spPr>
          <a:xfrm>
            <a:off x="457200" y="285375"/>
            <a:ext cx="8229600" cy="457200"/>
          </a:xfrm>
          <a:prstGeom prst="rect">
            <a:avLst/>
          </a:prstGeom>
        </p:spPr>
        <p:txBody>
          <a:bodyPr>
            <a:no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ctr"/>
            <a:r>
              <a:rPr lang="en-US"/>
              <a:t>Behavioral Health and Other Information</a:t>
            </a:r>
          </a:p>
        </p:txBody>
      </p:sp>
    </p:spTree>
    <p:extLst>
      <p:ext uri="{BB962C8B-B14F-4D97-AF65-F5344CB8AC3E}">
        <p14:creationId xmlns:p14="http://schemas.microsoft.com/office/powerpoint/2010/main" val="1154065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1896"/>
            <a:ext cx="8229600" cy="487362"/>
          </a:xfrm>
        </p:spPr>
        <p:txBody>
          <a:bodyPr>
            <a:noAutofit/>
          </a:bodyPr>
          <a:lstStyle/>
          <a:p>
            <a:pPr algn="ctr"/>
            <a:r>
              <a:rPr lang="en-US" b="1"/>
              <a:t>Contents</a:t>
            </a:r>
            <a:endParaRPr lang="en-US"/>
          </a:p>
        </p:txBody>
      </p:sp>
      <p:sp>
        <p:nvSpPr>
          <p:cNvPr id="3" name="Content Placeholder 2"/>
          <p:cNvSpPr>
            <a:spLocks noGrp="1"/>
          </p:cNvSpPr>
          <p:nvPr>
            <p:ph idx="1"/>
          </p:nvPr>
        </p:nvSpPr>
        <p:spPr>
          <a:xfrm>
            <a:off x="457200" y="1729587"/>
            <a:ext cx="8229600" cy="4525963"/>
          </a:xfrm>
        </p:spPr>
        <p:txBody>
          <a:bodyPr anchor="ctr">
            <a:normAutofit fontScale="85000" lnSpcReduction="20000"/>
          </a:bodyPr>
          <a:lstStyle/>
          <a:p>
            <a:pPr marL="457200" indent="-457200" fontAlgn="base">
              <a:buFont typeface="+mj-lt"/>
              <a:buAutoNum type="arabicPeriod"/>
            </a:pPr>
            <a:r>
              <a:rPr lang="en-US">
                <a:solidFill>
                  <a:srgbClr val="000000"/>
                </a:solidFill>
                <a:latin typeface="Calibri" panose="020F0502020204030204" pitchFamily="34" charset="0"/>
                <a:hlinkClick r:id="rId3" action="ppaction://hlinksldjump"/>
              </a:rPr>
              <a:t>QR Code for Camp K MED and Emergency on Signal</a:t>
            </a:r>
            <a:r>
              <a:rPr lang="en-US">
                <a:solidFill>
                  <a:srgbClr val="000000"/>
                </a:solidFill>
                <a:latin typeface="Calibri" panose="020F0502020204030204" pitchFamily="34" charset="0"/>
              </a:rPr>
              <a:t>​</a:t>
            </a:r>
            <a:endParaRPr lang="en-US">
              <a:solidFill>
                <a:srgbClr val="000000"/>
              </a:solidFill>
              <a:latin typeface="Arial" panose="020B0604020202020204" pitchFamily="34" charset="0"/>
            </a:endParaRPr>
          </a:p>
          <a:p>
            <a:pPr marL="457200" indent="-457200" fontAlgn="base">
              <a:buFont typeface="+mj-lt"/>
              <a:buAutoNum type="arabicPeriod"/>
            </a:pPr>
            <a:r>
              <a:rPr lang="en-US">
                <a:solidFill>
                  <a:srgbClr val="000000"/>
                </a:solidFill>
                <a:latin typeface="Calibri" panose="020F0502020204030204" pitchFamily="34" charset="0"/>
                <a:hlinkClick r:id="" action="ppaction://noaction"/>
              </a:rPr>
              <a:t>Camp K Emergency Flowchart​</a:t>
            </a:r>
            <a:endParaRPr lang="en-US">
              <a:solidFill>
                <a:srgbClr val="000000"/>
              </a:solidFill>
              <a:latin typeface="Arial" panose="020B0604020202020204" pitchFamily="34" charset="0"/>
            </a:endParaRPr>
          </a:p>
          <a:p>
            <a:pPr marL="457200" indent="-457200" fontAlgn="base">
              <a:buFont typeface="+mj-lt"/>
              <a:buAutoNum type="arabicPeriod"/>
            </a:pPr>
            <a:r>
              <a:rPr lang="en-US">
                <a:solidFill>
                  <a:srgbClr val="000000"/>
                </a:solidFill>
                <a:latin typeface="Calibri  "/>
                <a:hlinkClick r:id="rId4" action="ppaction://hlinksldjump"/>
              </a:rPr>
              <a:t>Urgent Care, Sick Call, and Appointments​</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5" action="ppaction://hlinksldjump"/>
              </a:rPr>
              <a:t>Camp K Aid Station (CKAS) Map​</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6" action="ppaction://hlinksldjump"/>
              </a:rPr>
              <a:t>Host Nation Referrals​</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7" action="ppaction://hlinksldjump"/>
              </a:rPr>
              <a:t>Tricare Reimbursement Instructions​</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8" action="ppaction://hlinksldjump"/>
              </a:rPr>
              <a:t>Medications</a:t>
            </a:r>
            <a:r>
              <a:rPr lang="en-US">
                <a:solidFill>
                  <a:srgbClr val="000000"/>
                </a:solidFill>
                <a:latin typeface="Calibri  "/>
              </a:rPr>
              <a:t>​</a:t>
            </a:r>
          </a:p>
          <a:p>
            <a:pPr marL="457200" indent="-457200" fontAlgn="base">
              <a:buFont typeface="+mj-lt"/>
              <a:buAutoNum type="arabicPeriod"/>
            </a:pPr>
            <a:r>
              <a:rPr lang="en-US">
                <a:solidFill>
                  <a:srgbClr val="000000"/>
                </a:solidFill>
                <a:latin typeface="Calibri  "/>
                <a:hlinkClick r:id="rId9" action="ppaction://hlinksldjump"/>
              </a:rPr>
              <a:t>Dental​</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10" action="ppaction://hlinksldjump"/>
              </a:rPr>
              <a:t>Periodic Health Assessments (PHA)​</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11" action="ppaction://hlinksldjump"/>
              </a:rPr>
              <a:t>Hearing​</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12" action="ppaction://hlinksldjump"/>
              </a:rPr>
              <a:t>Vision​</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13" action="ppaction://hlinksldjump"/>
              </a:rPr>
              <a:t>Labs</a:t>
            </a:r>
            <a:r>
              <a:rPr lang="en-US">
                <a:solidFill>
                  <a:srgbClr val="000000"/>
                </a:solidFill>
                <a:latin typeface="Calibri  "/>
              </a:rPr>
              <a:t>​</a:t>
            </a:r>
          </a:p>
          <a:p>
            <a:pPr marL="457200" indent="-457200" fontAlgn="base">
              <a:buFont typeface="+mj-lt"/>
              <a:buAutoNum type="arabicPeriod"/>
            </a:pPr>
            <a:r>
              <a:rPr lang="en-US">
                <a:solidFill>
                  <a:srgbClr val="000000"/>
                </a:solidFill>
                <a:latin typeface="Calibri  "/>
                <a:hlinkClick r:id="rId14" action="ppaction://hlinksldjump"/>
              </a:rPr>
              <a:t>Immunizations​</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15" action="ppaction://hlinksldjump"/>
              </a:rPr>
              <a:t>Physicals​</a:t>
            </a:r>
            <a:endParaRPr lang="en-US">
              <a:solidFill>
                <a:srgbClr val="000000"/>
              </a:solidFill>
              <a:latin typeface="Calibri  "/>
            </a:endParaRPr>
          </a:p>
          <a:p>
            <a:pPr marL="457200" indent="-457200" fontAlgn="base">
              <a:buFont typeface="+mj-lt"/>
              <a:buAutoNum type="arabicPeriod"/>
            </a:pPr>
            <a:r>
              <a:rPr lang="en-US">
                <a:solidFill>
                  <a:srgbClr val="000000"/>
                </a:solidFill>
                <a:latin typeface="Calibri  "/>
                <a:hlinkClick r:id="rId16" action="ppaction://hlinksldjump"/>
              </a:rPr>
              <a:t>Behavioral Health and Other Info</a:t>
            </a:r>
            <a:endParaRPr lang="en-US">
              <a:solidFill>
                <a:srgbClr val="000000"/>
              </a:solidFill>
              <a:latin typeface="Calibri  "/>
            </a:endParaRPr>
          </a:p>
          <a:p>
            <a:endParaRPr lang="en-US" sz="2200"/>
          </a:p>
          <a:p>
            <a:endParaRPr lang="en-US" sz="2200"/>
          </a:p>
          <a:p>
            <a:endParaRPr lang="en-US" sz="2200"/>
          </a:p>
        </p:txBody>
      </p:sp>
    </p:spTree>
    <p:extLst>
      <p:ext uri="{BB962C8B-B14F-4D97-AF65-F5344CB8AC3E}">
        <p14:creationId xmlns:p14="http://schemas.microsoft.com/office/powerpoint/2010/main" val="7072461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B23527-53CF-B4FA-7F7B-2F0EBCDD9FAA}"/>
              </a:ext>
            </a:extLst>
          </p:cNvPr>
          <p:cNvSpPr>
            <a:spLocks noGrp="1"/>
          </p:cNvSpPr>
          <p:nvPr>
            <p:ph type="title"/>
          </p:nvPr>
        </p:nvSpPr>
        <p:spPr/>
        <p:txBody>
          <a:bodyPr/>
          <a:lstStyle/>
          <a:p>
            <a:pPr algn="ctr"/>
            <a:r>
              <a:rPr lang="en-US" b="1"/>
              <a:t>Camp K MED and Emergency Signal QR Code</a:t>
            </a:r>
            <a:br>
              <a:rPr lang="en-US" b="1"/>
            </a:br>
            <a:r>
              <a:rPr lang="en-US" b="1"/>
              <a:t>Join now!!!</a:t>
            </a:r>
          </a:p>
        </p:txBody>
      </p:sp>
      <p:sp>
        <p:nvSpPr>
          <p:cNvPr id="4" name="Slide Number Placeholder 3">
            <a:extLst>
              <a:ext uri="{FF2B5EF4-FFF2-40B4-BE49-F238E27FC236}">
                <a16:creationId xmlns:a16="http://schemas.microsoft.com/office/drawing/2014/main" id="{DB8841F0-F298-338D-1048-6A365235B908}"/>
              </a:ext>
            </a:extLst>
          </p:cNvPr>
          <p:cNvSpPr>
            <a:spLocks noGrp="1"/>
          </p:cNvSpPr>
          <p:nvPr>
            <p:ph type="sldNum" sz="quarter" idx="12"/>
          </p:nvPr>
        </p:nvSpPr>
        <p:spPr/>
        <p:txBody>
          <a:bodyPr/>
          <a:lstStyle/>
          <a:p>
            <a:fld id="{4BC35EF1-FBD1-4E05-A7D0-BBAE07065405}" type="slidenum">
              <a:rPr lang="en-US" smtClean="0"/>
              <a:t>3</a:t>
            </a:fld>
            <a:endParaRPr lang="en-US"/>
          </a:p>
        </p:txBody>
      </p:sp>
      <p:pic>
        <p:nvPicPr>
          <p:cNvPr id="5" name="Picture 4">
            <a:extLst>
              <a:ext uri="{FF2B5EF4-FFF2-40B4-BE49-F238E27FC236}">
                <a16:creationId xmlns:a16="http://schemas.microsoft.com/office/drawing/2014/main" id="{5DA34050-774B-BAEF-7823-47386489E648}"/>
              </a:ext>
            </a:extLst>
          </p:cNvPr>
          <p:cNvPicPr>
            <a:picLocks noChangeAspect="1"/>
          </p:cNvPicPr>
          <p:nvPr/>
        </p:nvPicPr>
        <p:blipFill>
          <a:blip r:embed="rId2"/>
          <a:stretch>
            <a:fillRect/>
          </a:stretch>
        </p:blipFill>
        <p:spPr>
          <a:xfrm>
            <a:off x="3011055" y="3438088"/>
            <a:ext cx="3121889" cy="3121889"/>
          </a:xfrm>
          <a:prstGeom prst="rect">
            <a:avLst/>
          </a:prstGeom>
        </p:spPr>
      </p:pic>
      <p:sp>
        <p:nvSpPr>
          <p:cNvPr id="3" name="TextBox 2">
            <a:extLst>
              <a:ext uri="{FF2B5EF4-FFF2-40B4-BE49-F238E27FC236}">
                <a16:creationId xmlns:a16="http://schemas.microsoft.com/office/drawing/2014/main" id="{049FEE18-643B-40B8-8EBC-9EB5F052E4A4}"/>
              </a:ext>
            </a:extLst>
          </p:cNvPr>
          <p:cNvSpPr txBox="1"/>
          <p:nvPr/>
        </p:nvSpPr>
        <p:spPr>
          <a:xfrm>
            <a:off x="550356" y="1683762"/>
            <a:ext cx="7886700" cy="1754326"/>
          </a:xfrm>
          <a:prstGeom prst="rect">
            <a:avLst/>
          </a:prstGeom>
          <a:noFill/>
        </p:spPr>
        <p:txBody>
          <a:bodyPr wrap="square" rtlCol="0">
            <a:spAutoFit/>
          </a:bodyPr>
          <a:lstStyle/>
          <a:p>
            <a:pPr marL="285750" indent="-285750" fontAlgn="base">
              <a:buFont typeface="Arial" panose="020B0604020202020204" pitchFamily="34" charset="0"/>
              <a:buChar char="•"/>
            </a:pPr>
            <a:r>
              <a:rPr lang="en-US"/>
              <a:t>The Camp K MED and Emergency Signal chat is to be used in the event of an emergency by following the flowchart on the next slide and posted in most buildings on Camp K.​</a:t>
            </a:r>
          </a:p>
          <a:p>
            <a:pPr fontAlgn="base"/>
            <a:r>
              <a:rPr lang="en-US"/>
              <a:t>​</a:t>
            </a:r>
          </a:p>
          <a:p>
            <a:pPr marL="285750" indent="-285750" fontAlgn="base">
              <a:buFont typeface="Arial" panose="020B0604020202020204" pitchFamily="34" charset="0"/>
              <a:buChar char="•"/>
            </a:pPr>
            <a:r>
              <a:rPr lang="en-US"/>
              <a:t>The Camp K Aid Station (CKAS) also uses it to put out information such as when we adjust our normal operating hours such as on DONSAs.</a:t>
            </a:r>
          </a:p>
        </p:txBody>
      </p:sp>
    </p:spTree>
    <p:extLst>
      <p:ext uri="{BB962C8B-B14F-4D97-AF65-F5344CB8AC3E}">
        <p14:creationId xmlns:p14="http://schemas.microsoft.com/office/powerpoint/2010/main" val="17699582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9C1FB7C-45A3-5540-0A56-8C066CD69701}"/>
              </a:ext>
            </a:extLst>
          </p:cNvPr>
          <p:cNvSpPr/>
          <p:nvPr/>
        </p:nvSpPr>
        <p:spPr>
          <a:xfrm>
            <a:off x="6610728" y="3106460"/>
            <a:ext cx="1810868" cy="653122"/>
          </a:xfrm>
          <a:prstGeom prst="rect">
            <a:avLst/>
          </a:prstGeom>
          <a:noFill/>
          <a:ln w="38100">
            <a:solidFill>
              <a:srgbClr val="00B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Call 112 and say English. </a:t>
            </a:r>
          </a:p>
        </p:txBody>
      </p:sp>
      <p:sp>
        <p:nvSpPr>
          <p:cNvPr id="36" name="Rectangle 35">
            <a:extLst>
              <a:ext uri="{FF2B5EF4-FFF2-40B4-BE49-F238E27FC236}">
                <a16:creationId xmlns:a16="http://schemas.microsoft.com/office/drawing/2014/main" id="{AB7C0D27-BE1B-55F5-8902-2FEF965DEDEF}"/>
              </a:ext>
            </a:extLst>
          </p:cNvPr>
          <p:cNvSpPr/>
          <p:nvPr/>
        </p:nvSpPr>
        <p:spPr>
          <a:xfrm>
            <a:off x="1004283" y="3099853"/>
            <a:ext cx="1507115" cy="684421"/>
          </a:xfrm>
          <a:prstGeom prst="rect">
            <a:avLst/>
          </a:prstGeom>
          <a:noFill/>
          <a:ln w="38100">
            <a:solidFill>
              <a:srgbClr val="009A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Ask them to call 112. </a:t>
            </a:r>
          </a:p>
        </p:txBody>
      </p:sp>
      <p:cxnSp>
        <p:nvCxnSpPr>
          <p:cNvPr id="60" name="Straight Arrow Connector 59">
            <a:extLst>
              <a:ext uri="{FF2B5EF4-FFF2-40B4-BE49-F238E27FC236}">
                <a16:creationId xmlns:a16="http://schemas.microsoft.com/office/drawing/2014/main" id="{B1722191-EB66-0B1D-03A5-F604DE09A477}"/>
              </a:ext>
            </a:extLst>
          </p:cNvPr>
          <p:cNvCxnSpPr>
            <a:cxnSpLocks/>
            <a:stCxn id="494" idx="3"/>
            <a:endCxn id="477" idx="1"/>
          </p:cNvCxnSpPr>
          <p:nvPr/>
        </p:nvCxnSpPr>
        <p:spPr>
          <a:xfrm>
            <a:off x="2723719" y="5881039"/>
            <a:ext cx="469826" cy="0"/>
          </a:xfrm>
          <a:prstGeom prst="straightConnector1">
            <a:avLst/>
          </a:prstGeom>
          <a:ln w="3810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cxnSp>
        <p:nvCxnSpPr>
          <p:cNvPr id="87" name="Straight Arrow Connector 86">
            <a:extLst>
              <a:ext uri="{FF2B5EF4-FFF2-40B4-BE49-F238E27FC236}">
                <a16:creationId xmlns:a16="http://schemas.microsoft.com/office/drawing/2014/main" id="{7A277AC7-102D-86C2-E9B2-1FC6B426F691}"/>
              </a:ext>
            </a:extLst>
          </p:cNvPr>
          <p:cNvCxnSpPr>
            <a:cxnSpLocks/>
            <a:stCxn id="7" idx="3"/>
            <a:endCxn id="238" idx="1"/>
          </p:cNvCxnSpPr>
          <p:nvPr/>
        </p:nvCxnSpPr>
        <p:spPr>
          <a:xfrm flipV="1">
            <a:off x="3156520" y="792182"/>
            <a:ext cx="462866" cy="11738"/>
          </a:xfrm>
          <a:prstGeom prst="straightConnector1">
            <a:avLst/>
          </a:prstGeom>
          <a:ln w="38100">
            <a:solidFill>
              <a:schemeClr val="accent1"/>
            </a:solidFill>
            <a:headEnd w="lg" len="sm"/>
            <a:tailEnd type="triangle"/>
          </a:ln>
        </p:spPr>
        <p:style>
          <a:lnRef idx="1">
            <a:schemeClr val="accent1"/>
          </a:lnRef>
          <a:fillRef idx="0">
            <a:schemeClr val="accent1"/>
          </a:fillRef>
          <a:effectRef idx="0">
            <a:schemeClr val="accent1"/>
          </a:effectRef>
          <a:fontRef idx="minor">
            <a:schemeClr val="tx1"/>
          </a:fontRef>
        </p:style>
      </p:cxnSp>
      <p:sp>
        <p:nvSpPr>
          <p:cNvPr id="92" name="Slide Number Placeholder 91">
            <a:extLst>
              <a:ext uri="{FF2B5EF4-FFF2-40B4-BE49-F238E27FC236}">
                <a16:creationId xmlns:a16="http://schemas.microsoft.com/office/drawing/2014/main" id="{6C2304AA-07FD-A94D-5399-FCFE8292D873}"/>
              </a:ext>
            </a:extLst>
          </p:cNvPr>
          <p:cNvSpPr>
            <a:spLocks noGrp="1"/>
          </p:cNvSpPr>
          <p:nvPr>
            <p:ph type="sldNum" sz="quarter" idx="12"/>
          </p:nvPr>
        </p:nvSpPr>
        <p:spPr/>
        <p:txBody>
          <a:bodyPr/>
          <a:lstStyle/>
          <a:p>
            <a:fld id="{4BC35EF1-FBD1-4E05-A7D0-BBAE07065405}" type="slidenum">
              <a:rPr lang="en-US" smtClean="0"/>
              <a:t>4</a:t>
            </a:fld>
            <a:endParaRPr lang="en-US"/>
          </a:p>
        </p:txBody>
      </p:sp>
      <p:cxnSp>
        <p:nvCxnSpPr>
          <p:cNvPr id="96" name="Straight Arrow Connector 95">
            <a:extLst>
              <a:ext uri="{FF2B5EF4-FFF2-40B4-BE49-F238E27FC236}">
                <a16:creationId xmlns:a16="http://schemas.microsoft.com/office/drawing/2014/main" id="{C5AAC48E-6AE0-832A-2B5D-0448E6194404}"/>
              </a:ext>
            </a:extLst>
          </p:cNvPr>
          <p:cNvCxnSpPr>
            <a:cxnSpLocks/>
            <a:stCxn id="36" idx="2"/>
          </p:cNvCxnSpPr>
          <p:nvPr/>
        </p:nvCxnSpPr>
        <p:spPr>
          <a:xfrm flipH="1">
            <a:off x="1757840" y="3784274"/>
            <a:ext cx="1" cy="544637"/>
          </a:xfrm>
          <a:prstGeom prst="straightConnector1">
            <a:avLst/>
          </a:prstGeom>
          <a:ln w="38100">
            <a:solidFill>
              <a:schemeClr val="accent1"/>
            </a:solidFill>
            <a:headEnd w="lg" len="sm"/>
            <a:tailEnd type="triangle"/>
          </a:ln>
        </p:spPr>
        <p:style>
          <a:lnRef idx="1">
            <a:schemeClr val="accent1"/>
          </a:lnRef>
          <a:fillRef idx="0">
            <a:schemeClr val="accent1"/>
          </a:fillRef>
          <a:effectRef idx="0">
            <a:schemeClr val="accent1"/>
          </a:effectRef>
          <a:fontRef idx="minor">
            <a:schemeClr val="tx1"/>
          </a:fontRef>
        </p:style>
      </p:cxnSp>
      <p:sp>
        <p:nvSpPr>
          <p:cNvPr id="188" name="TextBox 187">
            <a:extLst>
              <a:ext uri="{FF2B5EF4-FFF2-40B4-BE49-F238E27FC236}">
                <a16:creationId xmlns:a16="http://schemas.microsoft.com/office/drawing/2014/main" id="{0144BF81-62F2-1B65-0572-C3DADF47D958}"/>
              </a:ext>
            </a:extLst>
          </p:cNvPr>
          <p:cNvSpPr txBox="1"/>
          <p:nvPr/>
        </p:nvSpPr>
        <p:spPr>
          <a:xfrm>
            <a:off x="2678095" y="3059483"/>
            <a:ext cx="335348" cy="461665"/>
          </a:xfrm>
          <a:prstGeom prst="rect">
            <a:avLst/>
          </a:prstGeom>
          <a:noFill/>
        </p:spPr>
        <p:txBody>
          <a:bodyPr wrap="square" rtlCol="0">
            <a:spAutoFit/>
          </a:bodyPr>
          <a:lstStyle/>
          <a:p>
            <a:r>
              <a:rPr lang="en-US" sz="2400">
                <a:solidFill>
                  <a:schemeClr val="accent1"/>
                </a:solidFill>
              </a:rPr>
              <a:t>Y</a:t>
            </a:r>
          </a:p>
        </p:txBody>
      </p:sp>
      <p:sp>
        <p:nvSpPr>
          <p:cNvPr id="238" name="Rectangle 237">
            <a:extLst>
              <a:ext uri="{FF2B5EF4-FFF2-40B4-BE49-F238E27FC236}">
                <a16:creationId xmlns:a16="http://schemas.microsoft.com/office/drawing/2014/main" id="{62EC183B-D050-02B4-D774-A102FCE0A0EE}"/>
              </a:ext>
            </a:extLst>
          </p:cNvPr>
          <p:cNvSpPr/>
          <p:nvPr/>
        </p:nvSpPr>
        <p:spPr>
          <a:xfrm>
            <a:off x="3619386" y="298012"/>
            <a:ext cx="5161022" cy="988339"/>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Post in </a:t>
            </a:r>
            <a:r>
              <a:rPr lang="en-US" sz="2200" b="1">
                <a:solidFill>
                  <a:schemeClr val="tx1"/>
                </a:solidFill>
              </a:rPr>
              <a:t>Camp K MED </a:t>
            </a:r>
            <a:r>
              <a:rPr lang="en-US" sz="2200">
                <a:solidFill>
                  <a:schemeClr val="tx1"/>
                </a:solidFill>
              </a:rPr>
              <a:t>the number of people who need help, if they are ill or injured, and what caused the illness or injury if known. </a:t>
            </a:r>
          </a:p>
        </p:txBody>
      </p:sp>
      <p:sp>
        <p:nvSpPr>
          <p:cNvPr id="477" name="Rectangle 476">
            <a:extLst>
              <a:ext uri="{FF2B5EF4-FFF2-40B4-BE49-F238E27FC236}">
                <a16:creationId xmlns:a16="http://schemas.microsoft.com/office/drawing/2014/main" id="{66A7F365-F722-89FE-B543-4816878141D3}"/>
              </a:ext>
            </a:extLst>
          </p:cNvPr>
          <p:cNvSpPr/>
          <p:nvPr/>
        </p:nvSpPr>
        <p:spPr>
          <a:xfrm>
            <a:off x="3193545" y="5574996"/>
            <a:ext cx="5763754" cy="612085"/>
          </a:xfrm>
          <a:prstGeom prst="rect">
            <a:avLst/>
          </a:prstGeom>
          <a:noFill/>
          <a:ln w="381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Post “EMS in route.” Cease calling and move to location to provide assistance if needed. </a:t>
            </a:r>
          </a:p>
        </p:txBody>
      </p:sp>
      <p:sp>
        <p:nvSpPr>
          <p:cNvPr id="7" name="Rectangle 6">
            <a:extLst>
              <a:ext uri="{FF2B5EF4-FFF2-40B4-BE49-F238E27FC236}">
                <a16:creationId xmlns:a16="http://schemas.microsoft.com/office/drawing/2014/main" id="{58990872-3E34-4324-B4FA-6EAB05172068}"/>
              </a:ext>
            </a:extLst>
          </p:cNvPr>
          <p:cNvSpPr/>
          <p:nvPr/>
        </p:nvSpPr>
        <p:spPr>
          <a:xfrm>
            <a:off x="236557" y="201710"/>
            <a:ext cx="2919963" cy="120441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Are you at the scene of a medical emergency?</a:t>
            </a:r>
          </a:p>
        </p:txBody>
      </p:sp>
      <p:sp>
        <p:nvSpPr>
          <p:cNvPr id="9" name="Rectangle 8">
            <a:extLst>
              <a:ext uri="{FF2B5EF4-FFF2-40B4-BE49-F238E27FC236}">
                <a16:creationId xmlns:a16="http://schemas.microsoft.com/office/drawing/2014/main" id="{CABCD26C-8171-472B-B48A-59D608E6B071}"/>
              </a:ext>
            </a:extLst>
          </p:cNvPr>
          <p:cNvSpPr/>
          <p:nvPr/>
        </p:nvSpPr>
        <p:spPr>
          <a:xfrm>
            <a:off x="3180140" y="3081232"/>
            <a:ext cx="2761846" cy="721664"/>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Are you with a person who speaks Polish?</a:t>
            </a:r>
          </a:p>
        </p:txBody>
      </p:sp>
      <p:sp>
        <p:nvSpPr>
          <p:cNvPr id="456" name="Rectangle 455">
            <a:extLst>
              <a:ext uri="{FF2B5EF4-FFF2-40B4-BE49-F238E27FC236}">
                <a16:creationId xmlns:a16="http://schemas.microsoft.com/office/drawing/2014/main" id="{F0B57E6B-84E7-3DD2-C6B7-5EDD1FDBDD78}"/>
              </a:ext>
            </a:extLst>
          </p:cNvPr>
          <p:cNvSpPr/>
          <p:nvPr/>
        </p:nvSpPr>
        <p:spPr>
          <a:xfrm>
            <a:off x="647089" y="1954948"/>
            <a:ext cx="7824026" cy="684421"/>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Is there an emergency alert on Camp K MED chat?</a:t>
            </a:r>
            <a:endParaRPr lang="en-US" sz="2800">
              <a:solidFill>
                <a:schemeClr val="tx1"/>
              </a:solidFill>
            </a:endParaRPr>
          </a:p>
        </p:txBody>
      </p:sp>
      <p:sp>
        <p:nvSpPr>
          <p:cNvPr id="494" name="Rectangle 493">
            <a:extLst>
              <a:ext uri="{FF2B5EF4-FFF2-40B4-BE49-F238E27FC236}">
                <a16:creationId xmlns:a16="http://schemas.microsoft.com/office/drawing/2014/main" id="{191AD312-BD28-7EBF-B696-2F51E2A15096}"/>
              </a:ext>
            </a:extLst>
          </p:cNvPr>
          <p:cNvSpPr/>
          <p:nvPr/>
        </p:nvSpPr>
        <p:spPr>
          <a:xfrm>
            <a:off x="119295" y="5532059"/>
            <a:ext cx="2604424" cy="697959"/>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Did you confirm that help is on the way?</a:t>
            </a:r>
          </a:p>
        </p:txBody>
      </p:sp>
      <p:cxnSp>
        <p:nvCxnSpPr>
          <p:cNvPr id="104" name="Straight Arrow Connector 103">
            <a:extLst>
              <a:ext uri="{FF2B5EF4-FFF2-40B4-BE49-F238E27FC236}">
                <a16:creationId xmlns:a16="http://schemas.microsoft.com/office/drawing/2014/main" id="{3D84907A-E91B-B01B-1FB5-53A79B04FFB4}"/>
              </a:ext>
            </a:extLst>
          </p:cNvPr>
          <p:cNvCxnSpPr>
            <a:cxnSpLocks/>
            <a:stCxn id="456" idx="2"/>
            <a:endCxn id="9" idx="0"/>
          </p:cNvCxnSpPr>
          <p:nvPr/>
        </p:nvCxnSpPr>
        <p:spPr>
          <a:xfrm>
            <a:off x="4559102" y="2639369"/>
            <a:ext cx="1961" cy="441863"/>
          </a:xfrm>
          <a:prstGeom prst="straightConnector1">
            <a:avLst/>
          </a:prstGeom>
          <a:ln w="38100">
            <a:headEnd w="lg" len="sm"/>
            <a:tailEnd type="triangle"/>
          </a:ln>
        </p:spPr>
        <p:style>
          <a:lnRef idx="1">
            <a:schemeClr val="accent1"/>
          </a:lnRef>
          <a:fillRef idx="0">
            <a:schemeClr val="accent1"/>
          </a:fillRef>
          <a:effectRef idx="0">
            <a:schemeClr val="accent1"/>
          </a:effectRef>
          <a:fontRef idx="minor">
            <a:schemeClr val="tx1"/>
          </a:fontRef>
        </p:style>
      </p:cxnSp>
      <p:cxnSp>
        <p:nvCxnSpPr>
          <p:cNvPr id="529" name="Straight Arrow Connector 528">
            <a:extLst>
              <a:ext uri="{FF2B5EF4-FFF2-40B4-BE49-F238E27FC236}">
                <a16:creationId xmlns:a16="http://schemas.microsoft.com/office/drawing/2014/main" id="{4513CC99-1D0B-8D63-4B6D-653B9898FB62}"/>
              </a:ext>
            </a:extLst>
          </p:cNvPr>
          <p:cNvCxnSpPr>
            <a:cxnSpLocks/>
            <a:stCxn id="9" idx="1"/>
            <a:endCxn id="36" idx="3"/>
          </p:cNvCxnSpPr>
          <p:nvPr/>
        </p:nvCxnSpPr>
        <p:spPr>
          <a:xfrm flipH="1">
            <a:off x="2511398" y="3442064"/>
            <a:ext cx="668742" cy="0"/>
          </a:xfrm>
          <a:prstGeom prst="straightConnector1">
            <a:avLst/>
          </a:prstGeom>
          <a:ln w="38100">
            <a:headEnd w="lg" len="sm"/>
            <a:tailEnd type="triangle"/>
          </a:ln>
        </p:spPr>
        <p:style>
          <a:lnRef idx="1">
            <a:schemeClr val="accent1"/>
          </a:lnRef>
          <a:fillRef idx="0">
            <a:schemeClr val="accent1"/>
          </a:fillRef>
          <a:effectRef idx="0">
            <a:schemeClr val="accent1"/>
          </a:effectRef>
          <a:fontRef idx="minor">
            <a:schemeClr val="tx1"/>
          </a:fontRef>
        </p:style>
      </p:cxnSp>
      <p:cxnSp>
        <p:nvCxnSpPr>
          <p:cNvPr id="537" name="Straight Arrow Connector 536">
            <a:extLst>
              <a:ext uri="{FF2B5EF4-FFF2-40B4-BE49-F238E27FC236}">
                <a16:creationId xmlns:a16="http://schemas.microsoft.com/office/drawing/2014/main" id="{C111CDC7-5192-3B2C-BD03-A2E254605CFF}"/>
              </a:ext>
            </a:extLst>
          </p:cNvPr>
          <p:cNvCxnSpPr>
            <a:cxnSpLocks/>
            <a:stCxn id="6" idx="2"/>
          </p:cNvCxnSpPr>
          <p:nvPr/>
        </p:nvCxnSpPr>
        <p:spPr>
          <a:xfrm>
            <a:off x="7516162" y="3759582"/>
            <a:ext cx="9411" cy="552920"/>
          </a:xfrm>
          <a:prstGeom prst="straightConnector1">
            <a:avLst/>
          </a:prstGeom>
          <a:ln w="38100">
            <a:headEnd w="lg" len="sm"/>
            <a:tailEnd type="triangle"/>
          </a:ln>
        </p:spPr>
        <p:style>
          <a:lnRef idx="1">
            <a:schemeClr val="accent1"/>
          </a:lnRef>
          <a:fillRef idx="0">
            <a:schemeClr val="accent1"/>
          </a:fillRef>
          <a:effectRef idx="0">
            <a:schemeClr val="accent1"/>
          </a:effectRef>
          <a:fontRef idx="minor">
            <a:schemeClr val="tx1"/>
          </a:fontRef>
        </p:style>
      </p:cxnSp>
      <p:sp>
        <p:nvSpPr>
          <p:cNvPr id="542" name="TextBox 541">
            <a:extLst>
              <a:ext uri="{FF2B5EF4-FFF2-40B4-BE49-F238E27FC236}">
                <a16:creationId xmlns:a16="http://schemas.microsoft.com/office/drawing/2014/main" id="{E308FCB2-35F8-B4DF-0671-0B17E4B867E2}"/>
              </a:ext>
            </a:extLst>
          </p:cNvPr>
          <p:cNvSpPr txBox="1"/>
          <p:nvPr/>
        </p:nvSpPr>
        <p:spPr>
          <a:xfrm>
            <a:off x="4559102" y="2626932"/>
            <a:ext cx="317071" cy="461665"/>
          </a:xfrm>
          <a:prstGeom prst="rect">
            <a:avLst/>
          </a:prstGeom>
          <a:noFill/>
        </p:spPr>
        <p:txBody>
          <a:bodyPr wrap="square" rtlCol="0">
            <a:spAutoFit/>
          </a:bodyPr>
          <a:lstStyle/>
          <a:p>
            <a:r>
              <a:rPr lang="en-US" sz="2400">
                <a:solidFill>
                  <a:schemeClr val="accent1"/>
                </a:solidFill>
              </a:rPr>
              <a:t>Y</a:t>
            </a:r>
          </a:p>
        </p:txBody>
      </p:sp>
      <p:sp>
        <p:nvSpPr>
          <p:cNvPr id="544" name="TextBox 543">
            <a:extLst>
              <a:ext uri="{FF2B5EF4-FFF2-40B4-BE49-F238E27FC236}">
                <a16:creationId xmlns:a16="http://schemas.microsoft.com/office/drawing/2014/main" id="{07D0C1F5-B8E8-D0A6-A6D6-BBE241C7C766}"/>
              </a:ext>
            </a:extLst>
          </p:cNvPr>
          <p:cNvSpPr txBox="1"/>
          <p:nvPr/>
        </p:nvSpPr>
        <p:spPr>
          <a:xfrm>
            <a:off x="6039973" y="3047806"/>
            <a:ext cx="383438" cy="461665"/>
          </a:xfrm>
          <a:prstGeom prst="rect">
            <a:avLst/>
          </a:prstGeom>
          <a:noFill/>
        </p:spPr>
        <p:txBody>
          <a:bodyPr wrap="none" rtlCol="0">
            <a:spAutoFit/>
          </a:bodyPr>
          <a:lstStyle/>
          <a:p>
            <a:r>
              <a:rPr lang="en-US" sz="2400">
                <a:solidFill>
                  <a:schemeClr val="accent1"/>
                </a:solidFill>
              </a:rPr>
              <a:t>N</a:t>
            </a:r>
          </a:p>
        </p:txBody>
      </p:sp>
      <p:cxnSp>
        <p:nvCxnSpPr>
          <p:cNvPr id="550" name="Straight Arrow Connector 549">
            <a:extLst>
              <a:ext uri="{FF2B5EF4-FFF2-40B4-BE49-F238E27FC236}">
                <a16:creationId xmlns:a16="http://schemas.microsoft.com/office/drawing/2014/main" id="{E2F03039-5E12-0153-4A71-A378FEEF0731}"/>
              </a:ext>
            </a:extLst>
          </p:cNvPr>
          <p:cNvCxnSpPr>
            <a:cxnSpLocks/>
            <a:stCxn id="9" idx="3"/>
            <a:endCxn id="6" idx="1"/>
          </p:cNvCxnSpPr>
          <p:nvPr/>
        </p:nvCxnSpPr>
        <p:spPr>
          <a:xfrm flipV="1">
            <a:off x="5941986" y="3433021"/>
            <a:ext cx="668742" cy="9043"/>
          </a:xfrm>
          <a:prstGeom prst="straightConnector1">
            <a:avLst/>
          </a:prstGeom>
          <a:ln w="38100">
            <a:headEnd w="lg" len="sm"/>
            <a:tailEnd type="triangle"/>
          </a:ln>
        </p:spPr>
        <p:style>
          <a:lnRef idx="1">
            <a:schemeClr val="accent1"/>
          </a:lnRef>
          <a:fillRef idx="0">
            <a:schemeClr val="accent1"/>
          </a:fillRef>
          <a:effectRef idx="0">
            <a:schemeClr val="accent1"/>
          </a:effectRef>
          <a:fontRef idx="minor">
            <a:schemeClr val="tx1"/>
          </a:fontRef>
        </p:style>
      </p:cxnSp>
      <p:cxnSp>
        <p:nvCxnSpPr>
          <p:cNvPr id="41" name="Straight Arrow Connector 40">
            <a:extLst>
              <a:ext uri="{FF2B5EF4-FFF2-40B4-BE49-F238E27FC236}">
                <a16:creationId xmlns:a16="http://schemas.microsoft.com/office/drawing/2014/main" id="{29EBBB92-C999-BCAE-286C-B93E57E7A356}"/>
              </a:ext>
            </a:extLst>
          </p:cNvPr>
          <p:cNvCxnSpPr>
            <a:cxnSpLocks/>
            <a:endCxn id="494" idx="0"/>
          </p:cNvCxnSpPr>
          <p:nvPr/>
        </p:nvCxnSpPr>
        <p:spPr>
          <a:xfrm>
            <a:off x="1421507" y="5073276"/>
            <a:ext cx="0" cy="458783"/>
          </a:xfrm>
          <a:prstGeom prst="straightConnector1">
            <a:avLst/>
          </a:prstGeom>
          <a:ln w="38100">
            <a:headEnd w="lg" len="sm"/>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CDCD1206-B323-F034-1154-DB0DD06A1A99}"/>
              </a:ext>
            </a:extLst>
          </p:cNvPr>
          <p:cNvSpPr txBox="1"/>
          <p:nvPr/>
        </p:nvSpPr>
        <p:spPr>
          <a:xfrm>
            <a:off x="3193545" y="411875"/>
            <a:ext cx="317071" cy="461665"/>
          </a:xfrm>
          <a:prstGeom prst="rect">
            <a:avLst/>
          </a:prstGeom>
          <a:noFill/>
        </p:spPr>
        <p:txBody>
          <a:bodyPr wrap="square" rtlCol="0">
            <a:spAutoFit/>
          </a:bodyPr>
          <a:lstStyle/>
          <a:p>
            <a:r>
              <a:rPr lang="en-US" sz="2400">
                <a:solidFill>
                  <a:schemeClr val="accent1"/>
                </a:solidFill>
              </a:rPr>
              <a:t>Y</a:t>
            </a:r>
          </a:p>
        </p:txBody>
      </p:sp>
      <p:sp>
        <p:nvSpPr>
          <p:cNvPr id="16" name="TextBox 15">
            <a:extLst>
              <a:ext uri="{FF2B5EF4-FFF2-40B4-BE49-F238E27FC236}">
                <a16:creationId xmlns:a16="http://schemas.microsoft.com/office/drawing/2014/main" id="{55001E31-7CCB-79E9-21B9-036F39BBE053}"/>
              </a:ext>
            </a:extLst>
          </p:cNvPr>
          <p:cNvSpPr txBox="1"/>
          <p:nvPr/>
        </p:nvSpPr>
        <p:spPr>
          <a:xfrm>
            <a:off x="2791123" y="5498457"/>
            <a:ext cx="317071" cy="461665"/>
          </a:xfrm>
          <a:prstGeom prst="rect">
            <a:avLst/>
          </a:prstGeom>
          <a:noFill/>
        </p:spPr>
        <p:txBody>
          <a:bodyPr wrap="square" rtlCol="0">
            <a:spAutoFit/>
          </a:bodyPr>
          <a:lstStyle/>
          <a:p>
            <a:r>
              <a:rPr lang="en-US" sz="2400">
                <a:solidFill>
                  <a:schemeClr val="accent1"/>
                </a:solidFill>
              </a:rPr>
              <a:t>Y</a:t>
            </a:r>
          </a:p>
        </p:txBody>
      </p:sp>
      <p:cxnSp>
        <p:nvCxnSpPr>
          <p:cNvPr id="502" name="Straight Connector 501">
            <a:extLst>
              <a:ext uri="{FF2B5EF4-FFF2-40B4-BE49-F238E27FC236}">
                <a16:creationId xmlns:a16="http://schemas.microsoft.com/office/drawing/2014/main" id="{9BCE9FFC-0A10-9AB9-4441-E96670DDAC6F}"/>
              </a:ext>
            </a:extLst>
          </p:cNvPr>
          <p:cNvCxnSpPr>
            <a:cxnSpLocks/>
          </p:cNvCxnSpPr>
          <p:nvPr/>
        </p:nvCxnSpPr>
        <p:spPr>
          <a:xfrm>
            <a:off x="-12898" y="1640738"/>
            <a:ext cx="9144000" cy="18621"/>
          </a:xfrm>
          <a:prstGeom prst="line">
            <a:avLst/>
          </a:prstGeom>
          <a:ln w="76200">
            <a:solidFill>
              <a:srgbClr val="0624BA"/>
            </a:solidFill>
          </a:ln>
        </p:spPr>
        <p:style>
          <a:lnRef idx="1">
            <a:schemeClr val="accent1"/>
          </a:lnRef>
          <a:fillRef idx="0">
            <a:schemeClr val="accent1"/>
          </a:fillRef>
          <a:effectRef idx="0">
            <a:schemeClr val="accent1"/>
          </a:effectRef>
          <a:fontRef idx="minor">
            <a:schemeClr val="tx1"/>
          </a:fontRef>
        </p:style>
      </p:cxnSp>
      <p:sp>
        <p:nvSpPr>
          <p:cNvPr id="115" name="Rectangle 114">
            <a:extLst>
              <a:ext uri="{FF2B5EF4-FFF2-40B4-BE49-F238E27FC236}">
                <a16:creationId xmlns:a16="http://schemas.microsoft.com/office/drawing/2014/main" id="{A3F4DB2C-C633-49FE-9518-B2EEEC6E6328}"/>
              </a:ext>
            </a:extLst>
          </p:cNvPr>
          <p:cNvSpPr/>
          <p:nvPr/>
        </p:nvSpPr>
        <p:spPr>
          <a:xfrm>
            <a:off x="279019" y="4340520"/>
            <a:ext cx="8501389" cy="721147"/>
          </a:xfrm>
          <a:prstGeom prst="rect">
            <a:avLst/>
          </a:prstGeom>
          <a:noFill/>
          <a:ln w="38100">
            <a:solidFill>
              <a:srgbClr val="009A4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200">
                <a:solidFill>
                  <a:schemeClr val="tx1"/>
                </a:solidFill>
              </a:rPr>
              <a:t>Tell the operator that there is an emergency at </a:t>
            </a:r>
            <a:r>
              <a:rPr lang="en-US" sz="2200" err="1">
                <a:solidFill>
                  <a:schemeClr val="tx1"/>
                </a:solidFill>
              </a:rPr>
              <a:t>Marcelinska</a:t>
            </a:r>
            <a:r>
              <a:rPr lang="en-US" sz="2200">
                <a:solidFill>
                  <a:schemeClr val="tx1"/>
                </a:solidFill>
              </a:rPr>
              <a:t> 15, the number of ill or injured, and what caused the illness or injury if known. </a:t>
            </a:r>
          </a:p>
        </p:txBody>
      </p:sp>
    </p:spTree>
    <p:extLst>
      <p:ext uri="{BB962C8B-B14F-4D97-AF65-F5344CB8AC3E}">
        <p14:creationId xmlns:p14="http://schemas.microsoft.com/office/powerpoint/2010/main" val="2516365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a:t>Urgent Care, Sick Call, Appointments</a:t>
            </a:r>
          </a:p>
        </p:txBody>
      </p:sp>
      <p:sp>
        <p:nvSpPr>
          <p:cNvPr id="3" name="Content Placeholder 2"/>
          <p:cNvSpPr>
            <a:spLocks noGrp="1"/>
          </p:cNvSpPr>
          <p:nvPr>
            <p:ph idx="1"/>
          </p:nvPr>
        </p:nvSpPr>
        <p:spPr>
          <a:xfrm>
            <a:off x="457199" y="1083042"/>
            <a:ext cx="8229600" cy="4525963"/>
          </a:xfrm>
        </p:spPr>
        <p:txBody>
          <a:bodyPr anchor="ctr">
            <a:normAutofit/>
          </a:bodyPr>
          <a:lstStyle/>
          <a:p>
            <a:pPr fontAlgn="base"/>
            <a:r>
              <a:rPr lang="en-US"/>
              <a:t>Not an emergency but can’t wait until sick-call: Call the on-call medic at +49 152 346 32277 or on Signal at Camp K On-call Medic.​</a:t>
            </a:r>
          </a:p>
          <a:p>
            <a:pPr marL="0" indent="0" fontAlgn="base">
              <a:buNone/>
            </a:pPr>
            <a:endParaRPr lang="en-US"/>
          </a:p>
          <a:p>
            <a:pPr fontAlgn="base"/>
            <a:r>
              <a:rPr lang="en-US"/>
              <a:t>Sick-call is M-F 0800-1000 except on DONSAs and holidays.​</a:t>
            </a:r>
          </a:p>
          <a:p>
            <a:pPr fontAlgn="base"/>
            <a:endParaRPr lang="en-US"/>
          </a:p>
          <a:p>
            <a:pPr fontAlgn="base"/>
            <a:r>
              <a:rPr lang="en-US"/>
              <a:t>Use the </a:t>
            </a:r>
            <a:r>
              <a:rPr lang="en-US" u="sng">
                <a:hlinkClick r:id="rId3"/>
              </a:rPr>
              <a:t>CKAS MED Request</a:t>
            </a:r>
            <a:r>
              <a:rPr lang="en-US"/>
              <a:t> QR code below to request an appointment, medication refill, schedule a PHA, or to follow-up after receiving host nation medical care.</a:t>
            </a:r>
          </a:p>
          <a:p>
            <a:pPr marL="0" indent="0">
              <a:buNone/>
            </a:pPr>
            <a:endParaRPr lang="en-US"/>
          </a:p>
          <a:p>
            <a:endParaRPr lang="en-US" sz="2200"/>
          </a:p>
          <a:p>
            <a:endParaRPr lang="en-US" sz="2200"/>
          </a:p>
          <a:p>
            <a:endParaRPr lang="en-US" sz="2200"/>
          </a:p>
        </p:txBody>
      </p:sp>
      <p:pic>
        <p:nvPicPr>
          <p:cNvPr id="6" name="Picture 5">
            <a:extLst>
              <a:ext uri="{FF2B5EF4-FFF2-40B4-BE49-F238E27FC236}">
                <a16:creationId xmlns:a16="http://schemas.microsoft.com/office/drawing/2014/main" id="{644F4250-1CCA-0A85-1C23-A61E2203F790}"/>
              </a:ext>
            </a:extLst>
          </p:cNvPr>
          <p:cNvPicPr>
            <a:picLocks noChangeAspect="1"/>
          </p:cNvPicPr>
          <p:nvPr/>
        </p:nvPicPr>
        <p:blipFill>
          <a:blip r:embed="rId4"/>
          <a:stretch>
            <a:fillRect/>
          </a:stretch>
        </p:blipFill>
        <p:spPr>
          <a:xfrm>
            <a:off x="3402858" y="4120685"/>
            <a:ext cx="2338281" cy="2344027"/>
          </a:xfrm>
          <a:prstGeom prst="rect">
            <a:avLst/>
          </a:prstGeom>
        </p:spPr>
      </p:pic>
    </p:spTree>
    <p:extLst>
      <p:ext uri="{BB962C8B-B14F-4D97-AF65-F5344CB8AC3E}">
        <p14:creationId xmlns:p14="http://schemas.microsoft.com/office/powerpoint/2010/main" val="4976117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640D54B-E0A8-E1B0-E682-DAC1F146676D}"/>
              </a:ext>
            </a:extLst>
          </p:cNvPr>
          <p:cNvSpPr>
            <a:spLocks noGrp="1"/>
          </p:cNvSpPr>
          <p:nvPr>
            <p:ph type="sldNum" sz="quarter" idx="12"/>
          </p:nvPr>
        </p:nvSpPr>
        <p:spPr/>
        <p:txBody>
          <a:bodyPr/>
          <a:lstStyle/>
          <a:p>
            <a:fld id="{4BC35EF1-FBD1-4E05-A7D0-BBAE07065405}" type="slidenum">
              <a:rPr lang="en-US" smtClean="0"/>
              <a:t>6</a:t>
            </a:fld>
            <a:endParaRPr lang="en-US"/>
          </a:p>
        </p:txBody>
      </p:sp>
      <p:sp>
        <p:nvSpPr>
          <p:cNvPr id="5" name="Title 1">
            <a:extLst>
              <a:ext uri="{FF2B5EF4-FFF2-40B4-BE49-F238E27FC236}">
                <a16:creationId xmlns:a16="http://schemas.microsoft.com/office/drawing/2014/main" id="{BF5EC85B-5410-9FE3-45E8-6EF2D6C65DC2}"/>
              </a:ext>
            </a:extLst>
          </p:cNvPr>
          <p:cNvSpPr>
            <a:spLocks noGrp="1"/>
          </p:cNvSpPr>
          <p:nvPr>
            <p:ph type="title"/>
          </p:nvPr>
        </p:nvSpPr>
        <p:spPr>
          <a:xfrm>
            <a:off x="457200" y="274638"/>
            <a:ext cx="8229600" cy="487362"/>
          </a:xfrm>
        </p:spPr>
        <p:txBody>
          <a:bodyPr>
            <a:noAutofit/>
          </a:bodyPr>
          <a:lstStyle/>
          <a:p>
            <a:pPr algn="ctr"/>
            <a:r>
              <a:rPr lang="en-US"/>
              <a:t>Camp Kosciuszko Building 1</a:t>
            </a:r>
          </a:p>
        </p:txBody>
      </p:sp>
      <p:pic>
        <p:nvPicPr>
          <p:cNvPr id="7" name="Picture 6">
            <a:extLst>
              <a:ext uri="{FF2B5EF4-FFF2-40B4-BE49-F238E27FC236}">
                <a16:creationId xmlns:a16="http://schemas.microsoft.com/office/drawing/2014/main" id="{2FCFBFDD-F5A7-301E-FA7D-53FBD1FBD816}"/>
              </a:ext>
            </a:extLst>
          </p:cNvPr>
          <p:cNvPicPr>
            <a:picLocks noChangeAspect="1"/>
          </p:cNvPicPr>
          <p:nvPr/>
        </p:nvPicPr>
        <p:blipFill>
          <a:blip r:embed="rId2"/>
          <a:stretch>
            <a:fillRect/>
          </a:stretch>
        </p:blipFill>
        <p:spPr>
          <a:xfrm>
            <a:off x="861237" y="1092713"/>
            <a:ext cx="7421526" cy="5263638"/>
          </a:xfrm>
          <a:prstGeom prst="rect">
            <a:avLst/>
          </a:prstGeom>
        </p:spPr>
      </p:pic>
      <p:sp>
        <p:nvSpPr>
          <p:cNvPr id="8" name="Oval 7">
            <a:extLst>
              <a:ext uri="{FF2B5EF4-FFF2-40B4-BE49-F238E27FC236}">
                <a16:creationId xmlns:a16="http://schemas.microsoft.com/office/drawing/2014/main" id="{45FA348C-040A-D27F-61AA-F5B059F5012D}"/>
              </a:ext>
            </a:extLst>
          </p:cNvPr>
          <p:cNvSpPr/>
          <p:nvPr/>
        </p:nvSpPr>
        <p:spPr>
          <a:xfrm>
            <a:off x="1041991" y="1339702"/>
            <a:ext cx="680483" cy="1520456"/>
          </a:xfrm>
          <a:prstGeom prst="ellipse">
            <a:avLst/>
          </a:prstGeom>
          <a:noFill/>
          <a:ln w="635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Tree>
    <p:extLst>
      <p:ext uri="{BB962C8B-B14F-4D97-AF65-F5344CB8AC3E}">
        <p14:creationId xmlns:p14="http://schemas.microsoft.com/office/powerpoint/2010/main" val="271199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a:t>Host Nation Referrals</a:t>
            </a:r>
          </a:p>
        </p:txBody>
      </p:sp>
      <p:sp>
        <p:nvSpPr>
          <p:cNvPr id="3" name="Content Placeholder 2"/>
          <p:cNvSpPr>
            <a:spLocks noGrp="1"/>
          </p:cNvSpPr>
          <p:nvPr>
            <p:ph idx="1"/>
          </p:nvPr>
        </p:nvSpPr>
        <p:spPr>
          <a:xfrm>
            <a:off x="457200" y="1445342"/>
            <a:ext cx="8229600" cy="3842621"/>
          </a:xfrm>
        </p:spPr>
        <p:txBody>
          <a:bodyPr anchor="ctr">
            <a:normAutofit/>
          </a:bodyPr>
          <a:lstStyle/>
          <a:p>
            <a:pPr fontAlgn="base"/>
            <a:r>
              <a:rPr lang="en-US"/>
              <a:t>Since there are currently no U.S. military medical facilities in Poland, we receive certain services from host nation medical facilities.​</a:t>
            </a:r>
          </a:p>
          <a:p>
            <a:pPr fontAlgn="base"/>
            <a:endParaRPr lang="en-US"/>
          </a:p>
          <a:p>
            <a:pPr fontAlgn="base"/>
            <a:r>
              <a:rPr lang="en-US"/>
              <a:t>Referrals for host nation medical care are processed by International SOS (ISOS), the Tricare administrator for remote medical care.​</a:t>
            </a:r>
          </a:p>
          <a:p>
            <a:pPr fontAlgn="base"/>
            <a:endParaRPr lang="en-US"/>
          </a:p>
          <a:p>
            <a:pPr fontAlgn="base"/>
            <a:r>
              <a:rPr lang="en-US" err="1"/>
              <a:t>Downlaod</a:t>
            </a:r>
            <a:r>
              <a:rPr lang="en-US"/>
              <a:t> the </a:t>
            </a:r>
            <a:r>
              <a:rPr lang="en-US" err="1"/>
              <a:t>MyCare</a:t>
            </a:r>
            <a:r>
              <a:rPr lang="en-US"/>
              <a:t> Overseas app using the QR code below to receive authorization notifications and appointment letters, contact Tricare and ISOS, get records translated to English, and call a translator during appointments.</a:t>
            </a:r>
          </a:p>
          <a:p>
            <a:endParaRPr lang="en-US" sz="2200"/>
          </a:p>
          <a:p>
            <a:endParaRPr lang="en-US" sz="2200"/>
          </a:p>
          <a:p>
            <a:endParaRPr lang="en-US" sz="2200"/>
          </a:p>
        </p:txBody>
      </p:sp>
      <p:pic>
        <p:nvPicPr>
          <p:cNvPr id="5" name="Picture 4">
            <a:extLst>
              <a:ext uri="{FF2B5EF4-FFF2-40B4-BE49-F238E27FC236}">
                <a16:creationId xmlns:a16="http://schemas.microsoft.com/office/drawing/2014/main" id="{0C56EF83-7CA8-4118-A800-B76215800624}"/>
              </a:ext>
            </a:extLst>
          </p:cNvPr>
          <p:cNvPicPr>
            <a:picLocks noChangeAspect="1"/>
          </p:cNvPicPr>
          <p:nvPr/>
        </p:nvPicPr>
        <p:blipFill>
          <a:blip r:embed="rId3"/>
          <a:stretch>
            <a:fillRect/>
          </a:stretch>
        </p:blipFill>
        <p:spPr>
          <a:xfrm>
            <a:off x="3595687" y="4806438"/>
            <a:ext cx="1952625" cy="1885950"/>
          </a:xfrm>
          <a:prstGeom prst="rect">
            <a:avLst/>
          </a:prstGeom>
        </p:spPr>
      </p:pic>
    </p:spTree>
    <p:extLst>
      <p:ext uri="{BB962C8B-B14F-4D97-AF65-F5344CB8AC3E}">
        <p14:creationId xmlns:p14="http://schemas.microsoft.com/office/powerpoint/2010/main" val="27119297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a:t>Host Nation Referrals</a:t>
            </a:r>
          </a:p>
        </p:txBody>
      </p:sp>
      <p:sp>
        <p:nvSpPr>
          <p:cNvPr id="3" name="Content Placeholder 2"/>
          <p:cNvSpPr>
            <a:spLocks noGrp="1"/>
          </p:cNvSpPr>
          <p:nvPr>
            <p:ph idx="1"/>
          </p:nvPr>
        </p:nvSpPr>
        <p:spPr>
          <a:xfrm>
            <a:off x="457200" y="1445341"/>
            <a:ext cx="8229600" cy="4489293"/>
          </a:xfrm>
        </p:spPr>
        <p:txBody>
          <a:bodyPr anchor="ctr">
            <a:normAutofit/>
          </a:bodyPr>
          <a:lstStyle/>
          <a:p>
            <a:pPr fontAlgn="base"/>
            <a:r>
              <a:rPr lang="en-US"/>
              <a:t>Most host nation care is cashless, claimless. Nothing is required on your part other than to go to your appointment.​</a:t>
            </a:r>
          </a:p>
          <a:p>
            <a:pPr fontAlgn="base"/>
            <a:endParaRPr lang="en-US"/>
          </a:p>
          <a:p>
            <a:pPr fontAlgn="base"/>
            <a:r>
              <a:rPr lang="en-US"/>
              <a:t>Some "out-of-</a:t>
            </a:r>
            <a:r>
              <a:rPr lang="en-US" err="1"/>
              <a:t>netowork</a:t>
            </a:r>
            <a:r>
              <a:rPr lang="en-US"/>
              <a:t>" services that require out-of-pocket payment that is reimbursable.​</a:t>
            </a:r>
          </a:p>
          <a:p>
            <a:pPr fontAlgn="base"/>
            <a:endParaRPr lang="en-US"/>
          </a:p>
          <a:p>
            <a:pPr fontAlgn="base"/>
            <a:r>
              <a:rPr lang="en-US"/>
              <a:t>The following page contains instructions on how to file a claim for reimbursement.</a:t>
            </a:r>
          </a:p>
          <a:p>
            <a:endParaRPr lang="en-US" sz="2200"/>
          </a:p>
          <a:p>
            <a:endParaRPr lang="en-US" sz="2200"/>
          </a:p>
        </p:txBody>
      </p:sp>
    </p:spTree>
    <p:extLst>
      <p:ext uri="{BB962C8B-B14F-4D97-AF65-F5344CB8AC3E}">
        <p14:creationId xmlns:p14="http://schemas.microsoft.com/office/powerpoint/2010/main" val="29942739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487362"/>
          </a:xfrm>
        </p:spPr>
        <p:txBody>
          <a:bodyPr>
            <a:noAutofit/>
          </a:bodyPr>
          <a:lstStyle/>
          <a:p>
            <a:pPr algn="ctr"/>
            <a:r>
              <a:rPr lang="en-US"/>
              <a:t>Tricare Reimbursement Instructions</a:t>
            </a:r>
          </a:p>
        </p:txBody>
      </p:sp>
      <p:sp>
        <p:nvSpPr>
          <p:cNvPr id="3" name="Content Placeholder 2"/>
          <p:cNvSpPr>
            <a:spLocks noGrp="1"/>
          </p:cNvSpPr>
          <p:nvPr>
            <p:ph idx="1"/>
          </p:nvPr>
        </p:nvSpPr>
        <p:spPr>
          <a:xfrm>
            <a:off x="457200" y="1306796"/>
            <a:ext cx="8229600" cy="4489293"/>
          </a:xfrm>
        </p:spPr>
        <p:txBody>
          <a:bodyPr anchor="ctr">
            <a:normAutofit fontScale="25000" lnSpcReduction="20000"/>
          </a:bodyPr>
          <a:lstStyle/>
          <a:p>
            <a:pPr marL="0" marR="0" indent="0">
              <a:lnSpc>
                <a:spcPct val="115000"/>
              </a:lnSpc>
              <a:spcBef>
                <a:spcPts val="0"/>
              </a:spcBef>
              <a:spcAft>
                <a:spcPts val="0"/>
              </a:spcAft>
              <a:buNone/>
            </a:pPr>
            <a:endParaRPr lang="en-US" sz="4800" kern="100">
              <a:effectLst/>
              <a:latin typeface="Aptos" panose="020B0004020202020204" pitchFamily="34" charset="0"/>
              <a:ea typeface="Aptos" panose="020B0004020202020204" pitchFamily="34" charset="0"/>
              <a:cs typeface="Times New Roman" panose="02020603050405020304" pitchFamily="18" charset="0"/>
            </a:endParaRPr>
          </a:p>
          <a:p>
            <a:pPr marL="0" indent="0">
              <a:buNone/>
            </a:pPr>
            <a:r>
              <a:rPr lang="en-US" sz="4800">
                <a:effectLst/>
                <a:latin typeface="Aptos" panose="020B0004020202020204" pitchFamily="34" charset="0"/>
                <a:ea typeface="Aptos" panose="020B0004020202020204" pitchFamily="34" charset="0"/>
                <a:cs typeface="Times New Roman" panose="02020603050405020304" pitchFamily="18" charset="0"/>
              </a:rPr>
              <a:t>When submitting your DD 2642 Claim Form you need to include an itemized bill or invoice, diagnosis describing why the medical care was needed, and an explanation of benefits from your other health insurance (if applicable). For additional information regarding proof of payment please visit the below website.</a:t>
            </a:r>
          </a:p>
          <a:p>
            <a:pPr marL="0" indent="0">
              <a:buNone/>
            </a:pPr>
            <a:r>
              <a:rPr lang="en-US" sz="4800">
                <a:effectLst/>
                <a:latin typeface="Aptos" panose="020B0004020202020204" pitchFamily="34" charset="0"/>
                <a:ea typeface="Aptos" panose="020B0004020202020204" pitchFamily="34" charset="0"/>
                <a:cs typeface="Times New Roman" panose="02020603050405020304" pitchFamily="18" charset="0"/>
              </a:rPr>
              <a:t> </a:t>
            </a:r>
            <a:r>
              <a:rPr lang="en-US" sz="4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3"/>
              </a:rPr>
              <a:t>https://tricare.mil/FormsClaims/Claims/MedicalClaims/FilingOverseas/ProofofPayment</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Please indicate on the DD 2642 Claim Form; </a:t>
            </a:r>
            <a:r>
              <a:rPr lang="en-US" sz="4800" i="1">
                <a:effectLst/>
                <a:latin typeface="Aptos" panose="020B0004020202020204" pitchFamily="34" charset="0"/>
                <a:ea typeface="Aptos" panose="020B0004020202020204" pitchFamily="34" charset="0"/>
                <a:cs typeface="Times New Roman" panose="02020603050405020304" pitchFamily="18" charset="0"/>
              </a:rPr>
              <a:t>"Patient paid in full and payment needs to be reimbursed to patient directly"</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You can submit your DD 2642 Claim Form using any of the following three methods:</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A.) Web based Secure Message Transmission</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You will need to register online via a secure login option at the TRICARE Overseas website for this option:  </a:t>
            </a:r>
            <a:r>
              <a:rPr lang="en-US" sz="4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4"/>
              </a:rPr>
              <a:t>https://www.tricare-overseas.com/beneficiaries/claims/claims-portal-register</a:t>
            </a:r>
            <a:r>
              <a:rPr lang="en-US" sz="4800" u="sng">
                <a:effectLst/>
                <a:latin typeface="Aptos" panose="020B0004020202020204" pitchFamily="34" charset="0"/>
                <a:ea typeface="Aptos" panose="020B0004020202020204" pitchFamily="34" charset="0"/>
                <a:cs typeface="Times New Roman" panose="02020603050405020304" pitchFamily="18" charset="0"/>
              </a:rPr>
              <a:t> </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Once registered you can submit your DD 2642 Claim Form with the bill/invoice and proof of payment to your claims account: by following the below steps.</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1.   Go to the Link "Contact Customer Service" and then "Secured Message" where you can either create a "New message" or select "Other" and then type in "claim submission". </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2.   Upload claim form, invoice and proof of payment.</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B.) Post (Conventional mail carrier)</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u="sng">
                <a:effectLst/>
                <a:latin typeface="Aptos" panose="020B0004020202020204" pitchFamily="34" charset="0"/>
                <a:ea typeface="Aptos" panose="020B0004020202020204" pitchFamily="34" charset="0"/>
                <a:cs typeface="Times New Roman" panose="02020603050405020304" pitchFamily="18" charset="0"/>
              </a:rPr>
              <a:t>Active Duty Service Members (ADSMs)</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TRICARE Overseas Program</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 PO Box 7968 </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Madison, Wisconsin 53707-7968</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USA</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u="sng">
                <a:effectLst/>
                <a:latin typeface="Aptos" panose="020B0004020202020204" pitchFamily="34" charset="0"/>
                <a:ea typeface="Aptos" panose="020B0004020202020204" pitchFamily="34" charset="0"/>
                <a:cs typeface="Times New Roman" panose="02020603050405020304" pitchFamily="18" charset="0"/>
              </a:rPr>
              <a:t>All Other Beneficiaries (Eurasia-Africa)</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TRICARE Overseas Program</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 PO Box 8976 </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Madison, Wisconsin 53708-8976</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USA</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C.) Fax </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err="1">
                <a:effectLst/>
                <a:latin typeface="Aptos" panose="020B0004020202020204" pitchFamily="34" charset="0"/>
                <a:ea typeface="Aptos" panose="020B0004020202020204" pitchFamily="34" charset="0"/>
                <a:cs typeface="Times New Roman" panose="02020603050405020304" pitchFamily="18" charset="0"/>
              </a:rPr>
              <a:t>Fax</a:t>
            </a:r>
            <a:r>
              <a:rPr lang="en-US" sz="4800">
                <a:effectLst/>
                <a:latin typeface="Aptos" panose="020B0004020202020204" pitchFamily="34" charset="0"/>
                <a:ea typeface="Aptos" panose="020B0004020202020204" pitchFamily="34" charset="0"/>
                <a:cs typeface="Times New Roman" panose="02020603050405020304" pitchFamily="18" charset="0"/>
              </a:rPr>
              <a:t> submission: +1 608 301 2251 </a:t>
            </a:r>
            <a:br>
              <a:rPr lang="en-US" sz="4800">
                <a:effectLst/>
                <a:latin typeface="Aptos" panose="020B0004020202020204" pitchFamily="34" charset="0"/>
                <a:ea typeface="Aptos" panose="020B0004020202020204" pitchFamily="34" charset="0"/>
                <a:cs typeface="Times New Roman" panose="02020603050405020304" pitchFamily="18" charset="0"/>
              </a:rPr>
            </a:b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a:effectLst/>
                <a:latin typeface="Aptos" panose="020B0004020202020204" pitchFamily="34" charset="0"/>
                <a:ea typeface="Aptos" panose="020B0004020202020204" pitchFamily="34" charset="0"/>
                <a:cs typeface="Times New Roman" panose="02020603050405020304" pitchFamily="18" charset="0"/>
              </a:rPr>
              <a:t>Once your claim has been submitted you can follow up on progress by contacting +44 208 762 8384, Option 2. You can also find toll free customer numbers for your region by following the below link.</a:t>
            </a:r>
            <a:br>
              <a:rPr lang="en-US" sz="4800">
                <a:effectLst/>
                <a:latin typeface="Aptos" panose="020B0004020202020204" pitchFamily="34" charset="0"/>
                <a:ea typeface="Aptos" panose="020B0004020202020204" pitchFamily="34" charset="0"/>
                <a:cs typeface="Times New Roman" panose="02020603050405020304" pitchFamily="18" charset="0"/>
              </a:rPr>
            </a:br>
            <a:r>
              <a:rPr lang="en-US" sz="4800" u="sng">
                <a:solidFill>
                  <a:srgbClr val="467886"/>
                </a:solidFill>
                <a:effectLst/>
                <a:latin typeface="Aptos" panose="020B0004020202020204" pitchFamily="34" charset="0"/>
                <a:ea typeface="Aptos" panose="020B0004020202020204" pitchFamily="34" charset="0"/>
                <a:cs typeface="Times New Roman" panose="02020603050405020304" pitchFamily="18" charset="0"/>
                <a:hlinkClick r:id="rId5"/>
              </a:rPr>
              <a:t>https://www.tricare-overseas.com/contact-us</a:t>
            </a:r>
            <a:endParaRPr lang="en-US" sz="4800"/>
          </a:p>
          <a:p>
            <a:endParaRPr lang="en-US" sz="2200"/>
          </a:p>
        </p:txBody>
      </p:sp>
    </p:spTree>
    <p:extLst>
      <p:ext uri="{BB962C8B-B14F-4D97-AF65-F5344CB8AC3E}">
        <p14:creationId xmlns:p14="http://schemas.microsoft.com/office/powerpoint/2010/main" val="2292794628"/>
      </p:ext>
    </p:extLst>
  </p:cSld>
  <p:clrMapOvr>
    <a:masterClrMapping/>
  </p:clrMapOvr>
</p:sld>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F65A1F96D4F2E419034F9614FD5EF55" ma:contentTypeVersion="15" ma:contentTypeDescription="Create a new document." ma:contentTypeScope="" ma:versionID="2f832363671b2b46aad209400e21a6e3">
  <xsd:schema xmlns:xsd="http://www.w3.org/2001/XMLSchema" xmlns:xs="http://www.w3.org/2001/XMLSchema" xmlns:p="http://schemas.microsoft.com/office/2006/metadata/properties" xmlns:ns1="http://schemas.microsoft.com/sharepoint/v3" xmlns:ns2="83da0353-cc82-472c-9c87-dfa40f59d04f" xmlns:ns3="11f8dfcd-9caf-4f05-bdc4-1fa52ca1f8f8" targetNamespace="http://schemas.microsoft.com/office/2006/metadata/properties" ma:root="true" ma:fieldsID="11794b76106fa5948f54a5295336d25d" ns1:_="" ns2:_="" ns3:_="">
    <xsd:import namespace="http://schemas.microsoft.com/sharepoint/v3"/>
    <xsd:import namespace="83da0353-cc82-472c-9c87-dfa40f59d04f"/>
    <xsd:import namespace="11f8dfcd-9caf-4f05-bdc4-1fa52ca1f8f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3da0353-cc82-472c-9c87-dfa40f59d0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c874fec-6985-468d-9a86-0194f6fd86dc"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1f8dfcd-9caf-4f05-bdc4-1fa52ca1f8f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e20f58e0-b764-4163-bd29-33bb8d352c05}" ma:internalName="TaxCatchAll" ma:showField="CatchAllData" ma:web="11f8dfcd-9caf-4f05-bdc4-1fa52ca1f8f8">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83da0353-cc82-472c-9c87-dfa40f59d04f">
      <Terms xmlns="http://schemas.microsoft.com/office/infopath/2007/PartnerControls"/>
    </lcf76f155ced4ddcb4097134ff3c332f>
    <_ip_UnifiedCompliancePolicyProperties xmlns="http://schemas.microsoft.com/sharepoint/v3" xsi:nil="true"/>
    <TaxCatchAll xmlns="11f8dfcd-9caf-4f05-bdc4-1fa52ca1f8f8" xsi:nil="true"/>
  </documentManagement>
</p:properties>
</file>

<file path=customXml/itemProps1.xml><?xml version="1.0" encoding="utf-8"?>
<ds:datastoreItem xmlns:ds="http://schemas.openxmlformats.org/officeDocument/2006/customXml" ds:itemID="{EBA1AB73-34FC-436E-B03F-56AA3DD9E860}">
  <ds:schemaRefs>
    <ds:schemaRef ds:uri="http://schemas.microsoft.com/sharepoint/v3/contenttype/forms"/>
  </ds:schemaRefs>
</ds:datastoreItem>
</file>

<file path=customXml/itemProps2.xml><?xml version="1.0" encoding="utf-8"?>
<ds:datastoreItem xmlns:ds="http://schemas.openxmlformats.org/officeDocument/2006/customXml" ds:itemID="{28E58CB9-7976-4E86-89F3-B51BD8F59167}">
  <ds:schemaRefs>
    <ds:schemaRef ds:uri="11f8dfcd-9caf-4f05-bdc4-1fa52ca1f8f8"/>
    <ds:schemaRef ds:uri="83da0353-cc82-472c-9c87-dfa40f59d04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203782A4-B5E3-442F-8AC3-315CF818DE91}">
  <ds:schemaRefs>
    <ds:schemaRef ds:uri="11f8dfcd-9caf-4f05-bdc4-1fa52ca1f8f8"/>
    <ds:schemaRef ds:uri="83da0353-cc82-472c-9c87-dfa40f59d04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(4:3)</PresentationFormat>
  <Slides>18</Slides>
  <Notes>8</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1_Custom Design</vt:lpstr>
      <vt:lpstr>Office Theme</vt:lpstr>
      <vt:lpstr>Camp Kosciuszko Full Guide to Medical Care</vt:lpstr>
      <vt:lpstr>Contents</vt:lpstr>
      <vt:lpstr>Camp K MED and Emergency Signal QR Code Join now!!!</vt:lpstr>
      <vt:lpstr>PowerPoint Presentation</vt:lpstr>
      <vt:lpstr>Urgent Care, Sick Call, Appointments</vt:lpstr>
      <vt:lpstr>Camp Kosciuszko Building 1</vt:lpstr>
      <vt:lpstr>Host Nation Referrals</vt:lpstr>
      <vt:lpstr>Host Nation Referrals</vt:lpstr>
      <vt:lpstr>Tricare Reimbursement Instructions</vt:lpstr>
      <vt:lpstr>PowerPoint Presentation</vt:lpstr>
      <vt:lpstr>Dental</vt:lpstr>
      <vt:lpstr>Periodic Health Assessments (PHA)</vt:lpstr>
      <vt:lpstr>Hearing</vt:lpstr>
      <vt:lpstr>Vision</vt:lpstr>
      <vt:lpstr>Labs</vt:lpstr>
      <vt:lpstr>Immunizations</vt:lpstr>
      <vt:lpstr>Physicals</vt:lpstr>
      <vt:lpstr>PowerPoint Presentation</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Powell, Kurt E CPT MIL USA FORSCOM</dc:creator>
  <cp:revision>1</cp:revision>
  <cp:lastPrinted>2024-06-27T20:00:25Z</cp:lastPrinted>
  <dcterms:created xsi:type="dcterms:W3CDTF">2016-01-27T17:26:41Z</dcterms:created>
  <dcterms:modified xsi:type="dcterms:W3CDTF">2025-02-12T17:06:45Z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0x0101000F65A1F96D4F2E419034F9614FD5EF55</vt:lpwstr>
  </property>
  <property fmtid="{D5CDD505-2E9C-101B-9397-08002B2CF9AE}" pid="3" name="_dlc_DocIdItemGuid">
    <vt:lpwstr>0e7b5c8f-cdaf-40a2-a15c-39d22ddf5050</vt:lpwstr>
  </property>
  <property fmtid="{D5CDD505-2E9C-101B-9397-08002B2CF9AE}" pid="4" name="MediaServiceImageTags">
    <vt:lpwstr/>
  </property>
</Properties>
</file>