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36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5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AD46-E3BB-D82A-1129-7E157DB25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3123D-3DE2-D3E1-ED24-79A312C14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EE89D-D2FA-5B81-3E6E-13428618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6DA15-ED3D-EDC7-436C-EFEAD6A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DAB-7945-A5D3-4512-2632D916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8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ABF8-57B4-F97F-4272-13937858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601D2-7B50-4AC8-681C-BC34F1A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E6961-9808-FAF6-E28B-4B008DD2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A7B87-97AA-8143-1A3F-1954C5E5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96CD-22CA-0E5D-A7A6-7BA45480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0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E64DB-F321-D876-021D-40313B8C3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B43E2-6DD8-33AE-70D4-46B9FA9C8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D38F5-BF89-7A8B-77D4-55A24303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B2B99-54EB-3F12-C935-318C27E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AE9A1-0115-EE24-A56D-9F7BA16FB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9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9301-A103-3F77-C14B-CC8F21ED0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B670B-7117-E7A1-EFCB-BC95281E6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8D014-15DF-B13D-26BF-C8F98B43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DC526-7BB8-EE36-E4FD-4CADC410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DF5B8-1C8C-16F0-7232-1E6A95FB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0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10FF-8A37-2B6F-9B00-E559989E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4857E-5B69-2A73-9E4A-0B38C908C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61B08-0E42-A7D4-4128-17BB15F2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33A96-C763-0A31-110E-5B217F3F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C90D8-010F-4AA1-ACBA-3DD43E948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5CF4-93F9-6504-2014-927BEC2D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61A45-7209-F959-1218-E08CB65693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2566A-9869-E88A-2877-4CF215A26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FB9BF-5C83-12FA-DE94-53283257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EF728-3B3B-035D-FC44-ACF74378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DF373-9111-EEC1-DE8D-8EEF41BE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0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2E5C-D0A8-05A4-5EA8-FA2F5D065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B2AC5-3B46-C2BA-CDE1-7B33108FB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D7454-4721-A7F0-0341-4D66EBC66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86CCD9-C3E3-47D7-F237-D42CB5D39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C6D08-D6AE-C249-AD21-D66F69476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AE57FD-AA5E-566D-3C62-DBE95CD64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3ED399-52DB-87D4-5348-F3666D8B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E9DE37-D65E-8524-3A8A-754BE82E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8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ACDD8-1CBE-ACFB-21E8-C4AD04A1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93684-312F-A9B6-C1B6-D4175E5F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16953-D745-0007-0AD7-ED8EB22E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94C17-2A59-619B-910A-ADF7F79F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F2B7F-7719-1BDD-10CA-9F531E79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D266E-0ED8-4782-68E9-672CEFA4A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A3699-F3C4-F11D-7088-92C848A2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6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E6DD-BCA9-4F94-6350-874F873E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FF726-A5E6-9D16-9903-7784AE012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ADB12-5499-A78C-6980-FA04C766D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F4BCB-8330-4FE4-2C8B-999CC388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A5757-1A71-F03A-AEC7-9A2D6A5F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C3990-B5F7-D6BA-E18C-F56B610C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D73F3-2824-1E47-9340-FBBA14FD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6A6C1-97C8-CB83-9A82-F429677C1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D7F34-405F-ACBE-EE96-F247256AC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C0747-AD74-7527-1E41-0CE730B9E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FE028-1728-6615-1CFC-4A8BF009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30CB3-4A90-68AA-12B5-17715A73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3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4D499C-58E1-50F0-7594-DEDC23B27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A1B9A-18F2-D5CC-5A67-3F4F2B6A6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56AF2-3715-83F1-0622-F474F9F1B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62AA-1E58-41FC-8860-E110BBEDD30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EBFA6-DA2C-1515-0411-B4309E3C0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05E5E-4ADF-5820-B173-01880F77A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F0DBE-5F80-4CDC-B330-480577DD4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148AD1-39DC-DC39-FEC2-4C3FE33FBE7E}"/>
              </a:ext>
            </a:extLst>
          </p:cNvPr>
          <p:cNvSpPr txBox="1"/>
          <p:nvPr/>
        </p:nvSpPr>
        <p:spPr>
          <a:xfrm>
            <a:off x="2876550" y="16832"/>
            <a:ext cx="60944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5438775" algn="l"/>
              </a:tabLst>
            </a:pPr>
            <a:r>
              <a:rPr lang="en-US" sz="1600" b="1" dirty="0"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CHRISTMAS</a:t>
            </a:r>
            <a:r>
              <a:rPr lang="en-US" sz="16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DAY   </a:t>
            </a:r>
            <a:endParaRPr lang="en-US" sz="16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5438775" algn="l"/>
              </a:tabLst>
            </a:pPr>
            <a:r>
              <a:rPr lang="en-US" sz="16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</a:t>
            </a:r>
            <a:endParaRPr lang="en-US" sz="16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5438775" algn="l"/>
              </a:tabLst>
            </a:pPr>
            <a:r>
              <a:rPr lang="en-US" sz="16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DECEMBER 2023</a:t>
            </a:r>
            <a:endParaRPr lang="en-US" sz="16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DEB47B5-ACCE-14CF-3F7B-16E37C2B6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472" y="33649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AFSB PATCH">
            <a:extLst>
              <a:ext uri="{FF2B5EF4-FFF2-40B4-BE49-F238E27FC236}">
                <a16:creationId xmlns:a16="http://schemas.microsoft.com/office/drawing/2014/main" id="{80EA42A0-363D-332D-CF66-F525FD00F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50" y="5384800"/>
            <a:ext cx="135255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3578F29-C027-1CDB-B7F4-0900F87BF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06" y="6611779"/>
            <a:ext cx="1184452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  <a:tab pos="2571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43100" algn="l"/>
                <a:tab pos="2571750" algn="l"/>
              </a:tabLs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FOR MORE INFORMATION, PLEASE CONTACT THE FOOD PROGRAM MANAGER AT: OFFICE: 1-831-242-6542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6">
            <a:extLst>
              <a:ext uri="{FF2B5EF4-FFF2-40B4-BE49-F238E27FC236}">
                <a16:creationId xmlns:a16="http://schemas.microsoft.com/office/drawing/2014/main" id="{2ED4ACE4-454C-8874-EF51-B61F7C42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48">
            <a:extLst>
              <a:ext uri="{FF2B5EF4-FFF2-40B4-BE49-F238E27FC236}">
                <a16:creationId xmlns:a16="http://schemas.microsoft.com/office/drawing/2014/main" id="{3C8220ED-6FB2-60B4-0708-0C1674F42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7472" y="7013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49">
            <a:extLst>
              <a:ext uri="{FF2B5EF4-FFF2-40B4-BE49-F238E27FC236}">
                <a16:creationId xmlns:a16="http://schemas.microsoft.com/office/drawing/2014/main" id="{3D3FFBC4-94BA-702B-3E8D-03C30A380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05" y="864661"/>
            <a:ext cx="11832201" cy="621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MEATS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tellar" panose="020A0402060406010301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Honey GLAZED HAM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T-BONE STEAK W/ GRILLED ONIONS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tellar" panose="020A0402060406010301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LOBSTER TAIL W/ MELTED BUTTER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tellar" panose="020A0402060406010301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CORNISH HEN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tellar" panose="020A0402060406010301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lasagna (VEGETARIAN)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 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STARCHES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mashed POTATOES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STEAMED RICE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SAVORY BREAD DRESSING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MACARONI &amp; CHEESE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SWEET POTATOES W/ MARSHMELLOWS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latin typeface="Castellar" panose="020A0402060406010301" pitchFamily="18" charset="0"/>
              <a:ea typeface="Calibri" panose="020F0502020204030204" pitchFamily="34" charset="0"/>
              <a:cs typeface="Adobe Devanagari" panose="02040503050201020203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VEGETABLES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STEAMED spinach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STEAMED cauliflower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STEAMED collard greens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STEAMED peas and CARROTS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 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u="sng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SOUPS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Split pea w/ ham SOUP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tomato SOUP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 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ASSORTED SALAD BAR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ASSORTED CANDIES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ASSORTED BEVERAGES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ASSORTED BREADS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stellar" panose="020A0402060406010301" pitchFamily="18" charset="0"/>
                <a:ea typeface="Calibri" panose="020F0502020204030204" pitchFamily="34" charset="0"/>
                <a:cs typeface="Adobe Devanagari" panose="02040503050201020203" pitchFamily="18" charset="0"/>
              </a:rPr>
              <a:t>ASSORTED DESSERTS</a:t>
            </a:r>
            <a:endParaRPr lang="en-US" sz="11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stellar" panose="020A0402060406010301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99" name="Picture 51" descr="Image result for Merry Christmas Photos">
            <a:extLst>
              <a:ext uri="{FF2B5EF4-FFF2-40B4-BE49-F238E27FC236}">
                <a16:creationId xmlns:a16="http://schemas.microsoft.com/office/drawing/2014/main" id="{431D28D3-D218-8F05-223E-ABBAF423B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6" y="3839024"/>
            <a:ext cx="445103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AutoShape 87" descr="Image result for christmas photos">
            <a:extLst>
              <a:ext uri="{FF2B5EF4-FFF2-40B4-BE49-F238E27FC236}">
                <a16:creationId xmlns:a16="http://schemas.microsoft.com/office/drawing/2014/main" id="{0A6ACECA-58ED-F486-1FE3-94BE4F084A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AutoShape 107" descr="Image result for christmas photos">
            <a:extLst>
              <a:ext uri="{FF2B5EF4-FFF2-40B4-BE49-F238E27FC236}">
                <a16:creationId xmlns:a16="http://schemas.microsoft.com/office/drawing/2014/main" id="{D0E75FB0-7CCA-0826-2A78-C5F779011F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9" name="Picture 111" descr="Image result for Merry christmas pictures">
            <a:extLst>
              <a:ext uri="{FF2B5EF4-FFF2-40B4-BE49-F238E27FC236}">
                <a16:creationId xmlns:a16="http://schemas.microsoft.com/office/drawing/2014/main" id="{4C863E4C-D017-B024-7799-49E134FB4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828" y="286608"/>
            <a:ext cx="4238625" cy="285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DCDFA37-EA81-380B-9147-41BC2C3AEE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976" y="378784"/>
            <a:ext cx="4238624" cy="298620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5F83415-7E7F-CDC3-448B-28DFD9F3FA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4828" y="3301932"/>
            <a:ext cx="4172100" cy="196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4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Castellar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Denton, Brian Keith SR CIV USARMY USAMC (USA)</dc:creator>
  <cp:lastModifiedBy>Denton, Brian Keith SR CIV USARMY USAMC (USA)</cp:lastModifiedBy>
  <cp:revision>3</cp:revision>
  <dcterms:created xsi:type="dcterms:W3CDTF">2023-08-03T20:02:54Z</dcterms:created>
  <dcterms:modified xsi:type="dcterms:W3CDTF">2023-08-03T21:31:58Z</dcterms:modified>
</cp:coreProperties>
</file>