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pptx" ContentType="application/vnd.openxmlformats-officedocument.presentationml.presentation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69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0CC5D-B4C4-4C5B-B157-B3F5A73641E8}" type="datetimeFigureOut">
              <a:rPr lang="en-US"/>
              <a:pPr>
                <a:defRPr/>
              </a:pPr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A125B9-7E3B-4B04-AF46-2587225944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9603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30C4A-F1FF-491B-B776-C15C73301F7A}" type="datetimeFigureOut">
              <a:rPr lang="en-US"/>
              <a:pPr>
                <a:defRPr/>
              </a:pPr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8797E-F778-4AA6-9425-6FA13473A7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8304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0E60E-8A19-45E1-9C9A-D3925E93D87C}" type="datetimeFigureOut">
              <a:rPr lang="en-US"/>
              <a:pPr>
                <a:defRPr/>
              </a:pPr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1E638-76E3-4EAC-8779-0EFF73014B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8179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99D1A-2C0C-4F50-8634-CF03EDF2C546}" type="datetimeFigureOut">
              <a:rPr lang="en-US"/>
              <a:pPr>
                <a:defRPr/>
              </a:pPr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3CD5B8-B9FA-4FBA-A0C4-1C9E178D25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1066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486EF8-AD7D-4A18-A506-BE41BBD672A8}" type="datetimeFigureOut">
              <a:rPr lang="en-US"/>
              <a:pPr>
                <a:defRPr/>
              </a:pPr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72936-510B-4BC2-BFEF-ED26486274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2482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20CF2-8228-49B1-876B-F409C8847662}" type="datetimeFigureOut">
              <a:rPr lang="en-US"/>
              <a:pPr>
                <a:defRPr/>
              </a:pPr>
              <a:t>3/17/2022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88F420-106E-4088-8DCC-6B4FFE08C8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071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54E16-D5A7-4A79-B1F5-C9C422414E17}" type="datetimeFigureOut">
              <a:rPr lang="en-US"/>
              <a:pPr>
                <a:defRPr/>
              </a:pPr>
              <a:t>3/17/2022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97749C-96B8-484C-839F-C7848D9560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3483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93EA4-1664-4A3E-BC8E-6BDCBDECC757}" type="datetimeFigureOut">
              <a:rPr lang="en-US"/>
              <a:pPr>
                <a:defRPr/>
              </a:pPr>
              <a:t>3/17/2022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99F03-CF4E-4525-BE39-BA4F5EA93D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2453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4E83C-53B1-47E6-A3A0-61233846D973}" type="datetimeFigureOut">
              <a:rPr lang="en-US"/>
              <a:pPr>
                <a:defRPr/>
              </a:pPr>
              <a:t>3/17/2022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D6412-D44B-48A3-AD46-34AFEEBD6A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1695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A43C4F-B750-4F47-9C58-8D709EC8A923}" type="datetimeFigureOut">
              <a:rPr lang="en-US"/>
              <a:pPr>
                <a:defRPr/>
              </a:pPr>
              <a:t>3/17/2022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46B06-90A7-4FE0-8B60-151855BC06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2353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48D01-A4F9-4877-9D7C-633217CFE0CE}" type="datetimeFigureOut">
              <a:rPr lang="en-US"/>
              <a:pPr>
                <a:defRPr/>
              </a:pPr>
              <a:t>3/17/2022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0E26B-5C86-4D54-9F1B-B55026224C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675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7838296-E50A-4C40-B911-D87C84048E57}" type="datetimeFigureOut">
              <a:rPr lang="en-US"/>
              <a:pPr>
                <a:defRPr/>
              </a:pPr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9F9B9D8-1AF2-4721-BD8A-BAF6C83EC8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7078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Presentation.ppt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5.png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6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1643961"/>
              </p:ext>
            </p:extLst>
          </p:nvPr>
        </p:nvGraphicFramePr>
        <p:xfrm>
          <a:off x="492125" y="369890"/>
          <a:ext cx="8159750" cy="611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Presentation" r:id="rId3" imgW="3377036" imgH="2532986" progId="PowerPoint.Show.12">
                  <p:embed/>
                </p:oleObj>
              </mc:Choice>
              <mc:Fallback>
                <p:oleObj name="Presentation" r:id="rId3" imgW="3377036" imgH="2532986" progId="PowerPoint.Show.12">
                  <p:embed/>
                  <p:pic>
                    <p:nvPicPr>
                      <p:cNvPr id="4096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125" y="369890"/>
                        <a:ext cx="8159750" cy="6118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3" name="TextBox 2"/>
          <p:cNvSpPr txBox="1">
            <a:spLocks noChangeArrowheads="1"/>
          </p:cNvSpPr>
          <p:nvPr/>
        </p:nvSpPr>
        <p:spPr bwMode="auto">
          <a:xfrm>
            <a:off x="1143000" y="4755357"/>
            <a:ext cx="7086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A QR CODE READER ON YOUR SMART PHONE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instant access to ICE service providers</a:t>
            </a:r>
          </a:p>
        </p:txBody>
      </p:sp>
      <p:sp>
        <p:nvSpPr>
          <p:cNvPr id="40964" name="Rectangle 1"/>
          <p:cNvSpPr>
            <a:spLocks noChangeArrowheads="1"/>
          </p:cNvSpPr>
          <p:nvPr/>
        </p:nvSpPr>
        <p:spPr bwMode="auto">
          <a:xfrm>
            <a:off x="1906524" y="2904234"/>
            <a:ext cx="555955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1" dirty="0">
                <a:solidFill>
                  <a:prstClr val="black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LRC POM - </a:t>
            </a:r>
            <a:r>
              <a:rPr lang="en-US" altLang="en-US" sz="2400" b="1" dirty="0" smtClean="0">
                <a:solidFill>
                  <a:prstClr val="black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Belas</a:t>
            </a:r>
            <a:r>
              <a:rPr lang="en-US" altLang="en-US" sz="2400" b="1" dirty="0" smtClean="0">
                <a:solidFill>
                  <a:prstClr val="black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>
                <a:solidFill>
                  <a:prstClr val="black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Dining Facility</a:t>
            </a:r>
            <a:endParaRPr lang="en-US" alt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9906" y="3365899"/>
            <a:ext cx="1437894" cy="1397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007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86" name="Object 2"/>
          <p:cNvGraphicFramePr>
            <a:graphicFrameLocks noChangeAspect="1"/>
          </p:cNvGraphicFramePr>
          <p:nvPr/>
        </p:nvGraphicFramePr>
        <p:xfrm>
          <a:off x="492125" y="369890"/>
          <a:ext cx="8159750" cy="611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Presentation" r:id="rId3" imgW="3669947" imgH="2752243" progId="PowerPoint.Show.12">
                  <p:embed/>
                </p:oleObj>
              </mc:Choice>
              <mc:Fallback>
                <p:oleObj name="Presentation" r:id="rId3" imgW="3669947" imgH="2752243" progId="PowerPoint.Show.12">
                  <p:embed/>
                  <p:pic>
                    <p:nvPicPr>
                      <p:cNvPr id="4198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125" y="369890"/>
                        <a:ext cx="8159750" cy="6118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87" name="TextBox 2"/>
          <p:cNvSpPr txBox="1">
            <a:spLocks noChangeArrowheads="1"/>
          </p:cNvSpPr>
          <p:nvPr/>
        </p:nvSpPr>
        <p:spPr bwMode="auto">
          <a:xfrm>
            <a:off x="1143000" y="4495802"/>
            <a:ext cx="7086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A QR CODE READER ON YOUR SMART PHONE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instant access to ICE service providers</a:t>
            </a:r>
          </a:p>
        </p:txBody>
      </p:sp>
      <p:sp>
        <p:nvSpPr>
          <p:cNvPr id="41988" name="Rectangle 1"/>
          <p:cNvSpPr>
            <a:spLocks noChangeArrowheads="1"/>
          </p:cNvSpPr>
          <p:nvPr/>
        </p:nvSpPr>
        <p:spPr bwMode="auto">
          <a:xfrm>
            <a:off x="1447800" y="2944813"/>
            <a:ext cx="5867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1" dirty="0">
                <a:solidFill>
                  <a:prstClr val="black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LRC POM - </a:t>
            </a:r>
            <a:r>
              <a:rPr lang="en-US" altLang="en-US" sz="2400" b="1" dirty="0" err="1" smtClean="0">
                <a:solidFill>
                  <a:prstClr val="black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Chay</a:t>
            </a:r>
            <a:r>
              <a:rPr lang="en-US" altLang="en-US" sz="2400" b="1" dirty="0" smtClean="0">
                <a:solidFill>
                  <a:prstClr val="black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>
                <a:solidFill>
                  <a:prstClr val="black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Dining Facility</a:t>
            </a:r>
            <a:endParaRPr lang="en-US" alt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989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340100"/>
            <a:ext cx="16764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18158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034" name="Object 2"/>
          <p:cNvGraphicFramePr>
            <a:graphicFrameLocks noChangeAspect="1"/>
          </p:cNvGraphicFramePr>
          <p:nvPr/>
        </p:nvGraphicFramePr>
        <p:xfrm>
          <a:off x="457200" y="609602"/>
          <a:ext cx="8159750" cy="611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Presentation" r:id="rId3" imgW="3669947" imgH="2752243" progId="PowerPoint.Show.12">
                  <p:embed/>
                </p:oleObj>
              </mc:Choice>
              <mc:Fallback>
                <p:oleObj name="Presentation" r:id="rId3" imgW="3669947" imgH="2752243" progId="PowerPoint.Show.12">
                  <p:embed/>
                  <p:pic>
                    <p:nvPicPr>
                      <p:cNvPr id="4403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609602"/>
                        <a:ext cx="8159750" cy="6118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35" name="TextBox 2"/>
          <p:cNvSpPr txBox="1">
            <a:spLocks noChangeArrowheads="1"/>
          </p:cNvSpPr>
          <p:nvPr/>
        </p:nvSpPr>
        <p:spPr bwMode="auto">
          <a:xfrm>
            <a:off x="1143000" y="4733927"/>
            <a:ext cx="7086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A QR CODE READER ON YOUR SMART PHONE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instant access to ICE service providers</a:t>
            </a:r>
          </a:p>
        </p:txBody>
      </p:sp>
      <p:sp>
        <p:nvSpPr>
          <p:cNvPr id="44036" name="Rectangle 1"/>
          <p:cNvSpPr>
            <a:spLocks noChangeArrowheads="1"/>
          </p:cNvSpPr>
          <p:nvPr/>
        </p:nvSpPr>
        <p:spPr bwMode="auto">
          <a:xfrm>
            <a:off x="1371600" y="3048000"/>
            <a:ext cx="5867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b="1">
                <a:solidFill>
                  <a:prstClr val="black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LRC POM - On Post Shuttle Bus Service</a:t>
            </a:r>
            <a:endParaRPr lang="en-US" altLang="en-US" sz="20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037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463925"/>
            <a:ext cx="1219200" cy="111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219778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68</Words>
  <Application>Microsoft Office PowerPoint</Application>
  <PresentationFormat>On-screen Show (4:3)</PresentationFormat>
  <Paragraphs>9</Paragraphs>
  <Slides>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Verdana</vt:lpstr>
      <vt:lpstr>1_Office Theme</vt:lpstr>
      <vt:lpstr>Presentation</vt:lpstr>
      <vt:lpstr>PowerPoint Presentation</vt:lpstr>
      <vt:lpstr>PowerPoint Presentation</vt:lpstr>
      <vt:lpstr>PowerPoint Presentation</vt:lpstr>
    </vt:vector>
  </TitlesOfParts>
  <Company>US Army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Hill, Amber B. Ms. (CIV) USA IMCOM</dc:creator>
  <cp:lastModifiedBy>Shepherd, Ezekiel (CIV)</cp:lastModifiedBy>
  <cp:revision>6</cp:revision>
  <dcterms:created xsi:type="dcterms:W3CDTF">2020-10-21T21:30:02Z</dcterms:created>
  <dcterms:modified xsi:type="dcterms:W3CDTF">2022-03-17T12:58:39Z</dcterms:modified>
</cp:coreProperties>
</file>