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4.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5.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6.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7.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8.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19.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0.xml" ContentType="application/vnd.openxmlformats-officedocument.theme+xml"/>
  <Override PartName="/ppt/slideLayouts/slideLayout252.xml" ContentType="application/vnd.openxmlformats-officedocument.presentationml.slideLayout+xml"/>
  <Override PartName="/ppt/theme/theme21.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2.xml" ContentType="application/vnd.openxmlformats-officedocument.theme+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4.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5.xml" ContentType="application/vnd.openxmlformats-officedocument.theme+xml"/>
  <Override PartName="/ppt/slideLayouts/slideLayout269.xml" ContentType="application/vnd.openxmlformats-officedocument.presentationml.slideLayout+xml"/>
  <Override PartName="/ppt/theme/theme26.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7.xml" ContentType="application/vnd.openxmlformats-officedocument.theme+xml"/>
  <Override PartName="/ppt/slideLayouts/slideLayout272.xml" ContentType="application/vnd.openxmlformats-officedocument.presentationml.slideLayout+xml"/>
  <Override PartName="/ppt/theme/theme28.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9.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0.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1.xml" ContentType="application/vnd.openxmlformats-officedocument.theme+xml"/>
  <Override PartName="/ppt/slideLayouts/slideLayout280.xml" ContentType="application/vnd.openxmlformats-officedocument.presentationml.slideLayout+xml"/>
  <Override PartName="/ppt/theme/theme32.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33.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34.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35.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6.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7.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8.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9.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40.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41.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42.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43.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44.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45.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46.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47.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48.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9.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50.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51.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 id="2147484293" r:id="rId2"/>
    <p:sldMasterId id="2147485199" r:id="rId3"/>
    <p:sldMasterId id="2147485223" r:id="rId4"/>
    <p:sldMasterId id="2147485257" r:id="rId5"/>
    <p:sldMasterId id="2147485269" r:id="rId6"/>
    <p:sldMasterId id="2147487096" r:id="rId7"/>
    <p:sldMasterId id="2147487221" r:id="rId8"/>
    <p:sldMasterId id="2147488705" r:id="rId9"/>
    <p:sldMasterId id="2147491825" r:id="rId10"/>
    <p:sldMasterId id="2147491849" r:id="rId11"/>
    <p:sldMasterId id="2147500734" r:id="rId12"/>
    <p:sldMasterId id="2147501444" r:id="rId13"/>
    <p:sldMasterId id="2147501463" r:id="rId14"/>
    <p:sldMasterId id="2147501489" r:id="rId15"/>
    <p:sldMasterId id="2147501662" r:id="rId16"/>
    <p:sldMasterId id="2147501805" r:id="rId17"/>
    <p:sldMasterId id="2147501926" r:id="rId18"/>
    <p:sldMasterId id="2147502038" r:id="rId19"/>
    <p:sldMasterId id="2147502313" r:id="rId20"/>
    <p:sldMasterId id="2147502366" r:id="rId21"/>
    <p:sldMasterId id="2147502368" r:id="rId22"/>
    <p:sldMasterId id="2147502371" r:id="rId23"/>
    <p:sldMasterId id="2147502373" r:id="rId24"/>
    <p:sldMasterId id="2147502376" r:id="rId25"/>
    <p:sldMasterId id="2147502422" r:id="rId26"/>
    <p:sldMasterId id="2147502424" r:id="rId27"/>
    <p:sldMasterId id="2147502585" r:id="rId28"/>
    <p:sldMasterId id="2147502587" r:id="rId29"/>
    <p:sldMasterId id="2147502590" r:id="rId30"/>
    <p:sldMasterId id="2147502650" r:id="rId31"/>
    <p:sldMasterId id="2147502688" r:id="rId32"/>
    <p:sldMasterId id="2147502690" r:id="rId33"/>
    <p:sldMasterId id="2147502693" r:id="rId34"/>
    <p:sldMasterId id="2147503025" r:id="rId35"/>
    <p:sldMasterId id="2147503049" r:id="rId36"/>
    <p:sldMasterId id="2147503072" r:id="rId37"/>
    <p:sldMasterId id="2147503084" r:id="rId38"/>
    <p:sldMasterId id="2147503096" r:id="rId39"/>
    <p:sldMasterId id="2147503108" r:id="rId40"/>
    <p:sldMasterId id="2147503113" r:id="rId41"/>
    <p:sldMasterId id="2147503118" r:id="rId42"/>
    <p:sldMasterId id="2147503133" r:id="rId43"/>
    <p:sldMasterId id="2147503136" r:id="rId44"/>
    <p:sldMasterId id="2147503151" r:id="rId45"/>
    <p:sldMasterId id="2147503169" r:id="rId46"/>
    <p:sldMasterId id="2147503208" r:id="rId47"/>
    <p:sldMasterId id="2147503233" r:id="rId48"/>
    <p:sldMasterId id="2147503248" r:id="rId49"/>
    <p:sldMasterId id="2147503260" r:id="rId50"/>
    <p:sldMasterId id="2147503275" r:id="rId51"/>
    <p:sldMasterId id="2147503294" r:id="rId52"/>
  </p:sldMasterIdLst>
  <p:notesMasterIdLst>
    <p:notesMasterId r:id="rId132"/>
  </p:notesMasterIdLst>
  <p:handoutMasterIdLst>
    <p:handoutMasterId r:id="rId133"/>
  </p:handoutMasterIdLst>
  <p:sldIdLst>
    <p:sldId id="1703" r:id="rId53"/>
    <p:sldId id="1820" r:id="rId54"/>
    <p:sldId id="1823" r:id="rId55"/>
    <p:sldId id="1759" r:id="rId56"/>
    <p:sldId id="1907" r:id="rId57"/>
    <p:sldId id="1908" r:id="rId58"/>
    <p:sldId id="1909" r:id="rId59"/>
    <p:sldId id="1910" r:id="rId60"/>
    <p:sldId id="1911" r:id="rId61"/>
    <p:sldId id="1859" r:id="rId62"/>
    <p:sldId id="1942" r:id="rId63"/>
    <p:sldId id="1943" r:id="rId64"/>
    <p:sldId id="1944" r:id="rId65"/>
    <p:sldId id="1923" r:id="rId66"/>
    <p:sldId id="1924" r:id="rId67"/>
    <p:sldId id="1925" r:id="rId68"/>
    <p:sldId id="1926" r:id="rId69"/>
    <p:sldId id="1901" r:id="rId70"/>
    <p:sldId id="1835" r:id="rId71"/>
    <p:sldId id="1896" r:id="rId72"/>
    <p:sldId id="1802" r:id="rId73"/>
    <p:sldId id="1853" r:id="rId74"/>
    <p:sldId id="1761" r:id="rId75"/>
    <p:sldId id="1870" r:id="rId76"/>
    <p:sldId id="1788" r:id="rId77"/>
    <p:sldId id="1868" r:id="rId78"/>
    <p:sldId id="1860" r:id="rId79"/>
    <p:sldId id="1879" r:id="rId80"/>
    <p:sldId id="1880" r:id="rId81"/>
    <p:sldId id="1941" r:id="rId82"/>
    <p:sldId id="1931" r:id="rId83"/>
    <p:sldId id="1932" r:id="rId84"/>
    <p:sldId id="1933" r:id="rId85"/>
    <p:sldId id="1934" r:id="rId86"/>
    <p:sldId id="1807" r:id="rId87"/>
    <p:sldId id="1839" r:id="rId88"/>
    <p:sldId id="1776" r:id="rId89"/>
    <p:sldId id="1763" r:id="rId90"/>
    <p:sldId id="1794" r:id="rId91"/>
    <p:sldId id="1786" r:id="rId92"/>
    <p:sldId id="1740" r:id="rId93"/>
    <p:sldId id="1827" r:id="rId94"/>
    <p:sldId id="1821" r:id="rId95"/>
    <p:sldId id="1887" r:id="rId96"/>
    <p:sldId id="1905" r:id="rId97"/>
    <p:sldId id="1897" r:id="rId98"/>
    <p:sldId id="1912" r:id="rId99"/>
    <p:sldId id="1913" r:id="rId100"/>
    <p:sldId id="1914" r:id="rId101"/>
    <p:sldId id="1915" r:id="rId102"/>
    <p:sldId id="1916" r:id="rId103"/>
    <p:sldId id="1852" r:id="rId104"/>
    <p:sldId id="1818" r:id="rId105"/>
    <p:sldId id="1945" r:id="rId106"/>
    <p:sldId id="1946" r:id="rId107"/>
    <p:sldId id="1947" r:id="rId108"/>
    <p:sldId id="1927" r:id="rId109"/>
    <p:sldId id="1928" r:id="rId110"/>
    <p:sldId id="1929" r:id="rId111"/>
    <p:sldId id="1930" r:id="rId112"/>
    <p:sldId id="1904" r:id="rId113"/>
    <p:sldId id="1940" r:id="rId114"/>
    <p:sldId id="1935" r:id="rId115"/>
    <p:sldId id="1936" r:id="rId116"/>
    <p:sldId id="1937" r:id="rId117"/>
    <p:sldId id="1938" r:id="rId118"/>
    <p:sldId id="1884" r:id="rId119"/>
    <p:sldId id="1750" r:id="rId120"/>
    <p:sldId id="1864" r:id="rId121"/>
    <p:sldId id="1752" r:id="rId122"/>
    <p:sldId id="1869" r:id="rId123"/>
    <p:sldId id="1878" r:id="rId124"/>
    <p:sldId id="1777" r:id="rId125"/>
    <p:sldId id="1764" r:id="rId126"/>
    <p:sldId id="1881" r:id="rId127"/>
    <p:sldId id="1882" r:id="rId128"/>
    <p:sldId id="1866" r:id="rId129"/>
    <p:sldId id="1793" r:id="rId130"/>
    <p:sldId id="1816" r:id="rId131"/>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Default Section" id="{6F95FFF4-D9C6-4B90-A15A-1693F374594E}">
          <p14:sldIdLst>
            <p14:sldId id="1703"/>
            <p14:sldId id="1820"/>
            <p14:sldId id="1823"/>
            <p14:sldId id="1759"/>
          </p14:sldIdLst>
        </p14:section>
        <p14:section name="Untitled Section" id="{DB3ECF3A-2597-4215-98C1-30F6FB74A9DA}">
          <p14:sldIdLst>
            <p14:sldId id="1907"/>
            <p14:sldId id="1908"/>
            <p14:sldId id="1909"/>
            <p14:sldId id="1910"/>
            <p14:sldId id="1911"/>
            <p14:sldId id="1859"/>
            <p14:sldId id="1942"/>
            <p14:sldId id="1943"/>
            <p14:sldId id="1944"/>
          </p14:sldIdLst>
        </p14:section>
        <p14:section name="Untitled Section" id="{9F5B40E3-FD6C-4585-A4F8-3F0EFB291C96}">
          <p14:sldIdLst>
            <p14:sldId id="1923"/>
            <p14:sldId id="1924"/>
            <p14:sldId id="1925"/>
            <p14:sldId id="1926"/>
            <p14:sldId id="1901"/>
            <p14:sldId id="1835"/>
            <p14:sldId id="1896"/>
            <p14:sldId id="1802"/>
            <p14:sldId id="1853"/>
            <p14:sldId id="1761"/>
            <p14:sldId id="1870"/>
            <p14:sldId id="1788"/>
            <p14:sldId id="1868"/>
            <p14:sldId id="1860"/>
            <p14:sldId id="1879"/>
            <p14:sldId id="1880"/>
            <p14:sldId id="1941"/>
            <p14:sldId id="1931"/>
            <p14:sldId id="1932"/>
            <p14:sldId id="1933"/>
            <p14:sldId id="1934"/>
            <p14:sldId id="1807"/>
            <p14:sldId id="1839"/>
            <p14:sldId id="1776"/>
            <p14:sldId id="1763"/>
            <p14:sldId id="1794"/>
            <p14:sldId id="1786"/>
            <p14:sldId id="1740"/>
            <p14:sldId id="1827"/>
            <p14:sldId id="1821"/>
            <p14:sldId id="1887"/>
            <p14:sldId id="1905"/>
            <p14:sldId id="1897"/>
            <p14:sldId id="1912"/>
            <p14:sldId id="1913"/>
            <p14:sldId id="1914"/>
            <p14:sldId id="1915"/>
            <p14:sldId id="1916"/>
            <p14:sldId id="1852"/>
            <p14:sldId id="1818"/>
            <p14:sldId id="1945"/>
            <p14:sldId id="1946"/>
            <p14:sldId id="1947"/>
            <p14:sldId id="1927"/>
            <p14:sldId id="1928"/>
            <p14:sldId id="1929"/>
            <p14:sldId id="1930"/>
            <p14:sldId id="1904"/>
            <p14:sldId id="1940"/>
            <p14:sldId id="1935"/>
            <p14:sldId id="1936"/>
            <p14:sldId id="1937"/>
            <p14:sldId id="1938"/>
            <p14:sldId id="1884"/>
            <p14:sldId id="1750"/>
            <p14:sldId id="1864"/>
            <p14:sldId id="1752"/>
            <p14:sldId id="1869"/>
            <p14:sldId id="1878"/>
            <p14:sldId id="1777"/>
            <p14:sldId id="1764"/>
            <p14:sldId id="1881"/>
            <p14:sldId id="1882"/>
            <p14:sldId id="1866"/>
            <p14:sldId id="1793"/>
            <p14:sldId id="181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autoAdjust="0"/>
    <p:restoredTop sz="92937" autoAdjust="0"/>
  </p:normalViewPr>
  <p:slideViewPr>
    <p:cSldViewPr>
      <p:cViewPr varScale="1">
        <p:scale>
          <a:sx n="70" d="100"/>
          <a:sy n="70" d="100"/>
        </p:scale>
        <p:origin x="1566"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28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6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1.xml"/><Relationship Id="rId68" Type="http://schemas.openxmlformats.org/officeDocument/2006/relationships/slide" Target="slides/slide16.xml"/><Relationship Id="rId84" Type="http://schemas.openxmlformats.org/officeDocument/2006/relationships/slide" Target="slides/slide32.xml"/><Relationship Id="rId89" Type="http://schemas.openxmlformats.org/officeDocument/2006/relationships/slide" Target="slides/slide37.xml"/><Relationship Id="rId112" Type="http://schemas.openxmlformats.org/officeDocument/2006/relationships/slide" Target="slides/slide60.xml"/><Relationship Id="rId133" Type="http://schemas.openxmlformats.org/officeDocument/2006/relationships/handoutMaster" Target="handoutMasters/handoutMaster1.xml"/><Relationship Id="rId16" Type="http://schemas.openxmlformats.org/officeDocument/2006/relationships/slideMaster" Target="slideMasters/slideMaster16.xml"/><Relationship Id="rId107" Type="http://schemas.openxmlformats.org/officeDocument/2006/relationships/slide" Target="slides/slide5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xml"/><Relationship Id="rId58" Type="http://schemas.openxmlformats.org/officeDocument/2006/relationships/slide" Target="slides/slide6.xml"/><Relationship Id="rId74" Type="http://schemas.openxmlformats.org/officeDocument/2006/relationships/slide" Target="slides/slide22.xml"/><Relationship Id="rId79" Type="http://schemas.openxmlformats.org/officeDocument/2006/relationships/slide" Target="slides/slide27.xml"/><Relationship Id="rId102" Type="http://schemas.openxmlformats.org/officeDocument/2006/relationships/slide" Target="slides/slide50.xml"/><Relationship Id="rId123" Type="http://schemas.openxmlformats.org/officeDocument/2006/relationships/slide" Target="slides/slide71.xml"/><Relationship Id="rId128" Type="http://schemas.openxmlformats.org/officeDocument/2006/relationships/slide" Target="slides/slide76.xml"/><Relationship Id="rId5" Type="http://schemas.openxmlformats.org/officeDocument/2006/relationships/slideMaster" Target="slideMasters/slideMaster5.xml"/><Relationship Id="rId90" Type="http://schemas.openxmlformats.org/officeDocument/2006/relationships/slide" Target="slides/slide38.xml"/><Relationship Id="rId95" Type="http://schemas.openxmlformats.org/officeDocument/2006/relationships/slide" Target="slides/slide43.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 Target="slides/slide4.xml"/><Relationship Id="rId64" Type="http://schemas.openxmlformats.org/officeDocument/2006/relationships/slide" Target="slides/slide12.xml"/><Relationship Id="rId69" Type="http://schemas.openxmlformats.org/officeDocument/2006/relationships/slide" Target="slides/slide17.xml"/><Relationship Id="rId77" Type="http://schemas.openxmlformats.org/officeDocument/2006/relationships/slide" Target="slides/slide25.xml"/><Relationship Id="rId100" Type="http://schemas.openxmlformats.org/officeDocument/2006/relationships/slide" Target="slides/slide48.xml"/><Relationship Id="rId105" Type="http://schemas.openxmlformats.org/officeDocument/2006/relationships/slide" Target="slides/slide53.xml"/><Relationship Id="rId113" Type="http://schemas.openxmlformats.org/officeDocument/2006/relationships/slide" Target="slides/slide61.xml"/><Relationship Id="rId118" Type="http://schemas.openxmlformats.org/officeDocument/2006/relationships/slide" Target="slides/slide66.xml"/><Relationship Id="rId126" Type="http://schemas.openxmlformats.org/officeDocument/2006/relationships/slide" Target="slides/slide74.xml"/><Relationship Id="rId13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0.xml"/><Relationship Id="rId80" Type="http://schemas.openxmlformats.org/officeDocument/2006/relationships/slide" Target="slides/slide28.xml"/><Relationship Id="rId85" Type="http://schemas.openxmlformats.org/officeDocument/2006/relationships/slide" Target="slides/slide33.xml"/><Relationship Id="rId93" Type="http://schemas.openxmlformats.org/officeDocument/2006/relationships/slide" Target="slides/slide41.xml"/><Relationship Id="rId98" Type="http://schemas.openxmlformats.org/officeDocument/2006/relationships/slide" Target="slides/slide46.xml"/><Relationship Id="rId121"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7.xml"/><Relationship Id="rId67" Type="http://schemas.openxmlformats.org/officeDocument/2006/relationships/slide" Target="slides/slide15.xml"/><Relationship Id="rId103" Type="http://schemas.openxmlformats.org/officeDocument/2006/relationships/slide" Target="slides/slide51.xml"/><Relationship Id="rId108" Type="http://schemas.openxmlformats.org/officeDocument/2006/relationships/slide" Target="slides/slide56.xml"/><Relationship Id="rId116" Type="http://schemas.openxmlformats.org/officeDocument/2006/relationships/slide" Target="slides/slide64.xml"/><Relationship Id="rId124" Type="http://schemas.openxmlformats.org/officeDocument/2006/relationships/slide" Target="slides/slide72.xml"/><Relationship Id="rId129" Type="http://schemas.openxmlformats.org/officeDocument/2006/relationships/slide" Target="slides/slide77.xml"/><Relationship Id="rId13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2.xml"/><Relationship Id="rId62" Type="http://schemas.openxmlformats.org/officeDocument/2006/relationships/slide" Target="slides/slide10.xml"/><Relationship Id="rId70" Type="http://schemas.openxmlformats.org/officeDocument/2006/relationships/slide" Target="slides/slide18.xml"/><Relationship Id="rId75" Type="http://schemas.openxmlformats.org/officeDocument/2006/relationships/slide" Target="slides/slide23.xml"/><Relationship Id="rId83" Type="http://schemas.openxmlformats.org/officeDocument/2006/relationships/slide" Target="slides/slide31.xml"/><Relationship Id="rId88" Type="http://schemas.openxmlformats.org/officeDocument/2006/relationships/slide" Target="slides/slide36.xml"/><Relationship Id="rId91" Type="http://schemas.openxmlformats.org/officeDocument/2006/relationships/slide" Target="slides/slide39.xml"/><Relationship Id="rId96" Type="http://schemas.openxmlformats.org/officeDocument/2006/relationships/slide" Target="slides/slide44.xml"/><Relationship Id="rId111" Type="http://schemas.openxmlformats.org/officeDocument/2006/relationships/slide" Target="slides/slide59.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5.xml"/><Relationship Id="rId106" Type="http://schemas.openxmlformats.org/officeDocument/2006/relationships/slide" Target="slides/slide54.xml"/><Relationship Id="rId114" Type="http://schemas.openxmlformats.org/officeDocument/2006/relationships/slide" Target="slides/slide62.xml"/><Relationship Id="rId119" Type="http://schemas.openxmlformats.org/officeDocument/2006/relationships/slide" Target="slides/slide67.xml"/><Relationship Id="rId127" Type="http://schemas.openxmlformats.org/officeDocument/2006/relationships/slide" Target="slides/slide7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 Target="slides/slide8.xml"/><Relationship Id="rId65" Type="http://schemas.openxmlformats.org/officeDocument/2006/relationships/slide" Target="slides/slide13.xml"/><Relationship Id="rId73" Type="http://schemas.openxmlformats.org/officeDocument/2006/relationships/slide" Target="slides/slide21.xml"/><Relationship Id="rId78" Type="http://schemas.openxmlformats.org/officeDocument/2006/relationships/slide" Target="slides/slide26.xml"/><Relationship Id="rId81" Type="http://schemas.openxmlformats.org/officeDocument/2006/relationships/slide" Target="slides/slide29.xml"/><Relationship Id="rId86" Type="http://schemas.openxmlformats.org/officeDocument/2006/relationships/slide" Target="slides/slide34.xml"/><Relationship Id="rId94" Type="http://schemas.openxmlformats.org/officeDocument/2006/relationships/slide" Target="slides/slide42.xml"/><Relationship Id="rId99" Type="http://schemas.openxmlformats.org/officeDocument/2006/relationships/slide" Target="slides/slide47.xml"/><Relationship Id="rId101" Type="http://schemas.openxmlformats.org/officeDocument/2006/relationships/slide" Target="slides/slide49.xml"/><Relationship Id="rId122" Type="http://schemas.openxmlformats.org/officeDocument/2006/relationships/slide" Target="slides/slide70.xml"/><Relationship Id="rId130" Type="http://schemas.openxmlformats.org/officeDocument/2006/relationships/slide" Target="slides/slide78.xml"/><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7.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3.xml"/><Relationship Id="rId76" Type="http://schemas.openxmlformats.org/officeDocument/2006/relationships/slide" Target="slides/slide24.xml"/><Relationship Id="rId97" Type="http://schemas.openxmlformats.org/officeDocument/2006/relationships/slide" Target="slides/slide45.xml"/><Relationship Id="rId104" Type="http://schemas.openxmlformats.org/officeDocument/2006/relationships/slide" Target="slides/slide52.xml"/><Relationship Id="rId120" Type="http://schemas.openxmlformats.org/officeDocument/2006/relationships/slide" Target="slides/slide68.xml"/><Relationship Id="rId125" Type="http://schemas.openxmlformats.org/officeDocument/2006/relationships/slide" Target="slides/slide73.xml"/><Relationship Id="rId7" Type="http://schemas.openxmlformats.org/officeDocument/2006/relationships/slideMaster" Target="slideMasters/slideMaster7.xml"/><Relationship Id="rId71" Type="http://schemas.openxmlformats.org/officeDocument/2006/relationships/slide" Target="slides/slide19.xml"/><Relationship Id="rId92" Type="http://schemas.openxmlformats.org/officeDocument/2006/relationships/slide" Target="slides/slide4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4.xml"/><Relationship Id="rId87" Type="http://schemas.openxmlformats.org/officeDocument/2006/relationships/slide" Target="slides/slide35.xml"/><Relationship Id="rId110" Type="http://schemas.openxmlformats.org/officeDocument/2006/relationships/slide" Target="slides/slide58.xml"/><Relationship Id="rId115" Type="http://schemas.openxmlformats.org/officeDocument/2006/relationships/slide" Target="slides/slide63.xml"/><Relationship Id="rId131" Type="http://schemas.openxmlformats.org/officeDocument/2006/relationships/slide" Target="slides/slide79.xml"/><Relationship Id="rId136" Type="http://schemas.openxmlformats.org/officeDocument/2006/relationships/theme" Target="theme/theme1.xml"/><Relationship Id="rId61" Type="http://schemas.openxmlformats.org/officeDocument/2006/relationships/slide" Target="slides/slide9.xml"/><Relationship Id="rId82" Type="http://schemas.openxmlformats.org/officeDocument/2006/relationships/slide" Target="slides/slide30.xml"/><Relationship Id="rId19" Type="http://schemas.openxmlformats.org/officeDocument/2006/relationships/slideMaster" Target="slideMasters/slideMaster1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D86386-BEEE-4EE6-A565-A6D96A11A762}"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2915394D-C919-4279-BE8F-61E82F9A9194}">
      <dgm:prSet phldrT="[Text]"/>
      <dgm:spPr/>
      <dgm:t>
        <a:bodyPr/>
        <a:lstStyle/>
        <a:p>
          <a:r>
            <a:rPr lang="en-US" dirty="0" smtClean="0">
              <a:latin typeface="Arial Black" panose="020B0A04020102020204" pitchFamily="34" charset="0"/>
            </a:rPr>
            <a:t>HEALTH</a:t>
          </a:r>
          <a:endParaRPr lang="en-US" dirty="0"/>
        </a:p>
      </dgm:t>
    </dgm:pt>
    <dgm:pt modelId="{391D72C8-DC79-49A8-8B97-7424F4BA34D1}" type="parTrans" cxnId="{B78492CD-2148-4DBE-A8FA-B6299BB552DC}">
      <dgm:prSet/>
      <dgm:spPr/>
      <dgm:t>
        <a:bodyPr/>
        <a:lstStyle/>
        <a:p>
          <a:endParaRPr lang="en-US"/>
        </a:p>
      </dgm:t>
    </dgm:pt>
    <dgm:pt modelId="{5942027A-9417-4C26-B7EC-046A0AAB8C1B}" type="sibTrans" cxnId="{B78492CD-2148-4DBE-A8FA-B6299BB552DC}">
      <dgm:prSet/>
      <dgm:spPr/>
      <dgm:t>
        <a:bodyPr/>
        <a:lstStyle/>
        <a:p>
          <a:endParaRPr lang="en-US"/>
        </a:p>
      </dgm:t>
    </dgm:pt>
    <dgm:pt modelId="{AA4F180C-5628-4492-860C-69DB8F2FC936}">
      <dgm:prSet phldrT="[Text]"/>
      <dgm:spPr/>
      <dgm:t>
        <a:bodyPr/>
        <a:lstStyle/>
        <a:p>
          <a:r>
            <a:rPr lang="en-US" dirty="0" smtClean="0">
              <a:latin typeface="Arial Black" panose="020B0A04020102020204" pitchFamily="34" charset="0"/>
            </a:rPr>
            <a:t>READINESS</a:t>
          </a:r>
          <a:endParaRPr lang="en-US" dirty="0"/>
        </a:p>
      </dgm:t>
    </dgm:pt>
    <dgm:pt modelId="{6A6553BF-5DCA-4758-B05B-053698CFA562}" type="parTrans" cxnId="{BAD93F76-2894-4DB2-8D61-28509E3406ED}">
      <dgm:prSet/>
      <dgm:spPr/>
      <dgm:t>
        <a:bodyPr/>
        <a:lstStyle/>
        <a:p>
          <a:endParaRPr lang="en-US"/>
        </a:p>
      </dgm:t>
    </dgm:pt>
    <dgm:pt modelId="{02C6EEAB-C4A6-46A1-8106-22DC18F3182F}" type="sibTrans" cxnId="{BAD93F76-2894-4DB2-8D61-28509E3406ED}">
      <dgm:prSet/>
      <dgm:spPr/>
      <dgm:t>
        <a:bodyPr/>
        <a:lstStyle/>
        <a:p>
          <a:endParaRPr lang="en-US"/>
        </a:p>
      </dgm:t>
    </dgm:pt>
    <dgm:pt modelId="{040A9F59-063A-4CD7-BF26-1EABF3F97BC9}">
      <dgm:prSet phldrT="[Text]"/>
      <dgm:spPr/>
      <dgm:t>
        <a:bodyPr/>
        <a:lstStyle/>
        <a:p>
          <a:r>
            <a:rPr lang="en-US" dirty="0" smtClean="0">
              <a:latin typeface="Arial Black" panose="020B0A04020102020204" pitchFamily="34" charset="0"/>
            </a:rPr>
            <a:t>RESILIENCE</a:t>
          </a:r>
          <a:endParaRPr lang="en-US" dirty="0"/>
        </a:p>
      </dgm:t>
    </dgm:pt>
    <dgm:pt modelId="{2AD62ABF-70D7-4E4C-858F-23F08EED3A1D}" type="parTrans" cxnId="{565F42DE-DD6C-4F4B-B213-3C6EA431C9FA}">
      <dgm:prSet/>
      <dgm:spPr/>
      <dgm:t>
        <a:bodyPr/>
        <a:lstStyle/>
        <a:p>
          <a:endParaRPr lang="en-US"/>
        </a:p>
      </dgm:t>
    </dgm:pt>
    <dgm:pt modelId="{FB7F2CC6-8329-4051-89CD-C548AF34AF20}" type="sibTrans" cxnId="{565F42DE-DD6C-4F4B-B213-3C6EA431C9FA}">
      <dgm:prSet/>
      <dgm:spPr/>
      <dgm:t>
        <a:bodyPr/>
        <a:lstStyle/>
        <a:p>
          <a:endParaRPr lang="en-US"/>
        </a:p>
      </dgm:t>
    </dgm:pt>
    <dgm:pt modelId="{4F6FD03B-7762-4A3A-999B-92D3A1CBF304}" type="pres">
      <dgm:prSet presAssocID="{4FD86386-BEEE-4EE6-A565-A6D96A11A762}" presName="compositeShape" presStyleCnt="0">
        <dgm:presLayoutVars>
          <dgm:chMax val="7"/>
          <dgm:dir/>
          <dgm:resizeHandles val="exact"/>
        </dgm:presLayoutVars>
      </dgm:prSet>
      <dgm:spPr/>
      <dgm:t>
        <a:bodyPr/>
        <a:lstStyle/>
        <a:p>
          <a:endParaRPr lang="en-US"/>
        </a:p>
      </dgm:t>
    </dgm:pt>
    <dgm:pt modelId="{2A4CBA99-741B-4EA1-A127-747776D89F37}" type="pres">
      <dgm:prSet presAssocID="{4FD86386-BEEE-4EE6-A565-A6D96A11A762}" presName="wedge1" presStyleLbl="node1" presStyleIdx="0" presStyleCnt="3"/>
      <dgm:spPr/>
      <dgm:t>
        <a:bodyPr/>
        <a:lstStyle/>
        <a:p>
          <a:endParaRPr lang="en-US"/>
        </a:p>
      </dgm:t>
    </dgm:pt>
    <dgm:pt modelId="{A7FE7C58-5FAA-4590-A71D-44B7513C8D59}" type="pres">
      <dgm:prSet presAssocID="{4FD86386-BEEE-4EE6-A565-A6D96A11A762}" presName="dummy1a" presStyleCnt="0"/>
      <dgm:spPr/>
    </dgm:pt>
    <dgm:pt modelId="{B5E7E3C1-82A5-4227-A7E1-5BAC649EE7C6}" type="pres">
      <dgm:prSet presAssocID="{4FD86386-BEEE-4EE6-A565-A6D96A11A762}" presName="dummy1b" presStyleCnt="0"/>
      <dgm:spPr/>
    </dgm:pt>
    <dgm:pt modelId="{731920CF-B2DC-4674-A07C-25C20A8FEC2C}" type="pres">
      <dgm:prSet presAssocID="{4FD86386-BEEE-4EE6-A565-A6D96A11A762}" presName="wedge1Tx" presStyleLbl="node1" presStyleIdx="0" presStyleCnt="3">
        <dgm:presLayoutVars>
          <dgm:chMax val="0"/>
          <dgm:chPref val="0"/>
          <dgm:bulletEnabled val="1"/>
        </dgm:presLayoutVars>
      </dgm:prSet>
      <dgm:spPr/>
      <dgm:t>
        <a:bodyPr/>
        <a:lstStyle/>
        <a:p>
          <a:endParaRPr lang="en-US"/>
        </a:p>
      </dgm:t>
    </dgm:pt>
    <dgm:pt modelId="{B417322B-E7F2-4D38-A770-2E64F7270BC9}" type="pres">
      <dgm:prSet presAssocID="{4FD86386-BEEE-4EE6-A565-A6D96A11A762}" presName="wedge2" presStyleLbl="node1" presStyleIdx="1" presStyleCnt="3"/>
      <dgm:spPr/>
      <dgm:t>
        <a:bodyPr/>
        <a:lstStyle/>
        <a:p>
          <a:endParaRPr lang="en-US"/>
        </a:p>
      </dgm:t>
    </dgm:pt>
    <dgm:pt modelId="{CA2F1723-A9EA-490E-B82D-7CA27E742AE4}" type="pres">
      <dgm:prSet presAssocID="{4FD86386-BEEE-4EE6-A565-A6D96A11A762}" presName="dummy2a" presStyleCnt="0"/>
      <dgm:spPr/>
    </dgm:pt>
    <dgm:pt modelId="{499F5328-1B56-40C2-A528-1ED24794C524}" type="pres">
      <dgm:prSet presAssocID="{4FD86386-BEEE-4EE6-A565-A6D96A11A762}" presName="dummy2b" presStyleCnt="0"/>
      <dgm:spPr/>
    </dgm:pt>
    <dgm:pt modelId="{69131AF5-0590-4734-9420-648399E87F4E}" type="pres">
      <dgm:prSet presAssocID="{4FD86386-BEEE-4EE6-A565-A6D96A11A762}" presName="wedge2Tx" presStyleLbl="node1" presStyleIdx="1" presStyleCnt="3">
        <dgm:presLayoutVars>
          <dgm:chMax val="0"/>
          <dgm:chPref val="0"/>
          <dgm:bulletEnabled val="1"/>
        </dgm:presLayoutVars>
      </dgm:prSet>
      <dgm:spPr/>
      <dgm:t>
        <a:bodyPr/>
        <a:lstStyle/>
        <a:p>
          <a:endParaRPr lang="en-US"/>
        </a:p>
      </dgm:t>
    </dgm:pt>
    <dgm:pt modelId="{6C5E4C70-3839-4865-BFB6-1686397BA4BA}" type="pres">
      <dgm:prSet presAssocID="{4FD86386-BEEE-4EE6-A565-A6D96A11A762}" presName="wedge3" presStyleLbl="node1" presStyleIdx="2" presStyleCnt="3"/>
      <dgm:spPr/>
      <dgm:t>
        <a:bodyPr/>
        <a:lstStyle/>
        <a:p>
          <a:endParaRPr lang="en-US"/>
        </a:p>
      </dgm:t>
    </dgm:pt>
    <dgm:pt modelId="{EDABE393-E5BA-48C5-BB7A-E946E849BB79}" type="pres">
      <dgm:prSet presAssocID="{4FD86386-BEEE-4EE6-A565-A6D96A11A762}" presName="dummy3a" presStyleCnt="0"/>
      <dgm:spPr/>
    </dgm:pt>
    <dgm:pt modelId="{108ED64C-2F74-4458-BA05-701C26438394}" type="pres">
      <dgm:prSet presAssocID="{4FD86386-BEEE-4EE6-A565-A6D96A11A762}" presName="dummy3b" presStyleCnt="0"/>
      <dgm:spPr/>
    </dgm:pt>
    <dgm:pt modelId="{F392F387-9217-4E24-B898-DB450BAF8EBB}" type="pres">
      <dgm:prSet presAssocID="{4FD86386-BEEE-4EE6-A565-A6D96A11A762}" presName="wedge3Tx" presStyleLbl="node1" presStyleIdx="2" presStyleCnt="3">
        <dgm:presLayoutVars>
          <dgm:chMax val="0"/>
          <dgm:chPref val="0"/>
          <dgm:bulletEnabled val="1"/>
        </dgm:presLayoutVars>
      </dgm:prSet>
      <dgm:spPr/>
      <dgm:t>
        <a:bodyPr/>
        <a:lstStyle/>
        <a:p>
          <a:endParaRPr lang="en-US"/>
        </a:p>
      </dgm:t>
    </dgm:pt>
    <dgm:pt modelId="{E58CB926-34FE-4339-9E58-28C6F032874D}" type="pres">
      <dgm:prSet presAssocID="{5942027A-9417-4C26-B7EC-046A0AAB8C1B}" presName="arrowWedge1" presStyleLbl="fgSibTrans2D1" presStyleIdx="0" presStyleCnt="3"/>
      <dgm:spPr/>
    </dgm:pt>
    <dgm:pt modelId="{8A6F5A46-D134-4317-991A-65D0B50906D8}" type="pres">
      <dgm:prSet presAssocID="{02C6EEAB-C4A6-46A1-8106-22DC18F3182F}" presName="arrowWedge2" presStyleLbl="fgSibTrans2D1" presStyleIdx="1" presStyleCnt="3"/>
      <dgm:spPr/>
    </dgm:pt>
    <dgm:pt modelId="{FD338660-2BB1-4ADD-A621-CD694C3A2D02}" type="pres">
      <dgm:prSet presAssocID="{FB7F2CC6-8329-4051-89CD-C548AF34AF20}" presName="arrowWedge3" presStyleLbl="fgSibTrans2D1" presStyleIdx="2" presStyleCnt="3"/>
      <dgm:spPr/>
    </dgm:pt>
  </dgm:ptLst>
  <dgm:cxnLst>
    <dgm:cxn modelId="{B78492CD-2148-4DBE-A8FA-B6299BB552DC}" srcId="{4FD86386-BEEE-4EE6-A565-A6D96A11A762}" destId="{2915394D-C919-4279-BE8F-61E82F9A9194}" srcOrd="0" destOrd="0" parTransId="{391D72C8-DC79-49A8-8B97-7424F4BA34D1}" sibTransId="{5942027A-9417-4C26-B7EC-046A0AAB8C1B}"/>
    <dgm:cxn modelId="{BAD93F76-2894-4DB2-8D61-28509E3406ED}" srcId="{4FD86386-BEEE-4EE6-A565-A6D96A11A762}" destId="{AA4F180C-5628-4492-860C-69DB8F2FC936}" srcOrd="1" destOrd="0" parTransId="{6A6553BF-5DCA-4758-B05B-053698CFA562}" sibTransId="{02C6EEAB-C4A6-46A1-8106-22DC18F3182F}"/>
    <dgm:cxn modelId="{A50304AC-341A-4C52-975E-9C6F94177E85}" type="presOf" srcId="{2915394D-C919-4279-BE8F-61E82F9A9194}" destId="{731920CF-B2DC-4674-A07C-25C20A8FEC2C}" srcOrd="1" destOrd="0" presId="urn:microsoft.com/office/officeart/2005/8/layout/cycle8"/>
    <dgm:cxn modelId="{B57ED206-F320-457A-96B8-0EE2F158D5E4}" type="presOf" srcId="{AA4F180C-5628-4492-860C-69DB8F2FC936}" destId="{B417322B-E7F2-4D38-A770-2E64F7270BC9}" srcOrd="0" destOrd="0" presId="urn:microsoft.com/office/officeart/2005/8/layout/cycle8"/>
    <dgm:cxn modelId="{F8972360-91BA-4DFF-9C2B-45E8B06A9615}" type="presOf" srcId="{2915394D-C919-4279-BE8F-61E82F9A9194}" destId="{2A4CBA99-741B-4EA1-A127-747776D89F37}" srcOrd="0" destOrd="0" presId="urn:microsoft.com/office/officeart/2005/8/layout/cycle8"/>
    <dgm:cxn modelId="{3536A6DD-7281-49CA-8C33-E98BFFB8558E}" type="presOf" srcId="{AA4F180C-5628-4492-860C-69DB8F2FC936}" destId="{69131AF5-0590-4734-9420-648399E87F4E}" srcOrd="1" destOrd="0" presId="urn:microsoft.com/office/officeart/2005/8/layout/cycle8"/>
    <dgm:cxn modelId="{A7FAFF10-4688-4DDD-A6F9-DC244ED55828}" type="presOf" srcId="{040A9F59-063A-4CD7-BF26-1EABF3F97BC9}" destId="{6C5E4C70-3839-4865-BFB6-1686397BA4BA}" srcOrd="0" destOrd="0" presId="urn:microsoft.com/office/officeart/2005/8/layout/cycle8"/>
    <dgm:cxn modelId="{6DFC09AA-FD62-4635-81F4-4C9A3F1CEBF7}" type="presOf" srcId="{040A9F59-063A-4CD7-BF26-1EABF3F97BC9}" destId="{F392F387-9217-4E24-B898-DB450BAF8EBB}" srcOrd="1" destOrd="0" presId="urn:microsoft.com/office/officeart/2005/8/layout/cycle8"/>
    <dgm:cxn modelId="{177620EE-E230-44D4-8DFF-9D29244BF476}" type="presOf" srcId="{4FD86386-BEEE-4EE6-A565-A6D96A11A762}" destId="{4F6FD03B-7762-4A3A-999B-92D3A1CBF304}" srcOrd="0" destOrd="0" presId="urn:microsoft.com/office/officeart/2005/8/layout/cycle8"/>
    <dgm:cxn modelId="{565F42DE-DD6C-4F4B-B213-3C6EA431C9FA}" srcId="{4FD86386-BEEE-4EE6-A565-A6D96A11A762}" destId="{040A9F59-063A-4CD7-BF26-1EABF3F97BC9}" srcOrd="2" destOrd="0" parTransId="{2AD62ABF-70D7-4E4C-858F-23F08EED3A1D}" sibTransId="{FB7F2CC6-8329-4051-89CD-C548AF34AF20}"/>
    <dgm:cxn modelId="{50FD7228-FCCF-4C88-8DF4-4D8D2A4499DA}" type="presParOf" srcId="{4F6FD03B-7762-4A3A-999B-92D3A1CBF304}" destId="{2A4CBA99-741B-4EA1-A127-747776D89F37}" srcOrd="0" destOrd="0" presId="urn:microsoft.com/office/officeart/2005/8/layout/cycle8"/>
    <dgm:cxn modelId="{A78DB9EC-E42A-4A41-90F5-BF66596380EB}" type="presParOf" srcId="{4F6FD03B-7762-4A3A-999B-92D3A1CBF304}" destId="{A7FE7C58-5FAA-4590-A71D-44B7513C8D59}" srcOrd="1" destOrd="0" presId="urn:microsoft.com/office/officeart/2005/8/layout/cycle8"/>
    <dgm:cxn modelId="{86198BAD-C9A6-42D1-A55A-89273AFC3712}" type="presParOf" srcId="{4F6FD03B-7762-4A3A-999B-92D3A1CBF304}" destId="{B5E7E3C1-82A5-4227-A7E1-5BAC649EE7C6}" srcOrd="2" destOrd="0" presId="urn:microsoft.com/office/officeart/2005/8/layout/cycle8"/>
    <dgm:cxn modelId="{59ED8280-7BBF-4665-A46C-3A720CE3DB3B}" type="presParOf" srcId="{4F6FD03B-7762-4A3A-999B-92D3A1CBF304}" destId="{731920CF-B2DC-4674-A07C-25C20A8FEC2C}" srcOrd="3" destOrd="0" presId="urn:microsoft.com/office/officeart/2005/8/layout/cycle8"/>
    <dgm:cxn modelId="{26DA143A-AC18-48E3-8D2B-0327649275A3}" type="presParOf" srcId="{4F6FD03B-7762-4A3A-999B-92D3A1CBF304}" destId="{B417322B-E7F2-4D38-A770-2E64F7270BC9}" srcOrd="4" destOrd="0" presId="urn:microsoft.com/office/officeart/2005/8/layout/cycle8"/>
    <dgm:cxn modelId="{C29CDF2D-686C-43D3-B740-8A9B283696A2}" type="presParOf" srcId="{4F6FD03B-7762-4A3A-999B-92D3A1CBF304}" destId="{CA2F1723-A9EA-490E-B82D-7CA27E742AE4}" srcOrd="5" destOrd="0" presId="urn:microsoft.com/office/officeart/2005/8/layout/cycle8"/>
    <dgm:cxn modelId="{4628ED24-D7B1-4C1C-A064-D6D2FEAAC81D}" type="presParOf" srcId="{4F6FD03B-7762-4A3A-999B-92D3A1CBF304}" destId="{499F5328-1B56-40C2-A528-1ED24794C524}" srcOrd="6" destOrd="0" presId="urn:microsoft.com/office/officeart/2005/8/layout/cycle8"/>
    <dgm:cxn modelId="{8C606702-E4FD-4C57-8674-ADBE0B8BD161}" type="presParOf" srcId="{4F6FD03B-7762-4A3A-999B-92D3A1CBF304}" destId="{69131AF5-0590-4734-9420-648399E87F4E}" srcOrd="7" destOrd="0" presId="urn:microsoft.com/office/officeart/2005/8/layout/cycle8"/>
    <dgm:cxn modelId="{95016E93-EF2C-4BE2-A86E-C704636306F7}" type="presParOf" srcId="{4F6FD03B-7762-4A3A-999B-92D3A1CBF304}" destId="{6C5E4C70-3839-4865-BFB6-1686397BA4BA}" srcOrd="8" destOrd="0" presId="urn:microsoft.com/office/officeart/2005/8/layout/cycle8"/>
    <dgm:cxn modelId="{3EA8A7C3-9BBF-4EE3-8B65-75FC0F34F255}" type="presParOf" srcId="{4F6FD03B-7762-4A3A-999B-92D3A1CBF304}" destId="{EDABE393-E5BA-48C5-BB7A-E946E849BB79}" srcOrd="9" destOrd="0" presId="urn:microsoft.com/office/officeart/2005/8/layout/cycle8"/>
    <dgm:cxn modelId="{03B03315-1DF4-4F86-A967-C3AE176CD4CC}" type="presParOf" srcId="{4F6FD03B-7762-4A3A-999B-92D3A1CBF304}" destId="{108ED64C-2F74-4458-BA05-701C26438394}" srcOrd="10" destOrd="0" presId="urn:microsoft.com/office/officeart/2005/8/layout/cycle8"/>
    <dgm:cxn modelId="{D7CE2CE7-A0CC-4F90-9DD9-DAB4ACABC11D}" type="presParOf" srcId="{4F6FD03B-7762-4A3A-999B-92D3A1CBF304}" destId="{F392F387-9217-4E24-B898-DB450BAF8EBB}" srcOrd="11" destOrd="0" presId="urn:microsoft.com/office/officeart/2005/8/layout/cycle8"/>
    <dgm:cxn modelId="{D0B7E469-164C-4639-9FB0-4E71286DC9CF}" type="presParOf" srcId="{4F6FD03B-7762-4A3A-999B-92D3A1CBF304}" destId="{E58CB926-34FE-4339-9E58-28C6F032874D}" srcOrd="12" destOrd="0" presId="urn:microsoft.com/office/officeart/2005/8/layout/cycle8"/>
    <dgm:cxn modelId="{FF0AC5F4-D90D-4A4E-8DED-79FE6EDB4AC3}" type="presParOf" srcId="{4F6FD03B-7762-4A3A-999B-92D3A1CBF304}" destId="{8A6F5A46-D134-4317-991A-65D0B50906D8}" srcOrd="13" destOrd="0" presId="urn:microsoft.com/office/officeart/2005/8/layout/cycle8"/>
    <dgm:cxn modelId="{88B0EA30-1131-4416-A81E-853F3D8A5674}" type="presParOf" srcId="{4F6FD03B-7762-4A3A-999B-92D3A1CBF304}" destId="{FD338660-2BB1-4ADD-A621-CD694C3A2D02}"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47B308-52D3-407E-8B72-B8C354D76782}"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E4DE72AA-C82B-4B85-AE74-7B53292EA23D}">
      <dgm:prSet phldrT="[Text]" custT="1"/>
      <dgm:spPr/>
      <dgm:t>
        <a:bodyPr/>
        <a:lstStyle/>
        <a:p>
          <a:pPr algn="ctr"/>
          <a:r>
            <a:rPr lang="en-US" sz="2800" b="1" dirty="0" smtClean="0">
              <a:solidFill>
                <a:srgbClr val="00B0F0"/>
              </a:solidFill>
            </a:rPr>
            <a:t>Testing</a:t>
          </a:r>
          <a:endParaRPr lang="en-US" sz="2800" b="1" dirty="0">
            <a:solidFill>
              <a:srgbClr val="00B0F0"/>
            </a:solidFill>
          </a:endParaRPr>
        </a:p>
      </dgm:t>
    </dgm:pt>
    <dgm:pt modelId="{60FA6D91-9864-49D5-861B-FD305496B500}" type="parTrans" cxnId="{49E98443-7911-44E4-94A6-A53C51B8BE04}">
      <dgm:prSet/>
      <dgm:spPr/>
      <dgm:t>
        <a:bodyPr/>
        <a:lstStyle/>
        <a:p>
          <a:endParaRPr lang="en-US"/>
        </a:p>
      </dgm:t>
    </dgm:pt>
    <dgm:pt modelId="{5E933376-E08D-4FE5-A0D1-0624AA7E2F4A}" type="sibTrans" cxnId="{49E98443-7911-44E4-94A6-A53C51B8BE04}">
      <dgm:prSet/>
      <dgm:spPr/>
      <dgm:t>
        <a:bodyPr/>
        <a:lstStyle/>
        <a:p>
          <a:endParaRPr lang="en-US"/>
        </a:p>
      </dgm:t>
    </dgm:pt>
    <dgm:pt modelId="{536D2FDD-BEF6-45E0-923B-DE7F65408445}">
      <dgm:prSet phldrT="[Text]" custT="1"/>
      <dgm:spPr/>
      <dgm:t>
        <a:bodyPr/>
        <a:lstStyle/>
        <a:p>
          <a:pPr algn="ctr"/>
          <a:r>
            <a:rPr lang="en-US" sz="1800" b="1" dirty="0" smtClean="0">
              <a:solidFill>
                <a:srgbClr val="00B0F0"/>
              </a:solidFill>
            </a:rPr>
            <a:t>Body Composition Testing (Bod Pod)</a:t>
          </a:r>
          <a:endParaRPr lang="en-US" sz="3600" b="1" dirty="0">
            <a:solidFill>
              <a:srgbClr val="00B0F0"/>
            </a:solidFill>
          </a:endParaRPr>
        </a:p>
      </dgm:t>
    </dgm:pt>
    <dgm:pt modelId="{D0B5D127-1585-40D6-8476-18EFE520F197}" type="parTrans" cxnId="{788682B0-D12A-4C2A-84B8-78A80A6513C6}">
      <dgm:prSet/>
      <dgm:spPr/>
      <dgm:t>
        <a:bodyPr/>
        <a:lstStyle/>
        <a:p>
          <a:endParaRPr lang="en-US"/>
        </a:p>
      </dgm:t>
    </dgm:pt>
    <dgm:pt modelId="{CDC4154F-4F0B-42C9-ABC3-6911F3AFE6DD}" type="sibTrans" cxnId="{788682B0-D12A-4C2A-84B8-78A80A6513C6}">
      <dgm:prSet/>
      <dgm:spPr/>
      <dgm:t>
        <a:bodyPr/>
        <a:lstStyle/>
        <a:p>
          <a:endParaRPr lang="en-US"/>
        </a:p>
      </dgm:t>
    </dgm:pt>
    <dgm:pt modelId="{DE5826C3-F452-496C-BE04-3DD57D00B03F}">
      <dgm:prSet phldrT="[Text]" custT="1"/>
      <dgm:spPr/>
      <dgm:t>
        <a:bodyPr/>
        <a:lstStyle/>
        <a:p>
          <a:pPr algn="ctr"/>
          <a:r>
            <a:rPr lang="en-US" sz="1800" b="1" dirty="0" smtClean="0">
              <a:solidFill>
                <a:srgbClr val="00B0F0"/>
              </a:solidFill>
            </a:rPr>
            <a:t>Metabolic Testing</a:t>
          </a:r>
          <a:endParaRPr lang="en-US" sz="1800" b="1" dirty="0">
            <a:solidFill>
              <a:srgbClr val="00B0F0"/>
            </a:solidFill>
          </a:endParaRPr>
        </a:p>
      </dgm:t>
    </dgm:pt>
    <dgm:pt modelId="{584931DF-8B2A-47B5-B2BE-EBE72D8B13AE}" type="parTrans" cxnId="{313ACFFA-1417-4452-BB76-FDB261A41408}">
      <dgm:prSet/>
      <dgm:spPr/>
      <dgm:t>
        <a:bodyPr/>
        <a:lstStyle/>
        <a:p>
          <a:endParaRPr lang="en-US"/>
        </a:p>
      </dgm:t>
    </dgm:pt>
    <dgm:pt modelId="{0BCC74C5-F914-4D6C-8965-05FD9EBE1422}" type="sibTrans" cxnId="{313ACFFA-1417-4452-BB76-FDB261A41408}">
      <dgm:prSet/>
      <dgm:spPr/>
      <dgm:t>
        <a:bodyPr/>
        <a:lstStyle/>
        <a:p>
          <a:endParaRPr lang="en-US"/>
        </a:p>
      </dgm:t>
    </dgm:pt>
    <dgm:pt modelId="{D1356F4B-4CAF-4CE3-B943-075573E3EFC1}">
      <dgm:prSet phldrT="[Text]" custT="1"/>
      <dgm:spPr/>
      <dgm:t>
        <a:bodyPr/>
        <a:lstStyle/>
        <a:p>
          <a:pPr algn="ctr"/>
          <a:r>
            <a:rPr lang="en-US" sz="1800" b="1" dirty="0" smtClean="0">
              <a:solidFill>
                <a:srgbClr val="00B0F0"/>
              </a:solidFill>
            </a:rPr>
            <a:t>Fitness Testing (Sub Max Vo2)</a:t>
          </a:r>
          <a:endParaRPr lang="en-US" sz="1800" b="1" dirty="0">
            <a:solidFill>
              <a:srgbClr val="00B0F0"/>
            </a:solidFill>
          </a:endParaRPr>
        </a:p>
      </dgm:t>
    </dgm:pt>
    <dgm:pt modelId="{9BE752D7-31CD-4027-AA2B-873C9DDAACA9}" type="parTrans" cxnId="{71E5878B-A717-4B16-9971-AAB2C25DF6A8}">
      <dgm:prSet/>
      <dgm:spPr/>
      <dgm:t>
        <a:bodyPr/>
        <a:lstStyle/>
        <a:p>
          <a:endParaRPr lang="en-US"/>
        </a:p>
      </dgm:t>
    </dgm:pt>
    <dgm:pt modelId="{9A2E3390-5899-4626-8365-0451E13533E0}" type="sibTrans" cxnId="{71E5878B-A717-4B16-9971-AAB2C25DF6A8}">
      <dgm:prSet/>
      <dgm:spPr/>
      <dgm:t>
        <a:bodyPr/>
        <a:lstStyle/>
        <a:p>
          <a:endParaRPr lang="en-US"/>
        </a:p>
      </dgm:t>
    </dgm:pt>
    <dgm:pt modelId="{E24D60DA-CFCA-4560-A2A7-B9FB300DD17A}">
      <dgm:prSet phldrT="[Text]" custT="1"/>
      <dgm:spPr/>
      <dgm:t>
        <a:bodyPr/>
        <a:lstStyle/>
        <a:p>
          <a:pPr algn="ctr"/>
          <a:r>
            <a:rPr lang="en-US" sz="1800" b="1" dirty="0" smtClean="0">
              <a:solidFill>
                <a:srgbClr val="00B0F0"/>
              </a:solidFill>
            </a:rPr>
            <a:t>Exercise RX</a:t>
          </a:r>
          <a:endParaRPr lang="en-US" sz="1800" b="1" dirty="0">
            <a:solidFill>
              <a:srgbClr val="00B0F0"/>
            </a:solidFill>
          </a:endParaRPr>
        </a:p>
      </dgm:t>
    </dgm:pt>
    <dgm:pt modelId="{E069EC59-1DEE-4753-8C9E-63075AAE055B}" type="parTrans" cxnId="{2CD27B1E-C609-4360-8E75-DB35D030FDB0}">
      <dgm:prSet/>
      <dgm:spPr/>
      <dgm:t>
        <a:bodyPr/>
        <a:lstStyle/>
        <a:p>
          <a:endParaRPr lang="en-US"/>
        </a:p>
      </dgm:t>
    </dgm:pt>
    <dgm:pt modelId="{2C6F9993-CD2A-400D-A8EE-5AC15C2EDCFB}" type="sibTrans" cxnId="{2CD27B1E-C609-4360-8E75-DB35D030FDB0}">
      <dgm:prSet/>
      <dgm:spPr/>
      <dgm:t>
        <a:bodyPr/>
        <a:lstStyle/>
        <a:p>
          <a:endParaRPr lang="en-US"/>
        </a:p>
      </dgm:t>
    </dgm:pt>
    <dgm:pt modelId="{05FC4169-347F-4C13-9BF5-68179588AD7E}" type="pres">
      <dgm:prSet presAssocID="{4D47B308-52D3-407E-8B72-B8C354D76782}" presName="Name0" presStyleCnt="0">
        <dgm:presLayoutVars>
          <dgm:chMax/>
          <dgm:chPref/>
          <dgm:dir/>
        </dgm:presLayoutVars>
      </dgm:prSet>
      <dgm:spPr/>
      <dgm:t>
        <a:bodyPr/>
        <a:lstStyle/>
        <a:p>
          <a:endParaRPr lang="en-US"/>
        </a:p>
      </dgm:t>
    </dgm:pt>
    <dgm:pt modelId="{35C90AD6-ACE3-4934-8A29-26BBD399BA70}" type="pres">
      <dgm:prSet presAssocID="{E4DE72AA-C82B-4B85-AE74-7B53292EA23D}" presName="parenttextcomposite" presStyleCnt="0"/>
      <dgm:spPr/>
    </dgm:pt>
    <dgm:pt modelId="{C9E096FE-74DB-4BA9-9F77-18D6F69961B6}" type="pres">
      <dgm:prSet presAssocID="{E4DE72AA-C82B-4B85-AE74-7B53292EA23D}" presName="parenttext" presStyleLbl="revTx" presStyleIdx="0" presStyleCnt="3">
        <dgm:presLayoutVars>
          <dgm:chMax/>
          <dgm:chPref val="2"/>
          <dgm:bulletEnabled val="1"/>
        </dgm:presLayoutVars>
      </dgm:prSet>
      <dgm:spPr/>
      <dgm:t>
        <a:bodyPr/>
        <a:lstStyle/>
        <a:p>
          <a:endParaRPr lang="en-US"/>
        </a:p>
      </dgm:t>
    </dgm:pt>
    <dgm:pt modelId="{2C921398-33DF-43A5-9D1F-CC5DF7F90859}" type="pres">
      <dgm:prSet presAssocID="{E4DE72AA-C82B-4B85-AE74-7B53292EA23D}" presName="composite" presStyleCnt="0"/>
      <dgm:spPr/>
    </dgm:pt>
    <dgm:pt modelId="{0F55B9F7-CF9C-4957-AC3F-145FB8CA8B8B}" type="pres">
      <dgm:prSet presAssocID="{E4DE72AA-C82B-4B85-AE74-7B53292EA23D}" presName="chevron1" presStyleLbl="alignNode1" presStyleIdx="0" presStyleCnt="21"/>
      <dgm:spPr/>
    </dgm:pt>
    <dgm:pt modelId="{1344840A-8CF8-4A16-BFFB-DFB0CC751320}" type="pres">
      <dgm:prSet presAssocID="{E4DE72AA-C82B-4B85-AE74-7B53292EA23D}" presName="chevron2" presStyleLbl="alignNode1" presStyleIdx="1" presStyleCnt="21"/>
      <dgm:spPr/>
    </dgm:pt>
    <dgm:pt modelId="{61DF795C-F932-47A7-A794-27830871464E}" type="pres">
      <dgm:prSet presAssocID="{E4DE72AA-C82B-4B85-AE74-7B53292EA23D}" presName="chevron3" presStyleLbl="alignNode1" presStyleIdx="2" presStyleCnt="21"/>
      <dgm:spPr/>
    </dgm:pt>
    <dgm:pt modelId="{B44A2CE8-7AF2-4BBB-9998-9AD33C9D4B15}" type="pres">
      <dgm:prSet presAssocID="{E4DE72AA-C82B-4B85-AE74-7B53292EA23D}" presName="chevron4" presStyleLbl="alignNode1" presStyleIdx="3" presStyleCnt="21"/>
      <dgm:spPr/>
    </dgm:pt>
    <dgm:pt modelId="{060238B7-476C-4A2F-A49E-DEEE2C96110F}" type="pres">
      <dgm:prSet presAssocID="{E4DE72AA-C82B-4B85-AE74-7B53292EA23D}" presName="chevron5" presStyleLbl="alignNode1" presStyleIdx="4" presStyleCnt="21"/>
      <dgm:spPr/>
    </dgm:pt>
    <dgm:pt modelId="{56ACC487-1569-4F92-ACE5-335DCD686E49}" type="pres">
      <dgm:prSet presAssocID="{E4DE72AA-C82B-4B85-AE74-7B53292EA23D}" presName="chevron6" presStyleLbl="alignNode1" presStyleIdx="5" presStyleCnt="21"/>
      <dgm:spPr/>
    </dgm:pt>
    <dgm:pt modelId="{7A030C88-4093-4349-B2C0-7D0E6F39B067}" type="pres">
      <dgm:prSet presAssocID="{E4DE72AA-C82B-4B85-AE74-7B53292EA23D}" presName="chevron7" presStyleLbl="alignNode1" presStyleIdx="6" presStyleCnt="21"/>
      <dgm:spPr/>
    </dgm:pt>
    <dgm:pt modelId="{8BC94C37-1870-4A3E-A981-D19F1C9605BA}" type="pres">
      <dgm:prSet presAssocID="{E4DE72AA-C82B-4B85-AE74-7B53292EA23D}" presName="childtext" presStyleLbl="solidFgAcc1" presStyleIdx="0" presStyleCnt="2">
        <dgm:presLayoutVars>
          <dgm:chMax/>
          <dgm:chPref val="0"/>
          <dgm:bulletEnabled val="1"/>
        </dgm:presLayoutVars>
      </dgm:prSet>
      <dgm:spPr/>
      <dgm:t>
        <a:bodyPr/>
        <a:lstStyle/>
        <a:p>
          <a:endParaRPr lang="en-US"/>
        </a:p>
      </dgm:t>
    </dgm:pt>
    <dgm:pt modelId="{821DBD3D-9762-48A0-A1E8-2073AA9765E1}" type="pres">
      <dgm:prSet presAssocID="{5E933376-E08D-4FE5-A0D1-0624AA7E2F4A}" presName="sibTrans" presStyleCnt="0"/>
      <dgm:spPr/>
    </dgm:pt>
    <dgm:pt modelId="{A3DEBB1C-AC0F-4994-BDF2-02539F2FC0C1}" type="pres">
      <dgm:prSet presAssocID="{DE5826C3-F452-496C-BE04-3DD57D00B03F}" presName="parenttextcomposite" presStyleCnt="0"/>
      <dgm:spPr/>
    </dgm:pt>
    <dgm:pt modelId="{CFFF1153-C8AE-44DF-BA6E-E416ECBB8467}" type="pres">
      <dgm:prSet presAssocID="{DE5826C3-F452-496C-BE04-3DD57D00B03F}" presName="parenttext" presStyleLbl="revTx" presStyleIdx="1" presStyleCnt="3">
        <dgm:presLayoutVars>
          <dgm:chMax/>
          <dgm:chPref val="2"/>
          <dgm:bulletEnabled val="1"/>
        </dgm:presLayoutVars>
      </dgm:prSet>
      <dgm:spPr/>
      <dgm:t>
        <a:bodyPr/>
        <a:lstStyle/>
        <a:p>
          <a:endParaRPr lang="en-US"/>
        </a:p>
      </dgm:t>
    </dgm:pt>
    <dgm:pt modelId="{6995B19C-B53C-4B72-93BB-3A048DDF8C41}" type="pres">
      <dgm:prSet presAssocID="{DE5826C3-F452-496C-BE04-3DD57D00B03F}" presName="composite" presStyleCnt="0"/>
      <dgm:spPr/>
    </dgm:pt>
    <dgm:pt modelId="{1EABDBD7-AB06-43E8-AB80-E31C53E13CF4}" type="pres">
      <dgm:prSet presAssocID="{DE5826C3-F452-496C-BE04-3DD57D00B03F}" presName="chevron1" presStyleLbl="alignNode1" presStyleIdx="7" presStyleCnt="21"/>
      <dgm:spPr/>
    </dgm:pt>
    <dgm:pt modelId="{3F22FF1B-2D69-409F-BCCF-456F516CA0FD}" type="pres">
      <dgm:prSet presAssocID="{DE5826C3-F452-496C-BE04-3DD57D00B03F}" presName="chevron2" presStyleLbl="alignNode1" presStyleIdx="8" presStyleCnt="21"/>
      <dgm:spPr/>
    </dgm:pt>
    <dgm:pt modelId="{9ED8535D-7282-40DD-A700-5EB9DD410587}" type="pres">
      <dgm:prSet presAssocID="{DE5826C3-F452-496C-BE04-3DD57D00B03F}" presName="chevron3" presStyleLbl="alignNode1" presStyleIdx="9" presStyleCnt="21"/>
      <dgm:spPr/>
    </dgm:pt>
    <dgm:pt modelId="{EB58F310-9489-4A9E-B95B-933063667A1F}" type="pres">
      <dgm:prSet presAssocID="{DE5826C3-F452-496C-BE04-3DD57D00B03F}" presName="chevron4" presStyleLbl="alignNode1" presStyleIdx="10" presStyleCnt="21"/>
      <dgm:spPr/>
    </dgm:pt>
    <dgm:pt modelId="{AE90CF06-2AA9-44CB-900F-8A59571B0BEC}" type="pres">
      <dgm:prSet presAssocID="{DE5826C3-F452-496C-BE04-3DD57D00B03F}" presName="chevron5" presStyleLbl="alignNode1" presStyleIdx="11" presStyleCnt="21"/>
      <dgm:spPr/>
    </dgm:pt>
    <dgm:pt modelId="{9AA69305-0CC3-410D-9E8E-541D5D7A335A}" type="pres">
      <dgm:prSet presAssocID="{DE5826C3-F452-496C-BE04-3DD57D00B03F}" presName="chevron6" presStyleLbl="alignNode1" presStyleIdx="12" presStyleCnt="21"/>
      <dgm:spPr/>
    </dgm:pt>
    <dgm:pt modelId="{C80453EC-CEF4-4EBA-8EE3-A8A34947D29E}" type="pres">
      <dgm:prSet presAssocID="{DE5826C3-F452-496C-BE04-3DD57D00B03F}" presName="chevron7" presStyleLbl="alignNode1" presStyleIdx="13" presStyleCnt="21"/>
      <dgm:spPr/>
    </dgm:pt>
    <dgm:pt modelId="{389D2AD7-5D22-4917-AC18-9294C56D0506}" type="pres">
      <dgm:prSet presAssocID="{DE5826C3-F452-496C-BE04-3DD57D00B03F}" presName="childtext" presStyleLbl="solidFgAcc1" presStyleIdx="1" presStyleCnt="2">
        <dgm:presLayoutVars>
          <dgm:chMax/>
          <dgm:chPref val="0"/>
          <dgm:bulletEnabled val="1"/>
        </dgm:presLayoutVars>
      </dgm:prSet>
      <dgm:spPr/>
      <dgm:t>
        <a:bodyPr/>
        <a:lstStyle/>
        <a:p>
          <a:endParaRPr lang="en-US"/>
        </a:p>
      </dgm:t>
    </dgm:pt>
    <dgm:pt modelId="{2B2447E8-8363-4C58-A5BE-C831E18CE6F1}" type="pres">
      <dgm:prSet presAssocID="{0BCC74C5-F914-4D6C-8965-05FD9EBE1422}" presName="sibTrans" presStyleCnt="0"/>
      <dgm:spPr/>
    </dgm:pt>
    <dgm:pt modelId="{1C452FA1-0209-412D-87E3-CF923B8B1EB0}" type="pres">
      <dgm:prSet presAssocID="{E24D60DA-CFCA-4560-A2A7-B9FB300DD17A}" presName="parenttextcomposite" presStyleCnt="0"/>
      <dgm:spPr/>
    </dgm:pt>
    <dgm:pt modelId="{EE239138-80AE-4149-B59B-7FCC749CE0B2}" type="pres">
      <dgm:prSet presAssocID="{E24D60DA-CFCA-4560-A2A7-B9FB300DD17A}" presName="parenttext" presStyleLbl="revTx" presStyleIdx="2" presStyleCnt="3">
        <dgm:presLayoutVars>
          <dgm:chMax/>
          <dgm:chPref val="2"/>
          <dgm:bulletEnabled val="1"/>
        </dgm:presLayoutVars>
      </dgm:prSet>
      <dgm:spPr/>
      <dgm:t>
        <a:bodyPr/>
        <a:lstStyle/>
        <a:p>
          <a:endParaRPr lang="en-US"/>
        </a:p>
      </dgm:t>
    </dgm:pt>
    <dgm:pt modelId="{69E95AEB-C815-4440-AEFE-B4E6D3D5A2E5}" type="pres">
      <dgm:prSet presAssocID="{E24D60DA-CFCA-4560-A2A7-B9FB300DD17A}" presName="parallelogramComposite" presStyleCnt="0"/>
      <dgm:spPr/>
    </dgm:pt>
    <dgm:pt modelId="{22161FEF-8E5E-4CF7-82B6-2789ED31799A}" type="pres">
      <dgm:prSet presAssocID="{E24D60DA-CFCA-4560-A2A7-B9FB300DD17A}" presName="parallelogram1" presStyleLbl="alignNode1" presStyleIdx="14" presStyleCnt="21"/>
      <dgm:spPr/>
    </dgm:pt>
    <dgm:pt modelId="{126EA17B-38DC-4DF9-82DF-6D767EB9384B}" type="pres">
      <dgm:prSet presAssocID="{E24D60DA-CFCA-4560-A2A7-B9FB300DD17A}" presName="parallelogram2" presStyleLbl="alignNode1" presStyleIdx="15" presStyleCnt="21"/>
      <dgm:spPr/>
    </dgm:pt>
    <dgm:pt modelId="{A5387241-1A30-451D-A47E-2F17ACD8AB4F}" type="pres">
      <dgm:prSet presAssocID="{E24D60DA-CFCA-4560-A2A7-B9FB300DD17A}" presName="parallelogram3" presStyleLbl="alignNode1" presStyleIdx="16" presStyleCnt="21"/>
      <dgm:spPr/>
    </dgm:pt>
    <dgm:pt modelId="{2778B33F-CD1A-43BD-BE64-368726382B32}" type="pres">
      <dgm:prSet presAssocID="{E24D60DA-CFCA-4560-A2A7-B9FB300DD17A}" presName="parallelogram4" presStyleLbl="alignNode1" presStyleIdx="17" presStyleCnt="21"/>
      <dgm:spPr/>
    </dgm:pt>
    <dgm:pt modelId="{6322EDB6-CE71-4095-9476-1F81EDE2D87C}" type="pres">
      <dgm:prSet presAssocID="{E24D60DA-CFCA-4560-A2A7-B9FB300DD17A}" presName="parallelogram5" presStyleLbl="alignNode1" presStyleIdx="18" presStyleCnt="21"/>
      <dgm:spPr/>
    </dgm:pt>
    <dgm:pt modelId="{96CF0CC6-BD67-417C-BA36-61AA39E29E81}" type="pres">
      <dgm:prSet presAssocID="{E24D60DA-CFCA-4560-A2A7-B9FB300DD17A}" presName="parallelogram6" presStyleLbl="alignNode1" presStyleIdx="19" presStyleCnt="21"/>
      <dgm:spPr/>
    </dgm:pt>
    <dgm:pt modelId="{2D8E8D7C-1C48-4ADA-A529-6F8CFCD336A7}" type="pres">
      <dgm:prSet presAssocID="{E24D60DA-CFCA-4560-A2A7-B9FB300DD17A}" presName="parallelogram7" presStyleLbl="alignNode1" presStyleIdx="20" presStyleCnt="21"/>
      <dgm:spPr/>
    </dgm:pt>
  </dgm:ptLst>
  <dgm:cxnLst>
    <dgm:cxn modelId="{17E779E5-FA1B-45C9-9833-2E52945CF10C}" type="presOf" srcId="{D1356F4B-4CAF-4CE3-B943-075573E3EFC1}" destId="{389D2AD7-5D22-4917-AC18-9294C56D0506}" srcOrd="0" destOrd="0" presId="urn:microsoft.com/office/officeart/2008/layout/VerticalAccentList"/>
    <dgm:cxn modelId="{313ACFFA-1417-4452-BB76-FDB261A41408}" srcId="{4D47B308-52D3-407E-8B72-B8C354D76782}" destId="{DE5826C3-F452-496C-BE04-3DD57D00B03F}" srcOrd="1" destOrd="0" parTransId="{584931DF-8B2A-47B5-B2BE-EBE72D8B13AE}" sibTransId="{0BCC74C5-F914-4D6C-8965-05FD9EBE1422}"/>
    <dgm:cxn modelId="{49E98443-7911-44E4-94A6-A53C51B8BE04}" srcId="{4D47B308-52D3-407E-8B72-B8C354D76782}" destId="{E4DE72AA-C82B-4B85-AE74-7B53292EA23D}" srcOrd="0" destOrd="0" parTransId="{60FA6D91-9864-49D5-861B-FD305496B500}" sibTransId="{5E933376-E08D-4FE5-A0D1-0624AA7E2F4A}"/>
    <dgm:cxn modelId="{6B6C11DE-9A93-4400-A9BD-7CFE936D66A6}" type="presOf" srcId="{4D47B308-52D3-407E-8B72-B8C354D76782}" destId="{05FC4169-347F-4C13-9BF5-68179588AD7E}" srcOrd="0" destOrd="0" presId="urn:microsoft.com/office/officeart/2008/layout/VerticalAccentList"/>
    <dgm:cxn modelId="{71E5878B-A717-4B16-9971-AAB2C25DF6A8}" srcId="{DE5826C3-F452-496C-BE04-3DD57D00B03F}" destId="{D1356F4B-4CAF-4CE3-B943-075573E3EFC1}" srcOrd="0" destOrd="0" parTransId="{9BE752D7-31CD-4027-AA2B-873C9DDAACA9}" sibTransId="{9A2E3390-5899-4626-8365-0451E13533E0}"/>
    <dgm:cxn modelId="{2CD27B1E-C609-4360-8E75-DB35D030FDB0}" srcId="{4D47B308-52D3-407E-8B72-B8C354D76782}" destId="{E24D60DA-CFCA-4560-A2A7-B9FB300DD17A}" srcOrd="2" destOrd="0" parTransId="{E069EC59-1DEE-4753-8C9E-63075AAE055B}" sibTransId="{2C6F9993-CD2A-400D-A8EE-5AC15C2EDCFB}"/>
    <dgm:cxn modelId="{5218F943-A3A5-4D5D-B5CC-8B4B16DC7E3C}" type="presOf" srcId="{E24D60DA-CFCA-4560-A2A7-B9FB300DD17A}" destId="{EE239138-80AE-4149-B59B-7FCC749CE0B2}" srcOrd="0" destOrd="0" presId="urn:microsoft.com/office/officeart/2008/layout/VerticalAccentList"/>
    <dgm:cxn modelId="{0CB58EAB-2FF6-4E9D-91BE-43FC9B982028}" type="presOf" srcId="{E4DE72AA-C82B-4B85-AE74-7B53292EA23D}" destId="{C9E096FE-74DB-4BA9-9F77-18D6F69961B6}" srcOrd="0" destOrd="0" presId="urn:microsoft.com/office/officeart/2008/layout/VerticalAccentList"/>
    <dgm:cxn modelId="{788682B0-D12A-4C2A-84B8-78A80A6513C6}" srcId="{E4DE72AA-C82B-4B85-AE74-7B53292EA23D}" destId="{536D2FDD-BEF6-45E0-923B-DE7F65408445}" srcOrd="0" destOrd="0" parTransId="{D0B5D127-1585-40D6-8476-18EFE520F197}" sibTransId="{CDC4154F-4F0B-42C9-ABC3-6911F3AFE6DD}"/>
    <dgm:cxn modelId="{9E714985-08E7-4F9C-9851-D69DD5A062CD}" type="presOf" srcId="{536D2FDD-BEF6-45E0-923B-DE7F65408445}" destId="{8BC94C37-1870-4A3E-A981-D19F1C9605BA}" srcOrd="0" destOrd="0" presId="urn:microsoft.com/office/officeart/2008/layout/VerticalAccentList"/>
    <dgm:cxn modelId="{C5B1AD37-25BB-4110-90BB-CC460DC44BAC}" type="presOf" srcId="{DE5826C3-F452-496C-BE04-3DD57D00B03F}" destId="{CFFF1153-C8AE-44DF-BA6E-E416ECBB8467}" srcOrd="0" destOrd="0" presId="urn:microsoft.com/office/officeart/2008/layout/VerticalAccentList"/>
    <dgm:cxn modelId="{EC7A6C7F-565A-4832-88E4-37E704577195}" type="presParOf" srcId="{05FC4169-347F-4C13-9BF5-68179588AD7E}" destId="{35C90AD6-ACE3-4934-8A29-26BBD399BA70}" srcOrd="0" destOrd="0" presId="urn:microsoft.com/office/officeart/2008/layout/VerticalAccentList"/>
    <dgm:cxn modelId="{5F7380D9-AA1E-40EB-A902-DDC349850799}" type="presParOf" srcId="{35C90AD6-ACE3-4934-8A29-26BBD399BA70}" destId="{C9E096FE-74DB-4BA9-9F77-18D6F69961B6}" srcOrd="0" destOrd="0" presId="urn:microsoft.com/office/officeart/2008/layout/VerticalAccentList"/>
    <dgm:cxn modelId="{16E34A3A-4F32-4D6A-B18D-808C55ACC9B8}" type="presParOf" srcId="{05FC4169-347F-4C13-9BF5-68179588AD7E}" destId="{2C921398-33DF-43A5-9D1F-CC5DF7F90859}" srcOrd="1" destOrd="0" presId="urn:microsoft.com/office/officeart/2008/layout/VerticalAccentList"/>
    <dgm:cxn modelId="{377F1301-7B04-4373-B335-EFECA7C35CBF}" type="presParOf" srcId="{2C921398-33DF-43A5-9D1F-CC5DF7F90859}" destId="{0F55B9F7-CF9C-4957-AC3F-145FB8CA8B8B}" srcOrd="0" destOrd="0" presId="urn:microsoft.com/office/officeart/2008/layout/VerticalAccentList"/>
    <dgm:cxn modelId="{FF718C78-6006-4878-9DF2-9AEF65B62F17}" type="presParOf" srcId="{2C921398-33DF-43A5-9D1F-CC5DF7F90859}" destId="{1344840A-8CF8-4A16-BFFB-DFB0CC751320}" srcOrd="1" destOrd="0" presId="urn:microsoft.com/office/officeart/2008/layout/VerticalAccentList"/>
    <dgm:cxn modelId="{BEC06802-08E5-4FAD-9C96-6FDCA2787483}" type="presParOf" srcId="{2C921398-33DF-43A5-9D1F-CC5DF7F90859}" destId="{61DF795C-F932-47A7-A794-27830871464E}" srcOrd="2" destOrd="0" presId="urn:microsoft.com/office/officeart/2008/layout/VerticalAccentList"/>
    <dgm:cxn modelId="{CE0EF4CF-82FD-45B6-ACD8-6D7DD4690BE0}" type="presParOf" srcId="{2C921398-33DF-43A5-9D1F-CC5DF7F90859}" destId="{B44A2CE8-7AF2-4BBB-9998-9AD33C9D4B15}" srcOrd="3" destOrd="0" presId="urn:microsoft.com/office/officeart/2008/layout/VerticalAccentList"/>
    <dgm:cxn modelId="{687060B6-7445-4B6F-8FCC-9DC4FAE7E000}" type="presParOf" srcId="{2C921398-33DF-43A5-9D1F-CC5DF7F90859}" destId="{060238B7-476C-4A2F-A49E-DEEE2C96110F}" srcOrd="4" destOrd="0" presId="urn:microsoft.com/office/officeart/2008/layout/VerticalAccentList"/>
    <dgm:cxn modelId="{E53104E2-C707-4DBC-868C-A42512802C7B}" type="presParOf" srcId="{2C921398-33DF-43A5-9D1F-CC5DF7F90859}" destId="{56ACC487-1569-4F92-ACE5-335DCD686E49}" srcOrd="5" destOrd="0" presId="urn:microsoft.com/office/officeart/2008/layout/VerticalAccentList"/>
    <dgm:cxn modelId="{3DB39E18-6E0F-4621-A5FC-A51FD7A25055}" type="presParOf" srcId="{2C921398-33DF-43A5-9D1F-CC5DF7F90859}" destId="{7A030C88-4093-4349-B2C0-7D0E6F39B067}" srcOrd="6" destOrd="0" presId="urn:microsoft.com/office/officeart/2008/layout/VerticalAccentList"/>
    <dgm:cxn modelId="{AA22B9A4-E1C8-46D4-8A81-E0B5A8494471}" type="presParOf" srcId="{2C921398-33DF-43A5-9D1F-CC5DF7F90859}" destId="{8BC94C37-1870-4A3E-A981-D19F1C9605BA}" srcOrd="7" destOrd="0" presId="urn:microsoft.com/office/officeart/2008/layout/VerticalAccentList"/>
    <dgm:cxn modelId="{50A01476-8286-4BE2-8AAC-B20D44803F3B}" type="presParOf" srcId="{05FC4169-347F-4C13-9BF5-68179588AD7E}" destId="{821DBD3D-9762-48A0-A1E8-2073AA9765E1}" srcOrd="2" destOrd="0" presId="urn:microsoft.com/office/officeart/2008/layout/VerticalAccentList"/>
    <dgm:cxn modelId="{3515E9C3-9ADC-4DB8-BA74-31AE9D9EBDA1}" type="presParOf" srcId="{05FC4169-347F-4C13-9BF5-68179588AD7E}" destId="{A3DEBB1C-AC0F-4994-BDF2-02539F2FC0C1}" srcOrd="3" destOrd="0" presId="urn:microsoft.com/office/officeart/2008/layout/VerticalAccentList"/>
    <dgm:cxn modelId="{E0EAD497-9723-4214-8337-768705201DF0}" type="presParOf" srcId="{A3DEBB1C-AC0F-4994-BDF2-02539F2FC0C1}" destId="{CFFF1153-C8AE-44DF-BA6E-E416ECBB8467}" srcOrd="0" destOrd="0" presId="urn:microsoft.com/office/officeart/2008/layout/VerticalAccentList"/>
    <dgm:cxn modelId="{948462AD-F0DA-41A3-BB13-BD4E9AC085DB}" type="presParOf" srcId="{05FC4169-347F-4C13-9BF5-68179588AD7E}" destId="{6995B19C-B53C-4B72-93BB-3A048DDF8C41}" srcOrd="4" destOrd="0" presId="urn:microsoft.com/office/officeart/2008/layout/VerticalAccentList"/>
    <dgm:cxn modelId="{F319CFC2-8B48-401E-A6B9-2FB3CC85D720}" type="presParOf" srcId="{6995B19C-B53C-4B72-93BB-3A048DDF8C41}" destId="{1EABDBD7-AB06-43E8-AB80-E31C53E13CF4}" srcOrd="0" destOrd="0" presId="urn:microsoft.com/office/officeart/2008/layout/VerticalAccentList"/>
    <dgm:cxn modelId="{3CE59CB0-4543-4828-831F-7EC22DBA2E88}" type="presParOf" srcId="{6995B19C-B53C-4B72-93BB-3A048DDF8C41}" destId="{3F22FF1B-2D69-409F-BCCF-456F516CA0FD}" srcOrd="1" destOrd="0" presId="urn:microsoft.com/office/officeart/2008/layout/VerticalAccentList"/>
    <dgm:cxn modelId="{CC6B886B-BC93-4DBE-8275-D623D561569B}" type="presParOf" srcId="{6995B19C-B53C-4B72-93BB-3A048DDF8C41}" destId="{9ED8535D-7282-40DD-A700-5EB9DD410587}" srcOrd="2" destOrd="0" presId="urn:microsoft.com/office/officeart/2008/layout/VerticalAccentList"/>
    <dgm:cxn modelId="{37558557-AE9A-4D8F-8B27-B4527E961E56}" type="presParOf" srcId="{6995B19C-B53C-4B72-93BB-3A048DDF8C41}" destId="{EB58F310-9489-4A9E-B95B-933063667A1F}" srcOrd="3" destOrd="0" presId="urn:microsoft.com/office/officeart/2008/layout/VerticalAccentList"/>
    <dgm:cxn modelId="{284B2220-1794-43B4-85D8-3A8E62BABA94}" type="presParOf" srcId="{6995B19C-B53C-4B72-93BB-3A048DDF8C41}" destId="{AE90CF06-2AA9-44CB-900F-8A59571B0BEC}" srcOrd="4" destOrd="0" presId="urn:microsoft.com/office/officeart/2008/layout/VerticalAccentList"/>
    <dgm:cxn modelId="{95805600-6589-4BB1-894D-16E018D9C225}" type="presParOf" srcId="{6995B19C-B53C-4B72-93BB-3A048DDF8C41}" destId="{9AA69305-0CC3-410D-9E8E-541D5D7A335A}" srcOrd="5" destOrd="0" presId="urn:microsoft.com/office/officeart/2008/layout/VerticalAccentList"/>
    <dgm:cxn modelId="{C5CD5B84-B9CA-42CA-84A9-8E14E3022CA5}" type="presParOf" srcId="{6995B19C-B53C-4B72-93BB-3A048DDF8C41}" destId="{C80453EC-CEF4-4EBA-8EE3-A8A34947D29E}" srcOrd="6" destOrd="0" presId="urn:microsoft.com/office/officeart/2008/layout/VerticalAccentList"/>
    <dgm:cxn modelId="{C7033FC0-5DC6-4BE9-9481-2249CD274E76}" type="presParOf" srcId="{6995B19C-B53C-4B72-93BB-3A048DDF8C41}" destId="{389D2AD7-5D22-4917-AC18-9294C56D0506}" srcOrd="7" destOrd="0" presId="urn:microsoft.com/office/officeart/2008/layout/VerticalAccentList"/>
    <dgm:cxn modelId="{72330118-6EB7-4155-8E81-4389BF7160B6}" type="presParOf" srcId="{05FC4169-347F-4C13-9BF5-68179588AD7E}" destId="{2B2447E8-8363-4C58-A5BE-C831E18CE6F1}" srcOrd="5" destOrd="0" presId="urn:microsoft.com/office/officeart/2008/layout/VerticalAccentList"/>
    <dgm:cxn modelId="{321FF8AB-FBA4-43B5-924F-CD750D017176}" type="presParOf" srcId="{05FC4169-347F-4C13-9BF5-68179588AD7E}" destId="{1C452FA1-0209-412D-87E3-CF923B8B1EB0}" srcOrd="6" destOrd="0" presId="urn:microsoft.com/office/officeart/2008/layout/VerticalAccentList"/>
    <dgm:cxn modelId="{D157D971-C692-4668-8D48-01078964B1E7}" type="presParOf" srcId="{1C452FA1-0209-412D-87E3-CF923B8B1EB0}" destId="{EE239138-80AE-4149-B59B-7FCC749CE0B2}" srcOrd="0" destOrd="0" presId="urn:microsoft.com/office/officeart/2008/layout/VerticalAccentList"/>
    <dgm:cxn modelId="{ABD320D3-3AD6-411C-9284-44C12D518ABC}" type="presParOf" srcId="{05FC4169-347F-4C13-9BF5-68179588AD7E}" destId="{69E95AEB-C815-4440-AEFE-B4E6D3D5A2E5}" srcOrd="7" destOrd="0" presId="urn:microsoft.com/office/officeart/2008/layout/VerticalAccentList"/>
    <dgm:cxn modelId="{2C31D024-A3E2-4620-9F78-C2656218D253}" type="presParOf" srcId="{69E95AEB-C815-4440-AEFE-B4E6D3D5A2E5}" destId="{22161FEF-8E5E-4CF7-82B6-2789ED31799A}" srcOrd="0" destOrd="0" presId="urn:microsoft.com/office/officeart/2008/layout/VerticalAccentList"/>
    <dgm:cxn modelId="{51C7B677-5E48-4139-9306-B62D782BF455}" type="presParOf" srcId="{69E95AEB-C815-4440-AEFE-B4E6D3D5A2E5}" destId="{126EA17B-38DC-4DF9-82DF-6D767EB9384B}" srcOrd="1" destOrd="0" presId="urn:microsoft.com/office/officeart/2008/layout/VerticalAccentList"/>
    <dgm:cxn modelId="{DBFCFC58-F3EB-4923-AC0C-A8483B224E6D}" type="presParOf" srcId="{69E95AEB-C815-4440-AEFE-B4E6D3D5A2E5}" destId="{A5387241-1A30-451D-A47E-2F17ACD8AB4F}" srcOrd="2" destOrd="0" presId="urn:microsoft.com/office/officeart/2008/layout/VerticalAccentList"/>
    <dgm:cxn modelId="{AC5C0B8A-F164-4E6A-B9C0-5FF67126E83B}" type="presParOf" srcId="{69E95AEB-C815-4440-AEFE-B4E6D3D5A2E5}" destId="{2778B33F-CD1A-43BD-BE64-368726382B32}" srcOrd="3" destOrd="0" presId="urn:microsoft.com/office/officeart/2008/layout/VerticalAccentList"/>
    <dgm:cxn modelId="{652D0171-0824-4913-8B3D-9F4796F9C2AC}" type="presParOf" srcId="{69E95AEB-C815-4440-AEFE-B4E6D3D5A2E5}" destId="{6322EDB6-CE71-4095-9476-1F81EDE2D87C}" srcOrd="4" destOrd="0" presId="urn:microsoft.com/office/officeart/2008/layout/VerticalAccentList"/>
    <dgm:cxn modelId="{F9BB2D98-12E6-41F2-98B1-A6BEE5C7549A}" type="presParOf" srcId="{69E95AEB-C815-4440-AEFE-B4E6D3D5A2E5}" destId="{96CF0CC6-BD67-417C-BA36-61AA39E29E81}" srcOrd="5" destOrd="0" presId="urn:microsoft.com/office/officeart/2008/layout/VerticalAccentList"/>
    <dgm:cxn modelId="{27B50F75-FB9E-4AF4-9FA9-0B233407E123}" type="presParOf" srcId="{69E95AEB-C815-4440-AEFE-B4E6D3D5A2E5}" destId="{2D8E8D7C-1C48-4ADA-A529-6F8CFCD336A7}" srcOrd="6" destOrd="0" presId="urn:microsoft.com/office/officeart/2008/layout/VerticalAccent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4155F0-FD62-4F68-A7FC-E74EDC615F21}"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188A58CE-0A3F-4C4B-8446-085DAE8EEE65}">
      <dgm:prSet phldrT="[Text]" custT="1"/>
      <dgm:spPr/>
      <dgm:t>
        <a:bodyPr/>
        <a:lstStyle/>
        <a:p>
          <a:pPr algn="l"/>
          <a:r>
            <a:rPr lang="en-US" sz="2800" b="1" dirty="0" smtClean="0">
              <a:solidFill>
                <a:srgbClr val="00B0F0"/>
              </a:solidFill>
            </a:rPr>
            <a:t>       Classes/Instruction</a:t>
          </a:r>
          <a:endParaRPr lang="en-US" sz="2800" b="1" dirty="0">
            <a:solidFill>
              <a:srgbClr val="00B0F0"/>
            </a:solidFill>
          </a:endParaRPr>
        </a:p>
      </dgm:t>
    </dgm:pt>
    <dgm:pt modelId="{1ED701CA-D97B-42BB-9681-24A8DE4F0D7C}" type="parTrans" cxnId="{D7279351-4E31-4110-822D-6FA63C55083E}">
      <dgm:prSet/>
      <dgm:spPr/>
      <dgm:t>
        <a:bodyPr/>
        <a:lstStyle/>
        <a:p>
          <a:pPr algn="ctr"/>
          <a:endParaRPr lang="en-US" b="1">
            <a:solidFill>
              <a:srgbClr val="00B0F0"/>
            </a:solidFill>
          </a:endParaRPr>
        </a:p>
      </dgm:t>
    </dgm:pt>
    <dgm:pt modelId="{9845A9AF-E3B1-4CB4-8388-11A56A0FF62F}" type="sibTrans" cxnId="{D7279351-4E31-4110-822D-6FA63C55083E}">
      <dgm:prSet/>
      <dgm:spPr/>
      <dgm:t>
        <a:bodyPr/>
        <a:lstStyle/>
        <a:p>
          <a:pPr algn="ctr"/>
          <a:endParaRPr lang="en-US" b="1">
            <a:solidFill>
              <a:srgbClr val="00B0F0"/>
            </a:solidFill>
          </a:endParaRPr>
        </a:p>
      </dgm:t>
    </dgm:pt>
    <dgm:pt modelId="{70D958FF-4BE9-4C08-B419-17FE73A4CC83}">
      <dgm:prSet phldrT="[Text]" custT="1"/>
      <dgm:spPr/>
      <dgm:t>
        <a:bodyPr/>
        <a:lstStyle/>
        <a:p>
          <a:pPr algn="ctr"/>
          <a:r>
            <a:rPr lang="en-US" sz="1800" b="1" dirty="0" smtClean="0">
              <a:solidFill>
                <a:srgbClr val="00B0F0"/>
              </a:solidFill>
            </a:rPr>
            <a:t>Performance</a:t>
          </a:r>
          <a:endParaRPr lang="en-US" sz="1800" b="1" dirty="0">
            <a:solidFill>
              <a:srgbClr val="00B0F0"/>
            </a:solidFill>
          </a:endParaRPr>
        </a:p>
      </dgm:t>
    </dgm:pt>
    <dgm:pt modelId="{4F71AA14-CADC-4861-9545-5F6E1192E1C5}" type="parTrans" cxnId="{26822916-2215-4B8D-85D3-5EFC159882E4}">
      <dgm:prSet/>
      <dgm:spPr/>
      <dgm:t>
        <a:bodyPr/>
        <a:lstStyle/>
        <a:p>
          <a:pPr algn="ctr"/>
          <a:endParaRPr lang="en-US" b="1">
            <a:solidFill>
              <a:srgbClr val="00B0F0"/>
            </a:solidFill>
          </a:endParaRPr>
        </a:p>
      </dgm:t>
    </dgm:pt>
    <dgm:pt modelId="{A87FC7BA-5DE2-4C25-B485-EDAEF729B49A}" type="sibTrans" cxnId="{26822916-2215-4B8D-85D3-5EFC159882E4}">
      <dgm:prSet/>
      <dgm:spPr/>
      <dgm:t>
        <a:bodyPr/>
        <a:lstStyle/>
        <a:p>
          <a:pPr algn="ctr"/>
          <a:endParaRPr lang="en-US" b="1">
            <a:solidFill>
              <a:srgbClr val="00B0F0"/>
            </a:solidFill>
          </a:endParaRPr>
        </a:p>
      </dgm:t>
    </dgm:pt>
    <dgm:pt modelId="{AD35D9F5-3585-499F-9F50-3A56A254A9E7}">
      <dgm:prSet phldrT="[Text]" custT="1"/>
      <dgm:spPr/>
      <dgm:t>
        <a:bodyPr/>
        <a:lstStyle/>
        <a:p>
          <a:pPr algn="ctr"/>
          <a:r>
            <a:rPr lang="en-US" sz="1800" b="1" dirty="0" smtClean="0">
              <a:solidFill>
                <a:srgbClr val="00B0F0"/>
              </a:solidFill>
            </a:rPr>
            <a:t>ACFT Movements</a:t>
          </a:r>
          <a:endParaRPr lang="en-US" sz="1800" b="1" dirty="0">
            <a:solidFill>
              <a:srgbClr val="00B0F0"/>
            </a:solidFill>
          </a:endParaRPr>
        </a:p>
      </dgm:t>
    </dgm:pt>
    <dgm:pt modelId="{E6A2940D-E52F-46C2-9585-5762EBDB472D}" type="parTrans" cxnId="{A76AC9CA-D02B-4D91-A905-78F52174957D}">
      <dgm:prSet/>
      <dgm:spPr/>
      <dgm:t>
        <a:bodyPr/>
        <a:lstStyle/>
        <a:p>
          <a:pPr algn="ctr"/>
          <a:endParaRPr lang="en-US" b="1">
            <a:solidFill>
              <a:srgbClr val="00B0F0"/>
            </a:solidFill>
          </a:endParaRPr>
        </a:p>
      </dgm:t>
    </dgm:pt>
    <dgm:pt modelId="{CF332F50-46DD-4B10-B889-D47646151CAC}" type="sibTrans" cxnId="{A76AC9CA-D02B-4D91-A905-78F52174957D}">
      <dgm:prSet/>
      <dgm:spPr/>
      <dgm:t>
        <a:bodyPr/>
        <a:lstStyle/>
        <a:p>
          <a:pPr algn="ctr"/>
          <a:endParaRPr lang="en-US" b="1">
            <a:solidFill>
              <a:srgbClr val="00B0F0"/>
            </a:solidFill>
          </a:endParaRPr>
        </a:p>
      </dgm:t>
    </dgm:pt>
    <dgm:pt modelId="{8CBCF609-C6A1-4835-B6A1-EAB9DDE77D0D}">
      <dgm:prSet phldrT="[Text]" custT="1"/>
      <dgm:spPr/>
      <dgm:t>
        <a:bodyPr/>
        <a:lstStyle/>
        <a:p>
          <a:pPr algn="ctr"/>
          <a:r>
            <a:rPr lang="en-US" sz="1800" b="1" dirty="0" smtClean="0">
              <a:solidFill>
                <a:srgbClr val="00B0F0"/>
              </a:solidFill>
            </a:rPr>
            <a:t>Healthy Sleep Habits</a:t>
          </a:r>
          <a:endParaRPr lang="en-US" sz="1800" b="1" dirty="0">
            <a:solidFill>
              <a:srgbClr val="00B0F0"/>
            </a:solidFill>
          </a:endParaRPr>
        </a:p>
      </dgm:t>
    </dgm:pt>
    <dgm:pt modelId="{4F12D300-233B-4D8C-81C3-4E5E6EC27F87}" type="parTrans" cxnId="{2C40BFC4-A8A2-48E6-9652-DD5304FE22A0}">
      <dgm:prSet/>
      <dgm:spPr/>
      <dgm:t>
        <a:bodyPr/>
        <a:lstStyle/>
        <a:p>
          <a:pPr algn="ctr"/>
          <a:endParaRPr lang="en-US" b="1">
            <a:solidFill>
              <a:srgbClr val="00B0F0"/>
            </a:solidFill>
          </a:endParaRPr>
        </a:p>
      </dgm:t>
    </dgm:pt>
    <dgm:pt modelId="{FE39D49F-468D-4E83-A22F-6618638CB0EE}" type="sibTrans" cxnId="{2C40BFC4-A8A2-48E6-9652-DD5304FE22A0}">
      <dgm:prSet/>
      <dgm:spPr/>
      <dgm:t>
        <a:bodyPr/>
        <a:lstStyle/>
        <a:p>
          <a:pPr algn="ctr"/>
          <a:endParaRPr lang="en-US" b="1">
            <a:solidFill>
              <a:srgbClr val="00B0F0"/>
            </a:solidFill>
          </a:endParaRPr>
        </a:p>
      </dgm:t>
    </dgm:pt>
    <dgm:pt modelId="{9365172C-0964-47BB-90C5-0CAA80D9BA31}">
      <dgm:prSet phldrT="[Text]" custT="1"/>
      <dgm:spPr/>
      <dgm:t>
        <a:bodyPr/>
        <a:lstStyle/>
        <a:p>
          <a:pPr algn="ctr"/>
          <a:r>
            <a:rPr lang="en-US" sz="1800" b="1" dirty="0" smtClean="0">
              <a:solidFill>
                <a:srgbClr val="00B0F0"/>
              </a:solidFill>
            </a:rPr>
            <a:t>Energy, Metabolism and Weight Loss</a:t>
          </a:r>
          <a:endParaRPr lang="en-US" sz="1800" b="1" dirty="0">
            <a:solidFill>
              <a:srgbClr val="00B0F0"/>
            </a:solidFill>
          </a:endParaRPr>
        </a:p>
      </dgm:t>
    </dgm:pt>
    <dgm:pt modelId="{88C0796E-DD06-4EDA-A3E7-22C51BC5FAAC}" type="sibTrans" cxnId="{B3B5D0F0-BE8C-46EC-987E-623BA540DACA}">
      <dgm:prSet/>
      <dgm:spPr/>
      <dgm:t>
        <a:bodyPr/>
        <a:lstStyle/>
        <a:p>
          <a:pPr algn="ctr"/>
          <a:endParaRPr lang="en-US" b="1">
            <a:solidFill>
              <a:srgbClr val="00B0F0"/>
            </a:solidFill>
          </a:endParaRPr>
        </a:p>
      </dgm:t>
    </dgm:pt>
    <dgm:pt modelId="{B6A1B8DD-C765-44ED-AE60-80EADCC470D7}" type="parTrans" cxnId="{B3B5D0F0-BE8C-46EC-987E-623BA540DACA}">
      <dgm:prSet/>
      <dgm:spPr/>
      <dgm:t>
        <a:bodyPr/>
        <a:lstStyle/>
        <a:p>
          <a:pPr algn="ctr"/>
          <a:endParaRPr lang="en-US" b="1">
            <a:solidFill>
              <a:srgbClr val="00B0F0"/>
            </a:solidFill>
          </a:endParaRPr>
        </a:p>
      </dgm:t>
    </dgm:pt>
    <dgm:pt modelId="{C9AA4EBC-36AA-46BA-80B6-D9AFA236F10E}" type="pres">
      <dgm:prSet presAssocID="{384155F0-FD62-4F68-A7FC-E74EDC615F21}" presName="Name0" presStyleCnt="0">
        <dgm:presLayoutVars>
          <dgm:chMax/>
          <dgm:chPref/>
          <dgm:dir/>
        </dgm:presLayoutVars>
      </dgm:prSet>
      <dgm:spPr/>
      <dgm:t>
        <a:bodyPr/>
        <a:lstStyle/>
        <a:p>
          <a:endParaRPr lang="en-US"/>
        </a:p>
      </dgm:t>
    </dgm:pt>
    <dgm:pt modelId="{DFA903AF-A07B-4E3F-AB2D-0C18800A1DB1}" type="pres">
      <dgm:prSet presAssocID="{188A58CE-0A3F-4C4B-8446-085DAE8EEE65}" presName="parenttextcomposite" presStyleCnt="0"/>
      <dgm:spPr/>
    </dgm:pt>
    <dgm:pt modelId="{7FA0F59E-83CE-4FA0-8297-93A57BCC6C8B}" type="pres">
      <dgm:prSet presAssocID="{188A58CE-0A3F-4C4B-8446-085DAE8EEE65}" presName="parenttext" presStyleLbl="revTx" presStyleIdx="0" presStyleCnt="3" custLinFactNeighborY="-2520">
        <dgm:presLayoutVars>
          <dgm:chMax/>
          <dgm:chPref val="2"/>
          <dgm:bulletEnabled val="1"/>
        </dgm:presLayoutVars>
      </dgm:prSet>
      <dgm:spPr/>
      <dgm:t>
        <a:bodyPr/>
        <a:lstStyle/>
        <a:p>
          <a:endParaRPr lang="en-US"/>
        </a:p>
      </dgm:t>
    </dgm:pt>
    <dgm:pt modelId="{5394AE80-B4FA-4E9B-B8AC-3B37C2C415E4}" type="pres">
      <dgm:prSet presAssocID="{188A58CE-0A3F-4C4B-8446-085DAE8EEE65}" presName="composite" presStyleCnt="0"/>
      <dgm:spPr/>
    </dgm:pt>
    <dgm:pt modelId="{D8653526-4C1C-4144-90FB-42A4F99BF52B}" type="pres">
      <dgm:prSet presAssocID="{188A58CE-0A3F-4C4B-8446-085DAE8EEE65}" presName="chevron1" presStyleLbl="alignNode1" presStyleIdx="0" presStyleCnt="21" custAng="10800000" custScaleX="81481" custScaleY="80577" custLinFactNeighborX="-29502" custLinFactNeighborY="-12480"/>
      <dgm:spPr/>
    </dgm:pt>
    <dgm:pt modelId="{89DE8A46-D2E7-4D38-BFCC-AE0D871E43B7}" type="pres">
      <dgm:prSet presAssocID="{188A58CE-0A3F-4C4B-8446-085DAE8EEE65}" presName="chevron2" presStyleLbl="alignNode1" presStyleIdx="1" presStyleCnt="21" custAng="10800000" custScaleX="81481" custScaleY="80577" custLinFactNeighborX="-42212" custLinFactNeighborY="-12480"/>
      <dgm:spPr/>
    </dgm:pt>
    <dgm:pt modelId="{A9E2EC38-6643-4D1A-A93D-D075953BF10C}" type="pres">
      <dgm:prSet presAssocID="{188A58CE-0A3F-4C4B-8446-085DAE8EEE65}" presName="chevron3" presStyleLbl="alignNode1" presStyleIdx="2" presStyleCnt="21" custAng="10800000" custScaleX="81481" custScaleY="80577" custLinFactNeighborX="-52374" custLinFactNeighborY="-12480"/>
      <dgm:spPr/>
    </dgm:pt>
    <dgm:pt modelId="{D62D09B2-6512-4CD5-B92C-54661CAE56F6}" type="pres">
      <dgm:prSet presAssocID="{188A58CE-0A3F-4C4B-8446-085DAE8EEE65}" presName="chevron4" presStyleLbl="alignNode1" presStyleIdx="3" presStyleCnt="21" custAng="10800000" custScaleX="81481" custScaleY="80577" custLinFactNeighborX="-62538" custLinFactNeighborY="-12480"/>
      <dgm:spPr/>
    </dgm:pt>
    <dgm:pt modelId="{02ACDEE5-3ABD-4C3E-998A-7DF6FBBEF419}" type="pres">
      <dgm:prSet presAssocID="{188A58CE-0A3F-4C4B-8446-085DAE8EEE65}" presName="chevron5" presStyleLbl="alignNode1" presStyleIdx="4" presStyleCnt="21" custAng="10800000" custScaleX="81481" custScaleY="80577" custLinFactNeighborX="-73549" custLinFactNeighborY="-12480"/>
      <dgm:spPr/>
    </dgm:pt>
    <dgm:pt modelId="{88922DEB-50ED-45E9-A93F-9F2812BBA9D8}" type="pres">
      <dgm:prSet presAssocID="{188A58CE-0A3F-4C4B-8446-085DAE8EEE65}" presName="chevron6" presStyleLbl="alignNode1" presStyleIdx="5" presStyleCnt="21" custAng="10800000" custScaleX="81481" custScaleY="80577" custLinFactNeighborX="-85410" custLinFactNeighborY="-12480"/>
      <dgm:spPr/>
    </dgm:pt>
    <dgm:pt modelId="{8587169B-018C-43D7-A8DF-05530D70A0B3}" type="pres">
      <dgm:prSet presAssocID="{188A58CE-0A3F-4C4B-8446-085DAE8EEE65}" presName="chevron7" presStyleLbl="alignNode1" presStyleIdx="6" presStyleCnt="21" custAng="10800000" custScaleX="77179" custScaleY="80577" custLinFactNeighborX="-98961" custLinFactNeighborY="-12480"/>
      <dgm:spPr/>
    </dgm:pt>
    <dgm:pt modelId="{3D02DB8D-B8C1-4C09-BED8-CC423DA41E8D}" type="pres">
      <dgm:prSet presAssocID="{188A58CE-0A3F-4C4B-8446-085DAE8EEE65}" presName="childtext" presStyleLbl="solidFgAcc1" presStyleIdx="0" presStyleCnt="2" custScaleX="76112" custScaleY="67411" custLinFactNeighborX="-10915" custLinFactNeighborY="-15798">
        <dgm:presLayoutVars>
          <dgm:chMax/>
          <dgm:chPref val="0"/>
          <dgm:bulletEnabled val="1"/>
        </dgm:presLayoutVars>
      </dgm:prSet>
      <dgm:spPr/>
      <dgm:t>
        <a:bodyPr/>
        <a:lstStyle/>
        <a:p>
          <a:endParaRPr lang="en-US"/>
        </a:p>
      </dgm:t>
    </dgm:pt>
    <dgm:pt modelId="{8E9C18FB-43C6-4BDF-A856-F49530E19C82}" type="pres">
      <dgm:prSet presAssocID="{9845A9AF-E3B1-4CB4-8388-11A56A0FF62F}" presName="sibTrans" presStyleCnt="0"/>
      <dgm:spPr/>
    </dgm:pt>
    <dgm:pt modelId="{2FE62DC8-86A9-4443-B531-BD8A7A400AB6}" type="pres">
      <dgm:prSet presAssocID="{AD35D9F5-3585-499F-9F50-3A56A254A9E7}" presName="parenttextcomposite" presStyleCnt="0"/>
      <dgm:spPr/>
    </dgm:pt>
    <dgm:pt modelId="{1EDD7C9A-179C-4A1F-B4EB-86D309E6DCDA}" type="pres">
      <dgm:prSet presAssocID="{AD35D9F5-3585-499F-9F50-3A56A254A9E7}" presName="parenttext" presStyleLbl="revTx" presStyleIdx="1" presStyleCnt="3" custLinFactNeighborX="-9822" custLinFactNeighborY="-30496">
        <dgm:presLayoutVars>
          <dgm:chMax/>
          <dgm:chPref val="2"/>
          <dgm:bulletEnabled val="1"/>
        </dgm:presLayoutVars>
      </dgm:prSet>
      <dgm:spPr/>
      <dgm:t>
        <a:bodyPr/>
        <a:lstStyle/>
        <a:p>
          <a:endParaRPr lang="en-US"/>
        </a:p>
      </dgm:t>
    </dgm:pt>
    <dgm:pt modelId="{8276E2A6-CDB1-4479-8A5E-CA894F6A79BF}" type="pres">
      <dgm:prSet presAssocID="{AD35D9F5-3585-499F-9F50-3A56A254A9E7}" presName="composite" presStyleCnt="0"/>
      <dgm:spPr/>
    </dgm:pt>
    <dgm:pt modelId="{C8FC769D-8B8D-4252-8AF2-6959B1D73682}" type="pres">
      <dgm:prSet presAssocID="{AD35D9F5-3585-499F-9F50-3A56A254A9E7}" presName="chevron1" presStyleLbl="alignNode1" presStyleIdx="7" presStyleCnt="21" custAng="10800000" custScaleX="81593" custScaleY="80563" custLinFactNeighborX="-29048" custLinFactNeighborY="-14078"/>
      <dgm:spPr/>
    </dgm:pt>
    <dgm:pt modelId="{79071EF7-24DB-4011-9369-CC7E526468FB}" type="pres">
      <dgm:prSet presAssocID="{AD35D9F5-3585-499F-9F50-3A56A254A9E7}" presName="chevron2" presStyleLbl="alignNode1" presStyleIdx="8" presStyleCnt="21" custAng="10800000" custScaleX="81593" custScaleY="80563" custLinFactNeighborX="-40379" custLinFactNeighborY="-14078"/>
      <dgm:spPr/>
    </dgm:pt>
    <dgm:pt modelId="{4E2F5A51-5F57-4346-AF08-F244DA89D8CC}" type="pres">
      <dgm:prSet presAssocID="{AD35D9F5-3585-499F-9F50-3A56A254A9E7}" presName="chevron3" presStyleLbl="alignNode1" presStyleIdx="9" presStyleCnt="21" custAng="10800000" custScaleX="81593" custScaleY="80563" custLinFactNeighborX="-51216" custLinFactNeighborY="-14078"/>
      <dgm:spPr/>
      <dgm:t>
        <a:bodyPr/>
        <a:lstStyle/>
        <a:p>
          <a:endParaRPr lang="en-US"/>
        </a:p>
      </dgm:t>
    </dgm:pt>
    <dgm:pt modelId="{11551D6C-F1DE-4030-A44C-665226455FF6}" type="pres">
      <dgm:prSet presAssocID="{AD35D9F5-3585-499F-9F50-3A56A254A9E7}" presName="chevron4" presStyleLbl="alignNode1" presStyleIdx="10" presStyleCnt="21" custAng="10800000" custScaleX="81593" custScaleY="80563" custLinFactNeighborX="-62042" custLinFactNeighborY="-13825"/>
      <dgm:spPr/>
      <dgm:t>
        <a:bodyPr/>
        <a:lstStyle/>
        <a:p>
          <a:endParaRPr lang="en-US"/>
        </a:p>
      </dgm:t>
    </dgm:pt>
    <dgm:pt modelId="{C29817F3-352D-4479-A472-0BDB030C96EC}" type="pres">
      <dgm:prSet presAssocID="{AD35D9F5-3585-499F-9F50-3A56A254A9E7}" presName="chevron5" presStyleLbl="alignNode1" presStyleIdx="11" presStyleCnt="21" custAng="10800000" custScaleX="81593" custScaleY="80563" custLinFactNeighborX="-71651" custLinFactNeighborY="-14078"/>
      <dgm:spPr/>
    </dgm:pt>
    <dgm:pt modelId="{CC2B5907-1B9B-464A-9C57-E4A2AF856B16}" type="pres">
      <dgm:prSet presAssocID="{AD35D9F5-3585-499F-9F50-3A56A254A9E7}" presName="chevron6" presStyleLbl="alignNode1" presStyleIdx="12" presStyleCnt="21" custAng="10800000" custScaleX="81593" custScaleY="80563" custLinFactNeighborX="-82949" custLinFactNeighborY="-15118"/>
      <dgm:spPr/>
      <dgm:t>
        <a:bodyPr/>
        <a:lstStyle/>
        <a:p>
          <a:endParaRPr lang="en-US"/>
        </a:p>
      </dgm:t>
    </dgm:pt>
    <dgm:pt modelId="{75E27B0A-68CC-4597-BDEE-365D9E253850}" type="pres">
      <dgm:prSet presAssocID="{AD35D9F5-3585-499F-9F50-3A56A254A9E7}" presName="chevron7" presStyleLbl="alignNode1" presStyleIdx="13" presStyleCnt="21" custAng="10800000" custScaleX="81593" custScaleY="80563" custLinFactNeighborX="-94266" custLinFactNeighborY="-14078"/>
      <dgm:spPr/>
      <dgm:t>
        <a:bodyPr/>
        <a:lstStyle/>
        <a:p>
          <a:endParaRPr lang="en-US"/>
        </a:p>
      </dgm:t>
    </dgm:pt>
    <dgm:pt modelId="{70AFDB61-A6BB-4605-845A-68735637008D}" type="pres">
      <dgm:prSet presAssocID="{AD35D9F5-3585-499F-9F50-3A56A254A9E7}" presName="childtext" presStyleLbl="solidFgAcc1" presStyleIdx="1" presStyleCnt="2" custScaleX="81063" custScaleY="81329" custLinFactNeighborX="-9164" custLinFactNeighborY="-22225">
        <dgm:presLayoutVars>
          <dgm:chMax/>
          <dgm:chPref val="0"/>
          <dgm:bulletEnabled val="1"/>
        </dgm:presLayoutVars>
      </dgm:prSet>
      <dgm:spPr/>
      <dgm:t>
        <a:bodyPr/>
        <a:lstStyle/>
        <a:p>
          <a:endParaRPr lang="en-US"/>
        </a:p>
      </dgm:t>
    </dgm:pt>
    <dgm:pt modelId="{14F484B5-E0DC-47CF-8C68-4687C9915857}" type="pres">
      <dgm:prSet presAssocID="{CF332F50-46DD-4B10-B889-D47646151CAC}" presName="sibTrans" presStyleCnt="0"/>
      <dgm:spPr/>
    </dgm:pt>
    <dgm:pt modelId="{D3113538-FBE2-42CC-BBAA-8B339FE09B0C}" type="pres">
      <dgm:prSet presAssocID="{8CBCF609-C6A1-4835-B6A1-EAB9DDE77D0D}" presName="parenttextcomposite" presStyleCnt="0"/>
      <dgm:spPr/>
    </dgm:pt>
    <dgm:pt modelId="{D868874B-1B8C-4507-A7BC-6A80DF9E852B}" type="pres">
      <dgm:prSet presAssocID="{8CBCF609-C6A1-4835-B6A1-EAB9DDE77D0D}" presName="parenttext" presStyleLbl="revTx" presStyleIdx="2" presStyleCnt="3" custLinFactNeighborX="-6605" custLinFactNeighborY="-46916">
        <dgm:presLayoutVars>
          <dgm:chMax/>
          <dgm:chPref val="2"/>
          <dgm:bulletEnabled val="1"/>
        </dgm:presLayoutVars>
      </dgm:prSet>
      <dgm:spPr/>
      <dgm:t>
        <a:bodyPr/>
        <a:lstStyle/>
        <a:p>
          <a:endParaRPr lang="en-US"/>
        </a:p>
      </dgm:t>
    </dgm:pt>
    <dgm:pt modelId="{3BD29502-2045-466C-B47F-F806EB33E2D4}" type="pres">
      <dgm:prSet presAssocID="{8CBCF609-C6A1-4835-B6A1-EAB9DDE77D0D}" presName="parallelogramComposite" presStyleCnt="0"/>
      <dgm:spPr/>
    </dgm:pt>
    <dgm:pt modelId="{E4A32350-75F9-414A-8446-081E5C22BF9C}" type="pres">
      <dgm:prSet presAssocID="{8CBCF609-C6A1-4835-B6A1-EAB9DDE77D0D}" presName="parallelogram1" presStyleLbl="alignNode1" presStyleIdx="14" presStyleCnt="21" custAng="0" custFlipHor="1" custScaleX="72293" custScaleY="58370" custLinFactY="-89452" custLinFactNeighborX="14921" custLinFactNeighborY="-100000"/>
      <dgm:spPr/>
    </dgm:pt>
    <dgm:pt modelId="{96F4A118-19E9-4092-80C9-4749CD7BD48F}" type="pres">
      <dgm:prSet presAssocID="{8CBCF609-C6A1-4835-B6A1-EAB9DDE77D0D}" presName="parallelogram2" presStyleLbl="alignNode1" presStyleIdx="15" presStyleCnt="21" custAng="10800000" custFlipHor="1" custScaleX="72293" custScaleY="75073" custLinFactY="-97804" custLinFactNeighborX="-7456" custLinFactNeighborY="-100000"/>
      <dgm:spPr/>
    </dgm:pt>
    <dgm:pt modelId="{D6BD98C2-E910-482A-87E8-9F3407108EC9}" type="pres">
      <dgm:prSet presAssocID="{8CBCF609-C6A1-4835-B6A1-EAB9DDE77D0D}" presName="parallelogram3" presStyleLbl="alignNode1" presStyleIdx="16" presStyleCnt="21" custAng="10800000" custFlipHor="1" custScaleX="72293" custScaleY="75073" custLinFactY="-97804" custLinFactNeighborX="-32593" custLinFactNeighborY="-100000"/>
      <dgm:spPr/>
    </dgm:pt>
    <dgm:pt modelId="{C497DC48-F7B9-43BA-983A-9FBF05E60974}" type="pres">
      <dgm:prSet presAssocID="{8CBCF609-C6A1-4835-B6A1-EAB9DDE77D0D}" presName="parallelogram4" presStyleLbl="alignNode1" presStyleIdx="17" presStyleCnt="21" custAng="10800000" custFlipHor="1" custScaleX="72293" custScaleY="75073" custLinFactY="-100000" custLinFactNeighborX="-60995" custLinFactNeighborY="-103012"/>
      <dgm:spPr/>
      <dgm:t>
        <a:bodyPr/>
        <a:lstStyle/>
        <a:p>
          <a:endParaRPr lang="en-US"/>
        </a:p>
      </dgm:t>
    </dgm:pt>
    <dgm:pt modelId="{D81A69E4-35C9-4233-B619-395CEE47783E}" type="pres">
      <dgm:prSet presAssocID="{8CBCF609-C6A1-4835-B6A1-EAB9DDE77D0D}" presName="parallelogram5" presStyleLbl="alignNode1" presStyleIdx="18" presStyleCnt="21" custAng="10800000" custFlipHor="1" custScaleX="72293" custScaleY="75073" custLinFactY="-100000" custLinFactNeighborX="-86396" custLinFactNeighborY="-104171"/>
      <dgm:spPr/>
    </dgm:pt>
    <dgm:pt modelId="{D49439F5-8687-4268-9A7A-0975D35799FA}" type="pres">
      <dgm:prSet presAssocID="{8CBCF609-C6A1-4835-B6A1-EAB9DDE77D0D}" presName="parallelogram6" presStyleLbl="alignNode1" presStyleIdx="19" presStyleCnt="21" custAng="10800000" custFlipHor="1" custScaleX="72293" custScaleY="75073" custLinFactX="-11915" custLinFactY="-100000" custLinFactNeighborX="-100000" custLinFactNeighborY="-103126"/>
      <dgm:spPr/>
    </dgm:pt>
    <dgm:pt modelId="{64BFE882-69E2-440A-98CB-6032D4EC4585}" type="pres">
      <dgm:prSet presAssocID="{8CBCF609-C6A1-4835-B6A1-EAB9DDE77D0D}" presName="parallelogram7" presStyleLbl="alignNode1" presStyleIdx="20" presStyleCnt="21" custAng="10800000" custFlipHor="1" custScaleX="72293" custScaleY="75073" custLinFactX="-38437" custLinFactY="-100000" custLinFactNeighborX="-100000" custLinFactNeighborY="-103126"/>
      <dgm:spPr/>
    </dgm:pt>
  </dgm:ptLst>
  <dgm:cxnLst>
    <dgm:cxn modelId="{2C40BFC4-A8A2-48E6-9652-DD5304FE22A0}" srcId="{384155F0-FD62-4F68-A7FC-E74EDC615F21}" destId="{8CBCF609-C6A1-4835-B6A1-EAB9DDE77D0D}" srcOrd="2" destOrd="0" parTransId="{4F12D300-233B-4D8C-81C3-4E5E6EC27F87}" sibTransId="{FE39D49F-468D-4E83-A22F-6618638CB0EE}"/>
    <dgm:cxn modelId="{8CEB5A6E-A7D8-4E19-A08C-307190E3BEB7}" type="presOf" srcId="{8CBCF609-C6A1-4835-B6A1-EAB9DDE77D0D}" destId="{D868874B-1B8C-4507-A7BC-6A80DF9E852B}" srcOrd="0" destOrd="0" presId="urn:microsoft.com/office/officeart/2008/layout/VerticalAccentList"/>
    <dgm:cxn modelId="{5AD556B0-2285-4343-AD5E-1408901B676F}" type="presOf" srcId="{9365172C-0964-47BB-90C5-0CAA80D9BA31}" destId="{70AFDB61-A6BB-4605-845A-68735637008D}" srcOrd="0" destOrd="0" presId="urn:microsoft.com/office/officeart/2008/layout/VerticalAccentList"/>
    <dgm:cxn modelId="{720D1244-994C-498B-9329-A8CA1C4255E2}" type="presOf" srcId="{70D958FF-4BE9-4C08-B419-17FE73A4CC83}" destId="{3D02DB8D-B8C1-4C09-BED8-CC423DA41E8D}" srcOrd="0" destOrd="0" presId="urn:microsoft.com/office/officeart/2008/layout/VerticalAccentList"/>
    <dgm:cxn modelId="{B3B5D0F0-BE8C-46EC-987E-623BA540DACA}" srcId="{AD35D9F5-3585-499F-9F50-3A56A254A9E7}" destId="{9365172C-0964-47BB-90C5-0CAA80D9BA31}" srcOrd="0" destOrd="0" parTransId="{B6A1B8DD-C765-44ED-AE60-80EADCC470D7}" sibTransId="{88C0796E-DD06-4EDA-A3E7-22C51BC5FAAC}"/>
    <dgm:cxn modelId="{26822916-2215-4B8D-85D3-5EFC159882E4}" srcId="{188A58CE-0A3F-4C4B-8446-085DAE8EEE65}" destId="{70D958FF-4BE9-4C08-B419-17FE73A4CC83}" srcOrd="0" destOrd="0" parTransId="{4F71AA14-CADC-4861-9545-5F6E1192E1C5}" sibTransId="{A87FC7BA-5DE2-4C25-B485-EDAEF729B49A}"/>
    <dgm:cxn modelId="{2E17A541-8080-491D-B3C3-E37E49B11531}" type="presOf" srcId="{188A58CE-0A3F-4C4B-8446-085DAE8EEE65}" destId="{7FA0F59E-83CE-4FA0-8297-93A57BCC6C8B}" srcOrd="0" destOrd="0" presId="urn:microsoft.com/office/officeart/2008/layout/VerticalAccentList"/>
    <dgm:cxn modelId="{D7279351-4E31-4110-822D-6FA63C55083E}" srcId="{384155F0-FD62-4F68-A7FC-E74EDC615F21}" destId="{188A58CE-0A3F-4C4B-8446-085DAE8EEE65}" srcOrd="0" destOrd="0" parTransId="{1ED701CA-D97B-42BB-9681-24A8DE4F0D7C}" sibTransId="{9845A9AF-E3B1-4CB4-8388-11A56A0FF62F}"/>
    <dgm:cxn modelId="{A76AC9CA-D02B-4D91-A905-78F52174957D}" srcId="{384155F0-FD62-4F68-A7FC-E74EDC615F21}" destId="{AD35D9F5-3585-499F-9F50-3A56A254A9E7}" srcOrd="1" destOrd="0" parTransId="{E6A2940D-E52F-46C2-9585-5762EBDB472D}" sibTransId="{CF332F50-46DD-4B10-B889-D47646151CAC}"/>
    <dgm:cxn modelId="{ED4AAD50-E07B-4C9C-AF56-D21E8D518C3D}" type="presOf" srcId="{384155F0-FD62-4F68-A7FC-E74EDC615F21}" destId="{C9AA4EBC-36AA-46BA-80B6-D9AFA236F10E}" srcOrd="0" destOrd="0" presId="urn:microsoft.com/office/officeart/2008/layout/VerticalAccentList"/>
    <dgm:cxn modelId="{57980493-F908-48F8-974D-A1C24E985A54}" type="presOf" srcId="{AD35D9F5-3585-499F-9F50-3A56A254A9E7}" destId="{1EDD7C9A-179C-4A1F-B4EB-86D309E6DCDA}" srcOrd="0" destOrd="0" presId="urn:microsoft.com/office/officeart/2008/layout/VerticalAccentList"/>
    <dgm:cxn modelId="{D6C7AC0D-4389-4312-9D91-FC1DA0D1CAD9}" type="presParOf" srcId="{C9AA4EBC-36AA-46BA-80B6-D9AFA236F10E}" destId="{DFA903AF-A07B-4E3F-AB2D-0C18800A1DB1}" srcOrd="0" destOrd="0" presId="urn:microsoft.com/office/officeart/2008/layout/VerticalAccentList"/>
    <dgm:cxn modelId="{E1E16E59-E2B7-45A3-8807-7FD12348C073}" type="presParOf" srcId="{DFA903AF-A07B-4E3F-AB2D-0C18800A1DB1}" destId="{7FA0F59E-83CE-4FA0-8297-93A57BCC6C8B}" srcOrd="0" destOrd="0" presId="urn:microsoft.com/office/officeart/2008/layout/VerticalAccentList"/>
    <dgm:cxn modelId="{E8401CDD-283A-482F-B20E-877C6C2660A7}" type="presParOf" srcId="{C9AA4EBC-36AA-46BA-80B6-D9AFA236F10E}" destId="{5394AE80-B4FA-4E9B-B8AC-3B37C2C415E4}" srcOrd="1" destOrd="0" presId="urn:microsoft.com/office/officeart/2008/layout/VerticalAccentList"/>
    <dgm:cxn modelId="{1207422A-EF54-4771-938C-C2DA6023675E}" type="presParOf" srcId="{5394AE80-B4FA-4E9B-B8AC-3B37C2C415E4}" destId="{D8653526-4C1C-4144-90FB-42A4F99BF52B}" srcOrd="0" destOrd="0" presId="urn:microsoft.com/office/officeart/2008/layout/VerticalAccentList"/>
    <dgm:cxn modelId="{6E71FABE-4E87-4FC4-8E74-5C61E8680B86}" type="presParOf" srcId="{5394AE80-B4FA-4E9B-B8AC-3B37C2C415E4}" destId="{89DE8A46-D2E7-4D38-BFCC-AE0D871E43B7}" srcOrd="1" destOrd="0" presId="urn:microsoft.com/office/officeart/2008/layout/VerticalAccentList"/>
    <dgm:cxn modelId="{18F59F55-1019-4867-B784-00B8CCC003F3}" type="presParOf" srcId="{5394AE80-B4FA-4E9B-B8AC-3B37C2C415E4}" destId="{A9E2EC38-6643-4D1A-A93D-D075953BF10C}" srcOrd="2" destOrd="0" presId="urn:microsoft.com/office/officeart/2008/layout/VerticalAccentList"/>
    <dgm:cxn modelId="{1487A9B3-86E5-41B0-A31B-2072CB2C72DD}" type="presParOf" srcId="{5394AE80-B4FA-4E9B-B8AC-3B37C2C415E4}" destId="{D62D09B2-6512-4CD5-B92C-54661CAE56F6}" srcOrd="3" destOrd="0" presId="urn:microsoft.com/office/officeart/2008/layout/VerticalAccentList"/>
    <dgm:cxn modelId="{668598B8-4285-45F8-A272-D6C1A0E8FE1E}" type="presParOf" srcId="{5394AE80-B4FA-4E9B-B8AC-3B37C2C415E4}" destId="{02ACDEE5-3ABD-4C3E-998A-7DF6FBBEF419}" srcOrd="4" destOrd="0" presId="urn:microsoft.com/office/officeart/2008/layout/VerticalAccentList"/>
    <dgm:cxn modelId="{EA24E753-EFBF-4C2E-AAF9-1196AF14813A}" type="presParOf" srcId="{5394AE80-B4FA-4E9B-B8AC-3B37C2C415E4}" destId="{88922DEB-50ED-45E9-A93F-9F2812BBA9D8}" srcOrd="5" destOrd="0" presId="urn:microsoft.com/office/officeart/2008/layout/VerticalAccentList"/>
    <dgm:cxn modelId="{26C6869C-7192-4A03-A65F-6309B2343494}" type="presParOf" srcId="{5394AE80-B4FA-4E9B-B8AC-3B37C2C415E4}" destId="{8587169B-018C-43D7-A8DF-05530D70A0B3}" srcOrd="6" destOrd="0" presId="urn:microsoft.com/office/officeart/2008/layout/VerticalAccentList"/>
    <dgm:cxn modelId="{2EB3C9C2-D471-4367-9D1B-4CC9C2A85F19}" type="presParOf" srcId="{5394AE80-B4FA-4E9B-B8AC-3B37C2C415E4}" destId="{3D02DB8D-B8C1-4C09-BED8-CC423DA41E8D}" srcOrd="7" destOrd="0" presId="urn:microsoft.com/office/officeart/2008/layout/VerticalAccentList"/>
    <dgm:cxn modelId="{729B365C-411A-4269-A2F3-92AE9E195BA5}" type="presParOf" srcId="{C9AA4EBC-36AA-46BA-80B6-D9AFA236F10E}" destId="{8E9C18FB-43C6-4BDF-A856-F49530E19C82}" srcOrd="2" destOrd="0" presId="urn:microsoft.com/office/officeart/2008/layout/VerticalAccentList"/>
    <dgm:cxn modelId="{4970D812-FC55-4CEE-93F5-4234C5283D7C}" type="presParOf" srcId="{C9AA4EBC-36AA-46BA-80B6-D9AFA236F10E}" destId="{2FE62DC8-86A9-4443-B531-BD8A7A400AB6}" srcOrd="3" destOrd="0" presId="urn:microsoft.com/office/officeart/2008/layout/VerticalAccentList"/>
    <dgm:cxn modelId="{61B83A58-5575-4D88-8478-5EED2C96D892}" type="presParOf" srcId="{2FE62DC8-86A9-4443-B531-BD8A7A400AB6}" destId="{1EDD7C9A-179C-4A1F-B4EB-86D309E6DCDA}" srcOrd="0" destOrd="0" presId="urn:microsoft.com/office/officeart/2008/layout/VerticalAccentList"/>
    <dgm:cxn modelId="{41E8D658-19FD-4723-9A0A-1B16AE5BF491}" type="presParOf" srcId="{C9AA4EBC-36AA-46BA-80B6-D9AFA236F10E}" destId="{8276E2A6-CDB1-4479-8A5E-CA894F6A79BF}" srcOrd="4" destOrd="0" presId="urn:microsoft.com/office/officeart/2008/layout/VerticalAccentList"/>
    <dgm:cxn modelId="{9D0A0E4F-9E44-4712-9315-76455699621A}" type="presParOf" srcId="{8276E2A6-CDB1-4479-8A5E-CA894F6A79BF}" destId="{C8FC769D-8B8D-4252-8AF2-6959B1D73682}" srcOrd="0" destOrd="0" presId="urn:microsoft.com/office/officeart/2008/layout/VerticalAccentList"/>
    <dgm:cxn modelId="{3331FCD7-121C-4841-A40F-0CE883E8DB69}" type="presParOf" srcId="{8276E2A6-CDB1-4479-8A5E-CA894F6A79BF}" destId="{79071EF7-24DB-4011-9369-CC7E526468FB}" srcOrd="1" destOrd="0" presId="urn:microsoft.com/office/officeart/2008/layout/VerticalAccentList"/>
    <dgm:cxn modelId="{C8292A77-1340-4D39-856A-CB5FB08FA5D7}" type="presParOf" srcId="{8276E2A6-CDB1-4479-8A5E-CA894F6A79BF}" destId="{4E2F5A51-5F57-4346-AF08-F244DA89D8CC}" srcOrd="2" destOrd="0" presId="urn:microsoft.com/office/officeart/2008/layout/VerticalAccentList"/>
    <dgm:cxn modelId="{F46B96B2-0E40-45C4-9241-5AEAC4BB76DC}" type="presParOf" srcId="{8276E2A6-CDB1-4479-8A5E-CA894F6A79BF}" destId="{11551D6C-F1DE-4030-A44C-665226455FF6}" srcOrd="3" destOrd="0" presId="urn:microsoft.com/office/officeart/2008/layout/VerticalAccentList"/>
    <dgm:cxn modelId="{F4239F10-A3C0-4B95-822E-A7343B3BE04C}" type="presParOf" srcId="{8276E2A6-CDB1-4479-8A5E-CA894F6A79BF}" destId="{C29817F3-352D-4479-A472-0BDB030C96EC}" srcOrd="4" destOrd="0" presId="urn:microsoft.com/office/officeart/2008/layout/VerticalAccentList"/>
    <dgm:cxn modelId="{2F2F9746-E5BC-4524-9767-1035F017D8FC}" type="presParOf" srcId="{8276E2A6-CDB1-4479-8A5E-CA894F6A79BF}" destId="{CC2B5907-1B9B-464A-9C57-E4A2AF856B16}" srcOrd="5" destOrd="0" presId="urn:microsoft.com/office/officeart/2008/layout/VerticalAccentList"/>
    <dgm:cxn modelId="{B2159238-0F1C-4B91-BA76-96E9EAF0E871}" type="presParOf" srcId="{8276E2A6-CDB1-4479-8A5E-CA894F6A79BF}" destId="{75E27B0A-68CC-4597-BDEE-365D9E253850}" srcOrd="6" destOrd="0" presId="urn:microsoft.com/office/officeart/2008/layout/VerticalAccentList"/>
    <dgm:cxn modelId="{81B2C975-54F7-416D-9795-5F91F32D505A}" type="presParOf" srcId="{8276E2A6-CDB1-4479-8A5E-CA894F6A79BF}" destId="{70AFDB61-A6BB-4605-845A-68735637008D}" srcOrd="7" destOrd="0" presId="urn:microsoft.com/office/officeart/2008/layout/VerticalAccentList"/>
    <dgm:cxn modelId="{F413238A-213C-4477-91FC-A3733407BC4A}" type="presParOf" srcId="{C9AA4EBC-36AA-46BA-80B6-D9AFA236F10E}" destId="{14F484B5-E0DC-47CF-8C68-4687C9915857}" srcOrd="5" destOrd="0" presId="urn:microsoft.com/office/officeart/2008/layout/VerticalAccentList"/>
    <dgm:cxn modelId="{8707C88B-B57F-4492-98C1-235F3C3E4FED}" type="presParOf" srcId="{C9AA4EBC-36AA-46BA-80B6-D9AFA236F10E}" destId="{D3113538-FBE2-42CC-BBAA-8B339FE09B0C}" srcOrd="6" destOrd="0" presId="urn:microsoft.com/office/officeart/2008/layout/VerticalAccentList"/>
    <dgm:cxn modelId="{11A130EF-BC1D-4900-9AED-B9E652645D5C}" type="presParOf" srcId="{D3113538-FBE2-42CC-BBAA-8B339FE09B0C}" destId="{D868874B-1B8C-4507-A7BC-6A80DF9E852B}" srcOrd="0" destOrd="0" presId="urn:microsoft.com/office/officeart/2008/layout/VerticalAccentList"/>
    <dgm:cxn modelId="{58BF470C-D7A6-4E26-B350-7D51B41E124B}" type="presParOf" srcId="{C9AA4EBC-36AA-46BA-80B6-D9AFA236F10E}" destId="{3BD29502-2045-466C-B47F-F806EB33E2D4}" srcOrd="7" destOrd="0" presId="urn:microsoft.com/office/officeart/2008/layout/VerticalAccentList"/>
    <dgm:cxn modelId="{0F5B4E3C-3767-43F7-9E4F-E9B6E45D813B}" type="presParOf" srcId="{3BD29502-2045-466C-B47F-F806EB33E2D4}" destId="{E4A32350-75F9-414A-8446-081E5C22BF9C}" srcOrd="0" destOrd="0" presId="urn:microsoft.com/office/officeart/2008/layout/VerticalAccentList"/>
    <dgm:cxn modelId="{6F50C72C-70D7-4DAF-8A1D-01F468F8397A}" type="presParOf" srcId="{3BD29502-2045-466C-B47F-F806EB33E2D4}" destId="{96F4A118-19E9-4092-80C9-4749CD7BD48F}" srcOrd="1" destOrd="0" presId="urn:microsoft.com/office/officeart/2008/layout/VerticalAccentList"/>
    <dgm:cxn modelId="{2DA3305C-2F02-4D90-8ED5-07179577C2F4}" type="presParOf" srcId="{3BD29502-2045-466C-B47F-F806EB33E2D4}" destId="{D6BD98C2-E910-482A-87E8-9F3407108EC9}" srcOrd="2" destOrd="0" presId="urn:microsoft.com/office/officeart/2008/layout/VerticalAccentList"/>
    <dgm:cxn modelId="{A4F32ADE-CB68-4899-8EA8-3A4D6219E33E}" type="presParOf" srcId="{3BD29502-2045-466C-B47F-F806EB33E2D4}" destId="{C497DC48-F7B9-43BA-983A-9FBF05E60974}" srcOrd="3" destOrd="0" presId="urn:microsoft.com/office/officeart/2008/layout/VerticalAccentList"/>
    <dgm:cxn modelId="{6D44E8CE-681C-4B2F-826C-07142B019C8B}" type="presParOf" srcId="{3BD29502-2045-466C-B47F-F806EB33E2D4}" destId="{D81A69E4-35C9-4233-B619-395CEE47783E}" srcOrd="4" destOrd="0" presId="urn:microsoft.com/office/officeart/2008/layout/VerticalAccentList"/>
    <dgm:cxn modelId="{C34D5164-73E3-4AE1-9E0A-068B2E6706D0}" type="presParOf" srcId="{3BD29502-2045-466C-B47F-F806EB33E2D4}" destId="{D49439F5-8687-4268-9A7A-0975D35799FA}" srcOrd="5" destOrd="0" presId="urn:microsoft.com/office/officeart/2008/layout/VerticalAccentList"/>
    <dgm:cxn modelId="{82C9CB65-D386-4B46-9A65-45448C395A4E}" type="presParOf" srcId="{3BD29502-2045-466C-B47F-F806EB33E2D4}" destId="{64BFE882-69E2-440A-98CB-6032D4EC4585}" srcOrd="6" destOrd="0" presId="urn:microsoft.com/office/officeart/2008/layout/VerticalAccent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D86386-BEEE-4EE6-A565-A6D96A11A762}"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2915394D-C919-4279-BE8F-61E82F9A9194}">
      <dgm:prSet phldrT="[Text]"/>
      <dgm:spPr/>
      <dgm:t>
        <a:bodyPr/>
        <a:lstStyle/>
        <a:p>
          <a:r>
            <a:rPr lang="en-US" dirty="0" smtClean="0">
              <a:latin typeface="Arial Black" panose="020B0A04020102020204" pitchFamily="34" charset="0"/>
            </a:rPr>
            <a:t>HEALTH</a:t>
          </a:r>
          <a:endParaRPr lang="en-US" dirty="0"/>
        </a:p>
      </dgm:t>
    </dgm:pt>
    <dgm:pt modelId="{391D72C8-DC79-49A8-8B97-7424F4BA34D1}" type="parTrans" cxnId="{B78492CD-2148-4DBE-A8FA-B6299BB552DC}">
      <dgm:prSet/>
      <dgm:spPr/>
      <dgm:t>
        <a:bodyPr/>
        <a:lstStyle/>
        <a:p>
          <a:endParaRPr lang="en-US"/>
        </a:p>
      </dgm:t>
    </dgm:pt>
    <dgm:pt modelId="{5942027A-9417-4C26-B7EC-046A0AAB8C1B}" type="sibTrans" cxnId="{B78492CD-2148-4DBE-A8FA-B6299BB552DC}">
      <dgm:prSet/>
      <dgm:spPr/>
      <dgm:t>
        <a:bodyPr/>
        <a:lstStyle/>
        <a:p>
          <a:endParaRPr lang="en-US"/>
        </a:p>
      </dgm:t>
    </dgm:pt>
    <dgm:pt modelId="{AA4F180C-5628-4492-860C-69DB8F2FC936}">
      <dgm:prSet phldrT="[Text]"/>
      <dgm:spPr/>
      <dgm:t>
        <a:bodyPr/>
        <a:lstStyle/>
        <a:p>
          <a:r>
            <a:rPr lang="en-US" dirty="0" smtClean="0">
              <a:latin typeface="Arial Black" panose="020B0A04020102020204" pitchFamily="34" charset="0"/>
            </a:rPr>
            <a:t>READINESS</a:t>
          </a:r>
          <a:endParaRPr lang="en-US" dirty="0"/>
        </a:p>
      </dgm:t>
    </dgm:pt>
    <dgm:pt modelId="{6A6553BF-5DCA-4758-B05B-053698CFA562}" type="parTrans" cxnId="{BAD93F76-2894-4DB2-8D61-28509E3406ED}">
      <dgm:prSet/>
      <dgm:spPr/>
      <dgm:t>
        <a:bodyPr/>
        <a:lstStyle/>
        <a:p>
          <a:endParaRPr lang="en-US"/>
        </a:p>
      </dgm:t>
    </dgm:pt>
    <dgm:pt modelId="{02C6EEAB-C4A6-46A1-8106-22DC18F3182F}" type="sibTrans" cxnId="{BAD93F76-2894-4DB2-8D61-28509E3406ED}">
      <dgm:prSet/>
      <dgm:spPr/>
      <dgm:t>
        <a:bodyPr/>
        <a:lstStyle/>
        <a:p>
          <a:endParaRPr lang="en-US"/>
        </a:p>
      </dgm:t>
    </dgm:pt>
    <dgm:pt modelId="{040A9F59-063A-4CD7-BF26-1EABF3F97BC9}">
      <dgm:prSet phldrT="[Text]"/>
      <dgm:spPr/>
      <dgm:t>
        <a:bodyPr/>
        <a:lstStyle/>
        <a:p>
          <a:r>
            <a:rPr lang="en-US" dirty="0" smtClean="0">
              <a:latin typeface="Arial Black" panose="020B0A04020102020204" pitchFamily="34" charset="0"/>
            </a:rPr>
            <a:t>RESILIENCE</a:t>
          </a:r>
          <a:endParaRPr lang="en-US" dirty="0"/>
        </a:p>
      </dgm:t>
    </dgm:pt>
    <dgm:pt modelId="{2AD62ABF-70D7-4E4C-858F-23F08EED3A1D}" type="parTrans" cxnId="{565F42DE-DD6C-4F4B-B213-3C6EA431C9FA}">
      <dgm:prSet/>
      <dgm:spPr/>
      <dgm:t>
        <a:bodyPr/>
        <a:lstStyle/>
        <a:p>
          <a:endParaRPr lang="en-US"/>
        </a:p>
      </dgm:t>
    </dgm:pt>
    <dgm:pt modelId="{FB7F2CC6-8329-4051-89CD-C548AF34AF20}" type="sibTrans" cxnId="{565F42DE-DD6C-4F4B-B213-3C6EA431C9FA}">
      <dgm:prSet/>
      <dgm:spPr/>
      <dgm:t>
        <a:bodyPr/>
        <a:lstStyle/>
        <a:p>
          <a:endParaRPr lang="en-US"/>
        </a:p>
      </dgm:t>
    </dgm:pt>
    <dgm:pt modelId="{4F6FD03B-7762-4A3A-999B-92D3A1CBF304}" type="pres">
      <dgm:prSet presAssocID="{4FD86386-BEEE-4EE6-A565-A6D96A11A762}" presName="compositeShape" presStyleCnt="0">
        <dgm:presLayoutVars>
          <dgm:chMax val="7"/>
          <dgm:dir/>
          <dgm:resizeHandles val="exact"/>
        </dgm:presLayoutVars>
      </dgm:prSet>
      <dgm:spPr/>
      <dgm:t>
        <a:bodyPr/>
        <a:lstStyle/>
        <a:p>
          <a:endParaRPr lang="en-US"/>
        </a:p>
      </dgm:t>
    </dgm:pt>
    <dgm:pt modelId="{2A4CBA99-741B-4EA1-A127-747776D89F37}" type="pres">
      <dgm:prSet presAssocID="{4FD86386-BEEE-4EE6-A565-A6D96A11A762}" presName="wedge1" presStyleLbl="node1" presStyleIdx="0" presStyleCnt="3"/>
      <dgm:spPr/>
      <dgm:t>
        <a:bodyPr/>
        <a:lstStyle/>
        <a:p>
          <a:endParaRPr lang="en-US"/>
        </a:p>
      </dgm:t>
    </dgm:pt>
    <dgm:pt modelId="{A7FE7C58-5FAA-4590-A71D-44B7513C8D59}" type="pres">
      <dgm:prSet presAssocID="{4FD86386-BEEE-4EE6-A565-A6D96A11A762}" presName="dummy1a" presStyleCnt="0"/>
      <dgm:spPr/>
    </dgm:pt>
    <dgm:pt modelId="{B5E7E3C1-82A5-4227-A7E1-5BAC649EE7C6}" type="pres">
      <dgm:prSet presAssocID="{4FD86386-BEEE-4EE6-A565-A6D96A11A762}" presName="dummy1b" presStyleCnt="0"/>
      <dgm:spPr/>
    </dgm:pt>
    <dgm:pt modelId="{731920CF-B2DC-4674-A07C-25C20A8FEC2C}" type="pres">
      <dgm:prSet presAssocID="{4FD86386-BEEE-4EE6-A565-A6D96A11A762}" presName="wedge1Tx" presStyleLbl="node1" presStyleIdx="0" presStyleCnt="3">
        <dgm:presLayoutVars>
          <dgm:chMax val="0"/>
          <dgm:chPref val="0"/>
          <dgm:bulletEnabled val="1"/>
        </dgm:presLayoutVars>
      </dgm:prSet>
      <dgm:spPr/>
      <dgm:t>
        <a:bodyPr/>
        <a:lstStyle/>
        <a:p>
          <a:endParaRPr lang="en-US"/>
        </a:p>
      </dgm:t>
    </dgm:pt>
    <dgm:pt modelId="{B417322B-E7F2-4D38-A770-2E64F7270BC9}" type="pres">
      <dgm:prSet presAssocID="{4FD86386-BEEE-4EE6-A565-A6D96A11A762}" presName="wedge2" presStyleLbl="node1" presStyleIdx="1" presStyleCnt="3"/>
      <dgm:spPr/>
      <dgm:t>
        <a:bodyPr/>
        <a:lstStyle/>
        <a:p>
          <a:endParaRPr lang="en-US"/>
        </a:p>
      </dgm:t>
    </dgm:pt>
    <dgm:pt modelId="{CA2F1723-A9EA-490E-B82D-7CA27E742AE4}" type="pres">
      <dgm:prSet presAssocID="{4FD86386-BEEE-4EE6-A565-A6D96A11A762}" presName="dummy2a" presStyleCnt="0"/>
      <dgm:spPr/>
    </dgm:pt>
    <dgm:pt modelId="{499F5328-1B56-40C2-A528-1ED24794C524}" type="pres">
      <dgm:prSet presAssocID="{4FD86386-BEEE-4EE6-A565-A6D96A11A762}" presName="dummy2b" presStyleCnt="0"/>
      <dgm:spPr/>
    </dgm:pt>
    <dgm:pt modelId="{69131AF5-0590-4734-9420-648399E87F4E}" type="pres">
      <dgm:prSet presAssocID="{4FD86386-BEEE-4EE6-A565-A6D96A11A762}" presName="wedge2Tx" presStyleLbl="node1" presStyleIdx="1" presStyleCnt="3">
        <dgm:presLayoutVars>
          <dgm:chMax val="0"/>
          <dgm:chPref val="0"/>
          <dgm:bulletEnabled val="1"/>
        </dgm:presLayoutVars>
      </dgm:prSet>
      <dgm:spPr/>
      <dgm:t>
        <a:bodyPr/>
        <a:lstStyle/>
        <a:p>
          <a:endParaRPr lang="en-US"/>
        </a:p>
      </dgm:t>
    </dgm:pt>
    <dgm:pt modelId="{6C5E4C70-3839-4865-BFB6-1686397BA4BA}" type="pres">
      <dgm:prSet presAssocID="{4FD86386-BEEE-4EE6-A565-A6D96A11A762}" presName="wedge3" presStyleLbl="node1" presStyleIdx="2" presStyleCnt="3"/>
      <dgm:spPr/>
      <dgm:t>
        <a:bodyPr/>
        <a:lstStyle/>
        <a:p>
          <a:endParaRPr lang="en-US"/>
        </a:p>
      </dgm:t>
    </dgm:pt>
    <dgm:pt modelId="{EDABE393-E5BA-48C5-BB7A-E946E849BB79}" type="pres">
      <dgm:prSet presAssocID="{4FD86386-BEEE-4EE6-A565-A6D96A11A762}" presName="dummy3a" presStyleCnt="0"/>
      <dgm:spPr/>
    </dgm:pt>
    <dgm:pt modelId="{108ED64C-2F74-4458-BA05-701C26438394}" type="pres">
      <dgm:prSet presAssocID="{4FD86386-BEEE-4EE6-A565-A6D96A11A762}" presName="dummy3b" presStyleCnt="0"/>
      <dgm:spPr/>
    </dgm:pt>
    <dgm:pt modelId="{F392F387-9217-4E24-B898-DB450BAF8EBB}" type="pres">
      <dgm:prSet presAssocID="{4FD86386-BEEE-4EE6-A565-A6D96A11A762}" presName="wedge3Tx" presStyleLbl="node1" presStyleIdx="2" presStyleCnt="3">
        <dgm:presLayoutVars>
          <dgm:chMax val="0"/>
          <dgm:chPref val="0"/>
          <dgm:bulletEnabled val="1"/>
        </dgm:presLayoutVars>
      </dgm:prSet>
      <dgm:spPr/>
      <dgm:t>
        <a:bodyPr/>
        <a:lstStyle/>
        <a:p>
          <a:endParaRPr lang="en-US"/>
        </a:p>
      </dgm:t>
    </dgm:pt>
    <dgm:pt modelId="{E58CB926-34FE-4339-9E58-28C6F032874D}" type="pres">
      <dgm:prSet presAssocID="{5942027A-9417-4C26-B7EC-046A0AAB8C1B}" presName="arrowWedge1" presStyleLbl="fgSibTrans2D1" presStyleIdx="0" presStyleCnt="3"/>
      <dgm:spPr/>
    </dgm:pt>
    <dgm:pt modelId="{8A6F5A46-D134-4317-991A-65D0B50906D8}" type="pres">
      <dgm:prSet presAssocID="{02C6EEAB-C4A6-46A1-8106-22DC18F3182F}" presName="arrowWedge2" presStyleLbl="fgSibTrans2D1" presStyleIdx="1" presStyleCnt="3"/>
      <dgm:spPr/>
    </dgm:pt>
    <dgm:pt modelId="{FD338660-2BB1-4ADD-A621-CD694C3A2D02}" type="pres">
      <dgm:prSet presAssocID="{FB7F2CC6-8329-4051-89CD-C548AF34AF20}" presName="arrowWedge3" presStyleLbl="fgSibTrans2D1" presStyleIdx="2" presStyleCnt="3"/>
      <dgm:spPr/>
    </dgm:pt>
  </dgm:ptLst>
  <dgm:cxnLst>
    <dgm:cxn modelId="{B78492CD-2148-4DBE-A8FA-B6299BB552DC}" srcId="{4FD86386-BEEE-4EE6-A565-A6D96A11A762}" destId="{2915394D-C919-4279-BE8F-61E82F9A9194}" srcOrd="0" destOrd="0" parTransId="{391D72C8-DC79-49A8-8B97-7424F4BA34D1}" sibTransId="{5942027A-9417-4C26-B7EC-046A0AAB8C1B}"/>
    <dgm:cxn modelId="{BAD93F76-2894-4DB2-8D61-28509E3406ED}" srcId="{4FD86386-BEEE-4EE6-A565-A6D96A11A762}" destId="{AA4F180C-5628-4492-860C-69DB8F2FC936}" srcOrd="1" destOrd="0" parTransId="{6A6553BF-5DCA-4758-B05B-053698CFA562}" sibTransId="{02C6EEAB-C4A6-46A1-8106-22DC18F3182F}"/>
    <dgm:cxn modelId="{A50304AC-341A-4C52-975E-9C6F94177E85}" type="presOf" srcId="{2915394D-C919-4279-BE8F-61E82F9A9194}" destId="{731920CF-B2DC-4674-A07C-25C20A8FEC2C}" srcOrd="1" destOrd="0" presId="urn:microsoft.com/office/officeart/2005/8/layout/cycle8"/>
    <dgm:cxn modelId="{B57ED206-F320-457A-96B8-0EE2F158D5E4}" type="presOf" srcId="{AA4F180C-5628-4492-860C-69DB8F2FC936}" destId="{B417322B-E7F2-4D38-A770-2E64F7270BC9}" srcOrd="0" destOrd="0" presId="urn:microsoft.com/office/officeart/2005/8/layout/cycle8"/>
    <dgm:cxn modelId="{F8972360-91BA-4DFF-9C2B-45E8B06A9615}" type="presOf" srcId="{2915394D-C919-4279-BE8F-61E82F9A9194}" destId="{2A4CBA99-741B-4EA1-A127-747776D89F37}" srcOrd="0" destOrd="0" presId="urn:microsoft.com/office/officeart/2005/8/layout/cycle8"/>
    <dgm:cxn modelId="{3536A6DD-7281-49CA-8C33-E98BFFB8558E}" type="presOf" srcId="{AA4F180C-5628-4492-860C-69DB8F2FC936}" destId="{69131AF5-0590-4734-9420-648399E87F4E}" srcOrd="1" destOrd="0" presId="urn:microsoft.com/office/officeart/2005/8/layout/cycle8"/>
    <dgm:cxn modelId="{A7FAFF10-4688-4DDD-A6F9-DC244ED55828}" type="presOf" srcId="{040A9F59-063A-4CD7-BF26-1EABF3F97BC9}" destId="{6C5E4C70-3839-4865-BFB6-1686397BA4BA}" srcOrd="0" destOrd="0" presId="urn:microsoft.com/office/officeart/2005/8/layout/cycle8"/>
    <dgm:cxn modelId="{6DFC09AA-FD62-4635-81F4-4C9A3F1CEBF7}" type="presOf" srcId="{040A9F59-063A-4CD7-BF26-1EABF3F97BC9}" destId="{F392F387-9217-4E24-B898-DB450BAF8EBB}" srcOrd="1" destOrd="0" presId="urn:microsoft.com/office/officeart/2005/8/layout/cycle8"/>
    <dgm:cxn modelId="{177620EE-E230-44D4-8DFF-9D29244BF476}" type="presOf" srcId="{4FD86386-BEEE-4EE6-A565-A6D96A11A762}" destId="{4F6FD03B-7762-4A3A-999B-92D3A1CBF304}" srcOrd="0" destOrd="0" presId="urn:microsoft.com/office/officeart/2005/8/layout/cycle8"/>
    <dgm:cxn modelId="{565F42DE-DD6C-4F4B-B213-3C6EA431C9FA}" srcId="{4FD86386-BEEE-4EE6-A565-A6D96A11A762}" destId="{040A9F59-063A-4CD7-BF26-1EABF3F97BC9}" srcOrd="2" destOrd="0" parTransId="{2AD62ABF-70D7-4E4C-858F-23F08EED3A1D}" sibTransId="{FB7F2CC6-8329-4051-89CD-C548AF34AF20}"/>
    <dgm:cxn modelId="{50FD7228-FCCF-4C88-8DF4-4D8D2A4499DA}" type="presParOf" srcId="{4F6FD03B-7762-4A3A-999B-92D3A1CBF304}" destId="{2A4CBA99-741B-4EA1-A127-747776D89F37}" srcOrd="0" destOrd="0" presId="urn:microsoft.com/office/officeart/2005/8/layout/cycle8"/>
    <dgm:cxn modelId="{A78DB9EC-E42A-4A41-90F5-BF66596380EB}" type="presParOf" srcId="{4F6FD03B-7762-4A3A-999B-92D3A1CBF304}" destId="{A7FE7C58-5FAA-4590-A71D-44B7513C8D59}" srcOrd="1" destOrd="0" presId="urn:microsoft.com/office/officeart/2005/8/layout/cycle8"/>
    <dgm:cxn modelId="{86198BAD-C9A6-42D1-A55A-89273AFC3712}" type="presParOf" srcId="{4F6FD03B-7762-4A3A-999B-92D3A1CBF304}" destId="{B5E7E3C1-82A5-4227-A7E1-5BAC649EE7C6}" srcOrd="2" destOrd="0" presId="urn:microsoft.com/office/officeart/2005/8/layout/cycle8"/>
    <dgm:cxn modelId="{59ED8280-7BBF-4665-A46C-3A720CE3DB3B}" type="presParOf" srcId="{4F6FD03B-7762-4A3A-999B-92D3A1CBF304}" destId="{731920CF-B2DC-4674-A07C-25C20A8FEC2C}" srcOrd="3" destOrd="0" presId="urn:microsoft.com/office/officeart/2005/8/layout/cycle8"/>
    <dgm:cxn modelId="{26DA143A-AC18-48E3-8D2B-0327649275A3}" type="presParOf" srcId="{4F6FD03B-7762-4A3A-999B-92D3A1CBF304}" destId="{B417322B-E7F2-4D38-A770-2E64F7270BC9}" srcOrd="4" destOrd="0" presId="urn:microsoft.com/office/officeart/2005/8/layout/cycle8"/>
    <dgm:cxn modelId="{C29CDF2D-686C-43D3-B740-8A9B283696A2}" type="presParOf" srcId="{4F6FD03B-7762-4A3A-999B-92D3A1CBF304}" destId="{CA2F1723-A9EA-490E-B82D-7CA27E742AE4}" srcOrd="5" destOrd="0" presId="urn:microsoft.com/office/officeart/2005/8/layout/cycle8"/>
    <dgm:cxn modelId="{4628ED24-D7B1-4C1C-A064-D6D2FEAAC81D}" type="presParOf" srcId="{4F6FD03B-7762-4A3A-999B-92D3A1CBF304}" destId="{499F5328-1B56-40C2-A528-1ED24794C524}" srcOrd="6" destOrd="0" presId="urn:microsoft.com/office/officeart/2005/8/layout/cycle8"/>
    <dgm:cxn modelId="{8C606702-E4FD-4C57-8674-ADBE0B8BD161}" type="presParOf" srcId="{4F6FD03B-7762-4A3A-999B-92D3A1CBF304}" destId="{69131AF5-0590-4734-9420-648399E87F4E}" srcOrd="7" destOrd="0" presId="urn:microsoft.com/office/officeart/2005/8/layout/cycle8"/>
    <dgm:cxn modelId="{95016E93-EF2C-4BE2-A86E-C704636306F7}" type="presParOf" srcId="{4F6FD03B-7762-4A3A-999B-92D3A1CBF304}" destId="{6C5E4C70-3839-4865-BFB6-1686397BA4BA}" srcOrd="8" destOrd="0" presId="urn:microsoft.com/office/officeart/2005/8/layout/cycle8"/>
    <dgm:cxn modelId="{3EA8A7C3-9BBF-4EE3-8B65-75FC0F34F255}" type="presParOf" srcId="{4F6FD03B-7762-4A3A-999B-92D3A1CBF304}" destId="{EDABE393-E5BA-48C5-BB7A-E946E849BB79}" srcOrd="9" destOrd="0" presId="urn:microsoft.com/office/officeart/2005/8/layout/cycle8"/>
    <dgm:cxn modelId="{03B03315-1DF4-4F86-A967-C3AE176CD4CC}" type="presParOf" srcId="{4F6FD03B-7762-4A3A-999B-92D3A1CBF304}" destId="{108ED64C-2F74-4458-BA05-701C26438394}" srcOrd="10" destOrd="0" presId="urn:microsoft.com/office/officeart/2005/8/layout/cycle8"/>
    <dgm:cxn modelId="{D7CE2CE7-A0CC-4F90-9DD9-DAB4ACABC11D}" type="presParOf" srcId="{4F6FD03B-7762-4A3A-999B-92D3A1CBF304}" destId="{F392F387-9217-4E24-B898-DB450BAF8EBB}" srcOrd="11" destOrd="0" presId="urn:microsoft.com/office/officeart/2005/8/layout/cycle8"/>
    <dgm:cxn modelId="{D0B7E469-164C-4639-9FB0-4E71286DC9CF}" type="presParOf" srcId="{4F6FD03B-7762-4A3A-999B-92D3A1CBF304}" destId="{E58CB926-34FE-4339-9E58-28C6F032874D}" srcOrd="12" destOrd="0" presId="urn:microsoft.com/office/officeart/2005/8/layout/cycle8"/>
    <dgm:cxn modelId="{FF0AC5F4-D90D-4A4E-8DED-79FE6EDB4AC3}" type="presParOf" srcId="{4F6FD03B-7762-4A3A-999B-92D3A1CBF304}" destId="{8A6F5A46-D134-4317-991A-65D0B50906D8}" srcOrd="13" destOrd="0" presId="urn:microsoft.com/office/officeart/2005/8/layout/cycle8"/>
    <dgm:cxn modelId="{88B0EA30-1131-4416-A81E-853F3D8A5674}" type="presParOf" srcId="{4F6FD03B-7762-4A3A-999B-92D3A1CBF304}" destId="{FD338660-2BB1-4ADD-A621-CD694C3A2D02}"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47B308-52D3-407E-8B72-B8C354D76782}"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E4DE72AA-C82B-4B85-AE74-7B53292EA23D}">
      <dgm:prSet phldrT="[Text]" custT="1"/>
      <dgm:spPr/>
      <dgm:t>
        <a:bodyPr/>
        <a:lstStyle/>
        <a:p>
          <a:pPr algn="ctr"/>
          <a:r>
            <a:rPr lang="en-US" sz="2800" b="1" dirty="0" smtClean="0">
              <a:solidFill>
                <a:srgbClr val="00B0F0"/>
              </a:solidFill>
            </a:rPr>
            <a:t>Testing</a:t>
          </a:r>
          <a:endParaRPr lang="en-US" sz="2800" b="1" dirty="0">
            <a:solidFill>
              <a:srgbClr val="00B0F0"/>
            </a:solidFill>
          </a:endParaRPr>
        </a:p>
      </dgm:t>
    </dgm:pt>
    <dgm:pt modelId="{60FA6D91-9864-49D5-861B-FD305496B500}" type="parTrans" cxnId="{49E98443-7911-44E4-94A6-A53C51B8BE04}">
      <dgm:prSet/>
      <dgm:spPr/>
      <dgm:t>
        <a:bodyPr/>
        <a:lstStyle/>
        <a:p>
          <a:endParaRPr lang="en-US"/>
        </a:p>
      </dgm:t>
    </dgm:pt>
    <dgm:pt modelId="{5E933376-E08D-4FE5-A0D1-0624AA7E2F4A}" type="sibTrans" cxnId="{49E98443-7911-44E4-94A6-A53C51B8BE04}">
      <dgm:prSet/>
      <dgm:spPr/>
      <dgm:t>
        <a:bodyPr/>
        <a:lstStyle/>
        <a:p>
          <a:endParaRPr lang="en-US"/>
        </a:p>
      </dgm:t>
    </dgm:pt>
    <dgm:pt modelId="{536D2FDD-BEF6-45E0-923B-DE7F65408445}">
      <dgm:prSet phldrT="[Text]" custT="1"/>
      <dgm:spPr/>
      <dgm:t>
        <a:bodyPr/>
        <a:lstStyle/>
        <a:p>
          <a:pPr algn="ctr"/>
          <a:r>
            <a:rPr lang="en-US" sz="1800" b="1" dirty="0" smtClean="0">
              <a:solidFill>
                <a:srgbClr val="00B0F0"/>
              </a:solidFill>
            </a:rPr>
            <a:t>Body Composition Testing (Bod Pod)</a:t>
          </a:r>
          <a:endParaRPr lang="en-US" sz="3600" b="1" dirty="0">
            <a:solidFill>
              <a:srgbClr val="00B0F0"/>
            </a:solidFill>
          </a:endParaRPr>
        </a:p>
      </dgm:t>
    </dgm:pt>
    <dgm:pt modelId="{D0B5D127-1585-40D6-8476-18EFE520F197}" type="parTrans" cxnId="{788682B0-D12A-4C2A-84B8-78A80A6513C6}">
      <dgm:prSet/>
      <dgm:spPr/>
      <dgm:t>
        <a:bodyPr/>
        <a:lstStyle/>
        <a:p>
          <a:endParaRPr lang="en-US"/>
        </a:p>
      </dgm:t>
    </dgm:pt>
    <dgm:pt modelId="{CDC4154F-4F0B-42C9-ABC3-6911F3AFE6DD}" type="sibTrans" cxnId="{788682B0-D12A-4C2A-84B8-78A80A6513C6}">
      <dgm:prSet/>
      <dgm:spPr/>
      <dgm:t>
        <a:bodyPr/>
        <a:lstStyle/>
        <a:p>
          <a:endParaRPr lang="en-US"/>
        </a:p>
      </dgm:t>
    </dgm:pt>
    <dgm:pt modelId="{DE5826C3-F452-496C-BE04-3DD57D00B03F}">
      <dgm:prSet phldrT="[Text]" custT="1"/>
      <dgm:spPr/>
      <dgm:t>
        <a:bodyPr/>
        <a:lstStyle/>
        <a:p>
          <a:pPr algn="ctr"/>
          <a:r>
            <a:rPr lang="en-US" sz="1800" b="1" dirty="0" smtClean="0">
              <a:solidFill>
                <a:srgbClr val="00B0F0"/>
              </a:solidFill>
            </a:rPr>
            <a:t>Metabolic Testing</a:t>
          </a:r>
          <a:endParaRPr lang="en-US" sz="1800" b="1" dirty="0">
            <a:solidFill>
              <a:srgbClr val="00B0F0"/>
            </a:solidFill>
          </a:endParaRPr>
        </a:p>
      </dgm:t>
    </dgm:pt>
    <dgm:pt modelId="{584931DF-8B2A-47B5-B2BE-EBE72D8B13AE}" type="parTrans" cxnId="{313ACFFA-1417-4452-BB76-FDB261A41408}">
      <dgm:prSet/>
      <dgm:spPr/>
      <dgm:t>
        <a:bodyPr/>
        <a:lstStyle/>
        <a:p>
          <a:endParaRPr lang="en-US"/>
        </a:p>
      </dgm:t>
    </dgm:pt>
    <dgm:pt modelId="{0BCC74C5-F914-4D6C-8965-05FD9EBE1422}" type="sibTrans" cxnId="{313ACFFA-1417-4452-BB76-FDB261A41408}">
      <dgm:prSet/>
      <dgm:spPr/>
      <dgm:t>
        <a:bodyPr/>
        <a:lstStyle/>
        <a:p>
          <a:endParaRPr lang="en-US"/>
        </a:p>
      </dgm:t>
    </dgm:pt>
    <dgm:pt modelId="{D1356F4B-4CAF-4CE3-B943-075573E3EFC1}">
      <dgm:prSet phldrT="[Text]" custT="1"/>
      <dgm:spPr/>
      <dgm:t>
        <a:bodyPr/>
        <a:lstStyle/>
        <a:p>
          <a:pPr algn="ctr"/>
          <a:r>
            <a:rPr lang="en-US" sz="1800" b="1" dirty="0" smtClean="0">
              <a:solidFill>
                <a:srgbClr val="00B0F0"/>
              </a:solidFill>
            </a:rPr>
            <a:t>Fitness Testing (Sub Max Vo2)</a:t>
          </a:r>
          <a:endParaRPr lang="en-US" sz="1800" b="1" dirty="0">
            <a:solidFill>
              <a:srgbClr val="00B0F0"/>
            </a:solidFill>
          </a:endParaRPr>
        </a:p>
      </dgm:t>
    </dgm:pt>
    <dgm:pt modelId="{9BE752D7-31CD-4027-AA2B-873C9DDAACA9}" type="parTrans" cxnId="{71E5878B-A717-4B16-9971-AAB2C25DF6A8}">
      <dgm:prSet/>
      <dgm:spPr/>
      <dgm:t>
        <a:bodyPr/>
        <a:lstStyle/>
        <a:p>
          <a:endParaRPr lang="en-US"/>
        </a:p>
      </dgm:t>
    </dgm:pt>
    <dgm:pt modelId="{9A2E3390-5899-4626-8365-0451E13533E0}" type="sibTrans" cxnId="{71E5878B-A717-4B16-9971-AAB2C25DF6A8}">
      <dgm:prSet/>
      <dgm:spPr/>
      <dgm:t>
        <a:bodyPr/>
        <a:lstStyle/>
        <a:p>
          <a:endParaRPr lang="en-US"/>
        </a:p>
      </dgm:t>
    </dgm:pt>
    <dgm:pt modelId="{E24D60DA-CFCA-4560-A2A7-B9FB300DD17A}">
      <dgm:prSet phldrT="[Text]" custT="1"/>
      <dgm:spPr/>
      <dgm:t>
        <a:bodyPr/>
        <a:lstStyle/>
        <a:p>
          <a:pPr algn="ctr"/>
          <a:r>
            <a:rPr lang="en-US" sz="1800" b="1" dirty="0" smtClean="0">
              <a:solidFill>
                <a:srgbClr val="00B0F0"/>
              </a:solidFill>
            </a:rPr>
            <a:t>Exercise RX</a:t>
          </a:r>
          <a:endParaRPr lang="en-US" sz="1800" b="1" dirty="0">
            <a:solidFill>
              <a:srgbClr val="00B0F0"/>
            </a:solidFill>
          </a:endParaRPr>
        </a:p>
      </dgm:t>
    </dgm:pt>
    <dgm:pt modelId="{E069EC59-1DEE-4753-8C9E-63075AAE055B}" type="parTrans" cxnId="{2CD27B1E-C609-4360-8E75-DB35D030FDB0}">
      <dgm:prSet/>
      <dgm:spPr/>
      <dgm:t>
        <a:bodyPr/>
        <a:lstStyle/>
        <a:p>
          <a:endParaRPr lang="en-US"/>
        </a:p>
      </dgm:t>
    </dgm:pt>
    <dgm:pt modelId="{2C6F9993-CD2A-400D-A8EE-5AC15C2EDCFB}" type="sibTrans" cxnId="{2CD27B1E-C609-4360-8E75-DB35D030FDB0}">
      <dgm:prSet/>
      <dgm:spPr/>
      <dgm:t>
        <a:bodyPr/>
        <a:lstStyle/>
        <a:p>
          <a:endParaRPr lang="en-US"/>
        </a:p>
      </dgm:t>
    </dgm:pt>
    <dgm:pt modelId="{05FC4169-347F-4C13-9BF5-68179588AD7E}" type="pres">
      <dgm:prSet presAssocID="{4D47B308-52D3-407E-8B72-B8C354D76782}" presName="Name0" presStyleCnt="0">
        <dgm:presLayoutVars>
          <dgm:chMax/>
          <dgm:chPref/>
          <dgm:dir/>
        </dgm:presLayoutVars>
      </dgm:prSet>
      <dgm:spPr/>
      <dgm:t>
        <a:bodyPr/>
        <a:lstStyle/>
        <a:p>
          <a:endParaRPr lang="en-US"/>
        </a:p>
      </dgm:t>
    </dgm:pt>
    <dgm:pt modelId="{35C90AD6-ACE3-4934-8A29-26BBD399BA70}" type="pres">
      <dgm:prSet presAssocID="{E4DE72AA-C82B-4B85-AE74-7B53292EA23D}" presName="parenttextcomposite" presStyleCnt="0"/>
      <dgm:spPr/>
    </dgm:pt>
    <dgm:pt modelId="{C9E096FE-74DB-4BA9-9F77-18D6F69961B6}" type="pres">
      <dgm:prSet presAssocID="{E4DE72AA-C82B-4B85-AE74-7B53292EA23D}" presName="parenttext" presStyleLbl="revTx" presStyleIdx="0" presStyleCnt="3">
        <dgm:presLayoutVars>
          <dgm:chMax/>
          <dgm:chPref val="2"/>
          <dgm:bulletEnabled val="1"/>
        </dgm:presLayoutVars>
      </dgm:prSet>
      <dgm:spPr/>
      <dgm:t>
        <a:bodyPr/>
        <a:lstStyle/>
        <a:p>
          <a:endParaRPr lang="en-US"/>
        </a:p>
      </dgm:t>
    </dgm:pt>
    <dgm:pt modelId="{2C921398-33DF-43A5-9D1F-CC5DF7F90859}" type="pres">
      <dgm:prSet presAssocID="{E4DE72AA-C82B-4B85-AE74-7B53292EA23D}" presName="composite" presStyleCnt="0"/>
      <dgm:spPr/>
    </dgm:pt>
    <dgm:pt modelId="{0F55B9F7-CF9C-4957-AC3F-145FB8CA8B8B}" type="pres">
      <dgm:prSet presAssocID="{E4DE72AA-C82B-4B85-AE74-7B53292EA23D}" presName="chevron1" presStyleLbl="alignNode1" presStyleIdx="0" presStyleCnt="21"/>
      <dgm:spPr/>
    </dgm:pt>
    <dgm:pt modelId="{1344840A-8CF8-4A16-BFFB-DFB0CC751320}" type="pres">
      <dgm:prSet presAssocID="{E4DE72AA-C82B-4B85-AE74-7B53292EA23D}" presName="chevron2" presStyleLbl="alignNode1" presStyleIdx="1" presStyleCnt="21"/>
      <dgm:spPr/>
    </dgm:pt>
    <dgm:pt modelId="{61DF795C-F932-47A7-A794-27830871464E}" type="pres">
      <dgm:prSet presAssocID="{E4DE72AA-C82B-4B85-AE74-7B53292EA23D}" presName="chevron3" presStyleLbl="alignNode1" presStyleIdx="2" presStyleCnt="21"/>
      <dgm:spPr/>
    </dgm:pt>
    <dgm:pt modelId="{B44A2CE8-7AF2-4BBB-9998-9AD33C9D4B15}" type="pres">
      <dgm:prSet presAssocID="{E4DE72AA-C82B-4B85-AE74-7B53292EA23D}" presName="chevron4" presStyleLbl="alignNode1" presStyleIdx="3" presStyleCnt="21"/>
      <dgm:spPr/>
    </dgm:pt>
    <dgm:pt modelId="{060238B7-476C-4A2F-A49E-DEEE2C96110F}" type="pres">
      <dgm:prSet presAssocID="{E4DE72AA-C82B-4B85-AE74-7B53292EA23D}" presName="chevron5" presStyleLbl="alignNode1" presStyleIdx="4" presStyleCnt="21"/>
      <dgm:spPr/>
    </dgm:pt>
    <dgm:pt modelId="{56ACC487-1569-4F92-ACE5-335DCD686E49}" type="pres">
      <dgm:prSet presAssocID="{E4DE72AA-C82B-4B85-AE74-7B53292EA23D}" presName="chevron6" presStyleLbl="alignNode1" presStyleIdx="5" presStyleCnt="21"/>
      <dgm:spPr/>
    </dgm:pt>
    <dgm:pt modelId="{7A030C88-4093-4349-B2C0-7D0E6F39B067}" type="pres">
      <dgm:prSet presAssocID="{E4DE72AA-C82B-4B85-AE74-7B53292EA23D}" presName="chevron7" presStyleLbl="alignNode1" presStyleIdx="6" presStyleCnt="21"/>
      <dgm:spPr/>
    </dgm:pt>
    <dgm:pt modelId="{8BC94C37-1870-4A3E-A981-D19F1C9605BA}" type="pres">
      <dgm:prSet presAssocID="{E4DE72AA-C82B-4B85-AE74-7B53292EA23D}" presName="childtext" presStyleLbl="solidFgAcc1" presStyleIdx="0" presStyleCnt="2">
        <dgm:presLayoutVars>
          <dgm:chMax/>
          <dgm:chPref val="0"/>
          <dgm:bulletEnabled val="1"/>
        </dgm:presLayoutVars>
      </dgm:prSet>
      <dgm:spPr/>
      <dgm:t>
        <a:bodyPr/>
        <a:lstStyle/>
        <a:p>
          <a:endParaRPr lang="en-US"/>
        </a:p>
      </dgm:t>
    </dgm:pt>
    <dgm:pt modelId="{821DBD3D-9762-48A0-A1E8-2073AA9765E1}" type="pres">
      <dgm:prSet presAssocID="{5E933376-E08D-4FE5-A0D1-0624AA7E2F4A}" presName="sibTrans" presStyleCnt="0"/>
      <dgm:spPr/>
    </dgm:pt>
    <dgm:pt modelId="{A3DEBB1C-AC0F-4994-BDF2-02539F2FC0C1}" type="pres">
      <dgm:prSet presAssocID="{DE5826C3-F452-496C-BE04-3DD57D00B03F}" presName="parenttextcomposite" presStyleCnt="0"/>
      <dgm:spPr/>
    </dgm:pt>
    <dgm:pt modelId="{CFFF1153-C8AE-44DF-BA6E-E416ECBB8467}" type="pres">
      <dgm:prSet presAssocID="{DE5826C3-F452-496C-BE04-3DD57D00B03F}" presName="parenttext" presStyleLbl="revTx" presStyleIdx="1" presStyleCnt="3">
        <dgm:presLayoutVars>
          <dgm:chMax/>
          <dgm:chPref val="2"/>
          <dgm:bulletEnabled val="1"/>
        </dgm:presLayoutVars>
      </dgm:prSet>
      <dgm:spPr/>
      <dgm:t>
        <a:bodyPr/>
        <a:lstStyle/>
        <a:p>
          <a:endParaRPr lang="en-US"/>
        </a:p>
      </dgm:t>
    </dgm:pt>
    <dgm:pt modelId="{6995B19C-B53C-4B72-93BB-3A048DDF8C41}" type="pres">
      <dgm:prSet presAssocID="{DE5826C3-F452-496C-BE04-3DD57D00B03F}" presName="composite" presStyleCnt="0"/>
      <dgm:spPr/>
    </dgm:pt>
    <dgm:pt modelId="{1EABDBD7-AB06-43E8-AB80-E31C53E13CF4}" type="pres">
      <dgm:prSet presAssocID="{DE5826C3-F452-496C-BE04-3DD57D00B03F}" presName="chevron1" presStyleLbl="alignNode1" presStyleIdx="7" presStyleCnt="21"/>
      <dgm:spPr/>
    </dgm:pt>
    <dgm:pt modelId="{3F22FF1B-2D69-409F-BCCF-456F516CA0FD}" type="pres">
      <dgm:prSet presAssocID="{DE5826C3-F452-496C-BE04-3DD57D00B03F}" presName="chevron2" presStyleLbl="alignNode1" presStyleIdx="8" presStyleCnt="21"/>
      <dgm:spPr/>
    </dgm:pt>
    <dgm:pt modelId="{9ED8535D-7282-40DD-A700-5EB9DD410587}" type="pres">
      <dgm:prSet presAssocID="{DE5826C3-F452-496C-BE04-3DD57D00B03F}" presName="chevron3" presStyleLbl="alignNode1" presStyleIdx="9" presStyleCnt="21"/>
      <dgm:spPr/>
    </dgm:pt>
    <dgm:pt modelId="{EB58F310-9489-4A9E-B95B-933063667A1F}" type="pres">
      <dgm:prSet presAssocID="{DE5826C3-F452-496C-BE04-3DD57D00B03F}" presName="chevron4" presStyleLbl="alignNode1" presStyleIdx="10" presStyleCnt="21"/>
      <dgm:spPr/>
    </dgm:pt>
    <dgm:pt modelId="{AE90CF06-2AA9-44CB-900F-8A59571B0BEC}" type="pres">
      <dgm:prSet presAssocID="{DE5826C3-F452-496C-BE04-3DD57D00B03F}" presName="chevron5" presStyleLbl="alignNode1" presStyleIdx="11" presStyleCnt="21"/>
      <dgm:spPr/>
    </dgm:pt>
    <dgm:pt modelId="{9AA69305-0CC3-410D-9E8E-541D5D7A335A}" type="pres">
      <dgm:prSet presAssocID="{DE5826C3-F452-496C-BE04-3DD57D00B03F}" presName="chevron6" presStyleLbl="alignNode1" presStyleIdx="12" presStyleCnt="21"/>
      <dgm:spPr/>
    </dgm:pt>
    <dgm:pt modelId="{C80453EC-CEF4-4EBA-8EE3-A8A34947D29E}" type="pres">
      <dgm:prSet presAssocID="{DE5826C3-F452-496C-BE04-3DD57D00B03F}" presName="chevron7" presStyleLbl="alignNode1" presStyleIdx="13" presStyleCnt="21"/>
      <dgm:spPr/>
    </dgm:pt>
    <dgm:pt modelId="{389D2AD7-5D22-4917-AC18-9294C56D0506}" type="pres">
      <dgm:prSet presAssocID="{DE5826C3-F452-496C-BE04-3DD57D00B03F}" presName="childtext" presStyleLbl="solidFgAcc1" presStyleIdx="1" presStyleCnt="2">
        <dgm:presLayoutVars>
          <dgm:chMax/>
          <dgm:chPref val="0"/>
          <dgm:bulletEnabled val="1"/>
        </dgm:presLayoutVars>
      </dgm:prSet>
      <dgm:spPr/>
      <dgm:t>
        <a:bodyPr/>
        <a:lstStyle/>
        <a:p>
          <a:endParaRPr lang="en-US"/>
        </a:p>
      </dgm:t>
    </dgm:pt>
    <dgm:pt modelId="{2B2447E8-8363-4C58-A5BE-C831E18CE6F1}" type="pres">
      <dgm:prSet presAssocID="{0BCC74C5-F914-4D6C-8965-05FD9EBE1422}" presName="sibTrans" presStyleCnt="0"/>
      <dgm:spPr/>
    </dgm:pt>
    <dgm:pt modelId="{1C452FA1-0209-412D-87E3-CF923B8B1EB0}" type="pres">
      <dgm:prSet presAssocID="{E24D60DA-CFCA-4560-A2A7-B9FB300DD17A}" presName="parenttextcomposite" presStyleCnt="0"/>
      <dgm:spPr/>
    </dgm:pt>
    <dgm:pt modelId="{EE239138-80AE-4149-B59B-7FCC749CE0B2}" type="pres">
      <dgm:prSet presAssocID="{E24D60DA-CFCA-4560-A2A7-B9FB300DD17A}" presName="parenttext" presStyleLbl="revTx" presStyleIdx="2" presStyleCnt="3">
        <dgm:presLayoutVars>
          <dgm:chMax/>
          <dgm:chPref val="2"/>
          <dgm:bulletEnabled val="1"/>
        </dgm:presLayoutVars>
      </dgm:prSet>
      <dgm:spPr/>
      <dgm:t>
        <a:bodyPr/>
        <a:lstStyle/>
        <a:p>
          <a:endParaRPr lang="en-US"/>
        </a:p>
      </dgm:t>
    </dgm:pt>
    <dgm:pt modelId="{69E95AEB-C815-4440-AEFE-B4E6D3D5A2E5}" type="pres">
      <dgm:prSet presAssocID="{E24D60DA-CFCA-4560-A2A7-B9FB300DD17A}" presName="parallelogramComposite" presStyleCnt="0"/>
      <dgm:spPr/>
    </dgm:pt>
    <dgm:pt modelId="{22161FEF-8E5E-4CF7-82B6-2789ED31799A}" type="pres">
      <dgm:prSet presAssocID="{E24D60DA-CFCA-4560-A2A7-B9FB300DD17A}" presName="parallelogram1" presStyleLbl="alignNode1" presStyleIdx="14" presStyleCnt="21"/>
      <dgm:spPr/>
    </dgm:pt>
    <dgm:pt modelId="{126EA17B-38DC-4DF9-82DF-6D767EB9384B}" type="pres">
      <dgm:prSet presAssocID="{E24D60DA-CFCA-4560-A2A7-B9FB300DD17A}" presName="parallelogram2" presStyleLbl="alignNode1" presStyleIdx="15" presStyleCnt="21"/>
      <dgm:spPr/>
    </dgm:pt>
    <dgm:pt modelId="{A5387241-1A30-451D-A47E-2F17ACD8AB4F}" type="pres">
      <dgm:prSet presAssocID="{E24D60DA-CFCA-4560-A2A7-B9FB300DD17A}" presName="parallelogram3" presStyleLbl="alignNode1" presStyleIdx="16" presStyleCnt="21"/>
      <dgm:spPr/>
    </dgm:pt>
    <dgm:pt modelId="{2778B33F-CD1A-43BD-BE64-368726382B32}" type="pres">
      <dgm:prSet presAssocID="{E24D60DA-CFCA-4560-A2A7-B9FB300DD17A}" presName="parallelogram4" presStyleLbl="alignNode1" presStyleIdx="17" presStyleCnt="21"/>
      <dgm:spPr/>
    </dgm:pt>
    <dgm:pt modelId="{6322EDB6-CE71-4095-9476-1F81EDE2D87C}" type="pres">
      <dgm:prSet presAssocID="{E24D60DA-CFCA-4560-A2A7-B9FB300DD17A}" presName="parallelogram5" presStyleLbl="alignNode1" presStyleIdx="18" presStyleCnt="21"/>
      <dgm:spPr/>
    </dgm:pt>
    <dgm:pt modelId="{96CF0CC6-BD67-417C-BA36-61AA39E29E81}" type="pres">
      <dgm:prSet presAssocID="{E24D60DA-CFCA-4560-A2A7-B9FB300DD17A}" presName="parallelogram6" presStyleLbl="alignNode1" presStyleIdx="19" presStyleCnt="21"/>
      <dgm:spPr/>
    </dgm:pt>
    <dgm:pt modelId="{2D8E8D7C-1C48-4ADA-A529-6F8CFCD336A7}" type="pres">
      <dgm:prSet presAssocID="{E24D60DA-CFCA-4560-A2A7-B9FB300DD17A}" presName="parallelogram7" presStyleLbl="alignNode1" presStyleIdx="20" presStyleCnt="21"/>
      <dgm:spPr/>
    </dgm:pt>
  </dgm:ptLst>
  <dgm:cxnLst>
    <dgm:cxn modelId="{17E779E5-FA1B-45C9-9833-2E52945CF10C}" type="presOf" srcId="{D1356F4B-4CAF-4CE3-B943-075573E3EFC1}" destId="{389D2AD7-5D22-4917-AC18-9294C56D0506}" srcOrd="0" destOrd="0" presId="urn:microsoft.com/office/officeart/2008/layout/VerticalAccentList"/>
    <dgm:cxn modelId="{313ACFFA-1417-4452-BB76-FDB261A41408}" srcId="{4D47B308-52D3-407E-8B72-B8C354D76782}" destId="{DE5826C3-F452-496C-BE04-3DD57D00B03F}" srcOrd="1" destOrd="0" parTransId="{584931DF-8B2A-47B5-B2BE-EBE72D8B13AE}" sibTransId="{0BCC74C5-F914-4D6C-8965-05FD9EBE1422}"/>
    <dgm:cxn modelId="{49E98443-7911-44E4-94A6-A53C51B8BE04}" srcId="{4D47B308-52D3-407E-8B72-B8C354D76782}" destId="{E4DE72AA-C82B-4B85-AE74-7B53292EA23D}" srcOrd="0" destOrd="0" parTransId="{60FA6D91-9864-49D5-861B-FD305496B500}" sibTransId="{5E933376-E08D-4FE5-A0D1-0624AA7E2F4A}"/>
    <dgm:cxn modelId="{6B6C11DE-9A93-4400-A9BD-7CFE936D66A6}" type="presOf" srcId="{4D47B308-52D3-407E-8B72-B8C354D76782}" destId="{05FC4169-347F-4C13-9BF5-68179588AD7E}" srcOrd="0" destOrd="0" presId="urn:microsoft.com/office/officeart/2008/layout/VerticalAccentList"/>
    <dgm:cxn modelId="{71E5878B-A717-4B16-9971-AAB2C25DF6A8}" srcId="{DE5826C3-F452-496C-BE04-3DD57D00B03F}" destId="{D1356F4B-4CAF-4CE3-B943-075573E3EFC1}" srcOrd="0" destOrd="0" parTransId="{9BE752D7-31CD-4027-AA2B-873C9DDAACA9}" sibTransId="{9A2E3390-5899-4626-8365-0451E13533E0}"/>
    <dgm:cxn modelId="{2CD27B1E-C609-4360-8E75-DB35D030FDB0}" srcId="{4D47B308-52D3-407E-8B72-B8C354D76782}" destId="{E24D60DA-CFCA-4560-A2A7-B9FB300DD17A}" srcOrd="2" destOrd="0" parTransId="{E069EC59-1DEE-4753-8C9E-63075AAE055B}" sibTransId="{2C6F9993-CD2A-400D-A8EE-5AC15C2EDCFB}"/>
    <dgm:cxn modelId="{5218F943-A3A5-4D5D-B5CC-8B4B16DC7E3C}" type="presOf" srcId="{E24D60DA-CFCA-4560-A2A7-B9FB300DD17A}" destId="{EE239138-80AE-4149-B59B-7FCC749CE0B2}" srcOrd="0" destOrd="0" presId="urn:microsoft.com/office/officeart/2008/layout/VerticalAccentList"/>
    <dgm:cxn modelId="{0CB58EAB-2FF6-4E9D-91BE-43FC9B982028}" type="presOf" srcId="{E4DE72AA-C82B-4B85-AE74-7B53292EA23D}" destId="{C9E096FE-74DB-4BA9-9F77-18D6F69961B6}" srcOrd="0" destOrd="0" presId="urn:microsoft.com/office/officeart/2008/layout/VerticalAccentList"/>
    <dgm:cxn modelId="{788682B0-D12A-4C2A-84B8-78A80A6513C6}" srcId="{E4DE72AA-C82B-4B85-AE74-7B53292EA23D}" destId="{536D2FDD-BEF6-45E0-923B-DE7F65408445}" srcOrd="0" destOrd="0" parTransId="{D0B5D127-1585-40D6-8476-18EFE520F197}" sibTransId="{CDC4154F-4F0B-42C9-ABC3-6911F3AFE6DD}"/>
    <dgm:cxn modelId="{9E714985-08E7-4F9C-9851-D69DD5A062CD}" type="presOf" srcId="{536D2FDD-BEF6-45E0-923B-DE7F65408445}" destId="{8BC94C37-1870-4A3E-A981-D19F1C9605BA}" srcOrd="0" destOrd="0" presId="urn:microsoft.com/office/officeart/2008/layout/VerticalAccentList"/>
    <dgm:cxn modelId="{C5B1AD37-25BB-4110-90BB-CC460DC44BAC}" type="presOf" srcId="{DE5826C3-F452-496C-BE04-3DD57D00B03F}" destId="{CFFF1153-C8AE-44DF-BA6E-E416ECBB8467}" srcOrd="0" destOrd="0" presId="urn:microsoft.com/office/officeart/2008/layout/VerticalAccentList"/>
    <dgm:cxn modelId="{EC7A6C7F-565A-4832-88E4-37E704577195}" type="presParOf" srcId="{05FC4169-347F-4C13-9BF5-68179588AD7E}" destId="{35C90AD6-ACE3-4934-8A29-26BBD399BA70}" srcOrd="0" destOrd="0" presId="urn:microsoft.com/office/officeart/2008/layout/VerticalAccentList"/>
    <dgm:cxn modelId="{5F7380D9-AA1E-40EB-A902-DDC349850799}" type="presParOf" srcId="{35C90AD6-ACE3-4934-8A29-26BBD399BA70}" destId="{C9E096FE-74DB-4BA9-9F77-18D6F69961B6}" srcOrd="0" destOrd="0" presId="urn:microsoft.com/office/officeart/2008/layout/VerticalAccentList"/>
    <dgm:cxn modelId="{16E34A3A-4F32-4D6A-B18D-808C55ACC9B8}" type="presParOf" srcId="{05FC4169-347F-4C13-9BF5-68179588AD7E}" destId="{2C921398-33DF-43A5-9D1F-CC5DF7F90859}" srcOrd="1" destOrd="0" presId="urn:microsoft.com/office/officeart/2008/layout/VerticalAccentList"/>
    <dgm:cxn modelId="{377F1301-7B04-4373-B335-EFECA7C35CBF}" type="presParOf" srcId="{2C921398-33DF-43A5-9D1F-CC5DF7F90859}" destId="{0F55B9F7-CF9C-4957-AC3F-145FB8CA8B8B}" srcOrd="0" destOrd="0" presId="urn:microsoft.com/office/officeart/2008/layout/VerticalAccentList"/>
    <dgm:cxn modelId="{FF718C78-6006-4878-9DF2-9AEF65B62F17}" type="presParOf" srcId="{2C921398-33DF-43A5-9D1F-CC5DF7F90859}" destId="{1344840A-8CF8-4A16-BFFB-DFB0CC751320}" srcOrd="1" destOrd="0" presId="urn:microsoft.com/office/officeart/2008/layout/VerticalAccentList"/>
    <dgm:cxn modelId="{BEC06802-08E5-4FAD-9C96-6FDCA2787483}" type="presParOf" srcId="{2C921398-33DF-43A5-9D1F-CC5DF7F90859}" destId="{61DF795C-F932-47A7-A794-27830871464E}" srcOrd="2" destOrd="0" presId="urn:microsoft.com/office/officeart/2008/layout/VerticalAccentList"/>
    <dgm:cxn modelId="{CE0EF4CF-82FD-45B6-ACD8-6D7DD4690BE0}" type="presParOf" srcId="{2C921398-33DF-43A5-9D1F-CC5DF7F90859}" destId="{B44A2CE8-7AF2-4BBB-9998-9AD33C9D4B15}" srcOrd="3" destOrd="0" presId="urn:microsoft.com/office/officeart/2008/layout/VerticalAccentList"/>
    <dgm:cxn modelId="{687060B6-7445-4B6F-8FCC-9DC4FAE7E000}" type="presParOf" srcId="{2C921398-33DF-43A5-9D1F-CC5DF7F90859}" destId="{060238B7-476C-4A2F-A49E-DEEE2C96110F}" srcOrd="4" destOrd="0" presId="urn:microsoft.com/office/officeart/2008/layout/VerticalAccentList"/>
    <dgm:cxn modelId="{E53104E2-C707-4DBC-868C-A42512802C7B}" type="presParOf" srcId="{2C921398-33DF-43A5-9D1F-CC5DF7F90859}" destId="{56ACC487-1569-4F92-ACE5-335DCD686E49}" srcOrd="5" destOrd="0" presId="urn:microsoft.com/office/officeart/2008/layout/VerticalAccentList"/>
    <dgm:cxn modelId="{3DB39E18-6E0F-4621-A5FC-A51FD7A25055}" type="presParOf" srcId="{2C921398-33DF-43A5-9D1F-CC5DF7F90859}" destId="{7A030C88-4093-4349-B2C0-7D0E6F39B067}" srcOrd="6" destOrd="0" presId="urn:microsoft.com/office/officeart/2008/layout/VerticalAccentList"/>
    <dgm:cxn modelId="{AA22B9A4-E1C8-46D4-8A81-E0B5A8494471}" type="presParOf" srcId="{2C921398-33DF-43A5-9D1F-CC5DF7F90859}" destId="{8BC94C37-1870-4A3E-A981-D19F1C9605BA}" srcOrd="7" destOrd="0" presId="urn:microsoft.com/office/officeart/2008/layout/VerticalAccentList"/>
    <dgm:cxn modelId="{50A01476-8286-4BE2-8AAC-B20D44803F3B}" type="presParOf" srcId="{05FC4169-347F-4C13-9BF5-68179588AD7E}" destId="{821DBD3D-9762-48A0-A1E8-2073AA9765E1}" srcOrd="2" destOrd="0" presId="urn:microsoft.com/office/officeart/2008/layout/VerticalAccentList"/>
    <dgm:cxn modelId="{3515E9C3-9ADC-4DB8-BA74-31AE9D9EBDA1}" type="presParOf" srcId="{05FC4169-347F-4C13-9BF5-68179588AD7E}" destId="{A3DEBB1C-AC0F-4994-BDF2-02539F2FC0C1}" srcOrd="3" destOrd="0" presId="urn:microsoft.com/office/officeart/2008/layout/VerticalAccentList"/>
    <dgm:cxn modelId="{E0EAD497-9723-4214-8337-768705201DF0}" type="presParOf" srcId="{A3DEBB1C-AC0F-4994-BDF2-02539F2FC0C1}" destId="{CFFF1153-C8AE-44DF-BA6E-E416ECBB8467}" srcOrd="0" destOrd="0" presId="urn:microsoft.com/office/officeart/2008/layout/VerticalAccentList"/>
    <dgm:cxn modelId="{948462AD-F0DA-41A3-BB13-BD4E9AC085DB}" type="presParOf" srcId="{05FC4169-347F-4C13-9BF5-68179588AD7E}" destId="{6995B19C-B53C-4B72-93BB-3A048DDF8C41}" srcOrd="4" destOrd="0" presId="urn:microsoft.com/office/officeart/2008/layout/VerticalAccentList"/>
    <dgm:cxn modelId="{F319CFC2-8B48-401E-A6B9-2FB3CC85D720}" type="presParOf" srcId="{6995B19C-B53C-4B72-93BB-3A048DDF8C41}" destId="{1EABDBD7-AB06-43E8-AB80-E31C53E13CF4}" srcOrd="0" destOrd="0" presId="urn:microsoft.com/office/officeart/2008/layout/VerticalAccentList"/>
    <dgm:cxn modelId="{3CE59CB0-4543-4828-831F-7EC22DBA2E88}" type="presParOf" srcId="{6995B19C-B53C-4B72-93BB-3A048DDF8C41}" destId="{3F22FF1B-2D69-409F-BCCF-456F516CA0FD}" srcOrd="1" destOrd="0" presId="urn:microsoft.com/office/officeart/2008/layout/VerticalAccentList"/>
    <dgm:cxn modelId="{CC6B886B-BC93-4DBE-8275-D623D561569B}" type="presParOf" srcId="{6995B19C-B53C-4B72-93BB-3A048DDF8C41}" destId="{9ED8535D-7282-40DD-A700-5EB9DD410587}" srcOrd="2" destOrd="0" presId="urn:microsoft.com/office/officeart/2008/layout/VerticalAccentList"/>
    <dgm:cxn modelId="{37558557-AE9A-4D8F-8B27-B4527E961E56}" type="presParOf" srcId="{6995B19C-B53C-4B72-93BB-3A048DDF8C41}" destId="{EB58F310-9489-4A9E-B95B-933063667A1F}" srcOrd="3" destOrd="0" presId="urn:microsoft.com/office/officeart/2008/layout/VerticalAccentList"/>
    <dgm:cxn modelId="{284B2220-1794-43B4-85D8-3A8E62BABA94}" type="presParOf" srcId="{6995B19C-B53C-4B72-93BB-3A048DDF8C41}" destId="{AE90CF06-2AA9-44CB-900F-8A59571B0BEC}" srcOrd="4" destOrd="0" presId="urn:microsoft.com/office/officeart/2008/layout/VerticalAccentList"/>
    <dgm:cxn modelId="{95805600-6589-4BB1-894D-16E018D9C225}" type="presParOf" srcId="{6995B19C-B53C-4B72-93BB-3A048DDF8C41}" destId="{9AA69305-0CC3-410D-9E8E-541D5D7A335A}" srcOrd="5" destOrd="0" presId="urn:microsoft.com/office/officeart/2008/layout/VerticalAccentList"/>
    <dgm:cxn modelId="{C5CD5B84-B9CA-42CA-84A9-8E14E3022CA5}" type="presParOf" srcId="{6995B19C-B53C-4B72-93BB-3A048DDF8C41}" destId="{C80453EC-CEF4-4EBA-8EE3-A8A34947D29E}" srcOrd="6" destOrd="0" presId="urn:microsoft.com/office/officeart/2008/layout/VerticalAccentList"/>
    <dgm:cxn modelId="{C7033FC0-5DC6-4BE9-9481-2249CD274E76}" type="presParOf" srcId="{6995B19C-B53C-4B72-93BB-3A048DDF8C41}" destId="{389D2AD7-5D22-4917-AC18-9294C56D0506}" srcOrd="7" destOrd="0" presId="urn:microsoft.com/office/officeart/2008/layout/VerticalAccentList"/>
    <dgm:cxn modelId="{72330118-6EB7-4155-8E81-4389BF7160B6}" type="presParOf" srcId="{05FC4169-347F-4C13-9BF5-68179588AD7E}" destId="{2B2447E8-8363-4C58-A5BE-C831E18CE6F1}" srcOrd="5" destOrd="0" presId="urn:microsoft.com/office/officeart/2008/layout/VerticalAccentList"/>
    <dgm:cxn modelId="{321FF8AB-FBA4-43B5-924F-CD750D017176}" type="presParOf" srcId="{05FC4169-347F-4C13-9BF5-68179588AD7E}" destId="{1C452FA1-0209-412D-87E3-CF923B8B1EB0}" srcOrd="6" destOrd="0" presId="urn:microsoft.com/office/officeart/2008/layout/VerticalAccentList"/>
    <dgm:cxn modelId="{D157D971-C692-4668-8D48-01078964B1E7}" type="presParOf" srcId="{1C452FA1-0209-412D-87E3-CF923B8B1EB0}" destId="{EE239138-80AE-4149-B59B-7FCC749CE0B2}" srcOrd="0" destOrd="0" presId="urn:microsoft.com/office/officeart/2008/layout/VerticalAccentList"/>
    <dgm:cxn modelId="{ABD320D3-3AD6-411C-9284-44C12D518ABC}" type="presParOf" srcId="{05FC4169-347F-4C13-9BF5-68179588AD7E}" destId="{69E95AEB-C815-4440-AEFE-B4E6D3D5A2E5}" srcOrd="7" destOrd="0" presId="urn:microsoft.com/office/officeart/2008/layout/VerticalAccentList"/>
    <dgm:cxn modelId="{2C31D024-A3E2-4620-9F78-C2656218D253}" type="presParOf" srcId="{69E95AEB-C815-4440-AEFE-B4E6D3D5A2E5}" destId="{22161FEF-8E5E-4CF7-82B6-2789ED31799A}" srcOrd="0" destOrd="0" presId="urn:microsoft.com/office/officeart/2008/layout/VerticalAccentList"/>
    <dgm:cxn modelId="{51C7B677-5E48-4139-9306-B62D782BF455}" type="presParOf" srcId="{69E95AEB-C815-4440-AEFE-B4E6D3D5A2E5}" destId="{126EA17B-38DC-4DF9-82DF-6D767EB9384B}" srcOrd="1" destOrd="0" presId="urn:microsoft.com/office/officeart/2008/layout/VerticalAccentList"/>
    <dgm:cxn modelId="{DBFCFC58-F3EB-4923-AC0C-A8483B224E6D}" type="presParOf" srcId="{69E95AEB-C815-4440-AEFE-B4E6D3D5A2E5}" destId="{A5387241-1A30-451D-A47E-2F17ACD8AB4F}" srcOrd="2" destOrd="0" presId="urn:microsoft.com/office/officeart/2008/layout/VerticalAccentList"/>
    <dgm:cxn modelId="{AC5C0B8A-F164-4E6A-B9C0-5FF67126E83B}" type="presParOf" srcId="{69E95AEB-C815-4440-AEFE-B4E6D3D5A2E5}" destId="{2778B33F-CD1A-43BD-BE64-368726382B32}" srcOrd="3" destOrd="0" presId="urn:microsoft.com/office/officeart/2008/layout/VerticalAccentList"/>
    <dgm:cxn modelId="{652D0171-0824-4913-8B3D-9F4796F9C2AC}" type="presParOf" srcId="{69E95AEB-C815-4440-AEFE-B4E6D3D5A2E5}" destId="{6322EDB6-CE71-4095-9476-1F81EDE2D87C}" srcOrd="4" destOrd="0" presId="urn:microsoft.com/office/officeart/2008/layout/VerticalAccentList"/>
    <dgm:cxn modelId="{F9BB2D98-12E6-41F2-98B1-A6BEE5C7549A}" type="presParOf" srcId="{69E95AEB-C815-4440-AEFE-B4E6D3D5A2E5}" destId="{96CF0CC6-BD67-417C-BA36-61AA39E29E81}" srcOrd="5" destOrd="0" presId="urn:microsoft.com/office/officeart/2008/layout/VerticalAccentList"/>
    <dgm:cxn modelId="{27B50F75-FB9E-4AF4-9FA9-0B233407E123}" type="presParOf" srcId="{69E95AEB-C815-4440-AEFE-B4E6D3D5A2E5}" destId="{2D8E8D7C-1C48-4ADA-A529-6F8CFCD336A7}" srcOrd="6" destOrd="0" presId="urn:microsoft.com/office/officeart/2008/layout/VerticalAccent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4155F0-FD62-4F68-A7FC-E74EDC615F21}"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188A58CE-0A3F-4C4B-8446-085DAE8EEE65}">
      <dgm:prSet phldrT="[Text]" custT="1"/>
      <dgm:spPr/>
      <dgm:t>
        <a:bodyPr/>
        <a:lstStyle/>
        <a:p>
          <a:pPr algn="l"/>
          <a:r>
            <a:rPr lang="en-US" sz="2800" b="1" dirty="0" smtClean="0">
              <a:solidFill>
                <a:srgbClr val="00B0F0"/>
              </a:solidFill>
            </a:rPr>
            <a:t>       Classes/Instruction</a:t>
          </a:r>
          <a:endParaRPr lang="en-US" sz="2800" b="1" dirty="0">
            <a:solidFill>
              <a:srgbClr val="00B0F0"/>
            </a:solidFill>
          </a:endParaRPr>
        </a:p>
      </dgm:t>
    </dgm:pt>
    <dgm:pt modelId="{1ED701CA-D97B-42BB-9681-24A8DE4F0D7C}" type="parTrans" cxnId="{D7279351-4E31-4110-822D-6FA63C55083E}">
      <dgm:prSet/>
      <dgm:spPr/>
      <dgm:t>
        <a:bodyPr/>
        <a:lstStyle/>
        <a:p>
          <a:pPr algn="ctr"/>
          <a:endParaRPr lang="en-US" b="1">
            <a:solidFill>
              <a:srgbClr val="00B0F0"/>
            </a:solidFill>
          </a:endParaRPr>
        </a:p>
      </dgm:t>
    </dgm:pt>
    <dgm:pt modelId="{9845A9AF-E3B1-4CB4-8388-11A56A0FF62F}" type="sibTrans" cxnId="{D7279351-4E31-4110-822D-6FA63C55083E}">
      <dgm:prSet/>
      <dgm:spPr/>
      <dgm:t>
        <a:bodyPr/>
        <a:lstStyle/>
        <a:p>
          <a:pPr algn="ctr"/>
          <a:endParaRPr lang="en-US" b="1">
            <a:solidFill>
              <a:srgbClr val="00B0F0"/>
            </a:solidFill>
          </a:endParaRPr>
        </a:p>
      </dgm:t>
    </dgm:pt>
    <dgm:pt modelId="{70D958FF-4BE9-4C08-B419-17FE73A4CC83}">
      <dgm:prSet phldrT="[Text]" custT="1"/>
      <dgm:spPr/>
      <dgm:t>
        <a:bodyPr/>
        <a:lstStyle/>
        <a:p>
          <a:pPr algn="ctr"/>
          <a:r>
            <a:rPr lang="en-US" sz="1800" b="1" dirty="0" smtClean="0">
              <a:solidFill>
                <a:srgbClr val="00B0F0"/>
              </a:solidFill>
            </a:rPr>
            <a:t>Performance</a:t>
          </a:r>
          <a:endParaRPr lang="en-US" sz="1800" b="1" dirty="0">
            <a:solidFill>
              <a:srgbClr val="00B0F0"/>
            </a:solidFill>
          </a:endParaRPr>
        </a:p>
      </dgm:t>
    </dgm:pt>
    <dgm:pt modelId="{4F71AA14-CADC-4861-9545-5F6E1192E1C5}" type="parTrans" cxnId="{26822916-2215-4B8D-85D3-5EFC159882E4}">
      <dgm:prSet/>
      <dgm:spPr/>
      <dgm:t>
        <a:bodyPr/>
        <a:lstStyle/>
        <a:p>
          <a:pPr algn="ctr"/>
          <a:endParaRPr lang="en-US" b="1">
            <a:solidFill>
              <a:srgbClr val="00B0F0"/>
            </a:solidFill>
          </a:endParaRPr>
        </a:p>
      </dgm:t>
    </dgm:pt>
    <dgm:pt modelId="{A87FC7BA-5DE2-4C25-B485-EDAEF729B49A}" type="sibTrans" cxnId="{26822916-2215-4B8D-85D3-5EFC159882E4}">
      <dgm:prSet/>
      <dgm:spPr/>
      <dgm:t>
        <a:bodyPr/>
        <a:lstStyle/>
        <a:p>
          <a:pPr algn="ctr"/>
          <a:endParaRPr lang="en-US" b="1">
            <a:solidFill>
              <a:srgbClr val="00B0F0"/>
            </a:solidFill>
          </a:endParaRPr>
        </a:p>
      </dgm:t>
    </dgm:pt>
    <dgm:pt modelId="{AD35D9F5-3585-499F-9F50-3A56A254A9E7}">
      <dgm:prSet phldrT="[Text]" custT="1"/>
      <dgm:spPr/>
      <dgm:t>
        <a:bodyPr/>
        <a:lstStyle/>
        <a:p>
          <a:pPr algn="ctr"/>
          <a:r>
            <a:rPr lang="en-US" sz="1800" b="1" dirty="0" smtClean="0">
              <a:solidFill>
                <a:srgbClr val="00B0F0"/>
              </a:solidFill>
            </a:rPr>
            <a:t>ACFT Movements</a:t>
          </a:r>
          <a:endParaRPr lang="en-US" sz="1800" b="1" dirty="0">
            <a:solidFill>
              <a:srgbClr val="00B0F0"/>
            </a:solidFill>
          </a:endParaRPr>
        </a:p>
      </dgm:t>
    </dgm:pt>
    <dgm:pt modelId="{E6A2940D-E52F-46C2-9585-5762EBDB472D}" type="parTrans" cxnId="{A76AC9CA-D02B-4D91-A905-78F52174957D}">
      <dgm:prSet/>
      <dgm:spPr/>
      <dgm:t>
        <a:bodyPr/>
        <a:lstStyle/>
        <a:p>
          <a:pPr algn="ctr"/>
          <a:endParaRPr lang="en-US" b="1">
            <a:solidFill>
              <a:srgbClr val="00B0F0"/>
            </a:solidFill>
          </a:endParaRPr>
        </a:p>
      </dgm:t>
    </dgm:pt>
    <dgm:pt modelId="{CF332F50-46DD-4B10-B889-D47646151CAC}" type="sibTrans" cxnId="{A76AC9CA-D02B-4D91-A905-78F52174957D}">
      <dgm:prSet/>
      <dgm:spPr/>
      <dgm:t>
        <a:bodyPr/>
        <a:lstStyle/>
        <a:p>
          <a:pPr algn="ctr"/>
          <a:endParaRPr lang="en-US" b="1">
            <a:solidFill>
              <a:srgbClr val="00B0F0"/>
            </a:solidFill>
          </a:endParaRPr>
        </a:p>
      </dgm:t>
    </dgm:pt>
    <dgm:pt modelId="{8CBCF609-C6A1-4835-B6A1-EAB9DDE77D0D}">
      <dgm:prSet phldrT="[Text]" custT="1"/>
      <dgm:spPr/>
      <dgm:t>
        <a:bodyPr/>
        <a:lstStyle/>
        <a:p>
          <a:pPr algn="ctr"/>
          <a:r>
            <a:rPr lang="en-US" sz="1800" b="1" dirty="0" smtClean="0">
              <a:solidFill>
                <a:srgbClr val="00B0F0"/>
              </a:solidFill>
            </a:rPr>
            <a:t>Healthy Sleep Habits</a:t>
          </a:r>
          <a:endParaRPr lang="en-US" sz="1800" b="1" dirty="0">
            <a:solidFill>
              <a:srgbClr val="00B0F0"/>
            </a:solidFill>
          </a:endParaRPr>
        </a:p>
      </dgm:t>
    </dgm:pt>
    <dgm:pt modelId="{4F12D300-233B-4D8C-81C3-4E5E6EC27F87}" type="parTrans" cxnId="{2C40BFC4-A8A2-48E6-9652-DD5304FE22A0}">
      <dgm:prSet/>
      <dgm:spPr/>
      <dgm:t>
        <a:bodyPr/>
        <a:lstStyle/>
        <a:p>
          <a:pPr algn="ctr"/>
          <a:endParaRPr lang="en-US" b="1">
            <a:solidFill>
              <a:srgbClr val="00B0F0"/>
            </a:solidFill>
          </a:endParaRPr>
        </a:p>
      </dgm:t>
    </dgm:pt>
    <dgm:pt modelId="{FE39D49F-468D-4E83-A22F-6618638CB0EE}" type="sibTrans" cxnId="{2C40BFC4-A8A2-48E6-9652-DD5304FE22A0}">
      <dgm:prSet/>
      <dgm:spPr/>
      <dgm:t>
        <a:bodyPr/>
        <a:lstStyle/>
        <a:p>
          <a:pPr algn="ctr"/>
          <a:endParaRPr lang="en-US" b="1">
            <a:solidFill>
              <a:srgbClr val="00B0F0"/>
            </a:solidFill>
          </a:endParaRPr>
        </a:p>
      </dgm:t>
    </dgm:pt>
    <dgm:pt modelId="{9365172C-0964-47BB-90C5-0CAA80D9BA31}">
      <dgm:prSet phldrT="[Text]" custT="1"/>
      <dgm:spPr/>
      <dgm:t>
        <a:bodyPr/>
        <a:lstStyle/>
        <a:p>
          <a:pPr algn="ctr"/>
          <a:r>
            <a:rPr lang="en-US" sz="1800" b="1" dirty="0" smtClean="0">
              <a:solidFill>
                <a:srgbClr val="00B0F0"/>
              </a:solidFill>
            </a:rPr>
            <a:t>Energy, Metabolism and Weight Loss</a:t>
          </a:r>
          <a:endParaRPr lang="en-US" sz="1800" b="1" dirty="0">
            <a:solidFill>
              <a:srgbClr val="00B0F0"/>
            </a:solidFill>
          </a:endParaRPr>
        </a:p>
      </dgm:t>
    </dgm:pt>
    <dgm:pt modelId="{88C0796E-DD06-4EDA-A3E7-22C51BC5FAAC}" type="sibTrans" cxnId="{B3B5D0F0-BE8C-46EC-987E-623BA540DACA}">
      <dgm:prSet/>
      <dgm:spPr/>
      <dgm:t>
        <a:bodyPr/>
        <a:lstStyle/>
        <a:p>
          <a:pPr algn="ctr"/>
          <a:endParaRPr lang="en-US" b="1">
            <a:solidFill>
              <a:srgbClr val="00B0F0"/>
            </a:solidFill>
          </a:endParaRPr>
        </a:p>
      </dgm:t>
    </dgm:pt>
    <dgm:pt modelId="{B6A1B8DD-C765-44ED-AE60-80EADCC470D7}" type="parTrans" cxnId="{B3B5D0F0-BE8C-46EC-987E-623BA540DACA}">
      <dgm:prSet/>
      <dgm:spPr/>
      <dgm:t>
        <a:bodyPr/>
        <a:lstStyle/>
        <a:p>
          <a:pPr algn="ctr"/>
          <a:endParaRPr lang="en-US" b="1">
            <a:solidFill>
              <a:srgbClr val="00B0F0"/>
            </a:solidFill>
          </a:endParaRPr>
        </a:p>
      </dgm:t>
    </dgm:pt>
    <dgm:pt modelId="{C9AA4EBC-36AA-46BA-80B6-D9AFA236F10E}" type="pres">
      <dgm:prSet presAssocID="{384155F0-FD62-4F68-A7FC-E74EDC615F21}" presName="Name0" presStyleCnt="0">
        <dgm:presLayoutVars>
          <dgm:chMax/>
          <dgm:chPref/>
          <dgm:dir/>
        </dgm:presLayoutVars>
      </dgm:prSet>
      <dgm:spPr/>
      <dgm:t>
        <a:bodyPr/>
        <a:lstStyle/>
        <a:p>
          <a:endParaRPr lang="en-US"/>
        </a:p>
      </dgm:t>
    </dgm:pt>
    <dgm:pt modelId="{DFA903AF-A07B-4E3F-AB2D-0C18800A1DB1}" type="pres">
      <dgm:prSet presAssocID="{188A58CE-0A3F-4C4B-8446-085DAE8EEE65}" presName="parenttextcomposite" presStyleCnt="0"/>
      <dgm:spPr/>
    </dgm:pt>
    <dgm:pt modelId="{7FA0F59E-83CE-4FA0-8297-93A57BCC6C8B}" type="pres">
      <dgm:prSet presAssocID="{188A58CE-0A3F-4C4B-8446-085DAE8EEE65}" presName="parenttext" presStyleLbl="revTx" presStyleIdx="0" presStyleCnt="3" custLinFactNeighborY="-2520">
        <dgm:presLayoutVars>
          <dgm:chMax/>
          <dgm:chPref val="2"/>
          <dgm:bulletEnabled val="1"/>
        </dgm:presLayoutVars>
      </dgm:prSet>
      <dgm:spPr/>
      <dgm:t>
        <a:bodyPr/>
        <a:lstStyle/>
        <a:p>
          <a:endParaRPr lang="en-US"/>
        </a:p>
      </dgm:t>
    </dgm:pt>
    <dgm:pt modelId="{5394AE80-B4FA-4E9B-B8AC-3B37C2C415E4}" type="pres">
      <dgm:prSet presAssocID="{188A58CE-0A3F-4C4B-8446-085DAE8EEE65}" presName="composite" presStyleCnt="0"/>
      <dgm:spPr/>
    </dgm:pt>
    <dgm:pt modelId="{D8653526-4C1C-4144-90FB-42A4F99BF52B}" type="pres">
      <dgm:prSet presAssocID="{188A58CE-0A3F-4C4B-8446-085DAE8EEE65}" presName="chevron1" presStyleLbl="alignNode1" presStyleIdx="0" presStyleCnt="21" custAng="10800000" custScaleX="81481" custScaleY="80577" custLinFactNeighborX="-29502" custLinFactNeighborY="-12480"/>
      <dgm:spPr/>
    </dgm:pt>
    <dgm:pt modelId="{89DE8A46-D2E7-4D38-BFCC-AE0D871E43B7}" type="pres">
      <dgm:prSet presAssocID="{188A58CE-0A3F-4C4B-8446-085DAE8EEE65}" presName="chevron2" presStyleLbl="alignNode1" presStyleIdx="1" presStyleCnt="21" custAng="10800000" custScaleX="81481" custScaleY="80577" custLinFactNeighborX="-42212" custLinFactNeighborY="-12480"/>
      <dgm:spPr/>
    </dgm:pt>
    <dgm:pt modelId="{A9E2EC38-6643-4D1A-A93D-D075953BF10C}" type="pres">
      <dgm:prSet presAssocID="{188A58CE-0A3F-4C4B-8446-085DAE8EEE65}" presName="chevron3" presStyleLbl="alignNode1" presStyleIdx="2" presStyleCnt="21" custAng="10800000" custScaleX="81481" custScaleY="80577" custLinFactNeighborX="-52374" custLinFactNeighborY="-12480"/>
      <dgm:spPr/>
    </dgm:pt>
    <dgm:pt modelId="{D62D09B2-6512-4CD5-B92C-54661CAE56F6}" type="pres">
      <dgm:prSet presAssocID="{188A58CE-0A3F-4C4B-8446-085DAE8EEE65}" presName="chevron4" presStyleLbl="alignNode1" presStyleIdx="3" presStyleCnt="21" custAng="10800000" custScaleX="81481" custScaleY="80577" custLinFactNeighborX="-62538" custLinFactNeighborY="-12480"/>
      <dgm:spPr/>
    </dgm:pt>
    <dgm:pt modelId="{02ACDEE5-3ABD-4C3E-998A-7DF6FBBEF419}" type="pres">
      <dgm:prSet presAssocID="{188A58CE-0A3F-4C4B-8446-085DAE8EEE65}" presName="chevron5" presStyleLbl="alignNode1" presStyleIdx="4" presStyleCnt="21" custAng="10800000" custScaleX="81481" custScaleY="80577" custLinFactNeighborX="-73549" custLinFactNeighborY="-12480"/>
      <dgm:spPr/>
    </dgm:pt>
    <dgm:pt modelId="{88922DEB-50ED-45E9-A93F-9F2812BBA9D8}" type="pres">
      <dgm:prSet presAssocID="{188A58CE-0A3F-4C4B-8446-085DAE8EEE65}" presName="chevron6" presStyleLbl="alignNode1" presStyleIdx="5" presStyleCnt="21" custAng="10800000" custScaleX="81481" custScaleY="80577" custLinFactNeighborX="-85410" custLinFactNeighborY="-12480"/>
      <dgm:spPr/>
    </dgm:pt>
    <dgm:pt modelId="{8587169B-018C-43D7-A8DF-05530D70A0B3}" type="pres">
      <dgm:prSet presAssocID="{188A58CE-0A3F-4C4B-8446-085DAE8EEE65}" presName="chevron7" presStyleLbl="alignNode1" presStyleIdx="6" presStyleCnt="21" custAng="10800000" custScaleX="77179" custScaleY="80577" custLinFactNeighborX="-98961" custLinFactNeighborY="-12480"/>
      <dgm:spPr/>
    </dgm:pt>
    <dgm:pt modelId="{3D02DB8D-B8C1-4C09-BED8-CC423DA41E8D}" type="pres">
      <dgm:prSet presAssocID="{188A58CE-0A3F-4C4B-8446-085DAE8EEE65}" presName="childtext" presStyleLbl="solidFgAcc1" presStyleIdx="0" presStyleCnt="2" custScaleX="76112" custScaleY="67411" custLinFactNeighborX="-10915" custLinFactNeighborY="-15798">
        <dgm:presLayoutVars>
          <dgm:chMax/>
          <dgm:chPref val="0"/>
          <dgm:bulletEnabled val="1"/>
        </dgm:presLayoutVars>
      </dgm:prSet>
      <dgm:spPr/>
      <dgm:t>
        <a:bodyPr/>
        <a:lstStyle/>
        <a:p>
          <a:endParaRPr lang="en-US"/>
        </a:p>
      </dgm:t>
    </dgm:pt>
    <dgm:pt modelId="{8E9C18FB-43C6-4BDF-A856-F49530E19C82}" type="pres">
      <dgm:prSet presAssocID="{9845A9AF-E3B1-4CB4-8388-11A56A0FF62F}" presName="sibTrans" presStyleCnt="0"/>
      <dgm:spPr/>
    </dgm:pt>
    <dgm:pt modelId="{2FE62DC8-86A9-4443-B531-BD8A7A400AB6}" type="pres">
      <dgm:prSet presAssocID="{AD35D9F5-3585-499F-9F50-3A56A254A9E7}" presName="parenttextcomposite" presStyleCnt="0"/>
      <dgm:spPr/>
    </dgm:pt>
    <dgm:pt modelId="{1EDD7C9A-179C-4A1F-B4EB-86D309E6DCDA}" type="pres">
      <dgm:prSet presAssocID="{AD35D9F5-3585-499F-9F50-3A56A254A9E7}" presName="parenttext" presStyleLbl="revTx" presStyleIdx="1" presStyleCnt="3" custLinFactNeighborX="-9822" custLinFactNeighborY="-30496">
        <dgm:presLayoutVars>
          <dgm:chMax/>
          <dgm:chPref val="2"/>
          <dgm:bulletEnabled val="1"/>
        </dgm:presLayoutVars>
      </dgm:prSet>
      <dgm:spPr/>
      <dgm:t>
        <a:bodyPr/>
        <a:lstStyle/>
        <a:p>
          <a:endParaRPr lang="en-US"/>
        </a:p>
      </dgm:t>
    </dgm:pt>
    <dgm:pt modelId="{8276E2A6-CDB1-4479-8A5E-CA894F6A79BF}" type="pres">
      <dgm:prSet presAssocID="{AD35D9F5-3585-499F-9F50-3A56A254A9E7}" presName="composite" presStyleCnt="0"/>
      <dgm:spPr/>
    </dgm:pt>
    <dgm:pt modelId="{C8FC769D-8B8D-4252-8AF2-6959B1D73682}" type="pres">
      <dgm:prSet presAssocID="{AD35D9F5-3585-499F-9F50-3A56A254A9E7}" presName="chevron1" presStyleLbl="alignNode1" presStyleIdx="7" presStyleCnt="21" custAng="10800000" custScaleX="81593" custScaleY="80563" custLinFactNeighborX="-29048" custLinFactNeighborY="-14078"/>
      <dgm:spPr/>
    </dgm:pt>
    <dgm:pt modelId="{79071EF7-24DB-4011-9369-CC7E526468FB}" type="pres">
      <dgm:prSet presAssocID="{AD35D9F5-3585-499F-9F50-3A56A254A9E7}" presName="chevron2" presStyleLbl="alignNode1" presStyleIdx="8" presStyleCnt="21" custAng="10800000" custScaleX="81593" custScaleY="80563" custLinFactNeighborX="-40379" custLinFactNeighborY="-14078"/>
      <dgm:spPr/>
    </dgm:pt>
    <dgm:pt modelId="{4E2F5A51-5F57-4346-AF08-F244DA89D8CC}" type="pres">
      <dgm:prSet presAssocID="{AD35D9F5-3585-499F-9F50-3A56A254A9E7}" presName="chevron3" presStyleLbl="alignNode1" presStyleIdx="9" presStyleCnt="21" custAng="10800000" custScaleX="81593" custScaleY="80563" custLinFactNeighborX="-51216" custLinFactNeighborY="-14078"/>
      <dgm:spPr/>
      <dgm:t>
        <a:bodyPr/>
        <a:lstStyle/>
        <a:p>
          <a:endParaRPr lang="en-US"/>
        </a:p>
      </dgm:t>
    </dgm:pt>
    <dgm:pt modelId="{11551D6C-F1DE-4030-A44C-665226455FF6}" type="pres">
      <dgm:prSet presAssocID="{AD35D9F5-3585-499F-9F50-3A56A254A9E7}" presName="chevron4" presStyleLbl="alignNode1" presStyleIdx="10" presStyleCnt="21" custAng="10800000" custScaleX="81593" custScaleY="80563" custLinFactNeighborX="-62042" custLinFactNeighborY="-13825"/>
      <dgm:spPr/>
      <dgm:t>
        <a:bodyPr/>
        <a:lstStyle/>
        <a:p>
          <a:endParaRPr lang="en-US"/>
        </a:p>
      </dgm:t>
    </dgm:pt>
    <dgm:pt modelId="{C29817F3-352D-4479-A472-0BDB030C96EC}" type="pres">
      <dgm:prSet presAssocID="{AD35D9F5-3585-499F-9F50-3A56A254A9E7}" presName="chevron5" presStyleLbl="alignNode1" presStyleIdx="11" presStyleCnt="21" custAng="10800000" custScaleX="81593" custScaleY="80563" custLinFactNeighborX="-71651" custLinFactNeighborY="-14078"/>
      <dgm:spPr/>
    </dgm:pt>
    <dgm:pt modelId="{CC2B5907-1B9B-464A-9C57-E4A2AF856B16}" type="pres">
      <dgm:prSet presAssocID="{AD35D9F5-3585-499F-9F50-3A56A254A9E7}" presName="chevron6" presStyleLbl="alignNode1" presStyleIdx="12" presStyleCnt="21" custAng="10800000" custScaleX="81593" custScaleY="80563" custLinFactNeighborX="-82949" custLinFactNeighborY="-15118"/>
      <dgm:spPr/>
      <dgm:t>
        <a:bodyPr/>
        <a:lstStyle/>
        <a:p>
          <a:endParaRPr lang="en-US"/>
        </a:p>
      </dgm:t>
    </dgm:pt>
    <dgm:pt modelId="{75E27B0A-68CC-4597-BDEE-365D9E253850}" type="pres">
      <dgm:prSet presAssocID="{AD35D9F5-3585-499F-9F50-3A56A254A9E7}" presName="chevron7" presStyleLbl="alignNode1" presStyleIdx="13" presStyleCnt="21" custAng="10800000" custScaleX="81593" custScaleY="80563" custLinFactNeighborX="-94266" custLinFactNeighborY="-14078"/>
      <dgm:spPr/>
      <dgm:t>
        <a:bodyPr/>
        <a:lstStyle/>
        <a:p>
          <a:endParaRPr lang="en-US"/>
        </a:p>
      </dgm:t>
    </dgm:pt>
    <dgm:pt modelId="{70AFDB61-A6BB-4605-845A-68735637008D}" type="pres">
      <dgm:prSet presAssocID="{AD35D9F5-3585-499F-9F50-3A56A254A9E7}" presName="childtext" presStyleLbl="solidFgAcc1" presStyleIdx="1" presStyleCnt="2" custScaleX="81063" custScaleY="81329" custLinFactNeighborX="-9164" custLinFactNeighborY="-22225">
        <dgm:presLayoutVars>
          <dgm:chMax/>
          <dgm:chPref val="0"/>
          <dgm:bulletEnabled val="1"/>
        </dgm:presLayoutVars>
      </dgm:prSet>
      <dgm:spPr/>
      <dgm:t>
        <a:bodyPr/>
        <a:lstStyle/>
        <a:p>
          <a:endParaRPr lang="en-US"/>
        </a:p>
      </dgm:t>
    </dgm:pt>
    <dgm:pt modelId="{14F484B5-E0DC-47CF-8C68-4687C9915857}" type="pres">
      <dgm:prSet presAssocID="{CF332F50-46DD-4B10-B889-D47646151CAC}" presName="sibTrans" presStyleCnt="0"/>
      <dgm:spPr/>
    </dgm:pt>
    <dgm:pt modelId="{D3113538-FBE2-42CC-BBAA-8B339FE09B0C}" type="pres">
      <dgm:prSet presAssocID="{8CBCF609-C6A1-4835-B6A1-EAB9DDE77D0D}" presName="parenttextcomposite" presStyleCnt="0"/>
      <dgm:spPr/>
    </dgm:pt>
    <dgm:pt modelId="{D868874B-1B8C-4507-A7BC-6A80DF9E852B}" type="pres">
      <dgm:prSet presAssocID="{8CBCF609-C6A1-4835-B6A1-EAB9DDE77D0D}" presName="parenttext" presStyleLbl="revTx" presStyleIdx="2" presStyleCnt="3" custLinFactNeighborX="-6605" custLinFactNeighborY="-46916">
        <dgm:presLayoutVars>
          <dgm:chMax/>
          <dgm:chPref val="2"/>
          <dgm:bulletEnabled val="1"/>
        </dgm:presLayoutVars>
      </dgm:prSet>
      <dgm:spPr/>
      <dgm:t>
        <a:bodyPr/>
        <a:lstStyle/>
        <a:p>
          <a:endParaRPr lang="en-US"/>
        </a:p>
      </dgm:t>
    </dgm:pt>
    <dgm:pt modelId="{3BD29502-2045-466C-B47F-F806EB33E2D4}" type="pres">
      <dgm:prSet presAssocID="{8CBCF609-C6A1-4835-B6A1-EAB9DDE77D0D}" presName="parallelogramComposite" presStyleCnt="0"/>
      <dgm:spPr/>
    </dgm:pt>
    <dgm:pt modelId="{E4A32350-75F9-414A-8446-081E5C22BF9C}" type="pres">
      <dgm:prSet presAssocID="{8CBCF609-C6A1-4835-B6A1-EAB9DDE77D0D}" presName="parallelogram1" presStyleLbl="alignNode1" presStyleIdx="14" presStyleCnt="21" custAng="0" custFlipHor="1" custScaleX="72293" custScaleY="58370" custLinFactY="-89452" custLinFactNeighborX="14921" custLinFactNeighborY="-100000"/>
      <dgm:spPr/>
    </dgm:pt>
    <dgm:pt modelId="{96F4A118-19E9-4092-80C9-4749CD7BD48F}" type="pres">
      <dgm:prSet presAssocID="{8CBCF609-C6A1-4835-B6A1-EAB9DDE77D0D}" presName="parallelogram2" presStyleLbl="alignNode1" presStyleIdx="15" presStyleCnt="21" custAng="10800000" custFlipHor="1" custScaleX="72293" custScaleY="75073" custLinFactY="-97804" custLinFactNeighborX="-7456" custLinFactNeighborY="-100000"/>
      <dgm:spPr/>
    </dgm:pt>
    <dgm:pt modelId="{D6BD98C2-E910-482A-87E8-9F3407108EC9}" type="pres">
      <dgm:prSet presAssocID="{8CBCF609-C6A1-4835-B6A1-EAB9DDE77D0D}" presName="parallelogram3" presStyleLbl="alignNode1" presStyleIdx="16" presStyleCnt="21" custAng="10800000" custFlipHor="1" custScaleX="72293" custScaleY="75073" custLinFactY="-97804" custLinFactNeighborX="-32593" custLinFactNeighborY="-100000"/>
      <dgm:spPr/>
    </dgm:pt>
    <dgm:pt modelId="{C497DC48-F7B9-43BA-983A-9FBF05E60974}" type="pres">
      <dgm:prSet presAssocID="{8CBCF609-C6A1-4835-B6A1-EAB9DDE77D0D}" presName="parallelogram4" presStyleLbl="alignNode1" presStyleIdx="17" presStyleCnt="21" custAng="10800000" custFlipHor="1" custScaleX="72293" custScaleY="75073" custLinFactY="-100000" custLinFactNeighborX="-60995" custLinFactNeighborY="-103012"/>
      <dgm:spPr/>
      <dgm:t>
        <a:bodyPr/>
        <a:lstStyle/>
        <a:p>
          <a:endParaRPr lang="en-US"/>
        </a:p>
      </dgm:t>
    </dgm:pt>
    <dgm:pt modelId="{D81A69E4-35C9-4233-B619-395CEE47783E}" type="pres">
      <dgm:prSet presAssocID="{8CBCF609-C6A1-4835-B6A1-EAB9DDE77D0D}" presName="parallelogram5" presStyleLbl="alignNode1" presStyleIdx="18" presStyleCnt="21" custAng="10800000" custFlipHor="1" custScaleX="72293" custScaleY="75073" custLinFactY="-100000" custLinFactNeighborX="-86396" custLinFactNeighborY="-104171"/>
      <dgm:spPr/>
    </dgm:pt>
    <dgm:pt modelId="{D49439F5-8687-4268-9A7A-0975D35799FA}" type="pres">
      <dgm:prSet presAssocID="{8CBCF609-C6A1-4835-B6A1-EAB9DDE77D0D}" presName="parallelogram6" presStyleLbl="alignNode1" presStyleIdx="19" presStyleCnt="21" custAng="10800000" custFlipHor="1" custScaleX="72293" custScaleY="75073" custLinFactX="-11915" custLinFactY="-100000" custLinFactNeighborX="-100000" custLinFactNeighborY="-103126"/>
      <dgm:spPr/>
    </dgm:pt>
    <dgm:pt modelId="{64BFE882-69E2-440A-98CB-6032D4EC4585}" type="pres">
      <dgm:prSet presAssocID="{8CBCF609-C6A1-4835-B6A1-EAB9DDE77D0D}" presName="parallelogram7" presStyleLbl="alignNode1" presStyleIdx="20" presStyleCnt="21" custAng="10800000" custFlipHor="1" custScaleX="72293" custScaleY="75073" custLinFactX="-38437" custLinFactY="-100000" custLinFactNeighborX="-100000" custLinFactNeighborY="-103126"/>
      <dgm:spPr/>
    </dgm:pt>
  </dgm:ptLst>
  <dgm:cxnLst>
    <dgm:cxn modelId="{2C40BFC4-A8A2-48E6-9652-DD5304FE22A0}" srcId="{384155F0-FD62-4F68-A7FC-E74EDC615F21}" destId="{8CBCF609-C6A1-4835-B6A1-EAB9DDE77D0D}" srcOrd="2" destOrd="0" parTransId="{4F12D300-233B-4D8C-81C3-4E5E6EC27F87}" sibTransId="{FE39D49F-468D-4E83-A22F-6618638CB0EE}"/>
    <dgm:cxn modelId="{8CEB5A6E-A7D8-4E19-A08C-307190E3BEB7}" type="presOf" srcId="{8CBCF609-C6A1-4835-B6A1-EAB9DDE77D0D}" destId="{D868874B-1B8C-4507-A7BC-6A80DF9E852B}" srcOrd="0" destOrd="0" presId="urn:microsoft.com/office/officeart/2008/layout/VerticalAccentList"/>
    <dgm:cxn modelId="{5AD556B0-2285-4343-AD5E-1408901B676F}" type="presOf" srcId="{9365172C-0964-47BB-90C5-0CAA80D9BA31}" destId="{70AFDB61-A6BB-4605-845A-68735637008D}" srcOrd="0" destOrd="0" presId="urn:microsoft.com/office/officeart/2008/layout/VerticalAccentList"/>
    <dgm:cxn modelId="{720D1244-994C-498B-9329-A8CA1C4255E2}" type="presOf" srcId="{70D958FF-4BE9-4C08-B419-17FE73A4CC83}" destId="{3D02DB8D-B8C1-4C09-BED8-CC423DA41E8D}" srcOrd="0" destOrd="0" presId="urn:microsoft.com/office/officeart/2008/layout/VerticalAccentList"/>
    <dgm:cxn modelId="{B3B5D0F0-BE8C-46EC-987E-623BA540DACA}" srcId="{AD35D9F5-3585-499F-9F50-3A56A254A9E7}" destId="{9365172C-0964-47BB-90C5-0CAA80D9BA31}" srcOrd="0" destOrd="0" parTransId="{B6A1B8DD-C765-44ED-AE60-80EADCC470D7}" sibTransId="{88C0796E-DD06-4EDA-A3E7-22C51BC5FAAC}"/>
    <dgm:cxn modelId="{26822916-2215-4B8D-85D3-5EFC159882E4}" srcId="{188A58CE-0A3F-4C4B-8446-085DAE8EEE65}" destId="{70D958FF-4BE9-4C08-B419-17FE73A4CC83}" srcOrd="0" destOrd="0" parTransId="{4F71AA14-CADC-4861-9545-5F6E1192E1C5}" sibTransId="{A87FC7BA-5DE2-4C25-B485-EDAEF729B49A}"/>
    <dgm:cxn modelId="{2E17A541-8080-491D-B3C3-E37E49B11531}" type="presOf" srcId="{188A58CE-0A3F-4C4B-8446-085DAE8EEE65}" destId="{7FA0F59E-83CE-4FA0-8297-93A57BCC6C8B}" srcOrd="0" destOrd="0" presId="urn:microsoft.com/office/officeart/2008/layout/VerticalAccentList"/>
    <dgm:cxn modelId="{D7279351-4E31-4110-822D-6FA63C55083E}" srcId="{384155F0-FD62-4F68-A7FC-E74EDC615F21}" destId="{188A58CE-0A3F-4C4B-8446-085DAE8EEE65}" srcOrd="0" destOrd="0" parTransId="{1ED701CA-D97B-42BB-9681-24A8DE4F0D7C}" sibTransId="{9845A9AF-E3B1-4CB4-8388-11A56A0FF62F}"/>
    <dgm:cxn modelId="{A76AC9CA-D02B-4D91-A905-78F52174957D}" srcId="{384155F0-FD62-4F68-A7FC-E74EDC615F21}" destId="{AD35D9F5-3585-499F-9F50-3A56A254A9E7}" srcOrd="1" destOrd="0" parTransId="{E6A2940D-E52F-46C2-9585-5762EBDB472D}" sibTransId="{CF332F50-46DD-4B10-B889-D47646151CAC}"/>
    <dgm:cxn modelId="{ED4AAD50-E07B-4C9C-AF56-D21E8D518C3D}" type="presOf" srcId="{384155F0-FD62-4F68-A7FC-E74EDC615F21}" destId="{C9AA4EBC-36AA-46BA-80B6-D9AFA236F10E}" srcOrd="0" destOrd="0" presId="urn:microsoft.com/office/officeart/2008/layout/VerticalAccentList"/>
    <dgm:cxn modelId="{57980493-F908-48F8-974D-A1C24E985A54}" type="presOf" srcId="{AD35D9F5-3585-499F-9F50-3A56A254A9E7}" destId="{1EDD7C9A-179C-4A1F-B4EB-86D309E6DCDA}" srcOrd="0" destOrd="0" presId="urn:microsoft.com/office/officeart/2008/layout/VerticalAccentList"/>
    <dgm:cxn modelId="{D6C7AC0D-4389-4312-9D91-FC1DA0D1CAD9}" type="presParOf" srcId="{C9AA4EBC-36AA-46BA-80B6-D9AFA236F10E}" destId="{DFA903AF-A07B-4E3F-AB2D-0C18800A1DB1}" srcOrd="0" destOrd="0" presId="urn:microsoft.com/office/officeart/2008/layout/VerticalAccentList"/>
    <dgm:cxn modelId="{E1E16E59-E2B7-45A3-8807-7FD12348C073}" type="presParOf" srcId="{DFA903AF-A07B-4E3F-AB2D-0C18800A1DB1}" destId="{7FA0F59E-83CE-4FA0-8297-93A57BCC6C8B}" srcOrd="0" destOrd="0" presId="urn:microsoft.com/office/officeart/2008/layout/VerticalAccentList"/>
    <dgm:cxn modelId="{E8401CDD-283A-482F-B20E-877C6C2660A7}" type="presParOf" srcId="{C9AA4EBC-36AA-46BA-80B6-D9AFA236F10E}" destId="{5394AE80-B4FA-4E9B-B8AC-3B37C2C415E4}" srcOrd="1" destOrd="0" presId="urn:microsoft.com/office/officeart/2008/layout/VerticalAccentList"/>
    <dgm:cxn modelId="{1207422A-EF54-4771-938C-C2DA6023675E}" type="presParOf" srcId="{5394AE80-B4FA-4E9B-B8AC-3B37C2C415E4}" destId="{D8653526-4C1C-4144-90FB-42A4F99BF52B}" srcOrd="0" destOrd="0" presId="urn:microsoft.com/office/officeart/2008/layout/VerticalAccentList"/>
    <dgm:cxn modelId="{6E71FABE-4E87-4FC4-8E74-5C61E8680B86}" type="presParOf" srcId="{5394AE80-B4FA-4E9B-B8AC-3B37C2C415E4}" destId="{89DE8A46-D2E7-4D38-BFCC-AE0D871E43B7}" srcOrd="1" destOrd="0" presId="urn:microsoft.com/office/officeart/2008/layout/VerticalAccentList"/>
    <dgm:cxn modelId="{18F59F55-1019-4867-B784-00B8CCC003F3}" type="presParOf" srcId="{5394AE80-B4FA-4E9B-B8AC-3B37C2C415E4}" destId="{A9E2EC38-6643-4D1A-A93D-D075953BF10C}" srcOrd="2" destOrd="0" presId="urn:microsoft.com/office/officeart/2008/layout/VerticalAccentList"/>
    <dgm:cxn modelId="{1487A9B3-86E5-41B0-A31B-2072CB2C72DD}" type="presParOf" srcId="{5394AE80-B4FA-4E9B-B8AC-3B37C2C415E4}" destId="{D62D09B2-6512-4CD5-B92C-54661CAE56F6}" srcOrd="3" destOrd="0" presId="urn:microsoft.com/office/officeart/2008/layout/VerticalAccentList"/>
    <dgm:cxn modelId="{668598B8-4285-45F8-A272-D6C1A0E8FE1E}" type="presParOf" srcId="{5394AE80-B4FA-4E9B-B8AC-3B37C2C415E4}" destId="{02ACDEE5-3ABD-4C3E-998A-7DF6FBBEF419}" srcOrd="4" destOrd="0" presId="urn:microsoft.com/office/officeart/2008/layout/VerticalAccentList"/>
    <dgm:cxn modelId="{EA24E753-EFBF-4C2E-AAF9-1196AF14813A}" type="presParOf" srcId="{5394AE80-B4FA-4E9B-B8AC-3B37C2C415E4}" destId="{88922DEB-50ED-45E9-A93F-9F2812BBA9D8}" srcOrd="5" destOrd="0" presId="urn:microsoft.com/office/officeart/2008/layout/VerticalAccentList"/>
    <dgm:cxn modelId="{26C6869C-7192-4A03-A65F-6309B2343494}" type="presParOf" srcId="{5394AE80-B4FA-4E9B-B8AC-3B37C2C415E4}" destId="{8587169B-018C-43D7-A8DF-05530D70A0B3}" srcOrd="6" destOrd="0" presId="urn:microsoft.com/office/officeart/2008/layout/VerticalAccentList"/>
    <dgm:cxn modelId="{2EB3C9C2-D471-4367-9D1B-4CC9C2A85F19}" type="presParOf" srcId="{5394AE80-B4FA-4E9B-B8AC-3B37C2C415E4}" destId="{3D02DB8D-B8C1-4C09-BED8-CC423DA41E8D}" srcOrd="7" destOrd="0" presId="urn:microsoft.com/office/officeart/2008/layout/VerticalAccentList"/>
    <dgm:cxn modelId="{729B365C-411A-4269-A2F3-92AE9E195BA5}" type="presParOf" srcId="{C9AA4EBC-36AA-46BA-80B6-D9AFA236F10E}" destId="{8E9C18FB-43C6-4BDF-A856-F49530E19C82}" srcOrd="2" destOrd="0" presId="urn:microsoft.com/office/officeart/2008/layout/VerticalAccentList"/>
    <dgm:cxn modelId="{4970D812-FC55-4CEE-93F5-4234C5283D7C}" type="presParOf" srcId="{C9AA4EBC-36AA-46BA-80B6-D9AFA236F10E}" destId="{2FE62DC8-86A9-4443-B531-BD8A7A400AB6}" srcOrd="3" destOrd="0" presId="urn:microsoft.com/office/officeart/2008/layout/VerticalAccentList"/>
    <dgm:cxn modelId="{61B83A58-5575-4D88-8478-5EED2C96D892}" type="presParOf" srcId="{2FE62DC8-86A9-4443-B531-BD8A7A400AB6}" destId="{1EDD7C9A-179C-4A1F-B4EB-86D309E6DCDA}" srcOrd="0" destOrd="0" presId="urn:microsoft.com/office/officeart/2008/layout/VerticalAccentList"/>
    <dgm:cxn modelId="{41E8D658-19FD-4723-9A0A-1B16AE5BF491}" type="presParOf" srcId="{C9AA4EBC-36AA-46BA-80B6-D9AFA236F10E}" destId="{8276E2A6-CDB1-4479-8A5E-CA894F6A79BF}" srcOrd="4" destOrd="0" presId="urn:microsoft.com/office/officeart/2008/layout/VerticalAccentList"/>
    <dgm:cxn modelId="{9D0A0E4F-9E44-4712-9315-76455699621A}" type="presParOf" srcId="{8276E2A6-CDB1-4479-8A5E-CA894F6A79BF}" destId="{C8FC769D-8B8D-4252-8AF2-6959B1D73682}" srcOrd="0" destOrd="0" presId="urn:microsoft.com/office/officeart/2008/layout/VerticalAccentList"/>
    <dgm:cxn modelId="{3331FCD7-121C-4841-A40F-0CE883E8DB69}" type="presParOf" srcId="{8276E2A6-CDB1-4479-8A5E-CA894F6A79BF}" destId="{79071EF7-24DB-4011-9369-CC7E526468FB}" srcOrd="1" destOrd="0" presId="urn:microsoft.com/office/officeart/2008/layout/VerticalAccentList"/>
    <dgm:cxn modelId="{C8292A77-1340-4D39-856A-CB5FB08FA5D7}" type="presParOf" srcId="{8276E2A6-CDB1-4479-8A5E-CA894F6A79BF}" destId="{4E2F5A51-5F57-4346-AF08-F244DA89D8CC}" srcOrd="2" destOrd="0" presId="urn:microsoft.com/office/officeart/2008/layout/VerticalAccentList"/>
    <dgm:cxn modelId="{F46B96B2-0E40-45C4-9241-5AEAC4BB76DC}" type="presParOf" srcId="{8276E2A6-CDB1-4479-8A5E-CA894F6A79BF}" destId="{11551D6C-F1DE-4030-A44C-665226455FF6}" srcOrd="3" destOrd="0" presId="urn:microsoft.com/office/officeart/2008/layout/VerticalAccentList"/>
    <dgm:cxn modelId="{F4239F10-A3C0-4B95-822E-A7343B3BE04C}" type="presParOf" srcId="{8276E2A6-CDB1-4479-8A5E-CA894F6A79BF}" destId="{C29817F3-352D-4479-A472-0BDB030C96EC}" srcOrd="4" destOrd="0" presId="urn:microsoft.com/office/officeart/2008/layout/VerticalAccentList"/>
    <dgm:cxn modelId="{2F2F9746-E5BC-4524-9767-1035F017D8FC}" type="presParOf" srcId="{8276E2A6-CDB1-4479-8A5E-CA894F6A79BF}" destId="{CC2B5907-1B9B-464A-9C57-E4A2AF856B16}" srcOrd="5" destOrd="0" presId="urn:microsoft.com/office/officeart/2008/layout/VerticalAccentList"/>
    <dgm:cxn modelId="{B2159238-0F1C-4B91-BA76-96E9EAF0E871}" type="presParOf" srcId="{8276E2A6-CDB1-4479-8A5E-CA894F6A79BF}" destId="{75E27B0A-68CC-4597-BDEE-365D9E253850}" srcOrd="6" destOrd="0" presId="urn:microsoft.com/office/officeart/2008/layout/VerticalAccentList"/>
    <dgm:cxn modelId="{81B2C975-54F7-416D-9795-5F91F32D505A}" type="presParOf" srcId="{8276E2A6-CDB1-4479-8A5E-CA894F6A79BF}" destId="{70AFDB61-A6BB-4605-845A-68735637008D}" srcOrd="7" destOrd="0" presId="urn:microsoft.com/office/officeart/2008/layout/VerticalAccentList"/>
    <dgm:cxn modelId="{F413238A-213C-4477-91FC-A3733407BC4A}" type="presParOf" srcId="{C9AA4EBC-36AA-46BA-80B6-D9AFA236F10E}" destId="{14F484B5-E0DC-47CF-8C68-4687C9915857}" srcOrd="5" destOrd="0" presId="urn:microsoft.com/office/officeart/2008/layout/VerticalAccentList"/>
    <dgm:cxn modelId="{8707C88B-B57F-4492-98C1-235F3C3E4FED}" type="presParOf" srcId="{C9AA4EBC-36AA-46BA-80B6-D9AFA236F10E}" destId="{D3113538-FBE2-42CC-BBAA-8B339FE09B0C}" srcOrd="6" destOrd="0" presId="urn:microsoft.com/office/officeart/2008/layout/VerticalAccentList"/>
    <dgm:cxn modelId="{11A130EF-BC1D-4900-9AED-B9E652645D5C}" type="presParOf" srcId="{D3113538-FBE2-42CC-BBAA-8B339FE09B0C}" destId="{D868874B-1B8C-4507-A7BC-6A80DF9E852B}" srcOrd="0" destOrd="0" presId="urn:microsoft.com/office/officeart/2008/layout/VerticalAccentList"/>
    <dgm:cxn modelId="{58BF470C-D7A6-4E26-B350-7D51B41E124B}" type="presParOf" srcId="{C9AA4EBC-36AA-46BA-80B6-D9AFA236F10E}" destId="{3BD29502-2045-466C-B47F-F806EB33E2D4}" srcOrd="7" destOrd="0" presId="urn:microsoft.com/office/officeart/2008/layout/VerticalAccentList"/>
    <dgm:cxn modelId="{0F5B4E3C-3767-43F7-9E4F-E9B6E45D813B}" type="presParOf" srcId="{3BD29502-2045-466C-B47F-F806EB33E2D4}" destId="{E4A32350-75F9-414A-8446-081E5C22BF9C}" srcOrd="0" destOrd="0" presId="urn:microsoft.com/office/officeart/2008/layout/VerticalAccentList"/>
    <dgm:cxn modelId="{6F50C72C-70D7-4DAF-8A1D-01F468F8397A}" type="presParOf" srcId="{3BD29502-2045-466C-B47F-F806EB33E2D4}" destId="{96F4A118-19E9-4092-80C9-4749CD7BD48F}" srcOrd="1" destOrd="0" presId="urn:microsoft.com/office/officeart/2008/layout/VerticalAccentList"/>
    <dgm:cxn modelId="{2DA3305C-2F02-4D90-8ED5-07179577C2F4}" type="presParOf" srcId="{3BD29502-2045-466C-B47F-F806EB33E2D4}" destId="{D6BD98C2-E910-482A-87E8-9F3407108EC9}" srcOrd="2" destOrd="0" presId="urn:microsoft.com/office/officeart/2008/layout/VerticalAccentList"/>
    <dgm:cxn modelId="{A4F32ADE-CB68-4899-8EA8-3A4D6219E33E}" type="presParOf" srcId="{3BD29502-2045-466C-B47F-F806EB33E2D4}" destId="{C497DC48-F7B9-43BA-983A-9FBF05E60974}" srcOrd="3" destOrd="0" presId="urn:microsoft.com/office/officeart/2008/layout/VerticalAccentList"/>
    <dgm:cxn modelId="{6D44E8CE-681C-4B2F-826C-07142B019C8B}" type="presParOf" srcId="{3BD29502-2045-466C-B47F-F806EB33E2D4}" destId="{D81A69E4-35C9-4233-B619-395CEE47783E}" srcOrd="4" destOrd="0" presId="urn:microsoft.com/office/officeart/2008/layout/VerticalAccentList"/>
    <dgm:cxn modelId="{C34D5164-73E3-4AE1-9E0A-068B2E6706D0}" type="presParOf" srcId="{3BD29502-2045-466C-B47F-F806EB33E2D4}" destId="{D49439F5-8687-4268-9A7A-0975D35799FA}" srcOrd="5" destOrd="0" presId="urn:microsoft.com/office/officeart/2008/layout/VerticalAccentList"/>
    <dgm:cxn modelId="{82C9CB65-D386-4B46-9A65-45448C395A4E}" type="presParOf" srcId="{3BD29502-2045-466C-B47F-F806EB33E2D4}" destId="{64BFE882-69E2-440A-98CB-6032D4EC4585}" srcOrd="6" destOrd="0" presId="urn:microsoft.com/office/officeart/2008/layout/VerticalAccent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CBA99-741B-4EA1-A127-747776D89F37}">
      <dsp:nvSpPr>
        <dsp:cNvPr id="0" name=""/>
        <dsp:cNvSpPr/>
      </dsp:nvSpPr>
      <dsp:spPr>
        <a:xfrm>
          <a:off x="953553" y="161568"/>
          <a:ext cx="2087956" cy="2087956"/>
        </a:xfrm>
        <a:prstGeom prst="pie">
          <a:avLst>
            <a:gd name="adj1" fmla="val 16200000"/>
            <a:gd name="adj2" fmla="val 18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latin typeface="Arial Black" panose="020B0A04020102020204" pitchFamily="34" charset="0"/>
            </a:rPr>
            <a:t>HEALTH</a:t>
          </a:r>
          <a:endParaRPr lang="en-US" sz="800" kern="1200" dirty="0"/>
        </a:p>
      </dsp:txBody>
      <dsp:txXfrm>
        <a:off x="2053956" y="604016"/>
        <a:ext cx="745698" cy="621415"/>
      </dsp:txXfrm>
    </dsp:sp>
    <dsp:sp modelId="{B417322B-E7F2-4D38-A770-2E64F7270BC9}">
      <dsp:nvSpPr>
        <dsp:cNvPr id="0" name=""/>
        <dsp:cNvSpPr/>
      </dsp:nvSpPr>
      <dsp:spPr>
        <a:xfrm>
          <a:off x="910551" y="236137"/>
          <a:ext cx="2087956" cy="2087956"/>
        </a:xfrm>
        <a:prstGeom prst="pie">
          <a:avLst>
            <a:gd name="adj1" fmla="val 1800000"/>
            <a:gd name="adj2" fmla="val 90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latin typeface="Arial Black" panose="020B0A04020102020204" pitchFamily="34" charset="0"/>
            </a:rPr>
            <a:t>READINESS</a:t>
          </a:r>
          <a:endParaRPr lang="en-US" sz="800" kern="1200" dirty="0"/>
        </a:p>
      </dsp:txBody>
      <dsp:txXfrm>
        <a:off x="1407684" y="1590824"/>
        <a:ext cx="1118548" cy="546845"/>
      </dsp:txXfrm>
    </dsp:sp>
    <dsp:sp modelId="{6C5E4C70-3839-4865-BFB6-1686397BA4BA}">
      <dsp:nvSpPr>
        <dsp:cNvPr id="0" name=""/>
        <dsp:cNvSpPr/>
      </dsp:nvSpPr>
      <dsp:spPr>
        <a:xfrm>
          <a:off x="867549" y="161568"/>
          <a:ext cx="2087956" cy="2087956"/>
        </a:xfrm>
        <a:prstGeom prst="pie">
          <a:avLst>
            <a:gd name="adj1" fmla="val 90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latin typeface="Arial Black" panose="020B0A04020102020204" pitchFamily="34" charset="0"/>
            </a:rPr>
            <a:t>RESILIENCE</a:t>
          </a:r>
          <a:endParaRPr lang="en-US" sz="800" kern="1200" dirty="0"/>
        </a:p>
      </dsp:txBody>
      <dsp:txXfrm>
        <a:off x="1109404" y="604016"/>
        <a:ext cx="745698" cy="621415"/>
      </dsp:txXfrm>
    </dsp:sp>
    <dsp:sp modelId="{E58CB926-34FE-4339-9E58-28C6F032874D}">
      <dsp:nvSpPr>
        <dsp:cNvPr id="0" name=""/>
        <dsp:cNvSpPr/>
      </dsp:nvSpPr>
      <dsp:spPr>
        <a:xfrm>
          <a:off x="824471" y="32313"/>
          <a:ext cx="2346465" cy="2346465"/>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6F5A46-D134-4317-991A-65D0B50906D8}">
      <dsp:nvSpPr>
        <dsp:cNvPr id="0" name=""/>
        <dsp:cNvSpPr/>
      </dsp:nvSpPr>
      <dsp:spPr>
        <a:xfrm>
          <a:off x="781297" y="106751"/>
          <a:ext cx="2346465" cy="2346465"/>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338660-2BB1-4ADD-A621-CD694C3A2D02}">
      <dsp:nvSpPr>
        <dsp:cNvPr id="0" name=""/>
        <dsp:cNvSpPr/>
      </dsp:nvSpPr>
      <dsp:spPr>
        <a:xfrm>
          <a:off x="738122" y="32313"/>
          <a:ext cx="2346465" cy="2346465"/>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096FE-74DB-4BA9-9F77-18D6F69961B6}">
      <dsp:nvSpPr>
        <dsp:cNvPr id="0" name=""/>
        <dsp:cNvSpPr/>
      </dsp:nvSpPr>
      <dsp:spPr>
        <a:xfrm>
          <a:off x="123112" y="552"/>
          <a:ext cx="2685587" cy="244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1244600">
            <a:lnSpc>
              <a:spcPct val="90000"/>
            </a:lnSpc>
            <a:spcBef>
              <a:spcPct val="0"/>
            </a:spcBef>
            <a:spcAft>
              <a:spcPct val="35000"/>
            </a:spcAft>
          </a:pPr>
          <a:r>
            <a:rPr lang="en-US" sz="2800" b="1" kern="1200" dirty="0" smtClean="0">
              <a:solidFill>
                <a:srgbClr val="00B0F0"/>
              </a:solidFill>
            </a:rPr>
            <a:t>Testing</a:t>
          </a:r>
          <a:endParaRPr lang="en-US" sz="2800" b="1" kern="1200" dirty="0">
            <a:solidFill>
              <a:srgbClr val="00B0F0"/>
            </a:solidFill>
          </a:endParaRPr>
        </a:p>
      </dsp:txBody>
      <dsp:txXfrm>
        <a:off x="123112" y="552"/>
        <a:ext cx="2685587" cy="244144"/>
      </dsp:txXfrm>
    </dsp:sp>
    <dsp:sp modelId="{0F55B9F7-CF9C-4957-AC3F-145FB8CA8B8B}">
      <dsp:nvSpPr>
        <dsp:cNvPr id="0" name=""/>
        <dsp:cNvSpPr/>
      </dsp:nvSpPr>
      <dsp:spPr>
        <a:xfrm>
          <a:off x="123112" y="244696"/>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44840A-8CF8-4A16-BFFB-DFB0CC751320}">
      <dsp:nvSpPr>
        <dsp:cNvPr id="0" name=""/>
        <dsp:cNvSpPr/>
      </dsp:nvSpPr>
      <dsp:spPr>
        <a:xfrm>
          <a:off x="500586" y="244696"/>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DF795C-F932-47A7-A794-27830871464E}">
      <dsp:nvSpPr>
        <dsp:cNvPr id="0" name=""/>
        <dsp:cNvSpPr/>
      </dsp:nvSpPr>
      <dsp:spPr>
        <a:xfrm>
          <a:off x="878358" y="244696"/>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A2CE8-7AF2-4BBB-9998-9AD33C9D4B15}">
      <dsp:nvSpPr>
        <dsp:cNvPr id="0" name=""/>
        <dsp:cNvSpPr/>
      </dsp:nvSpPr>
      <dsp:spPr>
        <a:xfrm>
          <a:off x="1255833" y="244696"/>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0238B7-476C-4A2F-A49E-DEEE2C96110F}">
      <dsp:nvSpPr>
        <dsp:cNvPr id="0" name=""/>
        <dsp:cNvSpPr/>
      </dsp:nvSpPr>
      <dsp:spPr>
        <a:xfrm>
          <a:off x="1633605" y="244696"/>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ACC487-1569-4F92-ACE5-335DCD686E49}">
      <dsp:nvSpPr>
        <dsp:cNvPr id="0" name=""/>
        <dsp:cNvSpPr/>
      </dsp:nvSpPr>
      <dsp:spPr>
        <a:xfrm>
          <a:off x="2011079" y="244696"/>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030C88-4093-4349-B2C0-7D0E6F39B067}">
      <dsp:nvSpPr>
        <dsp:cNvPr id="0" name=""/>
        <dsp:cNvSpPr/>
      </dsp:nvSpPr>
      <dsp:spPr>
        <a:xfrm>
          <a:off x="2388852" y="244696"/>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C94C37-1870-4A3E-A981-D19F1C9605BA}">
      <dsp:nvSpPr>
        <dsp:cNvPr id="0" name=""/>
        <dsp:cNvSpPr/>
      </dsp:nvSpPr>
      <dsp:spPr>
        <a:xfrm>
          <a:off x="123112" y="294430"/>
          <a:ext cx="2720499" cy="397864"/>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B0F0"/>
              </a:solidFill>
            </a:rPr>
            <a:t>Body Composition Testing (Bod Pod)</a:t>
          </a:r>
          <a:endParaRPr lang="en-US" sz="3600" b="1" kern="1200" dirty="0">
            <a:solidFill>
              <a:srgbClr val="00B0F0"/>
            </a:solidFill>
          </a:endParaRPr>
        </a:p>
      </dsp:txBody>
      <dsp:txXfrm>
        <a:off x="123112" y="294430"/>
        <a:ext cx="2720499" cy="397864"/>
      </dsp:txXfrm>
    </dsp:sp>
    <dsp:sp modelId="{CFFF1153-C8AE-44DF-BA6E-E416ECBB8467}">
      <dsp:nvSpPr>
        <dsp:cNvPr id="0" name=""/>
        <dsp:cNvSpPr/>
      </dsp:nvSpPr>
      <dsp:spPr>
        <a:xfrm>
          <a:off x="123112" y="777346"/>
          <a:ext cx="2685587" cy="244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lvl="0" algn="ctr" defTabSz="800100">
            <a:lnSpc>
              <a:spcPct val="90000"/>
            </a:lnSpc>
            <a:spcBef>
              <a:spcPct val="0"/>
            </a:spcBef>
            <a:spcAft>
              <a:spcPct val="35000"/>
            </a:spcAft>
          </a:pPr>
          <a:r>
            <a:rPr lang="en-US" sz="1800" b="1" kern="1200" dirty="0" smtClean="0">
              <a:solidFill>
                <a:srgbClr val="00B0F0"/>
              </a:solidFill>
            </a:rPr>
            <a:t>Metabolic Testing</a:t>
          </a:r>
          <a:endParaRPr lang="en-US" sz="1800" b="1" kern="1200" dirty="0">
            <a:solidFill>
              <a:srgbClr val="00B0F0"/>
            </a:solidFill>
          </a:endParaRPr>
        </a:p>
      </dsp:txBody>
      <dsp:txXfrm>
        <a:off x="123112" y="777346"/>
        <a:ext cx="2685587" cy="244144"/>
      </dsp:txXfrm>
    </dsp:sp>
    <dsp:sp modelId="{1EABDBD7-AB06-43E8-AB80-E31C53E13CF4}">
      <dsp:nvSpPr>
        <dsp:cNvPr id="0" name=""/>
        <dsp:cNvSpPr/>
      </dsp:nvSpPr>
      <dsp:spPr>
        <a:xfrm>
          <a:off x="123112" y="1021491"/>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22FF1B-2D69-409F-BCCF-456F516CA0FD}">
      <dsp:nvSpPr>
        <dsp:cNvPr id="0" name=""/>
        <dsp:cNvSpPr/>
      </dsp:nvSpPr>
      <dsp:spPr>
        <a:xfrm>
          <a:off x="500586" y="1021491"/>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D8535D-7282-40DD-A700-5EB9DD410587}">
      <dsp:nvSpPr>
        <dsp:cNvPr id="0" name=""/>
        <dsp:cNvSpPr/>
      </dsp:nvSpPr>
      <dsp:spPr>
        <a:xfrm>
          <a:off x="878358" y="1021491"/>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58F310-9489-4A9E-B95B-933063667A1F}">
      <dsp:nvSpPr>
        <dsp:cNvPr id="0" name=""/>
        <dsp:cNvSpPr/>
      </dsp:nvSpPr>
      <dsp:spPr>
        <a:xfrm>
          <a:off x="1255833" y="1021491"/>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90CF06-2AA9-44CB-900F-8A59571B0BEC}">
      <dsp:nvSpPr>
        <dsp:cNvPr id="0" name=""/>
        <dsp:cNvSpPr/>
      </dsp:nvSpPr>
      <dsp:spPr>
        <a:xfrm>
          <a:off x="1633605" y="1021491"/>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A69305-0CC3-410D-9E8E-541D5D7A335A}">
      <dsp:nvSpPr>
        <dsp:cNvPr id="0" name=""/>
        <dsp:cNvSpPr/>
      </dsp:nvSpPr>
      <dsp:spPr>
        <a:xfrm>
          <a:off x="2011079" y="1021491"/>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0453EC-CEF4-4EBA-8EE3-A8A34947D29E}">
      <dsp:nvSpPr>
        <dsp:cNvPr id="0" name=""/>
        <dsp:cNvSpPr/>
      </dsp:nvSpPr>
      <dsp:spPr>
        <a:xfrm>
          <a:off x="2388852" y="1021491"/>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9D2AD7-5D22-4917-AC18-9294C56D0506}">
      <dsp:nvSpPr>
        <dsp:cNvPr id="0" name=""/>
        <dsp:cNvSpPr/>
      </dsp:nvSpPr>
      <dsp:spPr>
        <a:xfrm>
          <a:off x="123112" y="1071224"/>
          <a:ext cx="2720499" cy="397864"/>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B0F0"/>
              </a:solidFill>
            </a:rPr>
            <a:t>Fitness Testing (Sub Max Vo2)</a:t>
          </a:r>
          <a:endParaRPr lang="en-US" sz="1800" b="1" kern="1200" dirty="0">
            <a:solidFill>
              <a:srgbClr val="00B0F0"/>
            </a:solidFill>
          </a:endParaRPr>
        </a:p>
      </dsp:txBody>
      <dsp:txXfrm>
        <a:off x="123112" y="1071224"/>
        <a:ext cx="2720499" cy="397864"/>
      </dsp:txXfrm>
    </dsp:sp>
    <dsp:sp modelId="{EE239138-80AE-4149-B59B-7FCC749CE0B2}">
      <dsp:nvSpPr>
        <dsp:cNvPr id="0" name=""/>
        <dsp:cNvSpPr/>
      </dsp:nvSpPr>
      <dsp:spPr>
        <a:xfrm>
          <a:off x="123112" y="1554141"/>
          <a:ext cx="2685587" cy="244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lvl="0" algn="ctr" defTabSz="800100">
            <a:lnSpc>
              <a:spcPct val="90000"/>
            </a:lnSpc>
            <a:spcBef>
              <a:spcPct val="0"/>
            </a:spcBef>
            <a:spcAft>
              <a:spcPct val="35000"/>
            </a:spcAft>
          </a:pPr>
          <a:r>
            <a:rPr lang="en-US" sz="1800" b="1" kern="1200" dirty="0" smtClean="0">
              <a:solidFill>
                <a:srgbClr val="00B0F0"/>
              </a:solidFill>
            </a:rPr>
            <a:t>Exercise RX</a:t>
          </a:r>
          <a:endParaRPr lang="en-US" sz="1800" b="1" kern="1200" dirty="0">
            <a:solidFill>
              <a:srgbClr val="00B0F0"/>
            </a:solidFill>
          </a:endParaRPr>
        </a:p>
      </dsp:txBody>
      <dsp:txXfrm>
        <a:off x="123112" y="1554141"/>
        <a:ext cx="2685587" cy="244144"/>
      </dsp:txXfrm>
    </dsp:sp>
    <dsp:sp modelId="{22161FEF-8E5E-4CF7-82B6-2789ED31799A}">
      <dsp:nvSpPr>
        <dsp:cNvPr id="0" name=""/>
        <dsp:cNvSpPr/>
      </dsp:nvSpPr>
      <dsp:spPr>
        <a:xfrm>
          <a:off x="123112" y="1798285"/>
          <a:ext cx="358078" cy="59679"/>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6EA17B-38DC-4DF9-82DF-6D767EB9384B}">
      <dsp:nvSpPr>
        <dsp:cNvPr id="0" name=""/>
        <dsp:cNvSpPr/>
      </dsp:nvSpPr>
      <dsp:spPr>
        <a:xfrm>
          <a:off x="502078" y="1798285"/>
          <a:ext cx="358078" cy="59679"/>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387241-1A30-451D-A47E-2F17ACD8AB4F}">
      <dsp:nvSpPr>
        <dsp:cNvPr id="0" name=""/>
        <dsp:cNvSpPr/>
      </dsp:nvSpPr>
      <dsp:spPr>
        <a:xfrm>
          <a:off x="881044" y="1798285"/>
          <a:ext cx="358078" cy="59679"/>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78B33F-CD1A-43BD-BE64-368726382B32}">
      <dsp:nvSpPr>
        <dsp:cNvPr id="0" name=""/>
        <dsp:cNvSpPr/>
      </dsp:nvSpPr>
      <dsp:spPr>
        <a:xfrm>
          <a:off x="1260010" y="1798285"/>
          <a:ext cx="358078" cy="59679"/>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22EDB6-CE71-4095-9476-1F81EDE2D87C}">
      <dsp:nvSpPr>
        <dsp:cNvPr id="0" name=""/>
        <dsp:cNvSpPr/>
      </dsp:nvSpPr>
      <dsp:spPr>
        <a:xfrm>
          <a:off x="1638976" y="1798285"/>
          <a:ext cx="358078" cy="59679"/>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CF0CC6-BD67-417C-BA36-61AA39E29E81}">
      <dsp:nvSpPr>
        <dsp:cNvPr id="0" name=""/>
        <dsp:cNvSpPr/>
      </dsp:nvSpPr>
      <dsp:spPr>
        <a:xfrm>
          <a:off x="2017943" y="1798285"/>
          <a:ext cx="358078" cy="59679"/>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8E8D7C-1C48-4ADA-A529-6F8CFCD336A7}">
      <dsp:nvSpPr>
        <dsp:cNvPr id="0" name=""/>
        <dsp:cNvSpPr/>
      </dsp:nvSpPr>
      <dsp:spPr>
        <a:xfrm>
          <a:off x="2396909" y="1798285"/>
          <a:ext cx="358078" cy="59679"/>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0F59E-83CE-4FA0-8297-93A57BCC6C8B}">
      <dsp:nvSpPr>
        <dsp:cNvPr id="0" name=""/>
        <dsp:cNvSpPr/>
      </dsp:nvSpPr>
      <dsp:spPr>
        <a:xfrm>
          <a:off x="847977" y="0"/>
          <a:ext cx="3400076" cy="30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l" defTabSz="1244600">
            <a:lnSpc>
              <a:spcPct val="90000"/>
            </a:lnSpc>
            <a:spcBef>
              <a:spcPct val="0"/>
            </a:spcBef>
            <a:spcAft>
              <a:spcPct val="35000"/>
            </a:spcAft>
          </a:pPr>
          <a:r>
            <a:rPr lang="en-US" sz="2800" b="1" kern="1200" dirty="0" smtClean="0">
              <a:solidFill>
                <a:srgbClr val="00B0F0"/>
              </a:solidFill>
            </a:rPr>
            <a:t>       Classes/Instruction</a:t>
          </a:r>
          <a:endParaRPr lang="en-US" sz="2800" b="1" kern="1200" dirty="0">
            <a:solidFill>
              <a:srgbClr val="00B0F0"/>
            </a:solidFill>
          </a:endParaRPr>
        </a:p>
      </dsp:txBody>
      <dsp:txXfrm>
        <a:off x="847977" y="0"/>
        <a:ext cx="3400076" cy="309097"/>
      </dsp:txXfrm>
    </dsp:sp>
    <dsp:sp modelId="{D8653526-4C1C-4144-90FB-42A4F99BF52B}">
      <dsp:nvSpPr>
        <dsp:cNvPr id="0" name=""/>
        <dsp:cNvSpPr/>
      </dsp:nvSpPr>
      <dsp:spPr>
        <a:xfrm rot="10800000">
          <a:off x="613254" y="230842"/>
          <a:ext cx="648277" cy="507348"/>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DE8A46-D2E7-4D38-BFCC-AE0D871E43B7}">
      <dsp:nvSpPr>
        <dsp:cNvPr id="0" name=""/>
        <dsp:cNvSpPr/>
      </dsp:nvSpPr>
      <dsp:spPr>
        <a:xfrm rot="10800000">
          <a:off x="990030" y="230842"/>
          <a:ext cx="648277" cy="507348"/>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E2EC38-6643-4D1A-A93D-D075953BF10C}">
      <dsp:nvSpPr>
        <dsp:cNvPr id="0" name=""/>
        <dsp:cNvSpPr/>
      </dsp:nvSpPr>
      <dsp:spPr>
        <a:xfrm rot="10800000">
          <a:off x="1387457" y="230842"/>
          <a:ext cx="648277" cy="507348"/>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2D09B2-6512-4CD5-B92C-54661CAE56F6}">
      <dsp:nvSpPr>
        <dsp:cNvPr id="0" name=""/>
        <dsp:cNvSpPr/>
      </dsp:nvSpPr>
      <dsp:spPr>
        <a:xfrm rot="10800000">
          <a:off x="1784490" y="230842"/>
          <a:ext cx="648277" cy="507348"/>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ACDEE5-3ABD-4C3E-998A-7DF6FBBEF419}">
      <dsp:nvSpPr>
        <dsp:cNvPr id="0" name=""/>
        <dsp:cNvSpPr/>
      </dsp:nvSpPr>
      <dsp:spPr>
        <a:xfrm rot="10800000">
          <a:off x="2175162" y="230842"/>
          <a:ext cx="648277" cy="507348"/>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922DEB-50ED-45E9-A93F-9F2812BBA9D8}">
      <dsp:nvSpPr>
        <dsp:cNvPr id="0" name=""/>
        <dsp:cNvSpPr/>
      </dsp:nvSpPr>
      <dsp:spPr>
        <a:xfrm rot="10800000">
          <a:off x="2558693" y="230842"/>
          <a:ext cx="648277" cy="507348"/>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87169B-018C-43D7-A8DF-05530D70A0B3}">
      <dsp:nvSpPr>
        <dsp:cNvPr id="0" name=""/>
        <dsp:cNvSpPr/>
      </dsp:nvSpPr>
      <dsp:spPr>
        <a:xfrm rot="10800000">
          <a:off x="2946270" y="230842"/>
          <a:ext cx="614049" cy="507348"/>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02DB8D-B8C1-4C09-BED8-CC423DA41E8D}">
      <dsp:nvSpPr>
        <dsp:cNvPr id="0" name=""/>
        <dsp:cNvSpPr/>
      </dsp:nvSpPr>
      <dsp:spPr>
        <a:xfrm>
          <a:off x="809748" y="313739"/>
          <a:ext cx="2621508" cy="339559"/>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B0F0"/>
              </a:solidFill>
            </a:rPr>
            <a:t>Performance</a:t>
          </a:r>
          <a:endParaRPr lang="en-US" sz="1800" b="1" kern="1200" dirty="0">
            <a:solidFill>
              <a:srgbClr val="00B0F0"/>
            </a:solidFill>
          </a:endParaRPr>
        </a:p>
      </dsp:txBody>
      <dsp:txXfrm>
        <a:off x="809748" y="313739"/>
        <a:ext cx="2621508" cy="339559"/>
      </dsp:txXfrm>
    </dsp:sp>
    <dsp:sp modelId="{1EDD7C9A-179C-4A1F-B4EB-86D309E6DCDA}">
      <dsp:nvSpPr>
        <dsp:cNvPr id="0" name=""/>
        <dsp:cNvSpPr/>
      </dsp:nvSpPr>
      <dsp:spPr>
        <a:xfrm>
          <a:off x="514021" y="752346"/>
          <a:ext cx="3400076" cy="30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lvl="0" algn="ctr" defTabSz="800100">
            <a:lnSpc>
              <a:spcPct val="90000"/>
            </a:lnSpc>
            <a:spcBef>
              <a:spcPct val="0"/>
            </a:spcBef>
            <a:spcAft>
              <a:spcPct val="35000"/>
            </a:spcAft>
          </a:pPr>
          <a:r>
            <a:rPr lang="en-US" sz="1800" b="1" kern="1200" dirty="0" smtClean="0">
              <a:solidFill>
                <a:srgbClr val="00B0F0"/>
              </a:solidFill>
            </a:rPr>
            <a:t>ACFT Movements</a:t>
          </a:r>
          <a:endParaRPr lang="en-US" sz="1800" b="1" kern="1200" dirty="0">
            <a:solidFill>
              <a:srgbClr val="00B0F0"/>
            </a:solidFill>
          </a:endParaRPr>
        </a:p>
      </dsp:txBody>
      <dsp:txXfrm>
        <a:off x="514021" y="752346"/>
        <a:ext cx="3400076" cy="309097"/>
      </dsp:txXfrm>
    </dsp:sp>
    <dsp:sp modelId="{C8FC769D-8B8D-4252-8AF2-6959B1D73682}">
      <dsp:nvSpPr>
        <dsp:cNvPr id="0" name=""/>
        <dsp:cNvSpPr/>
      </dsp:nvSpPr>
      <dsp:spPr>
        <a:xfrm rot="10800000">
          <a:off x="616866" y="1067065"/>
          <a:ext cx="649168" cy="507259"/>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071EF7-24DB-4011-9369-CC7E526468FB}">
      <dsp:nvSpPr>
        <dsp:cNvPr id="0" name=""/>
        <dsp:cNvSpPr/>
      </dsp:nvSpPr>
      <dsp:spPr>
        <a:xfrm rot="10800000">
          <a:off x="1004614" y="1067065"/>
          <a:ext cx="649168" cy="507259"/>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2F5A51-5F57-4346-AF08-F244DA89D8CC}">
      <dsp:nvSpPr>
        <dsp:cNvPr id="0" name=""/>
        <dsp:cNvSpPr/>
      </dsp:nvSpPr>
      <dsp:spPr>
        <a:xfrm rot="10800000">
          <a:off x="1396670" y="1067065"/>
          <a:ext cx="649168" cy="507259"/>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551D6C-F1DE-4030-A44C-665226455FF6}">
      <dsp:nvSpPr>
        <dsp:cNvPr id="0" name=""/>
        <dsp:cNvSpPr/>
      </dsp:nvSpPr>
      <dsp:spPr>
        <a:xfrm rot="10800000">
          <a:off x="1788436" y="1068658"/>
          <a:ext cx="649168" cy="507259"/>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9817F3-352D-4479-A472-0BDB030C96EC}">
      <dsp:nvSpPr>
        <dsp:cNvPr id="0" name=""/>
        <dsp:cNvSpPr/>
      </dsp:nvSpPr>
      <dsp:spPr>
        <a:xfrm rot="10800000">
          <a:off x="2190263" y="1067065"/>
          <a:ext cx="649168" cy="507259"/>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2B5907-1B9B-464A-9C57-E4A2AF856B16}">
      <dsp:nvSpPr>
        <dsp:cNvPr id="0" name=""/>
        <dsp:cNvSpPr/>
      </dsp:nvSpPr>
      <dsp:spPr>
        <a:xfrm rot="10800000">
          <a:off x="2578273" y="1060516"/>
          <a:ext cx="649168" cy="507259"/>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E27B0A-68CC-4597-BDEE-365D9E253850}">
      <dsp:nvSpPr>
        <dsp:cNvPr id="0" name=""/>
        <dsp:cNvSpPr/>
      </dsp:nvSpPr>
      <dsp:spPr>
        <a:xfrm rot="10800000">
          <a:off x="2966511" y="1067065"/>
          <a:ext cx="649168" cy="507259"/>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AFDB61-A6BB-4605-845A-68735637008D}">
      <dsp:nvSpPr>
        <dsp:cNvPr id="0" name=""/>
        <dsp:cNvSpPr/>
      </dsp:nvSpPr>
      <dsp:spPr>
        <a:xfrm>
          <a:off x="785240" y="1092552"/>
          <a:ext cx="2792034" cy="409666"/>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B0F0"/>
              </a:solidFill>
            </a:rPr>
            <a:t>Energy, Metabolism and Weight Loss</a:t>
          </a:r>
          <a:endParaRPr lang="en-US" sz="1800" b="1" kern="1200" dirty="0">
            <a:solidFill>
              <a:srgbClr val="00B0F0"/>
            </a:solidFill>
          </a:endParaRPr>
        </a:p>
      </dsp:txBody>
      <dsp:txXfrm>
        <a:off x="785240" y="1092552"/>
        <a:ext cx="2792034" cy="409666"/>
      </dsp:txXfrm>
    </dsp:sp>
    <dsp:sp modelId="{D868874B-1B8C-4507-A7BC-6A80DF9E852B}">
      <dsp:nvSpPr>
        <dsp:cNvPr id="0" name=""/>
        <dsp:cNvSpPr/>
      </dsp:nvSpPr>
      <dsp:spPr>
        <a:xfrm>
          <a:off x="623402" y="1547788"/>
          <a:ext cx="3400076" cy="30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lvl="0" algn="ctr" defTabSz="800100">
            <a:lnSpc>
              <a:spcPct val="90000"/>
            </a:lnSpc>
            <a:spcBef>
              <a:spcPct val="0"/>
            </a:spcBef>
            <a:spcAft>
              <a:spcPct val="35000"/>
            </a:spcAft>
          </a:pPr>
          <a:r>
            <a:rPr lang="en-US" sz="1800" b="1" kern="1200" dirty="0" smtClean="0">
              <a:solidFill>
                <a:srgbClr val="00B0F0"/>
              </a:solidFill>
            </a:rPr>
            <a:t>Healthy Sleep Habits</a:t>
          </a:r>
          <a:endParaRPr lang="en-US" sz="1800" b="1" kern="1200" dirty="0">
            <a:solidFill>
              <a:srgbClr val="00B0F0"/>
            </a:solidFill>
          </a:endParaRPr>
        </a:p>
      </dsp:txBody>
      <dsp:txXfrm>
        <a:off x="623402" y="1547788"/>
        <a:ext cx="3400076" cy="309097"/>
      </dsp:txXfrm>
    </dsp:sp>
    <dsp:sp modelId="{E4A32350-75F9-414A-8446-081E5C22BF9C}">
      <dsp:nvSpPr>
        <dsp:cNvPr id="0" name=""/>
        <dsp:cNvSpPr/>
      </dsp:nvSpPr>
      <dsp:spPr>
        <a:xfrm flipH="1">
          <a:off x="915620" y="1865068"/>
          <a:ext cx="327735" cy="44102"/>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F4A118-19E9-4092-80C9-4749CD7BD48F}">
      <dsp:nvSpPr>
        <dsp:cNvPr id="0" name=""/>
        <dsp:cNvSpPr/>
      </dsp:nvSpPr>
      <dsp:spPr>
        <a:xfrm rot="10800000" flipH="1">
          <a:off x="1293964" y="1852447"/>
          <a:ext cx="327735" cy="56723"/>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BD98C2-E910-482A-87E8-9F3407108EC9}">
      <dsp:nvSpPr>
        <dsp:cNvPr id="0" name=""/>
        <dsp:cNvSpPr/>
      </dsp:nvSpPr>
      <dsp:spPr>
        <a:xfrm rot="10800000" flipH="1">
          <a:off x="1659796" y="1852447"/>
          <a:ext cx="327735" cy="56723"/>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97DC48-F7B9-43BA-983A-9FBF05E60974}">
      <dsp:nvSpPr>
        <dsp:cNvPr id="0" name=""/>
        <dsp:cNvSpPr/>
      </dsp:nvSpPr>
      <dsp:spPr>
        <a:xfrm rot="10800000" flipH="1">
          <a:off x="2010826" y="1848512"/>
          <a:ext cx="327735" cy="56723"/>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1A69E4-35C9-4233-B619-395CEE47783E}">
      <dsp:nvSpPr>
        <dsp:cNvPr id="0" name=""/>
        <dsp:cNvSpPr/>
      </dsp:nvSpPr>
      <dsp:spPr>
        <a:xfrm rot="10800000" flipH="1">
          <a:off x="2375460" y="1847636"/>
          <a:ext cx="327735" cy="56723"/>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9439F5-8687-4268-9A7A-0975D35799FA}">
      <dsp:nvSpPr>
        <dsp:cNvPr id="0" name=""/>
        <dsp:cNvSpPr/>
      </dsp:nvSpPr>
      <dsp:spPr>
        <a:xfrm rot="10800000" flipH="1">
          <a:off x="2739560" y="1848426"/>
          <a:ext cx="327735" cy="56723"/>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BFE882-69E2-440A-98CB-6032D4EC4585}">
      <dsp:nvSpPr>
        <dsp:cNvPr id="0" name=""/>
        <dsp:cNvSpPr/>
      </dsp:nvSpPr>
      <dsp:spPr>
        <a:xfrm rot="10800000" flipH="1">
          <a:off x="3099113" y="1848426"/>
          <a:ext cx="327735" cy="56723"/>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CBA99-741B-4EA1-A127-747776D89F37}">
      <dsp:nvSpPr>
        <dsp:cNvPr id="0" name=""/>
        <dsp:cNvSpPr/>
      </dsp:nvSpPr>
      <dsp:spPr>
        <a:xfrm>
          <a:off x="953553" y="161568"/>
          <a:ext cx="2087956" cy="2087956"/>
        </a:xfrm>
        <a:prstGeom prst="pie">
          <a:avLst>
            <a:gd name="adj1" fmla="val 16200000"/>
            <a:gd name="adj2" fmla="val 18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latin typeface="Arial Black" panose="020B0A04020102020204" pitchFamily="34" charset="0"/>
            </a:rPr>
            <a:t>HEALTH</a:t>
          </a:r>
          <a:endParaRPr lang="en-US" sz="800" kern="1200" dirty="0"/>
        </a:p>
      </dsp:txBody>
      <dsp:txXfrm>
        <a:off x="2053956" y="604016"/>
        <a:ext cx="745698" cy="621415"/>
      </dsp:txXfrm>
    </dsp:sp>
    <dsp:sp modelId="{B417322B-E7F2-4D38-A770-2E64F7270BC9}">
      <dsp:nvSpPr>
        <dsp:cNvPr id="0" name=""/>
        <dsp:cNvSpPr/>
      </dsp:nvSpPr>
      <dsp:spPr>
        <a:xfrm>
          <a:off x="910551" y="236137"/>
          <a:ext cx="2087956" cy="2087956"/>
        </a:xfrm>
        <a:prstGeom prst="pie">
          <a:avLst>
            <a:gd name="adj1" fmla="val 1800000"/>
            <a:gd name="adj2" fmla="val 90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latin typeface="Arial Black" panose="020B0A04020102020204" pitchFamily="34" charset="0"/>
            </a:rPr>
            <a:t>READINESS</a:t>
          </a:r>
          <a:endParaRPr lang="en-US" sz="800" kern="1200" dirty="0"/>
        </a:p>
      </dsp:txBody>
      <dsp:txXfrm>
        <a:off x="1407684" y="1590824"/>
        <a:ext cx="1118548" cy="546845"/>
      </dsp:txXfrm>
    </dsp:sp>
    <dsp:sp modelId="{6C5E4C70-3839-4865-BFB6-1686397BA4BA}">
      <dsp:nvSpPr>
        <dsp:cNvPr id="0" name=""/>
        <dsp:cNvSpPr/>
      </dsp:nvSpPr>
      <dsp:spPr>
        <a:xfrm>
          <a:off x="867549" y="161568"/>
          <a:ext cx="2087956" cy="2087956"/>
        </a:xfrm>
        <a:prstGeom prst="pie">
          <a:avLst>
            <a:gd name="adj1" fmla="val 90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latin typeface="Arial Black" panose="020B0A04020102020204" pitchFamily="34" charset="0"/>
            </a:rPr>
            <a:t>RESILIENCE</a:t>
          </a:r>
          <a:endParaRPr lang="en-US" sz="800" kern="1200" dirty="0"/>
        </a:p>
      </dsp:txBody>
      <dsp:txXfrm>
        <a:off x="1109404" y="604016"/>
        <a:ext cx="745698" cy="621415"/>
      </dsp:txXfrm>
    </dsp:sp>
    <dsp:sp modelId="{E58CB926-34FE-4339-9E58-28C6F032874D}">
      <dsp:nvSpPr>
        <dsp:cNvPr id="0" name=""/>
        <dsp:cNvSpPr/>
      </dsp:nvSpPr>
      <dsp:spPr>
        <a:xfrm>
          <a:off x="824471" y="32313"/>
          <a:ext cx="2346465" cy="2346465"/>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6F5A46-D134-4317-991A-65D0B50906D8}">
      <dsp:nvSpPr>
        <dsp:cNvPr id="0" name=""/>
        <dsp:cNvSpPr/>
      </dsp:nvSpPr>
      <dsp:spPr>
        <a:xfrm>
          <a:off x="781297" y="106751"/>
          <a:ext cx="2346465" cy="2346465"/>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338660-2BB1-4ADD-A621-CD694C3A2D02}">
      <dsp:nvSpPr>
        <dsp:cNvPr id="0" name=""/>
        <dsp:cNvSpPr/>
      </dsp:nvSpPr>
      <dsp:spPr>
        <a:xfrm>
          <a:off x="738122" y="32313"/>
          <a:ext cx="2346465" cy="2346465"/>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096FE-74DB-4BA9-9F77-18D6F69961B6}">
      <dsp:nvSpPr>
        <dsp:cNvPr id="0" name=""/>
        <dsp:cNvSpPr/>
      </dsp:nvSpPr>
      <dsp:spPr>
        <a:xfrm>
          <a:off x="123112" y="552"/>
          <a:ext cx="2685587" cy="244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1244600">
            <a:lnSpc>
              <a:spcPct val="90000"/>
            </a:lnSpc>
            <a:spcBef>
              <a:spcPct val="0"/>
            </a:spcBef>
            <a:spcAft>
              <a:spcPct val="35000"/>
            </a:spcAft>
          </a:pPr>
          <a:r>
            <a:rPr lang="en-US" sz="2800" b="1" kern="1200" dirty="0" smtClean="0">
              <a:solidFill>
                <a:srgbClr val="00B0F0"/>
              </a:solidFill>
            </a:rPr>
            <a:t>Testing</a:t>
          </a:r>
          <a:endParaRPr lang="en-US" sz="2800" b="1" kern="1200" dirty="0">
            <a:solidFill>
              <a:srgbClr val="00B0F0"/>
            </a:solidFill>
          </a:endParaRPr>
        </a:p>
      </dsp:txBody>
      <dsp:txXfrm>
        <a:off x="123112" y="552"/>
        <a:ext cx="2685587" cy="244144"/>
      </dsp:txXfrm>
    </dsp:sp>
    <dsp:sp modelId="{0F55B9F7-CF9C-4957-AC3F-145FB8CA8B8B}">
      <dsp:nvSpPr>
        <dsp:cNvPr id="0" name=""/>
        <dsp:cNvSpPr/>
      </dsp:nvSpPr>
      <dsp:spPr>
        <a:xfrm>
          <a:off x="123112" y="244696"/>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44840A-8CF8-4A16-BFFB-DFB0CC751320}">
      <dsp:nvSpPr>
        <dsp:cNvPr id="0" name=""/>
        <dsp:cNvSpPr/>
      </dsp:nvSpPr>
      <dsp:spPr>
        <a:xfrm>
          <a:off x="500586" y="244696"/>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DF795C-F932-47A7-A794-27830871464E}">
      <dsp:nvSpPr>
        <dsp:cNvPr id="0" name=""/>
        <dsp:cNvSpPr/>
      </dsp:nvSpPr>
      <dsp:spPr>
        <a:xfrm>
          <a:off x="878358" y="244696"/>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A2CE8-7AF2-4BBB-9998-9AD33C9D4B15}">
      <dsp:nvSpPr>
        <dsp:cNvPr id="0" name=""/>
        <dsp:cNvSpPr/>
      </dsp:nvSpPr>
      <dsp:spPr>
        <a:xfrm>
          <a:off x="1255833" y="244696"/>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0238B7-476C-4A2F-A49E-DEEE2C96110F}">
      <dsp:nvSpPr>
        <dsp:cNvPr id="0" name=""/>
        <dsp:cNvSpPr/>
      </dsp:nvSpPr>
      <dsp:spPr>
        <a:xfrm>
          <a:off x="1633605" y="244696"/>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ACC487-1569-4F92-ACE5-335DCD686E49}">
      <dsp:nvSpPr>
        <dsp:cNvPr id="0" name=""/>
        <dsp:cNvSpPr/>
      </dsp:nvSpPr>
      <dsp:spPr>
        <a:xfrm>
          <a:off x="2011079" y="244696"/>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030C88-4093-4349-B2C0-7D0E6F39B067}">
      <dsp:nvSpPr>
        <dsp:cNvPr id="0" name=""/>
        <dsp:cNvSpPr/>
      </dsp:nvSpPr>
      <dsp:spPr>
        <a:xfrm>
          <a:off x="2388852" y="244696"/>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C94C37-1870-4A3E-A981-D19F1C9605BA}">
      <dsp:nvSpPr>
        <dsp:cNvPr id="0" name=""/>
        <dsp:cNvSpPr/>
      </dsp:nvSpPr>
      <dsp:spPr>
        <a:xfrm>
          <a:off x="123112" y="294430"/>
          <a:ext cx="2720499" cy="397864"/>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B0F0"/>
              </a:solidFill>
            </a:rPr>
            <a:t>Body Composition Testing (Bod Pod)</a:t>
          </a:r>
          <a:endParaRPr lang="en-US" sz="3600" b="1" kern="1200" dirty="0">
            <a:solidFill>
              <a:srgbClr val="00B0F0"/>
            </a:solidFill>
          </a:endParaRPr>
        </a:p>
      </dsp:txBody>
      <dsp:txXfrm>
        <a:off x="123112" y="294430"/>
        <a:ext cx="2720499" cy="397864"/>
      </dsp:txXfrm>
    </dsp:sp>
    <dsp:sp modelId="{CFFF1153-C8AE-44DF-BA6E-E416ECBB8467}">
      <dsp:nvSpPr>
        <dsp:cNvPr id="0" name=""/>
        <dsp:cNvSpPr/>
      </dsp:nvSpPr>
      <dsp:spPr>
        <a:xfrm>
          <a:off x="123112" y="777346"/>
          <a:ext cx="2685587" cy="244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lvl="0" algn="ctr" defTabSz="800100">
            <a:lnSpc>
              <a:spcPct val="90000"/>
            </a:lnSpc>
            <a:spcBef>
              <a:spcPct val="0"/>
            </a:spcBef>
            <a:spcAft>
              <a:spcPct val="35000"/>
            </a:spcAft>
          </a:pPr>
          <a:r>
            <a:rPr lang="en-US" sz="1800" b="1" kern="1200" dirty="0" smtClean="0">
              <a:solidFill>
                <a:srgbClr val="00B0F0"/>
              </a:solidFill>
            </a:rPr>
            <a:t>Metabolic Testing</a:t>
          </a:r>
          <a:endParaRPr lang="en-US" sz="1800" b="1" kern="1200" dirty="0">
            <a:solidFill>
              <a:srgbClr val="00B0F0"/>
            </a:solidFill>
          </a:endParaRPr>
        </a:p>
      </dsp:txBody>
      <dsp:txXfrm>
        <a:off x="123112" y="777346"/>
        <a:ext cx="2685587" cy="244144"/>
      </dsp:txXfrm>
    </dsp:sp>
    <dsp:sp modelId="{1EABDBD7-AB06-43E8-AB80-E31C53E13CF4}">
      <dsp:nvSpPr>
        <dsp:cNvPr id="0" name=""/>
        <dsp:cNvSpPr/>
      </dsp:nvSpPr>
      <dsp:spPr>
        <a:xfrm>
          <a:off x="123112" y="1021491"/>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22FF1B-2D69-409F-BCCF-456F516CA0FD}">
      <dsp:nvSpPr>
        <dsp:cNvPr id="0" name=""/>
        <dsp:cNvSpPr/>
      </dsp:nvSpPr>
      <dsp:spPr>
        <a:xfrm>
          <a:off x="500586" y="1021491"/>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D8535D-7282-40DD-A700-5EB9DD410587}">
      <dsp:nvSpPr>
        <dsp:cNvPr id="0" name=""/>
        <dsp:cNvSpPr/>
      </dsp:nvSpPr>
      <dsp:spPr>
        <a:xfrm>
          <a:off x="878358" y="1021491"/>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58F310-9489-4A9E-B95B-933063667A1F}">
      <dsp:nvSpPr>
        <dsp:cNvPr id="0" name=""/>
        <dsp:cNvSpPr/>
      </dsp:nvSpPr>
      <dsp:spPr>
        <a:xfrm>
          <a:off x="1255833" y="1021491"/>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90CF06-2AA9-44CB-900F-8A59571B0BEC}">
      <dsp:nvSpPr>
        <dsp:cNvPr id="0" name=""/>
        <dsp:cNvSpPr/>
      </dsp:nvSpPr>
      <dsp:spPr>
        <a:xfrm>
          <a:off x="1633605" y="1021491"/>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A69305-0CC3-410D-9E8E-541D5D7A335A}">
      <dsp:nvSpPr>
        <dsp:cNvPr id="0" name=""/>
        <dsp:cNvSpPr/>
      </dsp:nvSpPr>
      <dsp:spPr>
        <a:xfrm>
          <a:off x="2011079" y="1021491"/>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0453EC-CEF4-4EBA-8EE3-A8A34947D29E}">
      <dsp:nvSpPr>
        <dsp:cNvPr id="0" name=""/>
        <dsp:cNvSpPr/>
      </dsp:nvSpPr>
      <dsp:spPr>
        <a:xfrm>
          <a:off x="2388852" y="1021491"/>
          <a:ext cx="628427" cy="497330"/>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9D2AD7-5D22-4917-AC18-9294C56D0506}">
      <dsp:nvSpPr>
        <dsp:cNvPr id="0" name=""/>
        <dsp:cNvSpPr/>
      </dsp:nvSpPr>
      <dsp:spPr>
        <a:xfrm>
          <a:off x="123112" y="1071224"/>
          <a:ext cx="2720499" cy="397864"/>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B0F0"/>
              </a:solidFill>
            </a:rPr>
            <a:t>Fitness Testing (Sub Max Vo2)</a:t>
          </a:r>
          <a:endParaRPr lang="en-US" sz="1800" b="1" kern="1200" dirty="0">
            <a:solidFill>
              <a:srgbClr val="00B0F0"/>
            </a:solidFill>
          </a:endParaRPr>
        </a:p>
      </dsp:txBody>
      <dsp:txXfrm>
        <a:off x="123112" y="1071224"/>
        <a:ext cx="2720499" cy="397864"/>
      </dsp:txXfrm>
    </dsp:sp>
    <dsp:sp modelId="{EE239138-80AE-4149-B59B-7FCC749CE0B2}">
      <dsp:nvSpPr>
        <dsp:cNvPr id="0" name=""/>
        <dsp:cNvSpPr/>
      </dsp:nvSpPr>
      <dsp:spPr>
        <a:xfrm>
          <a:off x="123112" y="1554141"/>
          <a:ext cx="2685587" cy="244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lvl="0" algn="ctr" defTabSz="800100">
            <a:lnSpc>
              <a:spcPct val="90000"/>
            </a:lnSpc>
            <a:spcBef>
              <a:spcPct val="0"/>
            </a:spcBef>
            <a:spcAft>
              <a:spcPct val="35000"/>
            </a:spcAft>
          </a:pPr>
          <a:r>
            <a:rPr lang="en-US" sz="1800" b="1" kern="1200" dirty="0" smtClean="0">
              <a:solidFill>
                <a:srgbClr val="00B0F0"/>
              </a:solidFill>
            </a:rPr>
            <a:t>Exercise RX</a:t>
          </a:r>
          <a:endParaRPr lang="en-US" sz="1800" b="1" kern="1200" dirty="0">
            <a:solidFill>
              <a:srgbClr val="00B0F0"/>
            </a:solidFill>
          </a:endParaRPr>
        </a:p>
      </dsp:txBody>
      <dsp:txXfrm>
        <a:off x="123112" y="1554141"/>
        <a:ext cx="2685587" cy="244144"/>
      </dsp:txXfrm>
    </dsp:sp>
    <dsp:sp modelId="{22161FEF-8E5E-4CF7-82B6-2789ED31799A}">
      <dsp:nvSpPr>
        <dsp:cNvPr id="0" name=""/>
        <dsp:cNvSpPr/>
      </dsp:nvSpPr>
      <dsp:spPr>
        <a:xfrm>
          <a:off x="123112" y="1798285"/>
          <a:ext cx="358078" cy="59679"/>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6EA17B-38DC-4DF9-82DF-6D767EB9384B}">
      <dsp:nvSpPr>
        <dsp:cNvPr id="0" name=""/>
        <dsp:cNvSpPr/>
      </dsp:nvSpPr>
      <dsp:spPr>
        <a:xfrm>
          <a:off x="502078" y="1798285"/>
          <a:ext cx="358078" cy="59679"/>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387241-1A30-451D-A47E-2F17ACD8AB4F}">
      <dsp:nvSpPr>
        <dsp:cNvPr id="0" name=""/>
        <dsp:cNvSpPr/>
      </dsp:nvSpPr>
      <dsp:spPr>
        <a:xfrm>
          <a:off x="881044" y="1798285"/>
          <a:ext cx="358078" cy="59679"/>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78B33F-CD1A-43BD-BE64-368726382B32}">
      <dsp:nvSpPr>
        <dsp:cNvPr id="0" name=""/>
        <dsp:cNvSpPr/>
      </dsp:nvSpPr>
      <dsp:spPr>
        <a:xfrm>
          <a:off x="1260010" y="1798285"/>
          <a:ext cx="358078" cy="59679"/>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22EDB6-CE71-4095-9476-1F81EDE2D87C}">
      <dsp:nvSpPr>
        <dsp:cNvPr id="0" name=""/>
        <dsp:cNvSpPr/>
      </dsp:nvSpPr>
      <dsp:spPr>
        <a:xfrm>
          <a:off x="1638976" y="1798285"/>
          <a:ext cx="358078" cy="59679"/>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CF0CC6-BD67-417C-BA36-61AA39E29E81}">
      <dsp:nvSpPr>
        <dsp:cNvPr id="0" name=""/>
        <dsp:cNvSpPr/>
      </dsp:nvSpPr>
      <dsp:spPr>
        <a:xfrm>
          <a:off x="2017943" y="1798285"/>
          <a:ext cx="358078" cy="59679"/>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8E8D7C-1C48-4ADA-A529-6F8CFCD336A7}">
      <dsp:nvSpPr>
        <dsp:cNvPr id="0" name=""/>
        <dsp:cNvSpPr/>
      </dsp:nvSpPr>
      <dsp:spPr>
        <a:xfrm>
          <a:off x="2396909" y="1798285"/>
          <a:ext cx="358078" cy="59679"/>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0F59E-83CE-4FA0-8297-93A57BCC6C8B}">
      <dsp:nvSpPr>
        <dsp:cNvPr id="0" name=""/>
        <dsp:cNvSpPr/>
      </dsp:nvSpPr>
      <dsp:spPr>
        <a:xfrm>
          <a:off x="847977" y="0"/>
          <a:ext cx="3400076" cy="30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l" defTabSz="1244600">
            <a:lnSpc>
              <a:spcPct val="90000"/>
            </a:lnSpc>
            <a:spcBef>
              <a:spcPct val="0"/>
            </a:spcBef>
            <a:spcAft>
              <a:spcPct val="35000"/>
            </a:spcAft>
          </a:pPr>
          <a:r>
            <a:rPr lang="en-US" sz="2800" b="1" kern="1200" dirty="0" smtClean="0">
              <a:solidFill>
                <a:srgbClr val="00B0F0"/>
              </a:solidFill>
            </a:rPr>
            <a:t>       Classes/Instruction</a:t>
          </a:r>
          <a:endParaRPr lang="en-US" sz="2800" b="1" kern="1200" dirty="0">
            <a:solidFill>
              <a:srgbClr val="00B0F0"/>
            </a:solidFill>
          </a:endParaRPr>
        </a:p>
      </dsp:txBody>
      <dsp:txXfrm>
        <a:off x="847977" y="0"/>
        <a:ext cx="3400076" cy="309097"/>
      </dsp:txXfrm>
    </dsp:sp>
    <dsp:sp modelId="{D8653526-4C1C-4144-90FB-42A4F99BF52B}">
      <dsp:nvSpPr>
        <dsp:cNvPr id="0" name=""/>
        <dsp:cNvSpPr/>
      </dsp:nvSpPr>
      <dsp:spPr>
        <a:xfrm rot="10800000">
          <a:off x="613254" y="230842"/>
          <a:ext cx="648277" cy="507348"/>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DE8A46-D2E7-4D38-BFCC-AE0D871E43B7}">
      <dsp:nvSpPr>
        <dsp:cNvPr id="0" name=""/>
        <dsp:cNvSpPr/>
      </dsp:nvSpPr>
      <dsp:spPr>
        <a:xfrm rot="10800000">
          <a:off x="990030" y="230842"/>
          <a:ext cx="648277" cy="507348"/>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E2EC38-6643-4D1A-A93D-D075953BF10C}">
      <dsp:nvSpPr>
        <dsp:cNvPr id="0" name=""/>
        <dsp:cNvSpPr/>
      </dsp:nvSpPr>
      <dsp:spPr>
        <a:xfrm rot="10800000">
          <a:off x="1387457" y="230842"/>
          <a:ext cx="648277" cy="507348"/>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2D09B2-6512-4CD5-B92C-54661CAE56F6}">
      <dsp:nvSpPr>
        <dsp:cNvPr id="0" name=""/>
        <dsp:cNvSpPr/>
      </dsp:nvSpPr>
      <dsp:spPr>
        <a:xfrm rot="10800000">
          <a:off x="1784490" y="230842"/>
          <a:ext cx="648277" cy="507348"/>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ACDEE5-3ABD-4C3E-998A-7DF6FBBEF419}">
      <dsp:nvSpPr>
        <dsp:cNvPr id="0" name=""/>
        <dsp:cNvSpPr/>
      </dsp:nvSpPr>
      <dsp:spPr>
        <a:xfrm rot="10800000">
          <a:off x="2175162" y="230842"/>
          <a:ext cx="648277" cy="507348"/>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922DEB-50ED-45E9-A93F-9F2812BBA9D8}">
      <dsp:nvSpPr>
        <dsp:cNvPr id="0" name=""/>
        <dsp:cNvSpPr/>
      </dsp:nvSpPr>
      <dsp:spPr>
        <a:xfrm rot="10800000">
          <a:off x="2558693" y="230842"/>
          <a:ext cx="648277" cy="507348"/>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87169B-018C-43D7-A8DF-05530D70A0B3}">
      <dsp:nvSpPr>
        <dsp:cNvPr id="0" name=""/>
        <dsp:cNvSpPr/>
      </dsp:nvSpPr>
      <dsp:spPr>
        <a:xfrm rot="10800000">
          <a:off x="2946270" y="230842"/>
          <a:ext cx="614049" cy="507348"/>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02DB8D-B8C1-4C09-BED8-CC423DA41E8D}">
      <dsp:nvSpPr>
        <dsp:cNvPr id="0" name=""/>
        <dsp:cNvSpPr/>
      </dsp:nvSpPr>
      <dsp:spPr>
        <a:xfrm>
          <a:off x="809748" y="313739"/>
          <a:ext cx="2621508" cy="339559"/>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B0F0"/>
              </a:solidFill>
            </a:rPr>
            <a:t>Performance</a:t>
          </a:r>
          <a:endParaRPr lang="en-US" sz="1800" b="1" kern="1200" dirty="0">
            <a:solidFill>
              <a:srgbClr val="00B0F0"/>
            </a:solidFill>
          </a:endParaRPr>
        </a:p>
      </dsp:txBody>
      <dsp:txXfrm>
        <a:off x="809748" y="313739"/>
        <a:ext cx="2621508" cy="339559"/>
      </dsp:txXfrm>
    </dsp:sp>
    <dsp:sp modelId="{1EDD7C9A-179C-4A1F-B4EB-86D309E6DCDA}">
      <dsp:nvSpPr>
        <dsp:cNvPr id="0" name=""/>
        <dsp:cNvSpPr/>
      </dsp:nvSpPr>
      <dsp:spPr>
        <a:xfrm>
          <a:off x="514021" y="752346"/>
          <a:ext cx="3400076" cy="30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lvl="0" algn="ctr" defTabSz="800100">
            <a:lnSpc>
              <a:spcPct val="90000"/>
            </a:lnSpc>
            <a:spcBef>
              <a:spcPct val="0"/>
            </a:spcBef>
            <a:spcAft>
              <a:spcPct val="35000"/>
            </a:spcAft>
          </a:pPr>
          <a:r>
            <a:rPr lang="en-US" sz="1800" b="1" kern="1200" dirty="0" smtClean="0">
              <a:solidFill>
                <a:srgbClr val="00B0F0"/>
              </a:solidFill>
            </a:rPr>
            <a:t>ACFT Movements</a:t>
          </a:r>
          <a:endParaRPr lang="en-US" sz="1800" b="1" kern="1200" dirty="0">
            <a:solidFill>
              <a:srgbClr val="00B0F0"/>
            </a:solidFill>
          </a:endParaRPr>
        </a:p>
      </dsp:txBody>
      <dsp:txXfrm>
        <a:off x="514021" y="752346"/>
        <a:ext cx="3400076" cy="309097"/>
      </dsp:txXfrm>
    </dsp:sp>
    <dsp:sp modelId="{C8FC769D-8B8D-4252-8AF2-6959B1D73682}">
      <dsp:nvSpPr>
        <dsp:cNvPr id="0" name=""/>
        <dsp:cNvSpPr/>
      </dsp:nvSpPr>
      <dsp:spPr>
        <a:xfrm rot="10800000">
          <a:off x="616866" y="1067065"/>
          <a:ext cx="649168" cy="507259"/>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071EF7-24DB-4011-9369-CC7E526468FB}">
      <dsp:nvSpPr>
        <dsp:cNvPr id="0" name=""/>
        <dsp:cNvSpPr/>
      </dsp:nvSpPr>
      <dsp:spPr>
        <a:xfrm rot="10800000">
          <a:off x="1004614" y="1067065"/>
          <a:ext cx="649168" cy="507259"/>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2F5A51-5F57-4346-AF08-F244DA89D8CC}">
      <dsp:nvSpPr>
        <dsp:cNvPr id="0" name=""/>
        <dsp:cNvSpPr/>
      </dsp:nvSpPr>
      <dsp:spPr>
        <a:xfrm rot="10800000">
          <a:off x="1396670" y="1067065"/>
          <a:ext cx="649168" cy="507259"/>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551D6C-F1DE-4030-A44C-665226455FF6}">
      <dsp:nvSpPr>
        <dsp:cNvPr id="0" name=""/>
        <dsp:cNvSpPr/>
      </dsp:nvSpPr>
      <dsp:spPr>
        <a:xfrm rot="10800000">
          <a:off x="1788436" y="1068658"/>
          <a:ext cx="649168" cy="507259"/>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9817F3-352D-4479-A472-0BDB030C96EC}">
      <dsp:nvSpPr>
        <dsp:cNvPr id="0" name=""/>
        <dsp:cNvSpPr/>
      </dsp:nvSpPr>
      <dsp:spPr>
        <a:xfrm rot="10800000">
          <a:off x="2190263" y="1067065"/>
          <a:ext cx="649168" cy="507259"/>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2B5907-1B9B-464A-9C57-E4A2AF856B16}">
      <dsp:nvSpPr>
        <dsp:cNvPr id="0" name=""/>
        <dsp:cNvSpPr/>
      </dsp:nvSpPr>
      <dsp:spPr>
        <a:xfrm rot="10800000">
          <a:off x="2578273" y="1060516"/>
          <a:ext cx="649168" cy="507259"/>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E27B0A-68CC-4597-BDEE-365D9E253850}">
      <dsp:nvSpPr>
        <dsp:cNvPr id="0" name=""/>
        <dsp:cNvSpPr/>
      </dsp:nvSpPr>
      <dsp:spPr>
        <a:xfrm rot="10800000">
          <a:off x="2966511" y="1067065"/>
          <a:ext cx="649168" cy="507259"/>
        </a:xfrm>
        <a:prstGeom prst="chevron">
          <a:avLst>
            <a:gd name="adj" fmla="val 706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AFDB61-A6BB-4605-845A-68735637008D}">
      <dsp:nvSpPr>
        <dsp:cNvPr id="0" name=""/>
        <dsp:cNvSpPr/>
      </dsp:nvSpPr>
      <dsp:spPr>
        <a:xfrm>
          <a:off x="785240" y="1092552"/>
          <a:ext cx="2792034" cy="409666"/>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B0F0"/>
              </a:solidFill>
            </a:rPr>
            <a:t>Energy, Metabolism and Weight Loss</a:t>
          </a:r>
          <a:endParaRPr lang="en-US" sz="1800" b="1" kern="1200" dirty="0">
            <a:solidFill>
              <a:srgbClr val="00B0F0"/>
            </a:solidFill>
          </a:endParaRPr>
        </a:p>
      </dsp:txBody>
      <dsp:txXfrm>
        <a:off x="785240" y="1092552"/>
        <a:ext cx="2792034" cy="409666"/>
      </dsp:txXfrm>
    </dsp:sp>
    <dsp:sp modelId="{D868874B-1B8C-4507-A7BC-6A80DF9E852B}">
      <dsp:nvSpPr>
        <dsp:cNvPr id="0" name=""/>
        <dsp:cNvSpPr/>
      </dsp:nvSpPr>
      <dsp:spPr>
        <a:xfrm>
          <a:off x="623402" y="1547788"/>
          <a:ext cx="3400076" cy="30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lvl="0" algn="ctr" defTabSz="800100">
            <a:lnSpc>
              <a:spcPct val="90000"/>
            </a:lnSpc>
            <a:spcBef>
              <a:spcPct val="0"/>
            </a:spcBef>
            <a:spcAft>
              <a:spcPct val="35000"/>
            </a:spcAft>
          </a:pPr>
          <a:r>
            <a:rPr lang="en-US" sz="1800" b="1" kern="1200" dirty="0" smtClean="0">
              <a:solidFill>
                <a:srgbClr val="00B0F0"/>
              </a:solidFill>
            </a:rPr>
            <a:t>Healthy Sleep Habits</a:t>
          </a:r>
          <a:endParaRPr lang="en-US" sz="1800" b="1" kern="1200" dirty="0">
            <a:solidFill>
              <a:srgbClr val="00B0F0"/>
            </a:solidFill>
          </a:endParaRPr>
        </a:p>
      </dsp:txBody>
      <dsp:txXfrm>
        <a:off x="623402" y="1547788"/>
        <a:ext cx="3400076" cy="309097"/>
      </dsp:txXfrm>
    </dsp:sp>
    <dsp:sp modelId="{E4A32350-75F9-414A-8446-081E5C22BF9C}">
      <dsp:nvSpPr>
        <dsp:cNvPr id="0" name=""/>
        <dsp:cNvSpPr/>
      </dsp:nvSpPr>
      <dsp:spPr>
        <a:xfrm flipH="1">
          <a:off x="915620" y="1865068"/>
          <a:ext cx="327735" cy="44102"/>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F4A118-19E9-4092-80C9-4749CD7BD48F}">
      <dsp:nvSpPr>
        <dsp:cNvPr id="0" name=""/>
        <dsp:cNvSpPr/>
      </dsp:nvSpPr>
      <dsp:spPr>
        <a:xfrm rot="10800000" flipH="1">
          <a:off x="1293964" y="1852447"/>
          <a:ext cx="327735" cy="56723"/>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BD98C2-E910-482A-87E8-9F3407108EC9}">
      <dsp:nvSpPr>
        <dsp:cNvPr id="0" name=""/>
        <dsp:cNvSpPr/>
      </dsp:nvSpPr>
      <dsp:spPr>
        <a:xfrm rot="10800000" flipH="1">
          <a:off x="1659796" y="1852447"/>
          <a:ext cx="327735" cy="56723"/>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97DC48-F7B9-43BA-983A-9FBF05E60974}">
      <dsp:nvSpPr>
        <dsp:cNvPr id="0" name=""/>
        <dsp:cNvSpPr/>
      </dsp:nvSpPr>
      <dsp:spPr>
        <a:xfrm rot="10800000" flipH="1">
          <a:off x="2010826" y="1848512"/>
          <a:ext cx="327735" cy="56723"/>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1A69E4-35C9-4233-B619-395CEE47783E}">
      <dsp:nvSpPr>
        <dsp:cNvPr id="0" name=""/>
        <dsp:cNvSpPr/>
      </dsp:nvSpPr>
      <dsp:spPr>
        <a:xfrm rot="10800000" flipH="1">
          <a:off x="2375460" y="1847636"/>
          <a:ext cx="327735" cy="56723"/>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9439F5-8687-4268-9A7A-0975D35799FA}">
      <dsp:nvSpPr>
        <dsp:cNvPr id="0" name=""/>
        <dsp:cNvSpPr/>
      </dsp:nvSpPr>
      <dsp:spPr>
        <a:xfrm rot="10800000" flipH="1">
          <a:off x="2739560" y="1848426"/>
          <a:ext cx="327735" cy="56723"/>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BFE882-69E2-440A-98CB-6032D4EC4585}">
      <dsp:nvSpPr>
        <dsp:cNvPr id="0" name=""/>
        <dsp:cNvSpPr/>
      </dsp:nvSpPr>
      <dsp:spPr>
        <a:xfrm rot="10800000" flipH="1">
          <a:off x="3099113" y="1848426"/>
          <a:ext cx="327735" cy="56723"/>
        </a:xfrm>
        <a:prstGeom prst="parallelogram">
          <a:avLst>
            <a:gd name="adj" fmla="val 14084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BBFDEF69-FD5B-40B6-B6FA-EAD4DAD8E3BF}" type="datetimeFigureOut">
              <a:rPr lang="en-US" smtClean="0"/>
              <a:t>3/4/2022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65E7533-5156-4EB1-84CC-8C1846C7EBD7}" type="slidenum">
              <a:rPr lang="en-US" smtClean="0"/>
              <a:t>‹#›</a:t>
            </a:fld>
            <a:endParaRPr lang="en-US"/>
          </a:p>
        </p:txBody>
      </p:sp>
    </p:spTree>
    <p:extLst>
      <p:ext uri="{BB962C8B-B14F-4D97-AF65-F5344CB8AC3E}">
        <p14:creationId xmlns:p14="http://schemas.microsoft.com/office/powerpoint/2010/main" val="88088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01341F9D-74A4-4ABA-BD7A-81DF0C71B784}" type="datetimeFigureOut">
              <a:rPr lang="en-US"/>
              <a:pPr>
                <a:defRPr/>
              </a:pPr>
              <a:t>3/4/2022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2C3DF24-730F-4621-8F25-F3A70C407866}" type="slidenum">
              <a:rPr lang="en-US" altLang="en-US"/>
              <a:pPr>
                <a:defRPr/>
              </a:pPr>
              <a:t>‹#›</a:t>
            </a:fld>
            <a:endParaRPr lang="en-US" altLang="en-US"/>
          </a:p>
        </p:txBody>
      </p:sp>
    </p:spTree>
    <p:extLst>
      <p:ext uri="{BB962C8B-B14F-4D97-AF65-F5344CB8AC3E}">
        <p14:creationId xmlns:p14="http://schemas.microsoft.com/office/powerpoint/2010/main" val="5606052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D99428-EB41-4402-96AF-61B72072562D}"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254792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dt" sz="quarter" idx="1"/>
          </p:nvPr>
        </p:nvSpPr>
        <p:spPr>
          <a:noFill/>
        </p:spPr>
        <p:txBody>
          <a:bodyPr/>
          <a:lstStyle/>
          <a:p>
            <a:pPr defTabSz="931774">
              <a:defRPr/>
            </a:pPr>
            <a:fld id="{24F20588-441F-465E-8055-91C792392560}" type="datetime1">
              <a:rPr lang="en-US">
                <a:solidFill>
                  <a:srgbClr val="000000"/>
                </a:solidFill>
                <a:latin typeface="Calibri"/>
              </a:rPr>
              <a:pPr defTabSz="931774">
                <a:defRPr/>
              </a:pPr>
              <a:t>3/4/2022</a:t>
            </a:fld>
            <a:endParaRPr lang="en-US">
              <a:solidFill>
                <a:srgbClr val="000000"/>
              </a:solidFill>
              <a:latin typeface="Calibri"/>
            </a:endParaRPr>
          </a:p>
        </p:txBody>
      </p:sp>
      <p:sp>
        <p:nvSpPr>
          <p:cNvPr id="17411" name="Rectangle 2"/>
          <p:cNvSpPr>
            <a:spLocks noGrp="1" noRot="1" noChangeAspect="1" noChangeArrowheads="1" noTextEdit="1"/>
          </p:cNvSpPr>
          <p:nvPr>
            <p:ph type="sldImg"/>
          </p:nvPr>
        </p:nvSpPr>
        <p:spPr>
          <a:xfrm>
            <a:off x="1227138" y="717550"/>
            <a:ext cx="4706937" cy="3530600"/>
          </a:xfrm>
          <a:ln/>
        </p:spPr>
      </p:sp>
      <p:sp>
        <p:nvSpPr>
          <p:cNvPr id="17412" name="Rectangle 3"/>
          <p:cNvSpPr>
            <a:spLocks noGrp="1" noChangeArrowheads="1"/>
          </p:cNvSpPr>
          <p:nvPr>
            <p:ph type="body" idx="1"/>
          </p:nvPr>
        </p:nvSpPr>
        <p:spPr>
          <a:xfrm>
            <a:off x="955818" y="4496489"/>
            <a:ext cx="5252931" cy="4246325"/>
          </a:xfrm>
          <a:noFill/>
          <a:ln/>
        </p:spPr>
        <p:txBody>
          <a:bodyPr/>
          <a:lstStyle/>
          <a:p>
            <a:pPr eaLnBrk="1" hangingPunct="1"/>
            <a:endParaRPr lang="en-US" smtClean="0"/>
          </a:p>
        </p:txBody>
      </p:sp>
    </p:spTree>
    <p:extLst>
      <p:ext uri="{BB962C8B-B14F-4D97-AF65-F5344CB8AC3E}">
        <p14:creationId xmlns:p14="http://schemas.microsoft.com/office/powerpoint/2010/main" val="2362585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C94AD-267E-461F-88DF-F618F68E53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1563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29756-C177-4B6F-8AE7-2B4B7518B70C}"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66509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99F6B88-4CE8-4200-9EED-07F3895899EA}" type="slidenum">
              <a:rPr lang="en-US" altLang="en-US" smtClean="0"/>
              <a:pPr>
                <a:spcBef>
                  <a:spcPct val="0"/>
                </a:spcBef>
              </a:pPr>
              <a:t>33</a:t>
            </a:fld>
            <a:endParaRPr lang="en-US" altLang="en-US" smtClean="0"/>
          </a:p>
        </p:txBody>
      </p:sp>
    </p:spTree>
    <p:extLst>
      <p:ext uri="{BB962C8B-B14F-4D97-AF65-F5344CB8AC3E}">
        <p14:creationId xmlns:p14="http://schemas.microsoft.com/office/powerpoint/2010/main" val="957171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8111A79E-C191-4120-9356-B22744DCD3F5}" type="slidenum">
              <a:rPr lang="en-US" altLang="en-US" smtClean="0"/>
              <a:pPr>
                <a:spcBef>
                  <a:spcPct val="0"/>
                </a:spcBef>
              </a:pPr>
              <a:t>34</a:t>
            </a:fld>
            <a:endParaRPr lang="en-US" altLang="en-US" smtClean="0"/>
          </a:p>
        </p:txBody>
      </p:sp>
    </p:spTree>
    <p:extLst>
      <p:ext uri="{BB962C8B-B14F-4D97-AF65-F5344CB8AC3E}">
        <p14:creationId xmlns:p14="http://schemas.microsoft.com/office/powerpoint/2010/main" val="191110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77D6583E-EFEC-4095-9D2B-1581AD56AE81}" type="slidenum">
              <a:rPr lang="en-US">
                <a:solidFill>
                  <a:prstClr val="black"/>
                </a:solidFill>
              </a:rPr>
              <a:pPr defTabSz="931774">
                <a:defRPr/>
              </a:pPr>
              <a:t>38</a:t>
            </a:fld>
            <a:endParaRPr lang="en-US" dirty="0">
              <a:solidFill>
                <a:prstClr val="black"/>
              </a:solidFill>
            </a:endParaRPr>
          </a:p>
        </p:txBody>
      </p:sp>
    </p:spTree>
    <p:extLst>
      <p:ext uri="{BB962C8B-B14F-4D97-AF65-F5344CB8AC3E}">
        <p14:creationId xmlns:p14="http://schemas.microsoft.com/office/powerpoint/2010/main" val="608294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F2C3DF24-730F-4621-8F25-F3A70C407866}" type="slidenum">
              <a:rPr lang="en-US" altLang="en-US">
                <a:solidFill>
                  <a:prstClr val="black"/>
                </a:solidFill>
              </a:rPr>
              <a:pPr defTabSz="931774">
                <a:defRPr/>
              </a:pPr>
              <a:t>40</a:t>
            </a:fld>
            <a:endParaRPr lang="en-US" altLang="en-US">
              <a:solidFill>
                <a:prstClr val="black"/>
              </a:solidFill>
            </a:endParaRPr>
          </a:p>
        </p:txBody>
      </p:sp>
    </p:spTree>
    <p:extLst>
      <p:ext uri="{BB962C8B-B14F-4D97-AF65-F5344CB8AC3E}">
        <p14:creationId xmlns:p14="http://schemas.microsoft.com/office/powerpoint/2010/main" val="1247268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F2C3DF24-730F-4621-8F25-F3A70C407866}" type="slidenum">
              <a:rPr lang="en-US" altLang="en-US">
                <a:solidFill>
                  <a:prstClr val="black"/>
                </a:solidFill>
              </a:rPr>
              <a:pPr defTabSz="931774">
                <a:defRPr/>
              </a:pPr>
              <a:t>41</a:t>
            </a:fld>
            <a:endParaRPr lang="en-US" altLang="en-US">
              <a:solidFill>
                <a:prstClr val="black"/>
              </a:solidFill>
            </a:endParaRPr>
          </a:p>
        </p:txBody>
      </p:sp>
    </p:spTree>
    <p:extLst>
      <p:ext uri="{BB962C8B-B14F-4D97-AF65-F5344CB8AC3E}">
        <p14:creationId xmlns:p14="http://schemas.microsoft.com/office/powerpoint/2010/main" val="1975737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D99428-EB41-4402-96AF-61B72072562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15761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F2C3DF24-730F-4621-8F25-F3A70C407866}" type="slidenum">
              <a:rPr lang="en-US" altLang="en-US">
                <a:solidFill>
                  <a:prstClr val="black"/>
                </a:solidFill>
              </a:rPr>
              <a:pPr defTabSz="931774">
                <a:defRPr/>
              </a:pPr>
              <a:t>45</a:t>
            </a:fld>
            <a:endParaRPr lang="en-US" altLang="en-US">
              <a:solidFill>
                <a:prstClr val="black"/>
              </a:solidFill>
            </a:endParaRPr>
          </a:p>
        </p:txBody>
      </p:sp>
    </p:spTree>
    <p:extLst>
      <p:ext uri="{BB962C8B-B14F-4D97-AF65-F5344CB8AC3E}">
        <p14:creationId xmlns:p14="http://schemas.microsoft.com/office/powerpoint/2010/main" val="44253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F2C3DF24-730F-4621-8F25-F3A70C407866}" type="slidenum">
              <a:rPr lang="en-US" altLang="en-US">
                <a:solidFill>
                  <a:prstClr val="black"/>
                </a:solidFill>
              </a:rPr>
              <a:pPr defTabSz="931774">
                <a:defRPr/>
              </a:pPr>
              <a:t>4</a:t>
            </a:fld>
            <a:endParaRPr lang="en-US" altLang="en-US">
              <a:solidFill>
                <a:prstClr val="black"/>
              </a:solidFill>
            </a:endParaRPr>
          </a:p>
        </p:txBody>
      </p:sp>
    </p:spTree>
    <p:extLst>
      <p:ext uri="{BB962C8B-B14F-4D97-AF65-F5344CB8AC3E}">
        <p14:creationId xmlns:p14="http://schemas.microsoft.com/office/powerpoint/2010/main" val="37825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32E42-E235-4888-9B99-C7AE0D5B9E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60306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6C739D-DDFB-4BF9-AD67-1010C4A60483}" type="slidenum">
              <a:rPr lang="en-US" smtClean="0"/>
              <a:t>51</a:t>
            </a:fld>
            <a:endParaRPr lang="en-US"/>
          </a:p>
        </p:txBody>
      </p:sp>
    </p:spTree>
    <p:extLst>
      <p:ext uri="{BB962C8B-B14F-4D97-AF65-F5344CB8AC3E}">
        <p14:creationId xmlns:p14="http://schemas.microsoft.com/office/powerpoint/2010/main" val="815032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C3DF24-730F-4621-8F25-F3A70C40786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83443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0000CC"/>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01A651-F9A2-4532-974F-CB50CB79CAEB}" type="slidenum">
              <a:rPr kumimoji="0" lang="en-US"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17DBC7-AD31-499E-A7A8-4185752A92FD}" type="datetime1">
              <a:rPr kumimoji="0" lang="en-US"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t>3/4/2022</a:t>
            </a:fld>
            <a:endParaRPr kumimoji="0" lang="en-US" alt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653603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Digital Garrison:</a:t>
            </a:r>
            <a:r>
              <a:rPr lang="en-US" baseline="0" dirty="0" smtClean="0"/>
              <a:t> </a:t>
            </a:r>
            <a:r>
              <a:rPr lang="en-US" sz="1200" kern="1200" dirty="0" smtClean="0">
                <a:solidFill>
                  <a:schemeClr val="tx1"/>
                </a:solidFill>
                <a:effectLst/>
                <a:latin typeface="+mn-lt"/>
                <a:ea typeface="+mn-ea"/>
                <a:cs typeface="+mn-cs"/>
              </a:rPr>
              <a:t>Explore all the benefits the</a:t>
            </a:r>
            <a:r>
              <a:rPr lang="en-US" sz="1200" kern="1200" baseline="0" dirty="0" smtClean="0">
                <a:solidFill>
                  <a:schemeClr val="tx1"/>
                </a:solidFill>
                <a:effectLst/>
                <a:latin typeface="+mn-lt"/>
                <a:ea typeface="+mn-ea"/>
                <a:cs typeface="+mn-cs"/>
              </a:rPr>
              <a:t> Presidio of Monterey</a:t>
            </a:r>
            <a:r>
              <a:rPr lang="en-US" sz="1200" kern="1200" dirty="0" smtClean="0">
                <a:solidFill>
                  <a:schemeClr val="tx1"/>
                </a:solidFill>
                <a:effectLst/>
                <a:latin typeface="+mn-lt"/>
                <a:ea typeface="+mn-ea"/>
                <a:cs typeface="+mn-cs"/>
              </a:rPr>
              <a:t> has to offer; such as restaurants, events, shops, clinics, activity centers, and directorates. Navigate to on-post facilities, stay updated on local weather, and be informed about gate closures or other important installation information in real time, all from the palm of your hand.</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61</a:t>
            </a:fld>
            <a:endParaRPr lang="en-US" dirty="0"/>
          </a:p>
        </p:txBody>
      </p:sp>
    </p:spTree>
    <p:extLst>
      <p:ext uri="{BB962C8B-B14F-4D97-AF65-F5344CB8AC3E}">
        <p14:creationId xmlns:p14="http://schemas.microsoft.com/office/powerpoint/2010/main" val="2194524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99F6B88-4CE8-4200-9EED-07F3895899EA}" type="slidenum">
              <a:rPr lang="en-US" altLang="en-US" smtClean="0"/>
              <a:pPr>
                <a:spcBef>
                  <a:spcPct val="0"/>
                </a:spcBef>
              </a:pPr>
              <a:t>65</a:t>
            </a:fld>
            <a:endParaRPr lang="en-US" altLang="en-US" smtClean="0"/>
          </a:p>
        </p:txBody>
      </p:sp>
    </p:spTree>
    <p:extLst>
      <p:ext uri="{BB962C8B-B14F-4D97-AF65-F5344CB8AC3E}">
        <p14:creationId xmlns:p14="http://schemas.microsoft.com/office/powerpoint/2010/main" val="1247571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8111A79E-C191-4120-9356-B22744DCD3F5}" type="slidenum">
              <a:rPr lang="en-US" altLang="en-US" smtClean="0"/>
              <a:pPr>
                <a:spcBef>
                  <a:spcPct val="0"/>
                </a:spcBef>
              </a:pPr>
              <a:t>66</a:t>
            </a:fld>
            <a:endParaRPr lang="en-US" altLang="en-US" smtClean="0"/>
          </a:p>
        </p:txBody>
      </p:sp>
    </p:spTree>
    <p:extLst>
      <p:ext uri="{BB962C8B-B14F-4D97-AF65-F5344CB8AC3E}">
        <p14:creationId xmlns:p14="http://schemas.microsoft.com/office/powerpoint/2010/main" val="333913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F2C3DF24-730F-4621-8F25-F3A70C407866}" type="slidenum">
              <a:rPr lang="en-US" altLang="en-US">
                <a:solidFill>
                  <a:prstClr val="black"/>
                </a:solidFill>
              </a:rPr>
              <a:pPr defTabSz="931774">
                <a:defRPr/>
              </a:pPr>
              <a:t>68</a:t>
            </a:fld>
            <a:endParaRPr lang="en-US" altLang="en-US">
              <a:solidFill>
                <a:prstClr val="black"/>
              </a:solidFill>
            </a:endParaRPr>
          </a:p>
        </p:txBody>
      </p:sp>
    </p:spTree>
    <p:extLst>
      <p:ext uri="{BB962C8B-B14F-4D97-AF65-F5344CB8AC3E}">
        <p14:creationId xmlns:p14="http://schemas.microsoft.com/office/powerpoint/2010/main" val="3548526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dt" sz="quarter" idx="1"/>
          </p:nvPr>
        </p:nvSpPr>
        <p:spPr>
          <a:noFill/>
        </p:spPr>
        <p:txBody>
          <a:bodyPr/>
          <a:lstStyle/>
          <a:p>
            <a:pPr defTabSz="931774">
              <a:defRPr/>
            </a:pPr>
            <a:fld id="{24F20588-441F-465E-8055-91C792392560}" type="datetime1">
              <a:rPr lang="en-US">
                <a:solidFill>
                  <a:srgbClr val="000000"/>
                </a:solidFill>
                <a:latin typeface="Calibri"/>
              </a:rPr>
              <a:pPr defTabSz="931774">
                <a:defRPr/>
              </a:pPr>
              <a:t>3/4/2022</a:t>
            </a:fld>
            <a:endParaRPr lang="en-US">
              <a:solidFill>
                <a:srgbClr val="000000"/>
              </a:solidFill>
              <a:latin typeface="Calibri"/>
            </a:endParaRPr>
          </a:p>
        </p:txBody>
      </p:sp>
      <p:sp>
        <p:nvSpPr>
          <p:cNvPr id="17411" name="Rectangle 2"/>
          <p:cNvSpPr>
            <a:spLocks noGrp="1" noRot="1" noChangeAspect="1" noChangeArrowheads="1" noTextEdit="1"/>
          </p:cNvSpPr>
          <p:nvPr>
            <p:ph type="sldImg"/>
          </p:nvPr>
        </p:nvSpPr>
        <p:spPr>
          <a:xfrm>
            <a:off x="1227138" y="717550"/>
            <a:ext cx="4706937" cy="3530600"/>
          </a:xfrm>
          <a:ln/>
        </p:spPr>
      </p:sp>
      <p:sp>
        <p:nvSpPr>
          <p:cNvPr id="17412" name="Rectangle 3"/>
          <p:cNvSpPr>
            <a:spLocks noGrp="1" noChangeArrowheads="1"/>
          </p:cNvSpPr>
          <p:nvPr>
            <p:ph type="body" idx="1"/>
          </p:nvPr>
        </p:nvSpPr>
        <p:spPr>
          <a:xfrm>
            <a:off x="955818" y="4496489"/>
            <a:ext cx="5252931" cy="4246325"/>
          </a:xfrm>
          <a:noFill/>
          <a:ln/>
        </p:spPr>
        <p:txBody>
          <a:bodyPr/>
          <a:lstStyle/>
          <a:p>
            <a:pPr eaLnBrk="1" hangingPunct="1"/>
            <a:endParaRPr lang="en-US" smtClean="0"/>
          </a:p>
        </p:txBody>
      </p:sp>
    </p:spTree>
    <p:extLst>
      <p:ext uri="{BB962C8B-B14F-4D97-AF65-F5344CB8AC3E}">
        <p14:creationId xmlns:p14="http://schemas.microsoft.com/office/powerpoint/2010/main" val="2108883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77D6583E-EFEC-4095-9D2B-1581AD56AE81}" type="slidenum">
              <a:rPr lang="en-US">
                <a:solidFill>
                  <a:prstClr val="black"/>
                </a:solidFill>
              </a:rPr>
              <a:pPr defTabSz="931774">
                <a:defRPr/>
              </a:pPr>
              <a:t>74</a:t>
            </a:fld>
            <a:endParaRPr lang="en-US" dirty="0">
              <a:solidFill>
                <a:prstClr val="black"/>
              </a:solidFill>
            </a:endParaRPr>
          </a:p>
        </p:txBody>
      </p:sp>
    </p:spTree>
    <p:extLst>
      <p:ext uri="{BB962C8B-B14F-4D97-AF65-F5344CB8AC3E}">
        <p14:creationId xmlns:p14="http://schemas.microsoft.com/office/powerpoint/2010/main" val="674137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6C739D-DDFB-4BF9-AD67-1010C4A60483}" type="slidenum">
              <a:rPr lang="en-US" smtClean="0"/>
              <a:t>9</a:t>
            </a:fld>
            <a:endParaRPr lang="en-US"/>
          </a:p>
        </p:txBody>
      </p:sp>
    </p:spTree>
    <p:extLst>
      <p:ext uri="{BB962C8B-B14F-4D97-AF65-F5344CB8AC3E}">
        <p14:creationId xmlns:p14="http://schemas.microsoft.com/office/powerpoint/2010/main" val="2845654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C94AD-267E-461F-88DF-F618F68E53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573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29756-C177-4B6F-8AE7-2B4B7518B70C}"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29992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fld id="{F2C3DF24-730F-4621-8F25-F3A70C40786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1774"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3682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0000CC"/>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01A651-F9A2-4532-974F-CB50CB79CAEB}" type="slidenum">
              <a:rPr kumimoji="0" lang="en-US"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17DBC7-AD31-499E-A7A8-4185752A92FD}" type="datetime1">
              <a:rPr kumimoji="0" lang="en-US"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t>3/4/2022</a:t>
            </a:fld>
            <a:endParaRPr kumimoji="0" lang="en-US" alt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396922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Digital Garrison:</a:t>
            </a:r>
            <a:r>
              <a:rPr lang="en-US" baseline="0" dirty="0" smtClean="0"/>
              <a:t> </a:t>
            </a:r>
            <a:r>
              <a:rPr lang="en-US" sz="1200" kern="1200" dirty="0" smtClean="0">
                <a:solidFill>
                  <a:schemeClr val="tx1"/>
                </a:solidFill>
                <a:effectLst/>
                <a:latin typeface="+mn-lt"/>
                <a:ea typeface="+mn-ea"/>
                <a:cs typeface="+mn-cs"/>
              </a:rPr>
              <a:t>Explore all the benefits the</a:t>
            </a:r>
            <a:r>
              <a:rPr lang="en-US" sz="1200" kern="1200" baseline="0" dirty="0" smtClean="0">
                <a:solidFill>
                  <a:schemeClr val="tx1"/>
                </a:solidFill>
                <a:effectLst/>
                <a:latin typeface="+mn-lt"/>
                <a:ea typeface="+mn-ea"/>
                <a:cs typeface="+mn-cs"/>
              </a:rPr>
              <a:t> Presidio of Monterey</a:t>
            </a:r>
            <a:r>
              <a:rPr lang="en-US" sz="1200" kern="1200" dirty="0" smtClean="0">
                <a:solidFill>
                  <a:schemeClr val="tx1"/>
                </a:solidFill>
                <a:effectLst/>
                <a:latin typeface="+mn-lt"/>
                <a:ea typeface="+mn-ea"/>
                <a:cs typeface="+mn-cs"/>
              </a:rPr>
              <a:t> has to offer; such as restaurants, events, shops, clinics, activity centers, and directorates. Navigate to on-post facilities, stay updated on local weather, and be informed about gate closures or other important installation information in real time, all from the palm of your hand.</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18</a:t>
            </a:fld>
            <a:endParaRPr lang="en-US" dirty="0"/>
          </a:p>
        </p:txBody>
      </p:sp>
    </p:spTree>
    <p:extLst>
      <p:ext uri="{BB962C8B-B14F-4D97-AF65-F5344CB8AC3E}">
        <p14:creationId xmlns:p14="http://schemas.microsoft.com/office/powerpoint/2010/main" val="127795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Digital Garrison:</a:t>
            </a:r>
            <a:r>
              <a:rPr lang="en-US" baseline="0" dirty="0" smtClean="0"/>
              <a:t> </a:t>
            </a:r>
            <a:r>
              <a:rPr lang="en-US" sz="1200" kern="1200" dirty="0" smtClean="0">
                <a:solidFill>
                  <a:schemeClr val="tx1"/>
                </a:solidFill>
                <a:effectLst/>
                <a:latin typeface="+mn-lt"/>
                <a:ea typeface="+mn-ea"/>
                <a:cs typeface="+mn-cs"/>
              </a:rPr>
              <a:t>Explore all the benefits the</a:t>
            </a:r>
            <a:r>
              <a:rPr lang="en-US" sz="1200" kern="1200" baseline="0" dirty="0" smtClean="0">
                <a:solidFill>
                  <a:schemeClr val="tx1"/>
                </a:solidFill>
                <a:effectLst/>
                <a:latin typeface="+mn-lt"/>
                <a:ea typeface="+mn-ea"/>
                <a:cs typeface="+mn-cs"/>
              </a:rPr>
              <a:t> Presidio of Monterey</a:t>
            </a:r>
            <a:r>
              <a:rPr lang="en-US" sz="1200" kern="1200" dirty="0" smtClean="0">
                <a:solidFill>
                  <a:schemeClr val="tx1"/>
                </a:solidFill>
                <a:effectLst/>
                <a:latin typeface="+mn-lt"/>
                <a:ea typeface="+mn-ea"/>
                <a:cs typeface="+mn-cs"/>
              </a:rPr>
              <a:t> has to offer; such as restaurants, events, shops, clinics, activity centers, and directorates. Navigate to on-post facilities, stay updated on local weather, and be informed about gate closures or other important installation information in real time, all from the palm of your hand.</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19</a:t>
            </a:fld>
            <a:endParaRPr lang="en-US" dirty="0"/>
          </a:p>
        </p:txBody>
      </p:sp>
    </p:spTree>
    <p:extLst>
      <p:ext uri="{BB962C8B-B14F-4D97-AF65-F5344CB8AC3E}">
        <p14:creationId xmlns:p14="http://schemas.microsoft.com/office/powerpoint/2010/main" val="932272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32E42-E235-4888-9B99-C7AE0D5B9E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367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C3DF24-730F-4621-8F25-F3A70C40786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05805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C3DF24-730F-4621-8F25-F3A70C40786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03591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image" Target="../media/image22.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24.jpeg"/><Relationship Id="rId2" Type="http://schemas.openxmlformats.org/officeDocument/2006/relationships/image" Target="../media/image4.png"/><Relationship Id="rId16" Type="http://schemas.openxmlformats.org/officeDocument/2006/relationships/image" Target="../media/image23.jpeg"/><Relationship Id="rId1" Type="http://schemas.openxmlformats.org/officeDocument/2006/relationships/slideMaster" Target="../slideMasters/slideMaster11.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24.jpeg"/><Relationship Id="rId2" Type="http://schemas.openxmlformats.org/officeDocument/2006/relationships/image" Target="../media/image4.png"/><Relationship Id="rId16" Type="http://schemas.openxmlformats.org/officeDocument/2006/relationships/image" Target="../media/image30.jpeg"/><Relationship Id="rId1" Type="http://schemas.openxmlformats.org/officeDocument/2006/relationships/slideMaster" Target="../slideMasters/slideMaster14.xml"/><Relationship Id="rId6" Type="http://schemas.openxmlformats.org/officeDocument/2006/relationships/image" Target="../media/image28.jpeg"/><Relationship Id="rId11" Type="http://schemas.openxmlformats.org/officeDocument/2006/relationships/image" Target="../media/image29.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24.jpeg"/><Relationship Id="rId2" Type="http://schemas.openxmlformats.org/officeDocument/2006/relationships/image" Target="../media/image4.png"/><Relationship Id="rId16" Type="http://schemas.openxmlformats.org/officeDocument/2006/relationships/image" Target="../media/image30.jpeg"/><Relationship Id="rId1" Type="http://schemas.openxmlformats.org/officeDocument/2006/relationships/slideMaster" Target="../slideMasters/slideMaster15.xml"/><Relationship Id="rId6" Type="http://schemas.openxmlformats.org/officeDocument/2006/relationships/image" Target="../media/image28.jpeg"/><Relationship Id="rId11" Type="http://schemas.openxmlformats.org/officeDocument/2006/relationships/image" Target="../media/image29.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image" Target="../media/image37.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24.jpeg"/><Relationship Id="rId2" Type="http://schemas.openxmlformats.org/officeDocument/2006/relationships/image" Target="../media/image4.png"/><Relationship Id="rId16" Type="http://schemas.openxmlformats.org/officeDocument/2006/relationships/image" Target="../media/image23.jpeg"/><Relationship Id="rId1" Type="http://schemas.openxmlformats.org/officeDocument/2006/relationships/slideMaster" Target="../slideMasters/slideMaster25.xml"/><Relationship Id="rId6" Type="http://schemas.openxmlformats.org/officeDocument/2006/relationships/image" Target="../media/image8.jpeg"/><Relationship Id="rId11" Type="http://schemas.openxmlformats.org/officeDocument/2006/relationships/image" Target="../media/image29.png"/><Relationship Id="rId5" Type="http://schemas.openxmlformats.org/officeDocument/2006/relationships/image" Target="../media/image38.jpe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jpeg"/><Relationship Id="rId1" Type="http://schemas.openxmlformats.org/officeDocument/2006/relationships/slideMaster" Target="../slideMasters/slideMaster30.xml"/><Relationship Id="rId5" Type="http://schemas.openxmlformats.org/officeDocument/2006/relationships/image" Target="../media/image45.png"/><Relationship Id="rId4" Type="http://schemas.openxmlformats.org/officeDocument/2006/relationships/image" Target="../media/image41.pn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jpeg"/><Relationship Id="rId1" Type="http://schemas.openxmlformats.org/officeDocument/2006/relationships/slideMaster" Target="../slideMasters/slideMaster34.xml"/><Relationship Id="rId5" Type="http://schemas.openxmlformats.org/officeDocument/2006/relationships/image" Target="../media/image45.png"/><Relationship Id="rId4" Type="http://schemas.openxmlformats.org/officeDocument/2006/relationships/image" Target="../media/image41.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3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3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Master" Target="../slideMasters/slideMaster42.xml"/><Relationship Id="rId5" Type="http://schemas.openxmlformats.org/officeDocument/2006/relationships/image" Target="../media/image57.png"/><Relationship Id="rId4" Type="http://schemas.openxmlformats.org/officeDocument/2006/relationships/image" Target="../media/image5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43.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8.png"/><Relationship Id="rId1" Type="http://schemas.openxmlformats.org/officeDocument/2006/relationships/slideMaster" Target="../slideMasters/slideMaster43.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Master" Target="../slideMasters/slideMaster44.xml"/><Relationship Id="rId5" Type="http://schemas.openxmlformats.org/officeDocument/2006/relationships/image" Target="../media/image57.png"/><Relationship Id="rId4" Type="http://schemas.openxmlformats.org/officeDocument/2006/relationships/image" Target="../media/image56.png"/></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4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2.jpeg"/><Relationship Id="rId7" Type="http://schemas.openxmlformats.org/officeDocument/2006/relationships/image" Target="../media/image9.jpeg"/><Relationship Id="rId12"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Master" Target="../slideMasters/slideMaster47.xml"/><Relationship Id="rId6" Type="http://schemas.openxmlformats.org/officeDocument/2006/relationships/image" Target="../media/image65.jpeg"/><Relationship Id="rId11" Type="http://schemas.openxmlformats.org/officeDocument/2006/relationships/image" Target="../media/image14.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image" Target="../media/image4.png"/><Relationship Id="rId16" Type="http://schemas.openxmlformats.org/officeDocument/2006/relationships/image" Target="../media/image18.jpeg"/><Relationship Id="rId1" Type="http://schemas.openxmlformats.org/officeDocument/2006/relationships/slideMaster" Target="../slideMasters/slideMaster49.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49.xml"/><Relationship Id="rId5" Type="http://schemas.openxmlformats.org/officeDocument/2006/relationships/image" Target="../media/image69.png"/><Relationship Id="rId4" Type="http://schemas.openxmlformats.org/officeDocument/2006/relationships/image" Target="../media/image68.png"/></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0.png"/><Relationship Id="rId1" Type="http://schemas.openxmlformats.org/officeDocument/2006/relationships/slideMaster" Target="../slideMasters/slideMaster49.xml"/></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Master" Target="../slideMasters/slideMaster50.xml"/><Relationship Id="rId5" Type="http://schemas.openxmlformats.org/officeDocument/2006/relationships/image" Target="../media/image57.png"/><Relationship Id="rId4" Type="http://schemas.openxmlformats.org/officeDocument/2006/relationships/image" Target="../media/image56.png"/></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Master" Target="../slideMasters/slideMaster5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image" Target="../media/image4.png"/><Relationship Id="rId16" Type="http://schemas.openxmlformats.org/officeDocument/2006/relationships/image" Target="../media/image18.jpeg"/><Relationship Id="rId1" Type="http://schemas.openxmlformats.org/officeDocument/2006/relationships/slideMaster" Target="../slideMasters/slideMaster5.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Master" Target="../slideMasters/slideMaster51.xml"/></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Master" Target="../slideMasters/slideMaster5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Master" Target="../slideMasters/slideMaster5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Master" Target="../slideMasters/slideMaster52.xml"/></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Master" Target="../slideMasters/slideMaster5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image" Target="../media/image4.png"/><Relationship Id="rId16" Type="http://schemas.openxmlformats.org/officeDocument/2006/relationships/image" Target="../media/image18.jpeg"/><Relationship Id="rId1" Type="http://schemas.openxmlformats.org/officeDocument/2006/relationships/slideMaster" Target="../slideMasters/slideMaster8.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713A0E62-C108-43DE-9CCE-D122CAF24FC1}"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444165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E443D4AA-8DD9-4C80-ADF3-E33EAEFCD5DE}"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7726125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64"/>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64"/>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11287E-76FB-465C-B51B-C7F0C70F16D1}" type="slidenum">
              <a:rPr lang="en-US" altLang="en-US"/>
              <a:pPr>
                <a:defRPr/>
              </a:pPr>
              <a:t>‹#›</a:t>
            </a:fld>
            <a:endParaRPr lang="en-US" altLang="en-US"/>
          </a:p>
        </p:txBody>
      </p:sp>
    </p:spTree>
    <p:extLst>
      <p:ext uri="{BB962C8B-B14F-4D97-AF65-F5344CB8AC3E}">
        <p14:creationId xmlns:p14="http://schemas.microsoft.com/office/powerpoint/2010/main" val="20989370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8F78BCFF-173F-4790-8C9A-8D6593A24328}"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0333647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A095C334-8BC9-4247-9D88-F9D157A61A74}"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1257865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32FC5EB5-0B94-486F-9CA6-02C51FCAC442}"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70593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6" name="Rectangle 5"/>
          <p:cNvSpPr>
            <a:spLocks noGrp="1" noChangeArrowheads="1"/>
          </p:cNvSpPr>
          <p:nvPr>
            <p:ph type="ftr" sz="quarter" idx="11"/>
          </p:nvPr>
        </p:nvSpPr>
        <p:spPr/>
        <p:txBody>
          <a:bodyPr/>
          <a:lstStyle>
            <a:lvl1pPr>
              <a:defRPr/>
            </a:lvl1pPr>
          </a:lstStyle>
          <a:p>
            <a:pPr>
              <a:defRPr/>
            </a:pPr>
            <a:r>
              <a:rPr lang="en-US" altLang="en-US"/>
              <a:t>	</a:t>
            </a:r>
            <a:fld id="{1ED1662E-67A8-4EA2-AD03-3B84CD9024B3}" type="slidenum">
              <a:rPr lang="en-US" altLang="en-US"/>
              <a:pPr>
                <a:defRPr/>
              </a:pPr>
              <a:t>‹#›</a:t>
            </a:fld>
            <a:r>
              <a:rPr lang="en-US" altLang="en-US"/>
              <a:t> of 23</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6813694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8" name="Rectangle 5"/>
          <p:cNvSpPr>
            <a:spLocks noGrp="1" noChangeArrowheads="1"/>
          </p:cNvSpPr>
          <p:nvPr>
            <p:ph type="ftr" sz="quarter" idx="11"/>
          </p:nvPr>
        </p:nvSpPr>
        <p:spPr/>
        <p:txBody>
          <a:bodyPr/>
          <a:lstStyle>
            <a:lvl1pPr>
              <a:defRPr/>
            </a:lvl1pPr>
          </a:lstStyle>
          <a:p>
            <a:pPr>
              <a:defRPr/>
            </a:pPr>
            <a:r>
              <a:rPr lang="en-US" altLang="en-US"/>
              <a:t>	</a:t>
            </a:r>
            <a:fld id="{3D938155-027F-4F53-BEA2-8D45198D3BD1}" type="slidenum">
              <a:rPr lang="en-US" altLang="en-US"/>
              <a:pPr>
                <a:defRPr/>
              </a:pPr>
              <a:t>‹#›</a:t>
            </a:fld>
            <a:r>
              <a:rPr lang="en-US" altLang="en-US"/>
              <a:t> of 23</a:t>
            </a: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4019605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4" name="Rectangle 5"/>
          <p:cNvSpPr>
            <a:spLocks noGrp="1" noChangeArrowheads="1"/>
          </p:cNvSpPr>
          <p:nvPr>
            <p:ph type="ftr" sz="quarter" idx="11"/>
          </p:nvPr>
        </p:nvSpPr>
        <p:spPr/>
        <p:txBody>
          <a:bodyPr/>
          <a:lstStyle>
            <a:lvl1pPr>
              <a:defRPr/>
            </a:lvl1pPr>
          </a:lstStyle>
          <a:p>
            <a:pPr>
              <a:defRPr/>
            </a:pPr>
            <a:r>
              <a:rPr lang="en-US" altLang="en-US"/>
              <a:t>	</a:t>
            </a:r>
            <a:fld id="{ACD1B34A-D2FA-4C46-B5A2-DAF99BD5C92C}" type="slidenum">
              <a:rPr lang="en-US" altLang="en-US"/>
              <a:pPr>
                <a:defRPr/>
              </a:pPr>
              <a:t>‹#›</a:t>
            </a:fld>
            <a:r>
              <a:rPr lang="en-US" altLang="en-US"/>
              <a:t> of 23</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1761685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3" name="Rectangle 5"/>
          <p:cNvSpPr>
            <a:spLocks noGrp="1" noChangeArrowheads="1"/>
          </p:cNvSpPr>
          <p:nvPr>
            <p:ph type="ftr" sz="quarter" idx="11"/>
          </p:nvPr>
        </p:nvSpPr>
        <p:spPr/>
        <p:txBody>
          <a:bodyPr/>
          <a:lstStyle>
            <a:lvl1pPr>
              <a:defRPr/>
            </a:lvl1pPr>
          </a:lstStyle>
          <a:p>
            <a:pPr>
              <a:defRPr/>
            </a:pPr>
            <a:r>
              <a:rPr lang="en-US" altLang="en-US"/>
              <a:t>	</a:t>
            </a:r>
            <a:fld id="{20DE2D32-AA76-40DD-A67A-E07381CED726}" type="slidenum">
              <a:rPr lang="en-US" altLang="en-US"/>
              <a:pPr>
                <a:defRPr/>
              </a:pPr>
              <a:t>‹#›</a:t>
            </a:fld>
            <a:r>
              <a:rPr lang="en-US" altLang="en-US"/>
              <a:t> of 23</a:t>
            </a: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9971782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6" name="Rectangle 5"/>
          <p:cNvSpPr>
            <a:spLocks noGrp="1" noChangeArrowheads="1"/>
          </p:cNvSpPr>
          <p:nvPr>
            <p:ph type="ftr" sz="quarter" idx="11"/>
          </p:nvPr>
        </p:nvSpPr>
        <p:spPr/>
        <p:txBody>
          <a:bodyPr/>
          <a:lstStyle>
            <a:lvl1pPr>
              <a:defRPr/>
            </a:lvl1pPr>
          </a:lstStyle>
          <a:p>
            <a:pPr>
              <a:defRPr/>
            </a:pPr>
            <a:r>
              <a:rPr lang="en-US" altLang="en-US"/>
              <a:t>	</a:t>
            </a:r>
            <a:fld id="{B0D8D454-7307-41E4-A6F9-44193089ADD1}" type="slidenum">
              <a:rPr lang="en-US" altLang="en-US"/>
              <a:pPr>
                <a:defRPr/>
              </a:pPr>
              <a:t>‹#›</a:t>
            </a:fld>
            <a:r>
              <a:rPr lang="en-US" altLang="en-US"/>
              <a:t> of 23</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41028678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6" name="Rectangle 5"/>
          <p:cNvSpPr>
            <a:spLocks noGrp="1" noChangeArrowheads="1"/>
          </p:cNvSpPr>
          <p:nvPr>
            <p:ph type="ftr" sz="quarter" idx="11"/>
          </p:nvPr>
        </p:nvSpPr>
        <p:spPr/>
        <p:txBody>
          <a:bodyPr/>
          <a:lstStyle>
            <a:lvl1pPr>
              <a:defRPr/>
            </a:lvl1pPr>
          </a:lstStyle>
          <a:p>
            <a:pPr>
              <a:defRPr/>
            </a:pPr>
            <a:r>
              <a:rPr lang="en-US" altLang="en-US"/>
              <a:t>	</a:t>
            </a:r>
            <a:fld id="{84B0BA72-DA70-4C4C-9CF9-F901AFBDF9CD}" type="slidenum">
              <a:rPr lang="en-US" altLang="en-US"/>
              <a:pPr>
                <a:defRPr/>
              </a:pPr>
              <a:t>‹#›</a:t>
            </a:fld>
            <a:r>
              <a:rPr lang="en-US" altLang="en-US"/>
              <a:t> of 23</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887281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2"/>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B6D37D74-F835-4B1B-9B28-4366EE859F20}"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6028454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A1B3C9D4-D522-4E2D-9885-A7B9DD388CCD}"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40221637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2"/>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2F2D7DF6-6ED8-4F39-9638-C705F8985DD1}"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7873701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9F5B9622-55DC-4143-9416-A4093E3C0045}"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8497509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737319E3-1E63-4633-BBB8-380B11472392}"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9485077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5AD958B1-AEDF-4D5C-98A6-A3C1B343B45B}"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4924947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6" name="Rectangle 5"/>
          <p:cNvSpPr>
            <a:spLocks noGrp="1" noChangeArrowheads="1"/>
          </p:cNvSpPr>
          <p:nvPr>
            <p:ph type="ftr" sz="quarter" idx="11"/>
          </p:nvPr>
        </p:nvSpPr>
        <p:spPr/>
        <p:txBody>
          <a:bodyPr/>
          <a:lstStyle>
            <a:lvl1pPr>
              <a:defRPr/>
            </a:lvl1pPr>
          </a:lstStyle>
          <a:p>
            <a:pPr>
              <a:defRPr/>
            </a:pPr>
            <a:r>
              <a:rPr lang="en-US" altLang="en-US"/>
              <a:t>	</a:t>
            </a:r>
            <a:fld id="{1C7F1CE5-8A0A-4D25-A9DB-DA785225EF27}" type="slidenum">
              <a:rPr lang="en-US" altLang="en-US"/>
              <a:pPr>
                <a:defRPr/>
              </a:pPr>
              <a:t>‹#›</a:t>
            </a:fld>
            <a:r>
              <a:rPr lang="en-US" altLang="en-US"/>
              <a:t> of 23</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7174347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8" name="Rectangle 5"/>
          <p:cNvSpPr>
            <a:spLocks noGrp="1" noChangeArrowheads="1"/>
          </p:cNvSpPr>
          <p:nvPr>
            <p:ph type="ftr" sz="quarter" idx="11"/>
          </p:nvPr>
        </p:nvSpPr>
        <p:spPr/>
        <p:txBody>
          <a:bodyPr/>
          <a:lstStyle>
            <a:lvl1pPr>
              <a:defRPr/>
            </a:lvl1pPr>
          </a:lstStyle>
          <a:p>
            <a:pPr>
              <a:defRPr/>
            </a:pPr>
            <a:r>
              <a:rPr lang="en-US" altLang="en-US"/>
              <a:t>	</a:t>
            </a:r>
            <a:fld id="{C896729F-5B7F-4D9C-8C07-490738AE2F7A}" type="slidenum">
              <a:rPr lang="en-US" altLang="en-US"/>
              <a:pPr>
                <a:defRPr/>
              </a:pPr>
              <a:t>‹#›</a:t>
            </a:fld>
            <a:r>
              <a:rPr lang="en-US" altLang="en-US"/>
              <a:t> of 23</a:t>
            </a: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4035255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4" name="Rectangle 5"/>
          <p:cNvSpPr>
            <a:spLocks noGrp="1" noChangeArrowheads="1"/>
          </p:cNvSpPr>
          <p:nvPr>
            <p:ph type="ftr" sz="quarter" idx="11"/>
          </p:nvPr>
        </p:nvSpPr>
        <p:spPr/>
        <p:txBody>
          <a:bodyPr/>
          <a:lstStyle>
            <a:lvl1pPr>
              <a:defRPr/>
            </a:lvl1pPr>
          </a:lstStyle>
          <a:p>
            <a:pPr>
              <a:defRPr/>
            </a:pPr>
            <a:r>
              <a:rPr lang="en-US" altLang="en-US"/>
              <a:t>	</a:t>
            </a:r>
            <a:fld id="{454A18FE-3717-4B8E-9BA4-8FAD03B62242}" type="slidenum">
              <a:rPr lang="en-US" altLang="en-US"/>
              <a:pPr>
                <a:defRPr/>
              </a:pPr>
              <a:t>‹#›</a:t>
            </a:fld>
            <a:r>
              <a:rPr lang="en-US" altLang="en-US"/>
              <a:t> of 23</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972478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3" name="Rectangle 5"/>
          <p:cNvSpPr>
            <a:spLocks noGrp="1" noChangeArrowheads="1"/>
          </p:cNvSpPr>
          <p:nvPr>
            <p:ph type="ftr" sz="quarter" idx="11"/>
          </p:nvPr>
        </p:nvSpPr>
        <p:spPr/>
        <p:txBody>
          <a:bodyPr/>
          <a:lstStyle>
            <a:lvl1pPr>
              <a:defRPr/>
            </a:lvl1pPr>
          </a:lstStyle>
          <a:p>
            <a:pPr>
              <a:defRPr/>
            </a:pPr>
            <a:r>
              <a:rPr lang="en-US" altLang="en-US"/>
              <a:t>	</a:t>
            </a:r>
            <a:fld id="{B41E488D-747E-44B0-B93B-5B62A0E00AFC}" type="slidenum">
              <a:rPr lang="en-US" altLang="en-US"/>
              <a:pPr>
                <a:defRPr/>
              </a:pPr>
              <a:t>‹#›</a:t>
            </a:fld>
            <a:r>
              <a:rPr lang="en-US" altLang="en-US"/>
              <a:t> of 23</a:t>
            </a: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8601595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6" name="Rectangle 5"/>
          <p:cNvSpPr>
            <a:spLocks noGrp="1" noChangeArrowheads="1"/>
          </p:cNvSpPr>
          <p:nvPr>
            <p:ph type="ftr" sz="quarter" idx="11"/>
          </p:nvPr>
        </p:nvSpPr>
        <p:spPr/>
        <p:txBody>
          <a:bodyPr/>
          <a:lstStyle>
            <a:lvl1pPr>
              <a:defRPr/>
            </a:lvl1pPr>
          </a:lstStyle>
          <a:p>
            <a:pPr>
              <a:defRPr/>
            </a:pPr>
            <a:r>
              <a:rPr lang="en-US" altLang="en-US"/>
              <a:t>	</a:t>
            </a:r>
            <a:fld id="{63385DC8-447F-42F3-B8C7-2178BA05AE8E}" type="slidenum">
              <a:rPr lang="en-US" altLang="en-US"/>
              <a:pPr>
                <a:defRPr/>
              </a:pPr>
              <a:t>‹#›</a:t>
            </a:fld>
            <a:r>
              <a:rPr lang="en-US" altLang="en-US"/>
              <a:t> of 23</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679598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8D72E36-210A-4C2B-A3B3-E484193F730A}" type="slidenum">
              <a:rPr lang="en-US" altLang="en-US"/>
              <a:pPr>
                <a:defRPr/>
              </a:pPr>
              <a:t>‹#›</a:t>
            </a:fld>
            <a:endParaRPr lang="en-US" altLang="en-US"/>
          </a:p>
        </p:txBody>
      </p:sp>
    </p:spTree>
    <p:extLst>
      <p:ext uri="{BB962C8B-B14F-4D97-AF65-F5344CB8AC3E}">
        <p14:creationId xmlns:p14="http://schemas.microsoft.com/office/powerpoint/2010/main" val="41735213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6" name="Rectangle 5"/>
          <p:cNvSpPr>
            <a:spLocks noGrp="1" noChangeArrowheads="1"/>
          </p:cNvSpPr>
          <p:nvPr>
            <p:ph type="ftr" sz="quarter" idx="11"/>
          </p:nvPr>
        </p:nvSpPr>
        <p:spPr/>
        <p:txBody>
          <a:bodyPr/>
          <a:lstStyle>
            <a:lvl1pPr>
              <a:defRPr/>
            </a:lvl1pPr>
          </a:lstStyle>
          <a:p>
            <a:pPr>
              <a:defRPr/>
            </a:pPr>
            <a:r>
              <a:rPr lang="en-US" altLang="en-US"/>
              <a:t>	</a:t>
            </a:r>
            <a:fld id="{D3FC9AA7-4346-42A5-958C-06FB86ACF430}" type="slidenum">
              <a:rPr lang="en-US" altLang="en-US"/>
              <a:pPr>
                <a:defRPr/>
              </a:pPr>
              <a:t>‹#›</a:t>
            </a:fld>
            <a:r>
              <a:rPr lang="en-US" altLang="en-US"/>
              <a:t> of 23</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580866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69BBF4CC-5095-4348-A33A-6DED341FC92D}"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434422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2"/>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F0A99F73-1ABA-4F63-9B47-C0C12F6A3106}"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2209747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5"/>
          <p:cNvGrpSpPr>
            <a:grpSpLocks/>
          </p:cNvGrpSpPr>
          <p:nvPr/>
        </p:nvGrpSpPr>
        <p:grpSpPr bwMode="auto">
          <a:xfrm>
            <a:off x="1371600" y="1355789"/>
            <a:ext cx="6400800" cy="168275"/>
            <a:chOff x="864" y="0"/>
            <a:chExt cx="4032" cy="106"/>
          </a:xfrm>
        </p:grpSpPr>
        <p:sp>
          <p:nvSpPr>
            <p:cNvPr id="3" name="Rectangle 6"/>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400" smtClean="0">
                <a:solidFill>
                  <a:srgbClr val="FFFFFF"/>
                </a:solidFill>
                <a:latin typeface="Arial Black" panose="020B0A04020102020204" pitchFamily="34" charset="0"/>
              </a:endParaRPr>
            </a:p>
          </p:txBody>
        </p:sp>
        <p:sp>
          <p:nvSpPr>
            <p:cNvPr id="4" name="Rectangle 7"/>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400" smtClean="0">
                <a:solidFill>
                  <a:srgbClr val="FFFFFF"/>
                </a:solidFill>
                <a:latin typeface="Arial Black" panose="020B0A04020102020204" pitchFamily="34" charset="0"/>
              </a:endParaRPr>
            </a:p>
          </p:txBody>
        </p:sp>
      </p:grpSp>
      <p:grpSp>
        <p:nvGrpSpPr>
          <p:cNvPr id="5" name="Group 8"/>
          <p:cNvGrpSpPr>
            <a:grpSpLocks/>
          </p:cNvGrpSpPr>
          <p:nvPr/>
        </p:nvGrpSpPr>
        <p:grpSpPr bwMode="auto">
          <a:xfrm>
            <a:off x="381000" y="330200"/>
            <a:ext cx="8382000" cy="6070600"/>
            <a:chOff x="240" y="160"/>
            <a:chExt cx="5280" cy="3824"/>
          </a:xfrm>
        </p:grpSpPr>
        <p:pic>
          <p:nvPicPr>
            <p:cNvPr id="6" name="Picture 9" descr="IMC DC 109X10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0" y="160"/>
              <a:ext cx="65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SholderSleeve-Khaki-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73" y="160"/>
              <a:ext cx="547"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1"/>
            <p:cNvGrpSpPr>
              <a:grpSpLocks/>
            </p:cNvGrpSpPr>
            <p:nvPr userDrawn="1"/>
          </p:nvGrpSpPr>
          <p:grpSpPr bwMode="auto">
            <a:xfrm>
              <a:off x="288" y="996"/>
              <a:ext cx="5195" cy="2988"/>
              <a:chOff x="325" y="912"/>
              <a:chExt cx="5195" cy="2988"/>
            </a:xfrm>
          </p:grpSpPr>
          <p:pic>
            <p:nvPicPr>
              <p:cNvPr id="9" name="Picture 12" descr="omc-buna-road_smalle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5" y="934"/>
                <a:ext cx="1307"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DSC_00211b"/>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120" y="2448"/>
                <a:ext cx="95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DSC01860"/>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176" y="1953"/>
                <a:ext cx="1344" cy="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MVC-041S"/>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36" y="2916"/>
                <a:ext cx="1296"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MVC-002S"/>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728" y="2928"/>
                <a:ext cx="1296"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MVC-008S"/>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3120" y="1632"/>
                <a:ext cx="96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8" descr="MVC-032S"/>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336" y="1908"/>
                <a:ext cx="1296"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 descr="DoDFES1"/>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3648" y="3456"/>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0" descr="MVC-004S"/>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3120" y="912"/>
                <a:ext cx="96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1" descr="odrfinal"/>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696" y="148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2" descr="MVC-006S"/>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176" y="912"/>
                <a:ext cx="1344" cy="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3"/>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84" y="144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4" descr="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728" y="912"/>
                <a:ext cx="1260"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DSC_0015"/>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4176" y="2928"/>
                <a:ext cx="1344"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6" descr="patch"/>
              <p:cNvPicPr>
                <a:picLocks noChangeAspect="1" noChangeArrowheads="1"/>
              </p:cNvPicPr>
              <p:nvPr userDrawn="1"/>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6" y="2688"/>
                <a:ext cx="38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4" name="Rectangle 2"/>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25" name="Rectangle 3"/>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26" name="Rectangle 4"/>
          <p:cNvSpPr>
            <a:spLocks noGrp="1" noChangeArrowheads="1"/>
          </p:cNvSpPr>
          <p:nvPr>
            <p:ph type="sldNum" sz="quarter" idx="12"/>
          </p:nvPr>
        </p:nvSpPr>
        <p:spPr/>
        <p:txBody>
          <a:bodyPr/>
          <a:lstStyle>
            <a:lvl1pPr>
              <a:defRPr/>
            </a:lvl1pPr>
          </a:lstStyle>
          <a:p>
            <a:pPr>
              <a:defRPr/>
            </a:pPr>
            <a:fld id="{E491393C-AC49-421C-99F8-4B74CF697471}" type="slidenum">
              <a:rPr lang="en-US" altLang="en-US"/>
              <a:pPr>
                <a:defRPr/>
              </a:pPr>
              <a:t>‹#›</a:t>
            </a:fld>
            <a:endParaRPr lang="en-US" altLang="en-US"/>
          </a:p>
        </p:txBody>
      </p:sp>
    </p:spTree>
    <p:extLst>
      <p:ext uri="{BB962C8B-B14F-4D97-AF65-F5344CB8AC3E}">
        <p14:creationId xmlns:p14="http://schemas.microsoft.com/office/powerpoint/2010/main" val="6125170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30447C3-A051-473C-B83E-A86BC7BD1FD7}" type="slidenum">
              <a:rPr lang="en-US" altLang="en-US"/>
              <a:pPr>
                <a:defRPr/>
              </a:pPr>
              <a:t>‹#›</a:t>
            </a:fld>
            <a:endParaRPr lang="en-US" altLang="en-US"/>
          </a:p>
        </p:txBody>
      </p:sp>
    </p:spTree>
    <p:extLst>
      <p:ext uri="{BB962C8B-B14F-4D97-AF65-F5344CB8AC3E}">
        <p14:creationId xmlns:p14="http://schemas.microsoft.com/office/powerpoint/2010/main" val="42811573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A0B2288-444F-4455-B1D1-3CDCCF703958}" type="slidenum">
              <a:rPr lang="en-US" altLang="en-US"/>
              <a:pPr>
                <a:defRPr/>
              </a:pPr>
              <a:t>‹#›</a:t>
            </a:fld>
            <a:endParaRPr lang="en-US" altLang="en-US"/>
          </a:p>
        </p:txBody>
      </p:sp>
    </p:spTree>
    <p:extLst>
      <p:ext uri="{BB962C8B-B14F-4D97-AF65-F5344CB8AC3E}">
        <p14:creationId xmlns:p14="http://schemas.microsoft.com/office/powerpoint/2010/main" val="2866102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25073A2-8F56-432F-85A4-D56510F3CE07}" type="slidenum">
              <a:rPr lang="en-US" altLang="en-US"/>
              <a:pPr>
                <a:defRPr/>
              </a:pPr>
              <a:t>‹#›</a:t>
            </a:fld>
            <a:endParaRPr lang="en-US" altLang="en-US"/>
          </a:p>
        </p:txBody>
      </p:sp>
    </p:spTree>
    <p:extLst>
      <p:ext uri="{BB962C8B-B14F-4D97-AF65-F5344CB8AC3E}">
        <p14:creationId xmlns:p14="http://schemas.microsoft.com/office/powerpoint/2010/main" val="12102676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619404BA-24AA-465E-8498-8AC27605B49C}" type="slidenum">
              <a:rPr lang="en-US" altLang="en-US"/>
              <a:pPr>
                <a:defRPr/>
              </a:pPr>
              <a:t>‹#›</a:t>
            </a:fld>
            <a:endParaRPr lang="en-US" altLang="en-US"/>
          </a:p>
        </p:txBody>
      </p:sp>
    </p:spTree>
    <p:extLst>
      <p:ext uri="{BB962C8B-B14F-4D97-AF65-F5344CB8AC3E}">
        <p14:creationId xmlns:p14="http://schemas.microsoft.com/office/powerpoint/2010/main" val="17454049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241E9DDC-7D27-4B06-BD03-FD28AFD50385}" type="slidenum">
              <a:rPr lang="en-US" altLang="en-US"/>
              <a:pPr>
                <a:defRPr/>
              </a:pPr>
              <a:t>‹#›</a:t>
            </a:fld>
            <a:endParaRPr lang="en-US" altLang="en-US"/>
          </a:p>
        </p:txBody>
      </p:sp>
    </p:spTree>
    <p:extLst>
      <p:ext uri="{BB962C8B-B14F-4D97-AF65-F5344CB8AC3E}">
        <p14:creationId xmlns:p14="http://schemas.microsoft.com/office/powerpoint/2010/main" val="13329175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4BFB15D-5923-4D9F-9921-D2F93E858827}" type="slidenum">
              <a:rPr lang="en-US" altLang="en-US"/>
              <a:pPr>
                <a:defRPr/>
              </a:pPr>
              <a:t>‹#›</a:t>
            </a:fld>
            <a:endParaRPr lang="en-US" altLang="en-US"/>
          </a:p>
        </p:txBody>
      </p:sp>
    </p:spTree>
    <p:extLst>
      <p:ext uri="{BB962C8B-B14F-4D97-AF65-F5344CB8AC3E}">
        <p14:creationId xmlns:p14="http://schemas.microsoft.com/office/powerpoint/2010/main" val="558840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81FD050-5206-4565-B7EA-B5B608E8181D}" type="slidenum">
              <a:rPr lang="en-US" altLang="en-US"/>
              <a:pPr>
                <a:defRPr/>
              </a:pPr>
              <a:t>‹#›</a:t>
            </a:fld>
            <a:endParaRPr lang="en-US" altLang="en-US"/>
          </a:p>
        </p:txBody>
      </p:sp>
    </p:spTree>
    <p:extLst>
      <p:ext uri="{BB962C8B-B14F-4D97-AF65-F5344CB8AC3E}">
        <p14:creationId xmlns:p14="http://schemas.microsoft.com/office/powerpoint/2010/main" val="24177531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4C60AFB-B275-4A2B-B1BA-B5581858CD77}" type="slidenum">
              <a:rPr lang="en-US" altLang="en-US"/>
              <a:pPr>
                <a:defRPr/>
              </a:pPr>
              <a:t>‹#›</a:t>
            </a:fld>
            <a:endParaRPr lang="en-US" altLang="en-US"/>
          </a:p>
        </p:txBody>
      </p:sp>
    </p:spTree>
    <p:extLst>
      <p:ext uri="{BB962C8B-B14F-4D97-AF65-F5344CB8AC3E}">
        <p14:creationId xmlns:p14="http://schemas.microsoft.com/office/powerpoint/2010/main" val="27810652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8200D82-A025-4B79-BCBD-7ADEF7A7B54F}" type="slidenum">
              <a:rPr lang="en-US" altLang="en-US"/>
              <a:pPr>
                <a:defRPr/>
              </a:pPr>
              <a:t>‹#›</a:t>
            </a:fld>
            <a:endParaRPr lang="en-US" altLang="en-US"/>
          </a:p>
        </p:txBody>
      </p:sp>
    </p:spTree>
    <p:extLst>
      <p:ext uri="{BB962C8B-B14F-4D97-AF65-F5344CB8AC3E}">
        <p14:creationId xmlns:p14="http://schemas.microsoft.com/office/powerpoint/2010/main" val="38651259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B9D2C09-4030-43B0-900F-48DC659468C2}" type="slidenum">
              <a:rPr lang="en-US" altLang="en-US"/>
              <a:pPr>
                <a:defRPr/>
              </a:pPr>
              <a:t>‹#›</a:t>
            </a:fld>
            <a:endParaRPr lang="en-US" altLang="en-US"/>
          </a:p>
        </p:txBody>
      </p:sp>
    </p:spTree>
    <p:extLst>
      <p:ext uri="{BB962C8B-B14F-4D97-AF65-F5344CB8AC3E}">
        <p14:creationId xmlns:p14="http://schemas.microsoft.com/office/powerpoint/2010/main" val="21986872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64"/>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64"/>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4589BBC-1B4D-4F70-A1BF-1DE89856A1DD}" type="slidenum">
              <a:rPr lang="en-US" altLang="en-US"/>
              <a:pPr>
                <a:defRPr/>
              </a:pPr>
              <a:t>‹#›</a:t>
            </a:fld>
            <a:endParaRPr lang="en-US" altLang="en-US"/>
          </a:p>
        </p:txBody>
      </p:sp>
    </p:spTree>
    <p:extLst>
      <p:ext uri="{BB962C8B-B14F-4D97-AF65-F5344CB8AC3E}">
        <p14:creationId xmlns:p14="http://schemas.microsoft.com/office/powerpoint/2010/main" val="1656285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descr="TRADOC LOGO.bmp"/>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8323052" y="130965"/>
            <a:ext cx="731520" cy="7315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5" name="Picture 11" descr="imagesCAIMVJYX.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157" y="130175"/>
            <a:ext cx="6064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6484938"/>
            <a:ext cx="9144000" cy="381000"/>
          </a:xfrm>
          <a:prstGeom prst="rect">
            <a:avLst/>
          </a:prstGeom>
          <a:solidFill>
            <a:srgbClr val="000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black"/>
              </a:solidFill>
            </a:endParaRPr>
          </a:p>
        </p:txBody>
      </p:sp>
      <p:sp>
        <p:nvSpPr>
          <p:cNvPr id="7" name="TextBox 14"/>
          <p:cNvSpPr txBox="1">
            <a:spLocks noChangeArrowheads="1"/>
          </p:cNvSpPr>
          <p:nvPr userDrawn="1"/>
        </p:nvSpPr>
        <p:spPr bwMode="auto">
          <a:xfrm>
            <a:off x="17495" y="6488114"/>
            <a:ext cx="16049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a:solidFill>
                  <a:srgbClr val="FFFFFF"/>
                </a:solidFill>
                <a:latin typeface="Agency FB" panose="020B0503020202020204" pitchFamily="34" charset="0"/>
              </a:rPr>
              <a:t>Victory Starts Here!</a:t>
            </a:r>
          </a:p>
        </p:txBody>
      </p:sp>
      <p:cxnSp>
        <p:nvCxnSpPr>
          <p:cNvPr id="8" name="Straight Connector 7"/>
          <p:cNvCxnSpPr/>
          <p:nvPr userDrawn="1"/>
        </p:nvCxnSpPr>
        <p:spPr>
          <a:xfrm>
            <a:off x="0" y="6472238"/>
            <a:ext cx="9144000" cy="0"/>
          </a:xfrm>
          <a:prstGeom prst="line">
            <a:avLst/>
          </a:prstGeom>
          <a:ln w="28575">
            <a:solidFill>
              <a:srgbClr val="FFFF00"/>
            </a:solidFill>
          </a:ln>
          <a:effectLst/>
        </p:spPr>
        <p:style>
          <a:lnRef idx="3">
            <a:schemeClr val="accent4"/>
          </a:lnRef>
          <a:fillRef idx="0">
            <a:schemeClr val="accent4"/>
          </a:fillRef>
          <a:effectRef idx="2">
            <a:schemeClr val="accent4"/>
          </a:effectRef>
          <a:fontRef idx="minor">
            <a:schemeClr val="tx1"/>
          </a:fontRef>
        </p:style>
      </p:cxnSp>
      <p:cxnSp>
        <p:nvCxnSpPr>
          <p:cNvPr id="9" name="Straight Connector 8"/>
          <p:cNvCxnSpPr/>
          <p:nvPr userDrawn="1"/>
        </p:nvCxnSpPr>
        <p:spPr>
          <a:xfrm>
            <a:off x="0" y="6446838"/>
            <a:ext cx="9144000" cy="0"/>
          </a:xfrm>
          <a:prstGeom prst="line">
            <a:avLst/>
          </a:prstGeom>
          <a:ln w="28575">
            <a:solidFill>
              <a:srgbClr val="C00000"/>
            </a:solidFill>
          </a:ln>
          <a:effectLst/>
        </p:spPr>
        <p:style>
          <a:lnRef idx="3">
            <a:schemeClr val="accent4"/>
          </a:lnRef>
          <a:fillRef idx="0">
            <a:schemeClr val="accent4"/>
          </a:fillRef>
          <a:effectRef idx="2">
            <a:schemeClr val="accent4"/>
          </a:effectRef>
          <a:fontRef idx="minor">
            <a:schemeClr val="tx1"/>
          </a:fontRef>
        </p:style>
      </p:cxnSp>
      <p:sp>
        <p:nvSpPr>
          <p:cNvPr id="2" name="Title 1"/>
          <p:cNvSpPr>
            <a:spLocks noGrp="1"/>
          </p:cNvSpPr>
          <p:nvPr>
            <p:ph type="ctrTitle"/>
          </p:nvPr>
        </p:nvSpPr>
        <p:spPr>
          <a:xfrm>
            <a:off x="685800" y="2130489"/>
            <a:ext cx="7772400" cy="1470025"/>
          </a:xfrm>
        </p:spPr>
        <p:txBody>
          <a:bodyPr>
            <a:normAutofit/>
          </a:bodyPr>
          <a:lstStyle>
            <a:lvl1pPr algn="ctr">
              <a:defRPr sz="4400" i="0">
                <a:solidFill>
                  <a:srgbClr val="00007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962400"/>
            <a:ext cx="6400800" cy="1752600"/>
          </a:xfrm>
        </p:spPr>
        <p:txBody>
          <a:bodyPr>
            <a:normAutofit/>
          </a:bodyPr>
          <a:lstStyle>
            <a:lvl1pPr marL="0" indent="0" algn="ctr">
              <a:spcBef>
                <a:spcPts val="0"/>
              </a:spcBef>
              <a:spcAft>
                <a:spcPts val="600"/>
              </a:spcAft>
              <a:buNone/>
              <a:defRPr sz="2800" b="1" i="1">
                <a:solidFill>
                  <a:srgbClr val="0000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923543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467600" cy="792162"/>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p:txBody>
          <a:bodyPr/>
          <a:lstStyle>
            <a:lvl1pPr algn="ctr" eaLnBrk="0" fontAlgn="base" hangingPunct="0">
              <a:spcBef>
                <a:spcPct val="0"/>
              </a:spcBef>
              <a:spcAft>
                <a:spcPct val="0"/>
              </a:spcAft>
              <a:defRPr sz="1600" smtClean="0">
                <a:solidFill>
                  <a:prstClr val="white"/>
                </a:solidFill>
                <a:latin typeface="Arial" pitchFamily="34" charset="0"/>
                <a:cs typeface="Arial" pitchFamily="34" charset="0"/>
              </a:defRPr>
            </a:lvl1pPr>
          </a:lstStyle>
          <a:p>
            <a:pPr>
              <a:defRPr/>
            </a:pPr>
            <a:fld id="{426E6A72-1117-437F-8CDA-87894DB836B1}" type="slidenum">
              <a:rPr lang="en-US"/>
              <a:pPr>
                <a:defRPr/>
              </a:pPr>
              <a:t>‹#›</a:t>
            </a:fld>
            <a:endParaRPr lang="en-US" dirty="0"/>
          </a:p>
        </p:txBody>
      </p:sp>
    </p:spTree>
    <p:extLst>
      <p:ext uri="{BB962C8B-B14F-4D97-AF65-F5344CB8AC3E}">
        <p14:creationId xmlns:p14="http://schemas.microsoft.com/office/powerpoint/2010/main" val="1444248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lgn="ctr" eaLnBrk="0" fontAlgn="base" hangingPunct="0">
              <a:spcBef>
                <a:spcPct val="0"/>
              </a:spcBef>
              <a:spcAft>
                <a:spcPct val="0"/>
              </a:spcAft>
              <a:defRPr sz="1600" smtClean="0">
                <a:solidFill>
                  <a:prstClr val="white"/>
                </a:solidFill>
                <a:latin typeface="Arial" pitchFamily="34" charset="0"/>
                <a:cs typeface="Arial" pitchFamily="34" charset="0"/>
              </a:defRPr>
            </a:lvl1pPr>
          </a:lstStyle>
          <a:p>
            <a:pPr>
              <a:defRPr/>
            </a:pPr>
            <a:fld id="{3F15D172-7749-4668-BF46-3BA2304F2D63}" type="slidenum">
              <a:rPr lang="en-US"/>
              <a:pPr>
                <a:defRPr/>
              </a:pPr>
              <a:t>‹#›</a:t>
            </a:fld>
            <a:endParaRPr lang="en-US" dirty="0"/>
          </a:p>
        </p:txBody>
      </p:sp>
    </p:spTree>
    <p:extLst>
      <p:ext uri="{BB962C8B-B14F-4D97-AF65-F5344CB8AC3E}">
        <p14:creationId xmlns:p14="http://schemas.microsoft.com/office/powerpoint/2010/main" val="7139172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66800"/>
            <a:ext cx="4038600" cy="5105400"/>
          </a:xfrm>
        </p:spPr>
        <p:txBody>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66800"/>
            <a:ext cx="4038600" cy="5105400"/>
          </a:xfrm>
        </p:spPr>
        <p:txBody>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lgn="ctr" eaLnBrk="0" fontAlgn="base" hangingPunct="0">
              <a:spcBef>
                <a:spcPct val="0"/>
              </a:spcBef>
              <a:spcAft>
                <a:spcPct val="0"/>
              </a:spcAft>
              <a:defRPr sz="1600" smtClean="0">
                <a:solidFill>
                  <a:prstClr val="white"/>
                </a:solidFill>
                <a:latin typeface="Arial" pitchFamily="34" charset="0"/>
                <a:cs typeface="Arial" pitchFamily="34" charset="0"/>
              </a:defRPr>
            </a:lvl1pPr>
          </a:lstStyle>
          <a:p>
            <a:pPr>
              <a:defRPr/>
            </a:pPr>
            <a:fld id="{4F17A63D-110E-44BE-937A-DFD20781BCB4}" type="slidenum">
              <a:rPr lang="en-US"/>
              <a:pPr>
                <a:defRPr/>
              </a:pPr>
              <a:t>‹#›</a:t>
            </a:fld>
            <a:endParaRPr lang="en-US" dirty="0"/>
          </a:p>
        </p:txBody>
      </p:sp>
    </p:spTree>
    <p:extLst>
      <p:ext uri="{BB962C8B-B14F-4D97-AF65-F5344CB8AC3E}">
        <p14:creationId xmlns:p14="http://schemas.microsoft.com/office/powerpoint/2010/main" val="3742553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239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763712"/>
            <a:ext cx="4040188" cy="3951288"/>
          </a:xfrm>
        </p:spPr>
        <p:txBody>
          <a:bodyPr/>
          <a:lstStyle>
            <a:lvl1pPr>
              <a:buFont typeface="Wingdings" pitchFamily="2" charset="2"/>
              <a:buChar char="§"/>
              <a:defRPr sz="2400"/>
            </a:lvl1pPr>
            <a:lvl2pPr>
              <a:buFont typeface="Wingdings" pitchFamily="2" charset="2"/>
              <a:buChar char="§"/>
              <a:defRPr sz="2000"/>
            </a:lvl2pPr>
            <a:lvl3pPr>
              <a:buFont typeface="Wingdings" pitchFamily="2" charset="2"/>
              <a:buChar cha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1239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1763712"/>
            <a:ext cx="4041775" cy="3951288"/>
          </a:xfrm>
        </p:spPr>
        <p:txBody>
          <a:bodyPr/>
          <a:lstStyle>
            <a:lvl1pPr>
              <a:buFont typeface="Wingdings" pitchFamily="2" charset="2"/>
              <a:buChar char="§"/>
              <a:defRPr sz="2400"/>
            </a:lvl1pPr>
            <a:lvl2pPr>
              <a:buFont typeface="Wingdings" pitchFamily="2" charset="2"/>
              <a:buChar char="§"/>
              <a:defRPr sz="2000"/>
            </a:lvl2pPr>
            <a:lvl3pPr>
              <a:buFont typeface="Wingdings" pitchFamily="2" charset="2"/>
              <a:buChar cha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lgn="ctr" eaLnBrk="0" fontAlgn="base" hangingPunct="0">
              <a:spcBef>
                <a:spcPct val="0"/>
              </a:spcBef>
              <a:spcAft>
                <a:spcPct val="0"/>
              </a:spcAft>
              <a:defRPr sz="1600" smtClean="0">
                <a:solidFill>
                  <a:prstClr val="white"/>
                </a:solidFill>
                <a:latin typeface="Arial" pitchFamily="34" charset="0"/>
                <a:cs typeface="Arial" pitchFamily="34" charset="0"/>
              </a:defRPr>
            </a:lvl1pPr>
          </a:lstStyle>
          <a:p>
            <a:pPr>
              <a:defRPr/>
            </a:pPr>
            <a:fld id="{A28FD20C-ABFE-4024-BE38-402D4BCA94EF}" type="slidenum">
              <a:rPr lang="en-US"/>
              <a:pPr>
                <a:defRPr/>
              </a:pPr>
              <a:t>‹#›</a:t>
            </a:fld>
            <a:endParaRPr lang="en-US" dirty="0"/>
          </a:p>
        </p:txBody>
      </p:sp>
    </p:spTree>
    <p:extLst>
      <p:ext uri="{BB962C8B-B14F-4D97-AF65-F5344CB8AC3E}">
        <p14:creationId xmlns:p14="http://schemas.microsoft.com/office/powerpoint/2010/main" val="23526637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lgn="ctr" eaLnBrk="0" fontAlgn="base" hangingPunct="0">
              <a:spcBef>
                <a:spcPct val="0"/>
              </a:spcBef>
              <a:spcAft>
                <a:spcPct val="0"/>
              </a:spcAft>
              <a:defRPr sz="1600" smtClean="0">
                <a:solidFill>
                  <a:prstClr val="white"/>
                </a:solidFill>
                <a:latin typeface="Arial" pitchFamily="34" charset="0"/>
                <a:cs typeface="Arial" pitchFamily="34" charset="0"/>
              </a:defRPr>
            </a:lvl1pPr>
          </a:lstStyle>
          <a:p>
            <a:pPr>
              <a:defRPr/>
            </a:pPr>
            <a:fld id="{D3CA7546-AE90-4322-96B2-2C875B6A22B6}" type="slidenum">
              <a:rPr lang="en-US"/>
              <a:pPr>
                <a:defRPr/>
              </a:pPr>
              <a:t>‹#›</a:t>
            </a:fld>
            <a:endParaRPr lang="en-US" dirty="0"/>
          </a:p>
        </p:txBody>
      </p:sp>
    </p:spTree>
    <p:extLst>
      <p:ext uri="{BB962C8B-B14F-4D97-AF65-F5344CB8AC3E}">
        <p14:creationId xmlns:p14="http://schemas.microsoft.com/office/powerpoint/2010/main" val="155087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CC82B5F-0E1D-4DBE-A9ED-DBC99B1B88D8}" type="slidenum">
              <a:rPr lang="en-US" altLang="en-US"/>
              <a:pPr>
                <a:defRPr/>
              </a:pPr>
              <a:t>‹#›</a:t>
            </a:fld>
            <a:endParaRPr lang="en-US" altLang="en-US"/>
          </a:p>
        </p:txBody>
      </p:sp>
    </p:spTree>
    <p:extLst>
      <p:ext uri="{BB962C8B-B14F-4D97-AF65-F5344CB8AC3E}">
        <p14:creationId xmlns:p14="http://schemas.microsoft.com/office/powerpoint/2010/main" val="8131769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lgn="ctr" eaLnBrk="0" fontAlgn="base" hangingPunct="0">
              <a:spcBef>
                <a:spcPct val="0"/>
              </a:spcBef>
              <a:spcAft>
                <a:spcPct val="0"/>
              </a:spcAft>
              <a:defRPr sz="1600" smtClean="0">
                <a:solidFill>
                  <a:prstClr val="white"/>
                </a:solidFill>
                <a:latin typeface="Arial" pitchFamily="34" charset="0"/>
                <a:cs typeface="Arial" pitchFamily="34" charset="0"/>
              </a:defRPr>
            </a:lvl1pPr>
          </a:lstStyle>
          <a:p>
            <a:pPr>
              <a:defRPr/>
            </a:pPr>
            <a:fld id="{F291A9D3-4984-4F72-95CB-0A86FE77595F}" type="slidenum">
              <a:rPr lang="en-US"/>
              <a:pPr>
                <a:defRPr/>
              </a:pPr>
              <a:t>‹#›</a:t>
            </a:fld>
            <a:endParaRPr lang="en-US" dirty="0"/>
          </a:p>
        </p:txBody>
      </p:sp>
    </p:spTree>
    <p:extLst>
      <p:ext uri="{BB962C8B-B14F-4D97-AF65-F5344CB8AC3E}">
        <p14:creationId xmlns:p14="http://schemas.microsoft.com/office/powerpoint/2010/main" val="26356765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lgn="ctr" eaLnBrk="0" fontAlgn="base" hangingPunct="0">
              <a:spcBef>
                <a:spcPct val="0"/>
              </a:spcBef>
              <a:spcAft>
                <a:spcPct val="0"/>
              </a:spcAft>
              <a:defRPr sz="1600" smtClean="0">
                <a:solidFill>
                  <a:prstClr val="white"/>
                </a:solidFill>
                <a:latin typeface="Arial" pitchFamily="34" charset="0"/>
                <a:cs typeface="Arial" pitchFamily="34" charset="0"/>
              </a:defRPr>
            </a:lvl1pPr>
          </a:lstStyle>
          <a:p>
            <a:pPr>
              <a:defRPr/>
            </a:pPr>
            <a:fld id="{D6BB5F99-201D-49B0-9E7A-1D5F7A9FA2B1}" type="slidenum">
              <a:rPr lang="en-US"/>
              <a:pPr>
                <a:defRPr/>
              </a:pPr>
              <a:t>‹#›</a:t>
            </a:fld>
            <a:endParaRPr lang="en-US" dirty="0"/>
          </a:p>
        </p:txBody>
      </p:sp>
    </p:spTree>
    <p:extLst>
      <p:ext uri="{BB962C8B-B14F-4D97-AF65-F5344CB8AC3E}">
        <p14:creationId xmlns:p14="http://schemas.microsoft.com/office/powerpoint/2010/main" val="30146964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lgn="ctr" eaLnBrk="0" fontAlgn="base" hangingPunct="0">
              <a:spcBef>
                <a:spcPct val="0"/>
              </a:spcBef>
              <a:spcAft>
                <a:spcPct val="0"/>
              </a:spcAft>
              <a:defRPr sz="1600" smtClean="0">
                <a:solidFill>
                  <a:prstClr val="white"/>
                </a:solidFill>
                <a:latin typeface="Arial" pitchFamily="34" charset="0"/>
                <a:cs typeface="Arial" pitchFamily="34" charset="0"/>
              </a:defRPr>
            </a:lvl1pPr>
          </a:lstStyle>
          <a:p>
            <a:pPr>
              <a:defRPr/>
            </a:pPr>
            <a:fld id="{0000B094-F986-43B0-9643-9ABA295AF73E}" type="slidenum">
              <a:rPr lang="en-US"/>
              <a:pPr>
                <a:defRPr/>
              </a:pPr>
              <a:t>‹#›</a:t>
            </a:fld>
            <a:endParaRPr lang="en-US" dirty="0"/>
          </a:p>
        </p:txBody>
      </p:sp>
    </p:spTree>
    <p:extLst>
      <p:ext uri="{BB962C8B-B14F-4D97-AF65-F5344CB8AC3E}">
        <p14:creationId xmlns:p14="http://schemas.microsoft.com/office/powerpoint/2010/main" val="28559046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a:xfrm rot="5400000">
            <a:off x="-3238500" y="3238500"/>
            <a:ext cx="6858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black"/>
              </a:solidFill>
            </a:endParaRPr>
          </a:p>
        </p:txBody>
      </p:sp>
      <p:sp>
        <p:nvSpPr>
          <p:cNvPr id="5" name="TextBox 11"/>
          <p:cNvSpPr txBox="1">
            <a:spLocks noChangeArrowheads="1"/>
          </p:cNvSpPr>
          <p:nvPr userDrawn="1"/>
        </p:nvSpPr>
        <p:spPr bwMode="auto">
          <a:xfrm rot="5400000">
            <a:off x="-615930" y="650667"/>
            <a:ext cx="16049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a:solidFill>
                  <a:srgbClr val="FFFFFF"/>
                </a:solidFill>
                <a:latin typeface="Agency FB" panose="020B0503020202020204" pitchFamily="34" charset="0"/>
              </a:rPr>
              <a:t>Victory Starts Here!</a:t>
            </a:r>
          </a:p>
        </p:txBody>
      </p:sp>
      <p:cxnSp>
        <p:nvCxnSpPr>
          <p:cNvPr id="6" name="Straight Connector 5"/>
          <p:cNvCxnSpPr/>
          <p:nvPr userDrawn="1"/>
        </p:nvCxnSpPr>
        <p:spPr>
          <a:xfrm>
            <a:off x="381000" y="0"/>
            <a:ext cx="0" cy="6858000"/>
          </a:xfrm>
          <a:prstGeom prst="line">
            <a:avLst/>
          </a:prstGeom>
          <a:ln>
            <a:solidFill>
              <a:srgbClr val="FFC000"/>
            </a:solidFill>
          </a:ln>
        </p:spPr>
        <p:style>
          <a:lnRef idx="3">
            <a:schemeClr val="accent4"/>
          </a:lnRef>
          <a:fillRef idx="0">
            <a:schemeClr val="accent4"/>
          </a:fillRef>
          <a:effectRef idx="2">
            <a:schemeClr val="accent4"/>
          </a:effectRef>
          <a:fontRef idx="minor">
            <a:schemeClr val="tx1"/>
          </a:fontRef>
        </p:style>
      </p:cxnSp>
      <p:sp>
        <p:nvSpPr>
          <p:cNvPr id="7" name="Slide Number Placeholder 5"/>
          <p:cNvSpPr txBox="1">
            <a:spLocks/>
          </p:cNvSpPr>
          <p:nvPr userDrawn="1"/>
        </p:nvSpPr>
        <p:spPr>
          <a:xfrm rot="5400000">
            <a:off x="-87312" y="6388164"/>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pPr eaLnBrk="1" fontAlgn="auto" hangingPunct="1">
              <a:spcBef>
                <a:spcPts val="0"/>
              </a:spcBef>
              <a:spcAft>
                <a:spcPts val="0"/>
              </a:spcAft>
              <a:defRPr/>
            </a:pPr>
            <a:fld id="{8CB0E9BA-2FD8-46F8-829A-4794D75FA52E}" type="slidenum">
              <a:rPr lang="en-US" smtClean="0">
                <a:solidFill>
                  <a:prstClr val="white"/>
                </a:solidFill>
              </a:rPr>
              <a:pPr eaLnBrk="1" fontAlgn="auto" hangingPunct="1">
                <a:spcBef>
                  <a:spcPts val="0"/>
                </a:spcBef>
                <a:spcAft>
                  <a:spcPts val="0"/>
                </a:spcAft>
                <a:defRPr/>
              </a:pPr>
              <a:t>‹#›</a:t>
            </a:fld>
            <a:endParaRPr lang="en-US" dirty="0">
              <a:solidFill>
                <a:prstClr val="white"/>
              </a:solidFill>
            </a:endParaRPr>
          </a:p>
        </p:txBody>
      </p:sp>
      <p:pic>
        <p:nvPicPr>
          <p:cNvPr id="8" name="Picture 7" descr="TRADOC LOGO.bmp"/>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rot="5400000">
            <a:off x="8255478" y="6019800"/>
            <a:ext cx="731520" cy="7315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9" name="Picture 16" descr="imagesCAIMVJYX.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55000" y="76264"/>
            <a:ext cx="731838"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00644"/>
            <a:ext cx="8153400" cy="792162"/>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5"/>
          <p:cNvSpPr>
            <a:spLocks noGrp="1"/>
          </p:cNvSpPr>
          <p:nvPr>
            <p:ph type="sldNum" sz="quarter" idx="10"/>
          </p:nvPr>
        </p:nvSpPr>
        <p:spPr>
          <a:xfrm>
            <a:off x="8458200" y="6518339"/>
            <a:ext cx="533400" cy="288925"/>
          </a:xfrm>
        </p:spPr>
        <p:txBody>
          <a:bodyPr/>
          <a:lstStyle>
            <a:lvl1pPr algn="ctr" eaLnBrk="0" fontAlgn="base" hangingPunct="0">
              <a:spcBef>
                <a:spcPct val="0"/>
              </a:spcBef>
              <a:spcAft>
                <a:spcPct val="0"/>
              </a:spcAft>
              <a:defRPr sz="1600" smtClean="0">
                <a:solidFill>
                  <a:prstClr val="white"/>
                </a:solidFill>
                <a:latin typeface="Arial" pitchFamily="34" charset="0"/>
                <a:cs typeface="Arial" pitchFamily="34" charset="0"/>
              </a:defRPr>
            </a:lvl1pPr>
          </a:lstStyle>
          <a:p>
            <a:pPr>
              <a:defRPr/>
            </a:pPr>
            <a:fld id="{407550C3-311A-4762-8549-9854482B5897}" type="slidenum">
              <a:rPr lang="en-US"/>
              <a:pPr>
                <a:defRPr/>
              </a:pPr>
              <a:t>‹#›</a:t>
            </a:fld>
            <a:endParaRPr lang="en-US" dirty="0"/>
          </a:p>
        </p:txBody>
      </p:sp>
    </p:spTree>
    <p:extLst>
      <p:ext uri="{BB962C8B-B14F-4D97-AF65-F5344CB8AC3E}">
        <p14:creationId xmlns:p14="http://schemas.microsoft.com/office/powerpoint/2010/main" val="16699838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rot="5400000">
            <a:off x="-3238500" y="3238500"/>
            <a:ext cx="6858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black"/>
              </a:solidFill>
            </a:endParaRPr>
          </a:p>
        </p:txBody>
      </p:sp>
      <p:sp>
        <p:nvSpPr>
          <p:cNvPr id="5" name="TextBox 11"/>
          <p:cNvSpPr txBox="1">
            <a:spLocks noChangeArrowheads="1"/>
          </p:cNvSpPr>
          <p:nvPr userDrawn="1"/>
        </p:nvSpPr>
        <p:spPr bwMode="auto">
          <a:xfrm rot="5400000">
            <a:off x="-615930" y="650667"/>
            <a:ext cx="16049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a:solidFill>
                  <a:srgbClr val="FFFFFF"/>
                </a:solidFill>
                <a:latin typeface="Agency FB" panose="020B0503020202020204" pitchFamily="34" charset="0"/>
              </a:rPr>
              <a:t>Victory Starts Here!</a:t>
            </a:r>
          </a:p>
        </p:txBody>
      </p:sp>
      <p:cxnSp>
        <p:nvCxnSpPr>
          <p:cNvPr id="6" name="Straight Connector 5"/>
          <p:cNvCxnSpPr/>
          <p:nvPr userDrawn="1"/>
        </p:nvCxnSpPr>
        <p:spPr>
          <a:xfrm>
            <a:off x="381000" y="0"/>
            <a:ext cx="0" cy="6858000"/>
          </a:xfrm>
          <a:prstGeom prst="line">
            <a:avLst/>
          </a:prstGeom>
          <a:ln>
            <a:solidFill>
              <a:srgbClr val="FFC000"/>
            </a:solidFill>
          </a:ln>
        </p:spPr>
        <p:style>
          <a:lnRef idx="3">
            <a:schemeClr val="accent4"/>
          </a:lnRef>
          <a:fillRef idx="0">
            <a:schemeClr val="accent4"/>
          </a:fillRef>
          <a:effectRef idx="2">
            <a:schemeClr val="accent4"/>
          </a:effectRef>
          <a:fontRef idx="minor">
            <a:schemeClr val="tx1"/>
          </a:fontRef>
        </p:style>
      </p:cxnSp>
      <p:pic>
        <p:nvPicPr>
          <p:cNvPr id="7" name="Picture 6" descr="TRADOC LOGO.bmp"/>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rot="5400000">
            <a:off x="8255478" y="6019800"/>
            <a:ext cx="731520" cy="7315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8" name="Picture 15" descr="imagesCAIMVJYX.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55000" y="76264"/>
            <a:ext cx="731838"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7010400" y="274638"/>
            <a:ext cx="1143000" cy="6354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477000" cy="6354762"/>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0"/>
          </p:nvPr>
        </p:nvSpPr>
        <p:spPr>
          <a:xfrm rot="5400000">
            <a:off x="-87312" y="6388164"/>
            <a:ext cx="533400" cy="288925"/>
          </a:xfrm>
        </p:spPr>
        <p:txBody>
          <a:bodyPr/>
          <a:lstStyle>
            <a:lvl1pPr algn="ctr" eaLnBrk="0" fontAlgn="base" hangingPunct="0">
              <a:spcBef>
                <a:spcPct val="0"/>
              </a:spcBef>
              <a:spcAft>
                <a:spcPct val="0"/>
              </a:spcAft>
              <a:defRPr sz="1600" smtClean="0">
                <a:solidFill>
                  <a:prstClr val="white"/>
                </a:solidFill>
                <a:latin typeface="Arial" pitchFamily="34" charset="0"/>
                <a:cs typeface="Arial" pitchFamily="34" charset="0"/>
              </a:defRPr>
            </a:lvl1pPr>
          </a:lstStyle>
          <a:p>
            <a:pPr>
              <a:defRPr/>
            </a:pPr>
            <a:fld id="{278879D1-2A3A-4F6C-A467-159CB1BE5777}" type="slidenum">
              <a:rPr lang="en-US"/>
              <a:pPr>
                <a:defRPr/>
              </a:pPr>
              <a:t>‹#›</a:t>
            </a:fld>
            <a:endParaRPr lang="en-US" dirty="0"/>
          </a:p>
        </p:txBody>
      </p:sp>
    </p:spTree>
    <p:extLst>
      <p:ext uri="{BB962C8B-B14F-4D97-AF65-F5344CB8AC3E}">
        <p14:creationId xmlns:p14="http://schemas.microsoft.com/office/powerpoint/2010/main" val="36743350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a:spAutoFit/>
          </a:bodyPr>
          <a:lstStyle/>
          <a:p>
            <a:pPr lvl="0"/>
            <a:r>
              <a:rPr lang="en-US" dirty="0" smtClean="0"/>
              <a:t>Click to edit Master title style</a:t>
            </a:r>
          </a:p>
        </p:txBody>
      </p:sp>
      <p:sp>
        <p:nvSpPr>
          <p:cNvPr id="4" name="Slide Number Placeholder 5"/>
          <p:cNvSpPr>
            <a:spLocks noGrp="1"/>
          </p:cNvSpPr>
          <p:nvPr>
            <p:ph type="sldNum" sz="quarter" idx="14"/>
          </p:nvPr>
        </p:nvSpPr>
        <p:spPr/>
        <p:txBody>
          <a:bodyPr/>
          <a:lstStyle>
            <a:lvl1pPr algn="ctr" eaLnBrk="0" fontAlgn="base" hangingPunct="0">
              <a:spcBef>
                <a:spcPct val="0"/>
              </a:spcBef>
              <a:spcAft>
                <a:spcPct val="0"/>
              </a:spcAft>
              <a:defRPr sz="1600" smtClean="0">
                <a:solidFill>
                  <a:prstClr val="white"/>
                </a:solidFill>
                <a:latin typeface="Arial" pitchFamily="34" charset="0"/>
                <a:cs typeface="Arial" pitchFamily="34" charset="0"/>
              </a:defRPr>
            </a:lvl1pPr>
          </a:lstStyle>
          <a:p>
            <a:pPr>
              <a:defRPr/>
            </a:pPr>
            <a:fld id="{A6F877D4-2142-4BEF-A91B-7A7FC6E9F1F5}" type="slidenum">
              <a:rPr lang="en-US"/>
              <a:pPr>
                <a:defRPr/>
              </a:pPr>
              <a:t>‹#›</a:t>
            </a:fld>
            <a:endParaRPr lang="en-US" dirty="0"/>
          </a:p>
        </p:txBody>
      </p:sp>
    </p:spTree>
    <p:extLst>
      <p:ext uri="{BB962C8B-B14F-4D97-AF65-F5344CB8AC3E}">
        <p14:creationId xmlns:p14="http://schemas.microsoft.com/office/powerpoint/2010/main" val="31528821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a:spAutoFit/>
          </a:bodyPr>
          <a:lstStyle/>
          <a:p>
            <a:pPr lvl="0"/>
            <a:r>
              <a:rPr lang="en-US" dirty="0" smtClean="0"/>
              <a:t>Click to edit Master title style</a:t>
            </a:r>
          </a:p>
        </p:txBody>
      </p:sp>
      <p:sp>
        <p:nvSpPr>
          <p:cNvPr id="4" name="Slide Number Placeholder 5"/>
          <p:cNvSpPr>
            <a:spLocks noGrp="1"/>
          </p:cNvSpPr>
          <p:nvPr>
            <p:ph type="sldNum" sz="quarter" idx="14"/>
          </p:nvPr>
        </p:nvSpPr>
        <p:spPr/>
        <p:txBody>
          <a:bodyPr/>
          <a:lstStyle>
            <a:lvl1pPr algn="ctr" eaLnBrk="0" fontAlgn="base" hangingPunct="0">
              <a:spcBef>
                <a:spcPct val="0"/>
              </a:spcBef>
              <a:spcAft>
                <a:spcPct val="0"/>
              </a:spcAft>
              <a:defRPr sz="1600" smtClean="0">
                <a:solidFill>
                  <a:prstClr val="white"/>
                </a:solidFill>
                <a:latin typeface="Arial" pitchFamily="34" charset="0"/>
                <a:cs typeface="Arial" pitchFamily="34" charset="0"/>
              </a:defRPr>
            </a:lvl1pPr>
          </a:lstStyle>
          <a:p>
            <a:pPr>
              <a:defRPr/>
            </a:pPr>
            <a:fld id="{5E169250-96ED-4B11-96BB-1D2CFAF3EFB3}" type="slidenum">
              <a:rPr lang="en-US"/>
              <a:pPr>
                <a:defRPr/>
              </a:pPr>
              <a:t>‹#›</a:t>
            </a:fld>
            <a:endParaRPr lang="en-US" dirty="0"/>
          </a:p>
        </p:txBody>
      </p:sp>
    </p:spTree>
    <p:extLst>
      <p:ext uri="{BB962C8B-B14F-4D97-AF65-F5344CB8AC3E}">
        <p14:creationId xmlns:p14="http://schemas.microsoft.com/office/powerpoint/2010/main" val="27764453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a:spAutoFit/>
          </a:bodyPr>
          <a:lstStyle/>
          <a:p>
            <a:pPr lvl="0"/>
            <a:r>
              <a:rPr lang="en-US" dirty="0" smtClean="0"/>
              <a:t>Click to edit Master title style</a:t>
            </a:r>
          </a:p>
        </p:txBody>
      </p:sp>
      <p:sp>
        <p:nvSpPr>
          <p:cNvPr id="4" name="Slide Number Placeholder 5"/>
          <p:cNvSpPr>
            <a:spLocks noGrp="1"/>
          </p:cNvSpPr>
          <p:nvPr>
            <p:ph type="sldNum" sz="quarter" idx="14"/>
          </p:nvPr>
        </p:nvSpPr>
        <p:spPr/>
        <p:txBody>
          <a:bodyPr/>
          <a:lstStyle>
            <a:lvl1pPr algn="ctr" eaLnBrk="0" fontAlgn="base" hangingPunct="0">
              <a:spcBef>
                <a:spcPct val="0"/>
              </a:spcBef>
              <a:spcAft>
                <a:spcPct val="0"/>
              </a:spcAft>
              <a:defRPr sz="1600" smtClean="0">
                <a:solidFill>
                  <a:prstClr val="white"/>
                </a:solidFill>
                <a:latin typeface="Arial" pitchFamily="34" charset="0"/>
                <a:cs typeface="Arial" pitchFamily="34" charset="0"/>
              </a:defRPr>
            </a:lvl1pPr>
          </a:lstStyle>
          <a:p>
            <a:pPr>
              <a:defRPr/>
            </a:pPr>
            <a:fld id="{886A5B25-02FD-4560-B940-F45E41636E03}" type="slidenum">
              <a:rPr lang="en-US"/>
              <a:pPr>
                <a:defRPr/>
              </a:pPr>
              <a:t>‹#›</a:t>
            </a:fld>
            <a:endParaRPr lang="en-US" dirty="0"/>
          </a:p>
        </p:txBody>
      </p:sp>
    </p:spTree>
    <p:extLst>
      <p:ext uri="{BB962C8B-B14F-4D97-AF65-F5344CB8AC3E}">
        <p14:creationId xmlns:p14="http://schemas.microsoft.com/office/powerpoint/2010/main" val="11035704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a:spAutoFit/>
          </a:bodyPr>
          <a:lstStyle/>
          <a:p>
            <a:pPr lvl="0"/>
            <a:r>
              <a:rPr lang="en-US" dirty="0" smtClean="0"/>
              <a:t>Click to edit Master title style</a:t>
            </a:r>
          </a:p>
        </p:txBody>
      </p:sp>
      <p:sp>
        <p:nvSpPr>
          <p:cNvPr id="4" name="Slide Number Placeholder 5"/>
          <p:cNvSpPr>
            <a:spLocks noGrp="1"/>
          </p:cNvSpPr>
          <p:nvPr>
            <p:ph type="sldNum" sz="quarter" idx="14"/>
          </p:nvPr>
        </p:nvSpPr>
        <p:spPr/>
        <p:txBody>
          <a:bodyPr/>
          <a:lstStyle>
            <a:lvl1pPr algn="ctr" eaLnBrk="0" fontAlgn="base" hangingPunct="0">
              <a:spcBef>
                <a:spcPct val="0"/>
              </a:spcBef>
              <a:spcAft>
                <a:spcPct val="0"/>
              </a:spcAft>
              <a:defRPr sz="1600" smtClean="0">
                <a:solidFill>
                  <a:prstClr val="white"/>
                </a:solidFill>
                <a:latin typeface="Arial" pitchFamily="34" charset="0"/>
                <a:cs typeface="Arial" pitchFamily="34" charset="0"/>
              </a:defRPr>
            </a:lvl1pPr>
          </a:lstStyle>
          <a:p>
            <a:pPr>
              <a:defRPr/>
            </a:pPr>
            <a:fld id="{9D9EB396-523C-49E7-9712-98B564FE5D7D}" type="slidenum">
              <a:rPr lang="en-US"/>
              <a:pPr>
                <a:defRPr/>
              </a:pPr>
              <a:t>‹#›</a:t>
            </a:fld>
            <a:endParaRPr lang="en-US" dirty="0"/>
          </a:p>
        </p:txBody>
      </p:sp>
    </p:spTree>
    <p:extLst>
      <p:ext uri="{BB962C8B-B14F-4D97-AF65-F5344CB8AC3E}">
        <p14:creationId xmlns:p14="http://schemas.microsoft.com/office/powerpoint/2010/main" val="32097714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a:spAutoFit/>
          </a:bodyPr>
          <a:lstStyle/>
          <a:p>
            <a:pPr lvl="0"/>
            <a:r>
              <a:rPr lang="en-US" dirty="0" smtClean="0"/>
              <a:t>Click to edit Master title style</a:t>
            </a:r>
          </a:p>
        </p:txBody>
      </p:sp>
      <p:sp>
        <p:nvSpPr>
          <p:cNvPr id="4" name="Slide Number Placeholder 5"/>
          <p:cNvSpPr>
            <a:spLocks noGrp="1"/>
          </p:cNvSpPr>
          <p:nvPr>
            <p:ph type="sldNum" sz="quarter" idx="14"/>
          </p:nvPr>
        </p:nvSpPr>
        <p:spPr/>
        <p:txBody>
          <a:bodyPr/>
          <a:lstStyle>
            <a:lvl1pPr algn="ctr" eaLnBrk="0" fontAlgn="base" hangingPunct="0">
              <a:spcBef>
                <a:spcPct val="0"/>
              </a:spcBef>
              <a:spcAft>
                <a:spcPct val="0"/>
              </a:spcAft>
              <a:defRPr sz="1600" smtClean="0">
                <a:solidFill>
                  <a:prstClr val="white"/>
                </a:solidFill>
                <a:latin typeface="Arial" pitchFamily="34" charset="0"/>
                <a:cs typeface="Arial" pitchFamily="34" charset="0"/>
              </a:defRPr>
            </a:lvl1pPr>
          </a:lstStyle>
          <a:p>
            <a:pPr>
              <a:defRPr/>
            </a:pPr>
            <a:fld id="{AE95CFC1-59FE-4F15-8037-AD156D0DA69B}" type="slidenum">
              <a:rPr lang="en-US"/>
              <a:pPr>
                <a:defRPr/>
              </a:pPr>
              <a:t>‹#›</a:t>
            </a:fld>
            <a:endParaRPr lang="en-US" dirty="0"/>
          </a:p>
        </p:txBody>
      </p:sp>
    </p:spTree>
    <p:extLst>
      <p:ext uri="{BB962C8B-B14F-4D97-AF65-F5344CB8AC3E}">
        <p14:creationId xmlns:p14="http://schemas.microsoft.com/office/powerpoint/2010/main" val="951397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DF61715-A39A-44CC-B39B-3343D38C944F}" type="slidenum">
              <a:rPr lang="en-US" altLang="en-US"/>
              <a:pPr>
                <a:defRPr/>
              </a:pPr>
              <a:t>‹#›</a:t>
            </a:fld>
            <a:endParaRPr lang="en-US" altLang="en-US"/>
          </a:p>
        </p:txBody>
      </p:sp>
    </p:spTree>
    <p:extLst>
      <p:ext uri="{BB962C8B-B14F-4D97-AF65-F5344CB8AC3E}">
        <p14:creationId xmlns:p14="http://schemas.microsoft.com/office/powerpoint/2010/main" val="28965915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a:spAutoFit/>
          </a:bodyPr>
          <a:lstStyle/>
          <a:p>
            <a:pPr lvl="0"/>
            <a:r>
              <a:rPr lang="en-US" dirty="0" smtClean="0"/>
              <a:t>Click to edit Master title style</a:t>
            </a:r>
          </a:p>
        </p:txBody>
      </p:sp>
      <p:sp>
        <p:nvSpPr>
          <p:cNvPr id="4" name="Slide Number Placeholder 5"/>
          <p:cNvSpPr>
            <a:spLocks noGrp="1"/>
          </p:cNvSpPr>
          <p:nvPr>
            <p:ph type="sldNum" sz="quarter" idx="14"/>
          </p:nvPr>
        </p:nvSpPr>
        <p:spPr/>
        <p:txBody>
          <a:bodyPr/>
          <a:lstStyle>
            <a:lvl1pPr algn="ctr" eaLnBrk="0" fontAlgn="base" hangingPunct="0">
              <a:spcBef>
                <a:spcPct val="0"/>
              </a:spcBef>
              <a:spcAft>
                <a:spcPct val="0"/>
              </a:spcAft>
              <a:defRPr sz="1600" smtClean="0">
                <a:solidFill>
                  <a:prstClr val="white"/>
                </a:solidFill>
                <a:latin typeface="Arial" pitchFamily="34" charset="0"/>
                <a:cs typeface="Arial" pitchFamily="34" charset="0"/>
              </a:defRPr>
            </a:lvl1pPr>
          </a:lstStyle>
          <a:p>
            <a:pPr>
              <a:defRPr/>
            </a:pPr>
            <a:fld id="{D6EC7831-70D8-4425-92C6-7CED6CB6AC2B}" type="slidenum">
              <a:rPr lang="en-US"/>
              <a:pPr>
                <a:defRPr/>
              </a:pPr>
              <a:t>‹#›</a:t>
            </a:fld>
            <a:endParaRPr lang="en-US" dirty="0"/>
          </a:p>
        </p:txBody>
      </p:sp>
    </p:spTree>
    <p:extLst>
      <p:ext uri="{BB962C8B-B14F-4D97-AF65-F5344CB8AC3E}">
        <p14:creationId xmlns:p14="http://schemas.microsoft.com/office/powerpoint/2010/main" val="31997237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grpSp>
        <p:nvGrpSpPr>
          <p:cNvPr id="4" name="Group 10"/>
          <p:cNvGrpSpPr>
            <a:grpSpLocks/>
          </p:cNvGrpSpPr>
          <p:nvPr userDrawn="1"/>
        </p:nvGrpSpPr>
        <p:grpSpPr bwMode="auto">
          <a:xfrm>
            <a:off x="909638" y="509652"/>
            <a:ext cx="7315200" cy="52387"/>
            <a:chOff x="457200" y="1386165"/>
            <a:chExt cx="8229600" cy="6813"/>
          </a:xfrm>
        </p:grpSpPr>
        <p:cxnSp>
          <p:nvCxnSpPr>
            <p:cNvPr id="5" name="Straight Connector 4"/>
            <p:cNvCxnSpPr/>
            <p:nvPr userDrawn="1"/>
          </p:nvCxnSpPr>
          <p:spPr>
            <a:xfrm>
              <a:off x="457200" y="1388230"/>
              <a:ext cx="8229600" cy="165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7200" y="1391326"/>
              <a:ext cx="8229600" cy="1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7200" y="1386165"/>
              <a:ext cx="8229600" cy="1652"/>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grpSp>
      <p:sp>
        <p:nvSpPr>
          <p:cNvPr id="11" name="Title 10"/>
          <p:cNvSpPr>
            <a:spLocks noGrp="1"/>
          </p:cNvSpPr>
          <p:nvPr>
            <p:ph type="title"/>
          </p:nvPr>
        </p:nvSpPr>
        <p:spPr/>
        <p:txBody>
          <a:bodyPr/>
          <a:lstStyle/>
          <a:p>
            <a:r>
              <a:rPr lang="en-US" smtClean="0"/>
              <a:t>Click to edit Master title style</a:t>
            </a:r>
            <a:endParaRPr lang="en-US"/>
          </a:p>
        </p:txBody>
      </p:sp>
      <p:sp>
        <p:nvSpPr>
          <p:cNvPr id="13" name="Text Placeholder 12"/>
          <p:cNvSpPr>
            <a:spLocks noGrp="1"/>
          </p:cNvSpPr>
          <p:nvPr>
            <p:ph type="body" sz="quarter" idx="13"/>
          </p:nvPr>
        </p:nvSpPr>
        <p:spPr>
          <a:xfrm>
            <a:off x="457232" y="904194"/>
            <a:ext cx="8153855" cy="544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6"/>
          <p:cNvSpPr>
            <a:spLocks noGrp="1" noChangeArrowheads="1"/>
          </p:cNvSpPr>
          <p:nvPr>
            <p:ph type="dt" sz="half" idx="14"/>
          </p:nvPr>
        </p:nvSpPr>
        <p:spPr>
          <a:xfrm>
            <a:off x="457200" y="6245225"/>
            <a:ext cx="2133600" cy="476250"/>
          </a:xfrm>
          <a:prstGeom prst="rect">
            <a:avLst/>
          </a:prstGeom>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9" name="Slide Number Placeholder 5"/>
          <p:cNvSpPr>
            <a:spLocks noGrp="1"/>
          </p:cNvSpPr>
          <p:nvPr>
            <p:ph type="sldNum" sz="quarter" idx="15"/>
          </p:nvPr>
        </p:nvSpPr>
        <p:spPr/>
        <p:txBody>
          <a:bodyPr/>
          <a:lstStyle>
            <a:lvl1pPr algn="r" eaLnBrk="0" fontAlgn="base" hangingPunct="0">
              <a:spcBef>
                <a:spcPct val="0"/>
              </a:spcBef>
              <a:spcAft>
                <a:spcPct val="0"/>
              </a:spcAft>
              <a:defRPr/>
            </a:lvl1pPr>
          </a:lstStyle>
          <a:p>
            <a:pPr>
              <a:defRPr/>
            </a:pPr>
            <a:fld id="{C2784B5E-9756-4C40-A943-141057B01FCD}" type="slidenum">
              <a:rPr lang="en-US"/>
              <a:pPr>
                <a:defRPr/>
              </a:pPr>
              <a:t>‹#›</a:t>
            </a:fld>
            <a:endParaRPr lang="en-US"/>
          </a:p>
        </p:txBody>
      </p:sp>
    </p:spTree>
    <p:extLst>
      <p:ext uri="{BB962C8B-B14F-4D97-AF65-F5344CB8AC3E}">
        <p14:creationId xmlns:p14="http://schemas.microsoft.com/office/powerpoint/2010/main" val="28140691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p:spPr>
        <p:txBody>
          <a:bodyPr>
            <a:normAutofit/>
          </a:bodyPr>
          <a:lstStyle>
            <a:lvl1pPr algn="ctr">
              <a:defRPr sz="4400" i="0">
                <a:solidFill>
                  <a:srgbClr val="00007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962400"/>
            <a:ext cx="6400800" cy="1752600"/>
          </a:xfrm>
        </p:spPr>
        <p:txBody>
          <a:bodyPr>
            <a:normAutofit/>
          </a:bodyPr>
          <a:lstStyle>
            <a:lvl1pPr marL="0" indent="0" algn="ctr">
              <a:spcBef>
                <a:spcPts val="0"/>
              </a:spcBef>
              <a:spcAft>
                <a:spcPts val="600"/>
              </a:spcAft>
              <a:buNone/>
              <a:defRPr sz="2800" b="1" i="1">
                <a:solidFill>
                  <a:srgbClr val="0000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4" name="Picture 3" descr="TRADOC LOGO.bmp"/>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8323052" y="130965"/>
            <a:ext cx="731520" cy="7315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5" name="Picture 4" descr="imagesCAIMVJYX.jpg"/>
          <p:cNvPicPr>
            <a:picLocks noChangeAspect="1"/>
          </p:cNvPicPr>
          <p:nvPr userDrawn="1"/>
        </p:nvPicPr>
        <p:blipFill>
          <a:blip r:embed="rId3" cstate="print"/>
          <a:stretch>
            <a:fillRect/>
          </a:stretch>
        </p:blipFill>
        <p:spPr>
          <a:xfrm>
            <a:off x="110736" y="130965"/>
            <a:ext cx="607069" cy="731520"/>
          </a:xfrm>
          <a:prstGeom prst="rect">
            <a:avLst/>
          </a:prstGeom>
        </p:spPr>
      </p:pic>
      <p:sp>
        <p:nvSpPr>
          <p:cNvPr id="6" name="Rectangle 5"/>
          <p:cNvSpPr/>
          <p:nvPr userDrawn="1"/>
        </p:nvSpPr>
        <p:spPr>
          <a:xfrm>
            <a:off x="0" y="6484951"/>
            <a:ext cx="9144000" cy="381000"/>
          </a:xfrm>
          <a:prstGeom prst="rect">
            <a:avLst/>
          </a:prstGeom>
          <a:solidFill>
            <a:srgbClr val="000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black"/>
              </a:solidFill>
            </a:endParaRPr>
          </a:p>
        </p:txBody>
      </p:sp>
      <p:sp>
        <p:nvSpPr>
          <p:cNvPr id="7" name="TextBox 6"/>
          <p:cNvSpPr txBox="1"/>
          <p:nvPr userDrawn="1"/>
        </p:nvSpPr>
        <p:spPr>
          <a:xfrm>
            <a:off x="17284" y="6488494"/>
            <a:ext cx="1604927" cy="338554"/>
          </a:xfrm>
          <a:prstGeom prst="rect">
            <a:avLst/>
          </a:prstGeom>
          <a:noFill/>
        </p:spPr>
        <p:txBody>
          <a:bodyPr wrap="none" rtlCol="0">
            <a:spAutoFit/>
          </a:bodyPr>
          <a:lstStyle/>
          <a:p>
            <a:pPr eaLnBrk="1" fontAlgn="auto" hangingPunct="1">
              <a:spcBef>
                <a:spcPts val="0"/>
              </a:spcBef>
              <a:spcAft>
                <a:spcPts val="0"/>
              </a:spcAft>
            </a:pPr>
            <a:r>
              <a:rPr lang="en-US" sz="1600" b="1" dirty="0">
                <a:solidFill>
                  <a:prstClr val="white"/>
                </a:solidFill>
                <a:latin typeface="Agency FB" pitchFamily="34" charset="0"/>
              </a:rPr>
              <a:t>Victory Starts Here!</a:t>
            </a:r>
          </a:p>
        </p:txBody>
      </p:sp>
      <p:cxnSp>
        <p:nvCxnSpPr>
          <p:cNvPr id="11" name="Straight Connector 10"/>
          <p:cNvCxnSpPr/>
          <p:nvPr userDrawn="1"/>
        </p:nvCxnSpPr>
        <p:spPr>
          <a:xfrm>
            <a:off x="0" y="6471473"/>
            <a:ext cx="9144000" cy="0"/>
          </a:xfrm>
          <a:prstGeom prst="line">
            <a:avLst/>
          </a:prstGeom>
          <a:ln w="28575">
            <a:solidFill>
              <a:srgbClr val="FFFF00"/>
            </a:solidFill>
          </a:ln>
          <a:effectLst/>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userDrawn="1"/>
        </p:nvCxnSpPr>
        <p:spPr>
          <a:xfrm>
            <a:off x="0" y="6446549"/>
            <a:ext cx="9144000" cy="0"/>
          </a:xfrm>
          <a:prstGeom prst="line">
            <a:avLst/>
          </a:prstGeom>
          <a:ln w="28575">
            <a:solidFill>
              <a:srgbClr val="C00000"/>
            </a:solidFill>
          </a:ln>
          <a:effec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1409521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467600" cy="792162"/>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646456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74172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66800"/>
            <a:ext cx="4038600" cy="5105400"/>
          </a:xfrm>
        </p:spPr>
        <p:txBody>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66800"/>
            <a:ext cx="4038600" cy="5105400"/>
          </a:xfrm>
        </p:spPr>
        <p:txBody>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275208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239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763712"/>
            <a:ext cx="4040188" cy="3951288"/>
          </a:xfrm>
        </p:spPr>
        <p:txBody>
          <a:bodyPr/>
          <a:lstStyle>
            <a:lvl1pPr>
              <a:buFont typeface="Wingdings" pitchFamily="2" charset="2"/>
              <a:buChar char="§"/>
              <a:defRPr sz="2400"/>
            </a:lvl1pPr>
            <a:lvl2pPr>
              <a:buFont typeface="Wingdings" pitchFamily="2" charset="2"/>
              <a:buChar char="§"/>
              <a:defRPr sz="2000"/>
            </a:lvl2pPr>
            <a:lvl3pPr>
              <a:buFont typeface="Wingdings" pitchFamily="2" charset="2"/>
              <a:buChar cha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1239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1763712"/>
            <a:ext cx="4041775" cy="3951288"/>
          </a:xfrm>
        </p:spPr>
        <p:txBody>
          <a:bodyPr/>
          <a:lstStyle>
            <a:lvl1pPr>
              <a:buFont typeface="Wingdings" pitchFamily="2" charset="2"/>
              <a:buChar char="§"/>
              <a:defRPr sz="2400"/>
            </a:lvl1pPr>
            <a:lvl2pPr>
              <a:buFont typeface="Wingdings" pitchFamily="2" charset="2"/>
              <a:buChar char="§"/>
              <a:defRPr sz="2000"/>
            </a:lvl2pPr>
            <a:lvl3pPr>
              <a:buFont typeface="Wingdings" pitchFamily="2" charset="2"/>
              <a:buChar cha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Slide Number Placeholder 5"/>
          <p:cNvSpPr>
            <a:spLocks noGrp="1"/>
          </p:cNvSpPr>
          <p:nvPr>
            <p:ph type="sldNum" sz="quarter" idx="10"/>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057730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13"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524945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361812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19842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E07BC10D-8B66-4785-8E08-D80F12081602}" type="slidenum">
              <a:rPr lang="en-US" altLang="en-US"/>
              <a:pPr>
                <a:defRPr/>
              </a:pPr>
              <a:t>‹#›</a:t>
            </a:fld>
            <a:endParaRPr lang="en-US" altLang="en-US"/>
          </a:p>
        </p:txBody>
      </p:sp>
    </p:spTree>
    <p:extLst>
      <p:ext uri="{BB962C8B-B14F-4D97-AF65-F5344CB8AC3E}">
        <p14:creationId xmlns:p14="http://schemas.microsoft.com/office/powerpoint/2010/main" val="22516756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994972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00644"/>
            <a:ext cx="8153400" cy="792162"/>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4"/>
          </p:nvPr>
        </p:nvSpPr>
        <p:spPr>
          <a:xfrm>
            <a:off x="8458200" y="6518760"/>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
        <p:nvSpPr>
          <p:cNvPr id="8" name="Rectangle 7"/>
          <p:cNvSpPr/>
          <p:nvPr userDrawn="1"/>
        </p:nvSpPr>
        <p:spPr>
          <a:xfrm rot="5400000">
            <a:off x="-3238500" y="3238500"/>
            <a:ext cx="6858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black"/>
              </a:solidFill>
            </a:endParaRPr>
          </a:p>
        </p:txBody>
      </p:sp>
      <p:sp>
        <p:nvSpPr>
          <p:cNvPr id="9" name="TextBox 8"/>
          <p:cNvSpPr txBox="1"/>
          <p:nvPr userDrawn="1"/>
        </p:nvSpPr>
        <p:spPr>
          <a:xfrm rot="5400000">
            <a:off x="-615933" y="650437"/>
            <a:ext cx="1604927" cy="338554"/>
          </a:xfrm>
          <a:prstGeom prst="rect">
            <a:avLst/>
          </a:prstGeom>
          <a:noFill/>
        </p:spPr>
        <p:txBody>
          <a:bodyPr wrap="none" rtlCol="0">
            <a:spAutoFit/>
          </a:bodyPr>
          <a:lstStyle/>
          <a:p>
            <a:pPr eaLnBrk="1" fontAlgn="auto" hangingPunct="1">
              <a:spcBef>
                <a:spcPts val="0"/>
              </a:spcBef>
              <a:spcAft>
                <a:spcPts val="0"/>
              </a:spcAft>
            </a:pPr>
            <a:r>
              <a:rPr lang="en-US" sz="1600" b="1" dirty="0">
                <a:solidFill>
                  <a:prstClr val="white"/>
                </a:solidFill>
                <a:latin typeface="Agency FB" pitchFamily="34" charset="0"/>
              </a:rPr>
              <a:t>Victory Starts Here!</a:t>
            </a:r>
          </a:p>
        </p:txBody>
      </p:sp>
      <p:cxnSp>
        <p:nvCxnSpPr>
          <p:cNvPr id="10" name="Straight Connector 9"/>
          <p:cNvCxnSpPr/>
          <p:nvPr userDrawn="1"/>
        </p:nvCxnSpPr>
        <p:spPr>
          <a:xfrm>
            <a:off x="381000" y="0"/>
            <a:ext cx="0" cy="6858000"/>
          </a:xfrm>
          <a:prstGeom prst="line">
            <a:avLst/>
          </a:prstGeom>
          <a:ln>
            <a:solidFill>
              <a:srgbClr val="FFC000"/>
            </a:solidFill>
          </a:ln>
        </p:spPr>
        <p:style>
          <a:lnRef idx="3">
            <a:schemeClr val="accent4"/>
          </a:lnRef>
          <a:fillRef idx="0">
            <a:schemeClr val="accent4"/>
          </a:fillRef>
          <a:effectRef idx="2">
            <a:schemeClr val="accent4"/>
          </a:effectRef>
          <a:fontRef idx="minor">
            <a:schemeClr val="tx1"/>
          </a:fontRef>
        </p:style>
      </p:cxnSp>
      <p:sp>
        <p:nvSpPr>
          <p:cNvPr id="11" name="Slide Number Placeholder 5"/>
          <p:cNvSpPr txBox="1">
            <a:spLocks/>
          </p:cNvSpPr>
          <p:nvPr userDrawn="1"/>
        </p:nvSpPr>
        <p:spPr>
          <a:xfrm rot="5400000">
            <a:off x="-87734" y="6387953"/>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pPr eaLnBrk="1" fontAlgn="auto" hangingPunct="1">
              <a:spcBef>
                <a:spcPts val="0"/>
              </a:spcBef>
              <a:spcAft>
                <a:spcPts val="0"/>
              </a:spcAft>
              <a:defRPr/>
            </a:pPr>
            <a:fld id="{4C373DC0-F413-4098-8AFC-675FCCBD90A8}" type="slidenum">
              <a:rPr lang="en-US" smtClean="0">
                <a:solidFill>
                  <a:prstClr val="white"/>
                </a:solidFill>
              </a:rPr>
              <a:pPr eaLnBrk="1" fontAlgn="auto" hangingPunct="1">
                <a:spcBef>
                  <a:spcPts val="0"/>
                </a:spcBef>
                <a:spcAft>
                  <a:spcPts val="0"/>
                </a:spcAft>
                <a:defRPr/>
              </a:pPr>
              <a:t>‹#›</a:t>
            </a:fld>
            <a:endParaRPr lang="en-US" dirty="0">
              <a:solidFill>
                <a:prstClr val="white"/>
              </a:solidFill>
            </a:endParaRPr>
          </a:p>
        </p:txBody>
      </p:sp>
      <p:pic>
        <p:nvPicPr>
          <p:cNvPr id="14" name="Picture 13" descr="TRADOC LOGO.bmp"/>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rot="5400000">
            <a:off x="8255478" y="6019800"/>
            <a:ext cx="731520" cy="7315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5" name="Picture 14" descr="imagesCAIMVJYX.jpg"/>
          <p:cNvPicPr>
            <a:picLocks noChangeAspect="1"/>
          </p:cNvPicPr>
          <p:nvPr userDrawn="1"/>
        </p:nvPicPr>
        <p:blipFill>
          <a:blip r:embed="rId3" cstate="print"/>
          <a:stretch>
            <a:fillRect/>
          </a:stretch>
        </p:blipFill>
        <p:spPr>
          <a:xfrm rot="5400000">
            <a:off x="8317736" y="13975"/>
            <a:ext cx="607069" cy="731520"/>
          </a:xfrm>
          <a:prstGeom prst="rect">
            <a:avLst/>
          </a:prstGeom>
        </p:spPr>
      </p:pic>
    </p:spTree>
    <p:extLst>
      <p:ext uri="{BB962C8B-B14F-4D97-AF65-F5344CB8AC3E}">
        <p14:creationId xmlns:p14="http://schemas.microsoft.com/office/powerpoint/2010/main" val="26572579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274638"/>
            <a:ext cx="1143000" cy="6354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477000" cy="6354762"/>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rot="5400000">
            <a:off x="-3238500" y="3238500"/>
            <a:ext cx="6858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black"/>
              </a:solidFill>
            </a:endParaRPr>
          </a:p>
        </p:txBody>
      </p:sp>
      <p:sp>
        <p:nvSpPr>
          <p:cNvPr id="8" name="TextBox 7"/>
          <p:cNvSpPr txBox="1"/>
          <p:nvPr userDrawn="1"/>
        </p:nvSpPr>
        <p:spPr>
          <a:xfrm rot="5400000">
            <a:off x="-615933" y="650437"/>
            <a:ext cx="1604927" cy="338554"/>
          </a:xfrm>
          <a:prstGeom prst="rect">
            <a:avLst/>
          </a:prstGeom>
          <a:noFill/>
        </p:spPr>
        <p:txBody>
          <a:bodyPr wrap="none" rtlCol="0">
            <a:spAutoFit/>
          </a:bodyPr>
          <a:lstStyle/>
          <a:p>
            <a:pPr eaLnBrk="1" fontAlgn="auto" hangingPunct="1">
              <a:spcBef>
                <a:spcPts val="0"/>
              </a:spcBef>
              <a:spcAft>
                <a:spcPts val="0"/>
              </a:spcAft>
            </a:pPr>
            <a:r>
              <a:rPr lang="en-US" sz="1600" b="1" dirty="0">
                <a:solidFill>
                  <a:prstClr val="white"/>
                </a:solidFill>
                <a:latin typeface="Agency FB" pitchFamily="34" charset="0"/>
              </a:rPr>
              <a:t>Victory Starts Here!</a:t>
            </a:r>
          </a:p>
        </p:txBody>
      </p:sp>
      <p:cxnSp>
        <p:nvCxnSpPr>
          <p:cNvPr id="9" name="Straight Connector 8"/>
          <p:cNvCxnSpPr/>
          <p:nvPr userDrawn="1"/>
        </p:nvCxnSpPr>
        <p:spPr>
          <a:xfrm>
            <a:off x="381000" y="0"/>
            <a:ext cx="0" cy="6858000"/>
          </a:xfrm>
          <a:prstGeom prst="line">
            <a:avLst/>
          </a:prstGeom>
          <a:ln>
            <a:solidFill>
              <a:srgbClr val="FFC000"/>
            </a:solidFill>
          </a:ln>
        </p:spPr>
        <p:style>
          <a:lnRef idx="3">
            <a:schemeClr val="accent4"/>
          </a:lnRef>
          <a:fillRef idx="0">
            <a:schemeClr val="accent4"/>
          </a:fillRef>
          <a:effectRef idx="2">
            <a:schemeClr val="accent4"/>
          </a:effectRef>
          <a:fontRef idx="minor">
            <a:schemeClr val="tx1"/>
          </a:fontRef>
        </p:style>
      </p:cxnSp>
      <p:sp>
        <p:nvSpPr>
          <p:cNvPr id="12" name="Slide Number Placeholder 5"/>
          <p:cNvSpPr>
            <a:spLocks noGrp="1"/>
          </p:cNvSpPr>
          <p:nvPr>
            <p:ph type="sldNum" sz="quarter" idx="4"/>
          </p:nvPr>
        </p:nvSpPr>
        <p:spPr>
          <a:xfrm rot="5400000">
            <a:off x="-87734" y="6387953"/>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pic>
        <p:nvPicPr>
          <p:cNvPr id="13" name="Picture 12" descr="TRADOC LOGO.bmp"/>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rot="5400000">
            <a:off x="8255478" y="6019800"/>
            <a:ext cx="731520" cy="7315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4" name="Picture 13" descr="imagesCAIMVJYX.jpg"/>
          <p:cNvPicPr>
            <a:picLocks noChangeAspect="1"/>
          </p:cNvPicPr>
          <p:nvPr userDrawn="1"/>
        </p:nvPicPr>
        <p:blipFill>
          <a:blip r:embed="rId3" cstate="print"/>
          <a:stretch>
            <a:fillRect/>
          </a:stretch>
        </p:blipFill>
        <p:spPr>
          <a:xfrm rot="5400000">
            <a:off x="8317736" y="13975"/>
            <a:ext cx="607069" cy="731520"/>
          </a:xfrm>
          <a:prstGeom prst="rect">
            <a:avLst/>
          </a:prstGeom>
        </p:spPr>
      </p:pic>
    </p:spTree>
    <p:extLst>
      <p:ext uri="{BB962C8B-B14F-4D97-AF65-F5344CB8AC3E}">
        <p14:creationId xmlns:p14="http://schemas.microsoft.com/office/powerpoint/2010/main" val="35300604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5736611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035043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952096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525207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854475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884094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grpSp>
        <p:nvGrpSpPr>
          <p:cNvPr id="2" name="Group 10"/>
          <p:cNvGrpSpPr>
            <a:grpSpLocks/>
          </p:cNvGrpSpPr>
          <p:nvPr userDrawn="1"/>
        </p:nvGrpSpPr>
        <p:grpSpPr bwMode="auto">
          <a:xfrm>
            <a:off x="909638" y="509652"/>
            <a:ext cx="7315200" cy="52387"/>
            <a:chOff x="457200" y="1386165"/>
            <a:chExt cx="8229600" cy="6813"/>
          </a:xfrm>
        </p:grpSpPr>
        <p:cxnSp>
          <p:nvCxnSpPr>
            <p:cNvPr id="5" name="Straight Connector 4"/>
            <p:cNvCxnSpPr/>
            <p:nvPr userDrawn="1"/>
          </p:nvCxnSpPr>
          <p:spPr>
            <a:xfrm>
              <a:off x="457200" y="1388230"/>
              <a:ext cx="8229600" cy="165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7200" y="1391326"/>
              <a:ext cx="8229600" cy="1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7200" y="1386165"/>
              <a:ext cx="8229600" cy="1652"/>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grpSp>
      <p:sp>
        <p:nvSpPr>
          <p:cNvPr id="8" name="Rectangle 6"/>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1" fontAlgn="auto" hangingPunct="1">
              <a:spcBef>
                <a:spcPts val="0"/>
              </a:spcBef>
              <a:spcAft>
                <a:spcPts val="0"/>
              </a:spcAft>
              <a:defRPr/>
            </a:pPr>
            <a:endParaRPr lang="en-US">
              <a:solidFill>
                <a:prstClr val="black"/>
              </a:solidFill>
              <a:latin typeface="Calibri"/>
              <a:cs typeface="+mn-cs"/>
            </a:endParaRPr>
          </a:p>
        </p:txBody>
      </p:sp>
      <p:sp>
        <p:nvSpPr>
          <p:cNvPr id="10" name="Slide Number Placeholder 5"/>
          <p:cNvSpPr>
            <a:spLocks noGrp="1"/>
          </p:cNvSpPr>
          <p:nvPr>
            <p:ph type="sldNum" sz="quarter" idx="12"/>
          </p:nvPr>
        </p:nvSpPr>
        <p:spPr/>
        <p:txBody>
          <a:bodyPr/>
          <a:lstStyle>
            <a:lvl1pPr algn="r">
              <a:defRPr/>
            </a:lvl1pPr>
          </a:lstStyle>
          <a:p>
            <a:pPr>
              <a:defRPr/>
            </a:pPr>
            <a:fld id="{C66B285C-3C9D-4002-AEC2-C842A7A6CD01}" type="slidenum">
              <a:rPr lang="en-US">
                <a:solidFill>
                  <a:prstClr val="white"/>
                </a:solidFill>
              </a:rPr>
              <a:pPr>
                <a:defRPr/>
              </a:pPr>
              <a:t>‹#›</a:t>
            </a:fld>
            <a:endParaRPr lang="en-US">
              <a:solidFill>
                <a:prstClr val="white"/>
              </a:solidFill>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Text Placeholder 12"/>
          <p:cNvSpPr>
            <a:spLocks noGrp="1"/>
          </p:cNvSpPr>
          <p:nvPr>
            <p:ph type="body" sz="quarter" idx="13"/>
          </p:nvPr>
        </p:nvSpPr>
        <p:spPr>
          <a:xfrm>
            <a:off x="457232" y="904194"/>
            <a:ext cx="8153855" cy="544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3666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4584A5D1-ED79-48D9-8025-912886AC1263}" type="slidenum">
              <a:rPr lang="en-US" altLang="en-US"/>
              <a:pPr>
                <a:defRPr/>
              </a:pPr>
              <a:t>‹#›</a:t>
            </a:fld>
            <a:endParaRPr lang="en-US" altLang="en-US"/>
          </a:p>
        </p:txBody>
      </p:sp>
    </p:spTree>
    <p:extLst>
      <p:ext uri="{BB962C8B-B14F-4D97-AF65-F5344CB8AC3E}">
        <p14:creationId xmlns:p14="http://schemas.microsoft.com/office/powerpoint/2010/main" val="698326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8"/>
          <p:cNvGrpSpPr>
            <a:grpSpLocks/>
          </p:cNvGrpSpPr>
          <p:nvPr userDrawn="1"/>
        </p:nvGrpSpPr>
        <p:grpSpPr bwMode="auto">
          <a:xfrm>
            <a:off x="1371600" y="1355789"/>
            <a:ext cx="6400800" cy="168275"/>
            <a:chOff x="864" y="0"/>
            <a:chExt cx="4032" cy="106"/>
          </a:xfrm>
        </p:grpSpPr>
        <p:sp>
          <p:nvSpPr>
            <p:cNvPr id="3" name="Rectangle 9"/>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a:effectLst/>
          </p:spPr>
          <p:txBody>
            <a:bodyPr wrap="none" anchor="ctr"/>
            <a:lstStyle/>
            <a:p>
              <a:pPr eaLnBrk="1" hangingPunct="1">
                <a:defRPr/>
              </a:pPr>
              <a:endParaRPr lang="en-US" dirty="0">
                <a:solidFill>
                  <a:srgbClr val="000000"/>
                </a:solidFill>
                <a:latin typeface="Arial" charset="0"/>
              </a:endParaRPr>
            </a:p>
          </p:txBody>
        </p:sp>
        <p:sp>
          <p:nvSpPr>
            <p:cNvPr id="4" name="Rectangle 10"/>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a:effectLst/>
          </p:spPr>
          <p:txBody>
            <a:bodyPr wrap="none" anchor="ctr"/>
            <a:lstStyle/>
            <a:p>
              <a:pPr eaLnBrk="1" hangingPunct="1">
                <a:defRPr/>
              </a:pPr>
              <a:endParaRPr lang="en-US" dirty="0">
                <a:solidFill>
                  <a:srgbClr val="000000"/>
                </a:solidFill>
                <a:latin typeface="Arial" charset="0"/>
              </a:endParaRPr>
            </a:p>
          </p:txBody>
        </p:sp>
      </p:grpSp>
      <p:grpSp>
        <p:nvGrpSpPr>
          <p:cNvPr id="5" name="Group 13"/>
          <p:cNvGrpSpPr>
            <a:grpSpLocks/>
          </p:cNvGrpSpPr>
          <p:nvPr userDrawn="1"/>
        </p:nvGrpSpPr>
        <p:grpSpPr bwMode="auto">
          <a:xfrm>
            <a:off x="381000" y="330200"/>
            <a:ext cx="8382000" cy="6070600"/>
            <a:chOff x="240" y="160"/>
            <a:chExt cx="5280" cy="3824"/>
          </a:xfrm>
        </p:grpSpPr>
        <p:pic>
          <p:nvPicPr>
            <p:cNvPr id="6" name="Picture 14" descr="IMC DC 109X104"/>
            <p:cNvPicPr>
              <a:picLocks noChangeAspect="1" noChangeArrowheads="1"/>
            </p:cNvPicPr>
            <p:nvPr userDrawn="1"/>
          </p:nvPicPr>
          <p:blipFill>
            <a:blip r:embed="rId2" cstate="print"/>
            <a:srcRect/>
            <a:stretch>
              <a:fillRect/>
            </a:stretch>
          </p:blipFill>
          <p:spPr bwMode="auto">
            <a:xfrm>
              <a:off x="240" y="160"/>
              <a:ext cx="654" cy="624"/>
            </a:xfrm>
            <a:prstGeom prst="rect">
              <a:avLst/>
            </a:prstGeom>
            <a:noFill/>
            <a:ln w="9525">
              <a:noFill/>
              <a:miter lim="800000"/>
              <a:headEnd/>
              <a:tailEnd/>
            </a:ln>
          </p:spPr>
        </p:pic>
        <p:pic>
          <p:nvPicPr>
            <p:cNvPr id="7" name="Picture 15" descr="SholderSleeve-Khaki-1"/>
            <p:cNvPicPr>
              <a:picLocks noChangeAspect="1" noChangeArrowheads="1"/>
            </p:cNvPicPr>
            <p:nvPr userDrawn="1"/>
          </p:nvPicPr>
          <p:blipFill>
            <a:blip r:embed="rId3" cstate="print"/>
            <a:srcRect/>
            <a:stretch>
              <a:fillRect/>
            </a:stretch>
          </p:blipFill>
          <p:spPr bwMode="auto">
            <a:xfrm>
              <a:off x="4973" y="160"/>
              <a:ext cx="547" cy="547"/>
            </a:xfrm>
            <a:prstGeom prst="rect">
              <a:avLst/>
            </a:prstGeom>
            <a:noFill/>
            <a:ln w="9525">
              <a:noFill/>
              <a:miter lim="800000"/>
              <a:headEnd/>
              <a:tailEnd/>
            </a:ln>
          </p:spPr>
        </p:pic>
        <p:grpSp>
          <p:nvGrpSpPr>
            <p:cNvPr id="8" name="Group 16"/>
            <p:cNvGrpSpPr>
              <a:grpSpLocks/>
            </p:cNvGrpSpPr>
            <p:nvPr userDrawn="1"/>
          </p:nvGrpSpPr>
          <p:grpSpPr bwMode="auto">
            <a:xfrm>
              <a:off x="288" y="996"/>
              <a:ext cx="5195" cy="2988"/>
              <a:chOff x="325" y="912"/>
              <a:chExt cx="5195" cy="2988"/>
            </a:xfrm>
          </p:grpSpPr>
          <p:pic>
            <p:nvPicPr>
              <p:cNvPr id="9" name="Picture 17" descr="omc-buna-road_smaller"/>
              <p:cNvPicPr>
                <a:picLocks noChangeAspect="1" noChangeArrowheads="1"/>
              </p:cNvPicPr>
              <p:nvPr userDrawn="1"/>
            </p:nvPicPr>
            <p:blipFill>
              <a:blip r:embed="rId4" cstate="print"/>
              <a:srcRect/>
              <a:stretch>
                <a:fillRect/>
              </a:stretch>
            </p:blipFill>
            <p:spPr bwMode="auto">
              <a:xfrm>
                <a:off x="325" y="934"/>
                <a:ext cx="1307" cy="890"/>
              </a:xfrm>
              <a:prstGeom prst="rect">
                <a:avLst/>
              </a:prstGeom>
              <a:noFill/>
              <a:ln w="9525">
                <a:noFill/>
                <a:miter lim="800000"/>
                <a:headEnd/>
                <a:tailEnd/>
              </a:ln>
            </p:spPr>
          </p:pic>
          <p:pic>
            <p:nvPicPr>
              <p:cNvPr id="10" name="Picture 18" descr="DSC_00211b"/>
              <p:cNvPicPr>
                <a:picLocks noChangeAspect="1" noChangeArrowheads="1"/>
              </p:cNvPicPr>
              <p:nvPr userDrawn="1"/>
            </p:nvPicPr>
            <p:blipFill>
              <a:blip r:embed="rId5" cstate="print"/>
              <a:srcRect/>
              <a:stretch>
                <a:fillRect/>
              </a:stretch>
            </p:blipFill>
            <p:spPr bwMode="auto">
              <a:xfrm>
                <a:off x="3120" y="2448"/>
                <a:ext cx="950" cy="1440"/>
              </a:xfrm>
              <a:prstGeom prst="rect">
                <a:avLst/>
              </a:prstGeom>
              <a:noFill/>
              <a:ln w="9525">
                <a:noFill/>
                <a:miter lim="800000"/>
                <a:headEnd/>
                <a:tailEnd/>
              </a:ln>
            </p:spPr>
          </p:pic>
          <p:pic>
            <p:nvPicPr>
              <p:cNvPr id="11" name="Picture 19" descr="DSC01860"/>
              <p:cNvPicPr>
                <a:picLocks noChangeAspect="1" noChangeArrowheads="1"/>
              </p:cNvPicPr>
              <p:nvPr userDrawn="1"/>
            </p:nvPicPr>
            <p:blipFill>
              <a:blip r:embed="rId6" cstate="print"/>
              <a:srcRect/>
              <a:stretch>
                <a:fillRect/>
              </a:stretch>
            </p:blipFill>
            <p:spPr bwMode="auto">
              <a:xfrm>
                <a:off x="4176" y="1953"/>
                <a:ext cx="1344" cy="975"/>
              </a:xfrm>
              <a:prstGeom prst="rect">
                <a:avLst/>
              </a:prstGeom>
              <a:noFill/>
              <a:ln w="9525">
                <a:noFill/>
                <a:miter lim="800000"/>
                <a:headEnd/>
                <a:tailEnd/>
              </a:ln>
            </p:spPr>
          </p:pic>
          <p:pic>
            <p:nvPicPr>
              <p:cNvPr id="12" name="Picture 20" descr="MVC-041S"/>
              <p:cNvPicPr>
                <a:picLocks noChangeAspect="1" noChangeArrowheads="1"/>
              </p:cNvPicPr>
              <p:nvPr userDrawn="1"/>
            </p:nvPicPr>
            <p:blipFill>
              <a:blip r:embed="rId7" cstate="print"/>
              <a:srcRect/>
              <a:stretch>
                <a:fillRect/>
              </a:stretch>
            </p:blipFill>
            <p:spPr bwMode="auto">
              <a:xfrm>
                <a:off x="336" y="2916"/>
                <a:ext cx="1296" cy="972"/>
              </a:xfrm>
              <a:prstGeom prst="rect">
                <a:avLst/>
              </a:prstGeom>
              <a:noFill/>
              <a:ln w="9525">
                <a:noFill/>
                <a:miter lim="800000"/>
                <a:headEnd/>
                <a:tailEnd/>
              </a:ln>
            </p:spPr>
          </p:pic>
          <p:pic>
            <p:nvPicPr>
              <p:cNvPr id="13" name="Picture 21" descr="MVC-002S"/>
              <p:cNvPicPr>
                <a:picLocks noChangeAspect="1" noChangeArrowheads="1"/>
              </p:cNvPicPr>
              <p:nvPr userDrawn="1"/>
            </p:nvPicPr>
            <p:blipFill>
              <a:blip r:embed="rId8" cstate="print"/>
              <a:srcRect/>
              <a:stretch>
                <a:fillRect/>
              </a:stretch>
            </p:blipFill>
            <p:spPr bwMode="auto">
              <a:xfrm>
                <a:off x="1728" y="2928"/>
                <a:ext cx="1296" cy="972"/>
              </a:xfrm>
              <a:prstGeom prst="rect">
                <a:avLst/>
              </a:prstGeom>
              <a:noFill/>
              <a:ln w="9525">
                <a:noFill/>
                <a:miter lim="800000"/>
                <a:headEnd/>
                <a:tailEnd/>
              </a:ln>
            </p:spPr>
          </p:pic>
          <p:pic>
            <p:nvPicPr>
              <p:cNvPr id="14" name="Picture 22" descr="MVC-008S"/>
              <p:cNvPicPr>
                <a:picLocks noChangeAspect="1" noChangeArrowheads="1"/>
              </p:cNvPicPr>
              <p:nvPr userDrawn="1"/>
            </p:nvPicPr>
            <p:blipFill>
              <a:blip r:embed="rId9" cstate="print"/>
              <a:srcRect/>
              <a:stretch>
                <a:fillRect/>
              </a:stretch>
            </p:blipFill>
            <p:spPr bwMode="auto">
              <a:xfrm>
                <a:off x="3120" y="1632"/>
                <a:ext cx="960" cy="720"/>
              </a:xfrm>
              <a:prstGeom prst="rect">
                <a:avLst/>
              </a:prstGeom>
              <a:noFill/>
              <a:ln w="9525">
                <a:noFill/>
                <a:miter lim="800000"/>
                <a:headEnd/>
                <a:tailEnd/>
              </a:ln>
            </p:spPr>
          </p:pic>
          <p:pic>
            <p:nvPicPr>
              <p:cNvPr id="15" name="Picture 23" descr="MVC-032S"/>
              <p:cNvPicPr>
                <a:picLocks noChangeAspect="1" noChangeArrowheads="1"/>
              </p:cNvPicPr>
              <p:nvPr userDrawn="1"/>
            </p:nvPicPr>
            <p:blipFill>
              <a:blip r:embed="rId10" cstate="print"/>
              <a:srcRect/>
              <a:stretch>
                <a:fillRect/>
              </a:stretch>
            </p:blipFill>
            <p:spPr bwMode="auto">
              <a:xfrm>
                <a:off x="336" y="1908"/>
                <a:ext cx="1296" cy="924"/>
              </a:xfrm>
              <a:prstGeom prst="rect">
                <a:avLst/>
              </a:prstGeom>
              <a:noFill/>
              <a:ln w="9525">
                <a:noFill/>
                <a:miter lim="800000"/>
                <a:headEnd/>
                <a:tailEnd/>
              </a:ln>
            </p:spPr>
          </p:pic>
          <p:pic>
            <p:nvPicPr>
              <p:cNvPr id="16" name="Picture 24" descr="DoDFES1"/>
              <p:cNvPicPr>
                <a:picLocks noChangeAspect="1" noChangeArrowheads="1"/>
              </p:cNvPicPr>
              <p:nvPr userDrawn="1"/>
            </p:nvPicPr>
            <p:blipFill>
              <a:blip r:embed="rId11" cstate="print"/>
              <a:srcRect/>
              <a:stretch>
                <a:fillRect/>
              </a:stretch>
            </p:blipFill>
            <p:spPr bwMode="auto">
              <a:xfrm>
                <a:off x="3648" y="3456"/>
                <a:ext cx="384" cy="384"/>
              </a:xfrm>
              <a:prstGeom prst="rect">
                <a:avLst/>
              </a:prstGeom>
              <a:noFill/>
              <a:ln w="9525">
                <a:noFill/>
                <a:miter lim="800000"/>
                <a:headEnd/>
                <a:tailEnd/>
              </a:ln>
            </p:spPr>
          </p:pic>
          <p:pic>
            <p:nvPicPr>
              <p:cNvPr id="17" name="Picture 25" descr="MVC-004S"/>
              <p:cNvPicPr>
                <a:picLocks noChangeAspect="1" noChangeArrowheads="1"/>
              </p:cNvPicPr>
              <p:nvPr userDrawn="1"/>
            </p:nvPicPr>
            <p:blipFill>
              <a:blip r:embed="rId12" cstate="print"/>
              <a:srcRect/>
              <a:stretch>
                <a:fillRect/>
              </a:stretch>
            </p:blipFill>
            <p:spPr bwMode="auto">
              <a:xfrm>
                <a:off x="3120" y="912"/>
                <a:ext cx="960" cy="720"/>
              </a:xfrm>
              <a:prstGeom prst="rect">
                <a:avLst/>
              </a:prstGeom>
              <a:noFill/>
              <a:ln w="9525">
                <a:noFill/>
                <a:miter lim="800000"/>
                <a:headEnd/>
                <a:tailEnd/>
              </a:ln>
            </p:spPr>
          </p:pic>
          <p:pic>
            <p:nvPicPr>
              <p:cNvPr id="18" name="Picture 26" descr="odrfinal"/>
              <p:cNvPicPr>
                <a:picLocks noChangeAspect="1" noChangeArrowheads="1"/>
              </p:cNvPicPr>
              <p:nvPr userDrawn="1"/>
            </p:nvPicPr>
            <p:blipFill>
              <a:blip r:embed="rId13" cstate="print"/>
              <a:srcRect/>
              <a:stretch>
                <a:fillRect/>
              </a:stretch>
            </p:blipFill>
            <p:spPr bwMode="auto">
              <a:xfrm>
                <a:off x="3696" y="1488"/>
                <a:ext cx="384" cy="384"/>
              </a:xfrm>
              <a:prstGeom prst="rect">
                <a:avLst/>
              </a:prstGeom>
              <a:noFill/>
              <a:ln w="9525">
                <a:noFill/>
                <a:miter lim="800000"/>
                <a:headEnd/>
                <a:tailEnd/>
              </a:ln>
            </p:spPr>
          </p:pic>
          <p:pic>
            <p:nvPicPr>
              <p:cNvPr id="19" name="Picture 27" descr="MVC-006S"/>
              <p:cNvPicPr>
                <a:picLocks noChangeAspect="1" noChangeArrowheads="1"/>
              </p:cNvPicPr>
              <p:nvPr userDrawn="1"/>
            </p:nvPicPr>
            <p:blipFill>
              <a:blip r:embed="rId14" cstate="print"/>
              <a:srcRect/>
              <a:stretch>
                <a:fillRect/>
              </a:stretch>
            </p:blipFill>
            <p:spPr bwMode="auto">
              <a:xfrm>
                <a:off x="4176" y="912"/>
                <a:ext cx="1344" cy="968"/>
              </a:xfrm>
              <a:prstGeom prst="rect">
                <a:avLst/>
              </a:prstGeom>
              <a:noFill/>
              <a:ln w="9525">
                <a:noFill/>
                <a:miter lim="800000"/>
                <a:headEnd/>
                <a:tailEnd/>
              </a:ln>
            </p:spPr>
          </p:pic>
          <p:pic>
            <p:nvPicPr>
              <p:cNvPr id="20" name="Picture 28"/>
              <p:cNvPicPr>
                <a:picLocks noChangeAspect="1" noChangeArrowheads="1"/>
              </p:cNvPicPr>
              <p:nvPr userDrawn="1"/>
            </p:nvPicPr>
            <p:blipFill>
              <a:blip r:embed="rId15" cstate="print"/>
              <a:srcRect/>
              <a:stretch>
                <a:fillRect/>
              </a:stretch>
            </p:blipFill>
            <p:spPr bwMode="auto">
              <a:xfrm>
                <a:off x="384" y="1440"/>
                <a:ext cx="336" cy="336"/>
              </a:xfrm>
              <a:prstGeom prst="rect">
                <a:avLst/>
              </a:prstGeom>
              <a:noFill/>
              <a:ln w="9525">
                <a:noFill/>
                <a:miter lim="800000"/>
                <a:headEnd/>
                <a:tailEnd/>
              </a:ln>
            </p:spPr>
          </p:pic>
          <p:pic>
            <p:nvPicPr>
              <p:cNvPr id="21" name="Picture 29" descr="2"/>
              <p:cNvPicPr>
                <a:picLocks noChangeAspect="1" noChangeArrowheads="1"/>
              </p:cNvPicPr>
              <p:nvPr userDrawn="1"/>
            </p:nvPicPr>
            <p:blipFill>
              <a:blip r:embed="rId16" cstate="print"/>
              <a:srcRect/>
              <a:stretch>
                <a:fillRect/>
              </a:stretch>
            </p:blipFill>
            <p:spPr bwMode="auto">
              <a:xfrm>
                <a:off x="1728" y="912"/>
                <a:ext cx="1260" cy="1920"/>
              </a:xfrm>
              <a:prstGeom prst="rect">
                <a:avLst/>
              </a:prstGeom>
              <a:noFill/>
              <a:ln w="9525">
                <a:noFill/>
                <a:miter lim="800000"/>
                <a:headEnd/>
                <a:tailEnd/>
              </a:ln>
            </p:spPr>
          </p:pic>
          <p:pic>
            <p:nvPicPr>
              <p:cNvPr id="22" name="Picture 30" descr="DSC_0015"/>
              <p:cNvPicPr>
                <a:picLocks noChangeAspect="1" noChangeArrowheads="1"/>
              </p:cNvPicPr>
              <p:nvPr userDrawn="1"/>
            </p:nvPicPr>
            <p:blipFill>
              <a:blip r:embed="rId17" cstate="print"/>
              <a:srcRect/>
              <a:stretch>
                <a:fillRect/>
              </a:stretch>
            </p:blipFill>
            <p:spPr bwMode="auto">
              <a:xfrm>
                <a:off x="4176" y="2928"/>
                <a:ext cx="1344" cy="960"/>
              </a:xfrm>
              <a:prstGeom prst="rect">
                <a:avLst/>
              </a:prstGeom>
              <a:noFill/>
              <a:ln w="9525">
                <a:noFill/>
                <a:miter lim="800000"/>
                <a:headEnd/>
                <a:tailEnd/>
              </a:ln>
            </p:spPr>
          </p:pic>
          <p:pic>
            <p:nvPicPr>
              <p:cNvPr id="23" name="Picture 31" descr="patch"/>
              <p:cNvPicPr>
                <a:picLocks noChangeAspect="1" noChangeArrowheads="1"/>
              </p:cNvPicPr>
              <p:nvPr userDrawn="1"/>
            </p:nvPicPr>
            <p:blipFill>
              <a:blip r:embed="rId18" cstate="print">
                <a:clrChange>
                  <a:clrFrom>
                    <a:srgbClr val="FFFFFF"/>
                  </a:clrFrom>
                  <a:clrTo>
                    <a:srgbClr val="FFFFFF">
                      <a:alpha val="0"/>
                    </a:srgbClr>
                  </a:clrTo>
                </a:clrChange>
              </a:blip>
              <a:srcRect/>
              <a:stretch>
                <a:fillRect/>
              </a:stretch>
            </p:blipFill>
            <p:spPr bwMode="auto">
              <a:xfrm>
                <a:off x="5086" y="2688"/>
                <a:ext cx="386" cy="480"/>
              </a:xfrm>
              <a:prstGeom prst="rect">
                <a:avLst/>
              </a:prstGeom>
              <a:noFill/>
              <a:ln w="9525">
                <a:noFill/>
                <a:miter lim="800000"/>
                <a:headEnd/>
                <a:tailEnd/>
              </a:ln>
            </p:spPr>
          </p:pic>
        </p:grpSp>
      </p:grpSp>
      <p:sp>
        <p:nvSpPr>
          <p:cNvPr id="2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2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6" name="Rectangle 6"/>
          <p:cNvSpPr>
            <a:spLocks noGrp="1" noChangeArrowheads="1"/>
          </p:cNvSpPr>
          <p:nvPr>
            <p:ph type="sldNum" sz="quarter" idx="12"/>
          </p:nvPr>
        </p:nvSpPr>
        <p:spPr/>
        <p:txBody>
          <a:bodyPr/>
          <a:lstStyle>
            <a:lvl1pPr>
              <a:defRPr/>
            </a:lvl1pPr>
          </a:lstStyle>
          <a:p>
            <a:pPr>
              <a:defRPr/>
            </a:pPr>
            <a:fld id="{058FF733-71F8-44A4-AE2C-78BB769D26E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290932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066C40-91C8-4C7A-8621-51D7644E503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625521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6CDA2-3E59-48AF-A814-9125576CB7B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237468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7A9F76-6B7B-49A7-9E1C-98801C1F793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263175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D49074-09CD-4475-A68C-F52415E89B9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742524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ECB8E6F-936D-40AD-AB92-4EF08342503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75496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46D096C-A0CC-4EB4-BC60-E86F1EB910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709386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28A2FB-3429-4D29-A424-CE8543327E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6979494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DBB488-CD2B-4513-97B3-C77225B88B6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74145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B0C7DD-FA94-459D-8E99-FFDC7BE26FA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7952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96C7AD24-29FF-407C-B2C9-F259DB36BAE2}" type="slidenum">
              <a:rPr lang="en-US" altLang="en-US"/>
              <a:pPr>
                <a:defRPr/>
              </a:pPr>
              <a:t>‹#›</a:t>
            </a:fld>
            <a:endParaRPr lang="en-US" altLang="en-US"/>
          </a:p>
        </p:txBody>
      </p:sp>
    </p:spTree>
    <p:extLst>
      <p:ext uri="{BB962C8B-B14F-4D97-AF65-F5344CB8AC3E}">
        <p14:creationId xmlns:p14="http://schemas.microsoft.com/office/powerpoint/2010/main" val="6026085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64"/>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64"/>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D5B776-BC3E-4C1F-ADB7-C98BC1344F6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39258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8"/>
          <p:cNvGrpSpPr>
            <a:grpSpLocks/>
          </p:cNvGrpSpPr>
          <p:nvPr userDrawn="1"/>
        </p:nvGrpSpPr>
        <p:grpSpPr bwMode="auto">
          <a:xfrm>
            <a:off x="1371600" y="1355789"/>
            <a:ext cx="6400800" cy="168275"/>
            <a:chOff x="864" y="0"/>
            <a:chExt cx="4032" cy="106"/>
          </a:xfrm>
        </p:grpSpPr>
        <p:sp>
          <p:nvSpPr>
            <p:cNvPr id="3" name="Rectangle 9"/>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a:effectLst/>
          </p:spPr>
          <p:txBody>
            <a:bodyPr wrap="none" anchor="ctr"/>
            <a:lstStyle/>
            <a:p>
              <a:pPr eaLnBrk="1" hangingPunct="1">
                <a:defRPr/>
              </a:pPr>
              <a:endParaRPr lang="en-US" dirty="0">
                <a:solidFill>
                  <a:srgbClr val="000000"/>
                </a:solidFill>
                <a:latin typeface="Arial" charset="0"/>
              </a:endParaRPr>
            </a:p>
          </p:txBody>
        </p:sp>
        <p:sp>
          <p:nvSpPr>
            <p:cNvPr id="4" name="Rectangle 10"/>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a:effectLst/>
          </p:spPr>
          <p:txBody>
            <a:bodyPr wrap="none" anchor="ctr"/>
            <a:lstStyle/>
            <a:p>
              <a:pPr eaLnBrk="1" hangingPunct="1">
                <a:defRPr/>
              </a:pPr>
              <a:endParaRPr lang="en-US" dirty="0">
                <a:solidFill>
                  <a:srgbClr val="000000"/>
                </a:solidFill>
                <a:latin typeface="Arial" charset="0"/>
              </a:endParaRPr>
            </a:p>
          </p:txBody>
        </p:sp>
      </p:grpSp>
      <p:grpSp>
        <p:nvGrpSpPr>
          <p:cNvPr id="5" name="Group 13"/>
          <p:cNvGrpSpPr>
            <a:grpSpLocks/>
          </p:cNvGrpSpPr>
          <p:nvPr userDrawn="1"/>
        </p:nvGrpSpPr>
        <p:grpSpPr bwMode="auto">
          <a:xfrm>
            <a:off x="381000" y="330200"/>
            <a:ext cx="8382000" cy="6070600"/>
            <a:chOff x="240" y="160"/>
            <a:chExt cx="5280" cy="3824"/>
          </a:xfrm>
        </p:grpSpPr>
        <p:pic>
          <p:nvPicPr>
            <p:cNvPr id="6" name="Picture 14" descr="IMC DC 109X104"/>
            <p:cNvPicPr>
              <a:picLocks noChangeAspect="1" noChangeArrowheads="1"/>
            </p:cNvPicPr>
            <p:nvPr userDrawn="1"/>
          </p:nvPicPr>
          <p:blipFill>
            <a:blip r:embed="rId2" cstate="print"/>
            <a:srcRect/>
            <a:stretch>
              <a:fillRect/>
            </a:stretch>
          </p:blipFill>
          <p:spPr bwMode="auto">
            <a:xfrm>
              <a:off x="240" y="160"/>
              <a:ext cx="654" cy="624"/>
            </a:xfrm>
            <a:prstGeom prst="rect">
              <a:avLst/>
            </a:prstGeom>
            <a:noFill/>
            <a:ln w="9525">
              <a:noFill/>
              <a:miter lim="800000"/>
              <a:headEnd/>
              <a:tailEnd/>
            </a:ln>
          </p:spPr>
        </p:pic>
        <p:pic>
          <p:nvPicPr>
            <p:cNvPr id="7" name="Picture 15" descr="SholderSleeve-Khaki-1"/>
            <p:cNvPicPr>
              <a:picLocks noChangeAspect="1" noChangeArrowheads="1"/>
            </p:cNvPicPr>
            <p:nvPr userDrawn="1"/>
          </p:nvPicPr>
          <p:blipFill>
            <a:blip r:embed="rId3" cstate="print"/>
            <a:srcRect/>
            <a:stretch>
              <a:fillRect/>
            </a:stretch>
          </p:blipFill>
          <p:spPr bwMode="auto">
            <a:xfrm>
              <a:off x="4973" y="160"/>
              <a:ext cx="547" cy="547"/>
            </a:xfrm>
            <a:prstGeom prst="rect">
              <a:avLst/>
            </a:prstGeom>
            <a:noFill/>
            <a:ln w="9525">
              <a:noFill/>
              <a:miter lim="800000"/>
              <a:headEnd/>
              <a:tailEnd/>
            </a:ln>
          </p:spPr>
        </p:pic>
        <p:grpSp>
          <p:nvGrpSpPr>
            <p:cNvPr id="8" name="Group 16"/>
            <p:cNvGrpSpPr>
              <a:grpSpLocks/>
            </p:cNvGrpSpPr>
            <p:nvPr userDrawn="1"/>
          </p:nvGrpSpPr>
          <p:grpSpPr bwMode="auto">
            <a:xfrm>
              <a:off x="288" y="996"/>
              <a:ext cx="5195" cy="2988"/>
              <a:chOff x="325" y="912"/>
              <a:chExt cx="5195" cy="2988"/>
            </a:xfrm>
          </p:grpSpPr>
          <p:pic>
            <p:nvPicPr>
              <p:cNvPr id="9" name="Picture 17" descr="omc-buna-road_smaller"/>
              <p:cNvPicPr>
                <a:picLocks noChangeAspect="1" noChangeArrowheads="1"/>
              </p:cNvPicPr>
              <p:nvPr userDrawn="1"/>
            </p:nvPicPr>
            <p:blipFill>
              <a:blip r:embed="rId4" cstate="print"/>
              <a:srcRect/>
              <a:stretch>
                <a:fillRect/>
              </a:stretch>
            </p:blipFill>
            <p:spPr bwMode="auto">
              <a:xfrm>
                <a:off x="325" y="934"/>
                <a:ext cx="1307" cy="890"/>
              </a:xfrm>
              <a:prstGeom prst="rect">
                <a:avLst/>
              </a:prstGeom>
              <a:noFill/>
              <a:ln w="9525">
                <a:noFill/>
                <a:miter lim="800000"/>
                <a:headEnd/>
                <a:tailEnd/>
              </a:ln>
            </p:spPr>
          </p:pic>
          <p:pic>
            <p:nvPicPr>
              <p:cNvPr id="10" name="Picture 18" descr="DSC_00211b"/>
              <p:cNvPicPr>
                <a:picLocks noChangeAspect="1" noChangeArrowheads="1"/>
              </p:cNvPicPr>
              <p:nvPr userDrawn="1"/>
            </p:nvPicPr>
            <p:blipFill>
              <a:blip r:embed="rId5" cstate="print"/>
              <a:srcRect/>
              <a:stretch>
                <a:fillRect/>
              </a:stretch>
            </p:blipFill>
            <p:spPr bwMode="auto">
              <a:xfrm>
                <a:off x="3120" y="2448"/>
                <a:ext cx="950" cy="1440"/>
              </a:xfrm>
              <a:prstGeom prst="rect">
                <a:avLst/>
              </a:prstGeom>
              <a:noFill/>
              <a:ln w="9525">
                <a:noFill/>
                <a:miter lim="800000"/>
                <a:headEnd/>
                <a:tailEnd/>
              </a:ln>
            </p:spPr>
          </p:pic>
          <p:pic>
            <p:nvPicPr>
              <p:cNvPr id="11" name="Picture 19" descr="DSC01860"/>
              <p:cNvPicPr>
                <a:picLocks noChangeAspect="1" noChangeArrowheads="1"/>
              </p:cNvPicPr>
              <p:nvPr userDrawn="1"/>
            </p:nvPicPr>
            <p:blipFill>
              <a:blip r:embed="rId6" cstate="print"/>
              <a:srcRect/>
              <a:stretch>
                <a:fillRect/>
              </a:stretch>
            </p:blipFill>
            <p:spPr bwMode="auto">
              <a:xfrm>
                <a:off x="4176" y="1953"/>
                <a:ext cx="1344" cy="975"/>
              </a:xfrm>
              <a:prstGeom prst="rect">
                <a:avLst/>
              </a:prstGeom>
              <a:noFill/>
              <a:ln w="9525">
                <a:noFill/>
                <a:miter lim="800000"/>
                <a:headEnd/>
                <a:tailEnd/>
              </a:ln>
            </p:spPr>
          </p:pic>
          <p:pic>
            <p:nvPicPr>
              <p:cNvPr id="12" name="Picture 20" descr="MVC-041S"/>
              <p:cNvPicPr>
                <a:picLocks noChangeAspect="1" noChangeArrowheads="1"/>
              </p:cNvPicPr>
              <p:nvPr userDrawn="1"/>
            </p:nvPicPr>
            <p:blipFill>
              <a:blip r:embed="rId7" cstate="print"/>
              <a:srcRect/>
              <a:stretch>
                <a:fillRect/>
              </a:stretch>
            </p:blipFill>
            <p:spPr bwMode="auto">
              <a:xfrm>
                <a:off x="336" y="2916"/>
                <a:ext cx="1296" cy="972"/>
              </a:xfrm>
              <a:prstGeom prst="rect">
                <a:avLst/>
              </a:prstGeom>
              <a:noFill/>
              <a:ln w="9525">
                <a:noFill/>
                <a:miter lim="800000"/>
                <a:headEnd/>
                <a:tailEnd/>
              </a:ln>
            </p:spPr>
          </p:pic>
          <p:pic>
            <p:nvPicPr>
              <p:cNvPr id="13" name="Picture 21" descr="MVC-002S"/>
              <p:cNvPicPr>
                <a:picLocks noChangeAspect="1" noChangeArrowheads="1"/>
              </p:cNvPicPr>
              <p:nvPr userDrawn="1"/>
            </p:nvPicPr>
            <p:blipFill>
              <a:blip r:embed="rId8" cstate="print"/>
              <a:srcRect/>
              <a:stretch>
                <a:fillRect/>
              </a:stretch>
            </p:blipFill>
            <p:spPr bwMode="auto">
              <a:xfrm>
                <a:off x="1728" y="2928"/>
                <a:ext cx="1296" cy="972"/>
              </a:xfrm>
              <a:prstGeom prst="rect">
                <a:avLst/>
              </a:prstGeom>
              <a:noFill/>
              <a:ln w="9525">
                <a:noFill/>
                <a:miter lim="800000"/>
                <a:headEnd/>
                <a:tailEnd/>
              </a:ln>
            </p:spPr>
          </p:pic>
          <p:pic>
            <p:nvPicPr>
              <p:cNvPr id="14" name="Picture 22" descr="MVC-008S"/>
              <p:cNvPicPr>
                <a:picLocks noChangeAspect="1" noChangeArrowheads="1"/>
              </p:cNvPicPr>
              <p:nvPr userDrawn="1"/>
            </p:nvPicPr>
            <p:blipFill>
              <a:blip r:embed="rId9" cstate="print"/>
              <a:srcRect/>
              <a:stretch>
                <a:fillRect/>
              </a:stretch>
            </p:blipFill>
            <p:spPr bwMode="auto">
              <a:xfrm>
                <a:off x="3120" y="1632"/>
                <a:ext cx="960" cy="720"/>
              </a:xfrm>
              <a:prstGeom prst="rect">
                <a:avLst/>
              </a:prstGeom>
              <a:noFill/>
              <a:ln w="9525">
                <a:noFill/>
                <a:miter lim="800000"/>
                <a:headEnd/>
                <a:tailEnd/>
              </a:ln>
            </p:spPr>
          </p:pic>
          <p:pic>
            <p:nvPicPr>
              <p:cNvPr id="15" name="Picture 23" descr="MVC-032S"/>
              <p:cNvPicPr>
                <a:picLocks noChangeAspect="1" noChangeArrowheads="1"/>
              </p:cNvPicPr>
              <p:nvPr userDrawn="1"/>
            </p:nvPicPr>
            <p:blipFill>
              <a:blip r:embed="rId10" cstate="print"/>
              <a:srcRect/>
              <a:stretch>
                <a:fillRect/>
              </a:stretch>
            </p:blipFill>
            <p:spPr bwMode="auto">
              <a:xfrm>
                <a:off x="336" y="1908"/>
                <a:ext cx="1296" cy="924"/>
              </a:xfrm>
              <a:prstGeom prst="rect">
                <a:avLst/>
              </a:prstGeom>
              <a:noFill/>
              <a:ln w="9525">
                <a:noFill/>
                <a:miter lim="800000"/>
                <a:headEnd/>
                <a:tailEnd/>
              </a:ln>
            </p:spPr>
          </p:pic>
          <p:pic>
            <p:nvPicPr>
              <p:cNvPr id="16" name="Picture 24" descr="DoDFES1"/>
              <p:cNvPicPr>
                <a:picLocks noChangeAspect="1" noChangeArrowheads="1"/>
              </p:cNvPicPr>
              <p:nvPr userDrawn="1"/>
            </p:nvPicPr>
            <p:blipFill>
              <a:blip r:embed="rId11" cstate="print"/>
              <a:srcRect/>
              <a:stretch>
                <a:fillRect/>
              </a:stretch>
            </p:blipFill>
            <p:spPr bwMode="auto">
              <a:xfrm>
                <a:off x="3648" y="3456"/>
                <a:ext cx="384" cy="384"/>
              </a:xfrm>
              <a:prstGeom prst="rect">
                <a:avLst/>
              </a:prstGeom>
              <a:noFill/>
              <a:ln w="9525">
                <a:noFill/>
                <a:miter lim="800000"/>
                <a:headEnd/>
                <a:tailEnd/>
              </a:ln>
            </p:spPr>
          </p:pic>
          <p:pic>
            <p:nvPicPr>
              <p:cNvPr id="17" name="Picture 25" descr="MVC-004S"/>
              <p:cNvPicPr>
                <a:picLocks noChangeAspect="1" noChangeArrowheads="1"/>
              </p:cNvPicPr>
              <p:nvPr userDrawn="1"/>
            </p:nvPicPr>
            <p:blipFill>
              <a:blip r:embed="rId12" cstate="print"/>
              <a:srcRect/>
              <a:stretch>
                <a:fillRect/>
              </a:stretch>
            </p:blipFill>
            <p:spPr bwMode="auto">
              <a:xfrm>
                <a:off x="3120" y="912"/>
                <a:ext cx="960" cy="720"/>
              </a:xfrm>
              <a:prstGeom prst="rect">
                <a:avLst/>
              </a:prstGeom>
              <a:noFill/>
              <a:ln w="9525">
                <a:noFill/>
                <a:miter lim="800000"/>
                <a:headEnd/>
                <a:tailEnd/>
              </a:ln>
            </p:spPr>
          </p:pic>
          <p:pic>
            <p:nvPicPr>
              <p:cNvPr id="18" name="Picture 26" descr="odrfinal"/>
              <p:cNvPicPr>
                <a:picLocks noChangeAspect="1" noChangeArrowheads="1"/>
              </p:cNvPicPr>
              <p:nvPr userDrawn="1"/>
            </p:nvPicPr>
            <p:blipFill>
              <a:blip r:embed="rId13" cstate="print"/>
              <a:srcRect/>
              <a:stretch>
                <a:fillRect/>
              </a:stretch>
            </p:blipFill>
            <p:spPr bwMode="auto">
              <a:xfrm>
                <a:off x="3696" y="1488"/>
                <a:ext cx="384" cy="384"/>
              </a:xfrm>
              <a:prstGeom prst="rect">
                <a:avLst/>
              </a:prstGeom>
              <a:noFill/>
              <a:ln w="9525">
                <a:noFill/>
                <a:miter lim="800000"/>
                <a:headEnd/>
                <a:tailEnd/>
              </a:ln>
            </p:spPr>
          </p:pic>
          <p:pic>
            <p:nvPicPr>
              <p:cNvPr id="19" name="Picture 27" descr="MVC-006S"/>
              <p:cNvPicPr>
                <a:picLocks noChangeAspect="1" noChangeArrowheads="1"/>
              </p:cNvPicPr>
              <p:nvPr userDrawn="1"/>
            </p:nvPicPr>
            <p:blipFill>
              <a:blip r:embed="rId14" cstate="print"/>
              <a:srcRect/>
              <a:stretch>
                <a:fillRect/>
              </a:stretch>
            </p:blipFill>
            <p:spPr bwMode="auto">
              <a:xfrm>
                <a:off x="4176" y="912"/>
                <a:ext cx="1344" cy="968"/>
              </a:xfrm>
              <a:prstGeom prst="rect">
                <a:avLst/>
              </a:prstGeom>
              <a:noFill/>
              <a:ln w="9525">
                <a:noFill/>
                <a:miter lim="800000"/>
                <a:headEnd/>
                <a:tailEnd/>
              </a:ln>
            </p:spPr>
          </p:pic>
          <p:pic>
            <p:nvPicPr>
              <p:cNvPr id="20" name="Picture 28"/>
              <p:cNvPicPr>
                <a:picLocks noChangeAspect="1" noChangeArrowheads="1"/>
              </p:cNvPicPr>
              <p:nvPr userDrawn="1"/>
            </p:nvPicPr>
            <p:blipFill>
              <a:blip r:embed="rId15" cstate="print"/>
              <a:srcRect/>
              <a:stretch>
                <a:fillRect/>
              </a:stretch>
            </p:blipFill>
            <p:spPr bwMode="auto">
              <a:xfrm>
                <a:off x="384" y="1440"/>
                <a:ext cx="336" cy="336"/>
              </a:xfrm>
              <a:prstGeom prst="rect">
                <a:avLst/>
              </a:prstGeom>
              <a:noFill/>
              <a:ln w="9525">
                <a:noFill/>
                <a:miter lim="800000"/>
                <a:headEnd/>
                <a:tailEnd/>
              </a:ln>
            </p:spPr>
          </p:pic>
          <p:pic>
            <p:nvPicPr>
              <p:cNvPr id="21" name="Picture 29" descr="2"/>
              <p:cNvPicPr>
                <a:picLocks noChangeAspect="1" noChangeArrowheads="1"/>
              </p:cNvPicPr>
              <p:nvPr userDrawn="1"/>
            </p:nvPicPr>
            <p:blipFill>
              <a:blip r:embed="rId16" cstate="print"/>
              <a:srcRect/>
              <a:stretch>
                <a:fillRect/>
              </a:stretch>
            </p:blipFill>
            <p:spPr bwMode="auto">
              <a:xfrm>
                <a:off x="1728" y="912"/>
                <a:ext cx="1260" cy="1920"/>
              </a:xfrm>
              <a:prstGeom prst="rect">
                <a:avLst/>
              </a:prstGeom>
              <a:noFill/>
              <a:ln w="9525">
                <a:noFill/>
                <a:miter lim="800000"/>
                <a:headEnd/>
                <a:tailEnd/>
              </a:ln>
            </p:spPr>
          </p:pic>
          <p:pic>
            <p:nvPicPr>
              <p:cNvPr id="22" name="Picture 30" descr="DSC_0015"/>
              <p:cNvPicPr>
                <a:picLocks noChangeAspect="1" noChangeArrowheads="1"/>
              </p:cNvPicPr>
              <p:nvPr userDrawn="1"/>
            </p:nvPicPr>
            <p:blipFill>
              <a:blip r:embed="rId17" cstate="print"/>
              <a:srcRect/>
              <a:stretch>
                <a:fillRect/>
              </a:stretch>
            </p:blipFill>
            <p:spPr bwMode="auto">
              <a:xfrm>
                <a:off x="4176" y="2928"/>
                <a:ext cx="1344" cy="960"/>
              </a:xfrm>
              <a:prstGeom prst="rect">
                <a:avLst/>
              </a:prstGeom>
              <a:noFill/>
              <a:ln w="9525">
                <a:noFill/>
                <a:miter lim="800000"/>
                <a:headEnd/>
                <a:tailEnd/>
              </a:ln>
            </p:spPr>
          </p:pic>
          <p:pic>
            <p:nvPicPr>
              <p:cNvPr id="23" name="Picture 31" descr="patch"/>
              <p:cNvPicPr>
                <a:picLocks noChangeAspect="1" noChangeArrowheads="1"/>
              </p:cNvPicPr>
              <p:nvPr userDrawn="1"/>
            </p:nvPicPr>
            <p:blipFill>
              <a:blip r:embed="rId18" cstate="print">
                <a:clrChange>
                  <a:clrFrom>
                    <a:srgbClr val="FFFFFF"/>
                  </a:clrFrom>
                  <a:clrTo>
                    <a:srgbClr val="FFFFFF">
                      <a:alpha val="0"/>
                    </a:srgbClr>
                  </a:clrTo>
                </a:clrChange>
              </a:blip>
              <a:srcRect/>
              <a:stretch>
                <a:fillRect/>
              </a:stretch>
            </p:blipFill>
            <p:spPr bwMode="auto">
              <a:xfrm>
                <a:off x="5086" y="2688"/>
                <a:ext cx="386" cy="480"/>
              </a:xfrm>
              <a:prstGeom prst="rect">
                <a:avLst/>
              </a:prstGeom>
              <a:noFill/>
              <a:ln w="9525">
                <a:noFill/>
                <a:miter lim="800000"/>
                <a:headEnd/>
                <a:tailEnd/>
              </a:ln>
            </p:spPr>
          </p:pic>
        </p:grpSp>
      </p:grpSp>
      <p:sp>
        <p:nvSpPr>
          <p:cNvPr id="2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2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6" name="Rectangle 6"/>
          <p:cNvSpPr>
            <a:spLocks noGrp="1" noChangeArrowheads="1"/>
          </p:cNvSpPr>
          <p:nvPr>
            <p:ph type="sldNum" sz="quarter" idx="12"/>
          </p:nvPr>
        </p:nvSpPr>
        <p:spPr/>
        <p:txBody>
          <a:bodyPr/>
          <a:lstStyle>
            <a:lvl1pPr>
              <a:defRPr/>
            </a:lvl1pPr>
          </a:lstStyle>
          <a:p>
            <a:pPr>
              <a:defRPr/>
            </a:pPr>
            <a:fld id="{058FF733-71F8-44A4-AE2C-78BB769D26E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8384375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066C40-91C8-4C7A-8621-51D7644E503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5683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6CDA2-3E59-48AF-A814-9125576CB7B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54683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7A9F76-6B7B-49A7-9E1C-98801C1F793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084581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D49074-09CD-4475-A68C-F52415E89B9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998606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ECB8E6F-936D-40AD-AB92-4EF08342503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95575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46D096C-A0CC-4EB4-BC60-E86F1EB910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733366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28A2FB-3429-4D29-A424-CE8543327E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664270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DBB488-CD2B-4513-97B3-C77225B88B6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56228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0852C1E-6E2E-41BB-8F1D-CECDC59CD5F4}" type="slidenum">
              <a:rPr lang="en-US" altLang="en-US"/>
              <a:pPr>
                <a:defRPr/>
              </a:pPr>
              <a:t>‹#›</a:t>
            </a:fld>
            <a:endParaRPr lang="en-US" altLang="en-US"/>
          </a:p>
        </p:txBody>
      </p:sp>
    </p:spTree>
    <p:extLst>
      <p:ext uri="{BB962C8B-B14F-4D97-AF65-F5344CB8AC3E}">
        <p14:creationId xmlns:p14="http://schemas.microsoft.com/office/powerpoint/2010/main" val="10885170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B0C7DD-FA94-459D-8E99-FFDC7BE26FA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644070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64"/>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64"/>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D5B776-BC3E-4C1F-ADB7-C98BC1344F6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56195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p:spPr>
        <p:txBody>
          <a:bodyPr>
            <a:normAutofit/>
          </a:bodyPr>
          <a:lstStyle>
            <a:lvl1pPr algn="ctr">
              <a:defRPr sz="4400" i="0">
                <a:solidFill>
                  <a:srgbClr val="00007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962400"/>
            <a:ext cx="6400800" cy="1752600"/>
          </a:xfrm>
        </p:spPr>
        <p:txBody>
          <a:bodyPr>
            <a:normAutofit/>
          </a:bodyPr>
          <a:lstStyle>
            <a:lvl1pPr marL="0" indent="0" algn="ctr">
              <a:spcBef>
                <a:spcPts val="0"/>
              </a:spcBef>
              <a:spcAft>
                <a:spcPts val="600"/>
              </a:spcAft>
              <a:buNone/>
              <a:defRPr sz="2800" b="1" i="1">
                <a:solidFill>
                  <a:srgbClr val="0000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4" name="Picture 3" descr="TRADOC LOGO.bmp"/>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8323052" y="130965"/>
            <a:ext cx="731520" cy="7315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5" name="Picture 4" descr="imagesCAIMVJYX.jpg"/>
          <p:cNvPicPr>
            <a:picLocks noChangeAspect="1"/>
          </p:cNvPicPr>
          <p:nvPr userDrawn="1"/>
        </p:nvPicPr>
        <p:blipFill>
          <a:blip r:embed="rId3" cstate="print"/>
          <a:stretch>
            <a:fillRect/>
          </a:stretch>
        </p:blipFill>
        <p:spPr>
          <a:xfrm>
            <a:off x="110736" y="130965"/>
            <a:ext cx="607069" cy="731520"/>
          </a:xfrm>
          <a:prstGeom prst="rect">
            <a:avLst/>
          </a:prstGeom>
        </p:spPr>
      </p:pic>
      <p:sp>
        <p:nvSpPr>
          <p:cNvPr id="6" name="Rectangle 5"/>
          <p:cNvSpPr/>
          <p:nvPr userDrawn="1"/>
        </p:nvSpPr>
        <p:spPr>
          <a:xfrm>
            <a:off x="0" y="6484951"/>
            <a:ext cx="9144000" cy="381000"/>
          </a:xfrm>
          <a:prstGeom prst="rect">
            <a:avLst/>
          </a:prstGeom>
          <a:solidFill>
            <a:srgbClr val="000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black"/>
              </a:solidFill>
            </a:endParaRPr>
          </a:p>
        </p:txBody>
      </p:sp>
      <p:sp>
        <p:nvSpPr>
          <p:cNvPr id="7" name="TextBox 6"/>
          <p:cNvSpPr txBox="1"/>
          <p:nvPr userDrawn="1"/>
        </p:nvSpPr>
        <p:spPr>
          <a:xfrm>
            <a:off x="17284" y="6488494"/>
            <a:ext cx="1604927" cy="338554"/>
          </a:xfrm>
          <a:prstGeom prst="rect">
            <a:avLst/>
          </a:prstGeom>
          <a:noFill/>
        </p:spPr>
        <p:txBody>
          <a:bodyPr wrap="none" rtlCol="0">
            <a:spAutoFit/>
          </a:bodyPr>
          <a:lstStyle/>
          <a:p>
            <a:pPr eaLnBrk="1" fontAlgn="auto" hangingPunct="1">
              <a:spcBef>
                <a:spcPts val="0"/>
              </a:spcBef>
              <a:spcAft>
                <a:spcPts val="0"/>
              </a:spcAft>
            </a:pPr>
            <a:r>
              <a:rPr lang="en-US" sz="1600" b="1" dirty="0" smtClean="0">
                <a:solidFill>
                  <a:prstClr val="white"/>
                </a:solidFill>
                <a:latin typeface="Agency FB" pitchFamily="34" charset="0"/>
              </a:rPr>
              <a:t>Victory Starts Here!</a:t>
            </a:r>
            <a:endParaRPr lang="en-US" sz="1600" b="1" dirty="0">
              <a:solidFill>
                <a:prstClr val="white"/>
              </a:solidFill>
              <a:latin typeface="Agency FB" pitchFamily="34" charset="0"/>
            </a:endParaRPr>
          </a:p>
        </p:txBody>
      </p:sp>
      <p:cxnSp>
        <p:nvCxnSpPr>
          <p:cNvPr id="11" name="Straight Connector 10"/>
          <p:cNvCxnSpPr/>
          <p:nvPr userDrawn="1"/>
        </p:nvCxnSpPr>
        <p:spPr>
          <a:xfrm>
            <a:off x="0" y="6471473"/>
            <a:ext cx="9144000" cy="0"/>
          </a:xfrm>
          <a:prstGeom prst="line">
            <a:avLst/>
          </a:prstGeom>
          <a:ln w="28575">
            <a:solidFill>
              <a:srgbClr val="FFFF00"/>
            </a:solidFill>
          </a:ln>
          <a:effectLst/>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userDrawn="1"/>
        </p:nvCxnSpPr>
        <p:spPr>
          <a:xfrm>
            <a:off x="0" y="6446549"/>
            <a:ext cx="9144000" cy="0"/>
          </a:xfrm>
          <a:prstGeom prst="line">
            <a:avLst/>
          </a:prstGeom>
          <a:ln w="28575">
            <a:solidFill>
              <a:srgbClr val="C00000"/>
            </a:solidFill>
          </a:ln>
          <a:effec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0437936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467600" cy="792162"/>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349580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3060871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66800"/>
            <a:ext cx="4038600" cy="5105400"/>
          </a:xfrm>
        </p:spPr>
        <p:txBody>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66800"/>
            <a:ext cx="4038600" cy="5105400"/>
          </a:xfrm>
        </p:spPr>
        <p:txBody>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3498322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239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763712"/>
            <a:ext cx="4040188" cy="3951288"/>
          </a:xfrm>
        </p:spPr>
        <p:txBody>
          <a:bodyPr/>
          <a:lstStyle>
            <a:lvl1pPr>
              <a:buFont typeface="Wingdings" pitchFamily="2" charset="2"/>
              <a:buChar char="§"/>
              <a:defRPr sz="2400"/>
            </a:lvl1pPr>
            <a:lvl2pPr>
              <a:buFont typeface="Wingdings" pitchFamily="2" charset="2"/>
              <a:buChar char="§"/>
              <a:defRPr sz="2000"/>
            </a:lvl2pPr>
            <a:lvl3pPr>
              <a:buFont typeface="Wingdings" pitchFamily="2" charset="2"/>
              <a:buChar cha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1239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1763712"/>
            <a:ext cx="4041775" cy="3951288"/>
          </a:xfrm>
        </p:spPr>
        <p:txBody>
          <a:bodyPr/>
          <a:lstStyle>
            <a:lvl1pPr>
              <a:buFont typeface="Wingdings" pitchFamily="2" charset="2"/>
              <a:buChar char="§"/>
              <a:defRPr sz="2400"/>
            </a:lvl1pPr>
            <a:lvl2pPr>
              <a:buFont typeface="Wingdings" pitchFamily="2" charset="2"/>
              <a:buChar char="§"/>
              <a:defRPr sz="2000"/>
            </a:lvl2pPr>
            <a:lvl3pPr>
              <a:buFont typeface="Wingdings" pitchFamily="2" charset="2"/>
              <a:buChar cha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Slide Number Placeholder 5"/>
          <p:cNvSpPr>
            <a:spLocks noGrp="1"/>
          </p:cNvSpPr>
          <p:nvPr>
            <p:ph type="sldNum" sz="quarter" idx="10"/>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8755397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13"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527244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31567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52881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BDE78A1E-CB88-4BD1-B1CF-1CCDE25BABA0}"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279446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BBEE231-EFC0-4832-91D9-8C02200448AD}" type="slidenum">
              <a:rPr lang="en-US" altLang="en-US"/>
              <a:pPr>
                <a:defRPr/>
              </a:pPr>
              <a:t>‹#›</a:t>
            </a:fld>
            <a:endParaRPr lang="en-US" altLang="en-US"/>
          </a:p>
        </p:txBody>
      </p:sp>
    </p:spTree>
    <p:extLst>
      <p:ext uri="{BB962C8B-B14F-4D97-AF65-F5344CB8AC3E}">
        <p14:creationId xmlns:p14="http://schemas.microsoft.com/office/powerpoint/2010/main" val="6254311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884104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00644"/>
            <a:ext cx="8153400" cy="792162"/>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4"/>
          </p:nvPr>
        </p:nvSpPr>
        <p:spPr>
          <a:xfrm>
            <a:off x="8458200" y="6518760"/>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
        <p:nvSpPr>
          <p:cNvPr id="8" name="Rectangle 7"/>
          <p:cNvSpPr/>
          <p:nvPr userDrawn="1"/>
        </p:nvSpPr>
        <p:spPr>
          <a:xfrm rot="5400000">
            <a:off x="-3238500" y="3238500"/>
            <a:ext cx="6858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black"/>
              </a:solidFill>
            </a:endParaRPr>
          </a:p>
        </p:txBody>
      </p:sp>
      <p:sp>
        <p:nvSpPr>
          <p:cNvPr id="9" name="TextBox 8"/>
          <p:cNvSpPr txBox="1"/>
          <p:nvPr userDrawn="1"/>
        </p:nvSpPr>
        <p:spPr>
          <a:xfrm rot="5400000">
            <a:off x="-615933" y="650437"/>
            <a:ext cx="1604927" cy="338554"/>
          </a:xfrm>
          <a:prstGeom prst="rect">
            <a:avLst/>
          </a:prstGeom>
          <a:noFill/>
        </p:spPr>
        <p:txBody>
          <a:bodyPr wrap="none" rtlCol="0">
            <a:spAutoFit/>
          </a:bodyPr>
          <a:lstStyle/>
          <a:p>
            <a:pPr eaLnBrk="1" fontAlgn="auto" hangingPunct="1">
              <a:spcBef>
                <a:spcPts val="0"/>
              </a:spcBef>
              <a:spcAft>
                <a:spcPts val="0"/>
              </a:spcAft>
            </a:pPr>
            <a:r>
              <a:rPr lang="en-US" sz="1600" b="1" dirty="0" smtClean="0">
                <a:solidFill>
                  <a:prstClr val="white"/>
                </a:solidFill>
                <a:latin typeface="Agency FB" pitchFamily="34" charset="0"/>
              </a:rPr>
              <a:t>Victory Starts Here!</a:t>
            </a:r>
            <a:endParaRPr lang="en-US" sz="1600" b="1" dirty="0">
              <a:solidFill>
                <a:prstClr val="white"/>
              </a:solidFill>
              <a:latin typeface="Agency FB" pitchFamily="34" charset="0"/>
            </a:endParaRPr>
          </a:p>
        </p:txBody>
      </p:sp>
      <p:cxnSp>
        <p:nvCxnSpPr>
          <p:cNvPr id="10" name="Straight Connector 9"/>
          <p:cNvCxnSpPr/>
          <p:nvPr userDrawn="1"/>
        </p:nvCxnSpPr>
        <p:spPr>
          <a:xfrm>
            <a:off x="381000" y="0"/>
            <a:ext cx="0" cy="6858000"/>
          </a:xfrm>
          <a:prstGeom prst="line">
            <a:avLst/>
          </a:prstGeom>
          <a:ln>
            <a:solidFill>
              <a:srgbClr val="FFC000"/>
            </a:solidFill>
          </a:ln>
        </p:spPr>
        <p:style>
          <a:lnRef idx="3">
            <a:schemeClr val="accent4"/>
          </a:lnRef>
          <a:fillRef idx="0">
            <a:schemeClr val="accent4"/>
          </a:fillRef>
          <a:effectRef idx="2">
            <a:schemeClr val="accent4"/>
          </a:effectRef>
          <a:fontRef idx="minor">
            <a:schemeClr val="tx1"/>
          </a:fontRef>
        </p:style>
      </p:cxnSp>
      <p:sp>
        <p:nvSpPr>
          <p:cNvPr id="11" name="Slide Number Placeholder 5"/>
          <p:cNvSpPr txBox="1">
            <a:spLocks/>
          </p:cNvSpPr>
          <p:nvPr userDrawn="1"/>
        </p:nvSpPr>
        <p:spPr>
          <a:xfrm rot="5400000">
            <a:off x="-87734" y="6387953"/>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pPr eaLnBrk="1" fontAlgn="auto" hangingPunct="1">
              <a:spcBef>
                <a:spcPts val="0"/>
              </a:spcBef>
              <a:spcAft>
                <a:spcPts val="0"/>
              </a:spcAft>
              <a:defRPr/>
            </a:pPr>
            <a:fld id="{4C373DC0-F413-4098-8AFC-675FCCBD90A8}" type="slidenum">
              <a:rPr lang="en-US" smtClean="0">
                <a:solidFill>
                  <a:prstClr val="white"/>
                </a:solidFill>
              </a:rPr>
              <a:pPr eaLnBrk="1" fontAlgn="auto" hangingPunct="1">
                <a:spcBef>
                  <a:spcPts val="0"/>
                </a:spcBef>
                <a:spcAft>
                  <a:spcPts val="0"/>
                </a:spcAft>
                <a:defRPr/>
              </a:pPr>
              <a:t>‹#›</a:t>
            </a:fld>
            <a:endParaRPr lang="en-US" dirty="0">
              <a:solidFill>
                <a:prstClr val="white"/>
              </a:solidFill>
            </a:endParaRPr>
          </a:p>
        </p:txBody>
      </p:sp>
      <p:pic>
        <p:nvPicPr>
          <p:cNvPr id="14" name="Picture 13" descr="TRADOC LOGO.bmp"/>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rot="5400000">
            <a:off x="8255478" y="6019800"/>
            <a:ext cx="731520" cy="7315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5" name="Picture 14" descr="imagesCAIMVJYX.jpg"/>
          <p:cNvPicPr>
            <a:picLocks noChangeAspect="1"/>
          </p:cNvPicPr>
          <p:nvPr userDrawn="1"/>
        </p:nvPicPr>
        <p:blipFill>
          <a:blip r:embed="rId3" cstate="print"/>
          <a:stretch>
            <a:fillRect/>
          </a:stretch>
        </p:blipFill>
        <p:spPr>
          <a:xfrm rot="5400000">
            <a:off x="8317736" y="13975"/>
            <a:ext cx="607069" cy="731520"/>
          </a:xfrm>
          <a:prstGeom prst="rect">
            <a:avLst/>
          </a:prstGeom>
        </p:spPr>
      </p:pic>
    </p:spTree>
    <p:extLst>
      <p:ext uri="{BB962C8B-B14F-4D97-AF65-F5344CB8AC3E}">
        <p14:creationId xmlns:p14="http://schemas.microsoft.com/office/powerpoint/2010/main" val="9888591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274638"/>
            <a:ext cx="1143000" cy="6354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477000" cy="6354762"/>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rot="5400000">
            <a:off x="-3238500" y="3238500"/>
            <a:ext cx="6858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black"/>
              </a:solidFill>
            </a:endParaRPr>
          </a:p>
        </p:txBody>
      </p:sp>
      <p:sp>
        <p:nvSpPr>
          <p:cNvPr id="8" name="TextBox 7"/>
          <p:cNvSpPr txBox="1"/>
          <p:nvPr userDrawn="1"/>
        </p:nvSpPr>
        <p:spPr>
          <a:xfrm rot="5400000">
            <a:off x="-615933" y="650437"/>
            <a:ext cx="1604927" cy="338554"/>
          </a:xfrm>
          <a:prstGeom prst="rect">
            <a:avLst/>
          </a:prstGeom>
          <a:noFill/>
        </p:spPr>
        <p:txBody>
          <a:bodyPr wrap="none" rtlCol="0">
            <a:spAutoFit/>
          </a:bodyPr>
          <a:lstStyle/>
          <a:p>
            <a:pPr eaLnBrk="1" fontAlgn="auto" hangingPunct="1">
              <a:spcBef>
                <a:spcPts val="0"/>
              </a:spcBef>
              <a:spcAft>
                <a:spcPts val="0"/>
              </a:spcAft>
            </a:pPr>
            <a:r>
              <a:rPr lang="en-US" sz="1600" b="1" dirty="0" smtClean="0">
                <a:solidFill>
                  <a:prstClr val="white"/>
                </a:solidFill>
                <a:latin typeface="Agency FB" pitchFamily="34" charset="0"/>
              </a:rPr>
              <a:t>Victory Starts Here!</a:t>
            </a:r>
            <a:endParaRPr lang="en-US" sz="1600" b="1" dirty="0">
              <a:solidFill>
                <a:prstClr val="white"/>
              </a:solidFill>
              <a:latin typeface="Agency FB" pitchFamily="34" charset="0"/>
            </a:endParaRPr>
          </a:p>
        </p:txBody>
      </p:sp>
      <p:cxnSp>
        <p:nvCxnSpPr>
          <p:cNvPr id="9" name="Straight Connector 8"/>
          <p:cNvCxnSpPr/>
          <p:nvPr userDrawn="1"/>
        </p:nvCxnSpPr>
        <p:spPr>
          <a:xfrm>
            <a:off x="381000" y="0"/>
            <a:ext cx="0" cy="6858000"/>
          </a:xfrm>
          <a:prstGeom prst="line">
            <a:avLst/>
          </a:prstGeom>
          <a:ln>
            <a:solidFill>
              <a:srgbClr val="FFC000"/>
            </a:solidFill>
          </a:ln>
        </p:spPr>
        <p:style>
          <a:lnRef idx="3">
            <a:schemeClr val="accent4"/>
          </a:lnRef>
          <a:fillRef idx="0">
            <a:schemeClr val="accent4"/>
          </a:fillRef>
          <a:effectRef idx="2">
            <a:schemeClr val="accent4"/>
          </a:effectRef>
          <a:fontRef idx="minor">
            <a:schemeClr val="tx1"/>
          </a:fontRef>
        </p:style>
      </p:cxnSp>
      <p:sp>
        <p:nvSpPr>
          <p:cNvPr id="12" name="Slide Number Placeholder 5"/>
          <p:cNvSpPr>
            <a:spLocks noGrp="1"/>
          </p:cNvSpPr>
          <p:nvPr>
            <p:ph type="sldNum" sz="quarter" idx="4"/>
          </p:nvPr>
        </p:nvSpPr>
        <p:spPr>
          <a:xfrm rot="5400000">
            <a:off x="-87734" y="6387953"/>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pic>
        <p:nvPicPr>
          <p:cNvPr id="13" name="Picture 12" descr="TRADOC LOGO.bmp"/>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rot="5400000">
            <a:off x="8255478" y="6019800"/>
            <a:ext cx="731520" cy="7315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4" name="Picture 13" descr="imagesCAIMVJYX.jpg"/>
          <p:cNvPicPr>
            <a:picLocks noChangeAspect="1"/>
          </p:cNvPicPr>
          <p:nvPr userDrawn="1"/>
        </p:nvPicPr>
        <p:blipFill>
          <a:blip r:embed="rId3" cstate="print"/>
          <a:stretch>
            <a:fillRect/>
          </a:stretch>
        </p:blipFill>
        <p:spPr>
          <a:xfrm rot="5400000">
            <a:off x="8317736" y="13975"/>
            <a:ext cx="607069" cy="731520"/>
          </a:xfrm>
          <a:prstGeom prst="rect">
            <a:avLst/>
          </a:prstGeom>
        </p:spPr>
      </p:pic>
    </p:spTree>
    <p:extLst>
      <p:ext uri="{BB962C8B-B14F-4D97-AF65-F5344CB8AC3E}">
        <p14:creationId xmlns:p14="http://schemas.microsoft.com/office/powerpoint/2010/main" val="28872528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358433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714282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2188481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840945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6543666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239540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grpSp>
        <p:nvGrpSpPr>
          <p:cNvPr id="2" name="Group 10"/>
          <p:cNvGrpSpPr>
            <a:grpSpLocks/>
          </p:cNvGrpSpPr>
          <p:nvPr userDrawn="1"/>
        </p:nvGrpSpPr>
        <p:grpSpPr bwMode="auto">
          <a:xfrm>
            <a:off x="909638" y="509652"/>
            <a:ext cx="7315200" cy="52387"/>
            <a:chOff x="457200" y="1386165"/>
            <a:chExt cx="8229600" cy="6813"/>
          </a:xfrm>
        </p:grpSpPr>
        <p:cxnSp>
          <p:nvCxnSpPr>
            <p:cNvPr id="5" name="Straight Connector 4"/>
            <p:cNvCxnSpPr/>
            <p:nvPr userDrawn="1"/>
          </p:nvCxnSpPr>
          <p:spPr>
            <a:xfrm>
              <a:off x="457200" y="1388230"/>
              <a:ext cx="8229600" cy="165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7200" y="1391326"/>
              <a:ext cx="8229600" cy="1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7200" y="1386165"/>
              <a:ext cx="8229600" cy="1652"/>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grpSp>
      <p:sp>
        <p:nvSpPr>
          <p:cNvPr id="8" name="Rectangle 6"/>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1" fontAlgn="auto" hangingPunct="1">
              <a:spcBef>
                <a:spcPts val="0"/>
              </a:spcBef>
              <a:spcAft>
                <a:spcPts val="0"/>
              </a:spcAft>
              <a:defRPr/>
            </a:pPr>
            <a:endParaRPr lang="en-US" dirty="0">
              <a:solidFill>
                <a:prstClr val="black"/>
              </a:solidFill>
              <a:latin typeface="Calibri"/>
              <a:cs typeface="+mn-cs"/>
            </a:endParaRPr>
          </a:p>
        </p:txBody>
      </p:sp>
      <p:sp>
        <p:nvSpPr>
          <p:cNvPr id="10" name="Slide Number Placeholder 5"/>
          <p:cNvSpPr>
            <a:spLocks noGrp="1"/>
          </p:cNvSpPr>
          <p:nvPr>
            <p:ph type="sldNum" sz="quarter" idx="12"/>
          </p:nvPr>
        </p:nvSpPr>
        <p:spPr/>
        <p:txBody>
          <a:bodyPr/>
          <a:lstStyle>
            <a:lvl1pPr algn="r">
              <a:defRPr/>
            </a:lvl1pPr>
          </a:lstStyle>
          <a:p>
            <a:pPr>
              <a:defRPr/>
            </a:pPr>
            <a:fld id="{C66B285C-3C9D-4002-AEC2-C842A7A6CD01}" type="slidenum">
              <a:rPr lang="en-US">
                <a:solidFill>
                  <a:prstClr val="white"/>
                </a:solidFill>
              </a:rPr>
              <a:pPr>
                <a:defRPr/>
              </a:pPr>
              <a:t>‹#›</a:t>
            </a:fld>
            <a:endParaRPr lang="en-US" dirty="0">
              <a:solidFill>
                <a:prstClr val="white"/>
              </a:solidFill>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Text Placeholder 12"/>
          <p:cNvSpPr>
            <a:spLocks noGrp="1"/>
          </p:cNvSpPr>
          <p:nvPr>
            <p:ph type="body" sz="quarter" idx="13"/>
          </p:nvPr>
        </p:nvSpPr>
        <p:spPr>
          <a:xfrm>
            <a:off x="457232" y="904194"/>
            <a:ext cx="8153855" cy="544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0767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3DCC7A8-3626-41EA-983E-EB39C8445E24}" type="slidenum">
              <a:rPr lang="en-US" altLang="en-US"/>
              <a:pPr>
                <a:defRPr/>
              </a:pPr>
              <a:t>‹#›</a:t>
            </a:fld>
            <a:endParaRPr lang="en-US" altLang="en-US"/>
          </a:p>
        </p:txBody>
      </p:sp>
    </p:spTree>
    <p:extLst>
      <p:ext uri="{BB962C8B-B14F-4D97-AF65-F5344CB8AC3E}">
        <p14:creationId xmlns:p14="http://schemas.microsoft.com/office/powerpoint/2010/main" val="2802343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23FD8054-8791-4A2D-8640-FEEFEF78F8A5}" type="slidenum">
              <a:rPr lang="en-US" altLang="en-US">
                <a:solidFill>
                  <a:srgbClr val="000000"/>
                </a:solidFill>
              </a:rPr>
              <a:pPr>
                <a:defRPr/>
              </a:pPr>
              <a:t>‹#›</a:t>
            </a:fld>
            <a:r>
              <a:rPr lang="en-US" altLang="en-US">
                <a:solidFill>
                  <a:srgbClr val="000000"/>
                </a:solidFill>
              </a:rPr>
              <a:t> of 23</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81717191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B66DA365-6B03-469B-819F-C2C3084A622F}" type="slidenum">
              <a:rPr lang="en-US" altLang="en-US">
                <a:solidFill>
                  <a:srgbClr val="000000"/>
                </a:solidFill>
              </a:rPr>
              <a:pPr>
                <a:defRPr/>
              </a:pPr>
              <a:t>‹#›</a:t>
            </a:fld>
            <a:r>
              <a:rPr lang="en-US" altLang="en-US">
                <a:solidFill>
                  <a:srgbClr val="000000"/>
                </a:solidFill>
              </a:rPr>
              <a:t> of 23</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3810849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7E124744-AAAC-4883-9311-19DCE63795CE}" type="slidenum">
              <a:rPr lang="en-US" altLang="en-US">
                <a:solidFill>
                  <a:srgbClr val="000000"/>
                </a:solidFill>
              </a:rPr>
              <a:pPr>
                <a:defRPr/>
              </a:pPr>
              <a:t>‹#›</a:t>
            </a:fld>
            <a:r>
              <a:rPr lang="en-US" altLang="en-US">
                <a:solidFill>
                  <a:srgbClr val="000000"/>
                </a:solidFill>
              </a:rPr>
              <a:t> of 23</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4752858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6C774FF9-546C-4579-BD5D-F66F96AB37F5}" type="slidenum">
              <a:rPr lang="en-US" altLang="en-US">
                <a:solidFill>
                  <a:srgbClr val="000000"/>
                </a:solidFill>
              </a:rPr>
              <a:pPr>
                <a:defRPr/>
              </a:pPr>
              <a:t>‹#›</a:t>
            </a:fld>
            <a:r>
              <a:rPr lang="en-US" altLang="en-US">
                <a:solidFill>
                  <a:srgbClr val="000000"/>
                </a:solidFill>
              </a:rPr>
              <a:t> of 23</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60324224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D95AB0CF-EA36-4BF9-B364-1C7D4E186708}" type="slidenum">
              <a:rPr lang="en-US" altLang="en-US">
                <a:solidFill>
                  <a:srgbClr val="000000"/>
                </a:solidFill>
              </a:rPr>
              <a:pPr>
                <a:defRPr/>
              </a:pPr>
              <a:t>‹#›</a:t>
            </a:fld>
            <a:r>
              <a:rPr lang="en-US" altLang="en-US">
                <a:solidFill>
                  <a:srgbClr val="000000"/>
                </a:solidFill>
              </a:rPr>
              <a:t> of 23</a:t>
            </a:r>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8272797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DB211F12-4F9F-4164-96E9-F2AE9F7EE0D2}" type="slidenum">
              <a:rPr lang="en-US" altLang="en-US">
                <a:solidFill>
                  <a:srgbClr val="000000"/>
                </a:solidFill>
              </a:rPr>
              <a:pPr>
                <a:defRPr/>
              </a:pPr>
              <a:t>‹#›</a:t>
            </a:fld>
            <a:r>
              <a:rPr lang="en-US" altLang="en-US">
                <a:solidFill>
                  <a:srgbClr val="000000"/>
                </a:solidFill>
              </a:rPr>
              <a:t> of 23</a:t>
            </a:r>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6085799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12C9D86F-3CDB-463F-B53A-BD9A961B9486}" type="slidenum">
              <a:rPr lang="en-US" altLang="en-US">
                <a:solidFill>
                  <a:srgbClr val="000000"/>
                </a:solidFill>
              </a:rPr>
              <a:pPr>
                <a:defRPr/>
              </a:pPr>
              <a:t>‹#›</a:t>
            </a:fld>
            <a:r>
              <a:rPr lang="en-US" altLang="en-US">
                <a:solidFill>
                  <a:srgbClr val="000000"/>
                </a:solidFill>
              </a:rPr>
              <a:t> of 23</a:t>
            </a:r>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9561854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36421AD4-A431-4FF8-9C01-10A4439F67E1}" type="slidenum">
              <a:rPr lang="en-US" altLang="en-US">
                <a:solidFill>
                  <a:srgbClr val="000000"/>
                </a:solidFill>
              </a:rPr>
              <a:pPr>
                <a:defRPr/>
              </a:pPr>
              <a:t>‹#›</a:t>
            </a:fld>
            <a:r>
              <a:rPr lang="en-US" altLang="en-US">
                <a:solidFill>
                  <a:srgbClr val="000000"/>
                </a:solidFill>
              </a:rPr>
              <a:t> of 23</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27886729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FF7F816C-5C32-49FF-A7E2-14673618F9BD}" type="slidenum">
              <a:rPr lang="en-US" altLang="en-US">
                <a:solidFill>
                  <a:srgbClr val="000000"/>
                </a:solidFill>
              </a:rPr>
              <a:pPr>
                <a:defRPr/>
              </a:pPr>
              <a:t>‹#›</a:t>
            </a:fld>
            <a:r>
              <a:rPr lang="en-US" altLang="en-US">
                <a:solidFill>
                  <a:srgbClr val="000000"/>
                </a:solidFill>
              </a:rPr>
              <a:t> of 23</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2225405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C6B63E23-DFB9-4EAF-87E7-88BAF99FF28A}" type="slidenum">
              <a:rPr lang="en-US" altLang="en-US">
                <a:solidFill>
                  <a:srgbClr val="000000"/>
                </a:solidFill>
              </a:rPr>
              <a:pPr>
                <a:defRPr/>
              </a:pPr>
              <a:t>‹#›</a:t>
            </a:fld>
            <a:r>
              <a:rPr lang="en-US" altLang="en-US">
                <a:solidFill>
                  <a:srgbClr val="000000"/>
                </a:solidFill>
              </a:rPr>
              <a:t> of 23</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527065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2277502-818E-4943-B5A5-FD07BD7E6567}" type="slidenum">
              <a:rPr lang="en-US" altLang="en-US"/>
              <a:pPr>
                <a:defRPr/>
              </a:pPr>
              <a:t>‹#›</a:t>
            </a:fld>
            <a:endParaRPr lang="en-US" altLang="en-US"/>
          </a:p>
        </p:txBody>
      </p:sp>
    </p:spTree>
    <p:extLst>
      <p:ext uri="{BB962C8B-B14F-4D97-AF65-F5344CB8AC3E}">
        <p14:creationId xmlns:p14="http://schemas.microsoft.com/office/powerpoint/2010/main" val="1435759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2"/>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081B4691-A62C-4B0C-BF01-8F0C5B101798}" type="slidenum">
              <a:rPr lang="en-US" altLang="en-US">
                <a:solidFill>
                  <a:srgbClr val="000000"/>
                </a:solidFill>
              </a:rPr>
              <a:pPr>
                <a:defRPr/>
              </a:pPr>
              <a:t>‹#›</a:t>
            </a:fld>
            <a:r>
              <a:rPr lang="en-US" altLang="en-US">
                <a:solidFill>
                  <a:srgbClr val="000000"/>
                </a:solidFill>
              </a:rPr>
              <a:t> of 23</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9089029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5B498D59-B8E2-44E8-93A5-98808D1B8E41}" type="slidenum">
              <a:rPr lang="en-US" altLang="en-US">
                <a:solidFill>
                  <a:srgbClr val="000000"/>
                </a:solidFill>
              </a:rPr>
              <a:pPr>
                <a:defRPr/>
              </a:pPr>
              <a:t>‹#›</a:t>
            </a:fld>
            <a:r>
              <a:rPr lang="en-US" altLang="en-US">
                <a:solidFill>
                  <a:srgbClr val="000000"/>
                </a:solidFill>
              </a:rPr>
              <a:t> of 23</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83631580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14470CFD-18FE-43A4-88E3-60F643310156}" type="slidenum">
              <a:rPr lang="en-US" altLang="en-US">
                <a:solidFill>
                  <a:srgbClr val="000000"/>
                </a:solidFill>
              </a:rPr>
              <a:pPr>
                <a:defRPr/>
              </a:pPr>
              <a:t>‹#›</a:t>
            </a:fld>
            <a:r>
              <a:rPr lang="en-US" altLang="en-US">
                <a:solidFill>
                  <a:srgbClr val="000000"/>
                </a:solidFill>
              </a:rPr>
              <a:t> of 23</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0970029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93EC16D5-359E-4B80-A057-6B91F8D26BB6}" type="slidenum">
              <a:rPr lang="en-US" altLang="en-US">
                <a:solidFill>
                  <a:srgbClr val="000000"/>
                </a:solidFill>
              </a:rPr>
              <a:pPr>
                <a:defRPr/>
              </a:pPr>
              <a:t>‹#›</a:t>
            </a:fld>
            <a:r>
              <a:rPr lang="en-US" altLang="en-US">
                <a:solidFill>
                  <a:srgbClr val="000000"/>
                </a:solidFill>
              </a:rPr>
              <a:t> of 23</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97764297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38BC1FC2-CB15-4B28-A203-51B3E49F24EB}" type="slidenum">
              <a:rPr lang="en-US" altLang="en-US">
                <a:solidFill>
                  <a:srgbClr val="000000"/>
                </a:solidFill>
              </a:rPr>
              <a:pPr>
                <a:defRPr/>
              </a:pPr>
              <a:t>‹#›</a:t>
            </a:fld>
            <a:r>
              <a:rPr lang="en-US" altLang="en-US">
                <a:solidFill>
                  <a:srgbClr val="000000"/>
                </a:solidFill>
              </a:rPr>
              <a:t> of 23</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44613667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5BC17BE9-A562-4C1C-8A11-F10BE63F5E0A}" type="slidenum">
              <a:rPr lang="en-US" altLang="en-US">
                <a:solidFill>
                  <a:srgbClr val="000000"/>
                </a:solidFill>
              </a:rPr>
              <a:pPr>
                <a:defRPr/>
              </a:pPr>
              <a:t>‹#›</a:t>
            </a:fld>
            <a:r>
              <a:rPr lang="en-US" altLang="en-US">
                <a:solidFill>
                  <a:srgbClr val="000000"/>
                </a:solidFill>
              </a:rPr>
              <a:t> of 23</a:t>
            </a:r>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10598958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A2A95A20-638B-4F49-8956-0620965DF228}" type="slidenum">
              <a:rPr lang="en-US" altLang="en-US">
                <a:solidFill>
                  <a:srgbClr val="000000"/>
                </a:solidFill>
              </a:rPr>
              <a:pPr>
                <a:defRPr/>
              </a:pPr>
              <a:t>‹#›</a:t>
            </a:fld>
            <a:r>
              <a:rPr lang="en-US" altLang="en-US">
                <a:solidFill>
                  <a:srgbClr val="000000"/>
                </a:solidFill>
              </a:rPr>
              <a:t> of 23</a:t>
            </a:r>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9088085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5082537E-FD60-44F5-80DD-6C5B1D981BCE}" type="slidenum">
              <a:rPr lang="en-US" altLang="en-US">
                <a:solidFill>
                  <a:srgbClr val="000000"/>
                </a:solidFill>
              </a:rPr>
              <a:pPr>
                <a:defRPr/>
              </a:pPr>
              <a:t>‹#›</a:t>
            </a:fld>
            <a:r>
              <a:rPr lang="en-US" altLang="en-US">
                <a:solidFill>
                  <a:srgbClr val="000000"/>
                </a:solidFill>
              </a:rPr>
              <a:t> of 23</a:t>
            </a:r>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67071167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5333F51B-5C36-4DD3-B920-270188F24C04}" type="slidenum">
              <a:rPr lang="en-US" altLang="en-US">
                <a:solidFill>
                  <a:srgbClr val="000000"/>
                </a:solidFill>
              </a:rPr>
              <a:pPr>
                <a:defRPr/>
              </a:pPr>
              <a:t>‹#›</a:t>
            </a:fld>
            <a:r>
              <a:rPr lang="en-US" altLang="en-US">
                <a:solidFill>
                  <a:srgbClr val="000000"/>
                </a:solidFill>
              </a:rPr>
              <a:t> of 23</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45929646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14C27601-255C-4311-9FEB-295CD1509887}" type="slidenum">
              <a:rPr lang="en-US" altLang="en-US">
                <a:solidFill>
                  <a:srgbClr val="000000"/>
                </a:solidFill>
              </a:rPr>
              <a:pPr>
                <a:defRPr/>
              </a:pPr>
              <a:t>‹#›</a:t>
            </a:fld>
            <a:r>
              <a:rPr lang="en-US" altLang="en-US">
                <a:solidFill>
                  <a:srgbClr val="000000"/>
                </a:solidFill>
              </a:rPr>
              <a:t> of 23</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129847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77" name="Slide Number"/>
          <p:cNvSpPr txBox="1">
            <a:spLocks noGrp="1"/>
          </p:cNvSpPr>
          <p:nvPr>
            <p:ph type="sldNum" sz="quarter" idx="2"/>
          </p:nvPr>
        </p:nvSpPr>
        <p:spPr>
          <a:xfrm>
            <a:off x="8955104" y="6642100"/>
            <a:ext cx="188898" cy="165148"/>
          </a:xfrm>
          <a:prstGeom prst="rect">
            <a:avLst/>
          </a:prstGeom>
        </p:spPr>
        <p:txBody>
          <a:bodyPr anchor="t"/>
          <a:lstStyle/>
          <a:p>
            <a:fld id="{86CB4B4D-7CA3-9044-876B-883B54F8677D}" type="slidenum">
              <a:t>‹#›</a:t>
            </a:fld>
            <a:endParaRPr/>
          </a:p>
        </p:txBody>
      </p:sp>
      <p:pic>
        <p:nvPicPr>
          <p:cNvPr id="79" name="Picture 17" descr="Picture 17"/>
          <p:cNvPicPr>
            <a:picLocks noChangeAspect="1"/>
          </p:cNvPicPr>
          <p:nvPr/>
        </p:nvPicPr>
        <p:blipFill>
          <a:blip r:embed="rId2">
            <a:extLst/>
          </a:blip>
          <a:stretch>
            <a:fillRect/>
          </a:stretch>
        </p:blipFill>
        <p:spPr>
          <a:xfrm>
            <a:off x="4" y="-25"/>
            <a:ext cx="456678" cy="640209"/>
          </a:xfrm>
          <a:prstGeom prst="rect">
            <a:avLst/>
          </a:prstGeom>
          <a:ln w="12700">
            <a:miter lim="400000"/>
          </a:ln>
        </p:spPr>
      </p:pic>
      <p:grpSp>
        <p:nvGrpSpPr>
          <p:cNvPr id="82" name="Group 8"/>
          <p:cNvGrpSpPr/>
          <p:nvPr/>
        </p:nvGrpSpPr>
        <p:grpSpPr>
          <a:xfrm>
            <a:off x="-1" y="633007"/>
            <a:ext cx="9144001" cy="137463"/>
            <a:chOff x="0" y="0"/>
            <a:chExt cx="9144000" cy="137461"/>
          </a:xfrm>
        </p:grpSpPr>
        <p:sp>
          <p:nvSpPr>
            <p:cNvPr id="80" name="Rectangle 9"/>
            <p:cNvSpPr/>
            <p:nvPr/>
          </p:nvSpPr>
          <p:spPr>
            <a:xfrm>
              <a:off x="-1" y="0"/>
              <a:ext cx="9144001" cy="68731"/>
            </a:xfrm>
            <a:prstGeom prst="rect">
              <a:avLst/>
            </a:prstGeom>
            <a:solidFill>
              <a:srgbClr val="C00000"/>
            </a:solidFill>
            <a:ln w="9525" cap="flat">
              <a:solidFill>
                <a:srgbClr val="000000"/>
              </a:solidFill>
              <a:prstDash val="solid"/>
              <a:miter lim="800000"/>
            </a:ln>
            <a:effectLst/>
          </p:spPr>
          <p:txBody>
            <a:bodyPr wrap="square" lIns="45719" tIns="45719" rIns="45719" bIns="45719" numCol="1" anchor="ctr">
              <a:noAutofit/>
            </a:bodyPr>
            <a:lstStyle/>
            <a:p>
              <a:pPr>
                <a:defRPr sz="1300"/>
              </a:pPr>
              <a:endParaRPr sz="975"/>
            </a:p>
          </p:txBody>
        </p:sp>
        <p:sp>
          <p:nvSpPr>
            <p:cNvPr id="81" name="Rectangle 10"/>
            <p:cNvSpPr/>
            <p:nvPr/>
          </p:nvSpPr>
          <p:spPr>
            <a:xfrm>
              <a:off x="-1" y="68730"/>
              <a:ext cx="9144001" cy="68732"/>
            </a:xfrm>
            <a:prstGeom prst="rect">
              <a:avLst/>
            </a:prstGeom>
            <a:solidFill>
              <a:srgbClr val="000000"/>
            </a:solidFill>
            <a:ln w="9525" cap="flat">
              <a:solidFill>
                <a:srgbClr val="000000"/>
              </a:solidFill>
              <a:prstDash val="solid"/>
              <a:miter lim="800000"/>
            </a:ln>
            <a:effectLst/>
          </p:spPr>
          <p:txBody>
            <a:bodyPr wrap="square" lIns="45719" tIns="45719" rIns="45719" bIns="45719" numCol="1" anchor="ctr">
              <a:noAutofit/>
            </a:bodyPr>
            <a:lstStyle/>
            <a:p>
              <a:pPr>
                <a:defRPr sz="1300"/>
              </a:pPr>
              <a:endParaRPr sz="975"/>
            </a:p>
          </p:txBody>
        </p:sp>
      </p:grpSp>
      <p:sp>
        <p:nvSpPr>
          <p:cNvPr id="83" name="Text Box 28"/>
          <p:cNvSpPr txBox="1"/>
          <p:nvPr/>
        </p:nvSpPr>
        <p:spPr>
          <a:xfrm>
            <a:off x="2833373" y="-9524"/>
            <a:ext cx="1399225" cy="1731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lvl1pPr algn="r">
              <a:defRPr sz="700" b="1">
                <a:solidFill>
                  <a:srgbClr val="00CC00"/>
                </a:solidFill>
              </a:defRPr>
            </a:lvl1pPr>
          </a:lstStyle>
          <a:p>
            <a:r>
              <a:rPr sz="525"/>
              <a:t> UNCLASS/FOUO</a:t>
            </a:r>
          </a:p>
        </p:txBody>
      </p:sp>
      <p:grpSp>
        <p:nvGrpSpPr>
          <p:cNvPr id="86" name="Rectangle 32"/>
          <p:cNvGrpSpPr/>
          <p:nvPr/>
        </p:nvGrpSpPr>
        <p:grpSpPr>
          <a:xfrm>
            <a:off x="454031" y="12"/>
            <a:ext cx="8689971" cy="639767"/>
            <a:chOff x="-1" y="-1"/>
            <a:chExt cx="8689970" cy="639765"/>
          </a:xfrm>
        </p:grpSpPr>
        <p:sp>
          <p:nvSpPr>
            <p:cNvPr id="84" name="Rectangle"/>
            <p:cNvSpPr/>
            <p:nvPr/>
          </p:nvSpPr>
          <p:spPr>
            <a:xfrm>
              <a:off x="-1" y="-1"/>
              <a:ext cx="8689970" cy="639765"/>
            </a:xfrm>
            <a:prstGeom prst="rect">
              <a:avLst/>
            </a:prstGeom>
            <a:solidFill>
              <a:srgbClr val="000000"/>
            </a:solidFill>
            <a:ln w="12700" cap="flat">
              <a:noFill/>
              <a:miter lim="400000"/>
            </a:ln>
            <a:effectLst/>
          </p:spPr>
          <p:txBody>
            <a:bodyPr wrap="square" lIns="45719" tIns="45719" rIns="45719" bIns="45719" numCol="1" anchor="ctr">
              <a:noAutofit/>
            </a:bodyPr>
            <a:lstStyle/>
            <a:p>
              <a:pPr>
                <a:defRPr sz="1400" b="1">
                  <a:solidFill>
                    <a:srgbClr val="969696"/>
                  </a:solidFill>
                  <a:latin typeface="Arial"/>
                  <a:ea typeface="Arial"/>
                  <a:cs typeface="Arial"/>
                  <a:sym typeface="Arial"/>
                </a:defRPr>
              </a:pPr>
              <a:endParaRPr sz="1050"/>
            </a:p>
          </p:txBody>
        </p:sp>
        <p:sp>
          <p:nvSpPr>
            <p:cNvPr id="85" name="ARMY MEDICINE:…"/>
            <p:cNvSpPr txBox="1"/>
            <p:nvPr/>
          </p:nvSpPr>
          <p:spPr>
            <a:xfrm>
              <a:off x="33277" y="101613"/>
              <a:ext cx="2979865" cy="4365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279" tIns="33279" rIns="33279" bIns="33279" numCol="1" anchor="ctr">
              <a:spAutoFit/>
            </a:bodyPr>
            <a:lstStyle/>
            <a:p>
              <a:pPr>
                <a:defRPr b="1">
                  <a:solidFill>
                    <a:schemeClr val="accent3">
                      <a:lumOff val="44000"/>
                    </a:schemeClr>
                  </a:solidFill>
                  <a:latin typeface="Arial"/>
                  <a:ea typeface="Arial"/>
                  <a:cs typeface="Arial"/>
                  <a:sym typeface="Arial"/>
                </a:defRPr>
              </a:pPr>
              <a:r>
                <a:rPr sz="1350"/>
                <a:t>ARMY MEDICINE:</a:t>
              </a:r>
            </a:p>
            <a:p>
              <a:pPr>
                <a:defRPr sz="1400" b="1">
                  <a:solidFill>
                    <a:srgbClr val="969696"/>
                  </a:solidFill>
                  <a:latin typeface="Arial"/>
                  <a:ea typeface="Arial"/>
                  <a:cs typeface="Arial"/>
                  <a:sym typeface="Arial"/>
                </a:defRPr>
              </a:pPr>
              <a:r>
                <a:rPr sz="1050"/>
                <a:t>Conserving the Fighting Strength Since 1775!</a:t>
              </a:r>
            </a:p>
          </p:txBody>
        </p:sp>
      </p:grpSp>
      <p:sp>
        <p:nvSpPr>
          <p:cNvPr id="87" name="Rectangle 20"/>
          <p:cNvSpPr txBox="1"/>
          <p:nvPr/>
        </p:nvSpPr>
        <p:spPr>
          <a:xfrm>
            <a:off x="45721" y="6669345"/>
            <a:ext cx="1342032" cy="161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defTabSz="914390">
              <a:defRPr sz="600" b="1">
                <a:latin typeface="Arial"/>
                <a:ea typeface="Arial"/>
                <a:cs typeface="Arial"/>
                <a:sym typeface="Arial"/>
              </a:defRPr>
            </a:lvl1pPr>
          </a:lstStyle>
          <a:p>
            <a:r>
              <a:rPr lang="en-US" sz="450" dirty="0" smtClean="0"/>
              <a:t>Jeffrey</a:t>
            </a:r>
            <a:r>
              <a:rPr lang="en-US" sz="450" baseline="0" dirty="0" smtClean="0"/>
              <a:t> A. Hayworth</a:t>
            </a:r>
            <a:r>
              <a:rPr sz="450" dirty="0" smtClean="0"/>
              <a:t> </a:t>
            </a:r>
            <a:r>
              <a:rPr sz="450" dirty="0"/>
              <a:t>//  </a:t>
            </a:r>
            <a:r>
              <a:rPr lang="en-US" sz="450" dirty="0" smtClean="0"/>
              <a:t>HCBO</a:t>
            </a:r>
            <a:r>
              <a:rPr sz="450" dirty="0" smtClean="0"/>
              <a:t> </a:t>
            </a:r>
            <a:r>
              <a:rPr sz="450" dirty="0"/>
              <a:t>//  v1 //  </a:t>
            </a:r>
            <a:r>
              <a:rPr lang="en-US" sz="450" dirty="0" smtClean="0"/>
              <a:t>02AUG21</a:t>
            </a:r>
            <a:endParaRPr sz="450" dirty="0"/>
          </a:p>
        </p:txBody>
      </p:sp>
      <p:sp>
        <p:nvSpPr>
          <p:cNvPr id="13" name="Text Box 28"/>
          <p:cNvSpPr txBox="1"/>
          <p:nvPr userDrawn="1"/>
        </p:nvSpPr>
        <p:spPr>
          <a:xfrm>
            <a:off x="2823368" y="24168"/>
            <a:ext cx="3497263" cy="10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900" b="1">
                <a:solidFill>
                  <a:srgbClr val="00B050"/>
                </a:solidFill>
                <a:latin typeface="Arial"/>
                <a:ea typeface="Arial"/>
                <a:cs typeface="Arial"/>
                <a:sym typeface="Arial"/>
              </a:defRPr>
            </a:lvl1pPr>
          </a:lstStyle>
          <a:p>
            <a:r>
              <a:rPr sz="675" dirty="0"/>
              <a:t>UNCLASSIFIED // FOUO</a:t>
            </a:r>
          </a:p>
        </p:txBody>
      </p:sp>
      <p:sp>
        <p:nvSpPr>
          <p:cNvPr id="14" name="Text Box 28"/>
          <p:cNvSpPr txBox="1"/>
          <p:nvPr userDrawn="1"/>
        </p:nvSpPr>
        <p:spPr>
          <a:xfrm>
            <a:off x="2823367" y="6717219"/>
            <a:ext cx="3497263" cy="10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900" b="1">
                <a:solidFill>
                  <a:srgbClr val="00B050"/>
                </a:solidFill>
                <a:latin typeface="Arial"/>
                <a:ea typeface="Arial"/>
                <a:cs typeface="Arial"/>
                <a:sym typeface="Arial"/>
              </a:defRPr>
            </a:lvl1pPr>
          </a:lstStyle>
          <a:p>
            <a:r>
              <a:rPr sz="675" dirty="0"/>
              <a:t>UNCLASSIFIED // FOUO</a:t>
            </a:r>
          </a:p>
        </p:txBody>
      </p:sp>
    </p:spTree>
    <p:extLst>
      <p:ext uri="{BB962C8B-B14F-4D97-AF65-F5344CB8AC3E}">
        <p14:creationId xmlns:p14="http://schemas.microsoft.com/office/powerpoint/2010/main" val="849455477"/>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A24BC0CC-F0BF-4A87-84EB-22E762B7CD32}" type="slidenum">
              <a:rPr lang="en-US" altLang="en-US">
                <a:solidFill>
                  <a:srgbClr val="000000"/>
                </a:solidFill>
              </a:rPr>
              <a:pPr>
                <a:defRPr/>
              </a:pPr>
              <a:t>‹#›</a:t>
            </a:fld>
            <a:r>
              <a:rPr lang="en-US" altLang="en-US">
                <a:solidFill>
                  <a:srgbClr val="000000"/>
                </a:solidFill>
              </a:rPr>
              <a:t> of 23</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7806522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2"/>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Army Continuing Education System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000000"/>
                </a:solidFill>
              </a:rPr>
              <a:t>	</a:t>
            </a:r>
            <a:fld id="{B8D6C9CC-AEC6-4169-BA21-410537427934}" type="slidenum">
              <a:rPr lang="en-US" altLang="en-US">
                <a:solidFill>
                  <a:srgbClr val="000000"/>
                </a:solidFill>
              </a:rPr>
              <a:pPr>
                <a:defRPr/>
              </a:pPr>
              <a:t>‹#›</a:t>
            </a:fld>
            <a:r>
              <a:rPr lang="en-US" altLang="en-US">
                <a:solidFill>
                  <a:srgbClr val="000000"/>
                </a:solidFill>
              </a:rPr>
              <a:t> of 23</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064522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p:spPr>
        <p:txBody>
          <a:bodyPr>
            <a:normAutofit/>
          </a:bodyPr>
          <a:lstStyle>
            <a:lvl1pPr algn="ctr">
              <a:defRPr sz="4400" i="0">
                <a:solidFill>
                  <a:srgbClr val="00007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962400"/>
            <a:ext cx="6400800" cy="1752600"/>
          </a:xfrm>
        </p:spPr>
        <p:txBody>
          <a:bodyPr>
            <a:normAutofit/>
          </a:bodyPr>
          <a:lstStyle>
            <a:lvl1pPr marL="0" indent="0" algn="ctr">
              <a:spcBef>
                <a:spcPts val="0"/>
              </a:spcBef>
              <a:spcAft>
                <a:spcPts val="600"/>
              </a:spcAft>
              <a:buNone/>
              <a:defRPr sz="2800" b="1" i="1">
                <a:solidFill>
                  <a:srgbClr val="0000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4" name="Picture 3" descr="TRADOC LOGO.bmp"/>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8323052" y="130965"/>
            <a:ext cx="731520" cy="7315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5" name="Picture 4" descr="imagesCAIMVJYX.jpg"/>
          <p:cNvPicPr>
            <a:picLocks noChangeAspect="1"/>
          </p:cNvPicPr>
          <p:nvPr userDrawn="1"/>
        </p:nvPicPr>
        <p:blipFill>
          <a:blip r:embed="rId3" cstate="print"/>
          <a:stretch>
            <a:fillRect/>
          </a:stretch>
        </p:blipFill>
        <p:spPr>
          <a:xfrm>
            <a:off x="110736" y="130965"/>
            <a:ext cx="607069" cy="731520"/>
          </a:xfrm>
          <a:prstGeom prst="rect">
            <a:avLst/>
          </a:prstGeom>
        </p:spPr>
      </p:pic>
      <p:sp>
        <p:nvSpPr>
          <p:cNvPr id="6" name="Rectangle 5"/>
          <p:cNvSpPr/>
          <p:nvPr userDrawn="1"/>
        </p:nvSpPr>
        <p:spPr>
          <a:xfrm>
            <a:off x="0" y="6484951"/>
            <a:ext cx="9144000" cy="381000"/>
          </a:xfrm>
          <a:prstGeom prst="rect">
            <a:avLst/>
          </a:prstGeom>
          <a:solidFill>
            <a:srgbClr val="000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black"/>
              </a:solidFill>
            </a:endParaRPr>
          </a:p>
        </p:txBody>
      </p:sp>
      <p:sp>
        <p:nvSpPr>
          <p:cNvPr id="7" name="TextBox 6"/>
          <p:cNvSpPr txBox="1"/>
          <p:nvPr userDrawn="1"/>
        </p:nvSpPr>
        <p:spPr>
          <a:xfrm>
            <a:off x="17284" y="6488494"/>
            <a:ext cx="1604927" cy="338554"/>
          </a:xfrm>
          <a:prstGeom prst="rect">
            <a:avLst/>
          </a:prstGeom>
          <a:noFill/>
        </p:spPr>
        <p:txBody>
          <a:bodyPr wrap="none" rtlCol="0">
            <a:spAutoFit/>
          </a:bodyPr>
          <a:lstStyle/>
          <a:p>
            <a:pPr eaLnBrk="1" fontAlgn="auto" hangingPunct="1">
              <a:spcBef>
                <a:spcPts val="0"/>
              </a:spcBef>
              <a:spcAft>
                <a:spcPts val="0"/>
              </a:spcAft>
            </a:pPr>
            <a:r>
              <a:rPr lang="en-US" sz="1600" b="1" dirty="0" smtClean="0">
                <a:solidFill>
                  <a:prstClr val="white"/>
                </a:solidFill>
                <a:latin typeface="Agency FB" pitchFamily="34" charset="0"/>
              </a:rPr>
              <a:t>Victory Starts Here!</a:t>
            </a:r>
            <a:endParaRPr lang="en-US" sz="1600" b="1" dirty="0">
              <a:solidFill>
                <a:prstClr val="white"/>
              </a:solidFill>
              <a:latin typeface="Agency FB" pitchFamily="34" charset="0"/>
            </a:endParaRPr>
          </a:p>
        </p:txBody>
      </p:sp>
      <p:cxnSp>
        <p:nvCxnSpPr>
          <p:cNvPr id="11" name="Straight Connector 10"/>
          <p:cNvCxnSpPr/>
          <p:nvPr userDrawn="1"/>
        </p:nvCxnSpPr>
        <p:spPr>
          <a:xfrm>
            <a:off x="0" y="6471473"/>
            <a:ext cx="9144000" cy="0"/>
          </a:xfrm>
          <a:prstGeom prst="line">
            <a:avLst/>
          </a:prstGeom>
          <a:ln w="28575">
            <a:solidFill>
              <a:srgbClr val="FFFF00"/>
            </a:solidFill>
          </a:ln>
          <a:effectLst/>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userDrawn="1"/>
        </p:nvCxnSpPr>
        <p:spPr>
          <a:xfrm>
            <a:off x="0" y="6446549"/>
            <a:ext cx="9144000" cy="0"/>
          </a:xfrm>
          <a:prstGeom prst="line">
            <a:avLst/>
          </a:prstGeom>
          <a:ln w="28575">
            <a:solidFill>
              <a:srgbClr val="C00000"/>
            </a:solidFill>
          </a:ln>
          <a:effec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76432742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467600" cy="792162"/>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0331384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7888275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66800"/>
            <a:ext cx="4038600" cy="5105400"/>
          </a:xfrm>
        </p:spPr>
        <p:txBody>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66800"/>
            <a:ext cx="4038600" cy="5105400"/>
          </a:xfrm>
        </p:spPr>
        <p:txBody>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4766974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239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763712"/>
            <a:ext cx="4040188" cy="3951288"/>
          </a:xfrm>
        </p:spPr>
        <p:txBody>
          <a:bodyPr/>
          <a:lstStyle>
            <a:lvl1pPr>
              <a:buFont typeface="Wingdings" pitchFamily="2" charset="2"/>
              <a:buChar char="§"/>
              <a:defRPr sz="2400"/>
            </a:lvl1pPr>
            <a:lvl2pPr>
              <a:buFont typeface="Wingdings" pitchFamily="2" charset="2"/>
              <a:buChar char="§"/>
              <a:defRPr sz="2000"/>
            </a:lvl2pPr>
            <a:lvl3pPr>
              <a:buFont typeface="Wingdings" pitchFamily="2" charset="2"/>
              <a:buChar cha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1239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1763712"/>
            <a:ext cx="4041775" cy="3951288"/>
          </a:xfrm>
        </p:spPr>
        <p:txBody>
          <a:bodyPr/>
          <a:lstStyle>
            <a:lvl1pPr>
              <a:buFont typeface="Wingdings" pitchFamily="2" charset="2"/>
              <a:buChar char="§"/>
              <a:defRPr sz="2400"/>
            </a:lvl1pPr>
            <a:lvl2pPr>
              <a:buFont typeface="Wingdings" pitchFamily="2" charset="2"/>
              <a:buChar char="§"/>
              <a:defRPr sz="2000"/>
            </a:lvl2pPr>
            <a:lvl3pPr>
              <a:buFont typeface="Wingdings" pitchFamily="2" charset="2"/>
              <a:buChar cha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Slide Number Placeholder 5"/>
          <p:cNvSpPr>
            <a:spLocks noGrp="1"/>
          </p:cNvSpPr>
          <p:nvPr>
            <p:ph type="sldNum" sz="quarter" idx="10"/>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9053400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13"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4367191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8559402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39253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6CA8EB32-41E3-4843-B2C1-F3A72F448DFB}"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1025104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5116335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00644"/>
            <a:ext cx="8153400" cy="792162"/>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4"/>
          </p:nvPr>
        </p:nvSpPr>
        <p:spPr>
          <a:xfrm>
            <a:off x="8458200" y="6518760"/>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
        <p:nvSpPr>
          <p:cNvPr id="8" name="Rectangle 7"/>
          <p:cNvSpPr/>
          <p:nvPr userDrawn="1"/>
        </p:nvSpPr>
        <p:spPr>
          <a:xfrm rot="5400000">
            <a:off x="-3238500" y="3238500"/>
            <a:ext cx="6858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black"/>
              </a:solidFill>
            </a:endParaRPr>
          </a:p>
        </p:txBody>
      </p:sp>
      <p:sp>
        <p:nvSpPr>
          <p:cNvPr id="9" name="TextBox 8"/>
          <p:cNvSpPr txBox="1"/>
          <p:nvPr userDrawn="1"/>
        </p:nvSpPr>
        <p:spPr>
          <a:xfrm rot="5400000">
            <a:off x="-615933" y="650437"/>
            <a:ext cx="1604927" cy="338554"/>
          </a:xfrm>
          <a:prstGeom prst="rect">
            <a:avLst/>
          </a:prstGeom>
          <a:noFill/>
        </p:spPr>
        <p:txBody>
          <a:bodyPr wrap="none" rtlCol="0">
            <a:spAutoFit/>
          </a:bodyPr>
          <a:lstStyle/>
          <a:p>
            <a:pPr eaLnBrk="1" fontAlgn="auto" hangingPunct="1">
              <a:spcBef>
                <a:spcPts val="0"/>
              </a:spcBef>
              <a:spcAft>
                <a:spcPts val="0"/>
              </a:spcAft>
            </a:pPr>
            <a:r>
              <a:rPr lang="en-US" sz="1600" b="1" dirty="0" smtClean="0">
                <a:solidFill>
                  <a:prstClr val="white"/>
                </a:solidFill>
                <a:latin typeface="Agency FB" pitchFamily="34" charset="0"/>
              </a:rPr>
              <a:t>Victory Starts Here!</a:t>
            </a:r>
            <a:endParaRPr lang="en-US" sz="1600" b="1" dirty="0">
              <a:solidFill>
                <a:prstClr val="white"/>
              </a:solidFill>
              <a:latin typeface="Agency FB" pitchFamily="34" charset="0"/>
            </a:endParaRPr>
          </a:p>
        </p:txBody>
      </p:sp>
      <p:cxnSp>
        <p:nvCxnSpPr>
          <p:cNvPr id="10" name="Straight Connector 9"/>
          <p:cNvCxnSpPr/>
          <p:nvPr userDrawn="1"/>
        </p:nvCxnSpPr>
        <p:spPr>
          <a:xfrm>
            <a:off x="381000" y="0"/>
            <a:ext cx="0" cy="6858000"/>
          </a:xfrm>
          <a:prstGeom prst="line">
            <a:avLst/>
          </a:prstGeom>
          <a:ln>
            <a:solidFill>
              <a:srgbClr val="FFC000"/>
            </a:solidFill>
          </a:ln>
        </p:spPr>
        <p:style>
          <a:lnRef idx="3">
            <a:schemeClr val="accent4"/>
          </a:lnRef>
          <a:fillRef idx="0">
            <a:schemeClr val="accent4"/>
          </a:fillRef>
          <a:effectRef idx="2">
            <a:schemeClr val="accent4"/>
          </a:effectRef>
          <a:fontRef idx="minor">
            <a:schemeClr val="tx1"/>
          </a:fontRef>
        </p:style>
      </p:cxnSp>
      <p:sp>
        <p:nvSpPr>
          <p:cNvPr id="11" name="Slide Number Placeholder 5"/>
          <p:cNvSpPr txBox="1">
            <a:spLocks/>
          </p:cNvSpPr>
          <p:nvPr userDrawn="1"/>
        </p:nvSpPr>
        <p:spPr>
          <a:xfrm rot="5400000">
            <a:off x="-87734" y="6387953"/>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pPr eaLnBrk="1" fontAlgn="auto" hangingPunct="1">
              <a:spcBef>
                <a:spcPts val="0"/>
              </a:spcBef>
              <a:spcAft>
                <a:spcPts val="0"/>
              </a:spcAft>
              <a:defRPr/>
            </a:pPr>
            <a:fld id="{4C373DC0-F413-4098-8AFC-675FCCBD90A8}" type="slidenum">
              <a:rPr lang="en-US" smtClean="0">
                <a:solidFill>
                  <a:prstClr val="white"/>
                </a:solidFill>
              </a:rPr>
              <a:pPr eaLnBrk="1" fontAlgn="auto" hangingPunct="1">
                <a:spcBef>
                  <a:spcPts val="0"/>
                </a:spcBef>
                <a:spcAft>
                  <a:spcPts val="0"/>
                </a:spcAft>
                <a:defRPr/>
              </a:pPr>
              <a:t>‹#›</a:t>
            </a:fld>
            <a:endParaRPr lang="en-US" dirty="0">
              <a:solidFill>
                <a:prstClr val="white"/>
              </a:solidFill>
            </a:endParaRPr>
          </a:p>
        </p:txBody>
      </p:sp>
      <p:pic>
        <p:nvPicPr>
          <p:cNvPr id="14" name="Picture 13" descr="TRADOC LOGO.bmp"/>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rot="5400000">
            <a:off x="8255478" y="6019800"/>
            <a:ext cx="731520" cy="7315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5" name="Picture 14" descr="imagesCAIMVJYX.jpg"/>
          <p:cNvPicPr>
            <a:picLocks noChangeAspect="1"/>
          </p:cNvPicPr>
          <p:nvPr userDrawn="1"/>
        </p:nvPicPr>
        <p:blipFill>
          <a:blip r:embed="rId3" cstate="print"/>
          <a:stretch>
            <a:fillRect/>
          </a:stretch>
        </p:blipFill>
        <p:spPr>
          <a:xfrm rot="5400000">
            <a:off x="8317736" y="13975"/>
            <a:ext cx="607069" cy="731520"/>
          </a:xfrm>
          <a:prstGeom prst="rect">
            <a:avLst/>
          </a:prstGeom>
        </p:spPr>
      </p:pic>
    </p:spTree>
    <p:extLst>
      <p:ext uri="{BB962C8B-B14F-4D97-AF65-F5344CB8AC3E}">
        <p14:creationId xmlns:p14="http://schemas.microsoft.com/office/powerpoint/2010/main" val="6248058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274638"/>
            <a:ext cx="1143000" cy="6354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477000" cy="6354762"/>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rot="5400000">
            <a:off x="-3238500" y="3238500"/>
            <a:ext cx="6858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black"/>
              </a:solidFill>
            </a:endParaRPr>
          </a:p>
        </p:txBody>
      </p:sp>
      <p:sp>
        <p:nvSpPr>
          <p:cNvPr id="8" name="TextBox 7"/>
          <p:cNvSpPr txBox="1"/>
          <p:nvPr userDrawn="1"/>
        </p:nvSpPr>
        <p:spPr>
          <a:xfrm rot="5400000">
            <a:off x="-615933" y="650437"/>
            <a:ext cx="1604927" cy="338554"/>
          </a:xfrm>
          <a:prstGeom prst="rect">
            <a:avLst/>
          </a:prstGeom>
          <a:noFill/>
        </p:spPr>
        <p:txBody>
          <a:bodyPr wrap="none" rtlCol="0">
            <a:spAutoFit/>
          </a:bodyPr>
          <a:lstStyle/>
          <a:p>
            <a:pPr eaLnBrk="1" fontAlgn="auto" hangingPunct="1">
              <a:spcBef>
                <a:spcPts val="0"/>
              </a:spcBef>
              <a:spcAft>
                <a:spcPts val="0"/>
              </a:spcAft>
            </a:pPr>
            <a:r>
              <a:rPr lang="en-US" sz="1600" b="1" dirty="0" smtClean="0">
                <a:solidFill>
                  <a:prstClr val="white"/>
                </a:solidFill>
                <a:latin typeface="Agency FB" pitchFamily="34" charset="0"/>
              </a:rPr>
              <a:t>Victory Starts Here!</a:t>
            </a:r>
            <a:endParaRPr lang="en-US" sz="1600" b="1" dirty="0">
              <a:solidFill>
                <a:prstClr val="white"/>
              </a:solidFill>
              <a:latin typeface="Agency FB" pitchFamily="34" charset="0"/>
            </a:endParaRPr>
          </a:p>
        </p:txBody>
      </p:sp>
      <p:cxnSp>
        <p:nvCxnSpPr>
          <p:cNvPr id="9" name="Straight Connector 8"/>
          <p:cNvCxnSpPr/>
          <p:nvPr userDrawn="1"/>
        </p:nvCxnSpPr>
        <p:spPr>
          <a:xfrm>
            <a:off x="381000" y="0"/>
            <a:ext cx="0" cy="6858000"/>
          </a:xfrm>
          <a:prstGeom prst="line">
            <a:avLst/>
          </a:prstGeom>
          <a:ln>
            <a:solidFill>
              <a:srgbClr val="FFC000"/>
            </a:solidFill>
          </a:ln>
        </p:spPr>
        <p:style>
          <a:lnRef idx="3">
            <a:schemeClr val="accent4"/>
          </a:lnRef>
          <a:fillRef idx="0">
            <a:schemeClr val="accent4"/>
          </a:fillRef>
          <a:effectRef idx="2">
            <a:schemeClr val="accent4"/>
          </a:effectRef>
          <a:fontRef idx="minor">
            <a:schemeClr val="tx1"/>
          </a:fontRef>
        </p:style>
      </p:cxnSp>
      <p:sp>
        <p:nvSpPr>
          <p:cNvPr id="12" name="Slide Number Placeholder 5"/>
          <p:cNvSpPr>
            <a:spLocks noGrp="1"/>
          </p:cNvSpPr>
          <p:nvPr>
            <p:ph type="sldNum" sz="quarter" idx="4"/>
          </p:nvPr>
        </p:nvSpPr>
        <p:spPr>
          <a:xfrm rot="5400000">
            <a:off x="-87734" y="6387953"/>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pic>
        <p:nvPicPr>
          <p:cNvPr id="13" name="Picture 12" descr="TRADOC LOGO.bmp"/>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rot="5400000">
            <a:off x="8255478" y="6019800"/>
            <a:ext cx="731520" cy="7315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4" name="Picture 13" descr="imagesCAIMVJYX.jpg"/>
          <p:cNvPicPr>
            <a:picLocks noChangeAspect="1"/>
          </p:cNvPicPr>
          <p:nvPr userDrawn="1"/>
        </p:nvPicPr>
        <p:blipFill>
          <a:blip r:embed="rId3" cstate="print"/>
          <a:stretch>
            <a:fillRect/>
          </a:stretch>
        </p:blipFill>
        <p:spPr>
          <a:xfrm rot="5400000">
            <a:off x="8317736" y="13975"/>
            <a:ext cx="607069" cy="731520"/>
          </a:xfrm>
          <a:prstGeom prst="rect">
            <a:avLst/>
          </a:prstGeom>
        </p:spPr>
      </p:pic>
    </p:spTree>
    <p:extLst>
      <p:ext uri="{BB962C8B-B14F-4D97-AF65-F5344CB8AC3E}">
        <p14:creationId xmlns:p14="http://schemas.microsoft.com/office/powerpoint/2010/main" val="346069658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0850930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13315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343396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8222944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0721190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32"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87" y="106095"/>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2435521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grpSp>
        <p:nvGrpSpPr>
          <p:cNvPr id="2" name="Group 10"/>
          <p:cNvGrpSpPr>
            <a:grpSpLocks/>
          </p:cNvGrpSpPr>
          <p:nvPr userDrawn="1"/>
        </p:nvGrpSpPr>
        <p:grpSpPr bwMode="auto">
          <a:xfrm>
            <a:off x="909638" y="509652"/>
            <a:ext cx="7315200" cy="52387"/>
            <a:chOff x="457200" y="1386165"/>
            <a:chExt cx="8229600" cy="6813"/>
          </a:xfrm>
        </p:grpSpPr>
        <p:cxnSp>
          <p:nvCxnSpPr>
            <p:cNvPr id="5" name="Straight Connector 4"/>
            <p:cNvCxnSpPr/>
            <p:nvPr userDrawn="1"/>
          </p:nvCxnSpPr>
          <p:spPr>
            <a:xfrm>
              <a:off x="457200" y="1388230"/>
              <a:ext cx="8229600" cy="165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7200" y="1391326"/>
              <a:ext cx="8229600" cy="1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7200" y="1386165"/>
              <a:ext cx="8229600" cy="1652"/>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grpSp>
      <p:sp>
        <p:nvSpPr>
          <p:cNvPr id="8" name="Rectangle 6"/>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1" fontAlgn="auto" hangingPunct="1">
              <a:spcBef>
                <a:spcPts val="0"/>
              </a:spcBef>
              <a:spcAft>
                <a:spcPts val="0"/>
              </a:spcAft>
              <a:defRPr/>
            </a:pPr>
            <a:endParaRPr lang="en-US" dirty="0">
              <a:solidFill>
                <a:prstClr val="black"/>
              </a:solidFill>
              <a:latin typeface="Calibri"/>
              <a:cs typeface="+mn-cs"/>
            </a:endParaRPr>
          </a:p>
        </p:txBody>
      </p:sp>
      <p:sp>
        <p:nvSpPr>
          <p:cNvPr id="10" name="Slide Number Placeholder 5"/>
          <p:cNvSpPr>
            <a:spLocks noGrp="1"/>
          </p:cNvSpPr>
          <p:nvPr>
            <p:ph type="sldNum" sz="quarter" idx="12"/>
          </p:nvPr>
        </p:nvSpPr>
        <p:spPr/>
        <p:txBody>
          <a:bodyPr/>
          <a:lstStyle>
            <a:lvl1pPr algn="r">
              <a:defRPr/>
            </a:lvl1pPr>
          </a:lstStyle>
          <a:p>
            <a:pPr>
              <a:defRPr/>
            </a:pPr>
            <a:fld id="{C66B285C-3C9D-4002-AEC2-C842A7A6CD01}" type="slidenum">
              <a:rPr lang="en-US">
                <a:solidFill>
                  <a:prstClr val="white"/>
                </a:solidFill>
              </a:rPr>
              <a:pPr>
                <a:defRPr/>
              </a:pPr>
              <a:t>‹#›</a:t>
            </a:fld>
            <a:endParaRPr lang="en-US" dirty="0">
              <a:solidFill>
                <a:prstClr val="white"/>
              </a:solidFill>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Text Placeholder 12"/>
          <p:cNvSpPr>
            <a:spLocks noGrp="1"/>
          </p:cNvSpPr>
          <p:nvPr>
            <p:ph type="body" sz="quarter" idx="13"/>
          </p:nvPr>
        </p:nvSpPr>
        <p:spPr>
          <a:xfrm>
            <a:off x="457232" y="904194"/>
            <a:ext cx="8153855" cy="544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339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9FB4892F-FB37-4CD3-8D13-E2B9474887CC}"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5560846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Content Slide 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63705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End of Brief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4875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44315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Content Slide 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86894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End of Brief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61093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46907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Content Slide 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73270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End of Brief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7216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5"/>
          <p:cNvGrpSpPr>
            <a:grpSpLocks/>
          </p:cNvGrpSpPr>
          <p:nvPr/>
        </p:nvGrpSpPr>
        <p:grpSpPr bwMode="auto">
          <a:xfrm>
            <a:off x="1371600" y="1355757"/>
            <a:ext cx="6400800" cy="168275"/>
            <a:chOff x="864" y="0"/>
            <a:chExt cx="4032" cy="106"/>
          </a:xfrm>
        </p:grpSpPr>
        <p:sp>
          <p:nvSpPr>
            <p:cNvPr id="3" name="Rectangle 6"/>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a:effectLst/>
          </p:spPr>
          <p:txBody>
            <a:bodyPr wrap="none" anchor="ctr"/>
            <a:lstStyle/>
            <a:p>
              <a:pPr eaLnBrk="1" hangingPunct="1">
                <a:defRPr/>
              </a:pPr>
              <a:endParaRPr lang="en-US" sz="2400">
                <a:solidFill>
                  <a:srgbClr val="FFFFFF"/>
                </a:solidFill>
                <a:latin typeface="Arial Black" pitchFamily="34" charset="0"/>
                <a:cs typeface="+mn-cs"/>
              </a:endParaRPr>
            </a:p>
          </p:txBody>
        </p:sp>
        <p:sp>
          <p:nvSpPr>
            <p:cNvPr id="4" name="Rectangle 7"/>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a:effectLst/>
          </p:spPr>
          <p:txBody>
            <a:bodyPr wrap="none" anchor="ctr"/>
            <a:lstStyle/>
            <a:p>
              <a:pPr eaLnBrk="1" hangingPunct="1">
                <a:defRPr/>
              </a:pPr>
              <a:endParaRPr lang="en-US" sz="2400">
                <a:solidFill>
                  <a:srgbClr val="FFFFFF"/>
                </a:solidFill>
                <a:latin typeface="Arial Black" pitchFamily="34" charset="0"/>
                <a:cs typeface="+mn-cs"/>
              </a:endParaRPr>
            </a:p>
          </p:txBody>
        </p:sp>
      </p:grpSp>
      <p:grpSp>
        <p:nvGrpSpPr>
          <p:cNvPr id="5" name="Group 8"/>
          <p:cNvGrpSpPr>
            <a:grpSpLocks/>
          </p:cNvGrpSpPr>
          <p:nvPr/>
        </p:nvGrpSpPr>
        <p:grpSpPr bwMode="auto">
          <a:xfrm>
            <a:off x="381000" y="330200"/>
            <a:ext cx="8382000" cy="6070600"/>
            <a:chOff x="240" y="160"/>
            <a:chExt cx="5280" cy="3824"/>
          </a:xfrm>
        </p:grpSpPr>
        <p:pic>
          <p:nvPicPr>
            <p:cNvPr id="6" name="Picture 9" descr="IMC DC 109X104"/>
            <p:cNvPicPr>
              <a:picLocks noChangeAspect="1" noChangeArrowheads="1"/>
            </p:cNvPicPr>
            <p:nvPr userDrawn="1"/>
          </p:nvPicPr>
          <p:blipFill>
            <a:blip r:embed="rId2" cstate="print"/>
            <a:srcRect/>
            <a:stretch>
              <a:fillRect/>
            </a:stretch>
          </p:blipFill>
          <p:spPr bwMode="auto">
            <a:xfrm>
              <a:off x="240" y="160"/>
              <a:ext cx="654" cy="624"/>
            </a:xfrm>
            <a:prstGeom prst="rect">
              <a:avLst/>
            </a:prstGeom>
            <a:noFill/>
            <a:ln w="9525">
              <a:noFill/>
              <a:miter lim="800000"/>
              <a:headEnd/>
              <a:tailEnd/>
            </a:ln>
          </p:spPr>
        </p:pic>
        <p:pic>
          <p:nvPicPr>
            <p:cNvPr id="7" name="Picture 10" descr="SholderSleeve-Khaki-1"/>
            <p:cNvPicPr>
              <a:picLocks noChangeAspect="1" noChangeArrowheads="1"/>
            </p:cNvPicPr>
            <p:nvPr userDrawn="1"/>
          </p:nvPicPr>
          <p:blipFill>
            <a:blip r:embed="rId3" cstate="print"/>
            <a:srcRect/>
            <a:stretch>
              <a:fillRect/>
            </a:stretch>
          </p:blipFill>
          <p:spPr bwMode="auto">
            <a:xfrm>
              <a:off x="4973" y="160"/>
              <a:ext cx="547" cy="547"/>
            </a:xfrm>
            <a:prstGeom prst="rect">
              <a:avLst/>
            </a:prstGeom>
            <a:noFill/>
            <a:ln w="9525">
              <a:noFill/>
              <a:miter lim="800000"/>
              <a:headEnd/>
              <a:tailEnd/>
            </a:ln>
          </p:spPr>
        </p:pic>
        <p:grpSp>
          <p:nvGrpSpPr>
            <p:cNvPr id="8" name="Group 11"/>
            <p:cNvGrpSpPr>
              <a:grpSpLocks/>
            </p:cNvGrpSpPr>
            <p:nvPr userDrawn="1"/>
          </p:nvGrpSpPr>
          <p:grpSpPr bwMode="auto">
            <a:xfrm>
              <a:off x="288" y="996"/>
              <a:ext cx="5195" cy="2988"/>
              <a:chOff x="325" y="912"/>
              <a:chExt cx="5195" cy="2988"/>
            </a:xfrm>
          </p:grpSpPr>
          <p:pic>
            <p:nvPicPr>
              <p:cNvPr id="9" name="Picture 12" descr="omc-buna-road_smaller"/>
              <p:cNvPicPr>
                <a:picLocks noChangeAspect="1" noChangeArrowheads="1"/>
              </p:cNvPicPr>
              <p:nvPr userDrawn="1"/>
            </p:nvPicPr>
            <p:blipFill>
              <a:blip r:embed="rId4" cstate="print"/>
              <a:srcRect/>
              <a:stretch>
                <a:fillRect/>
              </a:stretch>
            </p:blipFill>
            <p:spPr bwMode="auto">
              <a:xfrm>
                <a:off x="325" y="934"/>
                <a:ext cx="1307" cy="890"/>
              </a:xfrm>
              <a:prstGeom prst="rect">
                <a:avLst/>
              </a:prstGeom>
              <a:noFill/>
              <a:ln w="9525">
                <a:noFill/>
                <a:miter lim="800000"/>
                <a:headEnd/>
                <a:tailEnd/>
              </a:ln>
            </p:spPr>
          </p:pic>
          <p:pic>
            <p:nvPicPr>
              <p:cNvPr id="10" name="Picture 13" descr="DSC_00211b"/>
              <p:cNvPicPr>
                <a:picLocks noChangeAspect="1" noChangeArrowheads="1"/>
              </p:cNvPicPr>
              <p:nvPr userDrawn="1"/>
            </p:nvPicPr>
            <p:blipFill>
              <a:blip r:embed="rId5" cstate="print"/>
              <a:srcRect/>
              <a:stretch>
                <a:fillRect/>
              </a:stretch>
            </p:blipFill>
            <p:spPr bwMode="auto">
              <a:xfrm>
                <a:off x="3120" y="2448"/>
                <a:ext cx="950" cy="1440"/>
              </a:xfrm>
              <a:prstGeom prst="rect">
                <a:avLst/>
              </a:prstGeom>
              <a:noFill/>
              <a:ln w="9525">
                <a:noFill/>
                <a:miter lim="800000"/>
                <a:headEnd/>
                <a:tailEnd/>
              </a:ln>
            </p:spPr>
          </p:pic>
          <p:pic>
            <p:nvPicPr>
              <p:cNvPr id="11" name="Picture 14" descr="DSC01860"/>
              <p:cNvPicPr>
                <a:picLocks noChangeAspect="1" noChangeArrowheads="1"/>
              </p:cNvPicPr>
              <p:nvPr userDrawn="1"/>
            </p:nvPicPr>
            <p:blipFill>
              <a:blip r:embed="rId6" cstate="print"/>
              <a:srcRect/>
              <a:stretch>
                <a:fillRect/>
              </a:stretch>
            </p:blipFill>
            <p:spPr bwMode="auto">
              <a:xfrm>
                <a:off x="4176" y="1953"/>
                <a:ext cx="1344" cy="975"/>
              </a:xfrm>
              <a:prstGeom prst="rect">
                <a:avLst/>
              </a:prstGeom>
              <a:noFill/>
              <a:ln w="9525">
                <a:noFill/>
                <a:miter lim="800000"/>
                <a:headEnd/>
                <a:tailEnd/>
              </a:ln>
            </p:spPr>
          </p:pic>
          <p:pic>
            <p:nvPicPr>
              <p:cNvPr id="12" name="Picture 15" descr="MVC-041S"/>
              <p:cNvPicPr>
                <a:picLocks noChangeAspect="1" noChangeArrowheads="1"/>
              </p:cNvPicPr>
              <p:nvPr userDrawn="1"/>
            </p:nvPicPr>
            <p:blipFill>
              <a:blip r:embed="rId7" cstate="print"/>
              <a:srcRect/>
              <a:stretch>
                <a:fillRect/>
              </a:stretch>
            </p:blipFill>
            <p:spPr bwMode="auto">
              <a:xfrm>
                <a:off x="336" y="2916"/>
                <a:ext cx="1296" cy="972"/>
              </a:xfrm>
              <a:prstGeom prst="rect">
                <a:avLst/>
              </a:prstGeom>
              <a:noFill/>
              <a:ln w="9525">
                <a:noFill/>
                <a:miter lim="800000"/>
                <a:headEnd/>
                <a:tailEnd/>
              </a:ln>
            </p:spPr>
          </p:pic>
          <p:pic>
            <p:nvPicPr>
              <p:cNvPr id="13" name="Picture 16" descr="MVC-002S"/>
              <p:cNvPicPr>
                <a:picLocks noChangeAspect="1" noChangeArrowheads="1"/>
              </p:cNvPicPr>
              <p:nvPr userDrawn="1"/>
            </p:nvPicPr>
            <p:blipFill>
              <a:blip r:embed="rId8" cstate="print"/>
              <a:srcRect/>
              <a:stretch>
                <a:fillRect/>
              </a:stretch>
            </p:blipFill>
            <p:spPr bwMode="auto">
              <a:xfrm>
                <a:off x="1728" y="2928"/>
                <a:ext cx="1296" cy="972"/>
              </a:xfrm>
              <a:prstGeom prst="rect">
                <a:avLst/>
              </a:prstGeom>
              <a:noFill/>
              <a:ln w="9525">
                <a:noFill/>
                <a:miter lim="800000"/>
                <a:headEnd/>
                <a:tailEnd/>
              </a:ln>
            </p:spPr>
          </p:pic>
          <p:pic>
            <p:nvPicPr>
              <p:cNvPr id="14" name="Picture 17" descr="MVC-008S"/>
              <p:cNvPicPr>
                <a:picLocks noChangeAspect="1" noChangeArrowheads="1"/>
              </p:cNvPicPr>
              <p:nvPr userDrawn="1"/>
            </p:nvPicPr>
            <p:blipFill>
              <a:blip r:embed="rId9" cstate="print"/>
              <a:srcRect/>
              <a:stretch>
                <a:fillRect/>
              </a:stretch>
            </p:blipFill>
            <p:spPr bwMode="auto">
              <a:xfrm>
                <a:off x="3120" y="1632"/>
                <a:ext cx="960" cy="720"/>
              </a:xfrm>
              <a:prstGeom prst="rect">
                <a:avLst/>
              </a:prstGeom>
              <a:noFill/>
              <a:ln w="9525">
                <a:noFill/>
                <a:miter lim="800000"/>
                <a:headEnd/>
                <a:tailEnd/>
              </a:ln>
            </p:spPr>
          </p:pic>
          <p:pic>
            <p:nvPicPr>
              <p:cNvPr id="15" name="Picture 18" descr="MVC-032S"/>
              <p:cNvPicPr>
                <a:picLocks noChangeAspect="1" noChangeArrowheads="1"/>
              </p:cNvPicPr>
              <p:nvPr userDrawn="1"/>
            </p:nvPicPr>
            <p:blipFill>
              <a:blip r:embed="rId10" cstate="print"/>
              <a:srcRect/>
              <a:stretch>
                <a:fillRect/>
              </a:stretch>
            </p:blipFill>
            <p:spPr bwMode="auto">
              <a:xfrm>
                <a:off x="336" y="1908"/>
                <a:ext cx="1296" cy="924"/>
              </a:xfrm>
              <a:prstGeom prst="rect">
                <a:avLst/>
              </a:prstGeom>
              <a:noFill/>
              <a:ln w="9525">
                <a:noFill/>
                <a:miter lim="800000"/>
                <a:headEnd/>
                <a:tailEnd/>
              </a:ln>
            </p:spPr>
          </p:pic>
          <p:pic>
            <p:nvPicPr>
              <p:cNvPr id="16" name="Picture 19" descr="DoDFES1"/>
              <p:cNvPicPr>
                <a:picLocks noChangeAspect="1" noChangeArrowheads="1"/>
              </p:cNvPicPr>
              <p:nvPr userDrawn="1"/>
            </p:nvPicPr>
            <p:blipFill>
              <a:blip r:embed="rId11" cstate="print"/>
              <a:srcRect/>
              <a:stretch>
                <a:fillRect/>
              </a:stretch>
            </p:blipFill>
            <p:spPr bwMode="auto">
              <a:xfrm>
                <a:off x="3648" y="3456"/>
                <a:ext cx="384" cy="384"/>
              </a:xfrm>
              <a:prstGeom prst="rect">
                <a:avLst/>
              </a:prstGeom>
              <a:noFill/>
              <a:ln w="9525">
                <a:noFill/>
                <a:miter lim="800000"/>
                <a:headEnd/>
                <a:tailEnd/>
              </a:ln>
            </p:spPr>
          </p:pic>
          <p:pic>
            <p:nvPicPr>
              <p:cNvPr id="17" name="Picture 20" descr="MVC-004S"/>
              <p:cNvPicPr>
                <a:picLocks noChangeAspect="1" noChangeArrowheads="1"/>
              </p:cNvPicPr>
              <p:nvPr userDrawn="1"/>
            </p:nvPicPr>
            <p:blipFill>
              <a:blip r:embed="rId12" cstate="print"/>
              <a:srcRect/>
              <a:stretch>
                <a:fillRect/>
              </a:stretch>
            </p:blipFill>
            <p:spPr bwMode="auto">
              <a:xfrm>
                <a:off x="3120" y="912"/>
                <a:ext cx="960" cy="720"/>
              </a:xfrm>
              <a:prstGeom prst="rect">
                <a:avLst/>
              </a:prstGeom>
              <a:noFill/>
              <a:ln w="9525">
                <a:noFill/>
                <a:miter lim="800000"/>
                <a:headEnd/>
                <a:tailEnd/>
              </a:ln>
            </p:spPr>
          </p:pic>
          <p:pic>
            <p:nvPicPr>
              <p:cNvPr id="18" name="Picture 21" descr="odrfinal"/>
              <p:cNvPicPr>
                <a:picLocks noChangeAspect="1" noChangeArrowheads="1"/>
              </p:cNvPicPr>
              <p:nvPr userDrawn="1"/>
            </p:nvPicPr>
            <p:blipFill>
              <a:blip r:embed="rId13" cstate="print"/>
              <a:srcRect/>
              <a:stretch>
                <a:fillRect/>
              </a:stretch>
            </p:blipFill>
            <p:spPr bwMode="auto">
              <a:xfrm>
                <a:off x="3696" y="1488"/>
                <a:ext cx="384" cy="384"/>
              </a:xfrm>
              <a:prstGeom prst="rect">
                <a:avLst/>
              </a:prstGeom>
              <a:noFill/>
              <a:ln w="9525">
                <a:noFill/>
                <a:miter lim="800000"/>
                <a:headEnd/>
                <a:tailEnd/>
              </a:ln>
            </p:spPr>
          </p:pic>
          <p:pic>
            <p:nvPicPr>
              <p:cNvPr id="19" name="Picture 22" descr="MVC-006S"/>
              <p:cNvPicPr>
                <a:picLocks noChangeAspect="1" noChangeArrowheads="1"/>
              </p:cNvPicPr>
              <p:nvPr userDrawn="1"/>
            </p:nvPicPr>
            <p:blipFill>
              <a:blip r:embed="rId14" cstate="print"/>
              <a:srcRect/>
              <a:stretch>
                <a:fillRect/>
              </a:stretch>
            </p:blipFill>
            <p:spPr bwMode="auto">
              <a:xfrm>
                <a:off x="4176" y="912"/>
                <a:ext cx="1344" cy="968"/>
              </a:xfrm>
              <a:prstGeom prst="rect">
                <a:avLst/>
              </a:prstGeom>
              <a:noFill/>
              <a:ln w="9525">
                <a:noFill/>
                <a:miter lim="800000"/>
                <a:headEnd/>
                <a:tailEnd/>
              </a:ln>
            </p:spPr>
          </p:pic>
          <p:pic>
            <p:nvPicPr>
              <p:cNvPr id="20" name="Picture 23"/>
              <p:cNvPicPr>
                <a:picLocks noChangeAspect="1" noChangeArrowheads="1"/>
              </p:cNvPicPr>
              <p:nvPr userDrawn="1"/>
            </p:nvPicPr>
            <p:blipFill>
              <a:blip r:embed="rId15" cstate="print"/>
              <a:srcRect/>
              <a:stretch>
                <a:fillRect/>
              </a:stretch>
            </p:blipFill>
            <p:spPr bwMode="auto">
              <a:xfrm>
                <a:off x="384" y="1440"/>
                <a:ext cx="336" cy="336"/>
              </a:xfrm>
              <a:prstGeom prst="rect">
                <a:avLst/>
              </a:prstGeom>
              <a:noFill/>
              <a:ln w="9525">
                <a:noFill/>
                <a:miter lim="800000"/>
                <a:headEnd/>
                <a:tailEnd/>
              </a:ln>
            </p:spPr>
          </p:pic>
          <p:pic>
            <p:nvPicPr>
              <p:cNvPr id="21" name="Picture 24" descr="2"/>
              <p:cNvPicPr>
                <a:picLocks noChangeAspect="1" noChangeArrowheads="1"/>
              </p:cNvPicPr>
              <p:nvPr userDrawn="1"/>
            </p:nvPicPr>
            <p:blipFill>
              <a:blip r:embed="rId16" cstate="print"/>
              <a:srcRect/>
              <a:stretch>
                <a:fillRect/>
              </a:stretch>
            </p:blipFill>
            <p:spPr bwMode="auto">
              <a:xfrm>
                <a:off x="1728" y="912"/>
                <a:ext cx="1260" cy="1920"/>
              </a:xfrm>
              <a:prstGeom prst="rect">
                <a:avLst/>
              </a:prstGeom>
              <a:noFill/>
              <a:ln w="9525">
                <a:noFill/>
                <a:miter lim="800000"/>
                <a:headEnd/>
                <a:tailEnd/>
              </a:ln>
            </p:spPr>
          </p:pic>
          <p:pic>
            <p:nvPicPr>
              <p:cNvPr id="22" name="Picture 25" descr="DSC_0015"/>
              <p:cNvPicPr>
                <a:picLocks noChangeAspect="1" noChangeArrowheads="1"/>
              </p:cNvPicPr>
              <p:nvPr userDrawn="1"/>
            </p:nvPicPr>
            <p:blipFill>
              <a:blip r:embed="rId17" cstate="print"/>
              <a:srcRect/>
              <a:stretch>
                <a:fillRect/>
              </a:stretch>
            </p:blipFill>
            <p:spPr bwMode="auto">
              <a:xfrm>
                <a:off x="4176" y="2928"/>
                <a:ext cx="1344" cy="960"/>
              </a:xfrm>
              <a:prstGeom prst="rect">
                <a:avLst/>
              </a:prstGeom>
              <a:noFill/>
              <a:ln w="9525">
                <a:noFill/>
                <a:miter lim="800000"/>
                <a:headEnd/>
                <a:tailEnd/>
              </a:ln>
            </p:spPr>
          </p:pic>
          <p:pic>
            <p:nvPicPr>
              <p:cNvPr id="23" name="Picture 26" descr="patch"/>
              <p:cNvPicPr>
                <a:picLocks noChangeAspect="1" noChangeArrowheads="1"/>
              </p:cNvPicPr>
              <p:nvPr userDrawn="1"/>
            </p:nvPicPr>
            <p:blipFill>
              <a:blip r:embed="rId18" cstate="print">
                <a:clrChange>
                  <a:clrFrom>
                    <a:srgbClr val="FFFFFF"/>
                  </a:clrFrom>
                  <a:clrTo>
                    <a:srgbClr val="FFFFFF">
                      <a:alpha val="0"/>
                    </a:srgbClr>
                  </a:clrTo>
                </a:clrChange>
              </a:blip>
              <a:srcRect/>
              <a:stretch>
                <a:fillRect/>
              </a:stretch>
            </p:blipFill>
            <p:spPr bwMode="auto">
              <a:xfrm>
                <a:off x="5086" y="2688"/>
                <a:ext cx="386" cy="480"/>
              </a:xfrm>
              <a:prstGeom prst="rect">
                <a:avLst/>
              </a:prstGeom>
              <a:noFill/>
              <a:ln w="9525">
                <a:noFill/>
                <a:miter lim="800000"/>
                <a:headEnd/>
                <a:tailEnd/>
              </a:ln>
            </p:spPr>
          </p:pic>
        </p:grpSp>
      </p:grpSp>
      <p:sp>
        <p:nvSpPr>
          <p:cNvPr id="24" name="Rectangle 2"/>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25" name="Rectangle 3"/>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6" name="Rectangle 4"/>
          <p:cNvSpPr>
            <a:spLocks noGrp="1" noChangeArrowheads="1"/>
          </p:cNvSpPr>
          <p:nvPr>
            <p:ph type="sldNum" sz="quarter" idx="12"/>
          </p:nvPr>
        </p:nvSpPr>
        <p:spPr/>
        <p:txBody>
          <a:bodyPr/>
          <a:lstStyle>
            <a:lvl1pPr>
              <a:defRPr/>
            </a:lvl1pPr>
          </a:lstStyle>
          <a:p>
            <a:pPr>
              <a:defRPr/>
            </a:pPr>
            <a:fld id="{7F86F134-38F9-4EB7-9BD0-B96083F084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773108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E2B293-328C-4FA4-BA80-165E20DD36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059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DD629A3D-7CEC-421C-9D98-CD33588B82B0}"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77691334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DBFC9F-01F3-4EE6-9B5A-6B77B107B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779450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186896-0BB9-494B-A73B-045B29C57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30969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458171-2E97-4EAF-A8BB-7CF60BA128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36731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C172FB-216D-481E-817A-BE5D14E3E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525388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F71E9E2-68C6-47CD-B690-C6B37027DF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026071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929B9F-3F6C-4168-AF80-7382264AE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14059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AB1D0-79A5-4B86-BCCA-C45D0AA651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38546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80349F-F98E-40FA-8719-3AEC192E0A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598978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32"/>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32"/>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7A1EBA-9A1E-4283-B2C8-CC869A6FAF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98798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466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6" name="Rectangle 5"/>
          <p:cNvSpPr>
            <a:spLocks noGrp="1" noChangeArrowheads="1"/>
          </p:cNvSpPr>
          <p:nvPr>
            <p:ph type="ftr" sz="quarter" idx="11"/>
          </p:nvPr>
        </p:nvSpPr>
        <p:spPr/>
        <p:txBody>
          <a:bodyPr/>
          <a:lstStyle>
            <a:lvl1pPr>
              <a:defRPr/>
            </a:lvl1pPr>
          </a:lstStyle>
          <a:p>
            <a:pPr>
              <a:defRPr/>
            </a:pPr>
            <a:r>
              <a:rPr lang="en-US" altLang="en-US"/>
              <a:t>	</a:t>
            </a:r>
            <a:fld id="{8A6DB570-98C2-482E-ABA3-CA70B552D32F}" type="slidenum">
              <a:rPr lang="en-US" altLang="en-US"/>
              <a:pPr>
                <a:defRPr/>
              </a:pPr>
              <a:t>‹#›</a:t>
            </a:fld>
            <a:r>
              <a:rPr lang="en-US" altLang="en-US"/>
              <a:t> of 23</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19942143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Content Slide 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2604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End of Brief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6270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9434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Content Slide 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85571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End of Brief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77585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4037"/>
            <a:ext cx="7955280" cy="383182"/>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836761" y="711257"/>
            <a:ext cx="77724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1A3C3F5D-9F0A-4D26-898B-10DC4C85EEE6}"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9543149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4037"/>
            <a:ext cx="7955280" cy="383182"/>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1A3C3F5D-9F0A-4D26-898B-10DC4C85EEE6}" type="slidenum">
              <a:rPr lang="en-US" smtClean="0">
                <a:solidFill>
                  <a:prstClr val="black"/>
                </a:solidFill>
              </a:rPr>
              <a:pPr/>
              <a:t>‹#›</a:t>
            </a:fld>
            <a:endParaRPr lang="en-US" dirty="0">
              <a:solidFill>
                <a:prstClr val="black"/>
              </a:solidFill>
            </a:endParaRPr>
          </a:p>
        </p:txBody>
      </p:sp>
      <p:sp>
        <p:nvSpPr>
          <p:cNvPr id="5" name="Rectangle 4"/>
          <p:cNvSpPr/>
          <p:nvPr userDrawn="1"/>
        </p:nvSpPr>
        <p:spPr>
          <a:xfrm>
            <a:off x="57151" y="836435"/>
            <a:ext cx="783596" cy="610483"/>
          </a:xfrm>
          <a:prstGeom prst="rect">
            <a:avLst/>
          </a:prstGeom>
          <a:solidFill>
            <a:srgbClr val="D1D1D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57151" y="1446916"/>
            <a:ext cx="9020174" cy="253728"/>
          </a:xfrm>
          <a:prstGeom prst="rect">
            <a:avLst/>
          </a:prstGeom>
          <a:solidFill>
            <a:srgbClr val="D1D1D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76200" y="1446335"/>
            <a:ext cx="4638283" cy="213585"/>
          </a:xfrm>
          <a:prstGeom prst="rect">
            <a:avLst/>
          </a:prstGeom>
        </p:spPr>
        <p:txBody>
          <a:bodyPr wrap="square">
            <a:spAutoFit/>
          </a:bodyPr>
          <a:lstStyle/>
          <a:p>
            <a:pPr algn="ctr" eaLnBrk="1" fontAlgn="auto" hangingPunct="1">
              <a:spcBef>
                <a:spcPts val="0"/>
              </a:spcBef>
              <a:spcAft>
                <a:spcPts val="0"/>
              </a:spcAft>
              <a:defRPr/>
            </a:pPr>
            <a:r>
              <a:rPr lang="en-US" sz="788" b="1" dirty="0" smtClean="0">
                <a:solidFill>
                  <a:prstClr val="black"/>
                </a:solidFill>
                <a:latin typeface="Arial" panose="020B0604020202020204"/>
              </a:rPr>
              <a:t>Major Objectives</a:t>
            </a:r>
            <a:endParaRPr lang="en-US" sz="788" b="1" dirty="0">
              <a:solidFill>
                <a:prstClr val="black"/>
              </a:solidFill>
              <a:latin typeface="Arial" panose="020B0604020202020204"/>
            </a:endParaRPr>
          </a:p>
        </p:txBody>
      </p:sp>
      <p:sp>
        <p:nvSpPr>
          <p:cNvPr id="9" name="Rectangle 8"/>
          <p:cNvSpPr/>
          <p:nvPr userDrawn="1"/>
        </p:nvSpPr>
        <p:spPr>
          <a:xfrm flipH="1">
            <a:off x="5834485" y="924287"/>
            <a:ext cx="1550331" cy="146208"/>
          </a:xfrm>
          <a:prstGeom prst="rect">
            <a:avLst/>
          </a:prstGeom>
          <a:gradFill flip="none" rotWithShape="1">
            <a:gsLst>
              <a:gs pos="0">
                <a:srgbClr val="006600"/>
              </a:gs>
              <a:gs pos="50000">
                <a:srgbClr val="FFFF00"/>
              </a:gs>
              <a:gs pos="100000">
                <a:srgbClr val="FF0000"/>
              </a:gs>
            </a:gsLst>
            <a:path path="circle">
              <a:fillToRect t="100000" r="100000"/>
            </a:path>
            <a:tileRect l="-100000" b="-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Isosceles Triangle 9"/>
          <p:cNvSpPr/>
          <p:nvPr userDrawn="1"/>
        </p:nvSpPr>
        <p:spPr>
          <a:xfrm>
            <a:off x="5974884" y="1252782"/>
            <a:ext cx="114518" cy="124776"/>
          </a:xfrm>
          <a:prstGeom prst="triangl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6044434" y="1214523"/>
            <a:ext cx="463588" cy="184666"/>
          </a:xfrm>
          <a:prstGeom prst="rect">
            <a:avLst/>
          </a:prstGeom>
        </p:spPr>
        <p:txBody>
          <a:bodyPr wrap="none">
            <a:spAutoFit/>
          </a:bodyPr>
          <a:lstStyle/>
          <a:p>
            <a:r>
              <a:rPr lang="en-US" sz="600" dirty="0">
                <a:solidFill>
                  <a:prstClr val="black"/>
                </a:solidFill>
                <a:latin typeface="Arial" panose="020B0604020202020204"/>
              </a:rPr>
              <a:t>Current </a:t>
            </a:r>
          </a:p>
        </p:txBody>
      </p:sp>
      <p:sp>
        <p:nvSpPr>
          <p:cNvPr id="12" name="Isosceles Triangle 11"/>
          <p:cNvSpPr/>
          <p:nvPr userDrawn="1"/>
        </p:nvSpPr>
        <p:spPr>
          <a:xfrm>
            <a:off x="6600997" y="1258297"/>
            <a:ext cx="110939" cy="127896"/>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userDrawn="1"/>
        </p:nvSpPr>
        <p:spPr>
          <a:xfrm>
            <a:off x="6670546" y="1214523"/>
            <a:ext cx="532518" cy="184666"/>
          </a:xfrm>
          <a:prstGeom prst="rect">
            <a:avLst/>
          </a:prstGeom>
        </p:spPr>
        <p:txBody>
          <a:bodyPr wrap="none">
            <a:spAutoFit/>
          </a:bodyPr>
          <a:lstStyle/>
          <a:p>
            <a:r>
              <a:rPr lang="en-US" sz="600" dirty="0" smtClean="0">
                <a:solidFill>
                  <a:prstClr val="black"/>
                </a:solidFill>
                <a:latin typeface="Arial" panose="020B0604020202020204"/>
              </a:rPr>
              <a:t>Projected </a:t>
            </a:r>
            <a:endParaRPr lang="en-US" sz="600" dirty="0">
              <a:solidFill>
                <a:prstClr val="black"/>
              </a:solidFill>
              <a:latin typeface="Arial" panose="020B0604020202020204"/>
            </a:endParaRPr>
          </a:p>
        </p:txBody>
      </p:sp>
      <p:sp>
        <p:nvSpPr>
          <p:cNvPr id="14" name="Rectangle 13"/>
          <p:cNvSpPr/>
          <p:nvPr userDrawn="1"/>
        </p:nvSpPr>
        <p:spPr>
          <a:xfrm>
            <a:off x="-16465" y="864466"/>
            <a:ext cx="847293" cy="456087"/>
          </a:xfrm>
          <a:prstGeom prst="rect">
            <a:avLst/>
          </a:prstGeom>
        </p:spPr>
        <p:txBody>
          <a:bodyPr wrap="square">
            <a:spAutoFit/>
          </a:bodyPr>
          <a:lstStyle/>
          <a:p>
            <a:pPr algn="ctr" eaLnBrk="1" fontAlgn="auto" hangingPunct="1">
              <a:spcBef>
                <a:spcPts val="0"/>
              </a:spcBef>
              <a:spcAft>
                <a:spcPts val="0"/>
              </a:spcAft>
              <a:defRPr/>
            </a:pPr>
            <a:r>
              <a:rPr lang="en-US" sz="788" b="1" dirty="0" err="1" smtClean="0">
                <a:solidFill>
                  <a:prstClr val="black"/>
                </a:solidFill>
                <a:latin typeface="Arial" panose="020B0604020202020204"/>
              </a:rPr>
              <a:t>LOE</a:t>
            </a:r>
            <a:r>
              <a:rPr lang="en-US" sz="788" b="1" dirty="0" smtClean="0">
                <a:solidFill>
                  <a:prstClr val="black"/>
                </a:solidFill>
                <a:latin typeface="Arial" panose="020B0604020202020204"/>
              </a:rPr>
              <a:t> Champion Narrative</a:t>
            </a:r>
            <a:endParaRPr lang="en-US" sz="788" b="1" dirty="0">
              <a:solidFill>
                <a:prstClr val="black"/>
              </a:solidFill>
              <a:latin typeface="Arial" panose="020B0604020202020204"/>
            </a:endParaRPr>
          </a:p>
        </p:txBody>
      </p:sp>
      <p:sp>
        <p:nvSpPr>
          <p:cNvPr id="15" name="Rectangle 14"/>
          <p:cNvSpPr/>
          <p:nvPr userDrawn="1"/>
        </p:nvSpPr>
        <p:spPr>
          <a:xfrm>
            <a:off x="57150" y="836433"/>
            <a:ext cx="7375060" cy="61363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7432209" y="836433"/>
            <a:ext cx="1645116" cy="61363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7432209" y="836435"/>
            <a:ext cx="1645116" cy="306567"/>
          </a:xfrm>
          <a:prstGeom prst="rect">
            <a:avLst/>
          </a:prstGeom>
          <a:solidFill>
            <a:srgbClr val="D1D1D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57150" y="1446916"/>
            <a:ext cx="5080121" cy="175348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5787092" y="836433"/>
            <a:ext cx="1645116" cy="61363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4743529" y="1446335"/>
            <a:ext cx="4333795" cy="213585"/>
          </a:xfrm>
          <a:prstGeom prst="rect">
            <a:avLst/>
          </a:prstGeom>
        </p:spPr>
        <p:txBody>
          <a:bodyPr wrap="square">
            <a:spAutoFit/>
          </a:bodyPr>
          <a:lstStyle/>
          <a:p>
            <a:pPr algn="ctr" eaLnBrk="1" fontAlgn="auto" hangingPunct="1">
              <a:spcBef>
                <a:spcPts val="0"/>
              </a:spcBef>
              <a:spcAft>
                <a:spcPts val="0"/>
              </a:spcAft>
              <a:defRPr/>
            </a:pPr>
            <a:r>
              <a:rPr lang="en-US" sz="788" b="1" dirty="0" smtClean="0">
                <a:solidFill>
                  <a:prstClr val="black"/>
                </a:solidFill>
                <a:latin typeface="Arial" panose="020B0604020202020204"/>
              </a:rPr>
              <a:t>Initiatives</a:t>
            </a:r>
            <a:endParaRPr lang="en-US" sz="788" b="1" dirty="0">
              <a:solidFill>
                <a:prstClr val="black"/>
              </a:solidFill>
              <a:latin typeface="Arial" panose="020B0604020202020204"/>
            </a:endParaRPr>
          </a:p>
        </p:txBody>
      </p:sp>
      <p:sp>
        <p:nvSpPr>
          <p:cNvPr id="21" name="Rectangle 20"/>
          <p:cNvSpPr/>
          <p:nvPr userDrawn="1"/>
        </p:nvSpPr>
        <p:spPr>
          <a:xfrm>
            <a:off x="5137273" y="1446917"/>
            <a:ext cx="3940052" cy="175348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7431757" y="838201"/>
            <a:ext cx="1645568" cy="213585"/>
          </a:xfrm>
          <a:prstGeom prst="rect">
            <a:avLst/>
          </a:prstGeom>
        </p:spPr>
        <p:txBody>
          <a:bodyPr wrap="square">
            <a:spAutoFit/>
          </a:bodyPr>
          <a:lstStyle/>
          <a:p>
            <a:pPr algn="ctr" eaLnBrk="1" fontAlgn="auto" hangingPunct="1">
              <a:spcBef>
                <a:spcPts val="0"/>
              </a:spcBef>
              <a:spcAft>
                <a:spcPts val="0"/>
              </a:spcAft>
              <a:defRPr/>
            </a:pPr>
            <a:r>
              <a:rPr lang="en-US" sz="788" b="1" dirty="0" smtClean="0">
                <a:solidFill>
                  <a:prstClr val="black"/>
                </a:solidFill>
                <a:latin typeface="Arial" panose="020B0604020202020204"/>
              </a:rPr>
              <a:t>AMC CG Priority </a:t>
            </a:r>
            <a:endParaRPr lang="en-US" sz="788" b="1" dirty="0">
              <a:solidFill>
                <a:prstClr val="black"/>
              </a:solidFill>
              <a:latin typeface="Arial" panose="020B0604020202020204"/>
            </a:endParaRPr>
          </a:p>
        </p:txBody>
      </p:sp>
      <p:grpSp>
        <p:nvGrpSpPr>
          <p:cNvPr id="23" name="Group 22"/>
          <p:cNvGrpSpPr/>
          <p:nvPr userDrawn="1"/>
        </p:nvGrpSpPr>
        <p:grpSpPr>
          <a:xfrm>
            <a:off x="57150" y="3098884"/>
            <a:ext cx="9020173" cy="253916"/>
            <a:chOff x="57150" y="2438400"/>
            <a:chExt cx="5080120" cy="253916"/>
          </a:xfrm>
        </p:grpSpPr>
        <p:sp>
          <p:nvSpPr>
            <p:cNvPr id="24" name="Rectangle 23"/>
            <p:cNvSpPr/>
            <p:nvPr userDrawn="1"/>
          </p:nvSpPr>
          <p:spPr>
            <a:xfrm>
              <a:off x="57150" y="2438400"/>
              <a:ext cx="5080120" cy="253916"/>
            </a:xfrm>
            <a:prstGeom prst="rect">
              <a:avLst/>
            </a:prstGeom>
            <a:solidFill>
              <a:srgbClr val="D1D1D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76200" y="2438400"/>
              <a:ext cx="4638283" cy="213585"/>
            </a:xfrm>
            <a:prstGeom prst="rect">
              <a:avLst/>
            </a:prstGeom>
          </p:spPr>
          <p:txBody>
            <a:bodyPr wrap="square">
              <a:spAutoFit/>
            </a:bodyPr>
            <a:lstStyle/>
            <a:p>
              <a:pPr algn="ctr" eaLnBrk="1" fontAlgn="auto" hangingPunct="1">
                <a:spcBef>
                  <a:spcPts val="0"/>
                </a:spcBef>
                <a:spcAft>
                  <a:spcPts val="0"/>
                </a:spcAft>
                <a:defRPr/>
              </a:pPr>
              <a:r>
                <a:rPr lang="en-US" sz="788" b="1" dirty="0" smtClean="0">
                  <a:solidFill>
                    <a:prstClr val="black"/>
                  </a:solidFill>
                  <a:latin typeface="Arial" panose="020B0604020202020204"/>
                </a:rPr>
                <a:t>Friendly Force Information Requirements (</a:t>
              </a:r>
              <a:r>
                <a:rPr lang="en-US" sz="788" b="1" dirty="0" err="1" smtClean="0">
                  <a:solidFill>
                    <a:prstClr val="black"/>
                  </a:solidFill>
                  <a:latin typeface="Arial" panose="020B0604020202020204"/>
                </a:rPr>
                <a:t>FFIR</a:t>
              </a:r>
              <a:r>
                <a:rPr lang="en-US" sz="788" b="1" dirty="0" smtClean="0">
                  <a:solidFill>
                    <a:prstClr val="black"/>
                  </a:solidFill>
                  <a:latin typeface="Arial" panose="020B0604020202020204"/>
                </a:rPr>
                <a:t>)</a:t>
              </a:r>
              <a:endParaRPr lang="en-US" sz="788" b="1" dirty="0">
                <a:solidFill>
                  <a:prstClr val="black"/>
                </a:solidFill>
                <a:latin typeface="Arial" panose="020B0604020202020204"/>
              </a:endParaRPr>
            </a:p>
          </p:txBody>
        </p:sp>
      </p:grpSp>
      <p:sp>
        <p:nvSpPr>
          <p:cNvPr id="26" name="Oval 25"/>
          <p:cNvSpPr/>
          <p:nvPr userDrawn="1"/>
        </p:nvSpPr>
        <p:spPr>
          <a:xfrm>
            <a:off x="7736065" y="4422629"/>
            <a:ext cx="217592" cy="1894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prstClr val="white"/>
                </a:solidFill>
              </a:rPr>
              <a:t>G</a:t>
            </a:r>
            <a:endParaRPr lang="en-US" sz="1050" b="1" dirty="0">
              <a:solidFill>
                <a:prstClr val="white"/>
              </a:solidFill>
            </a:endParaRPr>
          </a:p>
        </p:txBody>
      </p:sp>
      <p:sp>
        <p:nvSpPr>
          <p:cNvPr id="27" name="Oval 26"/>
          <p:cNvSpPr/>
          <p:nvPr userDrawn="1"/>
        </p:nvSpPr>
        <p:spPr>
          <a:xfrm>
            <a:off x="7733881" y="4761729"/>
            <a:ext cx="217592" cy="1894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prstClr val="black"/>
                </a:solidFill>
              </a:rPr>
              <a:t>A</a:t>
            </a:r>
            <a:endParaRPr lang="en-US" sz="1050" b="1" dirty="0">
              <a:solidFill>
                <a:prstClr val="black"/>
              </a:solidFill>
            </a:endParaRPr>
          </a:p>
        </p:txBody>
      </p:sp>
      <p:sp>
        <p:nvSpPr>
          <p:cNvPr id="28" name="Oval 27"/>
          <p:cNvSpPr/>
          <p:nvPr userDrawn="1"/>
        </p:nvSpPr>
        <p:spPr>
          <a:xfrm>
            <a:off x="7733881" y="5100829"/>
            <a:ext cx="217592" cy="1894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prstClr val="white"/>
                </a:solidFill>
              </a:rPr>
              <a:t>R</a:t>
            </a:r>
          </a:p>
        </p:txBody>
      </p:sp>
      <p:sp>
        <p:nvSpPr>
          <p:cNvPr id="29" name="TextBox 28"/>
          <p:cNvSpPr txBox="1"/>
          <p:nvPr userDrawn="1"/>
        </p:nvSpPr>
        <p:spPr>
          <a:xfrm>
            <a:off x="7908445" y="4409651"/>
            <a:ext cx="971741" cy="184666"/>
          </a:xfrm>
          <a:prstGeom prst="rect">
            <a:avLst/>
          </a:prstGeom>
          <a:noFill/>
        </p:spPr>
        <p:txBody>
          <a:bodyPr wrap="none" rtlCol="0">
            <a:spAutoFit/>
          </a:bodyPr>
          <a:lstStyle/>
          <a:p>
            <a:r>
              <a:rPr lang="en-US" sz="600" dirty="0" smtClean="0">
                <a:solidFill>
                  <a:prstClr val="black"/>
                </a:solidFill>
                <a:latin typeface="Arial" panose="020B0604020202020204"/>
              </a:rPr>
              <a:t>= No Issues / On Track</a:t>
            </a:r>
            <a:endParaRPr lang="en-US" sz="600" dirty="0">
              <a:solidFill>
                <a:prstClr val="black"/>
              </a:solidFill>
              <a:latin typeface="Arial" panose="020B0604020202020204"/>
            </a:endParaRPr>
          </a:p>
        </p:txBody>
      </p:sp>
      <p:sp>
        <p:nvSpPr>
          <p:cNvPr id="30" name="TextBox 29"/>
          <p:cNvSpPr txBox="1"/>
          <p:nvPr userDrawn="1"/>
        </p:nvSpPr>
        <p:spPr>
          <a:xfrm>
            <a:off x="7908444" y="4748751"/>
            <a:ext cx="894797" cy="184666"/>
          </a:xfrm>
          <a:prstGeom prst="rect">
            <a:avLst/>
          </a:prstGeom>
          <a:noFill/>
        </p:spPr>
        <p:txBody>
          <a:bodyPr wrap="none" rtlCol="0">
            <a:spAutoFit/>
          </a:bodyPr>
          <a:lstStyle/>
          <a:p>
            <a:r>
              <a:rPr lang="en-US" sz="600" dirty="0" smtClean="0">
                <a:solidFill>
                  <a:prstClr val="black"/>
                </a:solidFill>
                <a:latin typeface="Arial" panose="020B0604020202020204"/>
              </a:rPr>
              <a:t>= Minor Issues / WIP</a:t>
            </a:r>
            <a:endParaRPr lang="en-US" sz="600" dirty="0">
              <a:solidFill>
                <a:prstClr val="black"/>
              </a:solidFill>
              <a:latin typeface="Arial" panose="020B0604020202020204"/>
            </a:endParaRPr>
          </a:p>
        </p:txBody>
      </p:sp>
      <p:sp>
        <p:nvSpPr>
          <p:cNvPr id="31" name="TextBox 30"/>
          <p:cNvSpPr txBox="1"/>
          <p:nvPr userDrawn="1"/>
        </p:nvSpPr>
        <p:spPr>
          <a:xfrm>
            <a:off x="7908445" y="5115222"/>
            <a:ext cx="688009" cy="184666"/>
          </a:xfrm>
          <a:prstGeom prst="rect">
            <a:avLst/>
          </a:prstGeom>
          <a:noFill/>
        </p:spPr>
        <p:txBody>
          <a:bodyPr wrap="none" rtlCol="0">
            <a:spAutoFit/>
          </a:bodyPr>
          <a:lstStyle/>
          <a:p>
            <a:r>
              <a:rPr lang="en-US" sz="600" dirty="0" smtClean="0">
                <a:solidFill>
                  <a:prstClr val="black"/>
                </a:solidFill>
                <a:latin typeface="Arial" panose="020B0604020202020204"/>
              </a:rPr>
              <a:t>= Major Issues</a:t>
            </a:r>
            <a:endParaRPr lang="en-US" sz="600" dirty="0">
              <a:solidFill>
                <a:prstClr val="black"/>
              </a:solidFill>
              <a:latin typeface="Arial" panose="020B0604020202020204"/>
            </a:endParaRPr>
          </a:p>
        </p:txBody>
      </p:sp>
      <p:grpSp>
        <p:nvGrpSpPr>
          <p:cNvPr id="32" name="Group 31"/>
          <p:cNvGrpSpPr/>
          <p:nvPr userDrawn="1"/>
        </p:nvGrpSpPr>
        <p:grpSpPr>
          <a:xfrm>
            <a:off x="7551631" y="3389980"/>
            <a:ext cx="1522487" cy="3015193"/>
            <a:chOff x="7577268" y="3389978"/>
            <a:chExt cx="1522487" cy="3015193"/>
          </a:xfrm>
        </p:grpSpPr>
        <p:grpSp>
          <p:nvGrpSpPr>
            <p:cNvPr id="33" name="Group 32"/>
            <p:cNvGrpSpPr/>
            <p:nvPr/>
          </p:nvGrpSpPr>
          <p:grpSpPr>
            <a:xfrm>
              <a:off x="7577268" y="3389978"/>
              <a:ext cx="1522487" cy="3015193"/>
              <a:chOff x="7577268" y="3389978"/>
              <a:chExt cx="1522487" cy="3015193"/>
            </a:xfrm>
          </p:grpSpPr>
          <p:sp>
            <p:nvSpPr>
              <p:cNvPr id="35" name="Rectangle 34"/>
              <p:cNvSpPr/>
              <p:nvPr/>
            </p:nvSpPr>
            <p:spPr>
              <a:xfrm>
                <a:off x="7577269" y="3389978"/>
                <a:ext cx="1522486" cy="306567"/>
              </a:xfrm>
              <a:prstGeom prst="rect">
                <a:avLst/>
              </a:prstGeom>
              <a:solidFill>
                <a:srgbClr val="D1D1D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p:nvSpPr>
            <p:spPr>
              <a:xfrm>
                <a:off x="7577268" y="3389978"/>
                <a:ext cx="1522487" cy="3015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4" name="Rectangle 33"/>
            <p:cNvSpPr/>
            <p:nvPr/>
          </p:nvSpPr>
          <p:spPr>
            <a:xfrm>
              <a:off x="7577268" y="3429000"/>
              <a:ext cx="1522487" cy="213585"/>
            </a:xfrm>
            <a:prstGeom prst="rect">
              <a:avLst/>
            </a:prstGeom>
          </p:spPr>
          <p:txBody>
            <a:bodyPr wrap="square">
              <a:spAutoFit/>
            </a:bodyPr>
            <a:lstStyle/>
            <a:p>
              <a:pPr algn="ctr" eaLnBrk="1" fontAlgn="auto" hangingPunct="1">
                <a:spcBef>
                  <a:spcPts val="0"/>
                </a:spcBef>
                <a:spcAft>
                  <a:spcPts val="0"/>
                </a:spcAft>
                <a:defRPr/>
              </a:pPr>
              <a:r>
                <a:rPr lang="en-US" sz="788" b="1" dirty="0" smtClean="0">
                  <a:solidFill>
                    <a:prstClr val="black"/>
                  </a:solidFill>
                  <a:latin typeface="Arial" panose="020B0604020202020204"/>
                </a:rPr>
                <a:t>Legend</a:t>
              </a:r>
              <a:endParaRPr lang="en-US" sz="788" b="1" dirty="0">
                <a:solidFill>
                  <a:prstClr val="black"/>
                </a:solidFill>
                <a:latin typeface="Arial" panose="020B0604020202020204"/>
              </a:endParaRPr>
            </a:p>
          </p:txBody>
        </p:sp>
      </p:grpSp>
    </p:spTree>
    <p:extLst>
      <p:ext uri="{BB962C8B-B14F-4D97-AF65-F5344CB8AC3E}">
        <p14:creationId xmlns:p14="http://schemas.microsoft.com/office/powerpoint/2010/main" val="102904839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7" y="100586"/>
            <a:ext cx="7955280" cy="383182"/>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7" name="Slide Number Placeholder 6"/>
          <p:cNvSpPr>
            <a:spLocks noGrp="1"/>
          </p:cNvSpPr>
          <p:nvPr>
            <p:ph type="sldNum" sz="quarter" idx="12"/>
          </p:nvPr>
        </p:nvSpPr>
        <p:spPr/>
        <p:txBody>
          <a:bodyPr/>
          <a:lstStyle/>
          <a:p>
            <a:fld id="{1A3C3F5D-9F0A-4D26-898B-10DC4C85EEE6}" type="slidenum">
              <a:rPr lang="en-US" smtClean="0">
                <a:solidFill>
                  <a:prstClr val="black"/>
                </a:solidFill>
              </a:rPr>
              <a:pPr/>
              <a:t>‹#›</a:t>
            </a:fld>
            <a:endParaRPr lang="en-US" dirty="0">
              <a:solidFill>
                <a:prstClr val="black"/>
              </a:solidFill>
            </a:endParaRPr>
          </a:p>
        </p:txBody>
      </p:sp>
      <p:pic>
        <p:nvPicPr>
          <p:cNvPr id="8"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593416"/>
            <a:ext cx="9144000" cy="605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Lower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34077"/>
            <a:ext cx="9144000" cy="923925"/>
          </a:xfrm>
          <a:prstGeom prst="rect">
            <a:avLst/>
          </a:prstGeom>
        </p:spPr>
      </p:pic>
      <p:pic>
        <p:nvPicPr>
          <p:cNvPr id="10" name="TopBa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93"/>
            <a:ext cx="9144000" cy="1028700"/>
          </a:xfrm>
          <a:prstGeom prst="rect">
            <a:avLst/>
          </a:prstGeom>
        </p:spPr>
      </p:pic>
      <p:sp>
        <p:nvSpPr>
          <p:cNvPr id="12" name="Slide Number Placeholder 5"/>
          <p:cNvSpPr txBox="1">
            <a:spLocks/>
          </p:cNvSpPr>
          <p:nvPr userDrawn="1"/>
        </p:nvSpPr>
        <p:spPr>
          <a:xfrm>
            <a:off x="3459192" y="6646190"/>
            <a:ext cx="2225616" cy="138499"/>
          </a:xfrm>
          <a:prstGeom prst="rect">
            <a:avLst/>
          </a:prstGeom>
        </p:spPr>
        <p:txBody>
          <a:bodyPr vert="horz" wrap="square" lIns="0" tIns="0" rIns="0" bIns="0" rtlCol="0" anchor="t" anchorCtr="0">
            <a:spAutoFit/>
          </a:bodyPr>
          <a:lstStyle>
            <a:defPPr>
              <a:defRPr lang="en-US"/>
            </a:defPPr>
            <a:lvl1pPr algn="ctr" rtl="0" eaLnBrk="0" fontAlgn="base" hangingPunct="0">
              <a:spcBef>
                <a:spcPct val="0"/>
              </a:spcBef>
              <a:spcAft>
                <a:spcPct val="0"/>
              </a:spcAft>
              <a:defRPr sz="1200"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A3C3F5D-9F0A-4D26-898B-10DC4C85EEE6}" type="slidenum">
              <a:rPr lang="en-US" sz="900" smtClean="0">
                <a:solidFill>
                  <a:prstClr val="black"/>
                </a:solidFill>
              </a:rPr>
              <a:pPr/>
              <a:t>‹#›</a:t>
            </a:fld>
            <a:endParaRPr lang="en-US" sz="900" dirty="0">
              <a:solidFill>
                <a:prstClr val="black"/>
              </a:solidFill>
            </a:endParaRPr>
          </a:p>
        </p:txBody>
      </p:sp>
      <p:sp>
        <p:nvSpPr>
          <p:cNvPr id="13" name="Classification Lower"/>
          <p:cNvSpPr txBox="1">
            <a:spLocks/>
          </p:cNvSpPr>
          <p:nvPr userDrawn="1"/>
        </p:nvSpPr>
        <p:spPr>
          <a:xfrm>
            <a:off x="0" y="6724792"/>
            <a:ext cx="8515350" cy="103875"/>
          </a:xfrm>
          <a:prstGeom prst="rect">
            <a:avLst/>
          </a:prstGeom>
        </p:spPr>
        <p:txBody>
          <a:bodyPr vert="horz" wrap="square" lIns="6858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75" b="1" dirty="0" smtClean="0">
                <a:solidFill>
                  <a:prstClr val="black"/>
                </a:solidFill>
              </a:rPr>
              <a:t>UNCLASSIFIED//FOUO</a:t>
            </a:r>
            <a:endParaRPr lang="en-US" sz="675" b="1" dirty="0">
              <a:solidFill>
                <a:prstClr val="black"/>
              </a:solidFill>
            </a:endParaRPr>
          </a:p>
        </p:txBody>
      </p:sp>
      <p:sp>
        <p:nvSpPr>
          <p:cNvPr id="14" name="Classification Top"/>
          <p:cNvSpPr txBox="1">
            <a:spLocks/>
          </p:cNvSpPr>
          <p:nvPr userDrawn="1"/>
        </p:nvSpPr>
        <p:spPr>
          <a:xfrm>
            <a:off x="781050" y="2"/>
            <a:ext cx="7886700" cy="103875"/>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75" b="1" dirty="0" smtClean="0">
                <a:solidFill>
                  <a:prstClr val="white"/>
                </a:solidFill>
              </a:rPr>
              <a:t>UNCLASSIFIED//FOUO</a:t>
            </a:r>
            <a:endParaRPr lang="en-US" sz="675" b="1" dirty="0">
              <a:solidFill>
                <a:prstClr val="white"/>
              </a:solidFill>
            </a:endParaRPr>
          </a:p>
        </p:txBody>
      </p:sp>
      <p:pic>
        <p:nvPicPr>
          <p:cNvPr id="11" name="Picture 10" descr="404th AFSB INSIGNIA.png"/>
          <p:cNvPicPr>
            <a:picLocks noChangeAspect="1"/>
          </p:cNvPicPr>
          <p:nvPr userDrawn="1"/>
        </p:nvPicPr>
        <p:blipFill>
          <a:blip r:embed="rId5" cstate="email"/>
          <a:srcRect/>
          <a:stretch>
            <a:fillRect/>
          </a:stretch>
        </p:blipFill>
        <p:spPr bwMode="auto">
          <a:xfrm>
            <a:off x="8426131" y="6087045"/>
            <a:ext cx="483238" cy="615382"/>
          </a:xfrm>
          <a:prstGeom prst="rect">
            <a:avLst/>
          </a:prstGeom>
          <a:noFill/>
          <a:ln w="9525">
            <a:noFill/>
            <a:miter lim="800000"/>
            <a:headEnd/>
            <a:tailEnd/>
          </a:ln>
        </p:spPr>
      </p:pic>
    </p:spTree>
    <p:extLst>
      <p:ext uri="{BB962C8B-B14F-4D97-AF65-F5344CB8AC3E}">
        <p14:creationId xmlns:p14="http://schemas.microsoft.com/office/powerpoint/2010/main" val="304660847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Content Slide 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8651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End of Brief Slide">
    <p:spTree>
      <p:nvGrpSpPr>
        <p:cNvPr id="1" name=""/>
        <p:cNvGrpSpPr/>
        <p:nvPr/>
      </p:nvGrpSpPr>
      <p:grpSpPr>
        <a:xfrm>
          <a:off x="0" y="0"/>
          <a:ext cx="0" cy="0"/>
          <a:chOff x="0" y="0"/>
          <a:chExt cx="0" cy="0"/>
        </a:xfrm>
      </p:grpSpPr>
      <p:sp>
        <p:nvSpPr>
          <p:cNvPr id="2" name="TextBox 1"/>
          <p:cNvSpPr txBox="1"/>
          <p:nvPr userDrawn="1"/>
        </p:nvSpPr>
        <p:spPr>
          <a:xfrm>
            <a:off x="0" y="3029447"/>
            <a:ext cx="9143999" cy="769441"/>
          </a:xfrm>
          <a:prstGeom prst="rect">
            <a:avLst/>
          </a:prstGeom>
          <a:noFill/>
        </p:spPr>
        <p:txBody>
          <a:bodyPr wrap="square" rtlCol="0">
            <a:spAutoFit/>
          </a:bodyPr>
          <a:lstStyle/>
          <a:p>
            <a:pPr algn="ctr" eaLnBrk="1" fontAlgn="auto" hangingPunct="1">
              <a:spcBef>
                <a:spcPts val="0"/>
              </a:spcBef>
              <a:spcAft>
                <a:spcPts val="0"/>
              </a:spcAft>
            </a:pPr>
            <a:r>
              <a:rPr lang="en-US" sz="4400" b="1" dirty="0">
                <a:solidFill>
                  <a:prstClr val="black"/>
                </a:solidFill>
              </a:rPr>
              <a:t>End of Brief</a:t>
            </a:r>
          </a:p>
        </p:txBody>
      </p:sp>
    </p:spTree>
    <p:extLst>
      <p:ext uri="{BB962C8B-B14F-4D97-AF65-F5344CB8AC3E}">
        <p14:creationId xmlns:p14="http://schemas.microsoft.com/office/powerpoint/2010/main" val="3212492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8" name="Rectangle 5"/>
          <p:cNvSpPr>
            <a:spLocks noGrp="1" noChangeArrowheads="1"/>
          </p:cNvSpPr>
          <p:nvPr>
            <p:ph type="ftr" sz="quarter" idx="11"/>
          </p:nvPr>
        </p:nvSpPr>
        <p:spPr/>
        <p:txBody>
          <a:bodyPr/>
          <a:lstStyle>
            <a:lvl1pPr>
              <a:defRPr/>
            </a:lvl1pPr>
          </a:lstStyle>
          <a:p>
            <a:pPr>
              <a:defRPr/>
            </a:pPr>
            <a:r>
              <a:rPr lang="en-US" altLang="en-US"/>
              <a:t>	</a:t>
            </a:r>
            <a:fld id="{CE1138EE-C768-42BC-A4EE-438CFD1AFFF2}" type="slidenum">
              <a:rPr lang="en-US" altLang="en-US"/>
              <a:pPr>
                <a:defRPr/>
              </a:pPr>
              <a:t>‹#›</a:t>
            </a:fld>
            <a:r>
              <a:rPr lang="en-US" altLang="en-US"/>
              <a:t> of 23</a:t>
            </a: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16800407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81667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Content Slide 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207139"/>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End of Brief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12579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4037"/>
            <a:ext cx="7955280" cy="383182"/>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836761" y="711257"/>
            <a:ext cx="77724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1A3C3F5D-9F0A-4D26-898B-10DC4C85EEE6}"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359461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4037"/>
            <a:ext cx="7955280" cy="383182"/>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1A3C3F5D-9F0A-4D26-898B-10DC4C85EEE6}" type="slidenum">
              <a:rPr lang="en-US" smtClean="0">
                <a:solidFill>
                  <a:prstClr val="black"/>
                </a:solidFill>
              </a:rPr>
              <a:pPr/>
              <a:t>‹#›</a:t>
            </a:fld>
            <a:endParaRPr lang="en-US" dirty="0">
              <a:solidFill>
                <a:prstClr val="black"/>
              </a:solidFill>
            </a:endParaRPr>
          </a:p>
        </p:txBody>
      </p:sp>
      <p:sp>
        <p:nvSpPr>
          <p:cNvPr id="5" name="Rectangle 4"/>
          <p:cNvSpPr/>
          <p:nvPr userDrawn="1"/>
        </p:nvSpPr>
        <p:spPr>
          <a:xfrm>
            <a:off x="57151" y="836435"/>
            <a:ext cx="783596" cy="610483"/>
          </a:xfrm>
          <a:prstGeom prst="rect">
            <a:avLst/>
          </a:prstGeom>
          <a:solidFill>
            <a:srgbClr val="D1D1D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57151" y="1446916"/>
            <a:ext cx="9020174" cy="253728"/>
          </a:xfrm>
          <a:prstGeom prst="rect">
            <a:avLst/>
          </a:prstGeom>
          <a:solidFill>
            <a:srgbClr val="D1D1D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76200" y="1446335"/>
            <a:ext cx="4638283" cy="213585"/>
          </a:xfrm>
          <a:prstGeom prst="rect">
            <a:avLst/>
          </a:prstGeom>
        </p:spPr>
        <p:txBody>
          <a:bodyPr wrap="square">
            <a:spAutoFit/>
          </a:bodyPr>
          <a:lstStyle/>
          <a:p>
            <a:pPr algn="ctr" eaLnBrk="1" fontAlgn="auto" hangingPunct="1">
              <a:spcBef>
                <a:spcPts val="0"/>
              </a:spcBef>
              <a:spcAft>
                <a:spcPts val="0"/>
              </a:spcAft>
              <a:defRPr/>
            </a:pPr>
            <a:r>
              <a:rPr lang="en-US" sz="788" b="1" dirty="0" smtClean="0">
                <a:solidFill>
                  <a:prstClr val="black"/>
                </a:solidFill>
                <a:latin typeface="Arial" panose="020B0604020202020204"/>
              </a:rPr>
              <a:t>Major Objectives</a:t>
            </a:r>
            <a:endParaRPr lang="en-US" sz="788" b="1" dirty="0">
              <a:solidFill>
                <a:prstClr val="black"/>
              </a:solidFill>
              <a:latin typeface="Arial" panose="020B0604020202020204"/>
            </a:endParaRPr>
          </a:p>
        </p:txBody>
      </p:sp>
      <p:sp>
        <p:nvSpPr>
          <p:cNvPr id="9" name="Rectangle 8"/>
          <p:cNvSpPr/>
          <p:nvPr userDrawn="1"/>
        </p:nvSpPr>
        <p:spPr>
          <a:xfrm flipH="1">
            <a:off x="5834485" y="924287"/>
            <a:ext cx="1550331" cy="146208"/>
          </a:xfrm>
          <a:prstGeom prst="rect">
            <a:avLst/>
          </a:prstGeom>
          <a:gradFill flip="none" rotWithShape="1">
            <a:gsLst>
              <a:gs pos="0">
                <a:srgbClr val="006600"/>
              </a:gs>
              <a:gs pos="50000">
                <a:srgbClr val="FFFF00"/>
              </a:gs>
              <a:gs pos="100000">
                <a:srgbClr val="FF0000"/>
              </a:gs>
            </a:gsLst>
            <a:path path="circle">
              <a:fillToRect t="100000" r="100000"/>
            </a:path>
            <a:tileRect l="-100000" b="-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Isosceles Triangle 9"/>
          <p:cNvSpPr/>
          <p:nvPr userDrawn="1"/>
        </p:nvSpPr>
        <p:spPr>
          <a:xfrm>
            <a:off x="5974884" y="1252782"/>
            <a:ext cx="114518" cy="124776"/>
          </a:xfrm>
          <a:prstGeom prst="triangl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6044434" y="1214523"/>
            <a:ext cx="463588" cy="184666"/>
          </a:xfrm>
          <a:prstGeom prst="rect">
            <a:avLst/>
          </a:prstGeom>
        </p:spPr>
        <p:txBody>
          <a:bodyPr wrap="none">
            <a:spAutoFit/>
          </a:bodyPr>
          <a:lstStyle/>
          <a:p>
            <a:r>
              <a:rPr lang="en-US" sz="600" dirty="0">
                <a:solidFill>
                  <a:prstClr val="black"/>
                </a:solidFill>
                <a:latin typeface="Arial" panose="020B0604020202020204"/>
              </a:rPr>
              <a:t>Current </a:t>
            </a:r>
          </a:p>
        </p:txBody>
      </p:sp>
      <p:sp>
        <p:nvSpPr>
          <p:cNvPr id="12" name="Isosceles Triangle 11"/>
          <p:cNvSpPr/>
          <p:nvPr userDrawn="1"/>
        </p:nvSpPr>
        <p:spPr>
          <a:xfrm>
            <a:off x="6600997" y="1258297"/>
            <a:ext cx="110939" cy="127896"/>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userDrawn="1"/>
        </p:nvSpPr>
        <p:spPr>
          <a:xfrm>
            <a:off x="6670546" y="1214523"/>
            <a:ext cx="532518" cy="184666"/>
          </a:xfrm>
          <a:prstGeom prst="rect">
            <a:avLst/>
          </a:prstGeom>
        </p:spPr>
        <p:txBody>
          <a:bodyPr wrap="none">
            <a:spAutoFit/>
          </a:bodyPr>
          <a:lstStyle/>
          <a:p>
            <a:r>
              <a:rPr lang="en-US" sz="600" dirty="0" smtClean="0">
                <a:solidFill>
                  <a:prstClr val="black"/>
                </a:solidFill>
                <a:latin typeface="Arial" panose="020B0604020202020204"/>
              </a:rPr>
              <a:t>Projected </a:t>
            </a:r>
            <a:endParaRPr lang="en-US" sz="600" dirty="0">
              <a:solidFill>
                <a:prstClr val="black"/>
              </a:solidFill>
              <a:latin typeface="Arial" panose="020B0604020202020204"/>
            </a:endParaRPr>
          </a:p>
        </p:txBody>
      </p:sp>
      <p:sp>
        <p:nvSpPr>
          <p:cNvPr id="14" name="Rectangle 13"/>
          <p:cNvSpPr/>
          <p:nvPr userDrawn="1"/>
        </p:nvSpPr>
        <p:spPr>
          <a:xfrm>
            <a:off x="-16465" y="864466"/>
            <a:ext cx="847293" cy="456087"/>
          </a:xfrm>
          <a:prstGeom prst="rect">
            <a:avLst/>
          </a:prstGeom>
        </p:spPr>
        <p:txBody>
          <a:bodyPr wrap="square">
            <a:spAutoFit/>
          </a:bodyPr>
          <a:lstStyle/>
          <a:p>
            <a:pPr algn="ctr" eaLnBrk="1" fontAlgn="auto" hangingPunct="1">
              <a:spcBef>
                <a:spcPts val="0"/>
              </a:spcBef>
              <a:spcAft>
                <a:spcPts val="0"/>
              </a:spcAft>
              <a:defRPr/>
            </a:pPr>
            <a:r>
              <a:rPr lang="en-US" sz="788" b="1" dirty="0" err="1" smtClean="0">
                <a:solidFill>
                  <a:prstClr val="black"/>
                </a:solidFill>
                <a:latin typeface="Arial" panose="020B0604020202020204"/>
              </a:rPr>
              <a:t>LOE</a:t>
            </a:r>
            <a:r>
              <a:rPr lang="en-US" sz="788" b="1" dirty="0" smtClean="0">
                <a:solidFill>
                  <a:prstClr val="black"/>
                </a:solidFill>
                <a:latin typeface="Arial" panose="020B0604020202020204"/>
              </a:rPr>
              <a:t> Champion Narrative</a:t>
            </a:r>
            <a:endParaRPr lang="en-US" sz="788" b="1" dirty="0">
              <a:solidFill>
                <a:prstClr val="black"/>
              </a:solidFill>
              <a:latin typeface="Arial" panose="020B0604020202020204"/>
            </a:endParaRPr>
          </a:p>
        </p:txBody>
      </p:sp>
      <p:sp>
        <p:nvSpPr>
          <p:cNvPr id="15" name="Rectangle 14"/>
          <p:cNvSpPr/>
          <p:nvPr userDrawn="1"/>
        </p:nvSpPr>
        <p:spPr>
          <a:xfrm>
            <a:off x="57150" y="836433"/>
            <a:ext cx="7375060" cy="61363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7432209" y="836433"/>
            <a:ext cx="1645116" cy="61363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7432209" y="836435"/>
            <a:ext cx="1645116" cy="306567"/>
          </a:xfrm>
          <a:prstGeom prst="rect">
            <a:avLst/>
          </a:prstGeom>
          <a:solidFill>
            <a:srgbClr val="D1D1D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57150" y="1446916"/>
            <a:ext cx="5080121" cy="175348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5787092" y="836433"/>
            <a:ext cx="1645116" cy="61363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4743529" y="1446335"/>
            <a:ext cx="4333795" cy="213585"/>
          </a:xfrm>
          <a:prstGeom prst="rect">
            <a:avLst/>
          </a:prstGeom>
        </p:spPr>
        <p:txBody>
          <a:bodyPr wrap="square">
            <a:spAutoFit/>
          </a:bodyPr>
          <a:lstStyle/>
          <a:p>
            <a:pPr algn="ctr" eaLnBrk="1" fontAlgn="auto" hangingPunct="1">
              <a:spcBef>
                <a:spcPts val="0"/>
              </a:spcBef>
              <a:spcAft>
                <a:spcPts val="0"/>
              </a:spcAft>
              <a:defRPr/>
            </a:pPr>
            <a:r>
              <a:rPr lang="en-US" sz="788" b="1" dirty="0" smtClean="0">
                <a:solidFill>
                  <a:prstClr val="black"/>
                </a:solidFill>
                <a:latin typeface="Arial" panose="020B0604020202020204"/>
              </a:rPr>
              <a:t>Initiatives</a:t>
            </a:r>
            <a:endParaRPr lang="en-US" sz="788" b="1" dirty="0">
              <a:solidFill>
                <a:prstClr val="black"/>
              </a:solidFill>
              <a:latin typeface="Arial" panose="020B0604020202020204"/>
            </a:endParaRPr>
          </a:p>
        </p:txBody>
      </p:sp>
      <p:sp>
        <p:nvSpPr>
          <p:cNvPr id="21" name="Rectangle 20"/>
          <p:cNvSpPr/>
          <p:nvPr userDrawn="1"/>
        </p:nvSpPr>
        <p:spPr>
          <a:xfrm>
            <a:off x="5137273" y="1446917"/>
            <a:ext cx="3940052" cy="175348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7431757" y="838201"/>
            <a:ext cx="1645568" cy="213585"/>
          </a:xfrm>
          <a:prstGeom prst="rect">
            <a:avLst/>
          </a:prstGeom>
        </p:spPr>
        <p:txBody>
          <a:bodyPr wrap="square">
            <a:spAutoFit/>
          </a:bodyPr>
          <a:lstStyle/>
          <a:p>
            <a:pPr algn="ctr" eaLnBrk="1" fontAlgn="auto" hangingPunct="1">
              <a:spcBef>
                <a:spcPts val="0"/>
              </a:spcBef>
              <a:spcAft>
                <a:spcPts val="0"/>
              </a:spcAft>
              <a:defRPr/>
            </a:pPr>
            <a:r>
              <a:rPr lang="en-US" sz="788" b="1" dirty="0" smtClean="0">
                <a:solidFill>
                  <a:prstClr val="black"/>
                </a:solidFill>
                <a:latin typeface="Arial" panose="020B0604020202020204"/>
              </a:rPr>
              <a:t>AMC CG Priority </a:t>
            </a:r>
            <a:endParaRPr lang="en-US" sz="788" b="1" dirty="0">
              <a:solidFill>
                <a:prstClr val="black"/>
              </a:solidFill>
              <a:latin typeface="Arial" panose="020B0604020202020204"/>
            </a:endParaRPr>
          </a:p>
        </p:txBody>
      </p:sp>
      <p:grpSp>
        <p:nvGrpSpPr>
          <p:cNvPr id="23" name="Group 22"/>
          <p:cNvGrpSpPr/>
          <p:nvPr userDrawn="1"/>
        </p:nvGrpSpPr>
        <p:grpSpPr>
          <a:xfrm>
            <a:off x="57150" y="3098884"/>
            <a:ext cx="9020173" cy="253916"/>
            <a:chOff x="57150" y="2438400"/>
            <a:chExt cx="5080120" cy="253916"/>
          </a:xfrm>
        </p:grpSpPr>
        <p:sp>
          <p:nvSpPr>
            <p:cNvPr id="24" name="Rectangle 23"/>
            <p:cNvSpPr/>
            <p:nvPr userDrawn="1"/>
          </p:nvSpPr>
          <p:spPr>
            <a:xfrm>
              <a:off x="57150" y="2438400"/>
              <a:ext cx="5080120" cy="253916"/>
            </a:xfrm>
            <a:prstGeom prst="rect">
              <a:avLst/>
            </a:prstGeom>
            <a:solidFill>
              <a:srgbClr val="D1D1D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76200" y="2438400"/>
              <a:ext cx="4638283" cy="213585"/>
            </a:xfrm>
            <a:prstGeom prst="rect">
              <a:avLst/>
            </a:prstGeom>
          </p:spPr>
          <p:txBody>
            <a:bodyPr wrap="square">
              <a:spAutoFit/>
            </a:bodyPr>
            <a:lstStyle/>
            <a:p>
              <a:pPr algn="ctr" eaLnBrk="1" fontAlgn="auto" hangingPunct="1">
                <a:spcBef>
                  <a:spcPts val="0"/>
                </a:spcBef>
                <a:spcAft>
                  <a:spcPts val="0"/>
                </a:spcAft>
                <a:defRPr/>
              </a:pPr>
              <a:r>
                <a:rPr lang="en-US" sz="788" b="1" dirty="0" smtClean="0">
                  <a:solidFill>
                    <a:prstClr val="black"/>
                  </a:solidFill>
                  <a:latin typeface="Arial" panose="020B0604020202020204"/>
                </a:rPr>
                <a:t>Friendly Force Information Requirements (</a:t>
              </a:r>
              <a:r>
                <a:rPr lang="en-US" sz="788" b="1" dirty="0" err="1" smtClean="0">
                  <a:solidFill>
                    <a:prstClr val="black"/>
                  </a:solidFill>
                  <a:latin typeface="Arial" panose="020B0604020202020204"/>
                </a:rPr>
                <a:t>FFIR</a:t>
              </a:r>
              <a:r>
                <a:rPr lang="en-US" sz="788" b="1" dirty="0" smtClean="0">
                  <a:solidFill>
                    <a:prstClr val="black"/>
                  </a:solidFill>
                  <a:latin typeface="Arial" panose="020B0604020202020204"/>
                </a:rPr>
                <a:t>)</a:t>
              </a:r>
              <a:endParaRPr lang="en-US" sz="788" b="1" dirty="0">
                <a:solidFill>
                  <a:prstClr val="black"/>
                </a:solidFill>
                <a:latin typeface="Arial" panose="020B0604020202020204"/>
              </a:endParaRPr>
            </a:p>
          </p:txBody>
        </p:sp>
      </p:grpSp>
      <p:sp>
        <p:nvSpPr>
          <p:cNvPr id="26" name="Oval 25"/>
          <p:cNvSpPr/>
          <p:nvPr userDrawn="1"/>
        </p:nvSpPr>
        <p:spPr>
          <a:xfrm>
            <a:off x="7736065" y="4422629"/>
            <a:ext cx="217592" cy="1894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prstClr val="white"/>
                </a:solidFill>
              </a:rPr>
              <a:t>G</a:t>
            </a:r>
            <a:endParaRPr lang="en-US" sz="1050" b="1" dirty="0">
              <a:solidFill>
                <a:prstClr val="white"/>
              </a:solidFill>
            </a:endParaRPr>
          </a:p>
        </p:txBody>
      </p:sp>
      <p:sp>
        <p:nvSpPr>
          <p:cNvPr id="27" name="Oval 26"/>
          <p:cNvSpPr/>
          <p:nvPr userDrawn="1"/>
        </p:nvSpPr>
        <p:spPr>
          <a:xfrm>
            <a:off x="7733881" y="4761729"/>
            <a:ext cx="217592" cy="1894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prstClr val="black"/>
                </a:solidFill>
              </a:rPr>
              <a:t>A</a:t>
            </a:r>
            <a:endParaRPr lang="en-US" sz="1050" b="1" dirty="0">
              <a:solidFill>
                <a:prstClr val="black"/>
              </a:solidFill>
            </a:endParaRPr>
          </a:p>
        </p:txBody>
      </p:sp>
      <p:sp>
        <p:nvSpPr>
          <p:cNvPr id="28" name="Oval 27"/>
          <p:cNvSpPr/>
          <p:nvPr userDrawn="1"/>
        </p:nvSpPr>
        <p:spPr>
          <a:xfrm>
            <a:off x="7733881" y="5100829"/>
            <a:ext cx="217592" cy="1894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prstClr val="white"/>
                </a:solidFill>
              </a:rPr>
              <a:t>R</a:t>
            </a:r>
          </a:p>
        </p:txBody>
      </p:sp>
      <p:sp>
        <p:nvSpPr>
          <p:cNvPr id="29" name="TextBox 28"/>
          <p:cNvSpPr txBox="1"/>
          <p:nvPr userDrawn="1"/>
        </p:nvSpPr>
        <p:spPr>
          <a:xfrm>
            <a:off x="7908445" y="4409651"/>
            <a:ext cx="971741" cy="184666"/>
          </a:xfrm>
          <a:prstGeom prst="rect">
            <a:avLst/>
          </a:prstGeom>
          <a:noFill/>
        </p:spPr>
        <p:txBody>
          <a:bodyPr wrap="none" rtlCol="0">
            <a:spAutoFit/>
          </a:bodyPr>
          <a:lstStyle/>
          <a:p>
            <a:r>
              <a:rPr lang="en-US" sz="600" dirty="0" smtClean="0">
                <a:solidFill>
                  <a:prstClr val="black"/>
                </a:solidFill>
                <a:latin typeface="Arial" panose="020B0604020202020204"/>
              </a:rPr>
              <a:t>= No Issues / On Track</a:t>
            </a:r>
            <a:endParaRPr lang="en-US" sz="600" dirty="0">
              <a:solidFill>
                <a:prstClr val="black"/>
              </a:solidFill>
              <a:latin typeface="Arial" panose="020B0604020202020204"/>
            </a:endParaRPr>
          </a:p>
        </p:txBody>
      </p:sp>
      <p:sp>
        <p:nvSpPr>
          <p:cNvPr id="30" name="TextBox 29"/>
          <p:cNvSpPr txBox="1"/>
          <p:nvPr userDrawn="1"/>
        </p:nvSpPr>
        <p:spPr>
          <a:xfrm>
            <a:off x="7908444" y="4748751"/>
            <a:ext cx="894797" cy="184666"/>
          </a:xfrm>
          <a:prstGeom prst="rect">
            <a:avLst/>
          </a:prstGeom>
          <a:noFill/>
        </p:spPr>
        <p:txBody>
          <a:bodyPr wrap="none" rtlCol="0">
            <a:spAutoFit/>
          </a:bodyPr>
          <a:lstStyle/>
          <a:p>
            <a:r>
              <a:rPr lang="en-US" sz="600" dirty="0" smtClean="0">
                <a:solidFill>
                  <a:prstClr val="black"/>
                </a:solidFill>
                <a:latin typeface="Arial" panose="020B0604020202020204"/>
              </a:rPr>
              <a:t>= Minor Issues / WIP</a:t>
            </a:r>
            <a:endParaRPr lang="en-US" sz="600" dirty="0">
              <a:solidFill>
                <a:prstClr val="black"/>
              </a:solidFill>
              <a:latin typeface="Arial" panose="020B0604020202020204"/>
            </a:endParaRPr>
          </a:p>
        </p:txBody>
      </p:sp>
      <p:sp>
        <p:nvSpPr>
          <p:cNvPr id="31" name="TextBox 30"/>
          <p:cNvSpPr txBox="1"/>
          <p:nvPr userDrawn="1"/>
        </p:nvSpPr>
        <p:spPr>
          <a:xfrm>
            <a:off x="7908445" y="5115222"/>
            <a:ext cx="688009" cy="184666"/>
          </a:xfrm>
          <a:prstGeom prst="rect">
            <a:avLst/>
          </a:prstGeom>
          <a:noFill/>
        </p:spPr>
        <p:txBody>
          <a:bodyPr wrap="none" rtlCol="0">
            <a:spAutoFit/>
          </a:bodyPr>
          <a:lstStyle/>
          <a:p>
            <a:r>
              <a:rPr lang="en-US" sz="600" dirty="0" smtClean="0">
                <a:solidFill>
                  <a:prstClr val="black"/>
                </a:solidFill>
                <a:latin typeface="Arial" panose="020B0604020202020204"/>
              </a:rPr>
              <a:t>= Major Issues</a:t>
            </a:r>
            <a:endParaRPr lang="en-US" sz="600" dirty="0">
              <a:solidFill>
                <a:prstClr val="black"/>
              </a:solidFill>
              <a:latin typeface="Arial" panose="020B0604020202020204"/>
            </a:endParaRPr>
          </a:p>
        </p:txBody>
      </p:sp>
      <p:grpSp>
        <p:nvGrpSpPr>
          <p:cNvPr id="32" name="Group 31"/>
          <p:cNvGrpSpPr/>
          <p:nvPr userDrawn="1"/>
        </p:nvGrpSpPr>
        <p:grpSpPr>
          <a:xfrm>
            <a:off x="7551631" y="3389980"/>
            <a:ext cx="1522487" cy="3015193"/>
            <a:chOff x="7577268" y="3389978"/>
            <a:chExt cx="1522487" cy="3015193"/>
          </a:xfrm>
        </p:grpSpPr>
        <p:grpSp>
          <p:nvGrpSpPr>
            <p:cNvPr id="33" name="Group 32"/>
            <p:cNvGrpSpPr/>
            <p:nvPr/>
          </p:nvGrpSpPr>
          <p:grpSpPr>
            <a:xfrm>
              <a:off x="7577268" y="3389978"/>
              <a:ext cx="1522487" cy="3015193"/>
              <a:chOff x="7577268" y="3389978"/>
              <a:chExt cx="1522487" cy="3015193"/>
            </a:xfrm>
          </p:grpSpPr>
          <p:sp>
            <p:nvSpPr>
              <p:cNvPr id="35" name="Rectangle 34"/>
              <p:cNvSpPr/>
              <p:nvPr/>
            </p:nvSpPr>
            <p:spPr>
              <a:xfrm>
                <a:off x="7577269" y="3389978"/>
                <a:ext cx="1522486" cy="306567"/>
              </a:xfrm>
              <a:prstGeom prst="rect">
                <a:avLst/>
              </a:prstGeom>
              <a:solidFill>
                <a:srgbClr val="D1D1D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p:nvSpPr>
            <p:spPr>
              <a:xfrm>
                <a:off x="7577268" y="3389978"/>
                <a:ext cx="1522487" cy="3015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4" name="Rectangle 33"/>
            <p:cNvSpPr/>
            <p:nvPr/>
          </p:nvSpPr>
          <p:spPr>
            <a:xfrm>
              <a:off x="7577268" y="3429000"/>
              <a:ext cx="1522487" cy="213585"/>
            </a:xfrm>
            <a:prstGeom prst="rect">
              <a:avLst/>
            </a:prstGeom>
          </p:spPr>
          <p:txBody>
            <a:bodyPr wrap="square">
              <a:spAutoFit/>
            </a:bodyPr>
            <a:lstStyle/>
            <a:p>
              <a:pPr algn="ctr" eaLnBrk="1" fontAlgn="auto" hangingPunct="1">
                <a:spcBef>
                  <a:spcPts val="0"/>
                </a:spcBef>
                <a:spcAft>
                  <a:spcPts val="0"/>
                </a:spcAft>
                <a:defRPr/>
              </a:pPr>
              <a:r>
                <a:rPr lang="en-US" sz="788" b="1" dirty="0" smtClean="0">
                  <a:solidFill>
                    <a:prstClr val="black"/>
                  </a:solidFill>
                  <a:latin typeface="Arial" panose="020B0604020202020204"/>
                </a:rPr>
                <a:t>Legend</a:t>
              </a:r>
              <a:endParaRPr lang="en-US" sz="788" b="1" dirty="0">
                <a:solidFill>
                  <a:prstClr val="black"/>
                </a:solidFill>
                <a:latin typeface="Arial" panose="020B0604020202020204"/>
              </a:endParaRPr>
            </a:p>
          </p:txBody>
        </p:sp>
      </p:grpSp>
    </p:spTree>
    <p:extLst>
      <p:ext uri="{BB962C8B-B14F-4D97-AF65-F5344CB8AC3E}">
        <p14:creationId xmlns:p14="http://schemas.microsoft.com/office/powerpoint/2010/main" val="116385663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7" y="100586"/>
            <a:ext cx="7955280" cy="383182"/>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7" name="Slide Number Placeholder 6"/>
          <p:cNvSpPr>
            <a:spLocks noGrp="1"/>
          </p:cNvSpPr>
          <p:nvPr>
            <p:ph type="sldNum" sz="quarter" idx="12"/>
          </p:nvPr>
        </p:nvSpPr>
        <p:spPr/>
        <p:txBody>
          <a:bodyPr/>
          <a:lstStyle/>
          <a:p>
            <a:fld id="{1A3C3F5D-9F0A-4D26-898B-10DC4C85EEE6}" type="slidenum">
              <a:rPr lang="en-US" smtClean="0">
                <a:solidFill>
                  <a:prstClr val="black"/>
                </a:solidFill>
              </a:rPr>
              <a:pPr/>
              <a:t>‹#›</a:t>
            </a:fld>
            <a:endParaRPr lang="en-US" dirty="0">
              <a:solidFill>
                <a:prstClr val="black"/>
              </a:solidFill>
            </a:endParaRPr>
          </a:p>
        </p:txBody>
      </p:sp>
      <p:pic>
        <p:nvPicPr>
          <p:cNvPr id="8"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593416"/>
            <a:ext cx="9144000" cy="605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Lower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34077"/>
            <a:ext cx="9144000" cy="923925"/>
          </a:xfrm>
          <a:prstGeom prst="rect">
            <a:avLst/>
          </a:prstGeom>
        </p:spPr>
      </p:pic>
      <p:pic>
        <p:nvPicPr>
          <p:cNvPr id="10" name="TopBa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93"/>
            <a:ext cx="9144000" cy="1028700"/>
          </a:xfrm>
          <a:prstGeom prst="rect">
            <a:avLst/>
          </a:prstGeom>
        </p:spPr>
      </p:pic>
      <p:sp>
        <p:nvSpPr>
          <p:cNvPr id="12" name="Slide Number Placeholder 5"/>
          <p:cNvSpPr txBox="1">
            <a:spLocks/>
          </p:cNvSpPr>
          <p:nvPr userDrawn="1"/>
        </p:nvSpPr>
        <p:spPr>
          <a:xfrm>
            <a:off x="3459192" y="6646190"/>
            <a:ext cx="2225616" cy="138499"/>
          </a:xfrm>
          <a:prstGeom prst="rect">
            <a:avLst/>
          </a:prstGeom>
        </p:spPr>
        <p:txBody>
          <a:bodyPr vert="horz" wrap="square" lIns="0" tIns="0" rIns="0" bIns="0" rtlCol="0" anchor="t" anchorCtr="0">
            <a:spAutoFit/>
          </a:bodyPr>
          <a:lstStyle>
            <a:defPPr>
              <a:defRPr lang="en-US"/>
            </a:defPPr>
            <a:lvl1pPr algn="ctr" rtl="0" eaLnBrk="0" fontAlgn="base" hangingPunct="0">
              <a:spcBef>
                <a:spcPct val="0"/>
              </a:spcBef>
              <a:spcAft>
                <a:spcPct val="0"/>
              </a:spcAft>
              <a:defRPr sz="1200"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1A3C3F5D-9F0A-4D26-898B-10DC4C85EEE6}" type="slidenum">
              <a:rPr lang="en-US" sz="900" smtClean="0">
                <a:solidFill>
                  <a:prstClr val="black"/>
                </a:solidFill>
              </a:rPr>
              <a:pPr/>
              <a:t>‹#›</a:t>
            </a:fld>
            <a:endParaRPr lang="en-US" sz="900" dirty="0">
              <a:solidFill>
                <a:prstClr val="black"/>
              </a:solidFill>
            </a:endParaRPr>
          </a:p>
        </p:txBody>
      </p:sp>
      <p:sp>
        <p:nvSpPr>
          <p:cNvPr id="13" name="Classification Lower"/>
          <p:cNvSpPr txBox="1">
            <a:spLocks/>
          </p:cNvSpPr>
          <p:nvPr userDrawn="1"/>
        </p:nvSpPr>
        <p:spPr>
          <a:xfrm>
            <a:off x="0" y="6724792"/>
            <a:ext cx="8515350" cy="103875"/>
          </a:xfrm>
          <a:prstGeom prst="rect">
            <a:avLst/>
          </a:prstGeom>
        </p:spPr>
        <p:txBody>
          <a:bodyPr vert="horz" wrap="square" lIns="6858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75" b="1" dirty="0" smtClean="0">
                <a:solidFill>
                  <a:prstClr val="black"/>
                </a:solidFill>
              </a:rPr>
              <a:t>UNCLASSIFIED//FOUO</a:t>
            </a:r>
            <a:endParaRPr lang="en-US" sz="675" b="1" dirty="0">
              <a:solidFill>
                <a:prstClr val="black"/>
              </a:solidFill>
            </a:endParaRPr>
          </a:p>
        </p:txBody>
      </p:sp>
      <p:sp>
        <p:nvSpPr>
          <p:cNvPr id="14" name="Classification Top"/>
          <p:cNvSpPr txBox="1">
            <a:spLocks/>
          </p:cNvSpPr>
          <p:nvPr userDrawn="1"/>
        </p:nvSpPr>
        <p:spPr>
          <a:xfrm>
            <a:off x="781050" y="2"/>
            <a:ext cx="7886700" cy="103875"/>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75" b="1" dirty="0" smtClean="0">
                <a:solidFill>
                  <a:prstClr val="white"/>
                </a:solidFill>
              </a:rPr>
              <a:t>UNCLASSIFIED//FOUO</a:t>
            </a:r>
            <a:endParaRPr lang="en-US" sz="675" b="1" dirty="0">
              <a:solidFill>
                <a:prstClr val="white"/>
              </a:solidFill>
            </a:endParaRPr>
          </a:p>
        </p:txBody>
      </p:sp>
      <p:pic>
        <p:nvPicPr>
          <p:cNvPr id="11" name="Picture 10" descr="404th AFSB INSIGNIA.png"/>
          <p:cNvPicPr>
            <a:picLocks noChangeAspect="1"/>
          </p:cNvPicPr>
          <p:nvPr userDrawn="1"/>
        </p:nvPicPr>
        <p:blipFill>
          <a:blip r:embed="rId5" cstate="email"/>
          <a:srcRect/>
          <a:stretch>
            <a:fillRect/>
          </a:stretch>
        </p:blipFill>
        <p:spPr bwMode="auto">
          <a:xfrm>
            <a:off x="8426131" y="6087045"/>
            <a:ext cx="483238" cy="615382"/>
          </a:xfrm>
          <a:prstGeom prst="rect">
            <a:avLst/>
          </a:prstGeom>
          <a:noFill/>
          <a:ln w="9525">
            <a:noFill/>
            <a:miter lim="800000"/>
            <a:headEnd/>
            <a:tailEnd/>
          </a:ln>
        </p:spPr>
      </p:pic>
    </p:spTree>
    <p:extLst>
      <p:ext uri="{BB962C8B-B14F-4D97-AF65-F5344CB8AC3E}">
        <p14:creationId xmlns:p14="http://schemas.microsoft.com/office/powerpoint/2010/main" val="24885889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lgn="ctr" eaLnBrk="1" hangingPunct="1">
              <a:defRPr/>
            </a:pPr>
            <a:endParaRPr lang="en-US" sz="2000" b="1">
              <a:solidFill>
                <a:srgbClr val="000000"/>
              </a:solidFill>
              <a:effectLst>
                <a:outerShdw blurRad="38100" dist="38100" dir="2700000" algn="tl">
                  <a:srgbClr val="000000">
                    <a:alpha val="43137"/>
                  </a:srgbClr>
                </a:outerShdw>
              </a:effectLst>
              <a:latin typeface="Tahoma" pitchFamily="34" charset="0"/>
            </a:endParaRPr>
          </a:p>
        </p:txBody>
      </p:sp>
      <p:sp>
        <p:nvSpPr>
          <p:cNvPr id="19458" name="Rectangle 2"/>
          <p:cNvSpPr>
            <a:spLocks noGrp="1" noChangeArrowheads="1"/>
          </p:cNvSpPr>
          <p:nvPr>
            <p:ph type="ctrTitle" sz="quarter"/>
          </p:nvPr>
        </p:nvSpPr>
        <p:spPr>
          <a:xfrm>
            <a:off x="685800" y="1997139"/>
            <a:ext cx="7772400" cy="1431925"/>
          </a:xfrm>
        </p:spPr>
        <p:txBody>
          <a:bodyPr anchor="b" anchorCtr="1"/>
          <a:lstStyle>
            <a:lvl1pPr algn="ctr">
              <a:defRPr/>
            </a:lvl1pPr>
          </a:lstStyle>
          <a:p>
            <a:r>
              <a:rPr lang="en-US"/>
              <a:t>Click to edit Master title style</a:t>
            </a:r>
          </a:p>
        </p:txBody>
      </p:sp>
      <p:sp>
        <p:nvSpPr>
          <p:cNvPr id="1945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068F713F-565C-490D-9E0F-902415FEA4BF}"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fld id="{92F687CF-3A76-4ADD-8763-4A2CA244979D}" type="datetime1">
              <a:rPr lang="en-US">
                <a:solidFill>
                  <a:srgbClr val="FFFFFF"/>
                </a:solidFill>
              </a:rPr>
              <a:pPr>
                <a:defRPr/>
              </a:pPr>
              <a:t>3/4/2022</a:t>
            </a:fld>
            <a:endParaRPr lang="en-US">
              <a:solidFill>
                <a:srgbClr val="FFFFFF"/>
              </a:solidFill>
            </a:endParaRPr>
          </a:p>
        </p:txBody>
      </p:sp>
    </p:spTree>
    <p:extLst>
      <p:ext uri="{BB962C8B-B14F-4D97-AF65-F5344CB8AC3E}">
        <p14:creationId xmlns:p14="http://schemas.microsoft.com/office/powerpoint/2010/main" val="1106602697"/>
      </p:ext>
    </p:extLst>
  </p:cSld>
  <p:clrMapOvr>
    <a:masterClrMapping/>
  </p:clrMapOvr>
  <p:transition spd="med" advClick="0">
    <p:sndAc>
      <p:endSnd/>
    </p:sndAc>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DDCBC9F-63AA-4206-AAD9-485FC66AD3A9}" type="datetime1">
              <a:rPr lang="en-US">
                <a:solidFill>
                  <a:srgbClr val="FFFFFF"/>
                </a:solidFill>
              </a:rPr>
              <a:pPr>
                <a:defRPr/>
              </a:pPr>
              <a:t>3/4/2022</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FD8B8-3479-4441-84CB-0E39BEB8CDA5}" type="slidenum">
              <a:rPr lang="en-US">
                <a:solidFill>
                  <a:srgbClr val="FFFFFF"/>
                </a:solidFill>
              </a:rPr>
              <a:pPr>
                <a:defRPr/>
              </a:pPr>
              <a:t>‹#›</a:t>
            </a:fld>
            <a:endParaRPr lang="en-US">
              <a:solidFill>
                <a:srgbClr val="FFFFFF"/>
              </a:solidFill>
            </a:endParaRPr>
          </a:p>
        </p:txBody>
      </p:sp>
      <p:pic>
        <p:nvPicPr>
          <p:cNvPr id="7" name="Picture 6" descr="Picture5.png"/>
          <p:cNvPicPr>
            <a:picLocks noChangeAspect="1"/>
          </p:cNvPicPr>
          <p:nvPr userDrawn="1"/>
        </p:nvPicPr>
        <p:blipFill>
          <a:blip r:embed="rId2" cstate="print"/>
          <a:stretch>
            <a:fillRect/>
          </a:stretch>
        </p:blipFill>
        <p:spPr>
          <a:xfrm>
            <a:off x="7222768" y="5524500"/>
            <a:ext cx="1806932" cy="1333500"/>
          </a:xfrm>
          <a:prstGeom prst="rect">
            <a:avLst/>
          </a:prstGeom>
        </p:spPr>
      </p:pic>
      <p:pic>
        <p:nvPicPr>
          <p:cNvPr id="8" name="Picture 7" descr="Picture6.png"/>
          <p:cNvPicPr>
            <a:picLocks noChangeAspect="1"/>
          </p:cNvPicPr>
          <p:nvPr userDrawn="1"/>
        </p:nvPicPr>
        <p:blipFill>
          <a:blip r:embed="rId3" cstate="print"/>
          <a:stretch>
            <a:fillRect/>
          </a:stretch>
        </p:blipFill>
        <p:spPr>
          <a:xfrm>
            <a:off x="0" y="64"/>
            <a:ext cx="1231290" cy="1536065"/>
          </a:xfrm>
          <a:prstGeom prst="rect">
            <a:avLst/>
          </a:prstGeom>
        </p:spPr>
      </p:pic>
    </p:spTree>
    <p:extLst>
      <p:ext uri="{BB962C8B-B14F-4D97-AF65-F5344CB8AC3E}">
        <p14:creationId xmlns:p14="http://schemas.microsoft.com/office/powerpoint/2010/main" val="902230804"/>
      </p:ext>
    </p:extLst>
  </p:cSld>
  <p:clrMapOvr>
    <a:masterClrMapping/>
  </p:clrMapOvr>
  <p:transition spd="med" advClick="0">
    <p:sndAc>
      <p:endSnd/>
    </p:sndAc>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8334868-60AC-4D9F-99C0-B7B51DF9D693}" type="datetime1">
              <a:rPr lang="en-US">
                <a:solidFill>
                  <a:srgbClr val="FFFFFF"/>
                </a:solidFill>
              </a:rPr>
              <a:pPr>
                <a:defRPr/>
              </a:pPr>
              <a:t>3/4/2022</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AF7C78-1571-4ED4-8B56-8AF1E7534A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3473950"/>
      </p:ext>
    </p:extLst>
  </p:cSld>
  <p:clrMapOvr>
    <a:masterClrMapping/>
  </p:clrMapOvr>
  <p:transition spd="med" advClick="0">
    <p:sndAc>
      <p:endSnd/>
    </p:sndAc>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9027E0C-6F03-4090-9091-FE4D3D23486C}" type="datetime1">
              <a:rPr lang="en-US">
                <a:solidFill>
                  <a:srgbClr val="FFFFFF"/>
                </a:solidFill>
              </a:rPr>
              <a:pPr>
                <a:defRPr/>
              </a:pPr>
              <a:t>3/4/2022</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89396B-D712-4409-BC08-A5D7658C4D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9803043"/>
      </p:ext>
    </p:extLst>
  </p:cSld>
  <p:clrMapOvr>
    <a:masterClrMapping/>
  </p:clrMapOvr>
  <p:transition spd="med" advClick="0">
    <p:sndAc>
      <p:end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4" name="Rectangle 5"/>
          <p:cNvSpPr>
            <a:spLocks noGrp="1" noChangeArrowheads="1"/>
          </p:cNvSpPr>
          <p:nvPr>
            <p:ph type="ftr" sz="quarter" idx="11"/>
          </p:nvPr>
        </p:nvSpPr>
        <p:spPr/>
        <p:txBody>
          <a:bodyPr/>
          <a:lstStyle>
            <a:lvl1pPr>
              <a:defRPr/>
            </a:lvl1pPr>
          </a:lstStyle>
          <a:p>
            <a:pPr>
              <a:defRPr/>
            </a:pPr>
            <a:r>
              <a:rPr lang="en-US" altLang="en-US"/>
              <a:t>	</a:t>
            </a:r>
            <a:fld id="{756AE2AE-8E3C-46EC-9F46-4525E9C5014D}" type="slidenum">
              <a:rPr lang="en-US" altLang="en-US"/>
              <a:pPr>
                <a:defRPr/>
              </a:pPr>
              <a:t>‹#›</a:t>
            </a:fld>
            <a:r>
              <a:rPr lang="en-US" altLang="en-US"/>
              <a:t> of 23</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7607660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8E89E820-DC91-49C4-9036-65AA42C76D68}" type="datetime1">
              <a:rPr lang="en-US">
                <a:solidFill>
                  <a:srgbClr val="FFFFFF"/>
                </a:solidFill>
              </a:rPr>
              <a:pPr>
                <a:defRPr/>
              </a:pPr>
              <a:t>3/4/2022</a:t>
            </a:fld>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77A6CA-D42B-4EF6-A164-1B37D99BE9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8234896"/>
      </p:ext>
    </p:extLst>
  </p:cSld>
  <p:clrMapOvr>
    <a:masterClrMapping/>
  </p:clrMapOvr>
  <p:transition spd="med" advClick="0">
    <p:sndAc>
      <p:endSnd/>
    </p:sndAc>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FAFFECA-9B57-4AC6-B65E-24167C5999E0}" type="datetime1">
              <a:rPr lang="en-US">
                <a:solidFill>
                  <a:srgbClr val="FFFFFF"/>
                </a:solidFill>
              </a:rPr>
              <a:pPr>
                <a:defRPr/>
              </a:pPr>
              <a:t>3/4/2022</a:t>
            </a:fld>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2F9B91-19A8-4714-88C4-48CA48176F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7149143"/>
      </p:ext>
    </p:extLst>
  </p:cSld>
  <p:clrMapOvr>
    <a:masterClrMapping/>
  </p:clrMapOvr>
  <p:transition spd="med" advClick="0">
    <p:sndAc>
      <p:endSnd/>
    </p:sndAc>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26FB596-26C2-448E-8F0C-6A6E84C52C52}" type="datetime1">
              <a:rPr lang="en-US">
                <a:solidFill>
                  <a:srgbClr val="FFFFFF"/>
                </a:solidFill>
              </a:rPr>
              <a:pPr>
                <a:defRPr/>
              </a:pPr>
              <a:t>3/4/2022</a:t>
            </a:fld>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BF8A390-6937-432E-BF4E-E17CF89E9E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9170879"/>
      </p:ext>
    </p:extLst>
  </p:cSld>
  <p:clrMapOvr>
    <a:masterClrMapping/>
  </p:clrMapOvr>
  <p:transition spd="med" advClick="0">
    <p:sndAc>
      <p:endSnd/>
    </p:sndAc>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B5E6A2A-1019-42A3-A572-073EB326C7A3}" type="datetime1">
              <a:rPr lang="en-US">
                <a:solidFill>
                  <a:srgbClr val="FFFFFF"/>
                </a:solidFill>
              </a:rPr>
              <a:pPr>
                <a:defRPr/>
              </a:pPr>
              <a:t>3/4/2022</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A26052-6A16-473F-9D8A-2CA2529878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1910485"/>
      </p:ext>
    </p:extLst>
  </p:cSld>
  <p:clrMapOvr>
    <a:masterClrMapping/>
  </p:clrMapOvr>
  <p:transition spd="med" advClick="0">
    <p:sndAc>
      <p:endSnd/>
    </p:sndAc>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B83485D-1772-4A49-9528-C44398EFC35B}" type="datetime1">
              <a:rPr lang="en-US">
                <a:solidFill>
                  <a:srgbClr val="FFFFFF"/>
                </a:solidFill>
              </a:rPr>
              <a:pPr>
                <a:defRPr/>
              </a:pPr>
              <a:t>3/4/2022</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A6B31D-5CC6-4FFE-B9DD-44EFC21628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0990548"/>
      </p:ext>
    </p:extLst>
  </p:cSld>
  <p:clrMapOvr>
    <a:masterClrMapping/>
  </p:clrMapOvr>
  <p:transition spd="med" advClick="0">
    <p:sndAc>
      <p:endSnd/>
    </p:sndAc>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18AF4CE-522D-4ABE-AA43-7D9DB30069B4}" type="datetime1">
              <a:rPr lang="en-US">
                <a:solidFill>
                  <a:srgbClr val="FFFFFF"/>
                </a:solidFill>
              </a:rPr>
              <a:pPr>
                <a:defRPr/>
              </a:pPr>
              <a:t>3/4/2022</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1B09F7-A297-4B3B-91F7-DEEB6BA57D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3294080"/>
      </p:ext>
    </p:extLst>
  </p:cSld>
  <p:clrMapOvr>
    <a:masterClrMapping/>
  </p:clrMapOvr>
  <p:transition spd="med" advClick="0">
    <p:sndAc>
      <p:endSnd/>
    </p:sndAc>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8627A48-22F7-4BAD-86CE-3EC4665CD968}" type="datetime1">
              <a:rPr lang="en-US">
                <a:solidFill>
                  <a:srgbClr val="FFFFFF"/>
                </a:solidFill>
              </a:rPr>
              <a:pPr>
                <a:defRPr/>
              </a:pPr>
              <a:t>3/4/2022</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C20BB-B1D6-4B1E-8AB6-B54431E8DB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2888587"/>
      </p:ext>
    </p:extLst>
  </p:cSld>
  <p:clrMapOvr>
    <a:masterClrMapping/>
  </p:clrMapOvr>
  <p:transition spd="med" advClick="0">
    <p:sndAc>
      <p:endSnd/>
    </p:sndAc>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ED5D9F-F9DA-4EAB-8D5E-C23ECDA7E536}" type="slidenum">
              <a:rPr lang="en-US" altLang="en-US"/>
              <a:pPr>
                <a:defRPr/>
              </a:pPr>
              <a:t>‹#›</a:t>
            </a:fld>
            <a:endParaRPr lang="en-US" altLang="en-US"/>
          </a:p>
        </p:txBody>
      </p:sp>
    </p:spTree>
    <p:extLst>
      <p:ext uri="{BB962C8B-B14F-4D97-AF65-F5344CB8AC3E}">
        <p14:creationId xmlns:p14="http://schemas.microsoft.com/office/powerpoint/2010/main" val="195226377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180B60-4B03-46E3-BCD2-69BF43ACC9D0}" type="slidenum">
              <a:rPr lang="en-US" altLang="en-US"/>
              <a:pPr>
                <a:defRPr/>
              </a:pPr>
              <a:t>‹#›</a:t>
            </a:fld>
            <a:endParaRPr lang="en-US" altLang="en-US"/>
          </a:p>
        </p:txBody>
      </p:sp>
    </p:spTree>
    <p:extLst>
      <p:ext uri="{BB962C8B-B14F-4D97-AF65-F5344CB8AC3E}">
        <p14:creationId xmlns:p14="http://schemas.microsoft.com/office/powerpoint/2010/main" val="120346436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E5E270-B6BC-4755-93F5-1DBC57C4C49B}" type="slidenum">
              <a:rPr lang="en-US" altLang="en-US"/>
              <a:pPr>
                <a:defRPr/>
              </a:pPr>
              <a:t>‹#›</a:t>
            </a:fld>
            <a:endParaRPr lang="en-US" altLang="en-US"/>
          </a:p>
        </p:txBody>
      </p:sp>
    </p:spTree>
    <p:extLst>
      <p:ext uri="{BB962C8B-B14F-4D97-AF65-F5344CB8AC3E}">
        <p14:creationId xmlns:p14="http://schemas.microsoft.com/office/powerpoint/2010/main" val="3953817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A175F59C-9CBA-4234-A04D-E8F7EAC3150B}"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41350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3" name="Rectangle 5"/>
          <p:cNvSpPr>
            <a:spLocks noGrp="1" noChangeArrowheads="1"/>
          </p:cNvSpPr>
          <p:nvPr>
            <p:ph type="ftr" sz="quarter" idx="11"/>
          </p:nvPr>
        </p:nvSpPr>
        <p:spPr/>
        <p:txBody>
          <a:bodyPr/>
          <a:lstStyle>
            <a:lvl1pPr>
              <a:defRPr/>
            </a:lvl1pPr>
          </a:lstStyle>
          <a:p>
            <a:pPr>
              <a:defRPr/>
            </a:pPr>
            <a:r>
              <a:rPr lang="en-US" altLang="en-US"/>
              <a:t>	</a:t>
            </a:r>
            <a:fld id="{6B6EF81C-B29E-4CF2-8295-5716218EFB72}" type="slidenum">
              <a:rPr lang="en-US" altLang="en-US"/>
              <a:pPr>
                <a:defRPr/>
              </a:pPr>
              <a:t>‹#›</a:t>
            </a:fld>
            <a:r>
              <a:rPr lang="en-US" altLang="en-US"/>
              <a:t> of 23</a:t>
            </a: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46478039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02"/>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2"/>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C5208A-E2A1-49DF-B46D-4F4A7BE03AA2}" type="slidenum">
              <a:rPr lang="en-US" altLang="en-US"/>
              <a:pPr>
                <a:defRPr/>
              </a:pPr>
              <a:t>‹#›</a:t>
            </a:fld>
            <a:endParaRPr lang="en-US" altLang="en-US"/>
          </a:p>
        </p:txBody>
      </p:sp>
    </p:spTree>
    <p:extLst>
      <p:ext uri="{BB962C8B-B14F-4D97-AF65-F5344CB8AC3E}">
        <p14:creationId xmlns:p14="http://schemas.microsoft.com/office/powerpoint/2010/main" val="189091271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318EF4A-2604-4A7D-A80D-AE73F6CF8854}" type="slidenum">
              <a:rPr lang="en-US" altLang="en-US"/>
              <a:pPr>
                <a:defRPr/>
              </a:pPr>
              <a:t>‹#›</a:t>
            </a:fld>
            <a:endParaRPr lang="en-US" altLang="en-US"/>
          </a:p>
        </p:txBody>
      </p:sp>
    </p:spTree>
    <p:extLst>
      <p:ext uri="{BB962C8B-B14F-4D97-AF65-F5344CB8AC3E}">
        <p14:creationId xmlns:p14="http://schemas.microsoft.com/office/powerpoint/2010/main" val="185799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71B6A83-BCD2-4FFA-9FA8-56B1F04956B3}" type="slidenum">
              <a:rPr lang="en-US" altLang="en-US"/>
              <a:pPr>
                <a:defRPr/>
              </a:pPr>
              <a:t>‹#›</a:t>
            </a:fld>
            <a:endParaRPr lang="en-US" altLang="en-US"/>
          </a:p>
        </p:txBody>
      </p:sp>
    </p:spTree>
    <p:extLst>
      <p:ext uri="{BB962C8B-B14F-4D97-AF65-F5344CB8AC3E}">
        <p14:creationId xmlns:p14="http://schemas.microsoft.com/office/powerpoint/2010/main" val="97678109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5268C88-13E5-4DFE-A184-06FE95934315}" type="slidenum">
              <a:rPr lang="en-US" altLang="en-US"/>
              <a:pPr>
                <a:defRPr/>
              </a:pPr>
              <a:t>‹#›</a:t>
            </a:fld>
            <a:endParaRPr lang="en-US" altLang="en-US"/>
          </a:p>
        </p:txBody>
      </p:sp>
    </p:spTree>
    <p:extLst>
      <p:ext uri="{BB962C8B-B14F-4D97-AF65-F5344CB8AC3E}">
        <p14:creationId xmlns:p14="http://schemas.microsoft.com/office/powerpoint/2010/main" val="176613843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E8ED1F-6523-4E61-ACBB-5B16E1427C73}" type="slidenum">
              <a:rPr lang="en-US" altLang="en-US"/>
              <a:pPr>
                <a:defRPr/>
              </a:pPr>
              <a:t>‹#›</a:t>
            </a:fld>
            <a:endParaRPr lang="en-US" altLang="en-US"/>
          </a:p>
        </p:txBody>
      </p:sp>
    </p:spTree>
    <p:extLst>
      <p:ext uri="{BB962C8B-B14F-4D97-AF65-F5344CB8AC3E}">
        <p14:creationId xmlns:p14="http://schemas.microsoft.com/office/powerpoint/2010/main" val="268300636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9805F0-E2CD-4A17-85C4-539520AFCE3C}" type="slidenum">
              <a:rPr lang="en-US" altLang="en-US"/>
              <a:pPr>
                <a:defRPr/>
              </a:pPr>
              <a:t>‹#›</a:t>
            </a:fld>
            <a:endParaRPr lang="en-US" altLang="en-US"/>
          </a:p>
        </p:txBody>
      </p:sp>
    </p:spTree>
    <p:extLst>
      <p:ext uri="{BB962C8B-B14F-4D97-AF65-F5344CB8AC3E}">
        <p14:creationId xmlns:p14="http://schemas.microsoft.com/office/powerpoint/2010/main" val="233815645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97880A-6CD7-4E52-9E63-D764F9840E8E}" type="slidenum">
              <a:rPr lang="en-US" altLang="en-US"/>
              <a:pPr>
                <a:defRPr/>
              </a:pPr>
              <a:t>‹#›</a:t>
            </a:fld>
            <a:endParaRPr lang="en-US" altLang="en-US"/>
          </a:p>
        </p:txBody>
      </p:sp>
    </p:spTree>
    <p:extLst>
      <p:ext uri="{BB962C8B-B14F-4D97-AF65-F5344CB8AC3E}">
        <p14:creationId xmlns:p14="http://schemas.microsoft.com/office/powerpoint/2010/main" val="83299331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4676"/>
            <a:ext cx="20955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1341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1D6AF4-8B5C-4466-98D0-ED7EE1CEA09E}" type="slidenum">
              <a:rPr lang="en-US" altLang="en-US"/>
              <a:pPr>
                <a:defRPr/>
              </a:pPr>
              <a:t>‹#›</a:t>
            </a:fld>
            <a:endParaRPr lang="en-US" altLang="en-US"/>
          </a:p>
        </p:txBody>
      </p:sp>
    </p:spTree>
    <p:extLst>
      <p:ext uri="{BB962C8B-B14F-4D97-AF65-F5344CB8AC3E}">
        <p14:creationId xmlns:p14="http://schemas.microsoft.com/office/powerpoint/2010/main" val="238271046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2814" y="0"/>
            <a:ext cx="7313612"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26"/>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26"/>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42"/>
          <p:cNvSpPr>
            <a:spLocks noGrp="1" noChangeArrowheads="1"/>
          </p:cNvSpPr>
          <p:nvPr>
            <p:ph type="sldNum" sz="quarter" idx="10"/>
          </p:nvPr>
        </p:nvSpPr>
        <p:spPr/>
        <p:txBody>
          <a:bodyPr/>
          <a:lstStyle>
            <a:lvl1pPr>
              <a:defRPr/>
            </a:lvl1pPr>
          </a:lstStyle>
          <a:p>
            <a:pPr>
              <a:defRPr/>
            </a:pPr>
            <a:fld id="{1A7B9748-E12F-4DE4-9893-8D487414A136}" type="slidenum">
              <a:rPr lang="en-US" altLang="en-US"/>
              <a:pPr>
                <a:defRPr/>
              </a:pPr>
              <a:t>‹#›</a:t>
            </a:fld>
            <a:r>
              <a:rPr lang="en-US" altLang="en-US"/>
              <a:t>  OF 15</a:t>
            </a:r>
          </a:p>
        </p:txBody>
      </p:sp>
      <p:sp>
        <p:nvSpPr>
          <p:cNvPr id="8" name="Rectangle 761"/>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1118346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BFFD28-A54E-4D4C-AC86-FE5A0BDDB561}"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27438-AA8D-4DD8-91F7-FD19C05A48B9}" type="slidenum">
              <a:rPr lang="en-US" smtClean="0"/>
              <a:t>‹#›</a:t>
            </a:fld>
            <a:endParaRPr lang="en-US"/>
          </a:p>
        </p:txBody>
      </p:sp>
    </p:spTree>
    <p:extLst>
      <p:ext uri="{BB962C8B-B14F-4D97-AF65-F5344CB8AC3E}">
        <p14:creationId xmlns:p14="http://schemas.microsoft.com/office/powerpoint/2010/main" val="24512057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6" name="Rectangle 5"/>
          <p:cNvSpPr>
            <a:spLocks noGrp="1" noChangeArrowheads="1"/>
          </p:cNvSpPr>
          <p:nvPr>
            <p:ph type="ftr" sz="quarter" idx="11"/>
          </p:nvPr>
        </p:nvSpPr>
        <p:spPr/>
        <p:txBody>
          <a:bodyPr/>
          <a:lstStyle>
            <a:lvl1pPr>
              <a:defRPr/>
            </a:lvl1pPr>
          </a:lstStyle>
          <a:p>
            <a:pPr>
              <a:defRPr/>
            </a:pPr>
            <a:r>
              <a:rPr lang="en-US" altLang="en-US"/>
              <a:t>	</a:t>
            </a:r>
            <a:fld id="{8630D951-34F2-4718-852D-65D1772661A1}" type="slidenum">
              <a:rPr lang="en-US" altLang="en-US"/>
              <a:pPr>
                <a:defRPr/>
              </a:pPr>
              <a:t>‹#›</a:t>
            </a:fld>
            <a:r>
              <a:rPr lang="en-US" altLang="en-US"/>
              <a:t> of 23</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98955615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BFFD28-A54E-4D4C-AC86-FE5A0BDDB561}"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27438-AA8D-4DD8-91F7-FD19C05A48B9}" type="slidenum">
              <a:rPr lang="en-US" smtClean="0"/>
              <a:t>‹#›</a:t>
            </a:fld>
            <a:endParaRPr lang="en-US"/>
          </a:p>
        </p:txBody>
      </p:sp>
    </p:spTree>
    <p:extLst>
      <p:ext uri="{BB962C8B-B14F-4D97-AF65-F5344CB8AC3E}">
        <p14:creationId xmlns:p14="http://schemas.microsoft.com/office/powerpoint/2010/main" val="7895570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8BFFD28-A54E-4D4C-AC86-FE5A0BDDB561}"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27438-AA8D-4DD8-91F7-FD19C05A48B9}" type="slidenum">
              <a:rPr lang="en-US" smtClean="0"/>
              <a:t>‹#›</a:t>
            </a:fld>
            <a:endParaRPr lang="en-US"/>
          </a:p>
        </p:txBody>
      </p:sp>
    </p:spTree>
    <p:extLst>
      <p:ext uri="{BB962C8B-B14F-4D97-AF65-F5344CB8AC3E}">
        <p14:creationId xmlns:p14="http://schemas.microsoft.com/office/powerpoint/2010/main" val="419687337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BFFD28-A54E-4D4C-AC86-FE5A0BDDB561}"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27438-AA8D-4DD8-91F7-FD19C05A48B9}" type="slidenum">
              <a:rPr lang="en-US" smtClean="0"/>
              <a:t>‹#›</a:t>
            </a:fld>
            <a:endParaRPr lang="en-US"/>
          </a:p>
        </p:txBody>
      </p:sp>
    </p:spTree>
    <p:extLst>
      <p:ext uri="{BB962C8B-B14F-4D97-AF65-F5344CB8AC3E}">
        <p14:creationId xmlns:p14="http://schemas.microsoft.com/office/powerpoint/2010/main" val="274269645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BFFD28-A54E-4D4C-AC86-FE5A0BDDB561}" type="datetimeFigureOut">
              <a:rPr lang="en-US" smtClean="0"/>
              <a:t>3/4/2022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E27438-AA8D-4DD8-91F7-FD19C05A48B9}" type="slidenum">
              <a:rPr lang="en-US" smtClean="0"/>
              <a:t>‹#›</a:t>
            </a:fld>
            <a:endParaRPr lang="en-US"/>
          </a:p>
        </p:txBody>
      </p:sp>
    </p:spTree>
    <p:extLst>
      <p:ext uri="{BB962C8B-B14F-4D97-AF65-F5344CB8AC3E}">
        <p14:creationId xmlns:p14="http://schemas.microsoft.com/office/powerpoint/2010/main" val="14583038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BFFD28-A54E-4D4C-AC86-FE5A0BDDB561}" type="datetimeFigureOut">
              <a:rPr lang="en-US" smtClean="0"/>
              <a:t>3/4/2022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E27438-AA8D-4DD8-91F7-FD19C05A48B9}" type="slidenum">
              <a:rPr lang="en-US" smtClean="0"/>
              <a:t>‹#›</a:t>
            </a:fld>
            <a:endParaRPr lang="en-US"/>
          </a:p>
        </p:txBody>
      </p:sp>
    </p:spTree>
    <p:extLst>
      <p:ext uri="{BB962C8B-B14F-4D97-AF65-F5344CB8AC3E}">
        <p14:creationId xmlns:p14="http://schemas.microsoft.com/office/powerpoint/2010/main" val="351520917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BFFD28-A54E-4D4C-AC86-FE5A0BDDB561}" type="datetimeFigureOut">
              <a:rPr lang="en-US" smtClean="0"/>
              <a:t>3/4/2022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E27438-AA8D-4DD8-91F7-FD19C05A48B9}" type="slidenum">
              <a:rPr lang="en-US" smtClean="0"/>
              <a:t>‹#›</a:t>
            </a:fld>
            <a:endParaRPr lang="en-US"/>
          </a:p>
        </p:txBody>
      </p:sp>
    </p:spTree>
    <p:extLst>
      <p:ext uri="{BB962C8B-B14F-4D97-AF65-F5344CB8AC3E}">
        <p14:creationId xmlns:p14="http://schemas.microsoft.com/office/powerpoint/2010/main" val="123701291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D8BFFD28-A54E-4D4C-AC86-FE5A0BDDB561}"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27438-AA8D-4DD8-91F7-FD19C05A48B9}" type="slidenum">
              <a:rPr lang="en-US" smtClean="0"/>
              <a:t>‹#›</a:t>
            </a:fld>
            <a:endParaRPr lang="en-US"/>
          </a:p>
        </p:txBody>
      </p:sp>
    </p:spTree>
    <p:extLst>
      <p:ext uri="{BB962C8B-B14F-4D97-AF65-F5344CB8AC3E}">
        <p14:creationId xmlns:p14="http://schemas.microsoft.com/office/powerpoint/2010/main" val="325675040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D8BFFD28-A54E-4D4C-AC86-FE5A0BDDB561}"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27438-AA8D-4DD8-91F7-FD19C05A48B9}" type="slidenum">
              <a:rPr lang="en-US" smtClean="0"/>
              <a:t>‹#›</a:t>
            </a:fld>
            <a:endParaRPr lang="en-US"/>
          </a:p>
        </p:txBody>
      </p:sp>
    </p:spTree>
    <p:extLst>
      <p:ext uri="{BB962C8B-B14F-4D97-AF65-F5344CB8AC3E}">
        <p14:creationId xmlns:p14="http://schemas.microsoft.com/office/powerpoint/2010/main" val="47149015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BFFD28-A54E-4D4C-AC86-FE5A0BDDB561}"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27438-AA8D-4DD8-91F7-FD19C05A48B9}" type="slidenum">
              <a:rPr lang="en-US" smtClean="0"/>
              <a:t>‹#›</a:t>
            </a:fld>
            <a:endParaRPr lang="en-US"/>
          </a:p>
        </p:txBody>
      </p:sp>
    </p:spTree>
    <p:extLst>
      <p:ext uri="{BB962C8B-B14F-4D97-AF65-F5344CB8AC3E}">
        <p14:creationId xmlns:p14="http://schemas.microsoft.com/office/powerpoint/2010/main" val="297864249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BFFD28-A54E-4D4C-AC86-FE5A0BDDB561}"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27438-AA8D-4DD8-91F7-FD19C05A48B9}" type="slidenum">
              <a:rPr lang="en-US" smtClean="0"/>
              <a:t>‹#›</a:t>
            </a:fld>
            <a:endParaRPr lang="en-US"/>
          </a:p>
        </p:txBody>
      </p:sp>
    </p:spTree>
    <p:extLst>
      <p:ext uri="{BB962C8B-B14F-4D97-AF65-F5344CB8AC3E}">
        <p14:creationId xmlns:p14="http://schemas.microsoft.com/office/powerpoint/2010/main" val="30135506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6" name="Rectangle 5"/>
          <p:cNvSpPr>
            <a:spLocks noGrp="1" noChangeArrowheads="1"/>
          </p:cNvSpPr>
          <p:nvPr>
            <p:ph type="ftr" sz="quarter" idx="11"/>
          </p:nvPr>
        </p:nvSpPr>
        <p:spPr/>
        <p:txBody>
          <a:bodyPr/>
          <a:lstStyle>
            <a:lvl1pPr>
              <a:defRPr/>
            </a:lvl1pPr>
          </a:lstStyle>
          <a:p>
            <a:pPr>
              <a:defRPr/>
            </a:pPr>
            <a:r>
              <a:rPr lang="en-US" altLang="en-US"/>
              <a:t>	</a:t>
            </a:r>
            <a:fld id="{434B6DFC-DFCD-478B-96BE-48779DA74CCA}" type="slidenum">
              <a:rPr lang="en-US" altLang="en-US"/>
              <a:pPr>
                <a:defRPr/>
              </a:pPr>
              <a:t>‹#›</a:t>
            </a:fld>
            <a:r>
              <a:rPr lang="en-US" altLang="en-US"/>
              <a:t> of 23</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77531173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0833317"/>
      </p:ext>
    </p:extLst>
  </p:cSld>
  <p:clrMapOvr>
    <a:masterClrMapping/>
  </p:clrMapOvr>
  <p:hf hdr="0" dt="0"/>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45B14A8-72AD-4B33-8F5F-77378A380B9C}"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75EF7F-F8BA-4738-89CD-A97909FC6BBE}" type="slidenum">
              <a:rPr lang="en-US" dirty="0"/>
              <a:pPr/>
              <a:t>‹#›</a:t>
            </a:fld>
            <a:endParaRPr lang="en-US" dirty="0"/>
          </a:p>
        </p:txBody>
      </p:sp>
    </p:spTree>
    <p:extLst>
      <p:ext uri="{BB962C8B-B14F-4D97-AF65-F5344CB8AC3E}">
        <p14:creationId xmlns:p14="http://schemas.microsoft.com/office/powerpoint/2010/main" val="213861068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5749232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7"/>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9685334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pPr/>
              <a:t>3/4/2022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3021235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pPr/>
              <a:t>3/4/2022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4671667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3/4/2022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
        <p:nvSpPr>
          <p:cNvPr id="10" name="Rectangle 9"/>
          <p:cNvSpPr/>
          <p:nvPr userDrawn="1"/>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71" y="87181"/>
            <a:ext cx="2063336" cy="915354"/>
          </a:xfrm>
          <a:prstGeom prst="rect">
            <a:avLst/>
          </a:prstGeom>
        </p:spPr>
      </p:pic>
    </p:spTree>
    <p:extLst>
      <p:ext uri="{BB962C8B-B14F-4D97-AF65-F5344CB8AC3E}">
        <p14:creationId xmlns:p14="http://schemas.microsoft.com/office/powerpoint/2010/main" val="253805744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fld id="{96DFF08F-DC6B-4601-B491-B0F83F6DD2DA}" type="datetimeFigureOut">
              <a:rPr lang="en-US" dirty="0"/>
              <a:pPr/>
              <a:t>3/4/2022</a:t>
            </a:fld>
            <a:endParaRPr lang="en-US" dirty="0"/>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endParaRPr lang="en-US" dirty="0">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solidFill>
                  <a:srgbClr val="344068"/>
                </a:solidFill>
              </a:rPr>
              <a:pPr/>
              <a:t>‹#›</a:t>
            </a:fld>
            <a:endParaRPr lang="en-US" dirty="0">
              <a:solidFill>
                <a:srgbClr val="344068"/>
              </a:solidFill>
            </a:endParaRPr>
          </a:p>
        </p:txBody>
      </p:sp>
    </p:spTree>
    <p:extLst>
      <p:ext uri="{BB962C8B-B14F-4D97-AF65-F5344CB8AC3E}">
        <p14:creationId xmlns:p14="http://schemas.microsoft.com/office/powerpoint/2010/main" val="48860916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27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12376260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70387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01F7D4BA-2EBA-4B3C-A101-2F1CFF12E677}"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96416425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9936725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3BBE7D6-B5EF-458E-9EE2-606AF3212476}" type="datetime1">
              <a:rPr lang="en-US"/>
              <a:pPr/>
              <a:t>3/4/2022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FOUO</a:t>
            </a:r>
          </a:p>
        </p:txBody>
      </p:sp>
      <p:sp>
        <p:nvSpPr>
          <p:cNvPr id="6" name="Slide Number Placeholder 5"/>
          <p:cNvSpPr>
            <a:spLocks noGrp="1"/>
          </p:cNvSpPr>
          <p:nvPr>
            <p:ph type="sldNum" sz="quarter" idx="12"/>
          </p:nvPr>
        </p:nvSpPr>
        <p:spPr/>
        <p:txBody>
          <a:bodyPr/>
          <a:lstStyle>
            <a:lvl1pPr>
              <a:defRPr/>
            </a:lvl1pPr>
          </a:lstStyle>
          <a:p>
            <a:fld id="{7321E8BC-AF48-4018-8C2B-BF1E209F1A9D}" type="slidenum">
              <a:rPr lang="en-US"/>
              <a:pPr/>
              <a:t>‹#›</a:t>
            </a:fld>
            <a:endParaRPr lang="en-US"/>
          </a:p>
        </p:txBody>
      </p:sp>
    </p:spTree>
    <p:extLst>
      <p:ext uri="{BB962C8B-B14F-4D97-AF65-F5344CB8AC3E}">
        <p14:creationId xmlns:p14="http://schemas.microsoft.com/office/powerpoint/2010/main" val="395866873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7D0568DC-C7BA-491F-A00C-19A1A4059773}" type="datetime1">
              <a:rPr lang="en-US"/>
              <a:pPr/>
              <a:t>3/4/2022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FOUO</a:t>
            </a:r>
          </a:p>
        </p:txBody>
      </p:sp>
      <p:sp>
        <p:nvSpPr>
          <p:cNvPr id="6" name="Slide Number Placeholder 5"/>
          <p:cNvSpPr>
            <a:spLocks noGrp="1"/>
          </p:cNvSpPr>
          <p:nvPr>
            <p:ph type="sldNum" sz="quarter" idx="12"/>
          </p:nvPr>
        </p:nvSpPr>
        <p:spPr/>
        <p:txBody>
          <a:bodyPr/>
          <a:lstStyle>
            <a:lvl1pPr>
              <a:defRPr/>
            </a:lvl1pPr>
          </a:lstStyle>
          <a:p>
            <a:fld id="{5283738A-7594-4B09-B7D7-5D5A4E22E73D}" type="slidenum">
              <a:rPr lang="en-US"/>
              <a:pPr/>
              <a:t>‹#›</a:t>
            </a:fld>
            <a:endParaRPr lang="en-US"/>
          </a:p>
        </p:txBody>
      </p:sp>
    </p:spTree>
    <p:extLst>
      <p:ext uri="{BB962C8B-B14F-4D97-AF65-F5344CB8AC3E}">
        <p14:creationId xmlns:p14="http://schemas.microsoft.com/office/powerpoint/2010/main" val="420295412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fld id="{29EF7336-C571-44A2-84B1-09FC85CB9DD2}" type="datetime1">
              <a:rPr lang="en-US"/>
              <a:pPr/>
              <a:t>3/4/2022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FOUO</a:t>
            </a:r>
          </a:p>
        </p:txBody>
      </p:sp>
      <p:sp>
        <p:nvSpPr>
          <p:cNvPr id="6" name="Slide Number Placeholder 5"/>
          <p:cNvSpPr>
            <a:spLocks noGrp="1"/>
          </p:cNvSpPr>
          <p:nvPr>
            <p:ph type="sldNum" sz="quarter" idx="12"/>
          </p:nvPr>
        </p:nvSpPr>
        <p:spPr/>
        <p:txBody>
          <a:bodyPr/>
          <a:lstStyle>
            <a:lvl1pPr>
              <a:defRPr/>
            </a:lvl1pPr>
          </a:lstStyle>
          <a:p>
            <a:fld id="{EDF97BA1-8164-4348-9E04-FA51BFB26F33}" type="slidenum">
              <a:rPr lang="en-US"/>
              <a:pPr/>
              <a:t>‹#›</a:t>
            </a:fld>
            <a:endParaRPr lang="en-US"/>
          </a:p>
        </p:txBody>
      </p:sp>
    </p:spTree>
    <p:extLst>
      <p:ext uri="{BB962C8B-B14F-4D97-AF65-F5344CB8AC3E}">
        <p14:creationId xmlns:p14="http://schemas.microsoft.com/office/powerpoint/2010/main" val="173287709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CC6776F7-1AD9-4093-8588-F50EA5805765}" type="datetime1">
              <a:rPr lang="en-US"/>
              <a:pPr/>
              <a:t>3/4/2022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FOUO</a:t>
            </a:r>
          </a:p>
        </p:txBody>
      </p:sp>
      <p:sp>
        <p:nvSpPr>
          <p:cNvPr id="7" name="Slide Number Placeholder 5"/>
          <p:cNvSpPr>
            <a:spLocks noGrp="1"/>
          </p:cNvSpPr>
          <p:nvPr>
            <p:ph type="sldNum" sz="quarter" idx="12"/>
          </p:nvPr>
        </p:nvSpPr>
        <p:spPr/>
        <p:txBody>
          <a:bodyPr/>
          <a:lstStyle>
            <a:lvl1pPr>
              <a:defRPr/>
            </a:lvl1pPr>
          </a:lstStyle>
          <a:p>
            <a:fld id="{5ADBC0D2-1408-4A9A-9633-924A4A44BD98}" type="slidenum">
              <a:rPr lang="en-US"/>
              <a:pPr/>
              <a:t>‹#›</a:t>
            </a:fld>
            <a:endParaRPr lang="en-US"/>
          </a:p>
        </p:txBody>
      </p:sp>
    </p:spTree>
    <p:extLst>
      <p:ext uri="{BB962C8B-B14F-4D97-AF65-F5344CB8AC3E}">
        <p14:creationId xmlns:p14="http://schemas.microsoft.com/office/powerpoint/2010/main" val="322420362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46157C3C-196D-4F37-A0AA-EE439CA68DE6}" type="datetime1">
              <a:rPr lang="en-US"/>
              <a:pPr/>
              <a:t>3/4/2022</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FOUO</a:t>
            </a:r>
          </a:p>
        </p:txBody>
      </p:sp>
      <p:sp>
        <p:nvSpPr>
          <p:cNvPr id="9" name="Slide Number Placeholder 5"/>
          <p:cNvSpPr>
            <a:spLocks noGrp="1"/>
          </p:cNvSpPr>
          <p:nvPr>
            <p:ph type="sldNum" sz="quarter" idx="12"/>
          </p:nvPr>
        </p:nvSpPr>
        <p:spPr/>
        <p:txBody>
          <a:bodyPr/>
          <a:lstStyle>
            <a:lvl1pPr>
              <a:defRPr/>
            </a:lvl1pPr>
          </a:lstStyle>
          <a:p>
            <a:fld id="{CC06E5AB-FDBE-41A9-A73F-AE5CB121A476}" type="slidenum">
              <a:rPr lang="en-US"/>
              <a:pPr/>
              <a:t>‹#›</a:t>
            </a:fld>
            <a:endParaRPr lang="en-US"/>
          </a:p>
        </p:txBody>
      </p:sp>
    </p:spTree>
    <p:extLst>
      <p:ext uri="{BB962C8B-B14F-4D97-AF65-F5344CB8AC3E}">
        <p14:creationId xmlns:p14="http://schemas.microsoft.com/office/powerpoint/2010/main" val="111355861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E555404-3998-453C-94FD-07DF9DEE2D31}" type="datetime1">
              <a:rPr lang="en-US"/>
              <a:pPr/>
              <a:t>3/4/2022</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FOUO</a:t>
            </a:r>
          </a:p>
        </p:txBody>
      </p:sp>
      <p:sp>
        <p:nvSpPr>
          <p:cNvPr id="5" name="Slide Number Placeholder 5"/>
          <p:cNvSpPr>
            <a:spLocks noGrp="1"/>
          </p:cNvSpPr>
          <p:nvPr>
            <p:ph type="sldNum" sz="quarter" idx="12"/>
          </p:nvPr>
        </p:nvSpPr>
        <p:spPr/>
        <p:txBody>
          <a:bodyPr/>
          <a:lstStyle>
            <a:lvl1pPr>
              <a:defRPr/>
            </a:lvl1pPr>
          </a:lstStyle>
          <a:p>
            <a:fld id="{05640EA2-CCEA-4B78-A077-6A875B8B4AF8}" type="slidenum">
              <a:rPr lang="en-US"/>
              <a:pPr/>
              <a:t>‹#›</a:t>
            </a:fld>
            <a:endParaRPr lang="en-US"/>
          </a:p>
        </p:txBody>
      </p:sp>
    </p:spTree>
    <p:extLst>
      <p:ext uri="{BB962C8B-B14F-4D97-AF65-F5344CB8AC3E}">
        <p14:creationId xmlns:p14="http://schemas.microsoft.com/office/powerpoint/2010/main" val="24087632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FFBFD88-E2F2-48A9-807F-24C1BDE77784}" type="datetime1">
              <a:rPr lang="en-US"/>
              <a:pPr/>
              <a:t>3/4/2022</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FOUO</a:t>
            </a:r>
          </a:p>
        </p:txBody>
      </p:sp>
      <p:sp>
        <p:nvSpPr>
          <p:cNvPr id="4" name="Slide Number Placeholder 5"/>
          <p:cNvSpPr>
            <a:spLocks noGrp="1"/>
          </p:cNvSpPr>
          <p:nvPr>
            <p:ph type="sldNum" sz="quarter" idx="12"/>
          </p:nvPr>
        </p:nvSpPr>
        <p:spPr/>
        <p:txBody>
          <a:bodyPr/>
          <a:lstStyle>
            <a:lvl1pPr>
              <a:defRPr/>
            </a:lvl1pPr>
          </a:lstStyle>
          <a:p>
            <a:fld id="{2F947E40-2E7F-498C-8F9A-7D2AF767EE23}" type="slidenum">
              <a:rPr lang="en-US"/>
              <a:pPr/>
              <a:t>‹#›</a:t>
            </a:fld>
            <a:endParaRPr lang="en-US"/>
          </a:p>
        </p:txBody>
      </p:sp>
    </p:spTree>
    <p:extLst>
      <p:ext uri="{BB962C8B-B14F-4D97-AF65-F5344CB8AC3E}">
        <p14:creationId xmlns:p14="http://schemas.microsoft.com/office/powerpoint/2010/main" val="26234824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870D280-A6A6-4338-86FD-F440B9477C65}" type="datetime1">
              <a:rPr lang="en-US"/>
              <a:pPr/>
              <a:t>3/4/2022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FOUO</a:t>
            </a:r>
          </a:p>
        </p:txBody>
      </p:sp>
      <p:sp>
        <p:nvSpPr>
          <p:cNvPr id="7" name="Slide Number Placeholder 5"/>
          <p:cNvSpPr>
            <a:spLocks noGrp="1"/>
          </p:cNvSpPr>
          <p:nvPr>
            <p:ph type="sldNum" sz="quarter" idx="12"/>
          </p:nvPr>
        </p:nvSpPr>
        <p:spPr/>
        <p:txBody>
          <a:bodyPr/>
          <a:lstStyle>
            <a:lvl1pPr>
              <a:defRPr/>
            </a:lvl1pPr>
          </a:lstStyle>
          <a:p>
            <a:fld id="{AF92443F-8774-4CB2-8C9D-23164C0A37DC}" type="slidenum">
              <a:rPr lang="en-US"/>
              <a:pPr/>
              <a:t>‹#›</a:t>
            </a:fld>
            <a:endParaRPr lang="en-US"/>
          </a:p>
        </p:txBody>
      </p:sp>
    </p:spTree>
    <p:extLst>
      <p:ext uri="{BB962C8B-B14F-4D97-AF65-F5344CB8AC3E}">
        <p14:creationId xmlns:p14="http://schemas.microsoft.com/office/powerpoint/2010/main" val="235733929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F2A060B-4562-4156-8D34-38A57E2CC63C}" type="datetime1">
              <a:rPr lang="en-US"/>
              <a:pPr/>
              <a:t>3/4/2022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FOUO</a:t>
            </a:r>
          </a:p>
        </p:txBody>
      </p:sp>
      <p:sp>
        <p:nvSpPr>
          <p:cNvPr id="7" name="Slide Number Placeholder 5"/>
          <p:cNvSpPr>
            <a:spLocks noGrp="1"/>
          </p:cNvSpPr>
          <p:nvPr>
            <p:ph type="sldNum" sz="quarter" idx="12"/>
          </p:nvPr>
        </p:nvSpPr>
        <p:spPr/>
        <p:txBody>
          <a:bodyPr/>
          <a:lstStyle>
            <a:lvl1pPr>
              <a:defRPr/>
            </a:lvl1pPr>
          </a:lstStyle>
          <a:p>
            <a:fld id="{80555256-BC8F-4FB3-8CA6-B912ECFE7FE5}" type="slidenum">
              <a:rPr lang="en-US"/>
              <a:pPr/>
              <a:t>‹#›</a:t>
            </a:fld>
            <a:endParaRPr lang="en-US"/>
          </a:p>
        </p:txBody>
      </p:sp>
    </p:spTree>
    <p:extLst>
      <p:ext uri="{BB962C8B-B14F-4D97-AF65-F5344CB8AC3E}">
        <p14:creationId xmlns:p14="http://schemas.microsoft.com/office/powerpoint/2010/main" val="42214047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2"/>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72137FE8-6B18-4D82-9BB3-1168AD5FBD0D}"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9885693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6ABF76C-2D71-4CE2-98D9-22817B771834}" type="datetime1">
              <a:rPr lang="en-US"/>
              <a:pPr/>
              <a:t>3/4/2022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FOUO</a:t>
            </a:r>
          </a:p>
        </p:txBody>
      </p:sp>
      <p:sp>
        <p:nvSpPr>
          <p:cNvPr id="6" name="Slide Number Placeholder 5"/>
          <p:cNvSpPr>
            <a:spLocks noGrp="1"/>
          </p:cNvSpPr>
          <p:nvPr>
            <p:ph type="sldNum" sz="quarter" idx="12"/>
          </p:nvPr>
        </p:nvSpPr>
        <p:spPr/>
        <p:txBody>
          <a:bodyPr/>
          <a:lstStyle>
            <a:lvl1pPr>
              <a:defRPr/>
            </a:lvl1pPr>
          </a:lstStyle>
          <a:p>
            <a:fld id="{002E7CC6-7447-412B-81AC-2881D5ECD42F}" type="slidenum">
              <a:rPr lang="en-US"/>
              <a:pPr/>
              <a:t>‹#›</a:t>
            </a:fld>
            <a:endParaRPr lang="en-US"/>
          </a:p>
        </p:txBody>
      </p:sp>
    </p:spTree>
    <p:extLst>
      <p:ext uri="{BB962C8B-B14F-4D97-AF65-F5344CB8AC3E}">
        <p14:creationId xmlns:p14="http://schemas.microsoft.com/office/powerpoint/2010/main" val="261179991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5805D3E-CA6C-4943-839A-45AAE60319E1}" type="datetime1">
              <a:rPr lang="en-US"/>
              <a:pPr/>
              <a:t>3/4/2022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FOUO</a:t>
            </a:r>
          </a:p>
        </p:txBody>
      </p:sp>
      <p:sp>
        <p:nvSpPr>
          <p:cNvPr id="6" name="Slide Number Placeholder 5"/>
          <p:cNvSpPr>
            <a:spLocks noGrp="1"/>
          </p:cNvSpPr>
          <p:nvPr>
            <p:ph type="sldNum" sz="quarter" idx="12"/>
          </p:nvPr>
        </p:nvSpPr>
        <p:spPr/>
        <p:txBody>
          <a:bodyPr/>
          <a:lstStyle>
            <a:lvl1pPr>
              <a:defRPr/>
            </a:lvl1pPr>
          </a:lstStyle>
          <a:p>
            <a:fld id="{4BB2199F-F601-46CC-9601-51F9472B93EB}" type="slidenum">
              <a:rPr lang="en-US"/>
              <a:pPr/>
              <a:t>‹#›</a:t>
            </a:fld>
            <a:endParaRPr lang="en-US"/>
          </a:p>
        </p:txBody>
      </p:sp>
    </p:spTree>
    <p:extLst>
      <p:ext uri="{BB962C8B-B14F-4D97-AF65-F5344CB8AC3E}">
        <p14:creationId xmlns:p14="http://schemas.microsoft.com/office/powerpoint/2010/main" val="69673002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77" name="Slide Number"/>
          <p:cNvSpPr txBox="1">
            <a:spLocks noGrp="1"/>
          </p:cNvSpPr>
          <p:nvPr>
            <p:ph type="sldNum" sz="quarter" idx="2"/>
          </p:nvPr>
        </p:nvSpPr>
        <p:spPr>
          <a:xfrm>
            <a:off x="8955104" y="6642100"/>
            <a:ext cx="188898" cy="165148"/>
          </a:xfrm>
          <a:prstGeom prst="rect">
            <a:avLst/>
          </a:prstGeom>
        </p:spPr>
        <p:txBody>
          <a:bodyPr anchor="t"/>
          <a:lstStyle/>
          <a:p>
            <a:fld id="{86CB4B4D-7CA3-9044-876B-883B54F8677D}" type="slidenum">
              <a:t>‹#›</a:t>
            </a:fld>
            <a:endParaRPr/>
          </a:p>
        </p:txBody>
      </p:sp>
      <p:pic>
        <p:nvPicPr>
          <p:cNvPr id="79" name="Picture 17" descr="Picture 17"/>
          <p:cNvPicPr>
            <a:picLocks noChangeAspect="1"/>
          </p:cNvPicPr>
          <p:nvPr/>
        </p:nvPicPr>
        <p:blipFill>
          <a:blip r:embed="rId2">
            <a:extLst/>
          </a:blip>
          <a:stretch>
            <a:fillRect/>
          </a:stretch>
        </p:blipFill>
        <p:spPr>
          <a:xfrm>
            <a:off x="4" y="-25"/>
            <a:ext cx="456678" cy="640209"/>
          </a:xfrm>
          <a:prstGeom prst="rect">
            <a:avLst/>
          </a:prstGeom>
          <a:ln w="12700">
            <a:miter lim="400000"/>
          </a:ln>
        </p:spPr>
      </p:pic>
      <p:grpSp>
        <p:nvGrpSpPr>
          <p:cNvPr id="82" name="Group 8"/>
          <p:cNvGrpSpPr/>
          <p:nvPr/>
        </p:nvGrpSpPr>
        <p:grpSpPr>
          <a:xfrm>
            <a:off x="-1" y="633007"/>
            <a:ext cx="9144001" cy="137463"/>
            <a:chOff x="0" y="0"/>
            <a:chExt cx="9144000" cy="137461"/>
          </a:xfrm>
        </p:grpSpPr>
        <p:sp>
          <p:nvSpPr>
            <p:cNvPr id="80" name="Rectangle 9"/>
            <p:cNvSpPr/>
            <p:nvPr/>
          </p:nvSpPr>
          <p:spPr>
            <a:xfrm>
              <a:off x="-1" y="0"/>
              <a:ext cx="9144001" cy="68731"/>
            </a:xfrm>
            <a:prstGeom prst="rect">
              <a:avLst/>
            </a:prstGeom>
            <a:solidFill>
              <a:srgbClr val="C00000"/>
            </a:solidFill>
            <a:ln w="9525" cap="flat">
              <a:solidFill>
                <a:srgbClr val="000000"/>
              </a:solidFill>
              <a:prstDash val="solid"/>
              <a:miter lim="800000"/>
            </a:ln>
            <a:effectLst/>
          </p:spPr>
          <p:txBody>
            <a:bodyPr wrap="square" lIns="45719" tIns="45719" rIns="45719" bIns="45719" numCol="1" anchor="ctr">
              <a:noAutofit/>
            </a:bodyPr>
            <a:lstStyle/>
            <a:p>
              <a:pPr>
                <a:defRPr sz="1300"/>
              </a:pPr>
              <a:endParaRPr sz="975"/>
            </a:p>
          </p:txBody>
        </p:sp>
        <p:sp>
          <p:nvSpPr>
            <p:cNvPr id="81" name="Rectangle 10"/>
            <p:cNvSpPr/>
            <p:nvPr/>
          </p:nvSpPr>
          <p:spPr>
            <a:xfrm>
              <a:off x="-1" y="68730"/>
              <a:ext cx="9144001" cy="68732"/>
            </a:xfrm>
            <a:prstGeom prst="rect">
              <a:avLst/>
            </a:prstGeom>
            <a:solidFill>
              <a:srgbClr val="000000"/>
            </a:solidFill>
            <a:ln w="9525" cap="flat">
              <a:solidFill>
                <a:srgbClr val="000000"/>
              </a:solidFill>
              <a:prstDash val="solid"/>
              <a:miter lim="800000"/>
            </a:ln>
            <a:effectLst/>
          </p:spPr>
          <p:txBody>
            <a:bodyPr wrap="square" lIns="45719" tIns="45719" rIns="45719" bIns="45719" numCol="1" anchor="ctr">
              <a:noAutofit/>
            </a:bodyPr>
            <a:lstStyle/>
            <a:p>
              <a:pPr>
                <a:defRPr sz="1300"/>
              </a:pPr>
              <a:endParaRPr sz="975"/>
            </a:p>
          </p:txBody>
        </p:sp>
      </p:grpSp>
      <p:sp>
        <p:nvSpPr>
          <p:cNvPr id="83" name="Text Box 28"/>
          <p:cNvSpPr txBox="1"/>
          <p:nvPr/>
        </p:nvSpPr>
        <p:spPr>
          <a:xfrm>
            <a:off x="2833373" y="-9524"/>
            <a:ext cx="1399225" cy="1731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lgn="r">
              <a:defRPr sz="700" b="1">
                <a:solidFill>
                  <a:srgbClr val="00CC00"/>
                </a:solidFill>
              </a:defRPr>
            </a:lvl1pPr>
          </a:lstStyle>
          <a:p>
            <a:r>
              <a:rPr sz="525"/>
              <a:t> UNCLASS/FOUO</a:t>
            </a:r>
          </a:p>
        </p:txBody>
      </p:sp>
      <p:grpSp>
        <p:nvGrpSpPr>
          <p:cNvPr id="86" name="Rectangle 32"/>
          <p:cNvGrpSpPr/>
          <p:nvPr/>
        </p:nvGrpSpPr>
        <p:grpSpPr>
          <a:xfrm>
            <a:off x="454031" y="12"/>
            <a:ext cx="8689971" cy="639767"/>
            <a:chOff x="-1" y="-1"/>
            <a:chExt cx="8689970" cy="639765"/>
          </a:xfrm>
        </p:grpSpPr>
        <p:sp>
          <p:nvSpPr>
            <p:cNvPr id="84" name="Rectangle"/>
            <p:cNvSpPr/>
            <p:nvPr/>
          </p:nvSpPr>
          <p:spPr>
            <a:xfrm>
              <a:off x="-1" y="-1"/>
              <a:ext cx="8689970" cy="639765"/>
            </a:xfrm>
            <a:prstGeom prst="rect">
              <a:avLst/>
            </a:prstGeom>
            <a:solidFill>
              <a:srgbClr val="000000"/>
            </a:solidFill>
            <a:ln w="12700" cap="flat">
              <a:noFill/>
              <a:miter lim="400000"/>
            </a:ln>
            <a:effectLst/>
          </p:spPr>
          <p:txBody>
            <a:bodyPr wrap="square" lIns="45719" tIns="45719" rIns="45719" bIns="45719" numCol="1" anchor="ctr">
              <a:noAutofit/>
            </a:bodyPr>
            <a:lstStyle/>
            <a:p>
              <a:pPr>
                <a:defRPr sz="1400" b="1">
                  <a:solidFill>
                    <a:srgbClr val="969696"/>
                  </a:solidFill>
                  <a:latin typeface="Arial"/>
                  <a:ea typeface="Arial"/>
                  <a:cs typeface="Arial"/>
                  <a:sym typeface="Arial"/>
                </a:defRPr>
              </a:pPr>
              <a:endParaRPr sz="1050"/>
            </a:p>
          </p:txBody>
        </p:sp>
        <p:sp>
          <p:nvSpPr>
            <p:cNvPr id="85" name="ARMY MEDICINE:…"/>
            <p:cNvSpPr txBox="1"/>
            <p:nvPr/>
          </p:nvSpPr>
          <p:spPr>
            <a:xfrm>
              <a:off x="33277" y="101613"/>
              <a:ext cx="2979865" cy="4365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279" tIns="33279" rIns="33279" bIns="33279" numCol="1" anchor="ctr">
              <a:spAutoFit/>
            </a:bodyPr>
            <a:lstStyle/>
            <a:p>
              <a:pPr>
                <a:defRPr b="1">
                  <a:solidFill>
                    <a:schemeClr val="accent3">
                      <a:lumOff val="44000"/>
                    </a:schemeClr>
                  </a:solidFill>
                  <a:latin typeface="Arial"/>
                  <a:ea typeface="Arial"/>
                  <a:cs typeface="Arial"/>
                  <a:sym typeface="Arial"/>
                </a:defRPr>
              </a:pPr>
              <a:r>
                <a:rPr sz="1350"/>
                <a:t>ARMY MEDICINE:</a:t>
              </a:r>
            </a:p>
            <a:p>
              <a:pPr>
                <a:defRPr sz="1400" b="1">
                  <a:solidFill>
                    <a:srgbClr val="969696"/>
                  </a:solidFill>
                  <a:latin typeface="Arial"/>
                  <a:ea typeface="Arial"/>
                  <a:cs typeface="Arial"/>
                  <a:sym typeface="Arial"/>
                </a:defRPr>
              </a:pPr>
              <a:r>
                <a:rPr sz="1050"/>
                <a:t>Conserving the Fighting Strength Since 1775!</a:t>
              </a:r>
            </a:p>
          </p:txBody>
        </p:sp>
      </p:grpSp>
      <p:sp>
        <p:nvSpPr>
          <p:cNvPr id="87" name="Rectangle 20"/>
          <p:cNvSpPr txBox="1"/>
          <p:nvPr/>
        </p:nvSpPr>
        <p:spPr>
          <a:xfrm>
            <a:off x="45721" y="6669345"/>
            <a:ext cx="1342032" cy="161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lvl1pPr defTabSz="914390">
              <a:defRPr sz="600" b="1">
                <a:latin typeface="Arial"/>
                <a:ea typeface="Arial"/>
                <a:cs typeface="Arial"/>
                <a:sym typeface="Arial"/>
              </a:defRPr>
            </a:lvl1pPr>
          </a:lstStyle>
          <a:p>
            <a:r>
              <a:rPr lang="en-US" sz="450" dirty="0" smtClean="0"/>
              <a:t>Jeffrey</a:t>
            </a:r>
            <a:r>
              <a:rPr lang="en-US" sz="450" baseline="0" dirty="0" smtClean="0"/>
              <a:t> A. Hayworth</a:t>
            </a:r>
            <a:r>
              <a:rPr sz="450" dirty="0" smtClean="0"/>
              <a:t> </a:t>
            </a:r>
            <a:r>
              <a:rPr sz="450" dirty="0"/>
              <a:t>//  </a:t>
            </a:r>
            <a:r>
              <a:rPr lang="en-US" sz="450" dirty="0" smtClean="0"/>
              <a:t>HCBO</a:t>
            </a:r>
            <a:r>
              <a:rPr sz="450" dirty="0" smtClean="0"/>
              <a:t> </a:t>
            </a:r>
            <a:r>
              <a:rPr sz="450" dirty="0"/>
              <a:t>//  v1 //  </a:t>
            </a:r>
            <a:r>
              <a:rPr lang="en-US" sz="450" dirty="0" smtClean="0"/>
              <a:t>02AUG21</a:t>
            </a:r>
            <a:endParaRPr sz="450" dirty="0"/>
          </a:p>
        </p:txBody>
      </p:sp>
      <p:sp>
        <p:nvSpPr>
          <p:cNvPr id="13" name="Text Box 28"/>
          <p:cNvSpPr txBox="1"/>
          <p:nvPr userDrawn="1"/>
        </p:nvSpPr>
        <p:spPr>
          <a:xfrm>
            <a:off x="2823368" y="24168"/>
            <a:ext cx="3497263" cy="103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900" b="1">
                <a:solidFill>
                  <a:srgbClr val="00B050"/>
                </a:solidFill>
                <a:latin typeface="Arial"/>
                <a:ea typeface="Arial"/>
                <a:cs typeface="Arial"/>
                <a:sym typeface="Arial"/>
              </a:defRPr>
            </a:lvl1pPr>
          </a:lstStyle>
          <a:p>
            <a:r>
              <a:rPr sz="675" dirty="0"/>
              <a:t>UNCLASSIFIED // FOUO</a:t>
            </a:r>
          </a:p>
        </p:txBody>
      </p:sp>
      <p:sp>
        <p:nvSpPr>
          <p:cNvPr id="14" name="Text Box 28"/>
          <p:cNvSpPr txBox="1"/>
          <p:nvPr userDrawn="1"/>
        </p:nvSpPr>
        <p:spPr>
          <a:xfrm>
            <a:off x="2823367" y="6717219"/>
            <a:ext cx="3497263" cy="103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900" b="1">
                <a:solidFill>
                  <a:srgbClr val="00B050"/>
                </a:solidFill>
                <a:latin typeface="Arial"/>
                <a:ea typeface="Arial"/>
                <a:cs typeface="Arial"/>
                <a:sym typeface="Arial"/>
              </a:defRPr>
            </a:lvl1pPr>
          </a:lstStyle>
          <a:p>
            <a:r>
              <a:rPr sz="675" dirty="0"/>
              <a:t>UNCLASSIFIED // FOUO</a:t>
            </a:r>
          </a:p>
        </p:txBody>
      </p:sp>
    </p:spTree>
    <p:extLst>
      <p:ext uri="{BB962C8B-B14F-4D97-AF65-F5344CB8AC3E}">
        <p14:creationId xmlns:p14="http://schemas.microsoft.com/office/powerpoint/2010/main" val="715291717"/>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Content Slide 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56204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End of Brief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20788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168276"/>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Content Slide 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99835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End of Brief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3700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081478"/>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MSC Title Slide">
    <p:bg>
      <p:bgPr>
        <a:gradFill>
          <a:gsLst>
            <a:gs pos="0">
              <a:srgbClr val="7F7F73">
                <a:lumMod val="5000"/>
                <a:lumOff val="95000"/>
              </a:srgbClr>
            </a:gs>
            <a:gs pos="74000">
              <a:srgbClr val="7F7F73"/>
            </a:gs>
            <a:gs pos="83000">
              <a:srgbClr val="7F7F73"/>
            </a:gs>
            <a:gs pos="100000">
              <a:srgbClr val="7F7F73">
                <a:lumMod val="50000"/>
                <a:lumOff val="50000"/>
              </a:srgbClr>
            </a:gs>
          </a:gsLst>
          <a:lin ang="3600000" scaled="0"/>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476875"/>
          </a:xfrm>
          <a:prstGeom prst="rect">
            <a:avLst/>
          </a:prstGeom>
        </p:spPr>
      </p:pic>
      <p:pic>
        <p:nvPicPr>
          <p:cNvPr id="6" name="Lower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95700"/>
            <a:ext cx="9144000" cy="3162300"/>
          </a:xfrm>
          <a:prstGeom prst="rect">
            <a:avLst/>
          </a:prstGeom>
        </p:spPr>
      </p:pic>
      <p:sp>
        <p:nvSpPr>
          <p:cNvPr id="3" name="Subtitle 2"/>
          <p:cNvSpPr>
            <a:spLocks noGrp="1"/>
          </p:cNvSpPr>
          <p:nvPr>
            <p:ph type="subTitle" idx="1"/>
          </p:nvPr>
        </p:nvSpPr>
        <p:spPr>
          <a:xfrm>
            <a:off x="511744" y="5863173"/>
            <a:ext cx="7155611" cy="332399"/>
          </a:xfrm>
        </p:spPr>
        <p:txBody>
          <a:bodyPr wrap="square" lIns="0" tIns="0" rIns="0" bIns="0">
            <a:spAutoFit/>
          </a:bodyPr>
          <a:lstStyle>
            <a:lvl1pPr marL="0" indent="0" algn="l" defTabSz="914400" rtl="0" eaLnBrk="1" latinLnBrk="0" hangingPunct="1">
              <a:lnSpc>
                <a:spcPct val="90000"/>
              </a:lnSpc>
              <a:spcBef>
                <a:spcPct val="0"/>
              </a:spcBef>
              <a:buClrTx/>
              <a:buFont typeface="Wingdings" panose="05000000000000000000" pitchFamily="2" charset="2"/>
              <a:buNone/>
              <a:defRPr lang="en-US" sz="24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2" name="Title 1"/>
          <p:cNvSpPr>
            <a:spLocks noGrp="1"/>
          </p:cNvSpPr>
          <p:nvPr>
            <p:ph type="ctrTitle"/>
          </p:nvPr>
        </p:nvSpPr>
        <p:spPr>
          <a:xfrm>
            <a:off x="511744" y="5366881"/>
            <a:ext cx="7155611" cy="484748"/>
          </a:xfrm>
        </p:spPr>
        <p:txBody>
          <a:bodyPr wrap="square" lIns="0" tIns="0" rIns="0" bIns="0" anchor="t" anchorCtr="0">
            <a:spAutoFit/>
          </a:bodyPr>
          <a:lstStyle>
            <a:lvl1pPr marL="0" algn="l" defTabSz="914400" rtl="0" eaLnBrk="1" latinLnBrk="0" hangingPunct="1">
              <a:lnSpc>
                <a:spcPct val="90000"/>
              </a:lnSpc>
              <a:spcBef>
                <a:spcPct val="0"/>
              </a:spcBef>
              <a:buNone/>
              <a:defRPr lang="en-US" sz="3500" b="1" kern="1200" dirty="0">
                <a:solidFill>
                  <a:schemeClr val="bg1"/>
                </a:solidFill>
                <a:effectLst>
                  <a:outerShdw blurRad="88900" dist="381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marL="0" lvl="0" algn="l" defTabSz="914400" rtl="0" eaLnBrk="1" latinLnBrk="0" hangingPunct="1">
              <a:lnSpc>
                <a:spcPct val="90000"/>
              </a:lnSpc>
              <a:spcBef>
                <a:spcPct val="0"/>
              </a:spcBef>
              <a:buNone/>
            </a:pPr>
            <a:r>
              <a:rPr lang="en-US" dirty="0" smtClean="0"/>
              <a:t>Click to edit Master title style</a:t>
            </a:r>
            <a:endParaRPr lang="en-US" dirty="0"/>
          </a:p>
        </p:txBody>
      </p:sp>
      <p:pic>
        <p:nvPicPr>
          <p:cNvPr id="7" name="Army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1744" y="0"/>
            <a:ext cx="1495425" cy="1857375"/>
          </a:xfrm>
          <a:prstGeom prst="rect">
            <a:avLst/>
          </a:prstGeom>
        </p:spPr>
      </p:pic>
      <p:sp>
        <p:nvSpPr>
          <p:cNvPr id="11" name="Classification Lower"/>
          <p:cNvSpPr txBox="1">
            <a:spLocks/>
          </p:cNvSpPr>
          <p:nvPr userDrawn="1"/>
        </p:nvSpPr>
        <p:spPr>
          <a:xfrm>
            <a:off x="0" y="6724790"/>
            <a:ext cx="8515350" cy="138499"/>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b="1" dirty="0" smtClean="0"/>
              <a:t>UNCLASSIFIED//FOUO</a:t>
            </a:r>
            <a:endParaRPr lang="en-US" sz="900" b="1" dirty="0"/>
          </a:p>
        </p:txBody>
      </p:sp>
      <p:sp>
        <p:nvSpPr>
          <p:cNvPr id="12" name="Classification Top"/>
          <p:cNvSpPr txBox="1">
            <a:spLocks/>
          </p:cNvSpPr>
          <p:nvPr userDrawn="1"/>
        </p:nvSpPr>
        <p:spPr>
          <a:xfrm>
            <a:off x="781050" y="0"/>
            <a:ext cx="78867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solidFill>
                  <a:schemeClr val="bg1"/>
                </a:solidFill>
              </a:rPr>
              <a:t>UNCLASSIFIED//FOUO</a:t>
            </a:r>
            <a:endParaRPr lang="en-US" sz="900" b="1" dirty="0">
              <a:solidFill>
                <a:schemeClr val="bg1"/>
              </a:solidFill>
            </a:endParaRPr>
          </a:p>
        </p:txBody>
      </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78256" y="4089863"/>
            <a:ext cx="914433" cy="835182"/>
          </a:xfrm>
          <a:prstGeom prst="rect">
            <a:avLst/>
          </a:prstGeom>
        </p:spPr>
      </p:pic>
    </p:spTree>
    <p:extLst>
      <p:ext uri="{BB962C8B-B14F-4D97-AF65-F5344CB8AC3E}">
        <p14:creationId xmlns:p14="http://schemas.microsoft.com/office/powerpoint/2010/main" val="1918635790"/>
      </p:ext>
    </p:extLst>
  </p:cSld>
  <p:clrMapOvr>
    <a:masterClrMapping/>
  </p:clrMapOvr>
  <p:transition spd="slow">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1EF4154D-0246-47FA-8E26-7A629CD6C554}"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55689646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MS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4035"/>
            <a:ext cx="7955280" cy="480131"/>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9685133"/>
      </p:ext>
    </p:extLst>
  </p:cSld>
  <p:clrMapOvr>
    <a:masterClrMapping/>
  </p:clrMapOvr>
  <p:transition spd="slow">
    <p:fade/>
  </p:transition>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MSC 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hasCustomPrompt="1"/>
          </p:nvPr>
        </p:nvSpPr>
        <p:spPr>
          <a:xfrm>
            <a:off x="17252" y="6190488"/>
            <a:ext cx="8307388"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Tree>
    <p:extLst>
      <p:ext uri="{BB962C8B-B14F-4D97-AF65-F5344CB8AC3E}">
        <p14:creationId xmlns:p14="http://schemas.microsoft.com/office/powerpoint/2010/main" val="3625213406"/>
      </p:ext>
    </p:extLst>
  </p:cSld>
  <p:clrMapOvr>
    <a:masterClrMapping/>
  </p:clrMapOvr>
  <p:transition spd="slow">
    <p:fade/>
  </p:transition>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MSC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Tree>
    <p:extLst>
      <p:ext uri="{BB962C8B-B14F-4D97-AF65-F5344CB8AC3E}">
        <p14:creationId xmlns:p14="http://schemas.microsoft.com/office/powerpoint/2010/main" val="3421691367"/>
      </p:ext>
    </p:extLst>
  </p:cSld>
  <p:clrMapOvr>
    <a:masterClrMapping/>
  </p:clrMapOvr>
  <p:transition spd="slow">
    <p:fade/>
  </p:transition>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MSC 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836761" y="1144468"/>
            <a:ext cx="77724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387330527"/>
      </p:ext>
    </p:extLst>
  </p:cSld>
  <p:clrMapOvr>
    <a:masterClrMapping/>
  </p:clrMapOvr>
  <p:transition spd="slow">
    <p:fade/>
  </p:transition>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836761" y="1144468"/>
            <a:ext cx="77724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1435256094"/>
      </p:ext>
    </p:extLst>
  </p:cSld>
  <p:clrMapOvr>
    <a:masterClrMapping/>
  </p:clrMapOvr>
  <p:transition spd="slow">
    <p:fade/>
  </p:transition>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MSC Title, Sub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2392385231"/>
      </p:ext>
    </p:extLst>
  </p:cSld>
  <p:clrMapOvr>
    <a:masterClrMapping/>
  </p:clrMapOvr>
  <p:transition spd="slow">
    <p:fade/>
  </p:transition>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MSC 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Tree>
    <p:extLst>
      <p:ext uri="{BB962C8B-B14F-4D97-AF65-F5344CB8AC3E}">
        <p14:creationId xmlns:p14="http://schemas.microsoft.com/office/powerpoint/2010/main" val="1245428648"/>
      </p:ext>
    </p:extLst>
  </p:cSld>
  <p:clrMapOvr>
    <a:masterClrMapping/>
  </p:clrMapOvr>
  <p:transition spd="slow">
    <p:fade/>
  </p:transition>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MSC 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1724091392"/>
      </p:ext>
    </p:extLst>
  </p:cSld>
  <p:clrMapOvr>
    <a:masterClrMapping/>
  </p:clrMapOvr>
  <p:transition spd="slow">
    <p:fade/>
  </p:transition>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MSC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876421"/>
      </p:ext>
    </p:extLst>
  </p:cSld>
  <p:clrMapOvr>
    <a:masterClrMapping/>
  </p:clrMapOvr>
  <p:transition spd="slow">
    <p:fade/>
  </p:transition>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MSC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8754" y="2471681"/>
            <a:ext cx="7886700" cy="1421928"/>
          </a:xfrm>
        </p:spPr>
        <p:txBody>
          <a:bodyPr anchor="b"/>
          <a:lstStyle>
            <a:lvl1pPr>
              <a:defRPr sz="48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33957785"/>
      </p:ext>
    </p:extLst>
  </p:cSld>
  <p:clrMapOvr>
    <a:masterClrMapping/>
  </p:clrMapOvr>
  <p:transition spd="slow">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CD772696-68F1-4EE8-8577-53007CD6B036}"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18687328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MSC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5486886"/>
      </p:ext>
    </p:extLst>
  </p:cSld>
  <p:clrMapOvr>
    <a:masterClrMapping/>
  </p:clrMapOvr>
  <p:transition spd="slow">
    <p:fade/>
  </p:transition>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MSC 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1248"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83202367"/>
      </p:ext>
    </p:extLst>
  </p:cSld>
  <p:clrMapOvr>
    <a:masterClrMapping/>
  </p:clrMapOvr>
  <p:transition spd="slow">
    <p:fade/>
  </p:transition>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MSC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7"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577203758"/>
      </p:ext>
    </p:extLst>
  </p:cSld>
  <p:clrMapOvr>
    <a:masterClrMapping/>
  </p:clrMapOvr>
  <p:transition spd="slow">
    <p:fade/>
  </p:transition>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 Subtitle, Content and Bumper">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17252" y="6193640"/>
            <a:ext cx="7352812"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32" name="Title Placeholder 1"/>
          <p:cNvSpPr>
            <a:spLocks noGrp="1"/>
          </p:cNvSpPr>
          <p:nvPr>
            <p:ph type="title" hasCustomPrompt="1"/>
          </p:nvPr>
        </p:nvSpPr>
        <p:spPr bwMode="gray">
          <a:xfrm>
            <a:off x="836761" y="99565"/>
            <a:ext cx="7955280" cy="480131"/>
          </a:xfrm>
          <a:prstGeom prst="rect">
            <a:avLst/>
          </a:prstGeom>
        </p:spPr>
        <p:txBody>
          <a:bodyPr vert="horz" lIns="182880" tIns="45720" rIns="91440" bIns="45720" rtlCol="0" anchor="t" anchorCtr="0">
            <a:spAutoFit/>
          </a:bodyPr>
          <a:lstStyle>
            <a:lvl1pPr marL="0">
              <a:defRPr>
                <a:solidFill>
                  <a:schemeClr val="tx1"/>
                </a:solidFill>
              </a:defRPr>
            </a:lvl1pPr>
          </a:lstStyle>
          <a:p>
            <a:pPr marL="0" lvl="0"/>
            <a:r>
              <a:rPr lang="en-US" dirty="0" smtClean="0"/>
              <a:t>Slide Title — Arial 28 Bold</a:t>
            </a:r>
            <a:endParaRPr lang="en-US" dirty="0"/>
          </a:p>
        </p:txBody>
      </p:sp>
      <p:sp>
        <p:nvSpPr>
          <p:cNvPr id="37" name="Text Placeholder 36"/>
          <p:cNvSpPr>
            <a:spLocks noGrp="1"/>
          </p:cNvSpPr>
          <p:nvPr>
            <p:ph type="body" sz="quarter" idx="14"/>
          </p:nvPr>
        </p:nvSpPr>
        <p:spPr>
          <a:xfrm>
            <a:off x="836761" y="683879"/>
            <a:ext cx="5217198" cy="914400"/>
          </a:xfrm>
        </p:spPr>
        <p:txBody>
          <a:bodyPr/>
          <a:lstStyle>
            <a:lvl1pPr marL="228600" indent="-228600">
              <a:buFont typeface="Wingdings" panose="05000000000000000000" pitchFamily="2" charset="2"/>
              <a:buChar char="ü"/>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5726" y="6172896"/>
            <a:ext cx="659247" cy="602112"/>
          </a:xfrm>
          <a:prstGeom prst="rect">
            <a:avLst/>
          </a:prstGeom>
        </p:spPr>
      </p:pic>
    </p:spTree>
    <p:extLst>
      <p:ext uri="{BB962C8B-B14F-4D97-AF65-F5344CB8AC3E}">
        <p14:creationId xmlns:p14="http://schemas.microsoft.com/office/powerpoint/2010/main" val="3439926064"/>
      </p:ext>
    </p:extLst>
  </p:cSld>
  <p:clrMapOvr>
    <a:masterClrMapping/>
  </p:clrMapOvr>
  <p:transition spd="slow">
    <p:fade/>
  </p:transition>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1_Facer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2621" y="5330180"/>
            <a:ext cx="7231380" cy="528561"/>
          </a:xfrm>
        </p:spPr>
        <p:txBody>
          <a:bodyPr/>
          <a:lstStyle>
            <a:lvl1pPr marL="171450" indent="-171450">
              <a:buFont typeface="Arial" panose="020B0604020202020204" pitchFamily="34" charset="0"/>
              <a:buChar char="•"/>
              <a:defRPr sz="1200" b="1"/>
            </a:lvl1pPr>
            <a:lvl2pPr marL="227013" indent="-173038">
              <a:buFont typeface="Wingdings" panose="05000000000000000000" pitchFamily="2" charset="2"/>
              <a:buChar char="ü"/>
              <a:defRPr sz="1000"/>
            </a:lvl2pPr>
            <a:lvl3pPr marL="400050" indent="-168275">
              <a:defRPr sz="1000"/>
            </a:lvl3pPr>
            <a:lvl4pPr marL="574675" indent="-174625">
              <a:defRPr sz="1000"/>
            </a:lvl4pPr>
            <a:lvl5pPr marL="741363" indent="-168275">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3"/>
          <p:cNvSpPr>
            <a:spLocks noGrp="1"/>
          </p:cNvSpPr>
          <p:nvPr>
            <p:ph type="title" hasCustomPrompt="1"/>
          </p:nvPr>
        </p:nvSpPr>
        <p:spPr>
          <a:xfrm>
            <a:off x="6237688" y="135118"/>
            <a:ext cx="3004633" cy="479425"/>
          </a:xfrm>
          <a:prstGeom prst="rect">
            <a:avLst/>
          </a:prstGeom>
        </p:spPr>
        <p:txBody>
          <a:bodyPr lIns="91440"/>
          <a:lstStyle>
            <a:lvl1pPr>
              <a:defRPr>
                <a:solidFill>
                  <a:schemeClr val="tx1"/>
                </a:solidFill>
              </a:defRPr>
            </a:lvl1pPr>
          </a:lstStyle>
          <a:p>
            <a:r>
              <a:rPr lang="en-US" dirty="0" smtClean="0"/>
              <a:t>Click to edit title</a:t>
            </a:r>
            <a:endParaRPr lang="en-US" dirty="0"/>
          </a:p>
        </p:txBody>
      </p:sp>
      <p:sp>
        <p:nvSpPr>
          <p:cNvPr id="8" name="Classification top"/>
          <p:cNvSpPr txBox="1"/>
          <p:nvPr userDrawn="1"/>
        </p:nvSpPr>
        <p:spPr bwMode="white">
          <a:xfrm>
            <a:off x="3657600" y="0"/>
            <a:ext cx="1828800" cy="160338"/>
          </a:xfrm>
          <a:prstGeom prst="rect">
            <a:avLst/>
          </a:prstGeom>
          <a:noFill/>
        </p:spPr>
        <p:txBody>
          <a:bodyPr wrap="none" lIns="0" tIns="9144" rIns="0" bIns="18288"/>
          <a:lstStyle/>
          <a:p>
            <a:pPr algn="ctr" eaLnBrk="1" fontAlgn="auto" hangingPunct="1">
              <a:spcBef>
                <a:spcPts val="0"/>
              </a:spcBef>
              <a:spcAft>
                <a:spcPts val="0"/>
              </a:spcAft>
              <a:defRPr/>
            </a:pPr>
            <a:r>
              <a:rPr lang="en-US" sz="700" b="1" kern="600" dirty="0" smtClean="0">
                <a:solidFill>
                  <a:schemeClr val="tx1"/>
                </a:solidFill>
                <a:latin typeface="Arial" panose="020B0604020202020204" pitchFamily="34" charset="0"/>
                <a:cs typeface="Arial" panose="020B0604020202020204" pitchFamily="34" charset="0"/>
              </a:rPr>
              <a:t>UNCLASSIFIED//FOUO</a:t>
            </a:r>
          </a:p>
        </p:txBody>
      </p:sp>
      <p:sp>
        <p:nvSpPr>
          <p:cNvPr id="9" name="Classification bottom"/>
          <p:cNvSpPr txBox="1"/>
          <p:nvPr userDrawn="1"/>
        </p:nvSpPr>
        <p:spPr bwMode="black">
          <a:xfrm>
            <a:off x="841248" y="128234"/>
            <a:ext cx="5393094" cy="480131"/>
          </a:xfrm>
          <a:prstGeom prst="rect">
            <a:avLst/>
          </a:prstGeom>
        </p:spPr>
        <p:txBody>
          <a:bodyPr vert="horz" wrap="square" lIns="45720" tIns="45720" rIns="0" bIns="45720" rtlCol="0" anchor="t" anchorCtr="0">
            <a:spAutoFit/>
          </a:bodyPr>
          <a:lstStyle>
            <a:lvl1pPr defTabSz="914400" eaLnBrk="1" latinLnBrk="0" hangingPunct="1">
              <a:lnSpc>
                <a:spcPct val="90000"/>
              </a:lnSpc>
              <a:buNone/>
              <a:defRPr sz="2800" b="1">
                <a:latin typeface="+mj-lt"/>
                <a:ea typeface="+mj-ea"/>
                <a:cs typeface="+mj-cs"/>
              </a:defRPr>
            </a:lvl1pPr>
          </a:lstStyle>
          <a:p>
            <a:pPr lvl="0"/>
            <a:r>
              <a:rPr lang="en-US" sz="2800" dirty="0" smtClean="0"/>
              <a:t>AMC</a:t>
            </a:r>
            <a:r>
              <a:rPr lang="en-US" sz="2800" baseline="0" dirty="0" smtClean="0"/>
              <a:t> Campaign Plan Linkage </a:t>
            </a:r>
            <a:r>
              <a:rPr lang="en-US" sz="2800" dirty="0" smtClean="0"/>
              <a:t>–</a:t>
            </a:r>
          </a:p>
        </p:txBody>
      </p:sp>
      <p:graphicFrame>
        <p:nvGraphicFramePr>
          <p:cNvPr id="6" name="Table 5"/>
          <p:cNvGraphicFramePr>
            <a:graphicFrameLocks noGrp="1"/>
          </p:cNvGraphicFramePr>
          <p:nvPr userDrawn="1">
            <p:extLst/>
          </p:nvPr>
        </p:nvGraphicFramePr>
        <p:xfrm>
          <a:off x="0" y="804301"/>
          <a:ext cx="997527" cy="731520"/>
        </p:xfrm>
        <a:graphic>
          <a:graphicData uri="http://schemas.openxmlformats.org/drawingml/2006/table">
            <a:tbl>
              <a:tblPr firstRow="1" bandRow="1">
                <a:tableStyleId>{2D5ABB26-0587-4C30-8999-92F81FD0307C}</a:tableStyleId>
              </a:tblPr>
              <a:tblGrid>
                <a:gridCol w="997527">
                  <a:extLst>
                    <a:ext uri="{9D8B030D-6E8A-4147-A177-3AD203B41FA5}">
                      <a16:colId xmlns:a16="http://schemas.microsoft.com/office/drawing/2014/main" val="20000"/>
                    </a:ext>
                  </a:extLst>
                </a:gridCol>
              </a:tblGrid>
              <a:tr h="137076">
                <a:tc>
                  <a:txBody>
                    <a:bodyPr/>
                    <a:lstStyle/>
                    <a:p>
                      <a:pPr algn="r"/>
                      <a:r>
                        <a:rPr lang="en-US" sz="1000" b="1" dirty="0" smtClean="0"/>
                        <a:t>EVENT CHAIR:</a:t>
                      </a:r>
                      <a:endParaRPr lang="en-US" sz="1000" b="1" dirty="0"/>
                    </a:p>
                  </a:txBody>
                  <a:tcPr marL="0" marR="45720"/>
                </a:tc>
                <a:extLst>
                  <a:ext uri="{0D108BD9-81ED-4DB2-BD59-A6C34878D82A}">
                    <a16:rowId xmlns:a16="http://schemas.microsoft.com/office/drawing/2014/main" val="10000"/>
                  </a:ext>
                </a:extLst>
              </a:tr>
              <a:tr h="157732">
                <a:tc>
                  <a:txBody>
                    <a:bodyPr/>
                    <a:lstStyle/>
                    <a:p>
                      <a:pPr algn="r"/>
                      <a:r>
                        <a:rPr lang="en-US" sz="1000" b="1" dirty="0" smtClean="0"/>
                        <a:t>EVENT TOR:</a:t>
                      </a:r>
                      <a:endParaRPr lang="en-US" sz="1000" b="1" dirty="0"/>
                    </a:p>
                  </a:txBody>
                  <a:tcPr marL="0" marR="45720"/>
                </a:tc>
                <a:extLst>
                  <a:ext uri="{0D108BD9-81ED-4DB2-BD59-A6C34878D82A}">
                    <a16:rowId xmlns:a16="http://schemas.microsoft.com/office/drawing/2014/main" val="10001"/>
                  </a:ext>
                </a:extLst>
              </a:tr>
              <a:tr h="0">
                <a:tc>
                  <a:txBody>
                    <a:bodyPr/>
                    <a:lstStyle/>
                    <a:p>
                      <a:pPr algn="r"/>
                      <a:r>
                        <a:rPr lang="en-US" sz="1000" b="1" dirty="0" smtClean="0"/>
                        <a:t>OTHER:</a:t>
                      </a:r>
                      <a:endParaRPr lang="en-US" sz="1000" b="1" dirty="0"/>
                    </a:p>
                  </a:txBody>
                  <a:tcPr marL="0" marR="45720"/>
                </a:tc>
                <a:extLst>
                  <a:ext uri="{0D108BD9-81ED-4DB2-BD59-A6C34878D82A}">
                    <a16:rowId xmlns:a16="http://schemas.microsoft.com/office/drawing/2014/main" val="10002"/>
                  </a:ext>
                </a:extLst>
              </a:tr>
            </a:tbl>
          </a:graphicData>
        </a:graphic>
      </p:graphicFrame>
      <p:graphicFrame>
        <p:nvGraphicFramePr>
          <p:cNvPr id="15" name="Table 14"/>
          <p:cNvGraphicFramePr>
            <a:graphicFrameLocks noGrp="1"/>
          </p:cNvGraphicFramePr>
          <p:nvPr userDrawn="1">
            <p:extLst/>
          </p:nvPr>
        </p:nvGraphicFramePr>
        <p:xfrm>
          <a:off x="0" y="1532783"/>
          <a:ext cx="997527" cy="731520"/>
        </p:xfrm>
        <a:graphic>
          <a:graphicData uri="http://schemas.openxmlformats.org/drawingml/2006/table">
            <a:tbl>
              <a:tblPr firstRow="1" bandRow="1">
                <a:tableStyleId>{2D5ABB26-0587-4C30-8999-92F81FD0307C}</a:tableStyleId>
              </a:tblPr>
              <a:tblGrid>
                <a:gridCol w="997527">
                  <a:extLst>
                    <a:ext uri="{9D8B030D-6E8A-4147-A177-3AD203B41FA5}">
                      <a16:colId xmlns:a16="http://schemas.microsoft.com/office/drawing/2014/main" val="20000"/>
                    </a:ext>
                  </a:extLst>
                </a:gridCol>
              </a:tblGrid>
              <a:tr h="137076">
                <a:tc>
                  <a:txBody>
                    <a:bodyPr/>
                    <a:lstStyle/>
                    <a:p>
                      <a:pPr algn="r"/>
                      <a:r>
                        <a:rPr lang="en-US" sz="1000" b="1" dirty="0" smtClean="0"/>
                        <a:t>AMC Staff</a:t>
                      </a:r>
                      <a:endParaRPr lang="en-US" sz="1000" b="1" dirty="0"/>
                    </a:p>
                  </a:txBody>
                  <a:tcPr marL="0" marR="45720"/>
                </a:tc>
                <a:extLst>
                  <a:ext uri="{0D108BD9-81ED-4DB2-BD59-A6C34878D82A}">
                    <a16:rowId xmlns:a16="http://schemas.microsoft.com/office/drawing/2014/main" val="10000"/>
                  </a:ext>
                </a:extLst>
              </a:tr>
              <a:tr h="157732">
                <a:tc>
                  <a:txBody>
                    <a:bodyPr/>
                    <a:lstStyle/>
                    <a:p>
                      <a:pPr algn="l"/>
                      <a:r>
                        <a:rPr lang="en-US" sz="1000" b="1" dirty="0" smtClean="0"/>
                        <a:t>OPR:</a:t>
                      </a:r>
                      <a:endParaRPr lang="en-US" sz="1000" b="1" dirty="0"/>
                    </a:p>
                  </a:txBody>
                  <a:tcPr marL="45720" marR="45720"/>
                </a:tc>
                <a:extLst>
                  <a:ext uri="{0D108BD9-81ED-4DB2-BD59-A6C34878D82A}">
                    <a16:rowId xmlns:a16="http://schemas.microsoft.com/office/drawing/2014/main" val="10001"/>
                  </a:ext>
                </a:extLst>
              </a:tr>
              <a:tr h="0">
                <a:tc>
                  <a:txBody>
                    <a:bodyPr/>
                    <a:lstStyle/>
                    <a:p>
                      <a:pPr algn="l"/>
                      <a:r>
                        <a:rPr lang="en-US" sz="1000" b="1" dirty="0" smtClean="0"/>
                        <a:t>OCR:</a:t>
                      </a:r>
                      <a:endParaRPr lang="en-US" sz="1000" b="1" dirty="0"/>
                    </a:p>
                  </a:txBody>
                  <a:tcPr marL="45720" marR="45720"/>
                </a:tc>
                <a:extLst>
                  <a:ext uri="{0D108BD9-81ED-4DB2-BD59-A6C34878D82A}">
                    <a16:rowId xmlns:a16="http://schemas.microsoft.com/office/drawing/2014/main" val="10002"/>
                  </a:ext>
                </a:extLst>
              </a:tr>
            </a:tbl>
          </a:graphicData>
        </a:graphic>
      </p:graphicFrame>
      <p:sp>
        <p:nvSpPr>
          <p:cNvPr id="18" name="Text Placeholder 16"/>
          <p:cNvSpPr>
            <a:spLocks noGrp="1"/>
          </p:cNvSpPr>
          <p:nvPr>
            <p:ph type="body" sz="quarter" idx="12" hasCustomPrompt="1"/>
          </p:nvPr>
        </p:nvSpPr>
        <p:spPr>
          <a:xfrm>
            <a:off x="372229" y="1785351"/>
            <a:ext cx="1540073" cy="150813"/>
          </a:xfrm>
        </p:spPr>
        <p:txBody>
          <a:bodyPr lIns="45720" rIns="45720">
            <a:noAutofit/>
          </a:bodyPr>
          <a:lstStyle>
            <a:lvl1pPr marL="0" indent="0">
              <a:buNone/>
              <a:defRPr sz="1000"/>
            </a:lvl1pPr>
            <a:lvl2pPr>
              <a:defRPr sz="1000"/>
            </a:lvl2pPr>
            <a:lvl3pPr>
              <a:defRPr sz="1000"/>
            </a:lvl3pPr>
            <a:lvl4pPr>
              <a:defRPr sz="1000"/>
            </a:lvl4pPr>
            <a:lvl5pPr>
              <a:defRPr sz="1000"/>
            </a:lvl5pPr>
          </a:lstStyle>
          <a:p>
            <a:pPr lvl="0"/>
            <a:r>
              <a:rPr lang="en-US" dirty="0" smtClean="0"/>
              <a:t>Click to enter OPR</a:t>
            </a:r>
            <a:endParaRPr lang="en-US" dirty="0"/>
          </a:p>
        </p:txBody>
      </p:sp>
      <p:sp>
        <p:nvSpPr>
          <p:cNvPr id="19" name="Text Placeholder 16"/>
          <p:cNvSpPr>
            <a:spLocks noGrp="1"/>
          </p:cNvSpPr>
          <p:nvPr>
            <p:ph type="body" sz="quarter" idx="13" hasCustomPrompt="1"/>
          </p:nvPr>
        </p:nvSpPr>
        <p:spPr>
          <a:xfrm>
            <a:off x="372229" y="2036681"/>
            <a:ext cx="1540073" cy="150813"/>
          </a:xfrm>
        </p:spPr>
        <p:txBody>
          <a:bodyPr lIns="45720" rIns="45720">
            <a:noAutofit/>
          </a:bodyPr>
          <a:lstStyle>
            <a:lvl1pPr marL="0" indent="0">
              <a:buNone/>
              <a:defRPr sz="1000"/>
            </a:lvl1pPr>
            <a:lvl2pPr>
              <a:defRPr sz="1000"/>
            </a:lvl2pPr>
            <a:lvl3pPr>
              <a:defRPr sz="1000"/>
            </a:lvl3pPr>
            <a:lvl4pPr>
              <a:defRPr sz="1000"/>
            </a:lvl4pPr>
            <a:lvl5pPr>
              <a:defRPr sz="1000"/>
            </a:lvl5pPr>
          </a:lstStyle>
          <a:p>
            <a:pPr lvl="0"/>
            <a:r>
              <a:rPr lang="en-US" dirty="0" smtClean="0"/>
              <a:t>Click to enter OCR</a:t>
            </a:r>
            <a:endParaRPr lang="en-US" dirty="0"/>
          </a:p>
        </p:txBody>
      </p:sp>
      <p:cxnSp>
        <p:nvCxnSpPr>
          <p:cNvPr id="20" name="Straight Connector 19"/>
          <p:cNvCxnSpPr/>
          <p:nvPr userDrawn="1"/>
        </p:nvCxnSpPr>
        <p:spPr>
          <a:xfrm flipV="1">
            <a:off x="1912620" y="708660"/>
            <a:ext cx="0" cy="60416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912620" y="5105400"/>
            <a:ext cx="72313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4" hasCustomPrompt="1"/>
          </p:nvPr>
        </p:nvSpPr>
        <p:spPr>
          <a:xfrm>
            <a:off x="0" y="2512189"/>
            <a:ext cx="1912938" cy="1125309"/>
          </a:xfrm>
        </p:spPr>
        <p:txBody>
          <a:bodyPr vert="horz" lIns="45720" tIns="45720" rIns="45720" bIns="45720" rtlCol="0">
            <a:normAutofit/>
          </a:bodyPr>
          <a:lstStyle>
            <a:lvl1pPr marL="741363" indent="-741363">
              <a:defRPr lang="en-US" sz="1200" b="1" smtClean="0"/>
            </a:lvl1pPr>
            <a:lvl2pPr>
              <a:defRPr lang="en-US" sz="1000" smtClean="0"/>
            </a:lvl2pPr>
            <a:lvl3pPr>
              <a:defRPr lang="en-US" sz="1000" smtClean="0"/>
            </a:lvl3pPr>
            <a:lvl4pPr>
              <a:defRPr lang="en-US" sz="1000" smtClean="0"/>
            </a:lvl4pPr>
            <a:lvl5pPr>
              <a:defRPr lang="en-US" sz="1000"/>
            </a:lvl5pPr>
          </a:lstStyle>
          <a:p>
            <a:pPr marL="0" lvl="0" indent="0"/>
            <a:r>
              <a:rPr lang="en-US" dirty="0" smtClean="0"/>
              <a:t>Click to edit Internal:</a:t>
            </a:r>
          </a:p>
          <a:p>
            <a:pPr marL="227013" lvl="1" indent="-173038">
              <a:buFont typeface="Wingdings" panose="05000000000000000000" pitchFamily="2" charset="2"/>
              <a:buChar char="ü"/>
            </a:pPr>
            <a:r>
              <a:rPr lang="en-US" dirty="0" smtClean="0"/>
              <a:t>Second level</a:t>
            </a:r>
          </a:p>
          <a:p>
            <a:pPr marL="400050" lvl="2" indent="-168275"/>
            <a:r>
              <a:rPr lang="en-US" dirty="0" smtClean="0"/>
              <a:t>Third level</a:t>
            </a:r>
          </a:p>
          <a:p>
            <a:pPr marL="574675" lvl="3" indent="-174625"/>
            <a:r>
              <a:rPr lang="en-US" dirty="0" smtClean="0"/>
              <a:t>Fourth level</a:t>
            </a:r>
          </a:p>
          <a:p>
            <a:pPr marL="741363" lvl="4" indent="-168275"/>
            <a:r>
              <a:rPr lang="en-US" dirty="0" smtClean="0"/>
              <a:t>Fifth level</a:t>
            </a:r>
            <a:endParaRPr lang="en-US" dirty="0"/>
          </a:p>
        </p:txBody>
      </p:sp>
      <p:sp>
        <p:nvSpPr>
          <p:cNvPr id="24" name="Text Placeholder 22"/>
          <p:cNvSpPr>
            <a:spLocks noGrp="1"/>
          </p:cNvSpPr>
          <p:nvPr>
            <p:ph type="body" sz="quarter" idx="15" hasCustomPrompt="1"/>
          </p:nvPr>
        </p:nvSpPr>
        <p:spPr>
          <a:xfrm>
            <a:off x="0" y="3631164"/>
            <a:ext cx="1912938" cy="1125309"/>
          </a:xfrm>
        </p:spPr>
        <p:txBody>
          <a:bodyPr vert="horz" lIns="45720" tIns="45720" rIns="45720" bIns="45720" rtlCol="0">
            <a:normAutofit/>
          </a:bodyPr>
          <a:lstStyle>
            <a:lvl1pPr marL="228600" indent="-228600">
              <a:defRPr lang="en-US" sz="1200" b="1" kern="1200" dirty="0" smtClean="0">
                <a:solidFill>
                  <a:schemeClr val="tx1"/>
                </a:solidFill>
                <a:latin typeface="+mn-lt"/>
                <a:ea typeface="+mn-ea"/>
                <a:cs typeface="+mn-cs"/>
              </a:defRPr>
            </a:lvl1pPr>
            <a:lvl2pPr>
              <a:defRPr lang="en-US" sz="1000" smtClean="0"/>
            </a:lvl2pPr>
            <a:lvl3pPr>
              <a:defRPr lang="en-US" sz="1000" smtClean="0"/>
            </a:lvl3pPr>
            <a:lvl4pPr>
              <a:defRPr lang="en-US" sz="1000" smtClean="0"/>
            </a:lvl4pPr>
            <a:lvl5pPr>
              <a:defRPr lang="en-US" sz="1000"/>
            </a:lvl5pPr>
          </a:lstStyle>
          <a:p>
            <a:pPr marL="0" lvl="0" indent="0" algn="l" defTabSz="914400" rtl="0" eaLnBrk="1" latinLnBrk="0" hangingPunct="1">
              <a:lnSpc>
                <a:spcPct val="90000"/>
              </a:lnSpc>
              <a:spcBef>
                <a:spcPts val="1000"/>
              </a:spcBef>
              <a:buFont typeface="Arial" panose="020B0604020202020204" pitchFamily="34" charset="0"/>
              <a:buChar char="•"/>
            </a:pPr>
            <a:r>
              <a:rPr lang="en-US" dirty="0" smtClean="0"/>
              <a:t>Click to edit External:</a:t>
            </a:r>
          </a:p>
          <a:p>
            <a:pPr marL="227013" lvl="1" indent="-173038">
              <a:buFont typeface="Wingdings" panose="05000000000000000000" pitchFamily="2" charset="2"/>
              <a:buChar char="ü"/>
            </a:pPr>
            <a:r>
              <a:rPr lang="en-US" dirty="0" smtClean="0"/>
              <a:t>Second level</a:t>
            </a:r>
          </a:p>
          <a:p>
            <a:pPr marL="400050" lvl="2" indent="-168275"/>
            <a:r>
              <a:rPr lang="en-US" dirty="0" smtClean="0"/>
              <a:t>Third level</a:t>
            </a:r>
          </a:p>
          <a:p>
            <a:pPr marL="574675" lvl="3" indent="-174625"/>
            <a:r>
              <a:rPr lang="en-US" dirty="0" smtClean="0"/>
              <a:t>Fourth level</a:t>
            </a:r>
          </a:p>
          <a:p>
            <a:pPr marL="741363" lvl="4" indent="-168275"/>
            <a:r>
              <a:rPr lang="en-US" dirty="0" smtClean="0"/>
              <a:t>Fifth level</a:t>
            </a:r>
            <a:endParaRPr lang="en-US" dirty="0"/>
          </a:p>
        </p:txBody>
      </p:sp>
      <p:sp>
        <p:nvSpPr>
          <p:cNvPr id="26" name="TextBox 25"/>
          <p:cNvSpPr txBox="1"/>
          <p:nvPr userDrawn="1"/>
        </p:nvSpPr>
        <p:spPr>
          <a:xfrm>
            <a:off x="19304" y="2297636"/>
            <a:ext cx="1064715" cy="258532"/>
          </a:xfrm>
          <a:prstGeom prst="rect">
            <a:avLst/>
          </a:prstGeom>
        </p:spPr>
        <p:txBody>
          <a:bodyPr vert="horz" lIns="91440" tIns="45720" rIns="91440" bIns="45720" rtlCol="0">
            <a:normAutofit/>
          </a:bodyPr>
          <a:lstStyle>
            <a:lvl1pPr marL="0" lvl="0" indent="0" defTabSz="914400" eaLnBrk="1" latinLnBrk="0" hangingPunct="1">
              <a:lnSpc>
                <a:spcPct val="90000"/>
              </a:lnSpc>
              <a:spcBef>
                <a:spcPts val="1000"/>
              </a:spcBef>
              <a:buFont typeface="Arial" panose="020B0604020202020204" pitchFamily="34" charset="0"/>
              <a:buNone/>
              <a:defRPr sz="1200" b="1">
                <a:latin typeface="+mn-lt"/>
              </a:defRPr>
            </a:lvl1pPr>
            <a:lvl2pPr marL="227013" lvl="1" indent="-173038" defTabSz="914400" eaLnBrk="1" latinLnBrk="0" hangingPunct="1">
              <a:lnSpc>
                <a:spcPct val="90000"/>
              </a:lnSpc>
              <a:spcBef>
                <a:spcPts val="500"/>
              </a:spcBef>
              <a:buFont typeface="Wingdings" panose="05000000000000000000" pitchFamily="2" charset="2"/>
              <a:buChar char="ü"/>
              <a:defRPr sz="1000">
                <a:latin typeface="+mn-lt"/>
              </a:defRPr>
            </a:lvl2pPr>
            <a:lvl3pPr marL="400050" lvl="2" indent="-168275" defTabSz="914400" eaLnBrk="1" latinLnBrk="0" hangingPunct="1">
              <a:lnSpc>
                <a:spcPct val="90000"/>
              </a:lnSpc>
              <a:spcBef>
                <a:spcPts val="500"/>
              </a:spcBef>
              <a:buFont typeface="Arial" panose="020B0604020202020204" pitchFamily="34" charset="0"/>
              <a:buChar char="•"/>
              <a:defRPr sz="1000">
                <a:latin typeface="+mn-lt"/>
              </a:defRPr>
            </a:lvl3pPr>
            <a:lvl4pPr marL="574675" lvl="3" indent="-174625" defTabSz="914400" eaLnBrk="1" latinLnBrk="0" hangingPunct="1">
              <a:lnSpc>
                <a:spcPct val="90000"/>
              </a:lnSpc>
              <a:spcBef>
                <a:spcPts val="500"/>
              </a:spcBef>
              <a:buFont typeface="Arial" panose="020B0604020202020204" pitchFamily="34" charset="0"/>
              <a:buChar char="•"/>
              <a:defRPr sz="1000">
                <a:latin typeface="+mn-lt"/>
              </a:defRPr>
            </a:lvl4pPr>
            <a:lvl5pPr marL="741363" lvl="4" indent="-168275" defTabSz="914400" eaLnBrk="1" latinLnBrk="0" hangingPunct="1">
              <a:lnSpc>
                <a:spcPct val="90000"/>
              </a:lnSpc>
              <a:spcBef>
                <a:spcPts val="500"/>
              </a:spcBef>
              <a:buFont typeface="Arial" panose="020B0604020202020204" pitchFamily="34" charset="0"/>
              <a:buChar char="•"/>
              <a:defRPr sz="10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lvl="0"/>
            <a:r>
              <a:rPr lang="en-US" dirty="0" smtClean="0"/>
              <a:t>Participants</a:t>
            </a:r>
            <a:endParaRPr lang="en-US" dirty="0"/>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2243" y="838200"/>
            <a:ext cx="7264656" cy="4116639"/>
          </a:xfrm>
          <a:prstGeom prst="rect">
            <a:avLst/>
          </a:prstGeom>
        </p:spPr>
      </p:pic>
      <p:sp>
        <p:nvSpPr>
          <p:cNvPr id="28" name="TextBox 27"/>
          <p:cNvSpPr txBox="1"/>
          <p:nvPr userDrawn="1"/>
        </p:nvSpPr>
        <p:spPr>
          <a:xfrm>
            <a:off x="-49278" y="4168127"/>
            <a:ext cx="1416389" cy="344508"/>
          </a:xfrm>
          <a:prstGeom prst="rect">
            <a:avLst/>
          </a:prstGeom>
        </p:spPr>
        <p:txBody>
          <a:bodyPr vert="horz" lIns="91440" tIns="45720" rIns="91440" bIns="45720" rtlCol="0">
            <a:normAutofit fontScale="92500"/>
          </a:bodyPr>
          <a:lstStyle>
            <a:lvl1pPr marL="0" lvl="0" indent="0" defTabSz="914400" eaLnBrk="1" latinLnBrk="0" hangingPunct="1">
              <a:lnSpc>
                <a:spcPct val="90000"/>
              </a:lnSpc>
              <a:spcBef>
                <a:spcPts val="1000"/>
              </a:spcBef>
              <a:buFont typeface="Arial" panose="020B0604020202020204" pitchFamily="34" charset="0"/>
              <a:buNone/>
              <a:defRPr sz="1200" b="1">
                <a:latin typeface="+mn-lt"/>
              </a:defRPr>
            </a:lvl1pPr>
            <a:lvl2pPr marL="227013" lvl="1" indent="-173038" defTabSz="914400" eaLnBrk="1" latinLnBrk="0" hangingPunct="1">
              <a:lnSpc>
                <a:spcPct val="90000"/>
              </a:lnSpc>
              <a:spcBef>
                <a:spcPts val="500"/>
              </a:spcBef>
              <a:buFont typeface="Wingdings" panose="05000000000000000000" pitchFamily="2" charset="2"/>
              <a:buChar char="ü"/>
              <a:defRPr sz="1000">
                <a:latin typeface="+mn-lt"/>
              </a:defRPr>
            </a:lvl2pPr>
            <a:lvl3pPr marL="400050" lvl="2" indent="-168275" defTabSz="914400" eaLnBrk="1" latinLnBrk="0" hangingPunct="1">
              <a:lnSpc>
                <a:spcPct val="90000"/>
              </a:lnSpc>
              <a:spcBef>
                <a:spcPts val="500"/>
              </a:spcBef>
              <a:buFont typeface="Arial" panose="020B0604020202020204" pitchFamily="34" charset="0"/>
              <a:buChar char="•"/>
              <a:defRPr sz="1000">
                <a:latin typeface="+mn-lt"/>
              </a:defRPr>
            </a:lvl3pPr>
            <a:lvl4pPr marL="574675" lvl="3" indent="-174625" defTabSz="914400" eaLnBrk="1" latinLnBrk="0" hangingPunct="1">
              <a:lnSpc>
                <a:spcPct val="90000"/>
              </a:lnSpc>
              <a:spcBef>
                <a:spcPts val="500"/>
              </a:spcBef>
              <a:buFont typeface="Arial" panose="020B0604020202020204" pitchFamily="34" charset="0"/>
              <a:buChar char="•"/>
              <a:defRPr sz="1000">
                <a:latin typeface="+mn-lt"/>
              </a:defRPr>
            </a:lvl4pPr>
            <a:lvl5pPr marL="741363" lvl="4" indent="-168275" defTabSz="914400" eaLnBrk="1" latinLnBrk="0" hangingPunct="1">
              <a:lnSpc>
                <a:spcPct val="90000"/>
              </a:lnSpc>
              <a:spcBef>
                <a:spcPts val="500"/>
              </a:spcBef>
              <a:buFont typeface="Arial" panose="020B0604020202020204" pitchFamily="34" charset="0"/>
              <a:buChar char="•"/>
              <a:defRPr sz="10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lvl="0"/>
            <a:r>
              <a:rPr lang="en-US" dirty="0" smtClean="0"/>
              <a:t>IMCOM Staff OPR:</a:t>
            </a:r>
            <a:endParaRPr lang="en-US" dirty="0"/>
          </a:p>
        </p:txBody>
      </p:sp>
      <p:sp>
        <p:nvSpPr>
          <p:cNvPr id="29" name="TextBox 28"/>
          <p:cNvSpPr txBox="1"/>
          <p:nvPr userDrawn="1"/>
        </p:nvSpPr>
        <p:spPr>
          <a:xfrm>
            <a:off x="1931926" y="5129541"/>
            <a:ext cx="5080993" cy="258532"/>
          </a:xfrm>
          <a:prstGeom prst="rect">
            <a:avLst/>
          </a:prstGeom>
        </p:spPr>
        <p:txBody>
          <a:bodyPr vert="horz" lIns="91440" tIns="45720" rIns="91440" bIns="45720" rtlCol="0">
            <a:normAutofit/>
          </a:bodyPr>
          <a:lstStyle>
            <a:lvl1pPr marL="0" lvl="0" indent="0" defTabSz="914400" eaLnBrk="1" latinLnBrk="0" hangingPunct="1">
              <a:lnSpc>
                <a:spcPct val="90000"/>
              </a:lnSpc>
              <a:spcBef>
                <a:spcPts val="1000"/>
              </a:spcBef>
              <a:buFont typeface="Arial" panose="020B0604020202020204" pitchFamily="34" charset="0"/>
              <a:buNone/>
              <a:defRPr sz="1200" b="1">
                <a:latin typeface="+mn-lt"/>
              </a:defRPr>
            </a:lvl1pPr>
            <a:lvl2pPr marL="227013" lvl="1" indent="-173038" defTabSz="914400" eaLnBrk="1" latinLnBrk="0" hangingPunct="1">
              <a:lnSpc>
                <a:spcPct val="90000"/>
              </a:lnSpc>
              <a:spcBef>
                <a:spcPts val="500"/>
              </a:spcBef>
              <a:buFont typeface="Wingdings" panose="05000000000000000000" pitchFamily="2" charset="2"/>
              <a:buChar char="ü"/>
              <a:defRPr sz="1000">
                <a:latin typeface="+mn-lt"/>
              </a:defRPr>
            </a:lvl2pPr>
            <a:lvl3pPr marL="400050" lvl="2" indent="-168275" defTabSz="914400" eaLnBrk="1" latinLnBrk="0" hangingPunct="1">
              <a:lnSpc>
                <a:spcPct val="90000"/>
              </a:lnSpc>
              <a:spcBef>
                <a:spcPts val="500"/>
              </a:spcBef>
              <a:buFont typeface="Arial" panose="020B0604020202020204" pitchFamily="34" charset="0"/>
              <a:buChar char="•"/>
              <a:defRPr sz="1000">
                <a:latin typeface="+mn-lt"/>
              </a:defRPr>
            </a:lvl3pPr>
            <a:lvl4pPr marL="574675" lvl="3" indent="-174625" defTabSz="914400" eaLnBrk="1" latinLnBrk="0" hangingPunct="1">
              <a:lnSpc>
                <a:spcPct val="90000"/>
              </a:lnSpc>
              <a:spcBef>
                <a:spcPts val="500"/>
              </a:spcBef>
              <a:buFont typeface="Arial" panose="020B0604020202020204" pitchFamily="34" charset="0"/>
              <a:buChar char="•"/>
              <a:defRPr sz="1000">
                <a:latin typeface="+mn-lt"/>
              </a:defRPr>
            </a:lvl4pPr>
            <a:lvl5pPr marL="741363" lvl="4" indent="-168275" defTabSz="914400" eaLnBrk="1" latinLnBrk="0" hangingPunct="1">
              <a:lnSpc>
                <a:spcPct val="90000"/>
              </a:lnSpc>
              <a:spcBef>
                <a:spcPts val="500"/>
              </a:spcBef>
              <a:buFont typeface="Arial" panose="020B0604020202020204" pitchFamily="34" charset="0"/>
              <a:buChar char="•"/>
              <a:defRPr sz="10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lvl="0"/>
            <a:r>
              <a:rPr lang="en-US" dirty="0" smtClean="0"/>
              <a:t>Macro Context – Purpose of Event:</a:t>
            </a:r>
            <a:endParaRPr lang="en-US" dirty="0"/>
          </a:p>
        </p:txBody>
      </p:sp>
      <p:sp>
        <p:nvSpPr>
          <p:cNvPr id="31" name="TextBox 30"/>
          <p:cNvSpPr txBox="1"/>
          <p:nvPr userDrawn="1"/>
        </p:nvSpPr>
        <p:spPr>
          <a:xfrm>
            <a:off x="1931926" y="5815678"/>
            <a:ext cx="5080993" cy="258532"/>
          </a:xfrm>
          <a:prstGeom prst="rect">
            <a:avLst/>
          </a:prstGeom>
        </p:spPr>
        <p:txBody>
          <a:bodyPr vert="horz" lIns="91440" tIns="45720" rIns="91440" bIns="45720" rtlCol="0">
            <a:normAutofit/>
          </a:bodyPr>
          <a:lstStyle>
            <a:lvl1pPr marL="0" lvl="0" indent="0" defTabSz="914400" eaLnBrk="1" latinLnBrk="0" hangingPunct="1">
              <a:lnSpc>
                <a:spcPct val="90000"/>
              </a:lnSpc>
              <a:spcBef>
                <a:spcPts val="1000"/>
              </a:spcBef>
              <a:buFont typeface="Arial" panose="020B0604020202020204" pitchFamily="34" charset="0"/>
              <a:buNone/>
              <a:defRPr sz="1200" b="1">
                <a:latin typeface="+mn-lt"/>
              </a:defRPr>
            </a:lvl1pPr>
            <a:lvl2pPr marL="227013" lvl="1" indent="-173038" defTabSz="914400" eaLnBrk="1" latinLnBrk="0" hangingPunct="1">
              <a:lnSpc>
                <a:spcPct val="90000"/>
              </a:lnSpc>
              <a:spcBef>
                <a:spcPts val="500"/>
              </a:spcBef>
              <a:buFont typeface="Wingdings" panose="05000000000000000000" pitchFamily="2" charset="2"/>
              <a:buChar char="ü"/>
              <a:defRPr sz="1000">
                <a:latin typeface="+mn-lt"/>
              </a:defRPr>
            </a:lvl2pPr>
            <a:lvl3pPr marL="400050" lvl="2" indent="-168275" defTabSz="914400" eaLnBrk="1" latinLnBrk="0" hangingPunct="1">
              <a:lnSpc>
                <a:spcPct val="90000"/>
              </a:lnSpc>
              <a:spcBef>
                <a:spcPts val="500"/>
              </a:spcBef>
              <a:buFont typeface="Arial" panose="020B0604020202020204" pitchFamily="34" charset="0"/>
              <a:buChar char="•"/>
              <a:defRPr sz="1000">
                <a:latin typeface="+mn-lt"/>
              </a:defRPr>
            </a:lvl3pPr>
            <a:lvl4pPr marL="574675" lvl="3" indent="-174625" defTabSz="914400" eaLnBrk="1" latinLnBrk="0" hangingPunct="1">
              <a:lnSpc>
                <a:spcPct val="90000"/>
              </a:lnSpc>
              <a:spcBef>
                <a:spcPts val="500"/>
              </a:spcBef>
              <a:buFont typeface="Arial" panose="020B0604020202020204" pitchFamily="34" charset="0"/>
              <a:buChar char="•"/>
              <a:defRPr sz="1000">
                <a:latin typeface="+mn-lt"/>
              </a:defRPr>
            </a:lvl4pPr>
            <a:lvl5pPr marL="741363" lvl="4" indent="-168275" defTabSz="914400" eaLnBrk="1" latinLnBrk="0" hangingPunct="1">
              <a:lnSpc>
                <a:spcPct val="90000"/>
              </a:lnSpc>
              <a:spcBef>
                <a:spcPts val="500"/>
              </a:spcBef>
              <a:buFont typeface="Arial" panose="020B0604020202020204" pitchFamily="34" charset="0"/>
              <a:buChar char="•"/>
              <a:defRPr sz="10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lvl="0"/>
            <a:r>
              <a:rPr lang="en-US" dirty="0" smtClean="0"/>
              <a:t>Guidance / Decision:</a:t>
            </a:r>
            <a:endParaRPr lang="en-US" dirty="0"/>
          </a:p>
        </p:txBody>
      </p:sp>
      <p:sp>
        <p:nvSpPr>
          <p:cNvPr id="32" name="Text Placeholder 22"/>
          <p:cNvSpPr>
            <a:spLocks noGrp="1"/>
          </p:cNvSpPr>
          <p:nvPr>
            <p:ph type="body" sz="quarter" idx="16" hasCustomPrompt="1"/>
          </p:nvPr>
        </p:nvSpPr>
        <p:spPr>
          <a:xfrm>
            <a:off x="1912620" y="6013813"/>
            <a:ext cx="7231380" cy="567580"/>
          </a:xfrm>
        </p:spPr>
        <p:txBody>
          <a:bodyPr vert="horz" lIns="91440" tIns="45720" rIns="91440" bIns="45720" rtlCol="0">
            <a:normAutofit/>
          </a:bodyPr>
          <a:lstStyle>
            <a:lvl1pPr>
              <a:defRPr lang="en-US" sz="1200" b="1" dirty="0" smtClean="0"/>
            </a:lvl1pPr>
            <a:lvl2pPr>
              <a:defRPr lang="en-US" sz="1000" dirty="0" smtClean="0"/>
            </a:lvl2pPr>
            <a:lvl3pPr>
              <a:defRPr lang="en-US" sz="1000" dirty="0" smtClean="0"/>
            </a:lvl3pPr>
            <a:lvl4pPr>
              <a:defRPr lang="en-US" sz="1000" dirty="0" smtClean="0"/>
            </a:lvl4pPr>
            <a:lvl5pPr>
              <a:defRPr lang="en-US" sz="1000" dirty="0"/>
            </a:lvl5pPr>
          </a:lstStyle>
          <a:p>
            <a:pPr marL="171450" lvl="0" indent="-171450"/>
            <a:r>
              <a:rPr lang="en-US" dirty="0" smtClean="0"/>
              <a:t>Click to edit text:</a:t>
            </a:r>
          </a:p>
          <a:p>
            <a:pPr marL="227013" lvl="1" indent="-173038">
              <a:buFont typeface="Wingdings" panose="05000000000000000000" pitchFamily="2" charset="2"/>
              <a:buChar char="ü"/>
            </a:pPr>
            <a:r>
              <a:rPr lang="en-US" dirty="0" smtClean="0"/>
              <a:t>Second level</a:t>
            </a:r>
          </a:p>
          <a:p>
            <a:pPr marL="400050" lvl="2" indent="-168275"/>
            <a:r>
              <a:rPr lang="en-US" dirty="0" smtClean="0"/>
              <a:t>Third level</a:t>
            </a:r>
          </a:p>
          <a:p>
            <a:pPr marL="574675" lvl="3" indent="-174625"/>
            <a:r>
              <a:rPr lang="en-US" dirty="0" smtClean="0"/>
              <a:t>Fourth level</a:t>
            </a:r>
          </a:p>
          <a:p>
            <a:pPr marL="741363" lvl="4" indent="-168275"/>
            <a:r>
              <a:rPr lang="en-US" dirty="0" smtClean="0"/>
              <a:t>Fifth level</a:t>
            </a:r>
            <a:endParaRPr lang="en-US" dirty="0"/>
          </a:p>
        </p:txBody>
      </p:sp>
      <p:sp>
        <p:nvSpPr>
          <p:cNvPr id="22" name="Slide Number Placeholder 5"/>
          <p:cNvSpPr txBox="1">
            <a:spLocks/>
          </p:cNvSpPr>
          <p:nvPr userDrawn="1"/>
        </p:nvSpPr>
        <p:spPr>
          <a:xfrm>
            <a:off x="4000500" y="6750278"/>
            <a:ext cx="1143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6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Classification bottom"/>
          <p:cNvSpPr txBox="1"/>
          <p:nvPr userDrawn="1"/>
        </p:nvSpPr>
        <p:spPr bwMode="black">
          <a:xfrm>
            <a:off x="0" y="6753453"/>
            <a:ext cx="1188720" cy="107722"/>
          </a:xfrm>
          <a:prstGeom prst="rect">
            <a:avLst/>
          </a:prstGeom>
          <a:noFill/>
        </p:spPr>
        <p:txBody>
          <a:bodyPr wrap="none" lIns="45720" tIns="0" rIns="0" bIns="0" anchor="b" anchorCtr="0">
            <a:noAutofit/>
          </a:bodyPr>
          <a:lstStyle/>
          <a:p>
            <a:pPr>
              <a:defRPr/>
            </a:pPr>
            <a:r>
              <a:rPr lang="en-US" sz="700" b="1" kern="600" dirty="0" smtClean="0">
                <a:solidFill>
                  <a:prstClr val="black"/>
                </a:solidFill>
                <a:cs typeface="Arial" panose="020B0604020202020204" pitchFamily="34" charset="0"/>
              </a:rPr>
              <a:t>UNCLASSIFIED//FOUO</a:t>
            </a:r>
          </a:p>
        </p:txBody>
      </p:sp>
      <p:grpSp>
        <p:nvGrpSpPr>
          <p:cNvPr id="41" name="Group 40"/>
          <p:cNvGrpSpPr>
            <a:grpSpLocks noChangeAspect="1"/>
          </p:cNvGrpSpPr>
          <p:nvPr userDrawn="1"/>
        </p:nvGrpSpPr>
        <p:grpSpPr>
          <a:xfrm>
            <a:off x="43924" y="0"/>
            <a:ext cx="614993" cy="731520"/>
            <a:chOff x="125730" y="0"/>
            <a:chExt cx="526946" cy="626790"/>
          </a:xfrm>
        </p:grpSpPr>
        <p:sp>
          <p:nvSpPr>
            <p:cNvPr id="42" name="Round Same Side Corner Rectangle 41"/>
            <p:cNvSpPr/>
            <p:nvPr userDrawn="1"/>
          </p:nvSpPr>
          <p:spPr>
            <a:xfrm>
              <a:off x="125730" y="0"/>
              <a:ext cx="526946" cy="626790"/>
            </a:xfrm>
            <a:prstGeom prst="round2SameRect">
              <a:avLst>
                <a:gd name="adj1" fmla="val 0"/>
                <a:gd name="adj2" fmla="val 7443"/>
              </a:avLst>
            </a:prstGeom>
            <a:gradFill>
              <a:gsLst>
                <a:gs pos="0">
                  <a:sysClr val="windowText" lastClr="000000">
                    <a:lumMod val="50000"/>
                    <a:lumOff val="50000"/>
                  </a:sysClr>
                </a:gs>
                <a:gs pos="68000">
                  <a:sysClr val="windowText" lastClr="000000">
                    <a:lumMod val="95000"/>
                    <a:lumOff val="5000"/>
                  </a:sysClr>
                </a:gs>
                <a:gs pos="34000">
                  <a:sysClr val="windowText" lastClr="000000">
                    <a:lumMod val="85000"/>
                    <a:lumOff val="15000"/>
                  </a:sysClr>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grpSp>
          <p:nvGrpSpPr>
            <p:cNvPr id="43" name="U.S. ARMY for dark bkgrnds"/>
            <p:cNvGrpSpPr>
              <a:grpSpLocks noChangeAspect="1"/>
            </p:cNvGrpSpPr>
            <p:nvPr userDrawn="1"/>
          </p:nvGrpSpPr>
          <p:grpSpPr bwMode="auto">
            <a:xfrm>
              <a:off x="208305" y="59287"/>
              <a:ext cx="361795" cy="457200"/>
              <a:chOff x="2205" y="1186"/>
              <a:chExt cx="1425" cy="1802"/>
            </a:xfrm>
          </p:grpSpPr>
          <p:sp>
            <p:nvSpPr>
              <p:cNvPr id="44" name="Freeform 43"/>
              <p:cNvSpPr>
                <a:spLocks noEditPoints="1"/>
              </p:cNvSpPr>
              <p:nvPr/>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5" name="Freeform 44"/>
              <p:cNvSpPr>
                <a:spLocks/>
              </p:cNvSpPr>
              <p:nvPr/>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6" name="Freeform 45"/>
              <p:cNvSpPr>
                <a:spLocks noEditPoints="1"/>
              </p:cNvSpPr>
              <p:nvPr/>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7" name="Freeform 46"/>
              <p:cNvSpPr>
                <a:spLocks/>
              </p:cNvSpPr>
              <p:nvPr/>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8" name="Freeform 47"/>
              <p:cNvSpPr>
                <a:spLocks noEditPoints="1"/>
              </p:cNvSpPr>
              <p:nvPr/>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9" name="Freeform 48"/>
              <p:cNvSpPr>
                <a:spLocks/>
              </p:cNvSpPr>
              <p:nvPr/>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0" name="Rectangle 49"/>
              <p:cNvSpPr>
                <a:spLocks noChangeArrowheads="1"/>
              </p:cNvSpPr>
              <p:nvPr/>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dobe Garamond Pro" panose="02020502060506020403" pitchFamily="18" charset="0"/>
                  <a:ea typeface="+mn-ea"/>
                  <a:cs typeface="+mn-cs"/>
                </a:endParaRPr>
              </a:p>
            </p:txBody>
          </p:sp>
          <p:sp>
            <p:nvSpPr>
              <p:cNvPr id="51" name="Freeform 50"/>
              <p:cNvSpPr>
                <a:spLocks/>
              </p:cNvSpPr>
              <p:nvPr/>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2" name="Rectangle 51"/>
              <p:cNvSpPr>
                <a:spLocks noChangeArrowheads="1"/>
              </p:cNvSpPr>
              <p:nvPr/>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dobe Garamond Pro" panose="02020502060506020403" pitchFamily="18" charset="0"/>
                  <a:ea typeface="+mn-ea"/>
                  <a:cs typeface="+mn-cs"/>
                </a:endParaRPr>
              </a:p>
            </p:txBody>
          </p:sp>
          <p:sp>
            <p:nvSpPr>
              <p:cNvPr id="53" name="Freeform 52"/>
              <p:cNvSpPr>
                <a:spLocks noEditPoints="1"/>
              </p:cNvSpPr>
              <p:nvPr/>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4" name="Freeform 53"/>
              <p:cNvSpPr>
                <a:spLocks noEditPoints="1"/>
              </p:cNvSpPr>
              <p:nvPr/>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5" name="Freeform 54"/>
              <p:cNvSpPr>
                <a:spLocks/>
              </p:cNvSpPr>
              <p:nvPr/>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6" name="Freeform 55"/>
              <p:cNvSpPr>
                <a:spLocks/>
              </p:cNvSpPr>
              <p:nvPr/>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7" name="Freeform 56"/>
              <p:cNvSpPr>
                <a:spLocks/>
              </p:cNvSpPr>
              <p:nvPr/>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8" name="Freeform 57"/>
              <p:cNvSpPr>
                <a:spLocks/>
              </p:cNvSpPr>
              <p:nvPr/>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9" name="Freeform 58"/>
              <p:cNvSpPr>
                <a:spLocks/>
              </p:cNvSpPr>
              <p:nvPr/>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grpSp>
      <p:grpSp>
        <p:nvGrpSpPr>
          <p:cNvPr id="67" name="Group 66"/>
          <p:cNvGrpSpPr/>
          <p:nvPr userDrawn="1"/>
        </p:nvGrpSpPr>
        <p:grpSpPr>
          <a:xfrm>
            <a:off x="7662672" y="6108192"/>
            <a:ext cx="1408176" cy="734917"/>
            <a:chOff x="7662672" y="6108192"/>
            <a:chExt cx="1408176" cy="734917"/>
          </a:xfrm>
        </p:grpSpPr>
        <p:sp>
          <p:nvSpPr>
            <p:cNvPr id="68" name="Round Same Side Corner Rectangle 67"/>
            <p:cNvSpPr/>
            <p:nvPr userDrawn="1"/>
          </p:nvSpPr>
          <p:spPr>
            <a:xfrm>
              <a:off x="7662672" y="6135624"/>
              <a:ext cx="1408176" cy="706828"/>
            </a:xfrm>
            <a:prstGeom prst="round2SameRect">
              <a:avLst>
                <a:gd name="adj1" fmla="val 9581"/>
                <a:gd name="adj2" fmla="val 0"/>
              </a:avLst>
            </a:prstGeom>
            <a:gradFill>
              <a:gsLst>
                <a:gs pos="59000">
                  <a:sysClr val="window" lastClr="FFFFFF">
                    <a:alpha val="20000"/>
                    <a:lumMod val="60000"/>
                  </a:sysClr>
                </a:gs>
                <a:gs pos="67000">
                  <a:sysClr val="window" lastClr="FFFFFF">
                    <a:alpha val="20000"/>
                  </a:sysClr>
                </a:gs>
                <a:gs pos="100000">
                  <a:sysClr val="window" lastClr="FFFFFF">
                    <a:alpha val="20000"/>
                    <a:lumMod val="20000"/>
                  </a:sysClr>
                </a:gs>
                <a:gs pos="23000">
                  <a:sysClr val="windowText" lastClr="000000">
                    <a:lumMod val="52000"/>
                    <a:lumOff val="48000"/>
                    <a:alpha val="20000"/>
                  </a:sysClr>
                </a:gs>
                <a:gs pos="9000">
                  <a:sysClr val="windowText" lastClr="000000">
                    <a:alpha val="20000"/>
                    <a:lumMod val="0"/>
                    <a:lumOff val="100000"/>
                  </a:sysClr>
                </a:gs>
                <a:gs pos="35000">
                  <a:sysClr val="windowText" lastClr="000000">
                    <a:lumMod val="95000"/>
                    <a:lumOff val="5000"/>
                    <a:alpha val="20000"/>
                  </a:sysClr>
                </a:gs>
                <a:gs pos="43000">
                  <a:sysClr val="window" lastClr="FFFFFF">
                    <a:alpha val="20000"/>
                    <a:lumMod val="100000"/>
                  </a:sysClr>
                </a:gs>
              </a:gsLst>
              <a:lin ang="33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a:ea typeface="+mn-ea"/>
                <a:cs typeface="+mn-cs"/>
              </a:endParaRPr>
            </a:p>
          </p:txBody>
        </p:sp>
        <p:sp>
          <p:nvSpPr>
            <p:cNvPr id="69" name="Round Same Side Corner Rectangle 68"/>
            <p:cNvSpPr/>
            <p:nvPr userDrawn="1"/>
          </p:nvSpPr>
          <p:spPr>
            <a:xfrm>
              <a:off x="7666210" y="6108192"/>
              <a:ext cx="1399032" cy="731520"/>
            </a:xfrm>
            <a:prstGeom prst="round2SameRect">
              <a:avLst>
                <a:gd name="adj1" fmla="val 9581"/>
                <a:gd name="adj2" fmla="val 0"/>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sp>
          <p:nvSpPr>
            <p:cNvPr id="70" name="Round Same Side Corner Rectangle 69"/>
            <p:cNvSpPr/>
            <p:nvPr userDrawn="1"/>
          </p:nvSpPr>
          <p:spPr>
            <a:xfrm>
              <a:off x="7662672" y="6136281"/>
              <a:ext cx="1408176" cy="706828"/>
            </a:xfrm>
            <a:prstGeom prst="round2SameRect">
              <a:avLst>
                <a:gd name="adj1" fmla="val 9581"/>
                <a:gd name="adj2" fmla="val 0"/>
              </a:avLst>
            </a:prstGeom>
            <a:gradFill>
              <a:gsLst>
                <a:gs pos="0">
                  <a:sysClr val="windowText" lastClr="000000">
                    <a:lumMod val="52000"/>
                    <a:lumOff val="48000"/>
                    <a:alpha val="17000"/>
                  </a:sysClr>
                </a:gs>
                <a:gs pos="68000">
                  <a:sysClr val="windowText" lastClr="000000">
                    <a:lumMod val="95000"/>
                    <a:lumOff val="5000"/>
                    <a:alpha val="20000"/>
                  </a:sysClr>
                </a:gs>
                <a:gs pos="34000">
                  <a:sysClr val="windowText" lastClr="000000">
                    <a:lumMod val="85000"/>
                    <a:lumOff val="15000"/>
                    <a:alpha val="20000"/>
                  </a:sysClr>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sp>
          <p:nvSpPr>
            <p:cNvPr id="71" name="Round Same Side Corner Rectangle 70"/>
            <p:cNvSpPr/>
            <p:nvPr userDrawn="1"/>
          </p:nvSpPr>
          <p:spPr>
            <a:xfrm>
              <a:off x="7662672" y="6135624"/>
              <a:ext cx="1408176" cy="706828"/>
            </a:xfrm>
            <a:prstGeom prst="round2SameRect">
              <a:avLst>
                <a:gd name="adj1" fmla="val 9581"/>
                <a:gd name="adj2" fmla="val 0"/>
              </a:avLst>
            </a:prstGeom>
            <a:gradFill>
              <a:gsLst>
                <a:gs pos="73000">
                  <a:sysClr val="window" lastClr="FFFFFF">
                    <a:lumMod val="75000"/>
                  </a:sysClr>
                </a:gs>
                <a:gs pos="91000">
                  <a:srgbClr val="7F7F7F"/>
                </a:gs>
                <a:gs pos="0">
                  <a:sysClr val="window" lastClr="FFFFFF">
                    <a:lumMod val="85000"/>
                  </a:sysClr>
                </a:gs>
                <a:gs pos="13000">
                  <a:sysClr val="window" lastClr="FFFFFF">
                    <a:lumMod val="95000"/>
                  </a:sysClr>
                </a:gs>
                <a:gs pos="34000">
                  <a:sysClr val="window" lastClr="FFFFFF">
                    <a:lumMod val="75000"/>
                  </a:sysClr>
                </a:gs>
                <a:gs pos="100000">
                  <a:sysClr val="windowText" lastClr="000000">
                    <a:lumMod val="50000"/>
                    <a:lumOff val="50000"/>
                  </a:sysClr>
                </a:gs>
                <a:gs pos="48000">
                  <a:sysClr val="window" lastClr="FFFFFF">
                    <a:lumMod val="95000"/>
                  </a:sysClr>
                </a:gs>
              </a:gsLst>
              <a:lin ang="4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grpSp>
          <p:nvGrpSpPr>
            <p:cNvPr id="72" name="AMC"/>
            <p:cNvGrpSpPr>
              <a:grpSpLocks noChangeAspect="1"/>
            </p:cNvGrpSpPr>
            <p:nvPr userDrawn="1"/>
          </p:nvGrpSpPr>
          <p:grpSpPr bwMode="auto">
            <a:xfrm>
              <a:off x="7857433" y="6251059"/>
              <a:ext cx="398631" cy="467776"/>
              <a:chOff x="3311" y="1094"/>
              <a:chExt cx="1816" cy="2131"/>
            </a:xfrm>
          </p:grpSpPr>
          <p:sp>
            <p:nvSpPr>
              <p:cNvPr id="73" name="WHITE bkgrnd"/>
              <p:cNvSpPr>
                <a:spLocks/>
              </p:cNvSpPr>
              <p:nvPr/>
            </p:nvSpPr>
            <p:spPr bwMode="auto">
              <a:xfrm>
                <a:off x="3333" y="1116"/>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sp>
            <p:nvSpPr>
              <p:cNvPr id="74" name="BLACK outline"/>
              <p:cNvSpPr>
                <a:spLocks noEditPoints="1"/>
              </p:cNvSpPr>
              <p:nvPr/>
            </p:nvSpPr>
            <p:spPr bwMode="auto">
              <a:xfrm>
                <a:off x="3311" y="1094"/>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sp>
            <p:nvSpPr>
              <p:cNvPr id="75" name="BLUE"/>
              <p:cNvSpPr>
                <a:spLocks/>
              </p:cNvSpPr>
              <p:nvPr/>
            </p:nvSpPr>
            <p:spPr bwMode="auto">
              <a:xfrm>
                <a:off x="4219" y="1369"/>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sp>
            <p:nvSpPr>
              <p:cNvPr id="76" name="RED"/>
              <p:cNvSpPr>
                <a:spLocks/>
              </p:cNvSpPr>
              <p:nvPr/>
            </p:nvSpPr>
            <p:spPr bwMode="auto">
              <a:xfrm>
                <a:off x="3422" y="1369"/>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grpSp>
      </p:grpSp>
      <p:pic>
        <p:nvPicPr>
          <p:cNvPr id="60" name="Picture 5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5726" y="6172896"/>
            <a:ext cx="659247" cy="602112"/>
          </a:xfrm>
          <a:prstGeom prst="rect">
            <a:avLst/>
          </a:prstGeom>
        </p:spPr>
      </p:pic>
    </p:spTree>
    <p:extLst>
      <p:ext uri="{BB962C8B-B14F-4D97-AF65-F5344CB8AC3E}">
        <p14:creationId xmlns:p14="http://schemas.microsoft.com/office/powerpoint/2010/main" val="309007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MSC Title Slide">
    <p:bg>
      <p:bgPr>
        <a:gradFill>
          <a:gsLst>
            <a:gs pos="0">
              <a:srgbClr val="7F7F73">
                <a:lumMod val="5000"/>
                <a:lumOff val="95000"/>
              </a:srgbClr>
            </a:gs>
            <a:gs pos="74000">
              <a:srgbClr val="7F7F73"/>
            </a:gs>
            <a:gs pos="83000">
              <a:srgbClr val="7F7F73"/>
            </a:gs>
            <a:gs pos="100000">
              <a:srgbClr val="7F7F73">
                <a:lumMod val="50000"/>
                <a:lumOff val="50000"/>
              </a:srgbClr>
            </a:gs>
          </a:gsLst>
          <a:lin ang="3600000" scaled="0"/>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476875"/>
          </a:xfrm>
          <a:prstGeom prst="rect">
            <a:avLst/>
          </a:prstGeom>
        </p:spPr>
      </p:pic>
      <p:pic>
        <p:nvPicPr>
          <p:cNvPr id="6" name="Lower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95700"/>
            <a:ext cx="9144000" cy="3162300"/>
          </a:xfrm>
          <a:prstGeom prst="rect">
            <a:avLst/>
          </a:prstGeom>
        </p:spPr>
      </p:pic>
      <p:sp>
        <p:nvSpPr>
          <p:cNvPr id="3" name="Subtitle 2"/>
          <p:cNvSpPr>
            <a:spLocks noGrp="1"/>
          </p:cNvSpPr>
          <p:nvPr>
            <p:ph type="subTitle" idx="1"/>
          </p:nvPr>
        </p:nvSpPr>
        <p:spPr>
          <a:xfrm>
            <a:off x="511744" y="5863173"/>
            <a:ext cx="7155611" cy="332399"/>
          </a:xfrm>
        </p:spPr>
        <p:txBody>
          <a:bodyPr wrap="square" lIns="0" tIns="0" rIns="0" bIns="0">
            <a:spAutoFit/>
          </a:bodyPr>
          <a:lstStyle>
            <a:lvl1pPr marL="0" indent="0" algn="l" defTabSz="914400" rtl="0" eaLnBrk="1" latinLnBrk="0" hangingPunct="1">
              <a:lnSpc>
                <a:spcPct val="90000"/>
              </a:lnSpc>
              <a:spcBef>
                <a:spcPct val="0"/>
              </a:spcBef>
              <a:buClrTx/>
              <a:buFont typeface="Wingdings" panose="05000000000000000000" pitchFamily="2" charset="2"/>
              <a:buNone/>
              <a:defRPr lang="en-US" sz="24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2" name="Title 1"/>
          <p:cNvSpPr>
            <a:spLocks noGrp="1"/>
          </p:cNvSpPr>
          <p:nvPr>
            <p:ph type="ctrTitle"/>
          </p:nvPr>
        </p:nvSpPr>
        <p:spPr>
          <a:xfrm>
            <a:off x="511744" y="5366881"/>
            <a:ext cx="7155611" cy="484748"/>
          </a:xfrm>
        </p:spPr>
        <p:txBody>
          <a:bodyPr wrap="square" lIns="0" tIns="0" rIns="0" bIns="0" anchor="t" anchorCtr="0">
            <a:spAutoFit/>
          </a:bodyPr>
          <a:lstStyle>
            <a:lvl1pPr marL="0" algn="l" defTabSz="914400" rtl="0" eaLnBrk="1" latinLnBrk="0" hangingPunct="1">
              <a:lnSpc>
                <a:spcPct val="90000"/>
              </a:lnSpc>
              <a:spcBef>
                <a:spcPct val="0"/>
              </a:spcBef>
              <a:buNone/>
              <a:defRPr lang="en-US" sz="3500" b="1" kern="1200" dirty="0">
                <a:solidFill>
                  <a:schemeClr val="bg1"/>
                </a:solidFill>
                <a:effectLst>
                  <a:outerShdw blurRad="88900" dist="381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marL="0" lvl="0" algn="l" defTabSz="914400" rtl="0" eaLnBrk="1" latinLnBrk="0" hangingPunct="1">
              <a:lnSpc>
                <a:spcPct val="90000"/>
              </a:lnSpc>
              <a:spcBef>
                <a:spcPct val="0"/>
              </a:spcBef>
              <a:buNone/>
            </a:pPr>
            <a:r>
              <a:rPr lang="en-US" dirty="0" smtClean="0"/>
              <a:t>Click to edit Master title style</a:t>
            </a:r>
            <a:endParaRPr lang="en-US" dirty="0"/>
          </a:p>
        </p:txBody>
      </p:sp>
      <p:pic>
        <p:nvPicPr>
          <p:cNvPr id="7" name="Army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1744" y="0"/>
            <a:ext cx="1495425" cy="1857375"/>
          </a:xfrm>
          <a:prstGeom prst="rect">
            <a:avLst/>
          </a:prstGeom>
        </p:spPr>
      </p:pic>
      <p:sp>
        <p:nvSpPr>
          <p:cNvPr id="11" name="Classification Lower"/>
          <p:cNvSpPr txBox="1">
            <a:spLocks/>
          </p:cNvSpPr>
          <p:nvPr userDrawn="1"/>
        </p:nvSpPr>
        <p:spPr>
          <a:xfrm>
            <a:off x="0" y="6724790"/>
            <a:ext cx="8515350" cy="138499"/>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b="1" dirty="0" smtClean="0"/>
              <a:t>UNCLASSIFIED//FOUO</a:t>
            </a:r>
            <a:endParaRPr lang="en-US" sz="900" b="1" dirty="0"/>
          </a:p>
        </p:txBody>
      </p:sp>
      <p:sp>
        <p:nvSpPr>
          <p:cNvPr id="12" name="Classification Top"/>
          <p:cNvSpPr txBox="1">
            <a:spLocks/>
          </p:cNvSpPr>
          <p:nvPr userDrawn="1"/>
        </p:nvSpPr>
        <p:spPr>
          <a:xfrm>
            <a:off x="781050" y="0"/>
            <a:ext cx="78867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solidFill>
                  <a:schemeClr val="bg1"/>
                </a:solidFill>
              </a:rPr>
              <a:t>UNCLASSIFIED//FOUO</a:t>
            </a:r>
            <a:endParaRPr lang="en-US" sz="900" b="1" dirty="0">
              <a:solidFill>
                <a:schemeClr val="bg1"/>
              </a:solidFill>
            </a:endParaRPr>
          </a:p>
        </p:txBody>
      </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78256" y="4089863"/>
            <a:ext cx="914433" cy="835182"/>
          </a:xfrm>
          <a:prstGeom prst="rect">
            <a:avLst/>
          </a:prstGeom>
        </p:spPr>
      </p:pic>
    </p:spTree>
    <p:extLst>
      <p:ext uri="{BB962C8B-B14F-4D97-AF65-F5344CB8AC3E}">
        <p14:creationId xmlns:p14="http://schemas.microsoft.com/office/powerpoint/2010/main" val="1951061097"/>
      </p:ext>
    </p:extLst>
  </p:cSld>
  <p:clrMapOvr>
    <a:masterClrMapping/>
  </p:clrMapOvr>
  <p:transition spd="slow">
    <p:fade/>
  </p:transition>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MS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4035"/>
            <a:ext cx="7955280" cy="480131"/>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2032850"/>
      </p:ext>
    </p:extLst>
  </p:cSld>
  <p:clrMapOvr>
    <a:masterClrMapping/>
  </p:clrMapOvr>
  <p:transition spd="slow">
    <p:fade/>
  </p:transition>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MSC 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hasCustomPrompt="1"/>
          </p:nvPr>
        </p:nvSpPr>
        <p:spPr>
          <a:xfrm>
            <a:off x="17252" y="6190488"/>
            <a:ext cx="8307388"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Tree>
    <p:extLst>
      <p:ext uri="{BB962C8B-B14F-4D97-AF65-F5344CB8AC3E}">
        <p14:creationId xmlns:p14="http://schemas.microsoft.com/office/powerpoint/2010/main" val="477444628"/>
      </p:ext>
    </p:extLst>
  </p:cSld>
  <p:clrMapOvr>
    <a:masterClrMapping/>
  </p:clrMapOvr>
  <p:transition spd="slow">
    <p:fade/>
  </p:transition>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MSC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Tree>
    <p:extLst>
      <p:ext uri="{BB962C8B-B14F-4D97-AF65-F5344CB8AC3E}">
        <p14:creationId xmlns:p14="http://schemas.microsoft.com/office/powerpoint/2010/main" val="3957627711"/>
      </p:ext>
    </p:extLst>
  </p:cSld>
  <p:clrMapOvr>
    <a:masterClrMapping/>
  </p:clrMapOvr>
  <p:transition spd="slow">
    <p:fade/>
  </p:transition>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MSC 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836761" y="1144468"/>
            <a:ext cx="77724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1972364156"/>
      </p:ext>
    </p:extLst>
  </p:cSld>
  <p:clrMapOvr>
    <a:masterClrMapping/>
  </p:clrMapOvr>
  <p:transition spd="slow">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DEBE87B8-4C51-4C9E-82D1-B75BD3D77FBE}"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55898665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836761" y="1144468"/>
            <a:ext cx="77724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2565030344"/>
      </p:ext>
    </p:extLst>
  </p:cSld>
  <p:clrMapOvr>
    <a:masterClrMapping/>
  </p:clrMapOvr>
  <p:transition spd="slow">
    <p:fade/>
  </p:transition>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MSC Title, Sub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2253237421"/>
      </p:ext>
    </p:extLst>
  </p:cSld>
  <p:clrMapOvr>
    <a:masterClrMapping/>
  </p:clrMapOvr>
  <p:transition spd="slow">
    <p:fade/>
  </p:transition>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MSC 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Tree>
    <p:extLst>
      <p:ext uri="{BB962C8B-B14F-4D97-AF65-F5344CB8AC3E}">
        <p14:creationId xmlns:p14="http://schemas.microsoft.com/office/powerpoint/2010/main" val="3302772832"/>
      </p:ext>
    </p:extLst>
  </p:cSld>
  <p:clrMapOvr>
    <a:masterClrMapping/>
  </p:clrMapOvr>
  <p:transition spd="slow">
    <p:fade/>
  </p:transition>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MSC 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587140570"/>
      </p:ext>
    </p:extLst>
  </p:cSld>
  <p:clrMapOvr>
    <a:masterClrMapping/>
  </p:clrMapOvr>
  <p:transition spd="slow">
    <p:fade/>
  </p:transition>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MSC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175590"/>
      </p:ext>
    </p:extLst>
  </p:cSld>
  <p:clrMapOvr>
    <a:masterClrMapping/>
  </p:clrMapOvr>
  <p:transition spd="slow">
    <p:fade/>
  </p:transition>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MSC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8754" y="2471681"/>
            <a:ext cx="7886700" cy="1421928"/>
          </a:xfrm>
        </p:spPr>
        <p:txBody>
          <a:bodyPr anchor="b"/>
          <a:lstStyle>
            <a:lvl1pPr>
              <a:defRPr sz="48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866685344"/>
      </p:ext>
    </p:extLst>
  </p:cSld>
  <p:clrMapOvr>
    <a:masterClrMapping/>
  </p:clrMapOvr>
  <p:transition spd="slow">
    <p:fade/>
  </p:transition>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MSC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72962063"/>
      </p:ext>
    </p:extLst>
  </p:cSld>
  <p:clrMapOvr>
    <a:masterClrMapping/>
  </p:clrMapOvr>
  <p:transition spd="slow">
    <p:fade/>
  </p:transition>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MSC 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1248"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7710562"/>
      </p:ext>
    </p:extLst>
  </p:cSld>
  <p:clrMapOvr>
    <a:masterClrMapping/>
  </p:clrMapOvr>
  <p:transition spd="slow">
    <p:fade/>
  </p:transition>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MSC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7"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938177968"/>
      </p:ext>
    </p:extLst>
  </p:cSld>
  <p:clrMapOvr>
    <a:masterClrMapping/>
  </p:clrMapOvr>
  <p:transition spd="slow">
    <p:fade/>
  </p:transition>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9144000" cy="6858000"/>
          </a:xfrm>
        </p:grpSpPr>
        <p:pic>
          <p:nvPicPr>
            <p:cNvPr id="7" name="Picture 6" descr="S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rot="5400000">
              <a:off x="3739196" y="525780"/>
              <a:ext cx="1664208" cy="612648"/>
            </a:xfrm>
            <a:prstGeom prst="rect">
              <a:avLst/>
            </a:prstGeom>
          </p:spPr>
        </p:pic>
        <p:pic>
          <p:nvPicPr>
            <p:cNvPr id="14" name="Picture 13"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rot="5400000">
              <a:off x="3739196" y="5719572"/>
              <a:ext cx="1664208" cy="612648"/>
            </a:xfrm>
            <a:prstGeom prst="rect">
              <a:avLst/>
            </a:prstGeom>
          </p:spPr>
        </p:pic>
      </p:grpSp>
      <p:sp>
        <p:nvSpPr>
          <p:cNvPr id="2" name="Title 1"/>
          <p:cNvSpPr>
            <a:spLocks noGrp="1"/>
          </p:cNvSpPr>
          <p:nvPr>
            <p:ph type="ctrTitle"/>
          </p:nvPr>
        </p:nvSpPr>
        <p:spPr>
          <a:xfrm>
            <a:off x="1921934" y="1811865"/>
            <a:ext cx="5308866" cy="1515533"/>
          </a:xfrm>
        </p:spPr>
        <p:txBody>
          <a:bodyPr anchor="b">
            <a:noAutofit/>
          </a:bodyPr>
          <a:lstStyle>
            <a:lvl1pPr algn="ct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921934" y="3598329"/>
            <a:ext cx="5308866" cy="1377651"/>
          </a:xfrm>
        </p:spPr>
        <p:txBody>
          <a:bodyPr anchor="t">
            <a:normAutofit/>
          </a:bodyPr>
          <a:lstStyle>
            <a:lvl1pPr marL="0" indent="0" algn="ctr">
              <a:buNone/>
              <a:defRPr sz="15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65418" y="5054602"/>
            <a:ext cx="673276" cy="279400"/>
          </a:xfrm>
        </p:spPr>
        <p:txBody>
          <a:bodyPr/>
          <a:lstStyle/>
          <a:p>
            <a:fld id="{7FD9A000-A7BB-4FFB-A8FB-E1B341FF0617}" type="datetimeFigureOut">
              <a:rPr lang="en-US" smtClean="0"/>
              <a:pPr/>
              <a:t>3/4/2022</a:t>
            </a:fld>
            <a:endParaRPr lang="en-US" dirty="0"/>
          </a:p>
        </p:txBody>
      </p:sp>
      <p:sp>
        <p:nvSpPr>
          <p:cNvPr id="5" name="Footer Placeholder 4"/>
          <p:cNvSpPr>
            <a:spLocks noGrp="1"/>
          </p:cNvSpPr>
          <p:nvPr>
            <p:ph type="ftr" sz="quarter" idx="11"/>
          </p:nvPr>
        </p:nvSpPr>
        <p:spPr>
          <a:xfrm>
            <a:off x="1921935"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8" y="5054602"/>
            <a:ext cx="413483" cy="279400"/>
          </a:xfrm>
        </p:spPr>
        <p:txBody>
          <a:bodyPr/>
          <a:lstStyle/>
          <a:p>
            <a:fld id="{1A7C84FF-F560-4D06-9BD8-0C16A9CF7388}" type="slidenum">
              <a:rPr lang="en-US" smtClean="0"/>
              <a:pPr/>
              <a:t>‹#›</a:t>
            </a:fld>
            <a:endParaRPr lang="en-US" dirty="0"/>
          </a:p>
        </p:txBody>
      </p:sp>
      <p:cxnSp>
        <p:nvCxnSpPr>
          <p:cNvPr id="15" name="Straight Connector 14"/>
          <p:cNvCxnSpPr/>
          <p:nvPr/>
        </p:nvCxnSpPr>
        <p:spPr>
          <a:xfrm>
            <a:off x="2019826"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3285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6" name="Rectangle 5"/>
          <p:cNvSpPr>
            <a:spLocks noGrp="1" noChangeArrowheads="1"/>
          </p:cNvSpPr>
          <p:nvPr>
            <p:ph type="ftr" sz="quarter" idx="11"/>
          </p:nvPr>
        </p:nvSpPr>
        <p:spPr/>
        <p:txBody>
          <a:bodyPr/>
          <a:lstStyle>
            <a:lvl1pPr>
              <a:defRPr/>
            </a:lvl1pPr>
          </a:lstStyle>
          <a:p>
            <a:pPr>
              <a:defRPr/>
            </a:pPr>
            <a:r>
              <a:rPr lang="en-US" altLang="en-US"/>
              <a:t>	</a:t>
            </a:r>
            <a:fld id="{10E2A620-71CB-44D2-9D1F-F222973561C8}" type="slidenum">
              <a:rPr lang="en-US" altLang="en-US"/>
              <a:pPr>
                <a:defRPr/>
              </a:pPr>
              <a:t>‹#›</a:t>
            </a:fld>
            <a:r>
              <a:rPr lang="en-US" altLang="en-US"/>
              <a:t> of 23</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30733211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7"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D9A000-A7BB-4FFB-A8FB-E1B341FF0617}" type="datetimeFigureOut">
              <a:rPr lang="en-US" smtClean="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7C84FF-F560-4D06-9BD8-0C16A9CF7388}" type="slidenum">
              <a:rPr lang="en-US" smtClean="0"/>
              <a:pPr/>
              <a:t>‹#›</a:t>
            </a:fld>
            <a:endParaRPr lang="en-US" dirty="0"/>
          </a:p>
        </p:txBody>
      </p:sp>
    </p:spTree>
    <p:extLst>
      <p:ext uri="{BB962C8B-B14F-4D97-AF65-F5344CB8AC3E}">
        <p14:creationId xmlns:p14="http://schemas.microsoft.com/office/powerpoint/2010/main" val="210329282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78465" y="3734861"/>
            <a:ext cx="6595534" cy="1090015"/>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D9A000-A7BB-4FFB-A8FB-E1B341FF0617}" type="datetimeFigureOut">
              <a:rPr lang="en-US" smtClean="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7C84FF-F560-4D06-9BD8-0C16A9CF7388}" type="slidenum">
              <a:rPr lang="en-US" smtClean="0"/>
              <a:pPr/>
              <a:t>‹#›</a:t>
            </a:fld>
            <a:endParaRPr lang="en-US" dirty="0"/>
          </a:p>
        </p:txBody>
      </p:sp>
      <p:cxnSp>
        <p:nvCxnSpPr>
          <p:cNvPr id="31" name="Straight Connector 30"/>
          <p:cNvCxnSpPr/>
          <p:nvPr/>
        </p:nvCxnSpPr>
        <p:spPr>
          <a:xfrm>
            <a:off x="1278467"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27274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7" y="915339"/>
            <a:ext cx="6798734" cy="13038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D9A000-A7BB-4FFB-A8FB-E1B341FF0617}" type="datetimeFigureOut">
              <a:rPr lang="en-US" smtClean="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7C84FF-F560-4D06-9BD8-0C16A9CF7388}" type="slidenum">
              <a:rPr lang="en-US" smtClean="0"/>
              <a:pPr/>
              <a:t>‹#›</a:t>
            </a:fld>
            <a:endParaRPr lang="en-US" dirty="0"/>
          </a:p>
        </p:txBody>
      </p:sp>
    </p:spTree>
    <p:extLst>
      <p:ext uri="{BB962C8B-B14F-4D97-AF65-F5344CB8AC3E}">
        <p14:creationId xmlns:p14="http://schemas.microsoft.com/office/powerpoint/2010/main" val="52995169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FD9A000-A7BB-4FFB-A8FB-E1B341FF0617}" type="datetimeFigureOut">
              <a:rPr lang="en-US" smtClean="0"/>
              <a:pPr/>
              <a:t>3/4/2022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A7C84FF-F560-4D06-9BD8-0C16A9CF7388}" type="slidenum">
              <a:rPr lang="en-US" smtClean="0"/>
              <a:pPr/>
              <a:t>‹#›</a:t>
            </a:fld>
            <a:endParaRPr lang="en-US" dirty="0"/>
          </a:p>
        </p:txBody>
      </p:sp>
      <p:cxnSp>
        <p:nvCxnSpPr>
          <p:cNvPr id="41" name="Straight Connector 40"/>
          <p:cNvCxnSpPr/>
          <p:nvPr/>
        </p:nvCxnSpPr>
        <p:spPr>
          <a:xfrm>
            <a:off x="1278467"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90750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9"/>
            <a:ext cx="6798735" cy="13038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FD9A000-A7BB-4FFB-A8FB-E1B341FF0617}" type="datetimeFigureOut">
              <a:rPr lang="en-US" smtClean="0"/>
              <a:pPr/>
              <a:t>3/4/2022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A7C84FF-F560-4D06-9BD8-0C16A9CF7388}" type="slidenum">
              <a:rPr lang="en-US" smtClean="0"/>
              <a:pPr/>
              <a:t>‹#›</a:t>
            </a:fld>
            <a:endParaRPr lang="en-US" dirty="0"/>
          </a:p>
        </p:txBody>
      </p:sp>
      <p:cxnSp>
        <p:nvCxnSpPr>
          <p:cNvPr id="14" name="Straight Connector 13"/>
          <p:cNvCxnSpPr/>
          <p:nvPr/>
        </p:nvCxnSpPr>
        <p:spPr>
          <a:xfrm>
            <a:off x="1278467"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674132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D9A000-A7BB-4FFB-A8FB-E1B341FF0617}" type="datetimeFigureOut">
              <a:rPr lang="en-US" smtClean="0"/>
              <a:pPr/>
              <a:t>3/4/2022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A7C84FF-F560-4D06-9BD8-0C16A9CF7388}" type="slidenum">
              <a:rPr lang="en-US" smtClean="0"/>
              <a:pPr/>
              <a:t>‹#›</a:t>
            </a:fld>
            <a:endParaRPr lang="en-US" dirty="0"/>
          </a:p>
        </p:txBody>
      </p:sp>
    </p:spTree>
    <p:extLst>
      <p:ext uri="{BB962C8B-B14F-4D97-AF65-F5344CB8AC3E}">
        <p14:creationId xmlns:p14="http://schemas.microsoft.com/office/powerpoint/2010/main" val="365969774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4120063" y="982134"/>
            <a:ext cx="3855539"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9A000-A7BB-4FFB-A8FB-E1B341FF0617}" type="datetimeFigureOut">
              <a:rPr lang="en-US" smtClean="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7C84FF-F560-4D06-9BD8-0C16A9CF7388}" type="slidenum">
              <a:rPr lang="en-US" smtClean="0"/>
              <a:pPr/>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596982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1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5183071"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1176866" y="3255432"/>
            <a:ext cx="3632201" cy="1828800"/>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9A000-A7BB-4FFB-A8FB-E1B341FF0617}" type="datetimeFigureOut">
              <a:rPr lang="en-US" smtClean="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7C84FF-F560-4D06-9BD8-0C16A9CF7388}" type="slidenum">
              <a:rPr lang="en-US" smtClean="0"/>
              <a:pPr/>
              <a:t>‹#›</a:t>
            </a:fld>
            <a:endParaRPr lang="en-US" dirty="0"/>
          </a:p>
        </p:txBody>
      </p:sp>
    </p:spTree>
    <p:extLst>
      <p:ext uri="{BB962C8B-B14F-4D97-AF65-F5344CB8AC3E}">
        <p14:creationId xmlns:p14="http://schemas.microsoft.com/office/powerpoint/2010/main" val="171327067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7" y="4815415"/>
            <a:ext cx="6798734" cy="566738"/>
          </a:xfrm>
        </p:spPr>
        <p:txBody>
          <a:bodyPr anchor="b">
            <a:normAutofit/>
          </a:bodyPr>
          <a:lstStyle>
            <a:lvl1pPr algn="ctr">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6261" y="1032935"/>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1176867" y="5382153"/>
            <a:ext cx="6798734" cy="493712"/>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9A000-A7BB-4FFB-A8FB-E1B341FF0617}" type="datetimeFigureOut">
              <a:rPr lang="en-US" smtClean="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7C84FF-F560-4D06-9BD8-0C16A9CF7388}" type="slidenum">
              <a:rPr lang="en-US" smtClean="0"/>
              <a:pPr/>
              <a:t>‹#›</a:t>
            </a:fld>
            <a:endParaRPr lang="en-US" dirty="0"/>
          </a:p>
        </p:txBody>
      </p:sp>
    </p:spTree>
    <p:extLst>
      <p:ext uri="{BB962C8B-B14F-4D97-AF65-F5344CB8AC3E}">
        <p14:creationId xmlns:p14="http://schemas.microsoft.com/office/powerpoint/2010/main" val="322150523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7" y="906873"/>
            <a:ext cx="6798734" cy="3097860"/>
          </a:xfrm>
        </p:spPr>
        <p:txBody>
          <a:bodyPr anchor="ctr">
            <a:normAutofit/>
          </a:bodyPr>
          <a:lstStyle>
            <a:lvl1pPr algn="ctr">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6" y="4275666"/>
            <a:ext cx="6798736" cy="1600202"/>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D9A000-A7BB-4FFB-A8FB-E1B341FF0617}" type="datetimeFigureOut">
              <a:rPr lang="en-US" smtClean="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7C84FF-F560-4D06-9BD8-0C16A9CF7388}" type="slidenum">
              <a:rPr lang="en-US" smtClean="0"/>
              <a:pPr/>
              <a:t>‹#›</a:t>
            </a:fld>
            <a:endParaRPr lang="en-US" dirty="0"/>
          </a:p>
        </p:txBody>
      </p:sp>
      <p:cxnSp>
        <p:nvCxnSpPr>
          <p:cNvPr id="15" name="Straight Connector 14"/>
          <p:cNvCxnSpPr/>
          <p:nvPr/>
        </p:nvCxnSpPr>
        <p:spPr>
          <a:xfrm>
            <a:off x="1278466"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49708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8" name="Rectangle 5"/>
          <p:cNvSpPr>
            <a:spLocks noGrp="1" noChangeArrowheads="1"/>
          </p:cNvSpPr>
          <p:nvPr>
            <p:ph type="ftr" sz="quarter" idx="11"/>
          </p:nvPr>
        </p:nvSpPr>
        <p:spPr/>
        <p:txBody>
          <a:bodyPr/>
          <a:lstStyle>
            <a:lvl1pPr>
              <a:defRPr/>
            </a:lvl1pPr>
          </a:lstStyle>
          <a:p>
            <a:pPr>
              <a:defRPr/>
            </a:pPr>
            <a:r>
              <a:rPr lang="en-US" altLang="en-US"/>
              <a:t>	</a:t>
            </a:r>
            <a:fld id="{5E513D9A-A8B6-4A8D-8F02-64BCCFFC060D}" type="slidenum">
              <a:rPr lang="en-US" altLang="en-US"/>
              <a:pPr>
                <a:defRPr/>
              </a:pPr>
              <a:t>‹#›</a:t>
            </a:fld>
            <a:r>
              <a:rPr lang="en-US" altLang="en-US"/>
              <a:t> of 23</a:t>
            </a: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423946680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4" y="982132"/>
            <a:ext cx="6400250" cy="2370668"/>
          </a:xfrm>
        </p:spPr>
        <p:txBody>
          <a:bodyPr anchor="ctr">
            <a:normAutofit/>
          </a:bodyPr>
          <a:lstStyle>
            <a:lvl1pPr algn="ctr">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00200" y="3352800"/>
            <a:ext cx="5892798" cy="651933"/>
          </a:xfrm>
        </p:spPr>
        <p:txBody>
          <a:bodyPr anchor="ctr">
            <a:normAutofit/>
          </a:bodyPr>
          <a:lstStyle>
            <a:lvl1pPr marL="0" indent="0" algn="r">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76863" y="4343402"/>
            <a:ext cx="6798738" cy="1532467"/>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D9A000-A7BB-4FFB-A8FB-E1B341FF0617}" type="datetimeFigureOut">
              <a:rPr lang="en-US" smtClean="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7C84FF-F560-4D06-9BD8-0C16A9CF7388}" type="slidenum">
              <a:rPr lang="en-US" smtClean="0"/>
              <a:pPr/>
              <a:t>‹#›</a:t>
            </a:fld>
            <a:endParaRPr lang="en-US" dirty="0"/>
          </a:p>
        </p:txBody>
      </p:sp>
      <p:sp>
        <p:nvSpPr>
          <p:cNvPr id="14" name="TextBox 13"/>
          <p:cNvSpPr txBox="1"/>
          <p:nvPr/>
        </p:nvSpPr>
        <p:spPr>
          <a:xfrm>
            <a:off x="849970" y="905362"/>
            <a:ext cx="457319" cy="584776"/>
          </a:xfrm>
          <a:prstGeom prst="rect">
            <a:avLst/>
          </a:prstGeom>
        </p:spPr>
        <p:txBody>
          <a:bodyPr vert="horz" lIns="68580" tIns="34290" rIns="68580" bIns="34290" rtlCol="0" anchor="ctr">
            <a:noAutofit/>
          </a:bodyPr>
          <a:lstStyle/>
          <a:p>
            <a:pPr lvl="0"/>
            <a:r>
              <a:rPr lang="en-US" sz="5400" dirty="0">
                <a:solidFill>
                  <a:schemeClr val="tx1"/>
                </a:solidFill>
                <a:effectLst/>
              </a:rPr>
              <a:t>“</a:t>
            </a:r>
          </a:p>
        </p:txBody>
      </p:sp>
      <p:sp>
        <p:nvSpPr>
          <p:cNvPr id="15" name="TextBox 14"/>
          <p:cNvSpPr txBox="1"/>
          <p:nvPr/>
        </p:nvSpPr>
        <p:spPr>
          <a:xfrm>
            <a:off x="7633504" y="2827870"/>
            <a:ext cx="457319" cy="584776"/>
          </a:xfrm>
          <a:prstGeom prst="rect">
            <a:avLst/>
          </a:prstGeom>
        </p:spPr>
        <p:txBody>
          <a:bodyPr vert="horz" lIns="68580" tIns="34290" rIns="68580" bIns="34290" rtlCol="0" anchor="ctr">
            <a:noAutofit/>
          </a:bodyPr>
          <a:lstStyle/>
          <a:p>
            <a:pPr lvl="0" algn="r"/>
            <a:r>
              <a:rPr lang="en-US" sz="5400" dirty="0">
                <a:solidFill>
                  <a:schemeClr val="tx1"/>
                </a:solidFill>
                <a:effectLst/>
              </a:rPr>
              <a:t>”</a:t>
            </a:r>
          </a:p>
        </p:txBody>
      </p:sp>
      <p:cxnSp>
        <p:nvCxnSpPr>
          <p:cNvPr id="19" name="Straight Connector 18"/>
          <p:cNvCxnSpPr/>
          <p:nvPr/>
        </p:nvCxnSpPr>
        <p:spPr>
          <a:xfrm>
            <a:off x="1278467"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599169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70" y="3308581"/>
            <a:ext cx="6798728"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9" y="4777381"/>
            <a:ext cx="6798730" cy="8604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D9A000-A7BB-4FFB-A8FB-E1B341FF0617}" type="datetimeFigureOut">
              <a:rPr lang="en-US" smtClean="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7C84FF-F560-4D06-9BD8-0C16A9CF7388}" type="slidenum">
              <a:rPr lang="en-US" smtClean="0"/>
              <a:pPr/>
              <a:t>‹#›</a:t>
            </a:fld>
            <a:endParaRPr lang="en-US" dirty="0"/>
          </a:p>
        </p:txBody>
      </p:sp>
    </p:spTree>
    <p:extLst>
      <p:ext uri="{BB962C8B-B14F-4D97-AF65-F5344CB8AC3E}">
        <p14:creationId xmlns:p14="http://schemas.microsoft.com/office/powerpoint/2010/main" val="356181328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7" y="982132"/>
            <a:ext cx="6325168" cy="2243668"/>
          </a:xfrm>
        </p:spPr>
        <p:txBody>
          <a:bodyPr anchor="ctr">
            <a:normAutofit/>
          </a:bodyPr>
          <a:lstStyle>
            <a:lvl1pPr algn="ctr">
              <a:defRPr sz="2400" b="0" cap="none">
                <a:solidFill>
                  <a:schemeClr val="tx1"/>
                </a:solidFill>
              </a:defRPr>
            </a:lvl1pPr>
          </a:lstStyle>
          <a:p>
            <a:r>
              <a:rPr lang="en-US" smtClean="0"/>
              <a:t>Click to edit Master title style</a:t>
            </a:r>
            <a:endParaRPr lang="en-US" dirty="0"/>
          </a:p>
        </p:txBody>
      </p:sp>
      <p:sp>
        <p:nvSpPr>
          <p:cNvPr id="16" name="Text Placeholder 2"/>
          <p:cNvSpPr>
            <a:spLocks noGrp="1"/>
          </p:cNvSpPr>
          <p:nvPr>
            <p:ph type="body" idx="13"/>
          </p:nvPr>
        </p:nvSpPr>
        <p:spPr>
          <a:xfrm>
            <a:off x="1176869" y="3639312"/>
            <a:ext cx="6798730" cy="886968"/>
          </a:xfrm>
        </p:spPr>
        <p:txBody>
          <a:bodyPr anchor="b">
            <a:normAutofit/>
          </a:bodyPr>
          <a:lstStyle>
            <a:lvl1pPr marL="0" indent="0" algn="l">
              <a:spcBef>
                <a:spcPts val="0"/>
              </a:spcBef>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6" y="4529667"/>
            <a:ext cx="6798736" cy="1346200"/>
          </a:xfrm>
        </p:spPr>
        <p:txBody>
          <a:bodyPr anchor="t">
            <a:normAutofit/>
          </a:bodyPr>
          <a:lstStyle>
            <a:lvl1pPr marL="0" indent="0" algn="l">
              <a:buNone/>
              <a:defRPr sz="1200">
                <a:solidFill>
                  <a:schemeClr val="tx1"/>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D9A000-A7BB-4FFB-A8FB-E1B341FF0617}" type="datetimeFigureOut">
              <a:rPr lang="en-US" smtClean="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7C84FF-F560-4D06-9BD8-0C16A9CF7388}" type="slidenum">
              <a:rPr lang="en-US" smtClean="0"/>
              <a:pPr/>
              <a:t>‹#›</a:t>
            </a:fld>
            <a:endParaRPr lang="en-US" dirty="0"/>
          </a:p>
        </p:txBody>
      </p:sp>
      <p:sp>
        <p:nvSpPr>
          <p:cNvPr id="12" name="TextBox 11"/>
          <p:cNvSpPr txBox="1"/>
          <p:nvPr/>
        </p:nvSpPr>
        <p:spPr>
          <a:xfrm>
            <a:off x="878061" y="896895"/>
            <a:ext cx="457319"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649797" y="2607728"/>
            <a:ext cx="457319"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278467"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453297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3"/>
            <a:ext cx="6798734" cy="2294467"/>
          </a:xfrm>
        </p:spPr>
        <p:txBody>
          <a:bodyPr vert="horz" lIns="91440" tIns="45720" rIns="91440" bIns="45720" rtlCol="0" anchor="ctr">
            <a:normAutofit/>
          </a:bodyPr>
          <a:lstStyle>
            <a:lvl1pPr>
              <a:defRPr lang="en-US" sz="2400" b="0" dirty="0"/>
            </a:lvl1pPr>
          </a:lstStyle>
          <a:p>
            <a:pPr marL="0" lvl="0"/>
            <a:r>
              <a:rPr lang="en-US" smtClean="0"/>
              <a:t>Click to edit Master title style</a:t>
            </a:r>
            <a:endParaRPr lang="en-US" dirty="0"/>
          </a:p>
        </p:txBody>
      </p:sp>
      <p:sp>
        <p:nvSpPr>
          <p:cNvPr id="17" name="Text Placeholder 2"/>
          <p:cNvSpPr>
            <a:spLocks noGrp="1"/>
          </p:cNvSpPr>
          <p:nvPr>
            <p:ph type="body" idx="13"/>
          </p:nvPr>
        </p:nvSpPr>
        <p:spPr>
          <a:xfrm>
            <a:off x="1176869" y="3566160"/>
            <a:ext cx="6798730" cy="905256"/>
          </a:xfrm>
        </p:spPr>
        <p:txBody>
          <a:bodyPr anchor="b">
            <a:normAutofit/>
          </a:bodyPr>
          <a:lstStyle>
            <a:lvl1pPr marL="0" indent="0" algn="l">
              <a:spcBef>
                <a:spcPts val="0"/>
              </a:spcBef>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7" y="4470402"/>
            <a:ext cx="6798734" cy="1405467"/>
          </a:xfrm>
        </p:spPr>
        <p:txBody>
          <a:bodyPr anchor="t">
            <a:normAutofit/>
          </a:bodyPr>
          <a:lstStyle>
            <a:lvl1pPr marL="0" indent="0" algn="l">
              <a:buNone/>
              <a:defRPr sz="1200">
                <a:solidFill>
                  <a:schemeClr val="tx1"/>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D9A000-A7BB-4FFB-A8FB-E1B341FF0617}" type="datetimeFigureOut">
              <a:rPr lang="en-US" smtClean="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7C84FF-F560-4D06-9BD8-0C16A9CF7388}" type="slidenum">
              <a:rPr lang="en-US" smtClean="0"/>
              <a:pPr/>
              <a:t>‹#›</a:t>
            </a:fld>
            <a:endParaRPr lang="en-US" dirty="0"/>
          </a:p>
        </p:txBody>
      </p:sp>
      <p:cxnSp>
        <p:nvCxnSpPr>
          <p:cNvPr id="15" name="Straight Connector 14"/>
          <p:cNvCxnSpPr/>
          <p:nvPr/>
        </p:nvCxnSpPr>
        <p:spPr>
          <a:xfrm>
            <a:off x="1278470"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981049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6" y="2490137"/>
            <a:ext cx="6798736" cy="338573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D9A000-A7BB-4FFB-A8FB-E1B341FF0617}" type="datetimeFigureOut">
              <a:rPr lang="en-US" smtClean="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7C84FF-F560-4D06-9BD8-0C16A9CF7388}" type="slidenum">
              <a:rPr lang="en-US" smtClean="0"/>
              <a:pPr/>
              <a:t>‹#›</a:t>
            </a:fld>
            <a:endParaRPr lang="en-US" dirty="0"/>
          </a:p>
        </p:txBody>
      </p:sp>
      <p:cxnSp>
        <p:nvCxnSpPr>
          <p:cNvPr id="14" name="Straight Connector 13"/>
          <p:cNvCxnSpPr/>
          <p:nvPr/>
        </p:nvCxnSpPr>
        <p:spPr>
          <a:xfrm>
            <a:off x="1278467"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604068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5"/>
            <a:ext cx="1618930"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8" y="906875"/>
            <a:ext cx="4915509" cy="496899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D9A000-A7BB-4FFB-A8FB-E1B341FF0617}" type="datetimeFigureOut">
              <a:rPr lang="en-US" smtClean="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7C84FF-F560-4D06-9BD8-0C16A9CF7388}" type="slidenum">
              <a:rPr lang="en-US" smtClean="0"/>
              <a:pPr/>
              <a:t>‹#›</a:t>
            </a:fld>
            <a:endParaRPr lang="en-US" dirty="0"/>
          </a:p>
        </p:txBody>
      </p:sp>
      <p:cxnSp>
        <p:nvCxnSpPr>
          <p:cNvPr id="14" name="Straight Connector 13"/>
          <p:cNvCxnSpPr/>
          <p:nvPr/>
        </p:nvCxnSpPr>
        <p:spPr>
          <a:xfrm>
            <a:off x="6245512" y="906875"/>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603110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DFB832-A968-4D1F-A700-181959FCB6F0}" type="slidenum">
              <a:rPr lang="en-US" altLang="en-US"/>
              <a:pPr>
                <a:defRPr/>
              </a:pPr>
              <a:t>‹#›</a:t>
            </a:fld>
            <a:endParaRPr lang="en-US" altLang="en-US"/>
          </a:p>
        </p:txBody>
      </p:sp>
    </p:spTree>
    <p:extLst>
      <p:ext uri="{BB962C8B-B14F-4D97-AF65-F5344CB8AC3E}">
        <p14:creationId xmlns:p14="http://schemas.microsoft.com/office/powerpoint/2010/main" val="51862816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77ACA9-304E-4459-A628-26B6DFFC15E4}" type="slidenum">
              <a:rPr lang="en-US" altLang="en-US"/>
              <a:pPr>
                <a:defRPr/>
              </a:pPr>
              <a:t>‹#›</a:t>
            </a:fld>
            <a:endParaRPr lang="en-US" altLang="en-US"/>
          </a:p>
        </p:txBody>
      </p:sp>
    </p:spTree>
    <p:extLst>
      <p:ext uri="{BB962C8B-B14F-4D97-AF65-F5344CB8AC3E}">
        <p14:creationId xmlns:p14="http://schemas.microsoft.com/office/powerpoint/2010/main" val="275785558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4D9A54-6D76-4D7F-9679-12893AA821E3}" type="slidenum">
              <a:rPr lang="en-US" altLang="en-US"/>
              <a:pPr>
                <a:defRPr/>
              </a:pPr>
              <a:t>‹#›</a:t>
            </a:fld>
            <a:endParaRPr lang="en-US" altLang="en-US"/>
          </a:p>
        </p:txBody>
      </p:sp>
    </p:spTree>
    <p:extLst>
      <p:ext uri="{BB962C8B-B14F-4D97-AF65-F5344CB8AC3E}">
        <p14:creationId xmlns:p14="http://schemas.microsoft.com/office/powerpoint/2010/main" val="58405893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5E8A59-744F-442B-B4AD-86950A9859F2}" type="slidenum">
              <a:rPr lang="en-US" altLang="en-US"/>
              <a:pPr>
                <a:defRPr/>
              </a:pPr>
              <a:t>‹#›</a:t>
            </a:fld>
            <a:endParaRPr lang="en-US" altLang="en-US"/>
          </a:p>
        </p:txBody>
      </p:sp>
    </p:spTree>
    <p:extLst>
      <p:ext uri="{BB962C8B-B14F-4D97-AF65-F5344CB8AC3E}">
        <p14:creationId xmlns:p14="http://schemas.microsoft.com/office/powerpoint/2010/main" val="153393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6" name="Rectangle 5"/>
          <p:cNvSpPr>
            <a:spLocks noGrp="1" noChangeArrowheads="1"/>
          </p:cNvSpPr>
          <p:nvPr>
            <p:ph type="ftr" sz="quarter" idx="11"/>
          </p:nvPr>
        </p:nvSpPr>
        <p:spPr/>
        <p:txBody>
          <a:bodyPr/>
          <a:lstStyle>
            <a:lvl1pPr>
              <a:defRPr/>
            </a:lvl1pPr>
          </a:lstStyle>
          <a:p>
            <a:pPr>
              <a:defRPr/>
            </a:pPr>
            <a:r>
              <a:rPr lang="en-US" altLang="en-US"/>
              <a:t>	</a:t>
            </a:r>
            <a:fld id="{FCC72B95-0045-4D34-915B-DB0379B92FAF}" type="slidenum">
              <a:rPr lang="en-US" altLang="en-US"/>
              <a:pPr>
                <a:defRPr/>
              </a:pPr>
              <a:t>‹#›</a:t>
            </a:fld>
            <a:r>
              <a:rPr lang="en-US" altLang="en-US"/>
              <a:t> of 23</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029076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4" name="Rectangle 5"/>
          <p:cNvSpPr>
            <a:spLocks noGrp="1" noChangeArrowheads="1"/>
          </p:cNvSpPr>
          <p:nvPr>
            <p:ph type="ftr" sz="quarter" idx="11"/>
          </p:nvPr>
        </p:nvSpPr>
        <p:spPr/>
        <p:txBody>
          <a:bodyPr/>
          <a:lstStyle>
            <a:lvl1pPr>
              <a:defRPr/>
            </a:lvl1pPr>
          </a:lstStyle>
          <a:p>
            <a:pPr>
              <a:defRPr/>
            </a:pPr>
            <a:r>
              <a:rPr lang="en-US" altLang="en-US"/>
              <a:t>	</a:t>
            </a:r>
            <a:fld id="{9806F083-918E-4B9F-AD64-2DCE272625AE}" type="slidenum">
              <a:rPr lang="en-US" altLang="en-US"/>
              <a:pPr>
                <a:defRPr/>
              </a:pPr>
              <a:t>‹#›</a:t>
            </a:fld>
            <a:r>
              <a:rPr lang="en-US" altLang="en-US"/>
              <a:t> of 23</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28704223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D05866C-7391-424F-9CF2-209C0745E2C9}" type="slidenum">
              <a:rPr lang="en-US" altLang="en-US"/>
              <a:pPr>
                <a:defRPr/>
              </a:pPr>
              <a:t>‹#›</a:t>
            </a:fld>
            <a:endParaRPr lang="en-US" altLang="en-US"/>
          </a:p>
        </p:txBody>
      </p:sp>
    </p:spTree>
    <p:extLst>
      <p:ext uri="{BB962C8B-B14F-4D97-AF65-F5344CB8AC3E}">
        <p14:creationId xmlns:p14="http://schemas.microsoft.com/office/powerpoint/2010/main" val="284690603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E8EE36F-A4A9-49CB-AADA-4151CC725C22}" type="slidenum">
              <a:rPr lang="en-US" altLang="en-US"/>
              <a:pPr>
                <a:defRPr/>
              </a:pPr>
              <a:t>‹#›</a:t>
            </a:fld>
            <a:endParaRPr lang="en-US" altLang="en-US"/>
          </a:p>
        </p:txBody>
      </p:sp>
    </p:spTree>
    <p:extLst>
      <p:ext uri="{BB962C8B-B14F-4D97-AF65-F5344CB8AC3E}">
        <p14:creationId xmlns:p14="http://schemas.microsoft.com/office/powerpoint/2010/main" val="28916331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9650DAC-37A4-4EA3-9C5B-172C6D5F1542}" type="slidenum">
              <a:rPr lang="en-US" altLang="en-US"/>
              <a:pPr>
                <a:defRPr/>
              </a:pPr>
              <a:t>‹#›</a:t>
            </a:fld>
            <a:endParaRPr lang="en-US" altLang="en-US"/>
          </a:p>
        </p:txBody>
      </p:sp>
    </p:spTree>
    <p:extLst>
      <p:ext uri="{BB962C8B-B14F-4D97-AF65-F5344CB8AC3E}">
        <p14:creationId xmlns:p14="http://schemas.microsoft.com/office/powerpoint/2010/main" val="283899651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60FC8C-ED22-4EE0-861C-A6BA3609804D}" type="slidenum">
              <a:rPr lang="en-US" altLang="en-US"/>
              <a:pPr>
                <a:defRPr/>
              </a:pPr>
              <a:t>‹#›</a:t>
            </a:fld>
            <a:endParaRPr lang="en-US" altLang="en-US"/>
          </a:p>
        </p:txBody>
      </p:sp>
    </p:spTree>
    <p:extLst>
      <p:ext uri="{BB962C8B-B14F-4D97-AF65-F5344CB8AC3E}">
        <p14:creationId xmlns:p14="http://schemas.microsoft.com/office/powerpoint/2010/main" val="89963373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EECA121-9814-46E4-9F4C-B9177F5E175B}" type="slidenum">
              <a:rPr lang="en-US" altLang="en-US"/>
              <a:pPr>
                <a:defRPr/>
              </a:pPr>
              <a:t>‹#›</a:t>
            </a:fld>
            <a:endParaRPr lang="en-US" altLang="en-US"/>
          </a:p>
        </p:txBody>
      </p:sp>
    </p:spTree>
    <p:extLst>
      <p:ext uri="{BB962C8B-B14F-4D97-AF65-F5344CB8AC3E}">
        <p14:creationId xmlns:p14="http://schemas.microsoft.com/office/powerpoint/2010/main" val="202541110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1B42B2-E0DB-4F58-B559-D635B3C4BD1D}" type="slidenum">
              <a:rPr lang="en-US" altLang="en-US"/>
              <a:pPr>
                <a:defRPr/>
              </a:pPr>
              <a:t>‹#›</a:t>
            </a:fld>
            <a:endParaRPr lang="en-US" altLang="en-US"/>
          </a:p>
        </p:txBody>
      </p:sp>
    </p:spTree>
    <p:extLst>
      <p:ext uri="{BB962C8B-B14F-4D97-AF65-F5344CB8AC3E}">
        <p14:creationId xmlns:p14="http://schemas.microsoft.com/office/powerpoint/2010/main" val="314226757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4638"/>
            <a:ext cx="20955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1341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4EFF79-A7BD-4107-A2A9-A53D7D20E411}" type="slidenum">
              <a:rPr lang="en-US" altLang="en-US"/>
              <a:pPr>
                <a:defRPr/>
              </a:pPr>
              <a:t>‹#›</a:t>
            </a:fld>
            <a:endParaRPr lang="en-US" altLang="en-US"/>
          </a:p>
        </p:txBody>
      </p:sp>
    </p:spTree>
    <p:extLst>
      <p:ext uri="{BB962C8B-B14F-4D97-AF65-F5344CB8AC3E}">
        <p14:creationId xmlns:p14="http://schemas.microsoft.com/office/powerpoint/2010/main" val="372720406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8"/>
          <p:cNvGrpSpPr>
            <a:grpSpLocks/>
          </p:cNvGrpSpPr>
          <p:nvPr userDrawn="1"/>
        </p:nvGrpSpPr>
        <p:grpSpPr bwMode="auto">
          <a:xfrm>
            <a:off x="1371600" y="1355725"/>
            <a:ext cx="6400800" cy="168275"/>
            <a:chOff x="864" y="0"/>
            <a:chExt cx="4032" cy="106"/>
          </a:xfrm>
        </p:grpSpPr>
        <p:sp>
          <p:nvSpPr>
            <p:cNvPr id="3" name="Rectangle 9"/>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 name="Rectangle 10"/>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5" name="Group 13"/>
          <p:cNvGrpSpPr>
            <a:grpSpLocks/>
          </p:cNvGrpSpPr>
          <p:nvPr userDrawn="1"/>
        </p:nvGrpSpPr>
        <p:grpSpPr bwMode="auto">
          <a:xfrm>
            <a:off x="381000" y="330200"/>
            <a:ext cx="8382000" cy="6070600"/>
            <a:chOff x="240" y="160"/>
            <a:chExt cx="5280" cy="3824"/>
          </a:xfrm>
        </p:grpSpPr>
        <p:pic>
          <p:nvPicPr>
            <p:cNvPr id="6" name="Picture 14" descr="IMC DC 109X10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0" y="160"/>
              <a:ext cx="65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SholderSleeve-Khaki-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73" y="160"/>
              <a:ext cx="547"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6"/>
            <p:cNvGrpSpPr>
              <a:grpSpLocks/>
            </p:cNvGrpSpPr>
            <p:nvPr userDrawn="1"/>
          </p:nvGrpSpPr>
          <p:grpSpPr bwMode="auto">
            <a:xfrm>
              <a:off x="288" y="996"/>
              <a:ext cx="5195" cy="2988"/>
              <a:chOff x="325" y="912"/>
              <a:chExt cx="5195" cy="2988"/>
            </a:xfrm>
          </p:grpSpPr>
          <p:pic>
            <p:nvPicPr>
              <p:cNvPr id="9" name="Picture 17" descr="omc-buna-road_smalle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5" y="934"/>
                <a:ext cx="1307"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descr="DSC_00211b"/>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20" y="2448"/>
                <a:ext cx="95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DSC0186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176" y="1953"/>
                <a:ext cx="1344" cy="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descr="MVC-041S"/>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36" y="2916"/>
                <a:ext cx="1296"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descr="MVC-002S"/>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728" y="2928"/>
                <a:ext cx="1296"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2" descr="MVC-008S"/>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3120" y="1632"/>
                <a:ext cx="96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3" descr="MVC-032S"/>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336" y="1908"/>
                <a:ext cx="1296"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Picture 24" descr="DoDFES1"/>
              <p:cNvSpPr>
                <a:spLocks noChangeAspect="1" noChangeArrowheads="1"/>
              </p:cNvSpPr>
              <p:nvPr userDrawn="1"/>
            </p:nvSpPr>
            <p:spPr bwMode="auto">
              <a:xfrm>
                <a:off x="3648" y="3456"/>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7" name="Picture 25" descr="MVC-004S"/>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3120" y="912"/>
                <a:ext cx="96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Picture 26" descr="odrfinal"/>
              <p:cNvSpPr>
                <a:spLocks noChangeAspect="1" noChangeArrowheads="1"/>
              </p:cNvSpPr>
              <p:nvPr userDrawn="1"/>
            </p:nvSpPr>
            <p:spPr bwMode="auto">
              <a:xfrm>
                <a:off x="3696" y="148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 name="Picture 27" descr="MVC-006S"/>
              <p:cNvSpPr>
                <a:spLocks noChangeAspect="1" noChangeArrowheads="1"/>
              </p:cNvSpPr>
              <p:nvPr userDrawn="1"/>
            </p:nvSpPr>
            <p:spPr bwMode="auto">
              <a:xfrm>
                <a:off x="4176" y="912"/>
                <a:ext cx="1344" cy="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 name="Picture 28"/>
              <p:cNvSpPr>
                <a:spLocks noChangeAspect="1" noChangeArrowheads="1"/>
              </p:cNvSpPr>
              <p:nvPr userDrawn="1"/>
            </p:nvSpPr>
            <p:spPr bwMode="auto">
              <a:xfrm>
                <a:off x="384" y="144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Picture 29" descr="2"/>
              <p:cNvSpPr>
                <a:spLocks noChangeAspect="1" noChangeArrowheads="1"/>
              </p:cNvSpPr>
              <p:nvPr userDrawn="1"/>
            </p:nvSpPr>
            <p:spPr bwMode="auto">
              <a:xfrm>
                <a:off x="1728" y="912"/>
                <a:ext cx="1260"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22" name="Picture 30" descr="DSC_0015"/>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4176" y="2928"/>
                <a:ext cx="1344"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Picture 31" descr="patch"/>
              <p:cNvSpPr>
                <a:spLocks noChangeAspect="1" noChangeArrowheads="1"/>
              </p:cNvSpPr>
              <p:nvPr userDrawn="1"/>
            </p:nvSpPr>
            <p:spPr bwMode="auto">
              <a:xfrm>
                <a:off x="5086" y="2688"/>
                <a:ext cx="38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sp>
        <p:nvSpPr>
          <p:cNvPr id="24" name="Rectangle 4"/>
          <p:cNvSpPr>
            <a:spLocks noGrp="1" noChangeArrowheads="1"/>
          </p:cNvSpPr>
          <p:nvPr>
            <p:ph type="dt" sz="half" idx="10"/>
          </p:nvPr>
        </p:nvSpPr>
        <p:spPr/>
        <p:txBody>
          <a:bodyPr/>
          <a:lstStyle>
            <a:lvl1pPr>
              <a:defRPr/>
            </a:lvl1pPr>
          </a:lstStyle>
          <a:p>
            <a:pPr>
              <a:defRPr/>
            </a:pPr>
            <a:endParaRPr lang="en-US"/>
          </a:p>
        </p:txBody>
      </p:sp>
      <p:sp>
        <p:nvSpPr>
          <p:cNvPr id="25" name="Rectangle 5"/>
          <p:cNvSpPr>
            <a:spLocks noGrp="1" noChangeArrowheads="1"/>
          </p:cNvSpPr>
          <p:nvPr>
            <p:ph type="ftr" sz="quarter" idx="11"/>
          </p:nvPr>
        </p:nvSpPr>
        <p:spPr/>
        <p:txBody>
          <a:bodyPr/>
          <a:lstStyle>
            <a:lvl1pPr>
              <a:defRPr/>
            </a:lvl1pPr>
          </a:lstStyle>
          <a:p>
            <a:pPr>
              <a:defRPr/>
            </a:pPr>
            <a:endParaRPr lang="en-US"/>
          </a:p>
        </p:txBody>
      </p:sp>
      <p:sp>
        <p:nvSpPr>
          <p:cNvPr id="26" name="Rectangle 6"/>
          <p:cNvSpPr>
            <a:spLocks noGrp="1" noChangeArrowheads="1"/>
          </p:cNvSpPr>
          <p:nvPr>
            <p:ph type="sldNum" sz="quarter" idx="12"/>
          </p:nvPr>
        </p:nvSpPr>
        <p:spPr/>
        <p:txBody>
          <a:bodyPr/>
          <a:lstStyle>
            <a:lvl1pPr>
              <a:defRPr smtClean="0"/>
            </a:lvl1pPr>
          </a:lstStyle>
          <a:p>
            <a:pPr>
              <a:defRPr/>
            </a:pPr>
            <a:fld id="{C184AD1E-2CC1-48E1-9660-E1F8552074BA}" type="slidenum">
              <a:rPr lang="en-US" altLang="en-US"/>
              <a:pPr>
                <a:defRPr/>
              </a:pPr>
              <a:t>‹#›</a:t>
            </a:fld>
            <a:endParaRPr lang="en-US" altLang="en-US"/>
          </a:p>
        </p:txBody>
      </p:sp>
    </p:spTree>
    <p:extLst>
      <p:ext uri="{BB962C8B-B14F-4D97-AF65-F5344CB8AC3E}">
        <p14:creationId xmlns:p14="http://schemas.microsoft.com/office/powerpoint/2010/main" val="146955352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C98BFF-0A9B-4309-9C55-8A33EB206A34}" type="slidenum">
              <a:rPr lang="en-US" altLang="en-US"/>
              <a:pPr>
                <a:defRPr/>
              </a:pPr>
              <a:t>‹#›</a:t>
            </a:fld>
            <a:endParaRPr lang="en-US" altLang="en-US"/>
          </a:p>
        </p:txBody>
      </p:sp>
    </p:spTree>
    <p:extLst>
      <p:ext uri="{BB962C8B-B14F-4D97-AF65-F5344CB8AC3E}">
        <p14:creationId xmlns:p14="http://schemas.microsoft.com/office/powerpoint/2010/main" val="389994344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B2AEAB-34FF-4E84-A8A8-F816D71788B7}" type="slidenum">
              <a:rPr lang="en-US" altLang="en-US"/>
              <a:pPr>
                <a:defRPr/>
              </a:pPr>
              <a:t>‹#›</a:t>
            </a:fld>
            <a:endParaRPr lang="en-US" altLang="en-US"/>
          </a:p>
        </p:txBody>
      </p:sp>
    </p:spTree>
    <p:extLst>
      <p:ext uri="{BB962C8B-B14F-4D97-AF65-F5344CB8AC3E}">
        <p14:creationId xmlns:p14="http://schemas.microsoft.com/office/powerpoint/2010/main" val="27580327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3" name="Rectangle 5"/>
          <p:cNvSpPr>
            <a:spLocks noGrp="1" noChangeArrowheads="1"/>
          </p:cNvSpPr>
          <p:nvPr>
            <p:ph type="ftr" sz="quarter" idx="11"/>
          </p:nvPr>
        </p:nvSpPr>
        <p:spPr/>
        <p:txBody>
          <a:bodyPr/>
          <a:lstStyle>
            <a:lvl1pPr>
              <a:defRPr/>
            </a:lvl1pPr>
          </a:lstStyle>
          <a:p>
            <a:pPr>
              <a:defRPr/>
            </a:pPr>
            <a:r>
              <a:rPr lang="en-US" altLang="en-US"/>
              <a:t>	</a:t>
            </a:r>
            <a:fld id="{310FA251-BC29-43EA-B65C-AC396F0F53B2}" type="slidenum">
              <a:rPr lang="en-US" altLang="en-US"/>
              <a:pPr>
                <a:defRPr/>
              </a:pPr>
              <a:t>‹#›</a:t>
            </a:fld>
            <a:r>
              <a:rPr lang="en-US" altLang="en-US"/>
              <a:t> of 23</a:t>
            </a: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15532069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10A481-56BC-4E7D-9EFC-6E71960D2BDE}" type="slidenum">
              <a:rPr lang="en-US" altLang="en-US"/>
              <a:pPr>
                <a:defRPr/>
              </a:pPr>
              <a:t>‹#›</a:t>
            </a:fld>
            <a:endParaRPr lang="en-US" altLang="en-US"/>
          </a:p>
        </p:txBody>
      </p:sp>
    </p:spTree>
    <p:extLst>
      <p:ext uri="{BB962C8B-B14F-4D97-AF65-F5344CB8AC3E}">
        <p14:creationId xmlns:p14="http://schemas.microsoft.com/office/powerpoint/2010/main" val="338228709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060835-5B9A-4948-9D5F-A19A02FFC7D5}" type="slidenum">
              <a:rPr lang="en-US" altLang="en-US"/>
              <a:pPr>
                <a:defRPr/>
              </a:pPr>
              <a:t>‹#›</a:t>
            </a:fld>
            <a:endParaRPr lang="en-US" altLang="en-US"/>
          </a:p>
        </p:txBody>
      </p:sp>
    </p:spTree>
    <p:extLst>
      <p:ext uri="{BB962C8B-B14F-4D97-AF65-F5344CB8AC3E}">
        <p14:creationId xmlns:p14="http://schemas.microsoft.com/office/powerpoint/2010/main" val="389340612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0E72E1-8532-4B46-A141-41BDE1B6A8DE}" type="slidenum">
              <a:rPr lang="en-US" altLang="en-US"/>
              <a:pPr>
                <a:defRPr/>
              </a:pPr>
              <a:t>‹#›</a:t>
            </a:fld>
            <a:endParaRPr lang="en-US" altLang="en-US"/>
          </a:p>
        </p:txBody>
      </p:sp>
    </p:spTree>
    <p:extLst>
      <p:ext uri="{BB962C8B-B14F-4D97-AF65-F5344CB8AC3E}">
        <p14:creationId xmlns:p14="http://schemas.microsoft.com/office/powerpoint/2010/main" val="69775053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8360218-E364-47CE-8D03-93D569042A68}" type="slidenum">
              <a:rPr lang="en-US" altLang="en-US"/>
              <a:pPr>
                <a:defRPr/>
              </a:pPr>
              <a:t>‹#›</a:t>
            </a:fld>
            <a:endParaRPr lang="en-US" altLang="en-US"/>
          </a:p>
        </p:txBody>
      </p:sp>
    </p:spTree>
    <p:extLst>
      <p:ext uri="{BB962C8B-B14F-4D97-AF65-F5344CB8AC3E}">
        <p14:creationId xmlns:p14="http://schemas.microsoft.com/office/powerpoint/2010/main" val="70272906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C0A96A-7CB3-496B-BE1F-C49DCB88FB3E}" type="slidenum">
              <a:rPr lang="en-US" altLang="en-US"/>
              <a:pPr>
                <a:defRPr/>
              </a:pPr>
              <a:t>‹#›</a:t>
            </a:fld>
            <a:endParaRPr lang="en-US" altLang="en-US"/>
          </a:p>
        </p:txBody>
      </p:sp>
    </p:spTree>
    <p:extLst>
      <p:ext uri="{BB962C8B-B14F-4D97-AF65-F5344CB8AC3E}">
        <p14:creationId xmlns:p14="http://schemas.microsoft.com/office/powerpoint/2010/main" val="190636534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2D1777-8E8D-41A5-B756-419B76400873}" type="slidenum">
              <a:rPr lang="en-US" altLang="en-US"/>
              <a:pPr>
                <a:defRPr/>
              </a:pPr>
              <a:t>‹#›</a:t>
            </a:fld>
            <a:endParaRPr lang="en-US" altLang="en-US"/>
          </a:p>
        </p:txBody>
      </p:sp>
    </p:spTree>
    <p:extLst>
      <p:ext uri="{BB962C8B-B14F-4D97-AF65-F5344CB8AC3E}">
        <p14:creationId xmlns:p14="http://schemas.microsoft.com/office/powerpoint/2010/main" val="57245928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9CDE2C-5DCC-4EEE-94FC-30A76D9E3794}" type="slidenum">
              <a:rPr lang="en-US" altLang="en-US"/>
              <a:pPr>
                <a:defRPr/>
              </a:pPr>
              <a:t>‹#›</a:t>
            </a:fld>
            <a:endParaRPr lang="en-US" altLang="en-US"/>
          </a:p>
        </p:txBody>
      </p:sp>
    </p:spTree>
    <p:extLst>
      <p:ext uri="{BB962C8B-B14F-4D97-AF65-F5344CB8AC3E}">
        <p14:creationId xmlns:p14="http://schemas.microsoft.com/office/powerpoint/2010/main" val="332088462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5C2053-90F4-4C30-ACBD-29C9EE294DEB}" type="slidenum">
              <a:rPr lang="en-US" altLang="en-US"/>
              <a:pPr>
                <a:defRPr/>
              </a:pPr>
              <a:t>‹#›</a:t>
            </a:fld>
            <a:endParaRPr lang="en-US" altLang="en-US"/>
          </a:p>
        </p:txBody>
      </p:sp>
    </p:spTree>
    <p:extLst>
      <p:ext uri="{BB962C8B-B14F-4D97-AF65-F5344CB8AC3E}">
        <p14:creationId xmlns:p14="http://schemas.microsoft.com/office/powerpoint/2010/main" val="128668355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C92A85-0742-4C53-9C6B-ABB4D60D29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990515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69EFC6D-DA96-4C44-BC86-1BB50CADDE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2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6" name="Rectangle 5"/>
          <p:cNvSpPr>
            <a:spLocks noGrp="1" noChangeArrowheads="1"/>
          </p:cNvSpPr>
          <p:nvPr>
            <p:ph type="ftr" sz="quarter" idx="11"/>
          </p:nvPr>
        </p:nvSpPr>
        <p:spPr/>
        <p:txBody>
          <a:bodyPr/>
          <a:lstStyle>
            <a:lvl1pPr>
              <a:defRPr/>
            </a:lvl1pPr>
          </a:lstStyle>
          <a:p>
            <a:pPr>
              <a:defRPr/>
            </a:pPr>
            <a:r>
              <a:rPr lang="en-US" altLang="en-US"/>
              <a:t>	</a:t>
            </a:r>
            <a:fld id="{68A68D67-0D73-4C0F-9848-50E57F4F2005}" type="slidenum">
              <a:rPr lang="en-US" altLang="en-US"/>
              <a:pPr>
                <a:defRPr/>
              </a:pPr>
              <a:t>‹#›</a:t>
            </a:fld>
            <a:r>
              <a:rPr lang="en-US" altLang="en-US"/>
              <a:t> of 23</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81457297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09A4907-0228-4737-882A-44C800A764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146117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2023F1-2B05-4546-AAA7-728BA3C259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24980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15B5067-C3D0-4293-BC14-7CFF6DFC8F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132212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D4BA108-5CD9-4A3C-A4E8-5239DD37E9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175616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14840ED-208F-4119-A14D-B4A9E9BD39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535293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656A019-C215-4B25-9AE5-71D00BC2C7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464271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07CB08-E86A-4681-AD77-96A74B4B37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866051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C2BB1B6-D5DA-4B0F-838A-D95BE57122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5163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304CA8F-F3DD-48D6-A6E8-208EF21C4E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26653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6"/>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576CE9-55BD-4316-9111-F47D793967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7154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6" name="Rectangle 5"/>
          <p:cNvSpPr>
            <a:spLocks noGrp="1" noChangeArrowheads="1"/>
          </p:cNvSpPr>
          <p:nvPr>
            <p:ph type="ftr" sz="quarter" idx="11"/>
          </p:nvPr>
        </p:nvSpPr>
        <p:spPr/>
        <p:txBody>
          <a:bodyPr/>
          <a:lstStyle>
            <a:lvl1pPr>
              <a:defRPr/>
            </a:lvl1pPr>
          </a:lstStyle>
          <a:p>
            <a:pPr>
              <a:defRPr/>
            </a:pPr>
            <a:r>
              <a:rPr lang="en-US" altLang="en-US"/>
              <a:t>	</a:t>
            </a:r>
            <a:fld id="{29182A24-FEEC-4886-80A7-297A30394E10}" type="slidenum">
              <a:rPr lang="en-US" altLang="en-US"/>
              <a:pPr>
                <a:defRPr/>
              </a:pPr>
              <a:t>‹#›</a:t>
            </a:fld>
            <a:r>
              <a:rPr lang="en-US" altLang="en-US"/>
              <a:t> of 23</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18614481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652"/>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BEC5FBD-E663-4E6B-8085-CB1699ED7C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277794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6"/>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084D0BB-824E-42BD-9466-02A0E43C52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324703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5"/>
          <p:cNvGrpSpPr>
            <a:grpSpLocks/>
          </p:cNvGrpSpPr>
          <p:nvPr/>
        </p:nvGrpSpPr>
        <p:grpSpPr bwMode="auto">
          <a:xfrm>
            <a:off x="1371600" y="1355791"/>
            <a:ext cx="6400800" cy="168275"/>
            <a:chOff x="864" y="0"/>
            <a:chExt cx="4032" cy="106"/>
          </a:xfrm>
        </p:grpSpPr>
        <p:sp>
          <p:nvSpPr>
            <p:cNvPr id="3" name="Rectangle 6"/>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smtClean="0">
                <a:solidFill>
                  <a:srgbClr val="FFFFFF"/>
                </a:solidFill>
                <a:latin typeface="Arial Black" panose="020B0A04020102020204" pitchFamily="34" charset="0"/>
              </a:endParaRPr>
            </a:p>
          </p:txBody>
        </p:sp>
        <p:sp>
          <p:nvSpPr>
            <p:cNvPr id="4" name="Rectangle 7"/>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smtClean="0">
                <a:solidFill>
                  <a:srgbClr val="FFFFFF"/>
                </a:solidFill>
                <a:latin typeface="Arial Black" panose="020B0A04020102020204" pitchFamily="34" charset="0"/>
              </a:endParaRPr>
            </a:p>
          </p:txBody>
        </p:sp>
      </p:grpSp>
      <p:grpSp>
        <p:nvGrpSpPr>
          <p:cNvPr id="5" name="Group 8"/>
          <p:cNvGrpSpPr>
            <a:grpSpLocks/>
          </p:cNvGrpSpPr>
          <p:nvPr/>
        </p:nvGrpSpPr>
        <p:grpSpPr bwMode="auto">
          <a:xfrm>
            <a:off x="381000" y="330200"/>
            <a:ext cx="8382000" cy="6070600"/>
            <a:chOff x="240" y="160"/>
            <a:chExt cx="5280" cy="3824"/>
          </a:xfrm>
        </p:grpSpPr>
        <p:pic>
          <p:nvPicPr>
            <p:cNvPr id="6" name="Picture 9" descr="IMC DC 109X10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0" y="160"/>
              <a:ext cx="65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SholderSleeve-Khaki-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73" y="160"/>
              <a:ext cx="547"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1"/>
            <p:cNvGrpSpPr>
              <a:grpSpLocks/>
            </p:cNvGrpSpPr>
            <p:nvPr userDrawn="1"/>
          </p:nvGrpSpPr>
          <p:grpSpPr bwMode="auto">
            <a:xfrm>
              <a:off x="288" y="996"/>
              <a:ext cx="5195" cy="2988"/>
              <a:chOff x="325" y="912"/>
              <a:chExt cx="5195" cy="2988"/>
            </a:xfrm>
          </p:grpSpPr>
          <p:pic>
            <p:nvPicPr>
              <p:cNvPr id="9" name="Picture 12" descr="omc-buna-road_smalle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5" y="934"/>
                <a:ext cx="1307"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DSC_00211b"/>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120" y="2448"/>
                <a:ext cx="95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DSC01860"/>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176" y="1953"/>
                <a:ext cx="1344" cy="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MVC-041S"/>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36" y="2916"/>
                <a:ext cx="1296"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MVC-002S"/>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728" y="2928"/>
                <a:ext cx="1296"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MVC-008S"/>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3120" y="1632"/>
                <a:ext cx="96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8" descr="MVC-032S"/>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336" y="1908"/>
                <a:ext cx="1296"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 descr="DoDFES1"/>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3648" y="3456"/>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0" descr="MVC-004S"/>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3120" y="912"/>
                <a:ext cx="96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1" descr="odrfinal"/>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696" y="148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2" descr="MVC-006S"/>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176" y="912"/>
                <a:ext cx="1344" cy="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3"/>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84" y="144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4" descr="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728" y="912"/>
                <a:ext cx="1260"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DSC_0015"/>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4176" y="2928"/>
                <a:ext cx="1344"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6" descr="patch"/>
              <p:cNvPicPr>
                <a:picLocks noChangeAspect="1" noChangeArrowheads="1"/>
              </p:cNvPicPr>
              <p:nvPr userDrawn="1"/>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6" y="2688"/>
                <a:ext cx="38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4" name="Rectangle 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25" name="Rectangle 3"/>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26" name="Rectangle 4"/>
          <p:cNvSpPr>
            <a:spLocks noGrp="1" noChangeArrowheads="1"/>
          </p:cNvSpPr>
          <p:nvPr>
            <p:ph type="sldNum" sz="quarter" idx="12"/>
          </p:nvPr>
        </p:nvSpPr>
        <p:spPr/>
        <p:txBody>
          <a:bodyPr/>
          <a:lstStyle>
            <a:lvl1pPr>
              <a:defRPr/>
            </a:lvl1pPr>
          </a:lstStyle>
          <a:p>
            <a:pPr>
              <a:defRPr/>
            </a:pPr>
            <a:fld id="{44F69564-D0CC-4C2D-AC90-88FE6F3F4C18}" type="slidenum">
              <a:rPr lang="en-US" altLang="en-US"/>
              <a:pPr>
                <a:defRPr/>
              </a:pPr>
              <a:t>‹#›</a:t>
            </a:fld>
            <a:endParaRPr lang="en-US" altLang="en-US"/>
          </a:p>
        </p:txBody>
      </p:sp>
    </p:spTree>
    <p:extLst>
      <p:ext uri="{BB962C8B-B14F-4D97-AF65-F5344CB8AC3E}">
        <p14:creationId xmlns:p14="http://schemas.microsoft.com/office/powerpoint/2010/main" val="249976700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AB023BA-E5E3-452A-B5F1-5B3A740D732F}" type="slidenum">
              <a:rPr lang="en-US" altLang="en-US"/>
              <a:pPr>
                <a:defRPr/>
              </a:pPr>
              <a:t>‹#›</a:t>
            </a:fld>
            <a:endParaRPr lang="en-US" altLang="en-US"/>
          </a:p>
        </p:txBody>
      </p:sp>
    </p:spTree>
    <p:extLst>
      <p:ext uri="{BB962C8B-B14F-4D97-AF65-F5344CB8AC3E}">
        <p14:creationId xmlns:p14="http://schemas.microsoft.com/office/powerpoint/2010/main" val="373655989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6"/>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DD800A2-0430-40E6-80EC-F32787DDDB9F}" type="slidenum">
              <a:rPr lang="en-US" altLang="en-US"/>
              <a:pPr>
                <a:defRPr/>
              </a:pPr>
              <a:t>‹#›</a:t>
            </a:fld>
            <a:endParaRPr lang="en-US" altLang="en-US"/>
          </a:p>
        </p:txBody>
      </p:sp>
    </p:spTree>
    <p:extLst>
      <p:ext uri="{BB962C8B-B14F-4D97-AF65-F5344CB8AC3E}">
        <p14:creationId xmlns:p14="http://schemas.microsoft.com/office/powerpoint/2010/main" val="178656072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EE0D85D-08D9-43BF-923F-6DCB49B0C3B2}" type="slidenum">
              <a:rPr lang="en-US" altLang="en-US"/>
              <a:pPr>
                <a:defRPr/>
              </a:pPr>
              <a:t>‹#›</a:t>
            </a:fld>
            <a:endParaRPr lang="en-US" altLang="en-US"/>
          </a:p>
        </p:txBody>
      </p:sp>
    </p:spTree>
    <p:extLst>
      <p:ext uri="{BB962C8B-B14F-4D97-AF65-F5344CB8AC3E}">
        <p14:creationId xmlns:p14="http://schemas.microsoft.com/office/powerpoint/2010/main" val="106939359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5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2FD29F6-D59C-46EB-B276-E897EA8FFF1B}" type="slidenum">
              <a:rPr lang="en-US" altLang="en-US"/>
              <a:pPr>
                <a:defRPr/>
              </a:pPr>
              <a:t>‹#›</a:t>
            </a:fld>
            <a:endParaRPr lang="en-US" altLang="en-US"/>
          </a:p>
        </p:txBody>
      </p:sp>
    </p:spTree>
    <p:extLst>
      <p:ext uri="{BB962C8B-B14F-4D97-AF65-F5344CB8AC3E}">
        <p14:creationId xmlns:p14="http://schemas.microsoft.com/office/powerpoint/2010/main" val="90320813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D3D9C1A-4C2E-4B83-B473-DA2FE9DD9570}" type="slidenum">
              <a:rPr lang="en-US" altLang="en-US"/>
              <a:pPr>
                <a:defRPr/>
              </a:pPr>
              <a:t>‹#›</a:t>
            </a:fld>
            <a:endParaRPr lang="en-US" altLang="en-US"/>
          </a:p>
        </p:txBody>
      </p:sp>
    </p:spTree>
    <p:extLst>
      <p:ext uri="{BB962C8B-B14F-4D97-AF65-F5344CB8AC3E}">
        <p14:creationId xmlns:p14="http://schemas.microsoft.com/office/powerpoint/2010/main" val="60348746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B135DCA-D547-4B92-92C3-317242E215D0}" type="slidenum">
              <a:rPr lang="en-US" altLang="en-US"/>
              <a:pPr>
                <a:defRPr/>
              </a:pPr>
              <a:t>‹#›</a:t>
            </a:fld>
            <a:endParaRPr lang="en-US" altLang="en-US"/>
          </a:p>
        </p:txBody>
      </p:sp>
    </p:spTree>
    <p:extLst>
      <p:ext uri="{BB962C8B-B14F-4D97-AF65-F5344CB8AC3E}">
        <p14:creationId xmlns:p14="http://schemas.microsoft.com/office/powerpoint/2010/main" val="150572636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11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8F380EA-4A78-4D24-83BD-4C80EF67D93C}" type="slidenum">
              <a:rPr lang="en-US" altLang="en-US"/>
              <a:pPr>
                <a:defRPr/>
              </a:pPr>
              <a:t>‹#›</a:t>
            </a:fld>
            <a:endParaRPr lang="en-US" altLang="en-US"/>
          </a:p>
        </p:txBody>
      </p:sp>
    </p:spTree>
    <p:extLst>
      <p:ext uri="{BB962C8B-B14F-4D97-AF65-F5344CB8AC3E}">
        <p14:creationId xmlns:p14="http://schemas.microsoft.com/office/powerpoint/2010/main" val="415826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217FE5B0-F766-4B5E-ADEA-4A27BB59D9F5}"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74181945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562D1E3-5830-42A7-9D19-0AE1457CF480}" type="slidenum">
              <a:rPr lang="en-US" altLang="en-US"/>
              <a:pPr>
                <a:defRPr/>
              </a:pPr>
              <a:t>‹#›</a:t>
            </a:fld>
            <a:endParaRPr lang="en-US" altLang="en-US"/>
          </a:p>
        </p:txBody>
      </p:sp>
    </p:spTree>
    <p:extLst>
      <p:ext uri="{BB962C8B-B14F-4D97-AF65-F5344CB8AC3E}">
        <p14:creationId xmlns:p14="http://schemas.microsoft.com/office/powerpoint/2010/main" val="404127255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6CA671B-E57C-4096-9361-94B671C3411F}" type="slidenum">
              <a:rPr lang="en-US" altLang="en-US"/>
              <a:pPr>
                <a:defRPr/>
              </a:pPr>
              <a:t>‹#›</a:t>
            </a:fld>
            <a:endParaRPr lang="en-US" altLang="en-US"/>
          </a:p>
        </p:txBody>
      </p:sp>
    </p:spTree>
    <p:extLst>
      <p:ext uri="{BB962C8B-B14F-4D97-AF65-F5344CB8AC3E}">
        <p14:creationId xmlns:p14="http://schemas.microsoft.com/office/powerpoint/2010/main" val="237735274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66"/>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66"/>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11287E-76FB-465C-B51B-C7F0C70F16D1}" type="slidenum">
              <a:rPr lang="en-US" altLang="en-US"/>
              <a:pPr>
                <a:defRPr/>
              </a:pPr>
              <a:t>‹#›</a:t>
            </a:fld>
            <a:endParaRPr lang="en-US" altLang="en-US"/>
          </a:p>
        </p:txBody>
      </p:sp>
    </p:spTree>
    <p:extLst>
      <p:ext uri="{BB962C8B-B14F-4D97-AF65-F5344CB8AC3E}">
        <p14:creationId xmlns:p14="http://schemas.microsoft.com/office/powerpoint/2010/main" val="201645085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userDrawn="1">
  <p:cSld name="R2_Title_Slide_Dark">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10761" t="9448" r="45043" b="9448"/>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userDrawn="1"/>
        </p:nvSpPr>
        <p:spPr>
          <a:xfrm>
            <a:off x="7554913" y="423863"/>
            <a:ext cx="1217612" cy="123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rPr>
              <a:t>Unit Insignia or Crest Here 80% Height of the Army Logo</a:t>
            </a:r>
          </a:p>
        </p:txBody>
      </p:sp>
      <p:pic>
        <p:nvPicPr>
          <p:cNvPr id="5"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199231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58571"/>
            <a:ext cx="7041253" cy="514035"/>
          </a:xfr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Footer Placeholder 8"/>
          <p:cNvSpPr>
            <a:spLocks noGrp="1"/>
          </p:cNvSpPr>
          <p:nvPr>
            <p:ph type="ftr" sz="quarter" idx="16"/>
          </p:nvPr>
        </p:nvSpPr>
        <p:spPr/>
        <p:txBody>
          <a:bodyPr/>
          <a:lstStyle/>
          <a:p>
            <a:r>
              <a:rPr lang="en-US" dirty="0"/>
              <a:t>FOUO</a:t>
            </a:r>
          </a:p>
        </p:txBody>
      </p:sp>
      <p:pic>
        <p:nvPicPr>
          <p:cNvPr id="13"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484700" y="404813"/>
            <a:ext cx="1390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36093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R2_Blank_Photo_with_Title">
    <p:spTree>
      <p:nvGrpSpPr>
        <p:cNvPr id="1" name=""/>
        <p:cNvGrpSpPr/>
        <p:nvPr/>
      </p:nvGrpSpPr>
      <p:grpSpPr>
        <a:xfrm>
          <a:off x="0" y="0"/>
          <a:ext cx="0" cy="0"/>
          <a:chOff x="0" y="0"/>
          <a:chExt cx="0" cy="0"/>
        </a:xfrm>
      </p:grpSpPr>
      <p:pic>
        <p:nvPicPr>
          <p:cNvPr id="2" name="Picture 9" descr="PWS 5.1.13.2 STRATCOM_R2Emblem_v5_20171011_IIP-03.png"/>
          <p:cNvPicPr>
            <a:picLocks noChangeAspect="1"/>
          </p:cNvPicPr>
          <p:nvPr/>
        </p:nvPicPr>
        <p:blipFill>
          <a:blip r:embed="rId2" cstate="print">
            <a:extLst>
              <a:ext uri="{28A0092B-C50C-407E-A947-70E740481C1C}">
                <a14:useLocalDpi xmlns:a14="http://schemas.microsoft.com/office/drawing/2010/main" val="0"/>
              </a:ext>
            </a:extLst>
          </a:blip>
          <a:srcRect r="957" b="13409"/>
          <a:stretch>
            <a:fillRect/>
          </a:stretch>
        </p:blipFill>
        <p:spPr bwMode="auto">
          <a:xfrm>
            <a:off x="8181975" y="203200"/>
            <a:ext cx="795338"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a:blip r:embed="rId3"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bg1"/>
                </a:solidFill>
                <a:latin typeface="Arial" charset="0"/>
                <a:ea typeface="ＭＳ Ｐゴシック" charset="-128"/>
              </a:defRPr>
            </a:lvl1pPr>
          </a:lstStyle>
          <a:p>
            <a:fld id="{9D88CFBD-2DC1-F74B-830E-92BD8567C193}" type="slidenum">
              <a:rPr lang="en-US" smtClean="0"/>
              <a:t>‹#›</a:t>
            </a:fld>
            <a:endParaRPr lang="en-US" dirty="0"/>
          </a:p>
        </p:txBody>
      </p:sp>
      <p:sp>
        <p:nvSpPr>
          <p:cNvPr id="8" name="Footer Placeholder 7"/>
          <p:cNvSpPr>
            <a:spLocks noGrp="1"/>
          </p:cNvSpPr>
          <p:nvPr>
            <p:ph type="ftr" sz="quarter" idx="10"/>
          </p:nvPr>
        </p:nvSpPr>
        <p:spPr/>
        <p:txBody>
          <a:bodyPr/>
          <a:lstStyle/>
          <a:p>
            <a:r>
              <a:rPr lang="en-US" dirty="0"/>
              <a:t>FOUO</a:t>
            </a:r>
          </a:p>
        </p:txBody>
      </p:sp>
      <p:sp>
        <p:nvSpPr>
          <p:cNvPr id="9" name="Title 1">
            <a:extLst>
              <a:ext uri="{FF2B5EF4-FFF2-40B4-BE49-F238E27FC236}">
                <a16:creationId xmlns:a16="http://schemas.microsoft.com/office/drawing/2014/main" id="{75840E50-F5F1-4D69-A9C7-47A59139EDCF}"/>
              </a:ext>
            </a:extLst>
          </p:cNvPr>
          <p:cNvSpPr>
            <a:spLocks noGrp="1"/>
          </p:cNvSpPr>
          <p:nvPr>
            <p:ph type="title" hasCustomPrompt="1"/>
          </p:nvPr>
        </p:nvSpPr>
        <p:spPr>
          <a:xfrm>
            <a:off x="1008063" y="234950"/>
            <a:ext cx="6697662" cy="514558"/>
          </a:xfrm>
        </p:spPr>
        <p:txBody>
          <a:bodyPr/>
          <a:lstStyle>
            <a:lvl1pPr>
              <a:defRPr/>
            </a:lvl1pPr>
          </a:lstStyle>
          <a:p>
            <a:r>
              <a:rPr lang="en-US" dirty="0"/>
              <a:t>photo</a:t>
            </a:r>
          </a:p>
        </p:txBody>
      </p:sp>
      <p:sp>
        <p:nvSpPr>
          <p:cNvPr id="10" name="Picture Placeholder 6">
            <a:extLst>
              <a:ext uri="{FF2B5EF4-FFF2-40B4-BE49-F238E27FC236}">
                <a16:creationId xmlns:a16="http://schemas.microsoft.com/office/drawing/2014/main" id="{6F509DC7-D1A5-40A3-8401-53E7BAE3DE93}"/>
              </a:ext>
            </a:extLst>
          </p:cNvPr>
          <p:cNvSpPr>
            <a:spLocks noGrp="1"/>
          </p:cNvSpPr>
          <p:nvPr>
            <p:ph type="pic" sz="quarter" idx="12"/>
          </p:nvPr>
        </p:nvSpPr>
        <p:spPr>
          <a:xfrm>
            <a:off x="280988" y="1339295"/>
            <a:ext cx="8038553" cy="4925967"/>
          </a:xfrm>
          <a:effectLst>
            <a:outerShdw blurRad="50800" dist="38100" dir="2700000" algn="tl" rotWithShape="0">
              <a:prstClr val="black">
                <a:alpha val="40000"/>
              </a:prstClr>
            </a:outerShdw>
          </a:effectLst>
        </p:spPr>
        <p:txBody>
          <a:bodyPr/>
          <a:lstStyle>
            <a:lvl1pPr>
              <a:defRPr baseline="0"/>
            </a:lvl1pPr>
          </a:lstStyle>
          <a:p>
            <a:endParaRPr lang="en-US" dirty="0"/>
          </a:p>
        </p:txBody>
      </p:sp>
    </p:spTree>
    <p:extLst>
      <p:ext uri="{BB962C8B-B14F-4D97-AF65-F5344CB8AC3E}">
        <p14:creationId xmlns:p14="http://schemas.microsoft.com/office/powerpoint/2010/main" val="377663194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MSC 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476875"/>
          </a:xfrm>
          <a:prstGeom prst="rect">
            <a:avLst/>
          </a:prstGeom>
        </p:spPr>
      </p:pic>
      <p:pic>
        <p:nvPicPr>
          <p:cNvPr id="6" name="Lower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95700"/>
            <a:ext cx="9144000" cy="3162300"/>
          </a:xfrm>
          <a:prstGeom prst="rect">
            <a:avLst/>
          </a:prstGeom>
        </p:spPr>
      </p:pic>
      <p:sp>
        <p:nvSpPr>
          <p:cNvPr id="3" name="Subtitle 2"/>
          <p:cNvSpPr>
            <a:spLocks noGrp="1"/>
          </p:cNvSpPr>
          <p:nvPr>
            <p:ph type="subTitle" idx="1"/>
          </p:nvPr>
        </p:nvSpPr>
        <p:spPr>
          <a:xfrm>
            <a:off x="511744" y="5863173"/>
            <a:ext cx="7155611" cy="332399"/>
          </a:xfrm>
          <a:prstGeom prst="rect">
            <a:avLst/>
          </a:prstGeom>
        </p:spPr>
        <p:txBody>
          <a:bodyPr wrap="square" lIns="0" tIns="0" rIns="0" bIns="0">
            <a:spAutoFit/>
          </a:bodyPr>
          <a:lstStyle>
            <a:lvl1pPr marL="0" indent="0" algn="l" defTabSz="914400" rtl="0" eaLnBrk="1" latinLnBrk="0" hangingPunct="1">
              <a:lnSpc>
                <a:spcPct val="90000"/>
              </a:lnSpc>
              <a:spcBef>
                <a:spcPct val="0"/>
              </a:spcBef>
              <a:buClrTx/>
              <a:buFont typeface="Wingdings" panose="05000000000000000000" pitchFamily="2" charset="2"/>
              <a:buNone/>
              <a:defRPr lang="en-US" sz="24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p:nvPr>
        </p:nvSpPr>
        <p:spPr>
          <a:xfrm>
            <a:off x="511744" y="5366881"/>
            <a:ext cx="7155611" cy="484748"/>
          </a:xfrm>
          <a:prstGeom prst="rect">
            <a:avLst/>
          </a:prstGeom>
        </p:spPr>
        <p:txBody>
          <a:bodyPr wrap="square" lIns="0" tIns="0" rIns="0" bIns="0" anchor="t" anchorCtr="0">
            <a:spAutoFit/>
          </a:bodyPr>
          <a:lstStyle>
            <a:lvl1pPr marL="0" algn="l" defTabSz="914400" rtl="0" eaLnBrk="1" latinLnBrk="0" hangingPunct="1">
              <a:lnSpc>
                <a:spcPct val="90000"/>
              </a:lnSpc>
              <a:spcBef>
                <a:spcPct val="0"/>
              </a:spcBef>
              <a:buNone/>
              <a:defRPr lang="en-US" sz="3500" b="1" kern="1200" dirty="0">
                <a:solidFill>
                  <a:schemeClr val="bg1"/>
                </a:solidFill>
                <a:effectLst>
                  <a:outerShdw blurRad="88900" dist="381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marL="0" lvl="0" algn="l" defTabSz="914400" rtl="0" eaLnBrk="1" latinLnBrk="0" hangingPunct="1">
              <a:lnSpc>
                <a:spcPct val="90000"/>
              </a:lnSpc>
              <a:spcBef>
                <a:spcPct val="0"/>
              </a:spcBef>
              <a:buNone/>
            </a:pPr>
            <a:r>
              <a:rPr lang="en-US" dirty="0"/>
              <a:t>Click to edit Master title style</a:t>
            </a:r>
          </a:p>
        </p:txBody>
      </p:sp>
      <p:pic>
        <p:nvPicPr>
          <p:cNvPr id="7" name="Army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1744" y="0"/>
            <a:ext cx="1495425" cy="1857375"/>
          </a:xfrm>
          <a:prstGeom prst="rect">
            <a:avLst/>
          </a:prstGeom>
        </p:spPr>
      </p:pic>
      <p:sp>
        <p:nvSpPr>
          <p:cNvPr id="11" name="Classification Lower"/>
          <p:cNvSpPr txBox="1">
            <a:spLocks/>
          </p:cNvSpPr>
          <p:nvPr userDrawn="1"/>
        </p:nvSpPr>
        <p:spPr>
          <a:xfrm>
            <a:off x="0" y="6724790"/>
            <a:ext cx="8515350" cy="138499"/>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b="1" dirty="0"/>
              <a:t>UNCLASSIFIED//FOUO</a:t>
            </a:r>
          </a:p>
        </p:txBody>
      </p:sp>
      <p:sp>
        <p:nvSpPr>
          <p:cNvPr id="12" name="Classification Top"/>
          <p:cNvSpPr txBox="1">
            <a:spLocks/>
          </p:cNvSpPr>
          <p:nvPr userDrawn="1"/>
        </p:nvSpPr>
        <p:spPr>
          <a:xfrm>
            <a:off x="781050" y="0"/>
            <a:ext cx="78867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bg1"/>
                </a:solidFill>
              </a:rPr>
              <a:t>UNCLASSIFIED//FOUO</a:t>
            </a:r>
          </a:p>
        </p:txBody>
      </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78256" y="4089863"/>
            <a:ext cx="914433" cy="835182"/>
          </a:xfrm>
          <a:prstGeom prst="rect">
            <a:avLst/>
          </a:prstGeom>
        </p:spPr>
      </p:pic>
    </p:spTree>
    <p:extLst>
      <p:ext uri="{BB962C8B-B14F-4D97-AF65-F5344CB8AC3E}">
        <p14:creationId xmlns:p14="http://schemas.microsoft.com/office/powerpoint/2010/main" val="2998846449"/>
      </p:ext>
    </p:extLst>
  </p:cSld>
  <p:clrMapOvr>
    <a:masterClrMapping/>
  </p:clrMapOvr>
  <p:transition spd="slow">
    <p:fade/>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MS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4035"/>
            <a:ext cx="7955280" cy="480131"/>
          </a:xfrm>
          <a:prstGeom prst="rect">
            <a:avLst/>
          </a:prstGeom>
        </p:spPr>
        <p:txBody>
          <a:bodyPr vert="horz" lIns="182880" tIns="45720" rIns="91440" bIns="45720" rtlCol="0" anchor="t" anchorCtr="0">
            <a:spAutoFit/>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a:xfrm>
            <a:off x="836761" y="711257"/>
            <a:ext cx="77724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7809371"/>
      </p:ext>
    </p:extLst>
  </p:cSld>
  <p:clrMapOvr>
    <a:masterClrMapping/>
  </p:clrMapOvr>
  <p:transition spd="slow">
    <p:fade/>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MSC 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a:prstGeom prst="rect">
            <a:avLst/>
          </a:prstGeom>
        </p:spPr>
        <p:txBody>
          <a:bodyPr vert="horz" lIns="182880" tIns="45720" rIns="91440" bIns="45720" rtlCol="0" anchor="t" anchorCtr="0">
            <a:spAutoFit/>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a:xfrm>
            <a:off x="836761" y="711257"/>
            <a:ext cx="77724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hasCustomPrompt="1"/>
          </p:nvPr>
        </p:nvSpPr>
        <p:spPr>
          <a:xfrm>
            <a:off x="17252" y="6190488"/>
            <a:ext cx="8307388" cy="369332"/>
          </a:xfrm>
          <a:prstGeom prst="rect">
            <a:avLst/>
          </a:prstGeo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bumper</a:t>
            </a:r>
          </a:p>
        </p:txBody>
      </p:sp>
    </p:spTree>
    <p:extLst>
      <p:ext uri="{BB962C8B-B14F-4D97-AF65-F5344CB8AC3E}">
        <p14:creationId xmlns:p14="http://schemas.microsoft.com/office/powerpoint/2010/main" val="1369821459"/>
      </p:ext>
    </p:extLst>
  </p:cSld>
  <p:clrMapOvr>
    <a:masterClrMapping/>
  </p:clrMapOvr>
  <p:transition spd="slow">
    <p:fade/>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MSC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200665350"/>
      </p:ext>
    </p:extLst>
  </p:cSld>
  <p:clrMapOvr>
    <a:masterClrMapping/>
  </p:clrMapOvr>
  <p:transition spd="slow">
    <p:fade/>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p:cSld name="MSC 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836761" y="1144468"/>
            <a:ext cx="77724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p:cNvSpPr>
            <a:spLocks noGrp="1"/>
          </p:cNvSpPr>
          <p:nvPr>
            <p:ph type="body" sz="quarter" idx="15" hasCustomPrompt="1"/>
          </p:nvPr>
        </p:nvSpPr>
        <p:spPr>
          <a:xfrm>
            <a:off x="836760" y="591864"/>
            <a:ext cx="7470627" cy="369332"/>
          </a:xfrm>
          <a:prstGeom prst="rect">
            <a:avLst/>
          </a:prstGeo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subtitle</a:t>
            </a:r>
          </a:p>
        </p:txBody>
      </p:sp>
    </p:spTree>
    <p:extLst>
      <p:ext uri="{BB962C8B-B14F-4D97-AF65-F5344CB8AC3E}">
        <p14:creationId xmlns:p14="http://schemas.microsoft.com/office/powerpoint/2010/main" val="333970293"/>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2"/>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ADC7BFB1-111E-4AC9-94C9-5704E7672C29}"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968597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836761" y="1144468"/>
            <a:ext cx="77724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hasCustomPrompt="1"/>
          </p:nvPr>
        </p:nvSpPr>
        <p:spPr>
          <a:xfrm>
            <a:off x="17252" y="6193640"/>
            <a:ext cx="8307388" cy="369332"/>
          </a:xfrm>
          <a:prstGeom prst="rect">
            <a:avLst/>
          </a:prstGeo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bumper</a:t>
            </a:r>
          </a:p>
        </p:txBody>
      </p:sp>
      <p:sp>
        <p:nvSpPr>
          <p:cNvPr id="9" name="Text Placeholder 6"/>
          <p:cNvSpPr>
            <a:spLocks noGrp="1"/>
          </p:cNvSpPr>
          <p:nvPr>
            <p:ph type="body" sz="quarter" idx="15" hasCustomPrompt="1"/>
          </p:nvPr>
        </p:nvSpPr>
        <p:spPr>
          <a:xfrm>
            <a:off x="836760" y="591864"/>
            <a:ext cx="7470627" cy="369332"/>
          </a:xfrm>
          <a:prstGeom prst="rect">
            <a:avLst/>
          </a:prstGeo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subtitle</a:t>
            </a:r>
          </a:p>
        </p:txBody>
      </p:sp>
    </p:spTree>
    <p:extLst>
      <p:ext uri="{BB962C8B-B14F-4D97-AF65-F5344CB8AC3E}">
        <p14:creationId xmlns:p14="http://schemas.microsoft.com/office/powerpoint/2010/main" val="3341621747"/>
      </p:ext>
    </p:extLst>
  </p:cSld>
  <p:clrMapOvr>
    <a:masterClrMapping/>
  </p:clrMapOvr>
  <p:transition spd="slow">
    <p:fade/>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p:cSld name="MSC Title, Sub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
        <p:nvSpPr>
          <p:cNvPr id="7" name="Text Placeholder 6"/>
          <p:cNvSpPr>
            <a:spLocks noGrp="1"/>
          </p:cNvSpPr>
          <p:nvPr>
            <p:ph type="body" sz="quarter" idx="13" hasCustomPrompt="1"/>
          </p:nvPr>
        </p:nvSpPr>
        <p:spPr>
          <a:xfrm>
            <a:off x="17252" y="6193640"/>
            <a:ext cx="8307388" cy="369332"/>
          </a:xfrm>
          <a:prstGeom prst="rect">
            <a:avLst/>
          </a:prstGeo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bumper</a:t>
            </a:r>
          </a:p>
        </p:txBody>
      </p:sp>
      <p:sp>
        <p:nvSpPr>
          <p:cNvPr id="9" name="Text Placeholder 6"/>
          <p:cNvSpPr>
            <a:spLocks noGrp="1"/>
          </p:cNvSpPr>
          <p:nvPr>
            <p:ph type="body" sz="quarter" idx="15" hasCustomPrompt="1"/>
          </p:nvPr>
        </p:nvSpPr>
        <p:spPr>
          <a:xfrm>
            <a:off x="836760" y="591864"/>
            <a:ext cx="7470627" cy="369332"/>
          </a:xfrm>
          <a:prstGeom prst="rect">
            <a:avLst/>
          </a:prstGeo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subtitle</a:t>
            </a:r>
          </a:p>
        </p:txBody>
      </p:sp>
    </p:spTree>
    <p:extLst>
      <p:ext uri="{BB962C8B-B14F-4D97-AF65-F5344CB8AC3E}">
        <p14:creationId xmlns:p14="http://schemas.microsoft.com/office/powerpoint/2010/main" val="2311019578"/>
      </p:ext>
    </p:extLst>
  </p:cSld>
  <p:clrMapOvr>
    <a:masterClrMapping/>
  </p:clrMapOvr>
  <p:transition spd="slow">
    <p:fade/>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MSC 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
        <p:nvSpPr>
          <p:cNvPr id="7" name="Text Placeholder 6"/>
          <p:cNvSpPr>
            <a:spLocks noGrp="1"/>
          </p:cNvSpPr>
          <p:nvPr>
            <p:ph type="body" sz="quarter" idx="13" hasCustomPrompt="1"/>
          </p:nvPr>
        </p:nvSpPr>
        <p:spPr>
          <a:xfrm>
            <a:off x="17252" y="6193640"/>
            <a:ext cx="8307388" cy="369332"/>
          </a:xfrm>
          <a:prstGeom prst="rect">
            <a:avLst/>
          </a:prstGeo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bumper</a:t>
            </a:r>
          </a:p>
        </p:txBody>
      </p:sp>
    </p:spTree>
    <p:extLst>
      <p:ext uri="{BB962C8B-B14F-4D97-AF65-F5344CB8AC3E}">
        <p14:creationId xmlns:p14="http://schemas.microsoft.com/office/powerpoint/2010/main" val="1909998990"/>
      </p:ext>
    </p:extLst>
  </p:cSld>
  <p:clrMapOvr>
    <a:masterClrMapping/>
  </p:clrMapOvr>
  <p:transition spd="slow">
    <p:fade/>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p:cSld name="MSC 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
        <p:nvSpPr>
          <p:cNvPr id="9" name="Text Placeholder 6"/>
          <p:cNvSpPr>
            <a:spLocks noGrp="1"/>
          </p:cNvSpPr>
          <p:nvPr>
            <p:ph type="body" sz="quarter" idx="15" hasCustomPrompt="1"/>
          </p:nvPr>
        </p:nvSpPr>
        <p:spPr>
          <a:xfrm>
            <a:off x="836760" y="591864"/>
            <a:ext cx="7470627" cy="369332"/>
          </a:xfrm>
          <a:prstGeom prst="rect">
            <a:avLst/>
          </a:prstGeo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subtitle</a:t>
            </a:r>
          </a:p>
        </p:txBody>
      </p:sp>
    </p:spTree>
    <p:extLst>
      <p:ext uri="{BB962C8B-B14F-4D97-AF65-F5344CB8AC3E}">
        <p14:creationId xmlns:p14="http://schemas.microsoft.com/office/powerpoint/2010/main" val="309141981"/>
      </p:ext>
    </p:extLst>
  </p:cSld>
  <p:clrMapOvr>
    <a:masterClrMapping/>
  </p:clrMapOvr>
  <p:transition spd="slow">
    <p:fade/>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MSC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461208"/>
      </p:ext>
    </p:extLst>
  </p:cSld>
  <p:clrMapOvr>
    <a:masterClrMapping/>
  </p:clrMapOvr>
  <p:transition spd="slow">
    <p:fade/>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MSC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8754" y="2471681"/>
            <a:ext cx="7886700" cy="1421928"/>
          </a:xfrm>
          <a:prstGeom prst="rect">
            <a:avLst/>
          </a:prstGeom>
        </p:spPr>
        <p:txBody>
          <a:bodyPr anchor="b"/>
          <a:lstStyle>
            <a:lvl1pPr>
              <a:defRPr sz="4800">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16468059"/>
      </p:ext>
    </p:extLst>
  </p:cSld>
  <p:clrMapOvr>
    <a:masterClrMapping/>
  </p:clrMapOvr>
  <p:transition spd="slow">
    <p:fad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MSC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9560184"/>
      </p:ext>
    </p:extLst>
  </p:cSld>
  <p:clrMapOvr>
    <a:masterClrMapping/>
  </p:clrMapOvr>
  <p:transition spd="slow">
    <p:fade/>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MSC 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1248" y="100584"/>
            <a:ext cx="795528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9126843"/>
      </p:ext>
    </p:extLst>
  </p:cSld>
  <p:clrMapOvr>
    <a:masterClrMapping/>
  </p:clrMapOvr>
  <p:transition spd="slow">
    <p:fade/>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MSC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7" y="100584"/>
            <a:ext cx="795528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4973564"/>
      </p:ext>
    </p:extLst>
  </p:cSld>
  <p:clrMapOvr>
    <a:masterClrMapping/>
  </p:clrMapOvr>
  <p:transition spd="slow">
    <p:fade/>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sz="4400" i="0">
                <a:solidFill>
                  <a:srgbClr val="00007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962400"/>
            <a:ext cx="6400800" cy="1752600"/>
          </a:xfrm>
        </p:spPr>
        <p:txBody>
          <a:bodyPr>
            <a:normAutofit/>
          </a:bodyPr>
          <a:lstStyle>
            <a:lvl1pPr marL="0" indent="0" algn="ctr">
              <a:spcBef>
                <a:spcPts val="0"/>
              </a:spcBef>
              <a:spcAft>
                <a:spcPts val="600"/>
              </a:spcAft>
              <a:buNone/>
              <a:defRPr sz="2800" b="1" i="1">
                <a:solidFill>
                  <a:srgbClr val="0000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4" name="Picture 3" descr="TRADOC LOGO.bmp"/>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8323052" y="130965"/>
            <a:ext cx="731520" cy="7315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5" name="Picture 4" descr="imagesCAIMVJYX.jpg"/>
          <p:cNvPicPr>
            <a:picLocks noChangeAspect="1"/>
          </p:cNvPicPr>
          <p:nvPr userDrawn="1"/>
        </p:nvPicPr>
        <p:blipFill>
          <a:blip r:embed="rId3" cstate="print"/>
          <a:stretch>
            <a:fillRect/>
          </a:stretch>
        </p:blipFill>
        <p:spPr>
          <a:xfrm>
            <a:off x="110704" y="130965"/>
            <a:ext cx="607069" cy="731520"/>
          </a:xfrm>
          <a:prstGeom prst="rect">
            <a:avLst/>
          </a:prstGeom>
        </p:spPr>
      </p:pic>
      <p:sp>
        <p:nvSpPr>
          <p:cNvPr id="6" name="Rectangle 5"/>
          <p:cNvSpPr/>
          <p:nvPr userDrawn="1"/>
        </p:nvSpPr>
        <p:spPr>
          <a:xfrm>
            <a:off x="0" y="6484951"/>
            <a:ext cx="9144000" cy="381000"/>
          </a:xfrm>
          <a:prstGeom prst="rect">
            <a:avLst/>
          </a:prstGeom>
          <a:solidFill>
            <a:srgbClr val="000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p:cNvSpPr txBox="1"/>
          <p:nvPr userDrawn="1"/>
        </p:nvSpPr>
        <p:spPr>
          <a:xfrm>
            <a:off x="17252" y="6488494"/>
            <a:ext cx="1604927" cy="338554"/>
          </a:xfrm>
          <a:prstGeom prst="rect">
            <a:avLst/>
          </a:prstGeom>
          <a:noFill/>
        </p:spPr>
        <p:txBody>
          <a:bodyPr wrap="none" rtlCol="0">
            <a:spAutoFit/>
          </a:bodyPr>
          <a:lstStyle/>
          <a:p>
            <a:r>
              <a:rPr lang="en-US" sz="1600" b="1" i="0" dirty="0" smtClean="0">
                <a:solidFill>
                  <a:schemeClr val="bg1"/>
                </a:solidFill>
                <a:latin typeface="Agency FB" pitchFamily="34" charset="0"/>
                <a:cs typeface="Arial" pitchFamily="34" charset="0"/>
              </a:rPr>
              <a:t>Victory Starts Here!</a:t>
            </a:r>
            <a:endParaRPr lang="en-US" sz="1600" b="1" i="0" dirty="0">
              <a:solidFill>
                <a:schemeClr val="bg1"/>
              </a:solidFill>
              <a:latin typeface="Agency FB" pitchFamily="34" charset="0"/>
              <a:cs typeface="Arial" pitchFamily="34" charset="0"/>
            </a:endParaRPr>
          </a:p>
        </p:txBody>
      </p:sp>
      <p:cxnSp>
        <p:nvCxnSpPr>
          <p:cNvPr id="11" name="Straight Connector 10"/>
          <p:cNvCxnSpPr/>
          <p:nvPr userDrawn="1"/>
        </p:nvCxnSpPr>
        <p:spPr>
          <a:xfrm>
            <a:off x="0" y="6471473"/>
            <a:ext cx="9144000" cy="0"/>
          </a:xfrm>
          <a:prstGeom prst="line">
            <a:avLst/>
          </a:prstGeom>
          <a:ln w="28575">
            <a:solidFill>
              <a:srgbClr val="FFFF00"/>
            </a:solidFill>
          </a:ln>
          <a:effectLst/>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userDrawn="1"/>
        </p:nvCxnSpPr>
        <p:spPr>
          <a:xfrm>
            <a:off x="0" y="6446549"/>
            <a:ext cx="9144000" cy="0"/>
          </a:xfrm>
          <a:prstGeom prst="line">
            <a:avLst/>
          </a:prstGeom>
          <a:ln w="28575">
            <a:solidFill>
              <a:srgbClr val="C00000"/>
            </a:solidFill>
          </a:ln>
          <a:effec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7480104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5"/>
          <p:cNvGrpSpPr>
            <a:grpSpLocks/>
          </p:cNvGrpSpPr>
          <p:nvPr/>
        </p:nvGrpSpPr>
        <p:grpSpPr bwMode="auto">
          <a:xfrm>
            <a:off x="1371600" y="1355789"/>
            <a:ext cx="6400800" cy="168275"/>
            <a:chOff x="864" y="0"/>
            <a:chExt cx="4032" cy="106"/>
          </a:xfrm>
        </p:grpSpPr>
        <p:sp>
          <p:nvSpPr>
            <p:cNvPr id="3" name="Rectangle 6"/>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400" smtClean="0">
                <a:solidFill>
                  <a:srgbClr val="FFFFFF"/>
                </a:solidFill>
                <a:latin typeface="Arial Black" panose="020B0A04020102020204" pitchFamily="34" charset="0"/>
              </a:endParaRPr>
            </a:p>
          </p:txBody>
        </p:sp>
        <p:sp>
          <p:nvSpPr>
            <p:cNvPr id="4" name="Rectangle 7"/>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400" smtClean="0">
                <a:solidFill>
                  <a:srgbClr val="FFFFFF"/>
                </a:solidFill>
                <a:latin typeface="Arial Black" panose="020B0A04020102020204" pitchFamily="34" charset="0"/>
              </a:endParaRPr>
            </a:p>
          </p:txBody>
        </p:sp>
      </p:grpSp>
      <p:grpSp>
        <p:nvGrpSpPr>
          <p:cNvPr id="5" name="Group 8"/>
          <p:cNvGrpSpPr>
            <a:grpSpLocks/>
          </p:cNvGrpSpPr>
          <p:nvPr/>
        </p:nvGrpSpPr>
        <p:grpSpPr bwMode="auto">
          <a:xfrm>
            <a:off x="381000" y="330200"/>
            <a:ext cx="8382000" cy="6070600"/>
            <a:chOff x="240" y="160"/>
            <a:chExt cx="5280" cy="3824"/>
          </a:xfrm>
        </p:grpSpPr>
        <p:pic>
          <p:nvPicPr>
            <p:cNvPr id="6" name="Picture 9" descr="IMC DC 109X10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0" y="160"/>
              <a:ext cx="65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SholderSleeve-Khaki-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73" y="160"/>
              <a:ext cx="547"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1"/>
            <p:cNvGrpSpPr>
              <a:grpSpLocks/>
            </p:cNvGrpSpPr>
            <p:nvPr userDrawn="1"/>
          </p:nvGrpSpPr>
          <p:grpSpPr bwMode="auto">
            <a:xfrm>
              <a:off x="288" y="996"/>
              <a:ext cx="5195" cy="2988"/>
              <a:chOff x="325" y="912"/>
              <a:chExt cx="5195" cy="2988"/>
            </a:xfrm>
          </p:grpSpPr>
          <p:pic>
            <p:nvPicPr>
              <p:cNvPr id="9" name="Picture 12" descr="omc-buna-road_smalle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5" y="934"/>
                <a:ext cx="1307"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DSC_00211b"/>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120" y="2448"/>
                <a:ext cx="95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DSC01860"/>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176" y="1953"/>
                <a:ext cx="1344" cy="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MVC-041S"/>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36" y="2916"/>
                <a:ext cx="1296"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MVC-002S"/>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728" y="2928"/>
                <a:ext cx="1296"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MVC-008S"/>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3120" y="1632"/>
                <a:ext cx="96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8" descr="MVC-032S"/>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336" y="1908"/>
                <a:ext cx="1296"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 descr="DoDFES1"/>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3648" y="3456"/>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0" descr="MVC-004S"/>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3120" y="912"/>
                <a:ext cx="96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1" descr="odrfinal"/>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696" y="148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2" descr="MVC-006S"/>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176" y="912"/>
                <a:ext cx="1344" cy="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3"/>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84" y="144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4" descr="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728" y="912"/>
                <a:ext cx="1260"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DSC_0015"/>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4176" y="2928"/>
                <a:ext cx="1344"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6" descr="patch"/>
              <p:cNvPicPr>
                <a:picLocks noChangeAspect="1" noChangeArrowheads="1"/>
              </p:cNvPicPr>
              <p:nvPr userDrawn="1"/>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6" y="2688"/>
                <a:ext cx="38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4" name="Rectangle 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25" name="Rectangle 3"/>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26" name="Rectangle 4"/>
          <p:cNvSpPr>
            <a:spLocks noGrp="1" noChangeArrowheads="1"/>
          </p:cNvSpPr>
          <p:nvPr>
            <p:ph type="sldNum" sz="quarter" idx="12"/>
          </p:nvPr>
        </p:nvSpPr>
        <p:spPr/>
        <p:txBody>
          <a:bodyPr/>
          <a:lstStyle>
            <a:lvl1pPr>
              <a:defRPr/>
            </a:lvl1pPr>
          </a:lstStyle>
          <a:p>
            <a:pPr>
              <a:defRPr/>
            </a:pPr>
            <a:fld id="{2D6094C6-1D15-4354-AA76-558E364F63C8}" type="slidenum">
              <a:rPr lang="en-US" altLang="en-US"/>
              <a:pPr>
                <a:defRPr/>
              </a:pPr>
              <a:t>‹#›</a:t>
            </a:fld>
            <a:endParaRPr lang="en-US" altLang="en-US"/>
          </a:p>
        </p:txBody>
      </p:sp>
    </p:spTree>
    <p:extLst>
      <p:ext uri="{BB962C8B-B14F-4D97-AF65-F5344CB8AC3E}">
        <p14:creationId xmlns:p14="http://schemas.microsoft.com/office/powerpoint/2010/main" val="263935608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467600" cy="792162"/>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337135912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42681119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66800"/>
            <a:ext cx="4038600" cy="5105400"/>
          </a:xfrm>
        </p:spPr>
        <p:txBody>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66800"/>
            <a:ext cx="4038600" cy="5105400"/>
          </a:xfrm>
        </p:spPr>
        <p:txBody>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242131182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239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763712"/>
            <a:ext cx="4040188" cy="3951288"/>
          </a:xfrm>
        </p:spPr>
        <p:txBody>
          <a:bodyPr/>
          <a:lstStyle>
            <a:lvl1pPr>
              <a:buFont typeface="Wingdings" pitchFamily="2" charset="2"/>
              <a:buChar char="§"/>
              <a:defRPr sz="2400"/>
            </a:lvl1pPr>
            <a:lvl2pPr>
              <a:buFont typeface="Wingdings" pitchFamily="2" charset="2"/>
              <a:buChar char="§"/>
              <a:defRPr sz="2000"/>
            </a:lvl2pPr>
            <a:lvl3pPr>
              <a:buFont typeface="Wingdings" pitchFamily="2" charset="2"/>
              <a:buChar cha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239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763712"/>
            <a:ext cx="4041775" cy="3951288"/>
          </a:xfrm>
        </p:spPr>
        <p:txBody>
          <a:bodyPr/>
          <a:lstStyle>
            <a:lvl1pPr>
              <a:buFont typeface="Wingdings" pitchFamily="2" charset="2"/>
              <a:buChar char="§"/>
              <a:defRPr sz="2400"/>
            </a:lvl1pPr>
            <a:lvl2pPr>
              <a:buFont typeface="Wingdings" pitchFamily="2" charset="2"/>
              <a:buChar char="§"/>
              <a:defRPr sz="2000"/>
            </a:lvl2pPr>
            <a:lvl3pPr>
              <a:buFont typeface="Wingdings" pitchFamily="2" charset="2"/>
              <a:buChar cha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Slide Number Placeholder 5"/>
          <p:cNvSpPr>
            <a:spLocks noGrp="1"/>
          </p:cNvSpPr>
          <p:nvPr>
            <p:ph type="sldNum" sz="quarter" idx="10"/>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27091358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13"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257206921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138713230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381793760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308809987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00644"/>
            <a:ext cx="8153400" cy="792162"/>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4"/>
          </p:nvPr>
        </p:nvSpPr>
        <p:spPr>
          <a:xfrm>
            <a:off x="8458200" y="6518696"/>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
        <p:nvSpPr>
          <p:cNvPr id="8" name="Rectangle 7"/>
          <p:cNvSpPr/>
          <p:nvPr userDrawn="1"/>
        </p:nvSpPr>
        <p:spPr>
          <a:xfrm rot="5400000">
            <a:off x="-3238500" y="3238500"/>
            <a:ext cx="6858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p:cNvSpPr txBox="1"/>
          <p:nvPr userDrawn="1"/>
        </p:nvSpPr>
        <p:spPr>
          <a:xfrm rot="5400000">
            <a:off x="-615935" y="650437"/>
            <a:ext cx="1604927" cy="338554"/>
          </a:xfrm>
          <a:prstGeom prst="rect">
            <a:avLst/>
          </a:prstGeom>
          <a:noFill/>
        </p:spPr>
        <p:txBody>
          <a:bodyPr wrap="none" rtlCol="0">
            <a:spAutoFit/>
          </a:bodyPr>
          <a:lstStyle/>
          <a:p>
            <a:r>
              <a:rPr lang="en-US" sz="1600" b="1" i="0" dirty="0" smtClean="0">
                <a:solidFill>
                  <a:schemeClr val="bg1"/>
                </a:solidFill>
                <a:latin typeface="Agency FB" pitchFamily="34" charset="0"/>
                <a:cs typeface="Arial" pitchFamily="34" charset="0"/>
              </a:rPr>
              <a:t>Victory Starts Here!</a:t>
            </a:r>
            <a:endParaRPr lang="en-US" sz="1600" b="1" i="0" dirty="0">
              <a:solidFill>
                <a:schemeClr val="bg1"/>
              </a:solidFill>
              <a:latin typeface="Agency FB" pitchFamily="34" charset="0"/>
              <a:cs typeface="Arial" pitchFamily="34" charset="0"/>
            </a:endParaRPr>
          </a:p>
        </p:txBody>
      </p:sp>
      <p:cxnSp>
        <p:nvCxnSpPr>
          <p:cNvPr id="10" name="Straight Connector 9"/>
          <p:cNvCxnSpPr/>
          <p:nvPr userDrawn="1"/>
        </p:nvCxnSpPr>
        <p:spPr>
          <a:xfrm>
            <a:off x="381000" y="0"/>
            <a:ext cx="0" cy="6858000"/>
          </a:xfrm>
          <a:prstGeom prst="line">
            <a:avLst/>
          </a:prstGeom>
          <a:ln>
            <a:solidFill>
              <a:srgbClr val="FFC000"/>
            </a:solidFill>
          </a:ln>
        </p:spPr>
        <p:style>
          <a:lnRef idx="3">
            <a:schemeClr val="accent4"/>
          </a:lnRef>
          <a:fillRef idx="0">
            <a:schemeClr val="accent4"/>
          </a:fillRef>
          <a:effectRef idx="2">
            <a:schemeClr val="accent4"/>
          </a:effectRef>
          <a:fontRef idx="minor">
            <a:schemeClr val="tx1"/>
          </a:fontRef>
        </p:style>
      </p:cxnSp>
      <p:sp>
        <p:nvSpPr>
          <p:cNvPr id="11" name="Slide Number Placeholder 5"/>
          <p:cNvSpPr txBox="1">
            <a:spLocks/>
          </p:cNvSpPr>
          <p:nvPr userDrawn="1"/>
        </p:nvSpPr>
        <p:spPr>
          <a:xfrm rot="5400000">
            <a:off x="-87734" y="6387889"/>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4C373DC0-F413-4098-8AFC-675FCCBD90A8}" type="slidenum">
              <a:rPr kumimoji="0" lang="en-US" sz="1600" b="0" i="0" u="none" strike="noStrike" kern="1200" cap="none" spc="0" normalizeH="0" baseline="0" noProof="0" smtClean="0">
                <a:ln>
                  <a:noFill/>
                </a:ln>
                <a:solidFill>
                  <a:schemeClr val="bg1"/>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pic>
        <p:nvPicPr>
          <p:cNvPr id="14" name="Picture 13" descr="TRADOC LOGO.bmp"/>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rot="5400000">
            <a:off x="8255478" y="6019800"/>
            <a:ext cx="731520" cy="7315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5" name="Picture 14" descr="imagesCAIMVJYX.jpg"/>
          <p:cNvPicPr>
            <a:picLocks noChangeAspect="1"/>
          </p:cNvPicPr>
          <p:nvPr userDrawn="1"/>
        </p:nvPicPr>
        <p:blipFill>
          <a:blip r:embed="rId3" cstate="print"/>
          <a:stretch>
            <a:fillRect/>
          </a:stretch>
        </p:blipFill>
        <p:spPr>
          <a:xfrm rot="5400000">
            <a:off x="8317704" y="13975"/>
            <a:ext cx="607069" cy="731520"/>
          </a:xfrm>
          <a:prstGeom prst="rect">
            <a:avLst/>
          </a:prstGeom>
        </p:spPr>
      </p:pic>
    </p:spTree>
    <p:extLst>
      <p:ext uri="{BB962C8B-B14F-4D97-AF65-F5344CB8AC3E}">
        <p14:creationId xmlns:p14="http://schemas.microsoft.com/office/powerpoint/2010/main" val="262758359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274638"/>
            <a:ext cx="1143000" cy="6354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477000" cy="6354762"/>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rot="5400000">
            <a:off x="-3238500" y="3238500"/>
            <a:ext cx="6858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p:cNvSpPr txBox="1"/>
          <p:nvPr userDrawn="1"/>
        </p:nvSpPr>
        <p:spPr>
          <a:xfrm rot="5400000">
            <a:off x="-615935" y="650437"/>
            <a:ext cx="1604927" cy="338554"/>
          </a:xfrm>
          <a:prstGeom prst="rect">
            <a:avLst/>
          </a:prstGeom>
          <a:noFill/>
        </p:spPr>
        <p:txBody>
          <a:bodyPr wrap="none" rtlCol="0">
            <a:spAutoFit/>
          </a:bodyPr>
          <a:lstStyle/>
          <a:p>
            <a:r>
              <a:rPr lang="en-US" sz="1600" b="1" i="0" dirty="0" smtClean="0">
                <a:solidFill>
                  <a:schemeClr val="bg1"/>
                </a:solidFill>
                <a:latin typeface="Agency FB" pitchFamily="34" charset="0"/>
                <a:cs typeface="Arial" pitchFamily="34" charset="0"/>
              </a:rPr>
              <a:t>Victory Starts Here!</a:t>
            </a:r>
            <a:endParaRPr lang="en-US" sz="1600" b="1" i="0" dirty="0">
              <a:solidFill>
                <a:schemeClr val="bg1"/>
              </a:solidFill>
              <a:latin typeface="Agency FB" pitchFamily="34" charset="0"/>
              <a:cs typeface="Arial" pitchFamily="34" charset="0"/>
            </a:endParaRPr>
          </a:p>
        </p:txBody>
      </p:sp>
      <p:cxnSp>
        <p:nvCxnSpPr>
          <p:cNvPr id="9" name="Straight Connector 8"/>
          <p:cNvCxnSpPr/>
          <p:nvPr userDrawn="1"/>
        </p:nvCxnSpPr>
        <p:spPr>
          <a:xfrm>
            <a:off x="381000" y="0"/>
            <a:ext cx="0" cy="6858000"/>
          </a:xfrm>
          <a:prstGeom prst="line">
            <a:avLst/>
          </a:prstGeom>
          <a:ln>
            <a:solidFill>
              <a:srgbClr val="FFC000"/>
            </a:solidFill>
          </a:ln>
        </p:spPr>
        <p:style>
          <a:lnRef idx="3">
            <a:schemeClr val="accent4"/>
          </a:lnRef>
          <a:fillRef idx="0">
            <a:schemeClr val="accent4"/>
          </a:fillRef>
          <a:effectRef idx="2">
            <a:schemeClr val="accent4"/>
          </a:effectRef>
          <a:fontRef idx="minor">
            <a:schemeClr val="tx1"/>
          </a:fontRef>
        </p:style>
      </p:cxnSp>
      <p:sp>
        <p:nvSpPr>
          <p:cNvPr id="12" name="Slide Number Placeholder 5"/>
          <p:cNvSpPr>
            <a:spLocks noGrp="1"/>
          </p:cNvSpPr>
          <p:nvPr>
            <p:ph type="sldNum" sz="quarter" idx="4"/>
          </p:nvPr>
        </p:nvSpPr>
        <p:spPr>
          <a:xfrm rot="5400000">
            <a:off x="-87734" y="6387889"/>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pic>
        <p:nvPicPr>
          <p:cNvPr id="13" name="Picture 12" descr="TRADOC LOGO.bmp"/>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rot="5400000">
            <a:off x="8255478" y="6019800"/>
            <a:ext cx="731520" cy="7315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4" name="Picture 13" descr="imagesCAIMVJYX.jpg"/>
          <p:cNvPicPr>
            <a:picLocks noChangeAspect="1"/>
          </p:cNvPicPr>
          <p:nvPr userDrawn="1"/>
        </p:nvPicPr>
        <p:blipFill>
          <a:blip r:embed="rId3" cstate="print"/>
          <a:stretch>
            <a:fillRect/>
          </a:stretch>
        </p:blipFill>
        <p:spPr>
          <a:xfrm rot="5400000">
            <a:off x="8317704" y="13975"/>
            <a:ext cx="607069" cy="731520"/>
          </a:xfrm>
          <a:prstGeom prst="rect">
            <a:avLst/>
          </a:prstGeom>
        </p:spPr>
      </p:pic>
    </p:spTree>
    <p:extLst>
      <p:ext uri="{BB962C8B-B14F-4D97-AF65-F5344CB8AC3E}">
        <p14:creationId xmlns:p14="http://schemas.microsoft.com/office/powerpoint/2010/main" val="4175251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7CF3797-DE26-4ECB-8CE5-B61D9C252750}" type="slidenum">
              <a:rPr lang="en-US" altLang="en-US"/>
              <a:pPr>
                <a:defRPr/>
              </a:pPr>
              <a:t>‹#›</a:t>
            </a:fld>
            <a:endParaRPr lang="en-US" altLang="en-US"/>
          </a:p>
        </p:txBody>
      </p:sp>
    </p:spTree>
    <p:extLst>
      <p:ext uri="{BB962C8B-B14F-4D97-AF65-F5344CB8AC3E}">
        <p14:creationId xmlns:p14="http://schemas.microsoft.com/office/powerpoint/2010/main" val="309690111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00"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55" y="106031"/>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235026004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00"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55" y="106031"/>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344250206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00"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55" y="106031"/>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284986666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00"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55" y="106031"/>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278905930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00"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55" y="106031"/>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398263857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00"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55" y="106031"/>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215632122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grpSp>
        <p:nvGrpSpPr>
          <p:cNvPr id="2" name="Group 10"/>
          <p:cNvGrpSpPr>
            <a:grpSpLocks/>
          </p:cNvGrpSpPr>
          <p:nvPr userDrawn="1"/>
        </p:nvGrpSpPr>
        <p:grpSpPr bwMode="auto">
          <a:xfrm>
            <a:off x="909638" y="509588"/>
            <a:ext cx="7315200" cy="52387"/>
            <a:chOff x="457200" y="1386165"/>
            <a:chExt cx="8229600" cy="6813"/>
          </a:xfrm>
        </p:grpSpPr>
        <p:cxnSp>
          <p:nvCxnSpPr>
            <p:cNvPr id="5" name="Straight Connector 4"/>
            <p:cNvCxnSpPr/>
            <p:nvPr userDrawn="1"/>
          </p:nvCxnSpPr>
          <p:spPr>
            <a:xfrm>
              <a:off x="457200" y="1388230"/>
              <a:ext cx="8229600" cy="165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7200" y="1391326"/>
              <a:ext cx="8229600" cy="1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7200" y="1386165"/>
              <a:ext cx="8229600" cy="1652"/>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grpSp>
      <p:sp>
        <p:nvSpPr>
          <p:cNvPr id="8" name="Rectangle 6"/>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dirty="0"/>
          </a:p>
        </p:txBody>
      </p:sp>
      <p:sp>
        <p:nvSpPr>
          <p:cNvPr id="10" name="Slide Number Placeholder 5"/>
          <p:cNvSpPr>
            <a:spLocks noGrp="1"/>
          </p:cNvSpPr>
          <p:nvPr>
            <p:ph type="sldNum" sz="quarter" idx="12"/>
          </p:nvPr>
        </p:nvSpPr>
        <p:spPr/>
        <p:txBody>
          <a:bodyPr/>
          <a:lstStyle>
            <a:lvl1pPr algn="r">
              <a:defRPr/>
            </a:lvl1pPr>
          </a:lstStyle>
          <a:p>
            <a:pPr>
              <a:defRPr/>
            </a:pPr>
            <a:fld id="{C66B285C-3C9D-4002-AEC2-C842A7A6CD01}" type="slidenum">
              <a:rPr lang="en-US"/>
              <a:pPr>
                <a:defRPr/>
              </a:pPr>
              <a:t>‹#›</a:t>
            </a:fld>
            <a:endParaRPr lang="en-US" dirty="0"/>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Text Placeholder 12"/>
          <p:cNvSpPr>
            <a:spLocks noGrp="1"/>
          </p:cNvSpPr>
          <p:nvPr>
            <p:ph type="body" sz="quarter" idx="13"/>
          </p:nvPr>
        </p:nvSpPr>
        <p:spPr>
          <a:xfrm>
            <a:off x="457200" y="904194"/>
            <a:ext cx="8153855" cy="544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459288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sz="4400" i="0">
                <a:solidFill>
                  <a:srgbClr val="00007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962400"/>
            <a:ext cx="6400800" cy="1752600"/>
          </a:xfrm>
        </p:spPr>
        <p:txBody>
          <a:bodyPr>
            <a:normAutofit/>
          </a:bodyPr>
          <a:lstStyle>
            <a:lvl1pPr marL="0" indent="0" algn="ctr">
              <a:spcBef>
                <a:spcPts val="0"/>
              </a:spcBef>
              <a:spcAft>
                <a:spcPts val="600"/>
              </a:spcAft>
              <a:buNone/>
              <a:defRPr sz="2800" b="1" i="1">
                <a:solidFill>
                  <a:srgbClr val="0000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4" name="Picture 3" descr="TRADOC LOGO.bmp"/>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8323052" y="130965"/>
            <a:ext cx="731520" cy="7315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5" name="Picture 4" descr="imagesCAIMVJYX.jpg"/>
          <p:cNvPicPr>
            <a:picLocks noChangeAspect="1"/>
          </p:cNvPicPr>
          <p:nvPr userDrawn="1"/>
        </p:nvPicPr>
        <p:blipFill>
          <a:blip r:embed="rId3" cstate="print"/>
          <a:stretch>
            <a:fillRect/>
          </a:stretch>
        </p:blipFill>
        <p:spPr>
          <a:xfrm>
            <a:off x="110704" y="130965"/>
            <a:ext cx="607069" cy="731520"/>
          </a:xfrm>
          <a:prstGeom prst="rect">
            <a:avLst/>
          </a:prstGeom>
        </p:spPr>
      </p:pic>
      <p:sp>
        <p:nvSpPr>
          <p:cNvPr id="6" name="Rectangle 5"/>
          <p:cNvSpPr/>
          <p:nvPr userDrawn="1"/>
        </p:nvSpPr>
        <p:spPr>
          <a:xfrm>
            <a:off x="0" y="6484951"/>
            <a:ext cx="9144000" cy="381000"/>
          </a:xfrm>
          <a:prstGeom prst="rect">
            <a:avLst/>
          </a:prstGeom>
          <a:solidFill>
            <a:srgbClr val="000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p:cNvSpPr txBox="1"/>
          <p:nvPr userDrawn="1"/>
        </p:nvSpPr>
        <p:spPr>
          <a:xfrm>
            <a:off x="17252" y="6488494"/>
            <a:ext cx="1604927" cy="338554"/>
          </a:xfrm>
          <a:prstGeom prst="rect">
            <a:avLst/>
          </a:prstGeom>
          <a:noFill/>
        </p:spPr>
        <p:txBody>
          <a:bodyPr wrap="none" rtlCol="0">
            <a:spAutoFit/>
          </a:bodyPr>
          <a:lstStyle/>
          <a:p>
            <a:r>
              <a:rPr lang="en-US" sz="1600" b="1" i="0" dirty="0" smtClean="0">
                <a:solidFill>
                  <a:schemeClr val="bg1"/>
                </a:solidFill>
                <a:latin typeface="Agency FB" pitchFamily="34" charset="0"/>
                <a:cs typeface="Arial" pitchFamily="34" charset="0"/>
              </a:rPr>
              <a:t>Victory Starts Here!</a:t>
            </a:r>
            <a:endParaRPr lang="en-US" sz="1600" b="1" i="0" dirty="0">
              <a:solidFill>
                <a:schemeClr val="bg1"/>
              </a:solidFill>
              <a:latin typeface="Agency FB" pitchFamily="34" charset="0"/>
              <a:cs typeface="Arial" pitchFamily="34" charset="0"/>
            </a:endParaRPr>
          </a:p>
        </p:txBody>
      </p:sp>
      <p:cxnSp>
        <p:nvCxnSpPr>
          <p:cNvPr id="11" name="Straight Connector 10"/>
          <p:cNvCxnSpPr/>
          <p:nvPr userDrawn="1"/>
        </p:nvCxnSpPr>
        <p:spPr>
          <a:xfrm>
            <a:off x="0" y="6471473"/>
            <a:ext cx="9144000" cy="0"/>
          </a:xfrm>
          <a:prstGeom prst="line">
            <a:avLst/>
          </a:prstGeom>
          <a:ln w="28575">
            <a:solidFill>
              <a:srgbClr val="FFFF00"/>
            </a:solidFill>
          </a:ln>
          <a:effectLst/>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userDrawn="1"/>
        </p:nvCxnSpPr>
        <p:spPr>
          <a:xfrm>
            <a:off x="0" y="6446549"/>
            <a:ext cx="9144000" cy="0"/>
          </a:xfrm>
          <a:prstGeom prst="line">
            <a:avLst/>
          </a:prstGeom>
          <a:ln w="28575">
            <a:solidFill>
              <a:srgbClr val="C00000"/>
            </a:solidFill>
          </a:ln>
          <a:effec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48989817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467600" cy="792162"/>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287133841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10554299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CF5D128-E1C3-42EF-9D08-7045966421B7}" type="slidenum">
              <a:rPr lang="en-US" altLang="en-US"/>
              <a:pPr>
                <a:defRPr/>
              </a:pPr>
              <a:t>‹#›</a:t>
            </a:fld>
            <a:endParaRPr lang="en-US" altLang="en-US"/>
          </a:p>
        </p:txBody>
      </p:sp>
    </p:spTree>
    <p:extLst>
      <p:ext uri="{BB962C8B-B14F-4D97-AF65-F5344CB8AC3E}">
        <p14:creationId xmlns:p14="http://schemas.microsoft.com/office/powerpoint/2010/main" val="267115585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66800"/>
            <a:ext cx="4038600" cy="5105400"/>
          </a:xfrm>
        </p:spPr>
        <p:txBody>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66800"/>
            <a:ext cx="4038600" cy="5105400"/>
          </a:xfrm>
        </p:spPr>
        <p:txBody>
          <a:bodyPr/>
          <a:lstStyle>
            <a:lvl1pPr>
              <a:buFont typeface="Wingdings" pitchFamily="2" charset="2"/>
              <a:buChar char="§"/>
              <a:defRPr sz="2800"/>
            </a:lvl1pPr>
            <a:lvl2pPr>
              <a:buFont typeface="Wingdings" pitchFamily="2" charset="2"/>
              <a:buChar char="§"/>
              <a:defRPr sz="2400"/>
            </a:lvl2pPr>
            <a:lvl3pPr>
              <a:buFont typeface="Wingdings" pitchFamily="2" charset="2"/>
              <a:buChar char="§"/>
              <a:defRPr sz="2000"/>
            </a:lvl3pPr>
            <a:lvl4pPr>
              <a:buFont typeface="Wingdings" pitchFamily="2" charset="2"/>
              <a:buChar char="§"/>
              <a:defRPr sz="1800"/>
            </a:lvl4pPr>
            <a:lvl5pPr>
              <a:buFont typeface="Wingdings" pitchFamily="2"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21604923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239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763712"/>
            <a:ext cx="4040188" cy="3951288"/>
          </a:xfrm>
        </p:spPr>
        <p:txBody>
          <a:bodyPr/>
          <a:lstStyle>
            <a:lvl1pPr>
              <a:buFont typeface="Wingdings" pitchFamily="2" charset="2"/>
              <a:buChar char="§"/>
              <a:defRPr sz="2400"/>
            </a:lvl1pPr>
            <a:lvl2pPr>
              <a:buFont typeface="Wingdings" pitchFamily="2" charset="2"/>
              <a:buChar char="§"/>
              <a:defRPr sz="2000"/>
            </a:lvl2pPr>
            <a:lvl3pPr>
              <a:buFont typeface="Wingdings" pitchFamily="2" charset="2"/>
              <a:buChar cha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239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763712"/>
            <a:ext cx="4041775" cy="3951288"/>
          </a:xfrm>
        </p:spPr>
        <p:txBody>
          <a:bodyPr/>
          <a:lstStyle>
            <a:lvl1pPr>
              <a:buFont typeface="Wingdings" pitchFamily="2" charset="2"/>
              <a:buChar char="§"/>
              <a:defRPr sz="2400"/>
            </a:lvl1pPr>
            <a:lvl2pPr>
              <a:buFont typeface="Wingdings" pitchFamily="2" charset="2"/>
              <a:buChar char="§"/>
              <a:defRPr sz="2000"/>
            </a:lvl2pPr>
            <a:lvl3pPr>
              <a:buFont typeface="Wingdings" pitchFamily="2" charset="2"/>
              <a:buChar cha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Slide Number Placeholder 5"/>
          <p:cNvSpPr>
            <a:spLocks noGrp="1"/>
          </p:cNvSpPr>
          <p:nvPr>
            <p:ph type="sldNum" sz="quarter" idx="10"/>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372524402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
        <p:nvSpPr>
          <p:cNvPr id="13"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413644064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17438734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173080149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412680497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00644"/>
            <a:ext cx="8153400" cy="792162"/>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4"/>
          </p:nvPr>
        </p:nvSpPr>
        <p:spPr>
          <a:xfrm>
            <a:off x="8458200" y="6518696"/>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
        <p:nvSpPr>
          <p:cNvPr id="8" name="Rectangle 7"/>
          <p:cNvSpPr/>
          <p:nvPr userDrawn="1"/>
        </p:nvSpPr>
        <p:spPr>
          <a:xfrm rot="5400000">
            <a:off x="-3238500" y="3238500"/>
            <a:ext cx="6858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p:cNvSpPr txBox="1"/>
          <p:nvPr userDrawn="1"/>
        </p:nvSpPr>
        <p:spPr>
          <a:xfrm rot="5400000">
            <a:off x="-615935" y="650437"/>
            <a:ext cx="1604927" cy="338554"/>
          </a:xfrm>
          <a:prstGeom prst="rect">
            <a:avLst/>
          </a:prstGeom>
          <a:noFill/>
        </p:spPr>
        <p:txBody>
          <a:bodyPr wrap="none" rtlCol="0">
            <a:spAutoFit/>
          </a:bodyPr>
          <a:lstStyle/>
          <a:p>
            <a:r>
              <a:rPr lang="en-US" sz="1600" b="1" i="0" dirty="0" smtClean="0">
                <a:solidFill>
                  <a:schemeClr val="bg1"/>
                </a:solidFill>
                <a:latin typeface="Agency FB" pitchFamily="34" charset="0"/>
                <a:cs typeface="Arial" pitchFamily="34" charset="0"/>
              </a:rPr>
              <a:t>Victory Starts Here!</a:t>
            </a:r>
            <a:endParaRPr lang="en-US" sz="1600" b="1" i="0" dirty="0">
              <a:solidFill>
                <a:schemeClr val="bg1"/>
              </a:solidFill>
              <a:latin typeface="Agency FB" pitchFamily="34" charset="0"/>
              <a:cs typeface="Arial" pitchFamily="34" charset="0"/>
            </a:endParaRPr>
          </a:p>
        </p:txBody>
      </p:sp>
      <p:cxnSp>
        <p:nvCxnSpPr>
          <p:cNvPr id="10" name="Straight Connector 9"/>
          <p:cNvCxnSpPr/>
          <p:nvPr userDrawn="1"/>
        </p:nvCxnSpPr>
        <p:spPr>
          <a:xfrm>
            <a:off x="381000" y="0"/>
            <a:ext cx="0" cy="6858000"/>
          </a:xfrm>
          <a:prstGeom prst="line">
            <a:avLst/>
          </a:prstGeom>
          <a:ln>
            <a:solidFill>
              <a:srgbClr val="FFC000"/>
            </a:solidFill>
          </a:ln>
        </p:spPr>
        <p:style>
          <a:lnRef idx="3">
            <a:schemeClr val="accent4"/>
          </a:lnRef>
          <a:fillRef idx="0">
            <a:schemeClr val="accent4"/>
          </a:fillRef>
          <a:effectRef idx="2">
            <a:schemeClr val="accent4"/>
          </a:effectRef>
          <a:fontRef idx="minor">
            <a:schemeClr val="tx1"/>
          </a:fontRef>
        </p:style>
      </p:cxnSp>
      <p:sp>
        <p:nvSpPr>
          <p:cNvPr id="11" name="Slide Number Placeholder 5"/>
          <p:cNvSpPr txBox="1">
            <a:spLocks/>
          </p:cNvSpPr>
          <p:nvPr userDrawn="1"/>
        </p:nvSpPr>
        <p:spPr>
          <a:xfrm rot="5400000">
            <a:off x="-87734" y="6387889"/>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4C373DC0-F413-4098-8AFC-675FCCBD90A8}" type="slidenum">
              <a:rPr kumimoji="0" lang="en-US" sz="1600" b="0" i="0" u="none" strike="noStrike" kern="1200" cap="none" spc="0" normalizeH="0" baseline="0" noProof="0" smtClean="0">
                <a:ln>
                  <a:noFill/>
                </a:ln>
                <a:solidFill>
                  <a:schemeClr val="bg1"/>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pic>
        <p:nvPicPr>
          <p:cNvPr id="14" name="Picture 13" descr="TRADOC LOGO.bmp"/>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rot="5400000">
            <a:off x="8255478" y="6019800"/>
            <a:ext cx="731520" cy="7315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5" name="Picture 14" descr="imagesCAIMVJYX.jpg"/>
          <p:cNvPicPr>
            <a:picLocks noChangeAspect="1"/>
          </p:cNvPicPr>
          <p:nvPr userDrawn="1"/>
        </p:nvPicPr>
        <p:blipFill>
          <a:blip r:embed="rId3" cstate="print"/>
          <a:stretch>
            <a:fillRect/>
          </a:stretch>
        </p:blipFill>
        <p:spPr>
          <a:xfrm rot="5400000">
            <a:off x="8317704" y="13975"/>
            <a:ext cx="607069" cy="731520"/>
          </a:xfrm>
          <a:prstGeom prst="rect">
            <a:avLst/>
          </a:prstGeom>
        </p:spPr>
      </p:pic>
    </p:spTree>
    <p:extLst>
      <p:ext uri="{BB962C8B-B14F-4D97-AF65-F5344CB8AC3E}">
        <p14:creationId xmlns:p14="http://schemas.microsoft.com/office/powerpoint/2010/main" val="138449924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274638"/>
            <a:ext cx="1143000" cy="6354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477000" cy="6354762"/>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rot="5400000">
            <a:off x="-3238500" y="3238500"/>
            <a:ext cx="6858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p:cNvSpPr txBox="1"/>
          <p:nvPr userDrawn="1"/>
        </p:nvSpPr>
        <p:spPr>
          <a:xfrm rot="5400000">
            <a:off x="-615935" y="650437"/>
            <a:ext cx="1604927" cy="338554"/>
          </a:xfrm>
          <a:prstGeom prst="rect">
            <a:avLst/>
          </a:prstGeom>
          <a:noFill/>
        </p:spPr>
        <p:txBody>
          <a:bodyPr wrap="none" rtlCol="0">
            <a:spAutoFit/>
          </a:bodyPr>
          <a:lstStyle/>
          <a:p>
            <a:r>
              <a:rPr lang="en-US" sz="1600" b="1" i="0" dirty="0" smtClean="0">
                <a:solidFill>
                  <a:schemeClr val="bg1"/>
                </a:solidFill>
                <a:latin typeface="Agency FB" pitchFamily="34" charset="0"/>
                <a:cs typeface="Arial" pitchFamily="34" charset="0"/>
              </a:rPr>
              <a:t>Victory Starts Here!</a:t>
            </a:r>
            <a:endParaRPr lang="en-US" sz="1600" b="1" i="0" dirty="0">
              <a:solidFill>
                <a:schemeClr val="bg1"/>
              </a:solidFill>
              <a:latin typeface="Agency FB" pitchFamily="34" charset="0"/>
              <a:cs typeface="Arial" pitchFamily="34" charset="0"/>
            </a:endParaRPr>
          </a:p>
        </p:txBody>
      </p:sp>
      <p:cxnSp>
        <p:nvCxnSpPr>
          <p:cNvPr id="9" name="Straight Connector 8"/>
          <p:cNvCxnSpPr/>
          <p:nvPr userDrawn="1"/>
        </p:nvCxnSpPr>
        <p:spPr>
          <a:xfrm>
            <a:off x="381000" y="0"/>
            <a:ext cx="0" cy="6858000"/>
          </a:xfrm>
          <a:prstGeom prst="line">
            <a:avLst/>
          </a:prstGeom>
          <a:ln>
            <a:solidFill>
              <a:srgbClr val="FFC000"/>
            </a:solidFill>
          </a:ln>
        </p:spPr>
        <p:style>
          <a:lnRef idx="3">
            <a:schemeClr val="accent4"/>
          </a:lnRef>
          <a:fillRef idx="0">
            <a:schemeClr val="accent4"/>
          </a:fillRef>
          <a:effectRef idx="2">
            <a:schemeClr val="accent4"/>
          </a:effectRef>
          <a:fontRef idx="minor">
            <a:schemeClr val="tx1"/>
          </a:fontRef>
        </p:style>
      </p:cxnSp>
      <p:sp>
        <p:nvSpPr>
          <p:cNvPr id="12" name="Slide Number Placeholder 5"/>
          <p:cNvSpPr>
            <a:spLocks noGrp="1"/>
          </p:cNvSpPr>
          <p:nvPr>
            <p:ph type="sldNum" sz="quarter" idx="4"/>
          </p:nvPr>
        </p:nvSpPr>
        <p:spPr>
          <a:xfrm rot="5400000">
            <a:off x="-87734" y="6387889"/>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pic>
        <p:nvPicPr>
          <p:cNvPr id="13" name="Picture 12" descr="TRADOC LOGO.bmp"/>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rot="5400000">
            <a:off x="8255478" y="6019800"/>
            <a:ext cx="731520" cy="7315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4" name="Picture 13" descr="imagesCAIMVJYX.jpg"/>
          <p:cNvPicPr>
            <a:picLocks noChangeAspect="1"/>
          </p:cNvPicPr>
          <p:nvPr userDrawn="1"/>
        </p:nvPicPr>
        <p:blipFill>
          <a:blip r:embed="rId3" cstate="print"/>
          <a:stretch>
            <a:fillRect/>
          </a:stretch>
        </p:blipFill>
        <p:spPr>
          <a:xfrm rot="5400000">
            <a:off x="8317704" y="13975"/>
            <a:ext cx="607069" cy="731520"/>
          </a:xfrm>
          <a:prstGeom prst="rect">
            <a:avLst/>
          </a:prstGeom>
        </p:spPr>
      </p:pic>
    </p:spTree>
    <p:extLst>
      <p:ext uri="{BB962C8B-B14F-4D97-AF65-F5344CB8AC3E}">
        <p14:creationId xmlns:p14="http://schemas.microsoft.com/office/powerpoint/2010/main" val="282520163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00"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55" y="106031"/>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428243307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00"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55" y="106031"/>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3234419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4C796A2-1E3C-4F1C-ACD1-7FA1C9769F54}" type="slidenum">
              <a:rPr lang="en-US" altLang="en-US"/>
              <a:pPr>
                <a:defRPr/>
              </a:pPr>
              <a:t>‹#›</a:t>
            </a:fld>
            <a:endParaRPr lang="en-US" altLang="en-US"/>
          </a:p>
        </p:txBody>
      </p:sp>
    </p:spTree>
    <p:extLst>
      <p:ext uri="{BB962C8B-B14F-4D97-AF65-F5344CB8AC3E}">
        <p14:creationId xmlns:p14="http://schemas.microsoft.com/office/powerpoint/2010/main" val="13890868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00"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55" y="106031"/>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314819413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00"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55" y="106031"/>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380895092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00"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55" y="106031"/>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289020501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57200" y="808944"/>
            <a:ext cx="8153855" cy="5441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4"/>
          <p:cNvSpPr>
            <a:spLocks noGrp="1" noChangeArrowheads="1"/>
          </p:cNvSpPr>
          <p:nvPr>
            <p:ph type="title"/>
          </p:nvPr>
        </p:nvSpPr>
        <p:spPr bwMode="auto">
          <a:xfrm>
            <a:off x="764555" y="106031"/>
            <a:ext cx="7492621" cy="584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p>
        </p:txBody>
      </p:sp>
      <p:sp>
        <p:nvSpPr>
          <p:cNvPr id="6"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202244938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grpSp>
        <p:nvGrpSpPr>
          <p:cNvPr id="2" name="Group 10"/>
          <p:cNvGrpSpPr>
            <a:grpSpLocks/>
          </p:cNvGrpSpPr>
          <p:nvPr userDrawn="1"/>
        </p:nvGrpSpPr>
        <p:grpSpPr bwMode="auto">
          <a:xfrm>
            <a:off x="909638" y="509588"/>
            <a:ext cx="7315200" cy="52387"/>
            <a:chOff x="457200" y="1386165"/>
            <a:chExt cx="8229600" cy="6813"/>
          </a:xfrm>
        </p:grpSpPr>
        <p:cxnSp>
          <p:nvCxnSpPr>
            <p:cNvPr id="5" name="Straight Connector 4"/>
            <p:cNvCxnSpPr/>
            <p:nvPr userDrawn="1"/>
          </p:nvCxnSpPr>
          <p:spPr>
            <a:xfrm>
              <a:off x="457200" y="1388230"/>
              <a:ext cx="8229600" cy="165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7200" y="1391326"/>
              <a:ext cx="8229600" cy="1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7200" y="1386165"/>
              <a:ext cx="8229600" cy="1652"/>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grpSp>
      <p:sp>
        <p:nvSpPr>
          <p:cNvPr id="8" name="Rectangle 6"/>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lgn="r">
              <a:defRPr/>
            </a:lvl1pPr>
          </a:lstStyle>
          <a:p>
            <a:pPr>
              <a:defRPr/>
            </a:pPr>
            <a:fld id="{C66B285C-3C9D-4002-AEC2-C842A7A6CD01}" type="slidenum">
              <a:rPr lang="en-US"/>
              <a:pPr>
                <a:defRPr/>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Text Placeholder 12"/>
          <p:cNvSpPr>
            <a:spLocks noGrp="1"/>
          </p:cNvSpPr>
          <p:nvPr>
            <p:ph type="body" sz="quarter" idx="13"/>
          </p:nvPr>
        </p:nvSpPr>
        <p:spPr>
          <a:xfrm>
            <a:off x="457200" y="904194"/>
            <a:ext cx="8153855" cy="544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1303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8" name="Rectangle 5"/>
          <p:cNvSpPr>
            <a:spLocks noGrp="1" noChangeArrowheads="1"/>
          </p:cNvSpPr>
          <p:nvPr>
            <p:ph type="ftr" sz="quarter" idx="11"/>
          </p:nvPr>
        </p:nvSpPr>
        <p:spPr/>
        <p:txBody>
          <a:bodyPr/>
          <a:lstStyle>
            <a:lvl1pPr>
              <a:defRPr/>
            </a:lvl1pPr>
          </a:lstStyle>
          <a:p>
            <a:pPr>
              <a:defRPr/>
            </a:pPr>
            <a:r>
              <a:rPr lang="en-US" altLang="en-US"/>
              <a:t>	</a:t>
            </a:r>
            <a:fld id="{CC2CB751-8519-4EE0-BD2F-F8DD4C2C920A}" type="slidenum">
              <a:rPr lang="en-US" altLang="en-US"/>
              <a:pPr>
                <a:defRPr/>
              </a:pPr>
              <a:t>‹#›</a:t>
            </a:fld>
            <a:r>
              <a:rPr lang="en-US" altLang="en-US"/>
              <a:t> of 23</a:t>
            </a: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7135508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6487744C-5F39-4682-BBC8-05C9FBA9B5B4}" type="slidenum">
              <a:rPr lang="en-US" altLang="en-US"/>
              <a:pPr>
                <a:defRPr/>
              </a:pPr>
              <a:t>‹#›</a:t>
            </a:fld>
            <a:endParaRPr lang="en-US" altLang="en-US"/>
          </a:p>
        </p:txBody>
      </p:sp>
    </p:spTree>
    <p:extLst>
      <p:ext uri="{BB962C8B-B14F-4D97-AF65-F5344CB8AC3E}">
        <p14:creationId xmlns:p14="http://schemas.microsoft.com/office/powerpoint/2010/main" val="28512747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CA8DB4B-7EE6-495B-860A-AFA0BDC9E027}" type="slidenum">
              <a:rPr lang="en-US" altLang="en-US"/>
              <a:pPr>
                <a:defRPr/>
              </a:pPr>
              <a:t>‹#›</a:t>
            </a:fld>
            <a:endParaRPr lang="en-US" altLang="en-US"/>
          </a:p>
        </p:txBody>
      </p:sp>
    </p:spTree>
    <p:extLst>
      <p:ext uri="{BB962C8B-B14F-4D97-AF65-F5344CB8AC3E}">
        <p14:creationId xmlns:p14="http://schemas.microsoft.com/office/powerpoint/2010/main" val="1750943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DD2FEB8-1DC5-412C-B5A2-E0BA396A4575}" type="slidenum">
              <a:rPr lang="en-US" altLang="en-US"/>
              <a:pPr>
                <a:defRPr/>
              </a:pPr>
              <a:t>‹#›</a:t>
            </a:fld>
            <a:endParaRPr lang="en-US" altLang="en-US"/>
          </a:p>
        </p:txBody>
      </p:sp>
    </p:spTree>
    <p:extLst>
      <p:ext uri="{BB962C8B-B14F-4D97-AF65-F5344CB8AC3E}">
        <p14:creationId xmlns:p14="http://schemas.microsoft.com/office/powerpoint/2010/main" val="12705465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E67B982-37CB-420F-A70D-0454AADD8566}" type="slidenum">
              <a:rPr lang="en-US" altLang="en-US"/>
              <a:pPr>
                <a:defRPr/>
              </a:pPr>
              <a:t>‹#›</a:t>
            </a:fld>
            <a:endParaRPr lang="en-US" altLang="en-US"/>
          </a:p>
        </p:txBody>
      </p:sp>
    </p:spTree>
    <p:extLst>
      <p:ext uri="{BB962C8B-B14F-4D97-AF65-F5344CB8AC3E}">
        <p14:creationId xmlns:p14="http://schemas.microsoft.com/office/powerpoint/2010/main" val="2451912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122AB55-F010-4B4C-88A5-AEE2D89EAAB0}" type="slidenum">
              <a:rPr lang="en-US" altLang="en-US"/>
              <a:pPr>
                <a:defRPr/>
              </a:pPr>
              <a:t>‹#›</a:t>
            </a:fld>
            <a:endParaRPr lang="en-US" altLang="en-US"/>
          </a:p>
        </p:txBody>
      </p:sp>
    </p:spTree>
    <p:extLst>
      <p:ext uri="{BB962C8B-B14F-4D97-AF65-F5344CB8AC3E}">
        <p14:creationId xmlns:p14="http://schemas.microsoft.com/office/powerpoint/2010/main" val="8041712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D77171-5C63-4295-A471-5D8CA8968220}" type="slidenum">
              <a:rPr lang="en-US" altLang="en-US"/>
              <a:pPr>
                <a:defRPr/>
              </a:pPr>
              <a:t>‹#›</a:t>
            </a:fld>
            <a:endParaRPr lang="en-US" altLang="en-US"/>
          </a:p>
        </p:txBody>
      </p:sp>
    </p:spTree>
    <p:extLst>
      <p:ext uri="{BB962C8B-B14F-4D97-AF65-F5344CB8AC3E}">
        <p14:creationId xmlns:p14="http://schemas.microsoft.com/office/powerpoint/2010/main" val="3131838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64"/>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64"/>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6A75F4A-AF2E-4D71-BAC2-9F69C8D43E24}" type="slidenum">
              <a:rPr lang="en-US" altLang="en-US"/>
              <a:pPr>
                <a:defRPr/>
              </a:pPr>
              <a:t>‹#›</a:t>
            </a:fld>
            <a:endParaRPr lang="en-US" altLang="en-US"/>
          </a:p>
        </p:txBody>
      </p:sp>
    </p:spTree>
    <p:extLst>
      <p:ext uri="{BB962C8B-B14F-4D97-AF65-F5344CB8AC3E}">
        <p14:creationId xmlns:p14="http://schemas.microsoft.com/office/powerpoint/2010/main" val="5395501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CCFE6AB-7340-4129-9A4E-0B60940FBF4E}" type="slidenum">
              <a:rPr lang="en-US" altLang="en-US"/>
              <a:pPr>
                <a:defRPr/>
              </a:pPr>
              <a:t>‹#›</a:t>
            </a:fld>
            <a:endParaRPr lang="en-US" altLang="en-US"/>
          </a:p>
        </p:txBody>
      </p:sp>
    </p:spTree>
    <p:extLst>
      <p:ext uri="{BB962C8B-B14F-4D97-AF65-F5344CB8AC3E}">
        <p14:creationId xmlns:p14="http://schemas.microsoft.com/office/powerpoint/2010/main" val="12330566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B3A9A1B-D2EE-4574-AAA7-9ACE6B53786C}" type="slidenum">
              <a:rPr lang="en-US" altLang="en-US"/>
              <a:pPr>
                <a:defRPr/>
              </a:pPr>
              <a:t>‹#›</a:t>
            </a:fld>
            <a:endParaRPr lang="en-US" altLang="en-US"/>
          </a:p>
        </p:txBody>
      </p:sp>
    </p:spTree>
    <p:extLst>
      <p:ext uri="{BB962C8B-B14F-4D97-AF65-F5344CB8AC3E}">
        <p14:creationId xmlns:p14="http://schemas.microsoft.com/office/powerpoint/2010/main" val="2399859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AE8291E-53BB-4E35-9A0E-749F5396FE25}" type="slidenum">
              <a:rPr lang="en-US" altLang="en-US"/>
              <a:pPr>
                <a:defRPr/>
              </a:pPr>
              <a:t>‹#›</a:t>
            </a:fld>
            <a:endParaRPr lang="en-US" altLang="en-US"/>
          </a:p>
        </p:txBody>
      </p:sp>
    </p:spTree>
    <p:extLst>
      <p:ext uri="{BB962C8B-B14F-4D97-AF65-F5344CB8AC3E}">
        <p14:creationId xmlns:p14="http://schemas.microsoft.com/office/powerpoint/2010/main" val="4040204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4" name="Rectangle 5"/>
          <p:cNvSpPr>
            <a:spLocks noGrp="1" noChangeArrowheads="1"/>
          </p:cNvSpPr>
          <p:nvPr>
            <p:ph type="ftr" sz="quarter" idx="11"/>
          </p:nvPr>
        </p:nvSpPr>
        <p:spPr/>
        <p:txBody>
          <a:bodyPr/>
          <a:lstStyle>
            <a:lvl1pPr>
              <a:defRPr/>
            </a:lvl1pPr>
          </a:lstStyle>
          <a:p>
            <a:pPr>
              <a:defRPr/>
            </a:pPr>
            <a:r>
              <a:rPr lang="en-US" altLang="en-US"/>
              <a:t>	</a:t>
            </a:r>
            <a:fld id="{13FD8FC7-85F7-4951-89BA-77D6B816622E}" type="slidenum">
              <a:rPr lang="en-US" altLang="en-US"/>
              <a:pPr>
                <a:defRPr/>
              </a:pPr>
              <a:t>‹#›</a:t>
            </a:fld>
            <a:r>
              <a:rPr lang="en-US" altLang="en-US"/>
              <a:t> of 23</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5962626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FEF8C1C-8F9C-45EA-81E8-799127F3178B}" type="slidenum">
              <a:rPr lang="en-US" altLang="en-US"/>
              <a:pPr>
                <a:defRPr/>
              </a:pPr>
              <a:t>‹#›</a:t>
            </a:fld>
            <a:endParaRPr lang="en-US" altLang="en-US"/>
          </a:p>
        </p:txBody>
      </p:sp>
    </p:spTree>
    <p:extLst>
      <p:ext uri="{BB962C8B-B14F-4D97-AF65-F5344CB8AC3E}">
        <p14:creationId xmlns:p14="http://schemas.microsoft.com/office/powerpoint/2010/main" val="27515863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8C8CC62-CBDA-49EB-94AF-BB787EB1E8D2}" type="slidenum">
              <a:rPr lang="en-US" altLang="en-US"/>
              <a:pPr>
                <a:defRPr/>
              </a:pPr>
              <a:t>‹#›</a:t>
            </a:fld>
            <a:endParaRPr lang="en-US" altLang="en-US"/>
          </a:p>
        </p:txBody>
      </p:sp>
    </p:spTree>
    <p:extLst>
      <p:ext uri="{BB962C8B-B14F-4D97-AF65-F5344CB8AC3E}">
        <p14:creationId xmlns:p14="http://schemas.microsoft.com/office/powerpoint/2010/main" val="21942269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16DE019-8DE5-4CC8-97F0-1B5FC7B0F58E}" type="slidenum">
              <a:rPr lang="en-US" altLang="en-US"/>
              <a:pPr>
                <a:defRPr/>
              </a:pPr>
              <a:t>‹#›</a:t>
            </a:fld>
            <a:endParaRPr lang="en-US" altLang="en-US"/>
          </a:p>
        </p:txBody>
      </p:sp>
    </p:spTree>
    <p:extLst>
      <p:ext uri="{BB962C8B-B14F-4D97-AF65-F5344CB8AC3E}">
        <p14:creationId xmlns:p14="http://schemas.microsoft.com/office/powerpoint/2010/main" val="3917373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AC147A1-7B93-4EC9-830A-10EED4C2BA3A}" type="slidenum">
              <a:rPr lang="en-US" altLang="en-US"/>
              <a:pPr>
                <a:defRPr/>
              </a:pPr>
              <a:t>‹#›</a:t>
            </a:fld>
            <a:endParaRPr lang="en-US" altLang="en-US"/>
          </a:p>
        </p:txBody>
      </p:sp>
    </p:spTree>
    <p:extLst>
      <p:ext uri="{BB962C8B-B14F-4D97-AF65-F5344CB8AC3E}">
        <p14:creationId xmlns:p14="http://schemas.microsoft.com/office/powerpoint/2010/main" val="2189366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94FF8DF-2194-4C53-93BD-51F1F90CAF5F}" type="slidenum">
              <a:rPr lang="en-US" altLang="en-US"/>
              <a:pPr>
                <a:defRPr/>
              </a:pPr>
              <a:t>‹#›</a:t>
            </a:fld>
            <a:endParaRPr lang="en-US" altLang="en-US"/>
          </a:p>
        </p:txBody>
      </p:sp>
    </p:spTree>
    <p:extLst>
      <p:ext uri="{BB962C8B-B14F-4D97-AF65-F5344CB8AC3E}">
        <p14:creationId xmlns:p14="http://schemas.microsoft.com/office/powerpoint/2010/main" val="1910828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5E25A45-DF36-4070-B050-BC56DF8932CE}" type="slidenum">
              <a:rPr lang="en-US" altLang="en-US"/>
              <a:pPr>
                <a:defRPr/>
              </a:pPr>
              <a:t>‹#›</a:t>
            </a:fld>
            <a:endParaRPr lang="en-US" altLang="en-US"/>
          </a:p>
        </p:txBody>
      </p:sp>
    </p:spTree>
    <p:extLst>
      <p:ext uri="{BB962C8B-B14F-4D97-AF65-F5344CB8AC3E}">
        <p14:creationId xmlns:p14="http://schemas.microsoft.com/office/powerpoint/2010/main" val="25523542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23C21F-0CBF-4B76-B282-C12934D742D1}" type="slidenum">
              <a:rPr lang="en-US" altLang="en-US"/>
              <a:pPr>
                <a:defRPr/>
              </a:pPr>
              <a:t>‹#›</a:t>
            </a:fld>
            <a:endParaRPr lang="en-US" altLang="en-US"/>
          </a:p>
        </p:txBody>
      </p:sp>
    </p:spTree>
    <p:extLst>
      <p:ext uri="{BB962C8B-B14F-4D97-AF65-F5344CB8AC3E}">
        <p14:creationId xmlns:p14="http://schemas.microsoft.com/office/powerpoint/2010/main" val="35793722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308D5EF-43DE-44FC-849B-D4571C057C34}" type="slidenum">
              <a:rPr lang="en-US" altLang="en-US"/>
              <a:pPr>
                <a:defRPr/>
              </a:pPr>
              <a:t>‹#›</a:t>
            </a:fld>
            <a:endParaRPr lang="en-US" altLang="en-US"/>
          </a:p>
        </p:txBody>
      </p:sp>
    </p:spTree>
    <p:extLst>
      <p:ext uri="{BB962C8B-B14F-4D97-AF65-F5344CB8AC3E}">
        <p14:creationId xmlns:p14="http://schemas.microsoft.com/office/powerpoint/2010/main" val="33760350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620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092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3" name="Rectangle 5"/>
          <p:cNvSpPr>
            <a:spLocks noGrp="1" noChangeArrowheads="1"/>
          </p:cNvSpPr>
          <p:nvPr>
            <p:ph type="ftr" sz="quarter" idx="11"/>
          </p:nvPr>
        </p:nvSpPr>
        <p:spPr/>
        <p:txBody>
          <a:bodyPr/>
          <a:lstStyle>
            <a:lvl1pPr>
              <a:defRPr/>
            </a:lvl1pPr>
          </a:lstStyle>
          <a:p>
            <a:pPr>
              <a:defRPr/>
            </a:pPr>
            <a:r>
              <a:rPr lang="en-US" altLang="en-US"/>
              <a:t>	</a:t>
            </a:r>
            <a:fld id="{7FB30E45-2F0A-40F5-BD9F-C77D9C1C932B}" type="slidenum">
              <a:rPr lang="en-US" altLang="en-US"/>
              <a:pPr>
                <a:defRPr/>
              </a:pPr>
              <a:t>‹#›</a:t>
            </a:fld>
            <a:r>
              <a:rPr lang="en-US" altLang="en-US"/>
              <a:t> of 23</a:t>
            </a: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2437117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9655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4143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4810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2298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0" y="4"/>
            <a:ext cx="9144000" cy="685799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4"/>
          <p:cNvSpPr>
            <a:spLocks noGrp="1"/>
          </p:cNvSpPr>
          <p:nvPr>
            <p:ph type="sldNum" sz="quarter" idx="10"/>
          </p:nvPr>
        </p:nvSpPr>
        <p:spPr/>
        <p:txBody>
          <a:bodyPr/>
          <a:lstStyle>
            <a:lvl1pPr>
              <a:defRPr b="1">
                <a:solidFill>
                  <a:srgbClr val="C00000"/>
                </a:solidFill>
                <a:latin typeface="Calibri" panose="020F0502020204030204" pitchFamily="34" charset="0"/>
              </a:defRPr>
            </a:lvl1pPr>
          </a:lstStyle>
          <a:p>
            <a:pPr>
              <a:defRPr/>
            </a:pPr>
            <a:fld id="{C8A9AF76-E571-4F46-8C2C-056A26E7F3F6}" type="slidenum">
              <a:rPr lang="en-US" altLang="en-US"/>
              <a:pPr>
                <a:defRPr/>
              </a:pPr>
              <a:t>‹#›</a:t>
            </a:fld>
            <a:endParaRPr lang="en-US" altLang="en-US"/>
          </a:p>
        </p:txBody>
      </p:sp>
    </p:spTree>
    <p:extLst>
      <p:ext uri="{BB962C8B-B14F-4D97-AF65-F5344CB8AC3E}">
        <p14:creationId xmlns:p14="http://schemas.microsoft.com/office/powerpoint/2010/main" val="39877833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0" y="4"/>
            <a:ext cx="9144000" cy="685799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4"/>
          <p:cNvSpPr>
            <a:spLocks noGrp="1"/>
          </p:cNvSpPr>
          <p:nvPr>
            <p:ph type="sldNum" sz="quarter" idx="10"/>
          </p:nvPr>
        </p:nvSpPr>
        <p:spPr/>
        <p:txBody>
          <a:bodyPr/>
          <a:lstStyle>
            <a:lvl1pPr>
              <a:defRPr b="1">
                <a:solidFill>
                  <a:srgbClr val="C00000"/>
                </a:solidFill>
                <a:latin typeface="Calibri" panose="020F0502020204030204" pitchFamily="34" charset="0"/>
              </a:defRPr>
            </a:lvl1pPr>
          </a:lstStyle>
          <a:p>
            <a:pPr>
              <a:defRPr/>
            </a:pPr>
            <a:fld id="{DDB5202C-FDFB-4D8B-A21F-A4FD9B02EC80}" type="slidenum">
              <a:rPr lang="en-US" altLang="en-US"/>
              <a:pPr>
                <a:defRPr/>
              </a:pPr>
              <a:t>‹#›</a:t>
            </a:fld>
            <a:endParaRPr lang="en-US" altLang="en-US"/>
          </a:p>
        </p:txBody>
      </p:sp>
    </p:spTree>
    <p:extLst>
      <p:ext uri="{BB962C8B-B14F-4D97-AF65-F5344CB8AC3E}">
        <p14:creationId xmlns:p14="http://schemas.microsoft.com/office/powerpoint/2010/main" val="21496662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0" y="4"/>
            <a:ext cx="9144000" cy="685799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4"/>
          <p:cNvSpPr>
            <a:spLocks noGrp="1"/>
          </p:cNvSpPr>
          <p:nvPr>
            <p:ph type="sldNum" sz="quarter" idx="10"/>
          </p:nvPr>
        </p:nvSpPr>
        <p:spPr/>
        <p:txBody>
          <a:bodyPr/>
          <a:lstStyle>
            <a:lvl1pPr>
              <a:defRPr>
                <a:solidFill>
                  <a:srgbClr val="C00000"/>
                </a:solidFill>
                <a:latin typeface="Calibri" panose="020F0502020204030204" pitchFamily="34" charset="0"/>
                <a:cs typeface="Tahoma" panose="020B0604030504040204" pitchFamily="34" charset="0"/>
              </a:defRPr>
            </a:lvl1pPr>
          </a:lstStyle>
          <a:p>
            <a:pPr>
              <a:defRPr/>
            </a:pPr>
            <a:fld id="{D78B7AB9-F49A-49DA-916B-9AB0F3304BDD}" type="slidenum">
              <a:rPr lang="en-US" altLang="en-US"/>
              <a:pPr>
                <a:defRPr/>
              </a:pPr>
              <a:t>‹#›</a:t>
            </a:fld>
            <a:endParaRPr lang="en-US" altLang="en-US"/>
          </a:p>
        </p:txBody>
      </p:sp>
    </p:spTree>
    <p:extLst>
      <p:ext uri="{BB962C8B-B14F-4D97-AF65-F5344CB8AC3E}">
        <p14:creationId xmlns:p14="http://schemas.microsoft.com/office/powerpoint/2010/main" val="9979893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0" y="4"/>
            <a:ext cx="9144000" cy="685799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4"/>
          <p:cNvSpPr>
            <a:spLocks noGrp="1"/>
          </p:cNvSpPr>
          <p:nvPr>
            <p:ph type="sldNum" sz="quarter" idx="10"/>
          </p:nvPr>
        </p:nvSpPr>
        <p:spPr/>
        <p:txBody>
          <a:bodyPr/>
          <a:lstStyle>
            <a:lvl1pPr>
              <a:defRPr b="1">
                <a:solidFill>
                  <a:srgbClr val="C00000"/>
                </a:solidFill>
                <a:latin typeface="Calibri" panose="020F0502020204030204" pitchFamily="34" charset="0"/>
              </a:defRPr>
            </a:lvl1pPr>
          </a:lstStyle>
          <a:p>
            <a:pPr>
              <a:defRPr/>
            </a:pPr>
            <a:fld id="{E9175835-3E0A-448C-A382-2CB22A7448F9}" type="slidenum">
              <a:rPr lang="en-US" altLang="en-US"/>
              <a:pPr>
                <a:defRPr/>
              </a:pPr>
              <a:t>‹#›</a:t>
            </a:fld>
            <a:endParaRPr lang="en-US" altLang="en-US"/>
          </a:p>
        </p:txBody>
      </p:sp>
    </p:spTree>
    <p:extLst>
      <p:ext uri="{BB962C8B-B14F-4D97-AF65-F5344CB8AC3E}">
        <p14:creationId xmlns:p14="http://schemas.microsoft.com/office/powerpoint/2010/main" val="34737223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0" y="4"/>
            <a:ext cx="9144000" cy="685799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4"/>
          <p:cNvSpPr>
            <a:spLocks noGrp="1"/>
          </p:cNvSpPr>
          <p:nvPr>
            <p:ph type="sldNum" sz="quarter" idx="10"/>
          </p:nvPr>
        </p:nvSpPr>
        <p:spPr/>
        <p:txBody>
          <a:bodyPr/>
          <a:lstStyle>
            <a:lvl1pPr>
              <a:defRPr b="1">
                <a:solidFill>
                  <a:srgbClr val="C00000"/>
                </a:solidFill>
                <a:latin typeface="Calibri" panose="020F0502020204030204" pitchFamily="34" charset="0"/>
              </a:defRPr>
            </a:lvl1pPr>
          </a:lstStyle>
          <a:p>
            <a:pPr>
              <a:defRPr/>
            </a:pPr>
            <a:fld id="{47A79746-DAA5-42A1-A551-DB9D6842FF85}" type="slidenum">
              <a:rPr lang="en-US" altLang="en-US"/>
              <a:pPr>
                <a:defRPr/>
              </a:pPr>
              <a:t>‹#›</a:t>
            </a:fld>
            <a:endParaRPr lang="en-US" altLang="en-US"/>
          </a:p>
        </p:txBody>
      </p:sp>
    </p:spTree>
    <p:extLst>
      <p:ext uri="{BB962C8B-B14F-4D97-AF65-F5344CB8AC3E}">
        <p14:creationId xmlns:p14="http://schemas.microsoft.com/office/powerpoint/2010/main" val="1230851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450FD2D2-2F80-49A5-8D0E-CF6A9F6BFEC2}"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409414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6" name="Rectangle 5"/>
          <p:cNvSpPr>
            <a:spLocks noGrp="1" noChangeArrowheads="1"/>
          </p:cNvSpPr>
          <p:nvPr>
            <p:ph type="ftr" sz="quarter" idx="11"/>
          </p:nvPr>
        </p:nvSpPr>
        <p:spPr/>
        <p:txBody>
          <a:bodyPr/>
          <a:lstStyle>
            <a:lvl1pPr>
              <a:defRPr/>
            </a:lvl1pPr>
          </a:lstStyle>
          <a:p>
            <a:pPr>
              <a:defRPr/>
            </a:pPr>
            <a:r>
              <a:rPr lang="en-US" altLang="en-US"/>
              <a:t>	</a:t>
            </a:r>
            <a:fld id="{6D0BF58A-801E-4F22-85C2-8BFBD808CB43}" type="slidenum">
              <a:rPr lang="en-US" altLang="en-US"/>
              <a:pPr>
                <a:defRPr/>
              </a:pPr>
              <a:t>‹#›</a:t>
            </a:fld>
            <a:r>
              <a:rPr lang="en-US" altLang="en-US"/>
              <a:t> of 23</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4142647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B1760691-930F-4887-A4B2-B884D0F195B9}"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2833385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AE59332D-1971-4615-AE53-DCA557F6CBC3}"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8396289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6" name="Rectangle 5"/>
          <p:cNvSpPr>
            <a:spLocks noGrp="1" noChangeArrowheads="1"/>
          </p:cNvSpPr>
          <p:nvPr>
            <p:ph type="ftr" sz="quarter" idx="11"/>
          </p:nvPr>
        </p:nvSpPr>
        <p:spPr/>
        <p:txBody>
          <a:bodyPr/>
          <a:lstStyle>
            <a:lvl1pPr>
              <a:defRPr/>
            </a:lvl1pPr>
          </a:lstStyle>
          <a:p>
            <a:pPr>
              <a:defRPr/>
            </a:pPr>
            <a:r>
              <a:rPr lang="en-US" altLang="en-US"/>
              <a:t>	</a:t>
            </a:r>
            <a:fld id="{B711C70B-063F-4E17-8DE7-A2030AC29F94}" type="slidenum">
              <a:rPr lang="en-US" altLang="en-US"/>
              <a:pPr>
                <a:defRPr/>
              </a:pPr>
              <a:t>‹#›</a:t>
            </a:fld>
            <a:r>
              <a:rPr lang="en-US" altLang="en-US"/>
              <a:t> of 23</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9375431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8" name="Rectangle 5"/>
          <p:cNvSpPr>
            <a:spLocks noGrp="1" noChangeArrowheads="1"/>
          </p:cNvSpPr>
          <p:nvPr>
            <p:ph type="ftr" sz="quarter" idx="11"/>
          </p:nvPr>
        </p:nvSpPr>
        <p:spPr/>
        <p:txBody>
          <a:bodyPr/>
          <a:lstStyle>
            <a:lvl1pPr>
              <a:defRPr/>
            </a:lvl1pPr>
          </a:lstStyle>
          <a:p>
            <a:pPr>
              <a:defRPr/>
            </a:pPr>
            <a:r>
              <a:rPr lang="en-US" altLang="en-US"/>
              <a:t>	</a:t>
            </a:r>
            <a:fld id="{68527DD8-85E1-4DEF-85BE-410F41DA9FCD}" type="slidenum">
              <a:rPr lang="en-US" altLang="en-US"/>
              <a:pPr>
                <a:defRPr/>
              </a:pPr>
              <a:t>‹#›</a:t>
            </a:fld>
            <a:r>
              <a:rPr lang="en-US" altLang="en-US"/>
              <a:t> of 23</a:t>
            </a: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0674657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4" name="Rectangle 5"/>
          <p:cNvSpPr>
            <a:spLocks noGrp="1" noChangeArrowheads="1"/>
          </p:cNvSpPr>
          <p:nvPr>
            <p:ph type="ftr" sz="quarter" idx="11"/>
          </p:nvPr>
        </p:nvSpPr>
        <p:spPr/>
        <p:txBody>
          <a:bodyPr/>
          <a:lstStyle>
            <a:lvl1pPr>
              <a:defRPr/>
            </a:lvl1pPr>
          </a:lstStyle>
          <a:p>
            <a:pPr>
              <a:defRPr/>
            </a:pPr>
            <a:r>
              <a:rPr lang="en-US" altLang="en-US"/>
              <a:t>	</a:t>
            </a:r>
            <a:fld id="{302F1EBC-A13E-45D0-91E6-3102B8D6BB0F}" type="slidenum">
              <a:rPr lang="en-US" altLang="en-US"/>
              <a:pPr>
                <a:defRPr/>
              </a:pPr>
              <a:t>‹#›</a:t>
            </a:fld>
            <a:r>
              <a:rPr lang="en-US" altLang="en-US"/>
              <a:t> of 23</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5282906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3" name="Rectangle 5"/>
          <p:cNvSpPr>
            <a:spLocks noGrp="1" noChangeArrowheads="1"/>
          </p:cNvSpPr>
          <p:nvPr>
            <p:ph type="ftr" sz="quarter" idx="11"/>
          </p:nvPr>
        </p:nvSpPr>
        <p:spPr/>
        <p:txBody>
          <a:bodyPr/>
          <a:lstStyle>
            <a:lvl1pPr>
              <a:defRPr/>
            </a:lvl1pPr>
          </a:lstStyle>
          <a:p>
            <a:pPr>
              <a:defRPr/>
            </a:pPr>
            <a:r>
              <a:rPr lang="en-US" altLang="en-US"/>
              <a:t>	</a:t>
            </a:r>
            <a:fld id="{C5A572F4-F278-40A4-91E3-9F00E3961311}" type="slidenum">
              <a:rPr lang="en-US" altLang="en-US"/>
              <a:pPr>
                <a:defRPr/>
              </a:pPr>
              <a:t>‹#›</a:t>
            </a:fld>
            <a:r>
              <a:rPr lang="en-US" altLang="en-US"/>
              <a:t> of 23</a:t>
            </a: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8669190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6" name="Rectangle 5"/>
          <p:cNvSpPr>
            <a:spLocks noGrp="1" noChangeArrowheads="1"/>
          </p:cNvSpPr>
          <p:nvPr>
            <p:ph type="ftr" sz="quarter" idx="11"/>
          </p:nvPr>
        </p:nvSpPr>
        <p:spPr/>
        <p:txBody>
          <a:bodyPr/>
          <a:lstStyle>
            <a:lvl1pPr>
              <a:defRPr/>
            </a:lvl1pPr>
          </a:lstStyle>
          <a:p>
            <a:pPr>
              <a:defRPr/>
            </a:pPr>
            <a:r>
              <a:rPr lang="en-US" altLang="en-US"/>
              <a:t>	</a:t>
            </a:r>
            <a:fld id="{A462580C-68A1-4505-AE54-CBB1370275F5}" type="slidenum">
              <a:rPr lang="en-US" altLang="en-US"/>
              <a:pPr>
                <a:defRPr/>
              </a:pPr>
              <a:t>‹#›</a:t>
            </a:fld>
            <a:r>
              <a:rPr lang="en-US" altLang="en-US"/>
              <a:t> of 23</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4256102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6" name="Rectangle 5"/>
          <p:cNvSpPr>
            <a:spLocks noGrp="1" noChangeArrowheads="1"/>
          </p:cNvSpPr>
          <p:nvPr>
            <p:ph type="ftr" sz="quarter" idx="11"/>
          </p:nvPr>
        </p:nvSpPr>
        <p:spPr/>
        <p:txBody>
          <a:bodyPr/>
          <a:lstStyle>
            <a:lvl1pPr>
              <a:defRPr/>
            </a:lvl1pPr>
          </a:lstStyle>
          <a:p>
            <a:pPr>
              <a:defRPr/>
            </a:pPr>
            <a:r>
              <a:rPr lang="en-US" altLang="en-US"/>
              <a:t>	</a:t>
            </a:r>
            <a:fld id="{D6AA8FC8-1251-4CA3-9E10-4216E46C8FE8}" type="slidenum">
              <a:rPr lang="en-US" altLang="en-US"/>
              <a:pPr>
                <a:defRPr/>
              </a:pPr>
              <a:t>‹#›</a:t>
            </a:fld>
            <a:r>
              <a:rPr lang="en-US" altLang="en-US"/>
              <a:t> of 23</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9058298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188EFF96-3F4C-47F5-8F96-FA49EB7BF616}"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7944837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2"/>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5" name="Rectangle 5"/>
          <p:cNvSpPr>
            <a:spLocks noGrp="1" noChangeArrowheads="1"/>
          </p:cNvSpPr>
          <p:nvPr>
            <p:ph type="ftr" sz="quarter" idx="11"/>
          </p:nvPr>
        </p:nvSpPr>
        <p:spPr/>
        <p:txBody>
          <a:bodyPr/>
          <a:lstStyle>
            <a:lvl1pPr>
              <a:defRPr/>
            </a:lvl1pPr>
          </a:lstStyle>
          <a:p>
            <a:pPr>
              <a:defRPr/>
            </a:pPr>
            <a:r>
              <a:rPr lang="en-US" altLang="en-US"/>
              <a:t>	</a:t>
            </a:r>
            <a:fld id="{90F6C505-C593-4463-BE24-DED241460FFE}" type="slidenum">
              <a:rPr lang="en-US" altLang="en-US"/>
              <a:pPr>
                <a:defRPr/>
              </a:pPr>
              <a:t>‹#›</a:t>
            </a:fld>
            <a:r>
              <a:rPr lang="en-US" altLang="en-US"/>
              <a:t> of 23</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571942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r>
              <a:rPr lang="en-US"/>
              <a:t>Army Continuing Education System</a:t>
            </a:r>
          </a:p>
        </p:txBody>
      </p:sp>
      <p:sp>
        <p:nvSpPr>
          <p:cNvPr id="6" name="Rectangle 5"/>
          <p:cNvSpPr>
            <a:spLocks noGrp="1" noChangeArrowheads="1"/>
          </p:cNvSpPr>
          <p:nvPr>
            <p:ph type="ftr" sz="quarter" idx="11"/>
          </p:nvPr>
        </p:nvSpPr>
        <p:spPr/>
        <p:txBody>
          <a:bodyPr/>
          <a:lstStyle>
            <a:lvl1pPr>
              <a:defRPr/>
            </a:lvl1pPr>
          </a:lstStyle>
          <a:p>
            <a:pPr>
              <a:defRPr/>
            </a:pPr>
            <a:r>
              <a:rPr lang="en-US" altLang="en-US"/>
              <a:t>	</a:t>
            </a:r>
            <a:fld id="{8226289B-FB5F-4FCF-9A68-EF19E0326815}" type="slidenum">
              <a:rPr lang="en-US" altLang="en-US"/>
              <a:pPr>
                <a:defRPr/>
              </a:pPr>
              <a:t>‹#›</a:t>
            </a:fld>
            <a:r>
              <a:rPr lang="en-US" altLang="en-US"/>
              <a:t> of 23</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1101737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5"/>
          <p:cNvGrpSpPr>
            <a:grpSpLocks/>
          </p:cNvGrpSpPr>
          <p:nvPr/>
        </p:nvGrpSpPr>
        <p:grpSpPr bwMode="auto">
          <a:xfrm>
            <a:off x="1371600" y="1355789"/>
            <a:ext cx="6400800" cy="168275"/>
            <a:chOff x="864" y="0"/>
            <a:chExt cx="4032" cy="106"/>
          </a:xfrm>
        </p:grpSpPr>
        <p:sp>
          <p:nvSpPr>
            <p:cNvPr id="3" name="Rectangle 6"/>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400" smtClean="0">
                <a:solidFill>
                  <a:srgbClr val="FFFFFF"/>
                </a:solidFill>
                <a:latin typeface="Arial Black" panose="020B0A04020102020204" pitchFamily="34" charset="0"/>
              </a:endParaRPr>
            </a:p>
          </p:txBody>
        </p:sp>
        <p:sp>
          <p:nvSpPr>
            <p:cNvPr id="4" name="Rectangle 7"/>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400" smtClean="0">
                <a:solidFill>
                  <a:srgbClr val="FFFFFF"/>
                </a:solidFill>
                <a:latin typeface="Arial Black" panose="020B0A04020102020204" pitchFamily="34" charset="0"/>
              </a:endParaRPr>
            </a:p>
          </p:txBody>
        </p:sp>
      </p:grpSp>
      <p:grpSp>
        <p:nvGrpSpPr>
          <p:cNvPr id="5" name="Group 8"/>
          <p:cNvGrpSpPr>
            <a:grpSpLocks/>
          </p:cNvGrpSpPr>
          <p:nvPr/>
        </p:nvGrpSpPr>
        <p:grpSpPr bwMode="auto">
          <a:xfrm>
            <a:off x="381000" y="330200"/>
            <a:ext cx="8382000" cy="6070600"/>
            <a:chOff x="240" y="160"/>
            <a:chExt cx="5280" cy="3824"/>
          </a:xfrm>
        </p:grpSpPr>
        <p:pic>
          <p:nvPicPr>
            <p:cNvPr id="6" name="Picture 9" descr="IMC DC 109X10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0" y="160"/>
              <a:ext cx="65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SholderSleeve-Khaki-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73" y="160"/>
              <a:ext cx="547"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1"/>
            <p:cNvGrpSpPr>
              <a:grpSpLocks/>
            </p:cNvGrpSpPr>
            <p:nvPr userDrawn="1"/>
          </p:nvGrpSpPr>
          <p:grpSpPr bwMode="auto">
            <a:xfrm>
              <a:off x="288" y="996"/>
              <a:ext cx="5195" cy="2988"/>
              <a:chOff x="325" y="912"/>
              <a:chExt cx="5195" cy="2988"/>
            </a:xfrm>
          </p:grpSpPr>
          <p:pic>
            <p:nvPicPr>
              <p:cNvPr id="9" name="Picture 12" descr="omc-buna-road_smalle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5" y="934"/>
                <a:ext cx="1307"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DSC_00211b"/>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120" y="2448"/>
                <a:ext cx="95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DSC01860"/>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176" y="1953"/>
                <a:ext cx="1344" cy="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MVC-041S"/>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36" y="2916"/>
                <a:ext cx="1296"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MVC-002S"/>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728" y="2928"/>
                <a:ext cx="1296"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MVC-008S"/>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3120" y="1632"/>
                <a:ext cx="96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8" descr="MVC-032S"/>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336" y="1908"/>
                <a:ext cx="1296"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 descr="DoDFES1"/>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3648" y="3456"/>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0" descr="MVC-004S"/>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3120" y="912"/>
                <a:ext cx="96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1" descr="odrfinal"/>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696" y="148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2" descr="MVC-006S"/>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176" y="912"/>
                <a:ext cx="1344" cy="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3"/>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84" y="144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4" descr="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728" y="912"/>
                <a:ext cx="1260"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DSC_0015"/>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4176" y="2928"/>
                <a:ext cx="1344"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6" descr="patch"/>
              <p:cNvPicPr>
                <a:picLocks noChangeAspect="1" noChangeArrowheads="1"/>
              </p:cNvPicPr>
              <p:nvPr userDrawn="1"/>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6" y="2688"/>
                <a:ext cx="38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4" name="Rectangle 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25" name="Rectangle 3"/>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26" name="Rectangle 4"/>
          <p:cNvSpPr>
            <a:spLocks noGrp="1" noChangeArrowheads="1"/>
          </p:cNvSpPr>
          <p:nvPr>
            <p:ph type="sldNum" sz="quarter" idx="12"/>
          </p:nvPr>
        </p:nvSpPr>
        <p:spPr/>
        <p:txBody>
          <a:bodyPr/>
          <a:lstStyle>
            <a:lvl1pPr>
              <a:defRPr/>
            </a:lvl1pPr>
          </a:lstStyle>
          <a:p>
            <a:pPr>
              <a:defRPr/>
            </a:pPr>
            <a:fld id="{44F69564-D0CC-4C2D-AC90-88FE6F3F4C18}" type="slidenum">
              <a:rPr lang="en-US" altLang="en-US"/>
              <a:pPr>
                <a:defRPr/>
              </a:pPr>
              <a:t>‹#›</a:t>
            </a:fld>
            <a:endParaRPr lang="en-US" altLang="en-US"/>
          </a:p>
        </p:txBody>
      </p:sp>
    </p:spTree>
    <p:extLst>
      <p:ext uri="{BB962C8B-B14F-4D97-AF65-F5344CB8AC3E}">
        <p14:creationId xmlns:p14="http://schemas.microsoft.com/office/powerpoint/2010/main" val="5018805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AB023BA-E5E3-452A-B5F1-5B3A740D732F}" type="slidenum">
              <a:rPr lang="en-US" altLang="en-US"/>
              <a:pPr>
                <a:defRPr/>
              </a:pPr>
              <a:t>‹#›</a:t>
            </a:fld>
            <a:endParaRPr lang="en-US" altLang="en-US"/>
          </a:p>
        </p:txBody>
      </p:sp>
    </p:spTree>
    <p:extLst>
      <p:ext uri="{BB962C8B-B14F-4D97-AF65-F5344CB8AC3E}">
        <p14:creationId xmlns:p14="http://schemas.microsoft.com/office/powerpoint/2010/main" val="6088111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DD800A2-0430-40E6-80EC-F32787DDDB9F}" type="slidenum">
              <a:rPr lang="en-US" altLang="en-US"/>
              <a:pPr>
                <a:defRPr/>
              </a:pPr>
              <a:t>‹#›</a:t>
            </a:fld>
            <a:endParaRPr lang="en-US" altLang="en-US"/>
          </a:p>
        </p:txBody>
      </p:sp>
    </p:spTree>
    <p:extLst>
      <p:ext uri="{BB962C8B-B14F-4D97-AF65-F5344CB8AC3E}">
        <p14:creationId xmlns:p14="http://schemas.microsoft.com/office/powerpoint/2010/main" val="7191266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EE0D85D-08D9-43BF-923F-6DCB49B0C3B2}" type="slidenum">
              <a:rPr lang="en-US" altLang="en-US"/>
              <a:pPr>
                <a:defRPr/>
              </a:pPr>
              <a:t>‹#›</a:t>
            </a:fld>
            <a:endParaRPr lang="en-US" altLang="en-US"/>
          </a:p>
        </p:txBody>
      </p:sp>
    </p:spTree>
    <p:extLst>
      <p:ext uri="{BB962C8B-B14F-4D97-AF65-F5344CB8AC3E}">
        <p14:creationId xmlns:p14="http://schemas.microsoft.com/office/powerpoint/2010/main" val="27740377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2FD29F6-D59C-46EB-B276-E897EA8FFF1B}" type="slidenum">
              <a:rPr lang="en-US" altLang="en-US"/>
              <a:pPr>
                <a:defRPr/>
              </a:pPr>
              <a:t>‹#›</a:t>
            </a:fld>
            <a:endParaRPr lang="en-US" altLang="en-US"/>
          </a:p>
        </p:txBody>
      </p:sp>
    </p:spTree>
    <p:extLst>
      <p:ext uri="{BB962C8B-B14F-4D97-AF65-F5344CB8AC3E}">
        <p14:creationId xmlns:p14="http://schemas.microsoft.com/office/powerpoint/2010/main" val="26969789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D3D9C1A-4C2E-4B83-B473-DA2FE9DD9570}" type="slidenum">
              <a:rPr lang="en-US" altLang="en-US"/>
              <a:pPr>
                <a:defRPr/>
              </a:pPr>
              <a:t>‹#›</a:t>
            </a:fld>
            <a:endParaRPr lang="en-US" altLang="en-US"/>
          </a:p>
        </p:txBody>
      </p:sp>
    </p:spTree>
    <p:extLst>
      <p:ext uri="{BB962C8B-B14F-4D97-AF65-F5344CB8AC3E}">
        <p14:creationId xmlns:p14="http://schemas.microsoft.com/office/powerpoint/2010/main" val="28090913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B135DCA-D547-4B92-92C3-317242E215D0}" type="slidenum">
              <a:rPr lang="en-US" altLang="en-US"/>
              <a:pPr>
                <a:defRPr/>
              </a:pPr>
              <a:t>‹#›</a:t>
            </a:fld>
            <a:endParaRPr lang="en-US" altLang="en-US"/>
          </a:p>
        </p:txBody>
      </p:sp>
    </p:spTree>
    <p:extLst>
      <p:ext uri="{BB962C8B-B14F-4D97-AF65-F5344CB8AC3E}">
        <p14:creationId xmlns:p14="http://schemas.microsoft.com/office/powerpoint/2010/main" val="30262416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8F380EA-4A78-4D24-83BD-4C80EF67D93C}" type="slidenum">
              <a:rPr lang="en-US" altLang="en-US"/>
              <a:pPr>
                <a:defRPr/>
              </a:pPr>
              <a:t>‹#›</a:t>
            </a:fld>
            <a:endParaRPr lang="en-US" altLang="en-US"/>
          </a:p>
        </p:txBody>
      </p:sp>
    </p:spTree>
    <p:extLst>
      <p:ext uri="{BB962C8B-B14F-4D97-AF65-F5344CB8AC3E}">
        <p14:creationId xmlns:p14="http://schemas.microsoft.com/office/powerpoint/2010/main" val="29829240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562D1E3-5830-42A7-9D19-0AE1457CF480}" type="slidenum">
              <a:rPr lang="en-US" altLang="en-US"/>
              <a:pPr>
                <a:defRPr/>
              </a:pPr>
              <a:t>‹#›</a:t>
            </a:fld>
            <a:endParaRPr lang="en-US" altLang="en-US"/>
          </a:p>
        </p:txBody>
      </p:sp>
    </p:spTree>
    <p:extLst>
      <p:ext uri="{BB962C8B-B14F-4D97-AF65-F5344CB8AC3E}">
        <p14:creationId xmlns:p14="http://schemas.microsoft.com/office/powerpoint/2010/main" val="188173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6CA671B-E57C-4096-9361-94B671C3411F}" type="slidenum">
              <a:rPr lang="en-US" altLang="en-US"/>
              <a:pPr>
                <a:defRPr/>
              </a:pPr>
              <a:t>‹#›</a:t>
            </a:fld>
            <a:endParaRPr lang="en-US" altLang="en-US"/>
          </a:p>
        </p:txBody>
      </p:sp>
    </p:spTree>
    <p:extLst>
      <p:ext uri="{BB962C8B-B14F-4D97-AF65-F5344CB8AC3E}">
        <p14:creationId xmlns:p14="http://schemas.microsoft.com/office/powerpoint/2010/main" val="1387282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4.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2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image" Target="../media/image25.jpeg"/><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19" Type="http://schemas.openxmlformats.org/officeDocument/2006/relationships/theme" Target="../theme/theme1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image" Target="../media/image25.jpeg"/><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19" Type="http://schemas.openxmlformats.org/officeDocument/2006/relationships/theme" Target="../theme/theme13.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4.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4.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image" Target="../media/image2.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4.pn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5.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image" Target="../media/image2.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image" Target="../media/image25.jpeg"/><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19" Type="http://schemas.openxmlformats.org/officeDocument/2006/relationships/theme" Target="../theme/theme16.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7.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2.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18.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2.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18" Type="http://schemas.openxmlformats.org/officeDocument/2006/relationships/slideLayout" Target="../slideLayouts/slideLayout24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17" Type="http://schemas.openxmlformats.org/officeDocument/2006/relationships/slideLayout" Target="../slideLayouts/slideLayout248.xml"/><Relationship Id="rId2" Type="http://schemas.openxmlformats.org/officeDocument/2006/relationships/slideLayout" Target="../slideLayouts/slideLayout233.xml"/><Relationship Id="rId16" Type="http://schemas.openxmlformats.org/officeDocument/2006/relationships/slideLayout" Target="../slideLayouts/slideLayout247.xml"/><Relationship Id="rId20" Type="http://schemas.openxmlformats.org/officeDocument/2006/relationships/image" Target="../media/image25.jpe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slideLayout" Target="../slideLayouts/slideLayout246.xml"/><Relationship Id="rId10" Type="http://schemas.openxmlformats.org/officeDocument/2006/relationships/slideLayout" Target="../slideLayouts/slideLayout241.xml"/><Relationship Id="rId19" Type="http://schemas.openxmlformats.org/officeDocument/2006/relationships/theme" Target="../theme/theme19.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7" Type="http://schemas.openxmlformats.org/officeDocument/2006/relationships/image" Target="../media/image34.png"/><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emf"/></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theme" Target="../theme/theme21.xml"/><Relationship Id="rId1" Type="http://schemas.openxmlformats.org/officeDocument/2006/relationships/slideLayout" Target="../slideLayouts/slideLayout252.xml"/><Relationship Id="rId4" Type="http://schemas.openxmlformats.org/officeDocument/2006/relationships/image" Target="../media/image35.png"/></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7" Type="http://schemas.openxmlformats.org/officeDocument/2006/relationships/image" Target="../media/image34.png"/><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emf"/></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theme" Target="../theme/theme23.xml"/><Relationship Id="rId1" Type="http://schemas.openxmlformats.org/officeDocument/2006/relationships/slideLayout" Target="../slideLayouts/slideLayout255.xml"/><Relationship Id="rId4" Type="http://schemas.openxmlformats.org/officeDocument/2006/relationships/image" Target="../media/image35.png"/></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7" Type="http://schemas.openxmlformats.org/officeDocument/2006/relationships/image" Target="../media/image34.png"/><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emf"/></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image" Target="../media/image4.png"/><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5.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image" Target="../media/image36.jpeg"/></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theme" Target="../theme/theme26.xml"/><Relationship Id="rId1" Type="http://schemas.openxmlformats.org/officeDocument/2006/relationships/slideLayout" Target="../slideLayouts/slideLayout269.xml"/><Relationship Id="rId4" Type="http://schemas.openxmlformats.org/officeDocument/2006/relationships/image" Target="../media/image35.png"/></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7" Type="http://schemas.openxmlformats.org/officeDocument/2006/relationships/image" Target="../media/image34.png"/><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emf"/></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theme" Target="../theme/theme28.xml"/><Relationship Id="rId1" Type="http://schemas.openxmlformats.org/officeDocument/2006/relationships/slideLayout" Target="../slideLayouts/slideLayout272.xml"/><Relationship Id="rId4" Type="http://schemas.openxmlformats.org/officeDocument/2006/relationships/image" Target="../media/image35.png"/></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7" Type="http://schemas.openxmlformats.org/officeDocument/2006/relationships/image" Target="../media/image34.png"/><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eg"/></Relationships>
</file>

<file path=ppt/slideMasters/_rels/slideMaster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77.xml"/><Relationship Id="rId7" Type="http://schemas.openxmlformats.org/officeDocument/2006/relationships/image" Target="../media/image41.png"/><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theme" Target="../theme/theme30.xml"/><Relationship Id="rId9" Type="http://schemas.openxmlformats.org/officeDocument/2006/relationships/image" Target="../media/image43.png"/></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7" Type="http://schemas.openxmlformats.org/officeDocument/2006/relationships/image" Target="../media/image34.png"/><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emf"/></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theme" Target="../theme/theme32.xml"/><Relationship Id="rId1" Type="http://schemas.openxmlformats.org/officeDocument/2006/relationships/slideLayout" Target="../slideLayouts/slideLayout280.xml"/><Relationship Id="rId4" Type="http://schemas.openxmlformats.org/officeDocument/2006/relationships/image" Target="../media/image35.png"/></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7" Type="http://schemas.openxmlformats.org/officeDocument/2006/relationships/image" Target="../media/image34.png"/><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emf"/></Relationships>
</file>

<file path=ppt/slideMasters/_rels/slideMaster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85.xml"/><Relationship Id="rId7" Type="http://schemas.openxmlformats.org/officeDocument/2006/relationships/image" Target="../media/image41.png"/><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theme" Target="../theme/theme34.xml"/><Relationship Id="rId9" Type="http://schemas.openxmlformats.org/officeDocument/2006/relationships/image" Target="../media/image43.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image" Target="../media/image46.jpeg"/><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35.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theme" Target="../theme/theme36.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5" Type="http://schemas.openxmlformats.org/officeDocument/2006/relationships/image" Target="../media/image50.png"/><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image" Target="../media/image49.jpe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7.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51.pn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8.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theme" Target="../theme/theme39.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image" Target="../media/image50.png"/><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image" Target="../media/image49.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jpeg"/></Relationships>
</file>

<file path=ppt/slideMasters/_rels/slideMaster4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345.xml"/><Relationship Id="rId7" Type="http://schemas.openxmlformats.org/officeDocument/2006/relationships/image" Target="../media/image52.png"/><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348.xml"/><Relationship Id="rId7" Type="http://schemas.openxmlformats.org/officeDocument/2006/relationships/image" Target="../media/image52.png"/><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18" Type="http://schemas.openxmlformats.org/officeDocument/2006/relationships/image" Target="../media/image53.png"/><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17" Type="http://schemas.openxmlformats.org/officeDocument/2006/relationships/image" Target="../media/image41.png"/><Relationship Id="rId2" Type="http://schemas.openxmlformats.org/officeDocument/2006/relationships/slideLayout" Target="../slideLayouts/slideLayout350.xml"/><Relationship Id="rId16" Type="http://schemas.openxmlformats.org/officeDocument/2006/relationships/image" Target="../media/image40.png"/><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5" Type="http://schemas.openxmlformats.org/officeDocument/2006/relationships/theme" Target="../theme/theme42.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slideLayout" Target="../slideLayouts/slideLayout362.xml"/></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4" Type="http://schemas.openxmlformats.org/officeDocument/2006/relationships/image" Target="../media/image53.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slideLayout" Target="../slideLayouts/slideLayout377.xml"/><Relationship Id="rId18" Type="http://schemas.openxmlformats.org/officeDocument/2006/relationships/image" Target="../media/image53.png"/><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17" Type="http://schemas.openxmlformats.org/officeDocument/2006/relationships/image" Target="../media/image41.png"/><Relationship Id="rId2" Type="http://schemas.openxmlformats.org/officeDocument/2006/relationships/slideLayout" Target="../slideLayouts/slideLayout366.xml"/><Relationship Id="rId16" Type="http://schemas.openxmlformats.org/officeDocument/2006/relationships/image" Target="../media/image40.png"/><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5" Type="http://schemas.openxmlformats.org/officeDocument/2006/relationships/theme" Target="../theme/theme44.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slideLayout" Target="../slideLayouts/slideLayout37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slideLayout" Target="../slideLayouts/slideLayout391.xml"/><Relationship Id="rId18" Type="http://schemas.openxmlformats.org/officeDocument/2006/relationships/theme" Target="../theme/theme45.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17" Type="http://schemas.openxmlformats.org/officeDocument/2006/relationships/slideLayout" Target="../slideLayouts/slideLayout395.xml"/><Relationship Id="rId2" Type="http://schemas.openxmlformats.org/officeDocument/2006/relationships/slideLayout" Target="../slideLayouts/slideLayout380.xml"/><Relationship Id="rId16" Type="http://schemas.openxmlformats.org/officeDocument/2006/relationships/slideLayout" Target="../slideLayouts/slideLayout394.xml"/><Relationship Id="rId20" Type="http://schemas.openxmlformats.org/officeDocument/2006/relationships/image" Target="../media/image62.png"/><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5" Type="http://schemas.openxmlformats.org/officeDocument/2006/relationships/slideLayout" Target="../slideLayouts/slideLayout393.xml"/><Relationship Id="rId10" Type="http://schemas.openxmlformats.org/officeDocument/2006/relationships/slideLayout" Target="../slideLayouts/slideLayout388.xml"/><Relationship Id="rId19" Type="http://schemas.openxmlformats.org/officeDocument/2006/relationships/image" Target="../media/image61.png"/><Relationship Id="rId4" Type="http://schemas.openxmlformats.org/officeDocument/2006/relationships/slideLayout" Target="../slideLayouts/slideLayout382.xml"/><Relationship Id="rId9" Type="http://schemas.openxmlformats.org/officeDocument/2006/relationships/slideLayout" Target="../slideLayouts/slideLayout387.xml"/><Relationship Id="rId14" Type="http://schemas.openxmlformats.org/officeDocument/2006/relationships/slideLayout" Target="../slideLayouts/slideLayout39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03.xml"/><Relationship Id="rId13" Type="http://schemas.openxmlformats.org/officeDocument/2006/relationships/image" Target="../media/image49.jpeg"/><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46.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 Id="rId14" Type="http://schemas.openxmlformats.org/officeDocument/2006/relationships/image" Target="../media/image50.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14.xml"/><Relationship Id="rId13" Type="http://schemas.openxmlformats.org/officeDocument/2006/relationships/image" Target="../media/image4.png"/><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47.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 Id="rId14" Type="http://schemas.openxmlformats.org/officeDocument/2006/relationships/image" Target="../media/image21.jpe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slideLayout" Target="../slideLayouts/slideLayout430.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slideLayout" Target="../slideLayouts/slideLayout429.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5" Type="http://schemas.openxmlformats.org/officeDocument/2006/relationships/theme" Target="../theme/theme48.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 Id="rId14" Type="http://schemas.openxmlformats.org/officeDocument/2006/relationships/slideLayout" Target="../slideLayouts/slideLayout43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slideLayout" Target="../slideLayouts/slideLayout444.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slideLayout" Target="../slideLayouts/slideLayout443.xml"/><Relationship Id="rId2" Type="http://schemas.openxmlformats.org/officeDocument/2006/relationships/slideLayout" Target="../slideLayouts/slideLayout433.xml"/><Relationship Id="rId16" Type="http://schemas.openxmlformats.org/officeDocument/2006/relationships/image" Target="../media/image2.jpeg"/><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5" Type="http://schemas.openxmlformats.org/officeDocument/2006/relationships/image" Target="../media/image4.png"/><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jpe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slideLayout" Target="../slideLayouts/slideLayout457.xml"/><Relationship Id="rId18" Type="http://schemas.openxmlformats.org/officeDocument/2006/relationships/image" Target="../media/image53.png"/><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slideLayout" Target="../slideLayouts/slideLayout456.xml"/><Relationship Id="rId17" Type="http://schemas.openxmlformats.org/officeDocument/2006/relationships/image" Target="../media/image41.png"/><Relationship Id="rId2" Type="http://schemas.openxmlformats.org/officeDocument/2006/relationships/slideLayout" Target="../slideLayouts/slideLayout446.xml"/><Relationship Id="rId16" Type="http://schemas.openxmlformats.org/officeDocument/2006/relationships/image" Target="../media/image40.png"/><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5" Type="http://schemas.openxmlformats.org/officeDocument/2006/relationships/theme" Target="../theme/theme50.xml"/><Relationship Id="rId10" Type="http://schemas.openxmlformats.org/officeDocument/2006/relationships/slideLayout" Target="../slideLayouts/slideLayout454.xml"/><Relationship Id="rId19" Type="http://schemas.openxmlformats.org/officeDocument/2006/relationships/hyperlink" Target="mailto:Charles.a.lyons.civ@mail.mil" TargetMode="External"/><Relationship Id="rId4" Type="http://schemas.openxmlformats.org/officeDocument/2006/relationships/slideLayout" Target="../slideLayouts/slideLayout448.xml"/><Relationship Id="rId9" Type="http://schemas.openxmlformats.org/officeDocument/2006/relationships/slideLayout" Target="../slideLayouts/slideLayout453.xml"/><Relationship Id="rId14" Type="http://schemas.openxmlformats.org/officeDocument/2006/relationships/slideLayout" Target="../slideLayouts/slideLayout45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66.xml"/><Relationship Id="rId13" Type="http://schemas.openxmlformats.org/officeDocument/2006/relationships/slideLayout" Target="../slideLayouts/slideLayout471.xml"/><Relationship Id="rId18" Type="http://schemas.openxmlformats.org/officeDocument/2006/relationships/slideLayout" Target="../slideLayouts/slideLayout476.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slideLayout" Target="../slideLayouts/slideLayout470.xml"/><Relationship Id="rId17" Type="http://schemas.openxmlformats.org/officeDocument/2006/relationships/slideLayout" Target="../slideLayouts/slideLayout475.xml"/><Relationship Id="rId2" Type="http://schemas.openxmlformats.org/officeDocument/2006/relationships/slideLayout" Target="../slideLayouts/slideLayout460.xml"/><Relationship Id="rId16" Type="http://schemas.openxmlformats.org/officeDocument/2006/relationships/slideLayout" Target="../slideLayouts/slideLayout474.xml"/><Relationship Id="rId20" Type="http://schemas.openxmlformats.org/officeDocument/2006/relationships/image" Target="../media/image25.jpeg"/><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5" Type="http://schemas.openxmlformats.org/officeDocument/2006/relationships/slideLayout" Target="../slideLayouts/slideLayout473.xml"/><Relationship Id="rId10" Type="http://schemas.openxmlformats.org/officeDocument/2006/relationships/slideLayout" Target="../slideLayouts/slideLayout468.xml"/><Relationship Id="rId19" Type="http://schemas.openxmlformats.org/officeDocument/2006/relationships/theme" Target="../theme/theme51.xml"/><Relationship Id="rId4" Type="http://schemas.openxmlformats.org/officeDocument/2006/relationships/slideLayout" Target="../slideLayouts/slideLayout462.xml"/><Relationship Id="rId9" Type="http://schemas.openxmlformats.org/officeDocument/2006/relationships/slideLayout" Target="../slideLayouts/slideLayout467.xml"/><Relationship Id="rId14" Type="http://schemas.openxmlformats.org/officeDocument/2006/relationships/slideLayout" Target="../slideLayouts/slideLayout472.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slideLayout" Target="../slideLayouts/slideLayout489.xml"/><Relationship Id="rId18" Type="http://schemas.openxmlformats.org/officeDocument/2006/relationships/slideLayout" Target="../slideLayouts/slideLayout494.xml"/><Relationship Id="rId3" Type="http://schemas.openxmlformats.org/officeDocument/2006/relationships/slideLayout" Target="../slideLayouts/slideLayout479.xml"/><Relationship Id="rId21" Type="http://schemas.openxmlformats.org/officeDocument/2006/relationships/image" Target="../media/image25.jpeg"/><Relationship Id="rId7" Type="http://schemas.openxmlformats.org/officeDocument/2006/relationships/slideLayout" Target="../slideLayouts/slideLayout483.xml"/><Relationship Id="rId12" Type="http://schemas.openxmlformats.org/officeDocument/2006/relationships/slideLayout" Target="../slideLayouts/slideLayout488.xml"/><Relationship Id="rId17" Type="http://schemas.openxmlformats.org/officeDocument/2006/relationships/slideLayout" Target="../slideLayouts/slideLayout493.xml"/><Relationship Id="rId2" Type="http://schemas.openxmlformats.org/officeDocument/2006/relationships/slideLayout" Target="../slideLayouts/slideLayout478.xml"/><Relationship Id="rId16" Type="http://schemas.openxmlformats.org/officeDocument/2006/relationships/slideLayout" Target="../slideLayouts/slideLayout492.xml"/><Relationship Id="rId20" Type="http://schemas.openxmlformats.org/officeDocument/2006/relationships/image" Target="../media/image26.png"/><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5" Type="http://schemas.openxmlformats.org/officeDocument/2006/relationships/slideLayout" Target="../slideLayouts/slideLayout491.xml"/><Relationship Id="rId10" Type="http://schemas.openxmlformats.org/officeDocument/2006/relationships/slideLayout" Target="../slideLayouts/slideLayout486.xml"/><Relationship Id="rId19" Type="http://schemas.openxmlformats.org/officeDocument/2006/relationships/theme" Target="../theme/theme52.xml"/><Relationship Id="rId4" Type="http://schemas.openxmlformats.org/officeDocument/2006/relationships/slideLayout" Target="../slideLayouts/slideLayout480.xml"/><Relationship Id="rId9" Type="http://schemas.openxmlformats.org/officeDocument/2006/relationships/slideLayout" Target="../slideLayouts/slideLayout485.xml"/><Relationship Id="rId14" Type="http://schemas.openxmlformats.org/officeDocument/2006/relationships/slideLayout" Target="../slideLayouts/slideLayout4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theme" Target="../theme/theme6.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4.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1" descr="IMCOM New Logo.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9700" y="76200"/>
            <a:ext cx="12319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p:txBody>
      </p:sp>
      <p:sp>
        <p:nvSpPr>
          <p:cNvPr id="3076" name="Rectangle 4"/>
          <p:cNvSpPr>
            <a:spLocks noGrp="1" noChangeArrowheads="1"/>
          </p:cNvSpPr>
          <p:nvPr>
            <p:ph type="dt" sz="half" idx="2"/>
          </p:nvPr>
        </p:nvSpPr>
        <p:spPr bwMode="auto">
          <a:xfrm>
            <a:off x="0" y="6553264"/>
            <a:ext cx="50292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cs typeface="+mn-cs"/>
              </a:defRPr>
            </a:lvl1pPr>
          </a:lstStyle>
          <a:p>
            <a:pPr>
              <a:defRPr/>
            </a:pPr>
            <a:r>
              <a:rPr lang="en-US"/>
              <a:t>Army Continuing Education System</a:t>
            </a:r>
          </a:p>
        </p:txBody>
      </p:sp>
      <p:sp>
        <p:nvSpPr>
          <p:cNvPr id="3077" name="Rectangle 5"/>
          <p:cNvSpPr>
            <a:spLocks noGrp="1" noChangeArrowheads="1"/>
          </p:cNvSpPr>
          <p:nvPr>
            <p:ph type="ftr" sz="quarter" idx="3"/>
          </p:nvPr>
        </p:nvSpPr>
        <p:spPr bwMode="auto">
          <a:xfrm>
            <a:off x="-762000" y="6477000"/>
            <a:ext cx="914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r>
              <a:rPr lang="en-US" altLang="en-US"/>
              <a:t>	</a:t>
            </a:r>
            <a:fld id="{6C2D5EF1-733B-497F-B8CC-A5D01B55D498}" type="slidenum">
              <a:rPr lang="en-US" altLang="en-US"/>
              <a:pPr>
                <a:defRPr/>
              </a:pPr>
              <a:t>‹#›</a:t>
            </a:fld>
            <a:r>
              <a:rPr lang="en-US" altLang="en-US"/>
              <a:t> of 23</a:t>
            </a:r>
          </a:p>
        </p:txBody>
      </p:sp>
      <p:sp>
        <p:nvSpPr>
          <p:cNvPr id="3078" name="Rectangle 6"/>
          <p:cNvSpPr>
            <a:spLocks noGrp="1" noChangeArrowheads="1"/>
          </p:cNvSpPr>
          <p:nvPr>
            <p:ph type="sldNum" sz="quarter" idx="4"/>
          </p:nvPr>
        </p:nvSpPr>
        <p:spPr bwMode="auto">
          <a:xfrm>
            <a:off x="6553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cs typeface="+mn-cs"/>
              </a:defRPr>
            </a:lvl1pPr>
          </a:lstStyle>
          <a:p>
            <a:pPr>
              <a:defRPr/>
            </a:pPr>
            <a:endParaRPr lang="en-US"/>
          </a:p>
        </p:txBody>
      </p:sp>
      <p:pic>
        <p:nvPicPr>
          <p:cNvPr id="1031" name="Picture 11" descr="SholderSleeve-Khaki-2"/>
          <p:cNvPicPr>
            <a:picLocks noChangeAspect="1" noChangeArrowheads="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1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2"/>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solidFill>
                <a:srgbClr val="000000"/>
              </a:solidFill>
            </a:endParaRPr>
          </a:p>
        </p:txBody>
      </p:sp>
      <p:sp>
        <p:nvSpPr>
          <p:cNvPr id="1033" name="Rectangle 14"/>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solidFill>
                <a:srgbClr val="000000"/>
              </a:solidFill>
            </a:endParaRPr>
          </a:p>
        </p:txBody>
      </p:sp>
      <p:sp>
        <p:nvSpPr>
          <p:cNvPr id="1034" name="Text Box 15"/>
          <p:cNvSpPr txBox="1">
            <a:spLocks noChangeArrowheads="1"/>
          </p:cNvSpPr>
          <p:nvPr userDrawn="1"/>
        </p:nvSpPr>
        <p:spPr bwMode="auto">
          <a:xfrm>
            <a:off x="981075" y="14352"/>
            <a:ext cx="716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spcBef>
                <a:spcPct val="50000"/>
              </a:spcBef>
              <a:defRPr/>
            </a:pPr>
            <a:endParaRPr lang="en-US" altLang="en-US" sz="2800" b="1" smtClean="0">
              <a:solidFill>
                <a:srgbClr val="000000"/>
              </a:solidFill>
            </a:endParaRPr>
          </a:p>
        </p:txBody>
      </p:sp>
      <p:sp>
        <p:nvSpPr>
          <p:cNvPr id="1035" name="Rectangle 19"/>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400" smtClean="0">
                <a:solidFill>
                  <a:srgbClr val="000000"/>
                </a:solidFill>
              </a:rPr>
              <a:t>   </a:t>
            </a:r>
          </a:p>
        </p:txBody>
      </p:sp>
      <p:sp>
        <p:nvSpPr>
          <p:cNvPr id="1036" name="Text Box 20"/>
          <p:cNvSpPr txBox="1">
            <a:spLocks noChangeArrowheads="1"/>
          </p:cNvSpPr>
          <p:nvPr userDrawn="1"/>
        </p:nvSpPr>
        <p:spPr bwMode="auto">
          <a:xfrm>
            <a:off x="981075" y="14352"/>
            <a:ext cx="716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spcBef>
                <a:spcPct val="50000"/>
              </a:spcBef>
              <a:defRPr/>
            </a:pPr>
            <a:r>
              <a:rPr lang="en-US" altLang="en-US" sz="2800" b="1" smtClean="0">
                <a:solidFill>
                  <a:srgbClr val="000000"/>
                </a:solidFill>
              </a:rPr>
              <a:t>U.S. Army Garrison Presidio of Monterey</a:t>
            </a:r>
          </a:p>
        </p:txBody>
      </p:sp>
      <p:grpSp>
        <p:nvGrpSpPr>
          <p:cNvPr id="1037" name="Group 21"/>
          <p:cNvGrpSpPr>
            <a:grpSpLocks/>
          </p:cNvGrpSpPr>
          <p:nvPr userDrawn="1"/>
        </p:nvGrpSpPr>
        <p:grpSpPr bwMode="auto">
          <a:xfrm>
            <a:off x="1371600" y="593789"/>
            <a:ext cx="6400800" cy="168275"/>
            <a:chOff x="864" y="0"/>
            <a:chExt cx="4032" cy="106"/>
          </a:xfrm>
        </p:grpSpPr>
        <p:sp>
          <p:nvSpPr>
            <p:cNvPr id="1039" name="Rectangle 22"/>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solidFill>
                  <a:srgbClr val="000000"/>
                </a:solidFill>
              </a:endParaRPr>
            </a:p>
          </p:txBody>
        </p:sp>
        <p:sp>
          <p:nvSpPr>
            <p:cNvPr id="1040" name="Rectangle 23"/>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solidFill>
                  <a:srgbClr val="000000"/>
                </a:solidFill>
              </a:endParaRPr>
            </a:p>
          </p:txBody>
        </p:sp>
      </p:grpSp>
      <p:sp>
        <p:nvSpPr>
          <p:cNvPr id="1038" name="Rectangle 24"/>
          <p:cNvSpPr>
            <a:spLocks noChangeArrowheads="1"/>
          </p:cNvSpPr>
          <p:nvPr userDrawn="1"/>
        </p:nvSpPr>
        <p:spPr bwMode="auto">
          <a:xfrm>
            <a:off x="1524000" y="7620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501134" r:id="rId1"/>
    <p:sldLayoutId id="2147501135" r:id="rId2"/>
    <p:sldLayoutId id="2147501136" r:id="rId3"/>
    <p:sldLayoutId id="2147501137" r:id="rId4"/>
    <p:sldLayoutId id="2147501138" r:id="rId5"/>
    <p:sldLayoutId id="2147501139" r:id="rId6"/>
    <p:sldLayoutId id="2147501140" r:id="rId7"/>
    <p:sldLayoutId id="2147501141" r:id="rId8"/>
    <p:sldLayoutId id="2147501142" r:id="rId9"/>
    <p:sldLayoutId id="2147501143" r:id="rId10"/>
    <p:sldLayoutId id="2147501144"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530" name="Picture 11" descr="IMCOM New Logo.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9700" y="76200"/>
            <a:ext cx="12319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p:txBody>
      </p:sp>
      <p:sp>
        <p:nvSpPr>
          <p:cNvPr id="3076" name="Rectangle 4"/>
          <p:cNvSpPr>
            <a:spLocks noGrp="1" noChangeArrowheads="1"/>
          </p:cNvSpPr>
          <p:nvPr>
            <p:ph type="dt" sz="half" idx="2"/>
          </p:nvPr>
        </p:nvSpPr>
        <p:spPr bwMode="auto">
          <a:xfrm>
            <a:off x="0" y="6553264"/>
            <a:ext cx="50292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cs typeface="+mn-cs"/>
              </a:defRPr>
            </a:lvl1pPr>
          </a:lstStyle>
          <a:p>
            <a:pPr>
              <a:defRPr/>
            </a:pPr>
            <a:r>
              <a:rPr lang="en-US"/>
              <a:t>Army Continuing Education System</a:t>
            </a:r>
          </a:p>
        </p:txBody>
      </p:sp>
      <p:sp>
        <p:nvSpPr>
          <p:cNvPr id="3077" name="Rectangle 5"/>
          <p:cNvSpPr>
            <a:spLocks noGrp="1" noChangeArrowheads="1"/>
          </p:cNvSpPr>
          <p:nvPr>
            <p:ph type="ftr" sz="quarter" idx="3"/>
          </p:nvPr>
        </p:nvSpPr>
        <p:spPr bwMode="auto">
          <a:xfrm>
            <a:off x="-762000" y="6477000"/>
            <a:ext cx="914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r>
              <a:rPr lang="en-US" altLang="en-US"/>
              <a:t>	</a:t>
            </a:r>
            <a:fld id="{01E856BC-FAC5-423B-B6BD-48E8089F7114}" type="slidenum">
              <a:rPr lang="en-US" altLang="en-US"/>
              <a:pPr>
                <a:defRPr/>
              </a:pPr>
              <a:t>‹#›</a:t>
            </a:fld>
            <a:r>
              <a:rPr lang="en-US" altLang="en-US"/>
              <a:t> of 23</a:t>
            </a:r>
          </a:p>
        </p:txBody>
      </p:sp>
      <p:sp>
        <p:nvSpPr>
          <p:cNvPr id="3078" name="Rectangle 6"/>
          <p:cNvSpPr>
            <a:spLocks noGrp="1" noChangeArrowheads="1"/>
          </p:cNvSpPr>
          <p:nvPr>
            <p:ph type="sldNum" sz="quarter" idx="4"/>
          </p:nvPr>
        </p:nvSpPr>
        <p:spPr bwMode="auto">
          <a:xfrm>
            <a:off x="6553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cs typeface="+mn-cs"/>
              </a:defRPr>
            </a:lvl1pPr>
          </a:lstStyle>
          <a:p>
            <a:pPr>
              <a:defRPr/>
            </a:pPr>
            <a:endParaRPr lang="en-US"/>
          </a:p>
        </p:txBody>
      </p:sp>
      <p:pic>
        <p:nvPicPr>
          <p:cNvPr id="22535" name="Picture 11" descr="SholderSleeve-Khaki-2"/>
          <p:cNvPicPr>
            <a:picLocks noChangeAspect="1" noChangeArrowheads="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1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12"/>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solidFill>
                <a:srgbClr val="000000"/>
              </a:solidFill>
            </a:endParaRPr>
          </a:p>
        </p:txBody>
      </p:sp>
      <p:sp>
        <p:nvSpPr>
          <p:cNvPr id="24585" name="Rectangle 14"/>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solidFill>
                <a:srgbClr val="000000"/>
              </a:solidFill>
            </a:endParaRPr>
          </a:p>
        </p:txBody>
      </p:sp>
      <p:sp>
        <p:nvSpPr>
          <p:cNvPr id="24586" name="Text Box 15"/>
          <p:cNvSpPr txBox="1">
            <a:spLocks noChangeArrowheads="1"/>
          </p:cNvSpPr>
          <p:nvPr userDrawn="1"/>
        </p:nvSpPr>
        <p:spPr bwMode="auto">
          <a:xfrm>
            <a:off x="981075" y="14352"/>
            <a:ext cx="716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spcBef>
                <a:spcPct val="50000"/>
              </a:spcBef>
              <a:defRPr/>
            </a:pPr>
            <a:endParaRPr lang="en-US" altLang="en-US" sz="2800" b="1" smtClean="0">
              <a:solidFill>
                <a:srgbClr val="000000"/>
              </a:solidFill>
            </a:endParaRPr>
          </a:p>
        </p:txBody>
      </p:sp>
      <p:sp>
        <p:nvSpPr>
          <p:cNvPr id="24587" name="Rectangle 19"/>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400" smtClean="0">
                <a:solidFill>
                  <a:srgbClr val="000000"/>
                </a:solidFill>
              </a:rPr>
              <a:t>   </a:t>
            </a:r>
          </a:p>
        </p:txBody>
      </p:sp>
      <p:sp>
        <p:nvSpPr>
          <p:cNvPr id="24588" name="Text Box 20"/>
          <p:cNvSpPr txBox="1">
            <a:spLocks noChangeArrowheads="1"/>
          </p:cNvSpPr>
          <p:nvPr userDrawn="1"/>
        </p:nvSpPr>
        <p:spPr bwMode="auto">
          <a:xfrm>
            <a:off x="981075" y="14352"/>
            <a:ext cx="716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spcBef>
                <a:spcPct val="50000"/>
              </a:spcBef>
              <a:defRPr/>
            </a:pPr>
            <a:r>
              <a:rPr lang="en-US" altLang="en-US" sz="2800" b="1" smtClean="0">
                <a:solidFill>
                  <a:srgbClr val="000000"/>
                </a:solidFill>
              </a:rPr>
              <a:t>U.S. Army Garrison Presidio of Monterey</a:t>
            </a:r>
          </a:p>
        </p:txBody>
      </p:sp>
      <p:grpSp>
        <p:nvGrpSpPr>
          <p:cNvPr id="22541" name="Group 21"/>
          <p:cNvGrpSpPr>
            <a:grpSpLocks/>
          </p:cNvGrpSpPr>
          <p:nvPr userDrawn="1"/>
        </p:nvGrpSpPr>
        <p:grpSpPr bwMode="auto">
          <a:xfrm>
            <a:off x="1371600" y="593789"/>
            <a:ext cx="6400800" cy="168275"/>
            <a:chOff x="864" y="0"/>
            <a:chExt cx="4032" cy="106"/>
          </a:xfrm>
        </p:grpSpPr>
        <p:sp>
          <p:nvSpPr>
            <p:cNvPr id="24591" name="Rectangle 22"/>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solidFill>
                  <a:srgbClr val="000000"/>
                </a:solidFill>
              </a:endParaRPr>
            </a:p>
          </p:txBody>
        </p:sp>
        <p:sp>
          <p:nvSpPr>
            <p:cNvPr id="24592" name="Rectangle 23"/>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solidFill>
                  <a:srgbClr val="000000"/>
                </a:solidFill>
              </a:endParaRPr>
            </a:p>
          </p:txBody>
        </p:sp>
      </p:grpSp>
      <p:sp>
        <p:nvSpPr>
          <p:cNvPr id="24590" name="Rectangle 24"/>
          <p:cNvSpPr>
            <a:spLocks noChangeArrowheads="1"/>
          </p:cNvSpPr>
          <p:nvPr userDrawn="1"/>
        </p:nvSpPr>
        <p:spPr bwMode="auto">
          <a:xfrm>
            <a:off x="1524000" y="7620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501311" r:id="rId1"/>
    <p:sldLayoutId id="2147501312" r:id="rId2"/>
    <p:sldLayoutId id="2147501313" r:id="rId3"/>
    <p:sldLayoutId id="2147501314" r:id="rId4"/>
    <p:sldLayoutId id="2147501315" r:id="rId5"/>
    <p:sldLayoutId id="2147501316" r:id="rId6"/>
    <p:sldLayoutId id="2147501317" r:id="rId7"/>
    <p:sldLayoutId id="2147501318" r:id="rId8"/>
    <p:sldLayoutId id="2147501319" r:id="rId9"/>
    <p:sldLayoutId id="2147501320" r:id="rId10"/>
    <p:sldLayoutId id="2147501321"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371600" y="76200"/>
            <a:ext cx="640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4579"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383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n-US"/>
          </a:p>
        </p:txBody>
      </p:sp>
      <p:sp>
        <p:nvSpPr>
          <p:cNvPr id="7383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n-US"/>
          </a:p>
        </p:txBody>
      </p:sp>
      <p:sp>
        <p:nvSpPr>
          <p:cNvPr id="7383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3B4E7B2F-F59D-4A8E-9448-BABD6C0D6888}" type="slidenum">
              <a:rPr lang="en-US" altLang="en-US"/>
              <a:pPr>
                <a:defRPr/>
              </a:pPr>
              <a:t>‹#›</a:t>
            </a:fld>
            <a:endParaRPr lang="en-US" altLang="en-US"/>
          </a:p>
        </p:txBody>
      </p:sp>
      <p:pic>
        <p:nvPicPr>
          <p:cNvPr id="24583" name="Picture 7" descr="IMC DC 109X10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0977" y="152400"/>
            <a:ext cx="10382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4" name="Group 8"/>
          <p:cNvGrpSpPr>
            <a:grpSpLocks/>
          </p:cNvGrpSpPr>
          <p:nvPr/>
        </p:nvGrpSpPr>
        <p:grpSpPr bwMode="auto">
          <a:xfrm>
            <a:off x="1371600" y="1295464"/>
            <a:ext cx="6400800" cy="168275"/>
            <a:chOff x="864" y="0"/>
            <a:chExt cx="4032" cy="106"/>
          </a:xfrm>
        </p:grpSpPr>
        <p:sp>
          <p:nvSpPr>
            <p:cNvPr id="26634" name="Rectangle 9"/>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400" smtClean="0">
                <a:solidFill>
                  <a:srgbClr val="FFFFFF"/>
                </a:solidFill>
                <a:latin typeface="Arial Black" panose="020B0A04020102020204" pitchFamily="34" charset="0"/>
              </a:endParaRPr>
            </a:p>
          </p:txBody>
        </p:sp>
        <p:sp>
          <p:nvSpPr>
            <p:cNvPr id="26635" name="Rectangle 10"/>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400" smtClean="0">
                <a:solidFill>
                  <a:srgbClr val="FFFFFF"/>
                </a:solidFill>
                <a:latin typeface="Arial Black" panose="020B0A04020102020204" pitchFamily="34" charset="0"/>
              </a:endParaRPr>
            </a:p>
          </p:txBody>
        </p:sp>
      </p:grpSp>
      <p:pic>
        <p:nvPicPr>
          <p:cNvPr id="24585" name="Picture 11" descr="SholderSleeve-Khaki-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48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1333" r:id="rId1"/>
    <p:sldLayoutId id="2147501334" r:id="rId2"/>
    <p:sldLayoutId id="2147501335" r:id="rId3"/>
    <p:sldLayoutId id="2147501336" r:id="rId4"/>
    <p:sldLayoutId id="2147501337" r:id="rId5"/>
    <p:sldLayoutId id="2147501338" r:id="rId6"/>
    <p:sldLayoutId id="2147501339" r:id="rId7"/>
    <p:sldLayoutId id="2147501340" r:id="rId8"/>
    <p:sldLayoutId id="2147501341" r:id="rId9"/>
    <p:sldLayoutId id="2147501342" r:id="rId10"/>
    <p:sldLayoutId id="21475013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Rectangle 33"/>
          <p:cNvSpPr/>
          <p:nvPr userDrawn="1"/>
        </p:nvSpPr>
        <p:spPr>
          <a:xfrm>
            <a:off x="0" y="6484938"/>
            <a:ext cx="9144000" cy="381000"/>
          </a:xfrm>
          <a:prstGeom prst="rect">
            <a:avLst/>
          </a:prstGeom>
          <a:solidFill>
            <a:srgbClr val="000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black"/>
              </a:solidFill>
            </a:endParaRPr>
          </a:p>
        </p:txBody>
      </p:sp>
      <p:cxnSp>
        <p:nvCxnSpPr>
          <p:cNvPr id="35" name="Straight Connector 34"/>
          <p:cNvCxnSpPr/>
          <p:nvPr userDrawn="1"/>
        </p:nvCxnSpPr>
        <p:spPr>
          <a:xfrm>
            <a:off x="0" y="6472238"/>
            <a:ext cx="9144000" cy="0"/>
          </a:xfrm>
          <a:prstGeom prst="line">
            <a:avLst/>
          </a:prstGeom>
          <a:ln w="28575">
            <a:solidFill>
              <a:srgbClr val="FFFF00"/>
            </a:solidFill>
          </a:ln>
          <a:effectLst/>
        </p:spPr>
        <p:style>
          <a:lnRef idx="3">
            <a:schemeClr val="accent4"/>
          </a:lnRef>
          <a:fillRef idx="0">
            <a:schemeClr val="accent4"/>
          </a:fillRef>
          <a:effectRef idx="2">
            <a:schemeClr val="accent4"/>
          </a:effectRef>
          <a:fontRef idx="minor">
            <a:schemeClr val="tx1"/>
          </a:fontRef>
        </p:style>
      </p:cxnSp>
      <p:sp>
        <p:nvSpPr>
          <p:cNvPr id="32772"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2773" name="TextBox 23"/>
          <p:cNvSpPr txBox="1">
            <a:spLocks noChangeArrowheads="1"/>
          </p:cNvSpPr>
          <p:nvPr userDrawn="1"/>
        </p:nvSpPr>
        <p:spPr bwMode="auto">
          <a:xfrm>
            <a:off x="17495" y="6488114"/>
            <a:ext cx="16049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a:solidFill>
                  <a:srgbClr val="FFFFFF"/>
                </a:solidFill>
                <a:latin typeface="Agency FB" panose="020B0503020202020204" pitchFamily="34" charset="0"/>
              </a:rPr>
              <a:t>Victory Starts Here!</a:t>
            </a:r>
          </a:p>
        </p:txBody>
      </p:sp>
      <p:sp>
        <p:nvSpPr>
          <p:cNvPr id="14" name="Slide Number Placeholder 5"/>
          <p:cNvSpPr>
            <a:spLocks noGrp="1"/>
          </p:cNvSpPr>
          <p:nvPr>
            <p:ph type="sldNum" sz="quarter" idx="4"/>
          </p:nvPr>
        </p:nvSpPr>
        <p:spPr>
          <a:xfrm>
            <a:off x="8458200" y="6526277"/>
            <a:ext cx="533400" cy="288925"/>
          </a:xfrm>
          <a:prstGeom prst="rect">
            <a:avLst/>
          </a:prstGeom>
        </p:spPr>
        <p:txBody>
          <a:bodyPr/>
          <a:lstStyle>
            <a:lvl1pPr algn="ctr" eaLnBrk="1" fontAlgn="auto" hangingPunct="1">
              <a:spcBef>
                <a:spcPts val="0"/>
              </a:spcBef>
              <a:spcAft>
                <a:spcPts val="0"/>
              </a:spcAft>
              <a:defRPr sz="1600" smtClean="0">
                <a:solidFill>
                  <a:prstClr val="white"/>
                </a:solidFill>
                <a:latin typeface="Arial" pitchFamily="34" charset="0"/>
                <a:cs typeface="Arial" pitchFamily="34" charset="0"/>
              </a:defRPr>
            </a:lvl1pPr>
          </a:lstStyle>
          <a:p>
            <a:pPr>
              <a:defRPr/>
            </a:pPr>
            <a:fld id="{743DF692-078E-4A41-8EC0-1F5BD63AB0B9}" type="slidenum">
              <a:rPr lang="en-US"/>
              <a:pPr>
                <a:defRPr/>
              </a:pPr>
              <a:t>‹#›</a:t>
            </a:fld>
            <a:endParaRPr lang="en-US" dirty="0"/>
          </a:p>
        </p:txBody>
      </p:sp>
      <p:sp>
        <p:nvSpPr>
          <p:cNvPr id="32775" name="Title Placeholder 1"/>
          <p:cNvSpPr>
            <a:spLocks noGrp="1"/>
          </p:cNvSpPr>
          <p:nvPr>
            <p:ph type="title"/>
          </p:nvPr>
        </p:nvSpPr>
        <p:spPr bwMode="auto">
          <a:xfrm>
            <a:off x="990600" y="100015"/>
            <a:ext cx="71628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pic>
        <p:nvPicPr>
          <p:cNvPr id="32776" name="Picture 32" descr="imagesCAIMVJYX.jp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111157" y="130177"/>
            <a:ext cx="6508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Connector 36"/>
          <p:cNvCxnSpPr/>
          <p:nvPr userDrawn="1"/>
        </p:nvCxnSpPr>
        <p:spPr>
          <a:xfrm>
            <a:off x="990600" y="762000"/>
            <a:ext cx="71628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p:cNvCxnSpPr/>
          <p:nvPr userDrawn="1"/>
        </p:nvCxnSpPr>
        <p:spPr>
          <a:xfrm>
            <a:off x="0" y="6446838"/>
            <a:ext cx="9144000" cy="0"/>
          </a:xfrm>
          <a:prstGeom prst="line">
            <a:avLst/>
          </a:prstGeom>
          <a:ln w="28575">
            <a:solidFill>
              <a:srgbClr val="C00000"/>
            </a:solidFill>
          </a:ln>
          <a:effectLst/>
        </p:spPr>
        <p:style>
          <a:lnRef idx="3">
            <a:schemeClr val="accent4"/>
          </a:lnRef>
          <a:fillRef idx="0">
            <a:schemeClr val="accent4"/>
          </a:fillRef>
          <a:effectRef idx="2">
            <a:schemeClr val="accent4"/>
          </a:effectRef>
          <a:fontRef idx="minor">
            <a:schemeClr val="tx1"/>
          </a:fontRef>
        </p:style>
      </p:cxnSp>
    </p:spTree>
  </p:cSld>
  <p:clrMap bg1="lt1" tx1="dk1" bg2="lt2" tx2="dk2" accent1="accent1" accent2="accent2" accent3="accent3" accent4="accent4" accent5="accent5" accent6="accent6" hlink="hlink" folHlink="folHlink"/>
  <p:sldLayoutIdLst>
    <p:sldLayoutId id="2147501426" r:id="rId1"/>
    <p:sldLayoutId id="2147501427" r:id="rId2"/>
    <p:sldLayoutId id="2147501428" r:id="rId3"/>
    <p:sldLayoutId id="2147501429" r:id="rId4"/>
    <p:sldLayoutId id="2147501430" r:id="rId5"/>
    <p:sldLayoutId id="2147501431" r:id="rId6"/>
    <p:sldLayoutId id="2147501432" r:id="rId7"/>
    <p:sldLayoutId id="2147501433" r:id="rId8"/>
    <p:sldLayoutId id="2147501434" r:id="rId9"/>
    <p:sldLayoutId id="2147501435" r:id="rId10"/>
    <p:sldLayoutId id="2147501436" r:id="rId11"/>
    <p:sldLayoutId id="2147501437" r:id="rId12"/>
    <p:sldLayoutId id="2147501438" r:id="rId13"/>
    <p:sldLayoutId id="2147501439" r:id="rId14"/>
    <p:sldLayoutId id="2147501440" r:id="rId15"/>
    <p:sldLayoutId id="2147501441" r:id="rId16"/>
    <p:sldLayoutId id="2147501442" r:id="rId17"/>
    <p:sldLayoutId id="2147501443" r:id="rId18"/>
  </p:sldLayoutIdLst>
  <p:hf hdr="0" ftr="0" dt="0"/>
  <p:txStyles>
    <p:titleStyle>
      <a:lvl1pPr algn="ctr" rtl="0" fontAlgn="base">
        <a:spcBef>
          <a:spcPct val="0"/>
        </a:spcBef>
        <a:spcAft>
          <a:spcPct val="0"/>
        </a:spcAft>
        <a:defRPr sz="3200" b="1" i="1" kern="1200">
          <a:solidFill>
            <a:schemeClr val="tx1"/>
          </a:solidFill>
          <a:latin typeface="Arial" pitchFamily="34" charset="0"/>
          <a:ea typeface="+mj-ea"/>
          <a:cs typeface="Arial" pitchFamily="34" charset="0"/>
        </a:defRPr>
      </a:lvl1pPr>
      <a:lvl2pPr algn="ctr" rtl="0" fontAlgn="base">
        <a:spcBef>
          <a:spcPct val="0"/>
        </a:spcBef>
        <a:spcAft>
          <a:spcPct val="0"/>
        </a:spcAft>
        <a:defRPr sz="3200" b="1" i="1">
          <a:solidFill>
            <a:schemeClr val="tx1"/>
          </a:solidFill>
          <a:latin typeface="Arial" panose="020B0604020202020204" pitchFamily="34" charset="0"/>
          <a:cs typeface="Arial" panose="020B0604020202020204" pitchFamily="34" charset="0"/>
        </a:defRPr>
      </a:lvl2pPr>
      <a:lvl3pPr algn="ctr" rtl="0" fontAlgn="base">
        <a:spcBef>
          <a:spcPct val="0"/>
        </a:spcBef>
        <a:spcAft>
          <a:spcPct val="0"/>
        </a:spcAft>
        <a:defRPr sz="3200" b="1" i="1">
          <a:solidFill>
            <a:schemeClr val="tx1"/>
          </a:solidFill>
          <a:latin typeface="Arial" panose="020B0604020202020204" pitchFamily="34" charset="0"/>
          <a:cs typeface="Arial" panose="020B0604020202020204" pitchFamily="34" charset="0"/>
        </a:defRPr>
      </a:lvl3pPr>
      <a:lvl4pPr algn="ctr" rtl="0" fontAlgn="base">
        <a:spcBef>
          <a:spcPct val="0"/>
        </a:spcBef>
        <a:spcAft>
          <a:spcPct val="0"/>
        </a:spcAft>
        <a:defRPr sz="3200" b="1" i="1">
          <a:solidFill>
            <a:schemeClr val="tx1"/>
          </a:solidFill>
          <a:latin typeface="Arial" panose="020B0604020202020204" pitchFamily="34" charset="0"/>
          <a:cs typeface="Arial" panose="020B0604020202020204" pitchFamily="34" charset="0"/>
        </a:defRPr>
      </a:lvl4pPr>
      <a:lvl5pPr algn="ctr" rtl="0" fontAlgn="base">
        <a:spcBef>
          <a:spcPct val="0"/>
        </a:spcBef>
        <a:spcAft>
          <a:spcPct val="0"/>
        </a:spcAft>
        <a:defRPr sz="3200" b="1" i="1">
          <a:solidFill>
            <a:schemeClr val="tx1"/>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3200" b="1" i="1">
          <a:solidFill>
            <a:schemeClr val="tx1"/>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3200" b="1" i="1">
          <a:solidFill>
            <a:schemeClr val="tx1"/>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3200" b="1" i="1">
          <a:solidFill>
            <a:schemeClr val="tx1"/>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3200" b="1" i="1">
          <a:solidFill>
            <a:schemeClr val="tx1"/>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Wingdings" panose="05000000000000000000" pitchFamily="2" charset="2"/>
        <a:buChar char="§"/>
        <a:defRPr sz="20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Font typeface="Wingdings" panose="05000000000000000000" pitchFamily="2" charset="2"/>
        <a:buChar char="§"/>
        <a:defRPr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Wingdings" panose="05000000000000000000" pitchFamily="2" charset="2"/>
        <a:buChar char="§"/>
        <a:defRPr sz="16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Wingdings" panose="05000000000000000000" pitchFamily="2" charset="2"/>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Rectangle 33"/>
          <p:cNvSpPr/>
          <p:nvPr userDrawn="1"/>
        </p:nvSpPr>
        <p:spPr>
          <a:xfrm>
            <a:off x="0" y="6484951"/>
            <a:ext cx="9144000" cy="381000"/>
          </a:xfrm>
          <a:prstGeom prst="rect">
            <a:avLst/>
          </a:prstGeom>
          <a:solidFill>
            <a:srgbClr val="000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black"/>
              </a:solidFill>
            </a:endParaRPr>
          </a:p>
        </p:txBody>
      </p:sp>
      <p:cxnSp>
        <p:nvCxnSpPr>
          <p:cNvPr id="35" name="Straight Connector 34"/>
          <p:cNvCxnSpPr/>
          <p:nvPr userDrawn="1"/>
        </p:nvCxnSpPr>
        <p:spPr>
          <a:xfrm>
            <a:off x="0" y="6471473"/>
            <a:ext cx="9144000" cy="0"/>
          </a:xfrm>
          <a:prstGeom prst="line">
            <a:avLst/>
          </a:prstGeom>
          <a:ln w="28575">
            <a:solidFill>
              <a:srgbClr val="FFFF00"/>
            </a:solidFill>
          </a:ln>
          <a:effectLst/>
        </p:spPr>
        <p:style>
          <a:lnRef idx="3">
            <a:schemeClr val="accent4"/>
          </a:lnRef>
          <a:fillRef idx="0">
            <a:schemeClr val="accent4"/>
          </a:fillRef>
          <a:effectRef idx="2">
            <a:schemeClr val="accent4"/>
          </a:effectRef>
          <a:fontRef idx="minor">
            <a:schemeClr val="tx1"/>
          </a:fontRef>
        </p:style>
      </p:cxnSp>
      <p:sp>
        <p:nvSpPr>
          <p:cNvPr id="3" name="Text Placeholder 2"/>
          <p:cNvSpPr>
            <a:spLocks noGrp="1"/>
          </p:cNvSpPr>
          <p:nvPr>
            <p:ph type="body" idx="1"/>
          </p:nvPr>
        </p:nvSpPr>
        <p:spPr>
          <a:xfrm>
            <a:off x="457200" y="1066800"/>
            <a:ext cx="8229600" cy="5181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TextBox 23"/>
          <p:cNvSpPr txBox="1"/>
          <p:nvPr userDrawn="1"/>
        </p:nvSpPr>
        <p:spPr>
          <a:xfrm>
            <a:off x="17284" y="6488494"/>
            <a:ext cx="1604927" cy="338554"/>
          </a:xfrm>
          <a:prstGeom prst="rect">
            <a:avLst/>
          </a:prstGeom>
          <a:noFill/>
        </p:spPr>
        <p:txBody>
          <a:bodyPr wrap="none" rtlCol="0">
            <a:spAutoFit/>
          </a:bodyPr>
          <a:lstStyle/>
          <a:p>
            <a:pPr eaLnBrk="1" fontAlgn="auto" hangingPunct="1">
              <a:spcBef>
                <a:spcPts val="0"/>
              </a:spcBef>
              <a:spcAft>
                <a:spcPts val="0"/>
              </a:spcAft>
            </a:pPr>
            <a:r>
              <a:rPr lang="en-US" sz="1600" b="1" dirty="0">
                <a:solidFill>
                  <a:prstClr val="white"/>
                </a:solidFill>
                <a:latin typeface="Agency FB" pitchFamily="34" charset="0"/>
              </a:rPr>
              <a:t>Victory Starts Here!</a:t>
            </a:r>
          </a:p>
        </p:txBody>
      </p:sp>
      <p:sp>
        <p:nvSpPr>
          <p:cNvPr id="14"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pPr eaLnBrk="1" fontAlgn="auto" hangingPunct="1">
              <a:spcBef>
                <a:spcPts val="0"/>
              </a:spcBef>
              <a:spcAft>
                <a:spcPts val="0"/>
              </a:spcAft>
            </a:pPr>
            <a:fld id="{4C373DC0-F413-4098-8AFC-675FCCBD90A8}" type="slidenum">
              <a:rPr lang="en-US" smtClean="0">
                <a:solidFill>
                  <a:prstClr val="white"/>
                </a:solidFill>
              </a:rPr>
              <a:pPr eaLnBrk="1" fontAlgn="auto" hangingPunct="1">
                <a:spcBef>
                  <a:spcPts val="0"/>
                </a:spcBef>
                <a:spcAft>
                  <a:spcPts val="0"/>
                </a:spcAft>
              </a:pPr>
              <a:t>‹#›</a:t>
            </a:fld>
            <a:endParaRPr lang="en-US" dirty="0">
              <a:solidFill>
                <a:prstClr val="white"/>
              </a:solidFill>
            </a:endParaRPr>
          </a:p>
        </p:txBody>
      </p:sp>
      <p:sp>
        <p:nvSpPr>
          <p:cNvPr id="2" name="Title Placeholder 1"/>
          <p:cNvSpPr>
            <a:spLocks noGrp="1"/>
          </p:cNvSpPr>
          <p:nvPr>
            <p:ph type="title"/>
          </p:nvPr>
        </p:nvSpPr>
        <p:spPr>
          <a:xfrm>
            <a:off x="990600" y="100644"/>
            <a:ext cx="7162800" cy="66135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33" name="Picture 32" descr="imagesCAIMVJYX.jpg"/>
          <p:cNvPicPr>
            <a:picLocks noChangeAspect="1"/>
          </p:cNvPicPr>
          <p:nvPr userDrawn="1"/>
        </p:nvPicPr>
        <p:blipFill>
          <a:blip r:embed="rId20" cstate="print"/>
          <a:stretch>
            <a:fillRect/>
          </a:stretch>
        </p:blipFill>
        <p:spPr>
          <a:xfrm>
            <a:off x="110707" y="130966"/>
            <a:ext cx="651296" cy="784813"/>
          </a:xfrm>
          <a:prstGeom prst="rect">
            <a:avLst/>
          </a:prstGeom>
        </p:spPr>
      </p:pic>
      <p:cxnSp>
        <p:nvCxnSpPr>
          <p:cNvPr id="37" name="Straight Connector 36"/>
          <p:cNvCxnSpPr/>
          <p:nvPr userDrawn="1"/>
        </p:nvCxnSpPr>
        <p:spPr>
          <a:xfrm>
            <a:off x="990600" y="762000"/>
            <a:ext cx="71628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p:cNvCxnSpPr/>
          <p:nvPr userDrawn="1"/>
        </p:nvCxnSpPr>
        <p:spPr>
          <a:xfrm>
            <a:off x="0" y="6446549"/>
            <a:ext cx="9144000" cy="0"/>
          </a:xfrm>
          <a:prstGeom prst="line">
            <a:avLst/>
          </a:prstGeom>
          <a:ln w="28575">
            <a:solidFill>
              <a:srgbClr val="C00000"/>
            </a:solidFill>
          </a:ln>
          <a:effec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94885305"/>
      </p:ext>
    </p:extLst>
  </p:cSld>
  <p:clrMap bg1="lt1" tx1="dk1" bg2="lt2" tx2="dk2" accent1="accent1" accent2="accent2" accent3="accent3" accent4="accent4" accent5="accent5" accent6="accent6" hlink="hlink" folHlink="folHlink"/>
  <p:sldLayoutIdLst>
    <p:sldLayoutId id="2147501445" r:id="rId1"/>
    <p:sldLayoutId id="2147501446" r:id="rId2"/>
    <p:sldLayoutId id="2147501447" r:id="rId3"/>
    <p:sldLayoutId id="2147501448" r:id="rId4"/>
    <p:sldLayoutId id="2147501449" r:id="rId5"/>
    <p:sldLayoutId id="2147501450" r:id="rId6"/>
    <p:sldLayoutId id="2147501451" r:id="rId7"/>
    <p:sldLayoutId id="2147501452" r:id="rId8"/>
    <p:sldLayoutId id="2147501453" r:id="rId9"/>
    <p:sldLayoutId id="2147501454" r:id="rId10"/>
    <p:sldLayoutId id="2147501455" r:id="rId11"/>
    <p:sldLayoutId id="2147501456" r:id="rId12"/>
    <p:sldLayoutId id="2147501457" r:id="rId13"/>
    <p:sldLayoutId id="2147501458" r:id="rId14"/>
    <p:sldLayoutId id="2147501459" r:id="rId15"/>
    <p:sldLayoutId id="2147501460" r:id="rId16"/>
    <p:sldLayoutId id="2147501461" r:id="rId17"/>
    <p:sldLayoutId id="2147501462" r:id="rId18"/>
  </p:sldLayoutIdLst>
  <p:hf hdr="0" ftr="0" dt="0"/>
  <p:txStyles>
    <p:titleStyle>
      <a:lvl1pPr algn="ctr" defTabSz="914400" rtl="0" eaLnBrk="1" latinLnBrk="0" hangingPunct="1">
        <a:spcBef>
          <a:spcPct val="0"/>
        </a:spcBef>
        <a:buNone/>
        <a:defRPr sz="3200" b="1" i="1" kern="1200">
          <a:solidFill>
            <a:schemeClr val="tx1"/>
          </a:solidFill>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Wingdings" pitchFamily="2" charset="2"/>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Wingdings" pitchFamily="2" charset="2"/>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76200"/>
            <a:ext cx="6400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eaLnBrk="1" hangingPunct="1">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eaLnBrk="1" hangingPunct="1">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eaLnBrk="1" hangingPunct="1">
              <a:defRPr/>
            </a:pPr>
            <a:fld id="{4D773790-CB5F-4A14-9BBF-EFA27861663A}" type="slidenum">
              <a:rPr lang="en-US">
                <a:solidFill>
                  <a:srgbClr val="000000"/>
                </a:solidFill>
              </a:rPr>
              <a:pPr eaLnBrk="1" hangingPunct="1">
                <a:defRPr/>
              </a:pPr>
              <a:t>‹#›</a:t>
            </a:fld>
            <a:endParaRPr lang="en-US" dirty="0">
              <a:solidFill>
                <a:srgbClr val="000000"/>
              </a:solidFill>
            </a:endParaRPr>
          </a:p>
        </p:txBody>
      </p:sp>
      <p:pic>
        <p:nvPicPr>
          <p:cNvPr id="1031" name="Picture 7" descr="IMC DC 109X104"/>
          <p:cNvPicPr>
            <a:picLocks noChangeAspect="1" noChangeArrowheads="1"/>
          </p:cNvPicPr>
          <p:nvPr userDrawn="1"/>
        </p:nvPicPr>
        <p:blipFill>
          <a:blip r:embed="rId13" cstate="print"/>
          <a:srcRect/>
          <a:stretch>
            <a:fillRect/>
          </a:stretch>
        </p:blipFill>
        <p:spPr bwMode="auto">
          <a:xfrm>
            <a:off x="180977" y="152400"/>
            <a:ext cx="1038225" cy="990600"/>
          </a:xfrm>
          <a:prstGeom prst="rect">
            <a:avLst/>
          </a:prstGeom>
          <a:noFill/>
          <a:ln w="9525">
            <a:noFill/>
            <a:miter lim="800000"/>
            <a:headEnd/>
            <a:tailEnd/>
          </a:ln>
        </p:spPr>
      </p:pic>
      <p:grpSp>
        <p:nvGrpSpPr>
          <p:cNvPr id="1032" name="Group 8"/>
          <p:cNvGrpSpPr>
            <a:grpSpLocks/>
          </p:cNvGrpSpPr>
          <p:nvPr userDrawn="1"/>
        </p:nvGrpSpPr>
        <p:grpSpPr bwMode="auto">
          <a:xfrm>
            <a:off x="1371600" y="1295464"/>
            <a:ext cx="6400800" cy="168275"/>
            <a:chOff x="864" y="0"/>
            <a:chExt cx="4032" cy="106"/>
          </a:xfrm>
        </p:grpSpPr>
        <p:sp>
          <p:nvSpPr>
            <p:cNvPr id="3081" name="Rectangle 9"/>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a:effectLst/>
          </p:spPr>
          <p:txBody>
            <a:bodyPr wrap="none" anchor="ctr"/>
            <a:lstStyle/>
            <a:p>
              <a:pPr eaLnBrk="1" hangingPunct="1">
                <a:defRPr/>
              </a:pPr>
              <a:endParaRPr lang="en-US" dirty="0">
                <a:solidFill>
                  <a:srgbClr val="000000"/>
                </a:solidFill>
                <a:latin typeface="Arial" charset="0"/>
              </a:endParaRPr>
            </a:p>
          </p:txBody>
        </p:sp>
        <p:sp>
          <p:nvSpPr>
            <p:cNvPr id="3082" name="Rectangle 10"/>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a:effectLst/>
          </p:spPr>
          <p:txBody>
            <a:bodyPr wrap="none" anchor="ctr"/>
            <a:lstStyle/>
            <a:p>
              <a:pPr eaLnBrk="1" hangingPunct="1">
                <a:defRPr/>
              </a:pPr>
              <a:endParaRPr lang="en-US" dirty="0">
                <a:solidFill>
                  <a:srgbClr val="000000"/>
                </a:solidFill>
                <a:latin typeface="Arial" charset="0"/>
              </a:endParaRPr>
            </a:p>
          </p:txBody>
        </p:sp>
      </p:grpSp>
      <p:pic>
        <p:nvPicPr>
          <p:cNvPr id="1033" name="Picture 11" descr="SholderSleeve-Khaki-2"/>
          <p:cNvPicPr>
            <a:picLocks noChangeAspect="1" noChangeArrowheads="1"/>
          </p:cNvPicPr>
          <p:nvPr userDrawn="1"/>
        </p:nvPicPr>
        <p:blipFill>
          <a:blip r:embed="rId14" cstate="print">
            <a:clrChange>
              <a:clrFrom>
                <a:srgbClr val="FFFFFF"/>
              </a:clrFrom>
              <a:clrTo>
                <a:srgbClr val="FFFFFF">
                  <a:alpha val="0"/>
                </a:srgbClr>
              </a:clrTo>
            </a:clrChange>
          </a:blip>
          <a:srcRect/>
          <a:stretch>
            <a:fillRect/>
          </a:stretch>
        </p:blipFill>
        <p:spPr bwMode="auto">
          <a:xfrm>
            <a:off x="7924800" y="228600"/>
            <a:ext cx="914400" cy="914400"/>
          </a:xfrm>
          <a:prstGeom prst="rect">
            <a:avLst/>
          </a:prstGeom>
          <a:noFill/>
          <a:ln w="9525">
            <a:noFill/>
            <a:miter lim="800000"/>
            <a:headEnd/>
            <a:tailEnd/>
          </a:ln>
        </p:spPr>
      </p:pic>
    </p:spTree>
    <p:extLst>
      <p:ext uri="{BB962C8B-B14F-4D97-AF65-F5344CB8AC3E}">
        <p14:creationId xmlns:p14="http://schemas.microsoft.com/office/powerpoint/2010/main" val="257643784"/>
      </p:ext>
    </p:extLst>
  </p:cSld>
  <p:clrMap bg1="lt1" tx1="dk1" bg2="lt2" tx2="dk2" accent1="accent1" accent2="accent2" accent3="accent3" accent4="accent4" accent5="accent5" accent6="accent6" hlink="hlink" folHlink="folHlink"/>
  <p:sldLayoutIdLst>
    <p:sldLayoutId id="2147501464" r:id="rId1"/>
    <p:sldLayoutId id="2147501465" r:id="rId2"/>
    <p:sldLayoutId id="2147501466" r:id="rId3"/>
    <p:sldLayoutId id="2147501467" r:id="rId4"/>
    <p:sldLayoutId id="2147501468" r:id="rId5"/>
    <p:sldLayoutId id="2147501469" r:id="rId6"/>
    <p:sldLayoutId id="2147501470" r:id="rId7"/>
    <p:sldLayoutId id="2147501471" r:id="rId8"/>
    <p:sldLayoutId id="2147501472" r:id="rId9"/>
    <p:sldLayoutId id="2147501473" r:id="rId10"/>
    <p:sldLayoutId id="21475014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76200"/>
            <a:ext cx="6400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eaLnBrk="1" hangingPunct="1">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eaLnBrk="1" hangingPunct="1">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eaLnBrk="1" hangingPunct="1">
              <a:defRPr/>
            </a:pPr>
            <a:fld id="{4D773790-CB5F-4A14-9BBF-EFA27861663A}" type="slidenum">
              <a:rPr lang="en-US">
                <a:solidFill>
                  <a:srgbClr val="000000"/>
                </a:solidFill>
              </a:rPr>
              <a:pPr eaLnBrk="1" hangingPunct="1">
                <a:defRPr/>
              </a:pPr>
              <a:t>‹#›</a:t>
            </a:fld>
            <a:endParaRPr lang="en-US" dirty="0">
              <a:solidFill>
                <a:srgbClr val="000000"/>
              </a:solidFill>
            </a:endParaRPr>
          </a:p>
        </p:txBody>
      </p:sp>
      <p:pic>
        <p:nvPicPr>
          <p:cNvPr id="1031" name="Picture 7" descr="IMC DC 109X104"/>
          <p:cNvPicPr>
            <a:picLocks noChangeAspect="1" noChangeArrowheads="1"/>
          </p:cNvPicPr>
          <p:nvPr userDrawn="1"/>
        </p:nvPicPr>
        <p:blipFill>
          <a:blip r:embed="rId13" cstate="print"/>
          <a:srcRect/>
          <a:stretch>
            <a:fillRect/>
          </a:stretch>
        </p:blipFill>
        <p:spPr bwMode="auto">
          <a:xfrm>
            <a:off x="180977" y="152400"/>
            <a:ext cx="1038225" cy="990600"/>
          </a:xfrm>
          <a:prstGeom prst="rect">
            <a:avLst/>
          </a:prstGeom>
          <a:noFill/>
          <a:ln w="9525">
            <a:noFill/>
            <a:miter lim="800000"/>
            <a:headEnd/>
            <a:tailEnd/>
          </a:ln>
        </p:spPr>
      </p:pic>
      <p:grpSp>
        <p:nvGrpSpPr>
          <p:cNvPr id="1032" name="Group 8"/>
          <p:cNvGrpSpPr>
            <a:grpSpLocks/>
          </p:cNvGrpSpPr>
          <p:nvPr userDrawn="1"/>
        </p:nvGrpSpPr>
        <p:grpSpPr bwMode="auto">
          <a:xfrm>
            <a:off x="1371600" y="1295464"/>
            <a:ext cx="6400800" cy="168275"/>
            <a:chOff x="864" y="0"/>
            <a:chExt cx="4032" cy="106"/>
          </a:xfrm>
        </p:grpSpPr>
        <p:sp>
          <p:nvSpPr>
            <p:cNvPr id="3081" name="Rectangle 9"/>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a:effectLst/>
          </p:spPr>
          <p:txBody>
            <a:bodyPr wrap="none" anchor="ctr"/>
            <a:lstStyle/>
            <a:p>
              <a:pPr eaLnBrk="1" hangingPunct="1">
                <a:defRPr/>
              </a:pPr>
              <a:endParaRPr lang="en-US" dirty="0">
                <a:solidFill>
                  <a:srgbClr val="000000"/>
                </a:solidFill>
                <a:latin typeface="Arial" charset="0"/>
              </a:endParaRPr>
            </a:p>
          </p:txBody>
        </p:sp>
        <p:sp>
          <p:nvSpPr>
            <p:cNvPr id="3082" name="Rectangle 10"/>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a:effectLst/>
          </p:spPr>
          <p:txBody>
            <a:bodyPr wrap="none" anchor="ctr"/>
            <a:lstStyle/>
            <a:p>
              <a:pPr eaLnBrk="1" hangingPunct="1">
                <a:defRPr/>
              </a:pPr>
              <a:endParaRPr lang="en-US" dirty="0">
                <a:solidFill>
                  <a:srgbClr val="000000"/>
                </a:solidFill>
                <a:latin typeface="Arial" charset="0"/>
              </a:endParaRPr>
            </a:p>
          </p:txBody>
        </p:sp>
      </p:grpSp>
      <p:pic>
        <p:nvPicPr>
          <p:cNvPr id="1033" name="Picture 11" descr="SholderSleeve-Khaki-2"/>
          <p:cNvPicPr>
            <a:picLocks noChangeAspect="1" noChangeArrowheads="1"/>
          </p:cNvPicPr>
          <p:nvPr userDrawn="1"/>
        </p:nvPicPr>
        <p:blipFill>
          <a:blip r:embed="rId14" cstate="print">
            <a:clrChange>
              <a:clrFrom>
                <a:srgbClr val="FFFFFF"/>
              </a:clrFrom>
              <a:clrTo>
                <a:srgbClr val="FFFFFF">
                  <a:alpha val="0"/>
                </a:srgbClr>
              </a:clrTo>
            </a:clrChange>
          </a:blip>
          <a:srcRect/>
          <a:stretch>
            <a:fillRect/>
          </a:stretch>
        </p:blipFill>
        <p:spPr bwMode="auto">
          <a:xfrm>
            <a:off x="7924800" y="228600"/>
            <a:ext cx="914400" cy="914400"/>
          </a:xfrm>
          <a:prstGeom prst="rect">
            <a:avLst/>
          </a:prstGeom>
          <a:noFill/>
          <a:ln w="9525">
            <a:noFill/>
            <a:miter lim="800000"/>
            <a:headEnd/>
            <a:tailEnd/>
          </a:ln>
        </p:spPr>
      </p:pic>
    </p:spTree>
    <p:extLst>
      <p:ext uri="{BB962C8B-B14F-4D97-AF65-F5344CB8AC3E}">
        <p14:creationId xmlns:p14="http://schemas.microsoft.com/office/powerpoint/2010/main" val="150138205"/>
      </p:ext>
    </p:extLst>
  </p:cSld>
  <p:clrMap bg1="lt1" tx1="dk1" bg2="lt2" tx2="dk2" accent1="accent1" accent2="accent2" accent3="accent3" accent4="accent4" accent5="accent5" accent6="accent6" hlink="hlink" folHlink="folHlink"/>
  <p:sldLayoutIdLst>
    <p:sldLayoutId id="2147501490" r:id="rId1"/>
    <p:sldLayoutId id="2147501491" r:id="rId2"/>
    <p:sldLayoutId id="2147501492" r:id="rId3"/>
    <p:sldLayoutId id="2147501493" r:id="rId4"/>
    <p:sldLayoutId id="2147501494" r:id="rId5"/>
    <p:sldLayoutId id="2147501495" r:id="rId6"/>
    <p:sldLayoutId id="2147501496" r:id="rId7"/>
    <p:sldLayoutId id="2147501497" r:id="rId8"/>
    <p:sldLayoutId id="2147501498" r:id="rId9"/>
    <p:sldLayoutId id="2147501499" r:id="rId10"/>
    <p:sldLayoutId id="21475015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Rectangle 33"/>
          <p:cNvSpPr/>
          <p:nvPr userDrawn="1"/>
        </p:nvSpPr>
        <p:spPr>
          <a:xfrm>
            <a:off x="0" y="6484951"/>
            <a:ext cx="9144000" cy="381000"/>
          </a:xfrm>
          <a:prstGeom prst="rect">
            <a:avLst/>
          </a:prstGeom>
          <a:solidFill>
            <a:srgbClr val="000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black"/>
              </a:solidFill>
            </a:endParaRPr>
          </a:p>
        </p:txBody>
      </p:sp>
      <p:cxnSp>
        <p:nvCxnSpPr>
          <p:cNvPr id="35" name="Straight Connector 34"/>
          <p:cNvCxnSpPr/>
          <p:nvPr userDrawn="1"/>
        </p:nvCxnSpPr>
        <p:spPr>
          <a:xfrm>
            <a:off x="0" y="6471473"/>
            <a:ext cx="9144000" cy="0"/>
          </a:xfrm>
          <a:prstGeom prst="line">
            <a:avLst/>
          </a:prstGeom>
          <a:ln w="28575">
            <a:solidFill>
              <a:srgbClr val="FFFF00"/>
            </a:solidFill>
          </a:ln>
          <a:effectLst/>
        </p:spPr>
        <p:style>
          <a:lnRef idx="3">
            <a:schemeClr val="accent4"/>
          </a:lnRef>
          <a:fillRef idx="0">
            <a:schemeClr val="accent4"/>
          </a:fillRef>
          <a:effectRef idx="2">
            <a:schemeClr val="accent4"/>
          </a:effectRef>
          <a:fontRef idx="minor">
            <a:schemeClr val="tx1"/>
          </a:fontRef>
        </p:style>
      </p:cxnSp>
      <p:sp>
        <p:nvSpPr>
          <p:cNvPr id="3" name="Text Placeholder 2"/>
          <p:cNvSpPr>
            <a:spLocks noGrp="1"/>
          </p:cNvSpPr>
          <p:nvPr>
            <p:ph type="body" idx="1"/>
          </p:nvPr>
        </p:nvSpPr>
        <p:spPr>
          <a:xfrm>
            <a:off x="457200" y="1066800"/>
            <a:ext cx="8229600" cy="5181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TextBox 23"/>
          <p:cNvSpPr txBox="1"/>
          <p:nvPr userDrawn="1"/>
        </p:nvSpPr>
        <p:spPr>
          <a:xfrm>
            <a:off x="17284" y="6488494"/>
            <a:ext cx="1604927" cy="338554"/>
          </a:xfrm>
          <a:prstGeom prst="rect">
            <a:avLst/>
          </a:prstGeom>
          <a:noFill/>
        </p:spPr>
        <p:txBody>
          <a:bodyPr wrap="none" rtlCol="0">
            <a:spAutoFit/>
          </a:bodyPr>
          <a:lstStyle/>
          <a:p>
            <a:pPr eaLnBrk="1" fontAlgn="auto" hangingPunct="1">
              <a:spcBef>
                <a:spcPts val="0"/>
              </a:spcBef>
              <a:spcAft>
                <a:spcPts val="0"/>
              </a:spcAft>
            </a:pPr>
            <a:r>
              <a:rPr lang="en-US" sz="1600" b="1" dirty="0" smtClean="0">
                <a:solidFill>
                  <a:prstClr val="white"/>
                </a:solidFill>
                <a:latin typeface="Agency FB" pitchFamily="34" charset="0"/>
              </a:rPr>
              <a:t>Victory Starts Here!</a:t>
            </a:r>
            <a:endParaRPr lang="en-US" sz="1600" b="1" dirty="0">
              <a:solidFill>
                <a:prstClr val="white"/>
              </a:solidFill>
              <a:latin typeface="Agency FB" pitchFamily="34" charset="0"/>
            </a:endParaRPr>
          </a:p>
        </p:txBody>
      </p:sp>
      <p:sp>
        <p:nvSpPr>
          <p:cNvPr id="14"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pPr eaLnBrk="1" fontAlgn="auto" hangingPunct="1">
              <a:spcBef>
                <a:spcPts val="0"/>
              </a:spcBef>
              <a:spcAft>
                <a:spcPts val="0"/>
              </a:spcAft>
            </a:pPr>
            <a:fld id="{4C373DC0-F413-4098-8AFC-675FCCBD90A8}" type="slidenum">
              <a:rPr lang="en-US" smtClean="0">
                <a:solidFill>
                  <a:prstClr val="white"/>
                </a:solidFill>
              </a:rPr>
              <a:pPr eaLnBrk="1" fontAlgn="auto" hangingPunct="1">
                <a:spcBef>
                  <a:spcPts val="0"/>
                </a:spcBef>
                <a:spcAft>
                  <a:spcPts val="0"/>
                </a:spcAft>
              </a:pPr>
              <a:t>‹#›</a:t>
            </a:fld>
            <a:endParaRPr lang="en-US" dirty="0">
              <a:solidFill>
                <a:prstClr val="white"/>
              </a:solidFill>
            </a:endParaRPr>
          </a:p>
        </p:txBody>
      </p:sp>
      <p:sp>
        <p:nvSpPr>
          <p:cNvPr id="2" name="Title Placeholder 1"/>
          <p:cNvSpPr>
            <a:spLocks noGrp="1"/>
          </p:cNvSpPr>
          <p:nvPr>
            <p:ph type="title"/>
          </p:nvPr>
        </p:nvSpPr>
        <p:spPr>
          <a:xfrm>
            <a:off x="990600" y="100644"/>
            <a:ext cx="7162800" cy="66135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33" name="Picture 32" descr="imagesCAIMVJYX.jpg"/>
          <p:cNvPicPr>
            <a:picLocks noChangeAspect="1"/>
          </p:cNvPicPr>
          <p:nvPr userDrawn="1"/>
        </p:nvPicPr>
        <p:blipFill>
          <a:blip r:embed="rId20" cstate="print"/>
          <a:stretch>
            <a:fillRect/>
          </a:stretch>
        </p:blipFill>
        <p:spPr>
          <a:xfrm>
            <a:off x="110707" y="130966"/>
            <a:ext cx="651296" cy="784813"/>
          </a:xfrm>
          <a:prstGeom prst="rect">
            <a:avLst/>
          </a:prstGeom>
        </p:spPr>
      </p:pic>
      <p:cxnSp>
        <p:nvCxnSpPr>
          <p:cNvPr id="37" name="Straight Connector 36"/>
          <p:cNvCxnSpPr/>
          <p:nvPr userDrawn="1"/>
        </p:nvCxnSpPr>
        <p:spPr>
          <a:xfrm>
            <a:off x="990600" y="762000"/>
            <a:ext cx="71628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p:cNvCxnSpPr/>
          <p:nvPr userDrawn="1"/>
        </p:nvCxnSpPr>
        <p:spPr>
          <a:xfrm>
            <a:off x="0" y="6446549"/>
            <a:ext cx="9144000" cy="0"/>
          </a:xfrm>
          <a:prstGeom prst="line">
            <a:avLst/>
          </a:prstGeom>
          <a:ln w="28575">
            <a:solidFill>
              <a:srgbClr val="C00000"/>
            </a:solidFill>
          </a:ln>
          <a:effec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294638577"/>
      </p:ext>
    </p:extLst>
  </p:cSld>
  <p:clrMap bg1="lt1" tx1="dk1" bg2="lt2" tx2="dk2" accent1="accent1" accent2="accent2" accent3="accent3" accent4="accent4" accent5="accent5" accent6="accent6" hlink="hlink" folHlink="folHlink"/>
  <p:sldLayoutIdLst>
    <p:sldLayoutId id="2147501663" r:id="rId1"/>
    <p:sldLayoutId id="2147501664" r:id="rId2"/>
    <p:sldLayoutId id="2147501665" r:id="rId3"/>
    <p:sldLayoutId id="2147501666" r:id="rId4"/>
    <p:sldLayoutId id="2147501667" r:id="rId5"/>
    <p:sldLayoutId id="2147501668" r:id="rId6"/>
    <p:sldLayoutId id="2147501669" r:id="rId7"/>
    <p:sldLayoutId id="2147501670" r:id="rId8"/>
    <p:sldLayoutId id="2147501671" r:id="rId9"/>
    <p:sldLayoutId id="2147501672" r:id="rId10"/>
    <p:sldLayoutId id="2147501673" r:id="rId11"/>
    <p:sldLayoutId id="2147501674" r:id="rId12"/>
    <p:sldLayoutId id="2147501675" r:id="rId13"/>
    <p:sldLayoutId id="2147501676" r:id="rId14"/>
    <p:sldLayoutId id="2147501677" r:id="rId15"/>
    <p:sldLayoutId id="2147501678" r:id="rId16"/>
    <p:sldLayoutId id="2147501679" r:id="rId17"/>
    <p:sldLayoutId id="2147501680" r:id="rId18"/>
  </p:sldLayoutIdLst>
  <p:hf hdr="0" ftr="0" dt="0"/>
  <p:txStyles>
    <p:titleStyle>
      <a:lvl1pPr algn="ctr" defTabSz="914400" rtl="0" eaLnBrk="1" latinLnBrk="0" hangingPunct="1">
        <a:spcBef>
          <a:spcPct val="0"/>
        </a:spcBef>
        <a:buNone/>
        <a:defRPr sz="3200" b="1" i="1" kern="1200">
          <a:solidFill>
            <a:schemeClr val="tx1"/>
          </a:solidFill>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Wingdings" pitchFamily="2" charset="2"/>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Wingdings" pitchFamily="2" charset="2"/>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1" descr="IMCOM New Logo.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39700" y="76200"/>
            <a:ext cx="12319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p:txBody>
      </p:sp>
      <p:sp>
        <p:nvSpPr>
          <p:cNvPr id="3076" name="Rectangle 4"/>
          <p:cNvSpPr>
            <a:spLocks noGrp="1" noChangeArrowheads="1"/>
          </p:cNvSpPr>
          <p:nvPr>
            <p:ph type="dt" sz="half" idx="2"/>
          </p:nvPr>
        </p:nvSpPr>
        <p:spPr bwMode="auto">
          <a:xfrm>
            <a:off x="0" y="6553264"/>
            <a:ext cx="50292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r>
              <a:rPr lang="en-US">
                <a:solidFill>
                  <a:srgbClr val="000000"/>
                </a:solidFill>
                <a:cs typeface="+mn-cs"/>
              </a:rPr>
              <a:t>Army Continuing Education System</a:t>
            </a:r>
          </a:p>
        </p:txBody>
      </p:sp>
      <p:sp>
        <p:nvSpPr>
          <p:cNvPr id="3077" name="Rectangle 5"/>
          <p:cNvSpPr>
            <a:spLocks noGrp="1" noChangeArrowheads="1"/>
          </p:cNvSpPr>
          <p:nvPr>
            <p:ph type="ftr" sz="quarter" idx="3"/>
          </p:nvPr>
        </p:nvSpPr>
        <p:spPr bwMode="auto">
          <a:xfrm>
            <a:off x="-762000" y="6477000"/>
            <a:ext cx="914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r>
              <a:rPr lang="en-US" altLang="en-US">
                <a:solidFill>
                  <a:srgbClr val="000000"/>
                </a:solidFill>
                <a:cs typeface="+mn-cs"/>
              </a:rPr>
              <a:t>	</a:t>
            </a:r>
            <a:fld id="{15E7ACAC-15DD-406E-9A05-D3D8C69D0DB3}" type="slidenum">
              <a:rPr lang="en-US" altLang="en-US">
                <a:solidFill>
                  <a:srgbClr val="000000"/>
                </a:solidFill>
                <a:cs typeface="+mn-cs"/>
              </a:rPr>
              <a:pPr>
                <a:defRPr/>
              </a:pPr>
              <a:t>‹#›</a:t>
            </a:fld>
            <a:r>
              <a:rPr lang="en-US" altLang="en-US">
                <a:solidFill>
                  <a:srgbClr val="000000"/>
                </a:solidFill>
                <a:cs typeface="+mn-cs"/>
              </a:rPr>
              <a:t> of 23</a:t>
            </a:r>
          </a:p>
        </p:txBody>
      </p:sp>
      <p:sp>
        <p:nvSpPr>
          <p:cNvPr id="3078" name="Rectangle 6"/>
          <p:cNvSpPr>
            <a:spLocks noGrp="1" noChangeArrowheads="1"/>
          </p:cNvSpPr>
          <p:nvPr>
            <p:ph type="sldNum" sz="quarter" idx="4"/>
          </p:nvPr>
        </p:nvSpPr>
        <p:spPr bwMode="auto">
          <a:xfrm>
            <a:off x="6553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endParaRPr lang="en-US">
              <a:solidFill>
                <a:srgbClr val="000000"/>
              </a:solidFill>
              <a:cs typeface="+mn-cs"/>
            </a:endParaRPr>
          </a:p>
        </p:txBody>
      </p:sp>
      <p:pic>
        <p:nvPicPr>
          <p:cNvPr id="1031" name="Picture 11" descr="SholderSleeve-Khaki-2"/>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1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2"/>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4400" smtClean="0">
              <a:solidFill>
                <a:srgbClr val="000000"/>
              </a:solidFill>
              <a:cs typeface="+mn-cs"/>
            </a:endParaRPr>
          </a:p>
        </p:txBody>
      </p:sp>
      <p:sp>
        <p:nvSpPr>
          <p:cNvPr id="1033" name="Rectangle 14"/>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4400" smtClean="0">
              <a:solidFill>
                <a:srgbClr val="000000"/>
              </a:solidFill>
              <a:cs typeface="+mn-cs"/>
            </a:endParaRPr>
          </a:p>
        </p:txBody>
      </p:sp>
      <p:sp>
        <p:nvSpPr>
          <p:cNvPr id="1034" name="Text Box 15"/>
          <p:cNvSpPr txBox="1">
            <a:spLocks noChangeArrowheads="1"/>
          </p:cNvSpPr>
          <p:nvPr userDrawn="1"/>
        </p:nvSpPr>
        <p:spPr bwMode="auto">
          <a:xfrm>
            <a:off x="981075" y="14352"/>
            <a:ext cx="716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20000"/>
              </a:lnSpc>
              <a:spcBef>
                <a:spcPct val="50000"/>
              </a:spcBef>
              <a:defRPr/>
            </a:pPr>
            <a:endParaRPr lang="en-US" altLang="en-US" sz="2800" b="1" smtClean="0">
              <a:solidFill>
                <a:srgbClr val="000000"/>
              </a:solidFill>
              <a:cs typeface="+mn-cs"/>
            </a:endParaRPr>
          </a:p>
        </p:txBody>
      </p:sp>
      <p:sp>
        <p:nvSpPr>
          <p:cNvPr id="1035" name="Rectangle 19"/>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4400" smtClean="0">
                <a:solidFill>
                  <a:srgbClr val="000000"/>
                </a:solidFill>
                <a:cs typeface="+mn-cs"/>
              </a:rPr>
              <a:t>   </a:t>
            </a:r>
          </a:p>
        </p:txBody>
      </p:sp>
      <p:sp>
        <p:nvSpPr>
          <p:cNvPr id="1036" name="Text Box 20"/>
          <p:cNvSpPr txBox="1">
            <a:spLocks noChangeArrowheads="1"/>
          </p:cNvSpPr>
          <p:nvPr userDrawn="1"/>
        </p:nvSpPr>
        <p:spPr bwMode="auto">
          <a:xfrm>
            <a:off x="981075" y="14352"/>
            <a:ext cx="716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20000"/>
              </a:lnSpc>
              <a:spcBef>
                <a:spcPct val="50000"/>
              </a:spcBef>
              <a:defRPr/>
            </a:pPr>
            <a:r>
              <a:rPr lang="en-US" altLang="en-US" sz="2800" b="1" smtClean="0">
                <a:solidFill>
                  <a:srgbClr val="000000"/>
                </a:solidFill>
                <a:cs typeface="+mn-cs"/>
              </a:rPr>
              <a:t>U.S. Army Garrison Presidio of Monterey</a:t>
            </a:r>
          </a:p>
        </p:txBody>
      </p:sp>
      <p:grpSp>
        <p:nvGrpSpPr>
          <p:cNvPr id="1037" name="Group 21"/>
          <p:cNvGrpSpPr>
            <a:grpSpLocks/>
          </p:cNvGrpSpPr>
          <p:nvPr userDrawn="1"/>
        </p:nvGrpSpPr>
        <p:grpSpPr bwMode="auto">
          <a:xfrm>
            <a:off x="1371600" y="593789"/>
            <a:ext cx="6400800" cy="168275"/>
            <a:chOff x="864" y="0"/>
            <a:chExt cx="4032" cy="106"/>
          </a:xfrm>
        </p:grpSpPr>
        <p:sp>
          <p:nvSpPr>
            <p:cNvPr id="1039" name="Rectangle 22"/>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mtClean="0">
                <a:solidFill>
                  <a:srgbClr val="000000"/>
                </a:solidFill>
                <a:cs typeface="+mn-cs"/>
              </a:endParaRPr>
            </a:p>
          </p:txBody>
        </p:sp>
        <p:sp>
          <p:nvSpPr>
            <p:cNvPr id="1040" name="Rectangle 23"/>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mtClean="0">
                <a:solidFill>
                  <a:srgbClr val="000000"/>
                </a:solidFill>
                <a:cs typeface="+mn-cs"/>
              </a:endParaRPr>
            </a:p>
          </p:txBody>
        </p:sp>
      </p:grpSp>
      <p:sp>
        <p:nvSpPr>
          <p:cNvPr id="1038" name="Rectangle 24"/>
          <p:cNvSpPr>
            <a:spLocks noChangeArrowheads="1"/>
          </p:cNvSpPr>
          <p:nvPr userDrawn="1"/>
        </p:nvSpPr>
        <p:spPr bwMode="auto">
          <a:xfrm>
            <a:off x="1524000" y="7620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4400" smtClean="0">
              <a:solidFill>
                <a:srgbClr val="000000"/>
              </a:solidFill>
              <a:cs typeface="+mn-cs"/>
            </a:endParaRPr>
          </a:p>
        </p:txBody>
      </p:sp>
    </p:spTree>
    <p:extLst>
      <p:ext uri="{BB962C8B-B14F-4D97-AF65-F5344CB8AC3E}">
        <p14:creationId xmlns:p14="http://schemas.microsoft.com/office/powerpoint/2010/main" val="438031482"/>
      </p:ext>
    </p:extLst>
  </p:cSld>
  <p:clrMap bg1="lt1" tx1="dk1" bg2="lt2" tx2="dk2" accent1="accent1" accent2="accent2" accent3="accent3" accent4="accent4" accent5="accent5" accent6="accent6" hlink="hlink" folHlink="folHlink"/>
  <p:sldLayoutIdLst>
    <p:sldLayoutId id="2147501806" r:id="rId1"/>
    <p:sldLayoutId id="2147501807" r:id="rId2"/>
    <p:sldLayoutId id="2147501808" r:id="rId3"/>
    <p:sldLayoutId id="2147501809" r:id="rId4"/>
    <p:sldLayoutId id="2147501810" r:id="rId5"/>
    <p:sldLayoutId id="2147501811" r:id="rId6"/>
    <p:sldLayoutId id="2147501812" r:id="rId7"/>
    <p:sldLayoutId id="2147501813" r:id="rId8"/>
    <p:sldLayoutId id="2147501814" r:id="rId9"/>
    <p:sldLayoutId id="2147501815" r:id="rId10"/>
    <p:sldLayoutId id="2147501816"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1" descr="IMCOM New Logo.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39700" y="76200"/>
            <a:ext cx="12319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p:txBody>
      </p:sp>
      <p:sp>
        <p:nvSpPr>
          <p:cNvPr id="3076" name="Rectangle 4"/>
          <p:cNvSpPr>
            <a:spLocks noGrp="1" noChangeArrowheads="1"/>
          </p:cNvSpPr>
          <p:nvPr>
            <p:ph type="dt" sz="half" idx="2"/>
          </p:nvPr>
        </p:nvSpPr>
        <p:spPr bwMode="auto">
          <a:xfrm>
            <a:off x="0" y="6553264"/>
            <a:ext cx="50292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r>
              <a:rPr lang="en-US">
                <a:solidFill>
                  <a:srgbClr val="000000"/>
                </a:solidFill>
                <a:cs typeface="+mn-cs"/>
              </a:rPr>
              <a:t>Army Continuing Education System</a:t>
            </a:r>
          </a:p>
        </p:txBody>
      </p:sp>
      <p:sp>
        <p:nvSpPr>
          <p:cNvPr id="3077" name="Rectangle 5"/>
          <p:cNvSpPr>
            <a:spLocks noGrp="1" noChangeArrowheads="1"/>
          </p:cNvSpPr>
          <p:nvPr>
            <p:ph type="ftr" sz="quarter" idx="3"/>
          </p:nvPr>
        </p:nvSpPr>
        <p:spPr bwMode="auto">
          <a:xfrm>
            <a:off x="-762000" y="6477000"/>
            <a:ext cx="914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r>
              <a:rPr lang="en-US" altLang="en-US">
                <a:solidFill>
                  <a:srgbClr val="000000"/>
                </a:solidFill>
                <a:cs typeface="+mn-cs"/>
              </a:rPr>
              <a:t>	</a:t>
            </a:r>
            <a:fld id="{DD80F797-ABC6-439F-AF85-69E4684746FD}" type="slidenum">
              <a:rPr lang="en-US" altLang="en-US">
                <a:solidFill>
                  <a:srgbClr val="000000"/>
                </a:solidFill>
                <a:cs typeface="+mn-cs"/>
              </a:rPr>
              <a:pPr>
                <a:defRPr/>
              </a:pPr>
              <a:t>‹#›</a:t>
            </a:fld>
            <a:r>
              <a:rPr lang="en-US" altLang="en-US">
                <a:solidFill>
                  <a:srgbClr val="000000"/>
                </a:solidFill>
                <a:cs typeface="+mn-cs"/>
              </a:rPr>
              <a:t> of 23</a:t>
            </a:r>
          </a:p>
        </p:txBody>
      </p:sp>
      <p:sp>
        <p:nvSpPr>
          <p:cNvPr id="3078" name="Rectangle 6"/>
          <p:cNvSpPr>
            <a:spLocks noGrp="1" noChangeArrowheads="1"/>
          </p:cNvSpPr>
          <p:nvPr>
            <p:ph type="sldNum" sz="quarter" idx="4"/>
          </p:nvPr>
        </p:nvSpPr>
        <p:spPr bwMode="auto">
          <a:xfrm>
            <a:off x="6553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endParaRPr lang="en-US">
              <a:solidFill>
                <a:srgbClr val="000000"/>
              </a:solidFill>
              <a:cs typeface="+mn-cs"/>
            </a:endParaRPr>
          </a:p>
        </p:txBody>
      </p:sp>
      <p:pic>
        <p:nvPicPr>
          <p:cNvPr id="1031" name="Picture 11" descr="SholderSleeve-Khaki-2"/>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1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2"/>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4400" smtClean="0">
              <a:solidFill>
                <a:srgbClr val="000000"/>
              </a:solidFill>
              <a:cs typeface="+mn-cs"/>
            </a:endParaRPr>
          </a:p>
        </p:txBody>
      </p:sp>
      <p:sp>
        <p:nvSpPr>
          <p:cNvPr id="1033" name="Rectangle 14"/>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4400" smtClean="0">
              <a:solidFill>
                <a:srgbClr val="000000"/>
              </a:solidFill>
              <a:cs typeface="+mn-cs"/>
            </a:endParaRPr>
          </a:p>
        </p:txBody>
      </p:sp>
      <p:sp>
        <p:nvSpPr>
          <p:cNvPr id="1034" name="Text Box 15"/>
          <p:cNvSpPr txBox="1">
            <a:spLocks noChangeArrowheads="1"/>
          </p:cNvSpPr>
          <p:nvPr userDrawn="1"/>
        </p:nvSpPr>
        <p:spPr bwMode="auto">
          <a:xfrm>
            <a:off x="981075" y="14352"/>
            <a:ext cx="716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20000"/>
              </a:lnSpc>
              <a:spcBef>
                <a:spcPct val="50000"/>
              </a:spcBef>
              <a:defRPr/>
            </a:pPr>
            <a:endParaRPr lang="en-US" altLang="en-US" sz="2800" b="1" smtClean="0">
              <a:solidFill>
                <a:srgbClr val="000000"/>
              </a:solidFill>
              <a:cs typeface="+mn-cs"/>
            </a:endParaRPr>
          </a:p>
        </p:txBody>
      </p:sp>
      <p:sp>
        <p:nvSpPr>
          <p:cNvPr id="1035" name="Rectangle 19"/>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4400" smtClean="0">
                <a:solidFill>
                  <a:srgbClr val="000000"/>
                </a:solidFill>
                <a:cs typeface="+mn-cs"/>
              </a:rPr>
              <a:t>   </a:t>
            </a:r>
          </a:p>
        </p:txBody>
      </p:sp>
      <p:sp>
        <p:nvSpPr>
          <p:cNvPr id="1036" name="Text Box 20"/>
          <p:cNvSpPr txBox="1">
            <a:spLocks noChangeArrowheads="1"/>
          </p:cNvSpPr>
          <p:nvPr userDrawn="1"/>
        </p:nvSpPr>
        <p:spPr bwMode="auto">
          <a:xfrm>
            <a:off x="981075" y="14352"/>
            <a:ext cx="716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20000"/>
              </a:lnSpc>
              <a:spcBef>
                <a:spcPct val="50000"/>
              </a:spcBef>
              <a:defRPr/>
            </a:pPr>
            <a:r>
              <a:rPr lang="en-US" altLang="en-US" sz="2800" b="1" smtClean="0">
                <a:solidFill>
                  <a:srgbClr val="000000"/>
                </a:solidFill>
                <a:cs typeface="+mn-cs"/>
              </a:rPr>
              <a:t>U.S. Army Garrison Presidio of Monterey</a:t>
            </a:r>
          </a:p>
        </p:txBody>
      </p:sp>
      <p:grpSp>
        <p:nvGrpSpPr>
          <p:cNvPr id="1037" name="Group 21"/>
          <p:cNvGrpSpPr>
            <a:grpSpLocks/>
          </p:cNvGrpSpPr>
          <p:nvPr userDrawn="1"/>
        </p:nvGrpSpPr>
        <p:grpSpPr bwMode="auto">
          <a:xfrm>
            <a:off x="1371600" y="593789"/>
            <a:ext cx="6400800" cy="168275"/>
            <a:chOff x="864" y="0"/>
            <a:chExt cx="4032" cy="106"/>
          </a:xfrm>
        </p:grpSpPr>
        <p:sp>
          <p:nvSpPr>
            <p:cNvPr id="1039" name="Rectangle 22"/>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mtClean="0">
                <a:solidFill>
                  <a:srgbClr val="000000"/>
                </a:solidFill>
                <a:cs typeface="+mn-cs"/>
              </a:endParaRPr>
            </a:p>
          </p:txBody>
        </p:sp>
        <p:sp>
          <p:nvSpPr>
            <p:cNvPr id="1040" name="Rectangle 23"/>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mtClean="0">
                <a:solidFill>
                  <a:srgbClr val="000000"/>
                </a:solidFill>
                <a:cs typeface="+mn-cs"/>
              </a:endParaRPr>
            </a:p>
          </p:txBody>
        </p:sp>
      </p:grpSp>
      <p:sp>
        <p:nvSpPr>
          <p:cNvPr id="1038" name="Rectangle 24"/>
          <p:cNvSpPr>
            <a:spLocks noChangeArrowheads="1"/>
          </p:cNvSpPr>
          <p:nvPr userDrawn="1"/>
        </p:nvSpPr>
        <p:spPr bwMode="auto">
          <a:xfrm>
            <a:off x="1524000" y="7620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4400" smtClean="0">
              <a:solidFill>
                <a:srgbClr val="000000"/>
              </a:solidFill>
              <a:cs typeface="+mn-cs"/>
            </a:endParaRPr>
          </a:p>
        </p:txBody>
      </p:sp>
    </p:spTree>
    <p:extLst>
      <p:ext uri="{BB962C8B-B14F-4D97-AF65-F5344CB8AC3E}">
        <p14:creationId xmlns:p14="http://schemas.microsoft.com/office/powerpoint/2010/main" val="1675054818"/>
      </p:ext>
    </p:extLst>
  </p:cSld>
  <p:clrMap bg1="lt1" tx1="dk1" bg2="lt2" tx2="dk2" accent1="accent1" accent2="accent2" accent3="accent3" accent4="accent4" accent5="accent5" accent6="accent6" hlink="hlink" folHlink="folHlink"/>
  <p:sldLayoutIdLst>
    <p:sldLayoutId id="2147501927" r:id="rId1"/>
    <p:sldLayoutId id="2147501928" r:id="rId2"/>
    <p:sldLayoutId id="2147501929" r:id="rId3"/>
    <p:sldLayoutId id="2147501930" r:id="rId4"/>
    <p:sldLayoutId id="2147501931" r:id="rId5"/>
    <p:sldLayoutId id="2147501932" r:id="rId6"/>
    <p:sldLayoutId id="2147501933" r:id="rId7"/>
    <p:sldLayoutId id="2147501934" r:id="rId8"/>
    <p:sldLayoutId id="2147501935" r:id="rId9"/>
    <p:sldLayoutId id="2147501936" r:id="rId10"/>
    <p:sldLayoutId id="2147501937"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Rectangle 33"/>
          <p:cNvSpPr/>
          <p:nvPr userDrawn="1"/>
        </p:nvSpPr>
        <p:spPr>
          <a:xfrm>
            <a:off x="0" y="6484951"/>
            <a:ext cx="9144000" cy="381000"/>
          </a:xfrm>
          <a:prstGeom prst="rect">
            <a:avLst/>
          </a:prstGeom>
          <a:solidFill>
            <a:srgbClr val="000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black"/>
              </a:solidFill>
            </a:endParaRPr>
          </a:p>
        </p:txBody>
      </p:sp>
      <p:cxnSp>
        <p:nvCxnSpPr>
          <p:cNvPr id="35" name="Straight Connector 34"/>
          <p:cNvCxnSpPr/>
          <p:nvPr userDrawn="1"/>
        </p:nvCxnSpPr>
        <p:spPr>
          <a:xfrm>
            <a:off x="0" y="6471473"/>
            <a:ext cx="9144000" cy="0"/>
          </a:xfrm>
          <a:prstGeom prst="line">
            <a:avLst/>
          </a:prstGeom>
          <a:ln w="28575">
            <a:solidFill>
              <a:srgbClr val="FFFF00"/>
            </a:solidFill>
          </a:ln>
          <a:effectLst/>
        </p:spPr>
        <p:style>
          <a:lnRef idx="3">
            <a:schemeClr val="accent4"/>
          </a:lnRef>
          <a:fillRef idx="0">
            <a:schemeClr val="accent4"/>
          </a:fillRef>
          <a:effectRef idx="2">
            <a:schemeClr val="accent4"/>
          </a:effectRef>
          <a:fontRef idx="minor">
            <a:schemeClr val="tx1"/>
          </a:fontRef>
        </p:style>
      </p:cxnSp>
      <p:sp>
        <p:nvSpPr>
          <p:cNvPr id="3" name="Text Placeholder 2"/>
          <p:cNvSpPr>
            <a:spLocks noGrp="1"/>
          </p:cNvSpPr>
          <p:nvPr>
            <p:ph type="body" idx="1"/>
          </p:nvPr>
        </p:nvSpPr>
        <p:spPr>
          <a:xfrm>
            <a:off x="457200" y="1066800"/>
            <a:ext cx="8229600" cy="5181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TextBox 23"/>
          <p:cNvSpPr txBox="1"/>
          <p:nvPr userDrawn="1"/>
        </p:nvSpPr>
        <p:spPr>
          <a:xfrm>
            <a:off x="17284" y="6488494"/>
            <a:ext cx="1604927" cy="338554"/>
          </a:xfrm>
          <a:prstGeom prst="rect">
            <a:avLst/>
          </a:prstGeom>
          <a:noFill/>
        </p:spPr>
        <p:txBody>
          <a:bodyPr wrap="none" rtlCol="0">
            <a:spAutoFit/>
          </a:bodyPr>
          <a:lstStyle/>
          <a:p>
            <a:pPr eaLnBrk="1" fontAlgn="auto" hangingPunct="1">
              <a:spcBef>
                <a:spcPts val="0"/>
              </a:spcBef>
              <a:spcAft>
                <a:spcPts val="0"/>
              </a:spcAft>
            </a:pPr>
            <a:r>
              <a:rPr lang="en-US" sz="1600" b="1" dirty="0" smtClean="0">
                <a:solidFill>
                  <a:prstClr val="white"/>
                </a:solidFill>
                <a:latin typeface="Agency FB" pitchFamily="34" charset="0"/>
              </a:rPr>
              <a:t>Victory Starts Here!</a:t>
            </a:r>
            <a:endParaRPr lang="en-US" sz="1600" b="1" dirty="0">
              <a:solidFill>
                <a:prstClr val="white"/>
              </a:solidFill>
              <a:latin typeface="Agency FB" pitchFamily="34" charset="0"/>
            </a:endParaRPr>
          </a:p>
        </p:txBody>
      </p:sp>
      <p:sp>
        <p:nvSpPr>
          <p:cNvPr id="14" name="Slide Number Placeholder 5"/>
          <p:cNvSpPr>
            <a:spLocks noGrp="1"/>
          </p:cNvSpPr>
          <p:nvPr>
            <p:ph type="sldNum" sz="quarter" idx="4"/>
          </p:nvPr>
        </p:nvSpPr>
        <p:spPr>
          <a:xfrm>
            <a:off x="8458200" y="6526711"/>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pPr eaLnBrk="1" fontAlgn="auto" hangingPunct="1">
              <a:spcBef>
                <a:spcPts val="0"/>
              </a:spcBef>
              <a:spcAft>
                <a:spcPts val="0"/>
              </a:spcAft>
            </a:pPr>
            <a:fld id="{4C373DC0-F413-4098-8AFC-675FCCBD90A8}" type="slidenum">
              <a:rPr lang="en-US" smtClean="0">
                <a:solidFill>
                  <a:prstClr val="white"/>
                </a:solidFill>
              </a:rPr>
              <a:pPr eaLnBrk="1" fontAlgn="auto" hangingPunct="1">
                <a:spcBef>
                  <a:spcPts val="0"/>
                </a:spcBef>
                <a:spcAft>
                  <a:spcPts val="0"/>
                </a:spcAft>
              </a:pPr>
              <a:t>‹#›</a:t>
            </a:fld>
            <a:endParaRPr lang="en-US" dirty="0">
              <a:solidFill>
                <a:prstClr val="white"/>
              </a:solidFill>
            </a:endParaRPr>
          </a:p>
        </p:txBody>
      </p:sp>
      <p:sp>
        <p:nvSpPr>
          <p:cNvPr id="2" name="Title Placeholder 1"/>
          <p:cNvSpPr>
            <a:spLocks noGrp="1"/>
          </p:cNvSpPr>
          <p:nvPr>
            <p:ph type="title"/>
          </p:nvPr>
        </p:nvSpPr>
        <p:spPr>
          <a:xfrm>
            <a:off x="990600" y="100644"/>
            <a:ext cx="7162800" cy="66135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33" name="Picture 32" descr="imagesCAIMVJYX.jpg"/>
          <p:cNvPicPr>
            <a:picLocks noChangeAspect="1"/>
          </p:cNvPicPr>
          <p:nvPr userDrawn="1"/>
        </p:nvPicPr>
        <p:blipFill>
          <a:blip r:embed="rId20" cstate="print"/>
          <a:stretch>
            <a:fillRect/>
          </a:stretch>
        </p:blipFill>
        <p:spPr>
          <a:xfrm>
            <a:off x="110707" y="130966"/>
            <a:ext cx="651296" cy="784813"/>
          </a:xfrm>
          <a:prstGeom prst="rect">
            <a:avLst/>
          </a:prstGeom>
        </p:spPr>
      </p:pic>
      <p:cxnSp>
        <p:nvCxnSpPr>
          <p:cNvPr id="37" name="Straight Connector 36"/>
          <p:cNvCxnSpPr/>
          <p:nvPr userDrawn="1"/>
        </p:nvCxnSpPr>
        <p:spPr>
          <a:xfrm>
            <a:off x="990600" y="762000"/>
            <a:ext cx="71628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p:cNvCxnSpPr/>
          <p:nvPr userDrawn="1"/>
        </p:nvCxnSpPr>
        <p:spPr>
          <a:xfrm>
            <a:off x="0" y="6446549"/>
            <a:ext cx="9144000" cy="0"/>
          </a:xfrm>
          <a:prstGeom prst="line">
            <a:avLst/>
          </a:prstGeom>
          <a:ln w="28575">
            <a:solidFill>
              <a:srgbClr val="C00000"/>
            </a:solidFill>
          </a:ln>
          <a:effec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146991899"/>
      </p:ext>
    </p:extLst>
  </p:cSld>
  <p:clrMap bg1="lt1" tx1="dk1" bg2="lt2" tx2="dk2" accent1="accent1" accent2="accent2" accent3="accent3" accent4="accent4" accent5="accent5" accent6="accent6" hlink="hlink" folHlink="folHlink"/>
  <p:sldLayoutIdLst>
    <p:sldLayoutId id="2147502039" r:id="rId1"/>
    <p:sldLayoutId id="2147502040" r:id="rId2"/>
    <p:sldLayoutId id="2147502041" r:id="rId3"/>
    <p:sldLayoutId id="2147502042" r:id="rId4"/>
    <p:sldLayoutId id="2147502043" r:id="rId5"/>
    <p:sldLayoutId id="2147502044" r:id="rId6"/>
    <p:sldLayoutId id="2147502045" r:id="rId7"/>
    <p:sldLayoutId id="2147502046" r:id="rId8"/>
    <p:sldLayoutId id="2147502047" r:id="rId9"/>
    <p:sldLayoutId id="2147502048" r:id="rId10"/>
    <p:sldLayoutId id="2147502049" r:id="rId11"/>
    <p:sldLayoutId id="2147502050" r:id="rId12"/>
    <p:sldLayoutId id="2147502051" r:id="rId13"/>
    <p:sldLayoutId id="2147502052" r:id="rId14"/>
    <p:sldLayoutId id="2147502053" r:id="rId15"/>
    <p:sldLayoutId id="2147502054" r:id="rId16"/>
    <p:sldLayoutId id="2147502055" r:id="rId17"/>
    <p:sldLayoutId id="2147502056" r:id="rId18"/>
  </p:sldLayoutIdLst>
  <p:hf hdr="0" ftr="0" dt="0"/>
  <p:txStyles>
    <p:titleStyle>
      <a:lvl1pPr algn="ctr" defTabSz="914400" rtl="0" eaLnBrk="1" latinLnBrk="0" hangingPunct="1">
        <a:spcBef>
          <a:spcPct val="0"/>
        </a:spcBef>
        <a:buNone/>
        <a:defRPr sz="3200" b="1" i="1" kern="1200">
          <a:solidFill>
            <a:schemeClr val="tx1"/>
          </a:solidFill>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Wingdings" pitchFamily="2" charset="2"/>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Wingdings" pitchFamily="2" charset="2"/>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124487F2-D6BA-492F-8A5E-B87A1ED4FDF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1063" r:id="rId1"/>
    <p:sldLayoutId id="2147501064" r:id="rId2"/>
    <p:sldLayoutId id="2147501065" r:id="rId3"/>
    <p:sldLayoutId id="2147501066" r:id="rId4"/>
    <p:sldLayoutId id="2147501067" r:id="rId5"/>
    <p:sldLayoutId id="2147501068" r:id="rId6"/>
    <p:sldLayoutId id="2147501069" r:id="rId7"/>
    <p:sldLayoutId id="2147501070" r:id="rId8"/>
    <p:sldLayoutId id="2147501071" r:id="rId9"/>
    <p:sldLayoutId id="2147501072" r:id="rId10"/>
    <p:sldLayoutId id="2147501073" r:id="rId11"/>
    <p:sldLayoutId id="21475033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srcRect t="-1" b="11873"/>
          <a:stretch/>
        </p:blipFill>
        <p:spPr>
          <a:xfrm>
            <a:off x="0" y="5873086"/>
            <a:ext cx="9144000" cy="984914"/>
          </a:xfrm>
          <a:prstGeom prst="rect">
            <a:avLst/>
          </a:prstGeom>
        </p:spPr>
      </p:pic>
      <p:pic>
        <p:nvPicPr>
          <p:cNvPr id="15" name="Picture 14"/>
          <p:cNvPicPr>
            <a:picLocks noChangeAspect="1"/>
          </p:cNvPicPr>
          <p:nvPr userDrawn="1"/>
        </p:nvPicPr>
        <p:blipFill rotWithShape="1">
          <a:blip r:embed="rId5"/>
          <a:srcRect t="28484" b="-1"/>
          <a:stretch/>
        </p:blipFill>
        <p:spPr>
          <a:xfrm>
            <a:off x="0" y="2"/>
            <a:ext cx="9144000" cy="896685"/>
          </a:xfrm>
          <a:prstGeom prst="rect">
            <a:avLst/>
          </a:prstGeom>
        </p:spPr>
      </p:pic>
      <p:grpSp>
        <p:nvGrpSpPr>
          <p:cNvPr id="4" name="Group 3"/>
          <p:cNvGrpSpPr/>
          <p:nvPr userDrawn="1"/>
        </p:nvGrpSpPr>
        <p:grpSpPr>
          <a:xfrm>
            <a:off x="8081301" y="6080974"/>
            <a:ext cx="956178" cy="463336"/>
            <a:chOff x="8081301" y="6080974"/>
            <a:chExt cx="956178" cy="463336"/>
          </a:xfrm>
        </p:grpSpPr>
        <p:grpSp>
          <p:nvGrpSpPr>
            <p:cNvPr id="11" name="Group 10"/>
            <p:cNvGrpSpPr/>
            <p:nvPr userDrawn="1"/>
          </p:nvGrpSpPr>
          <p:grpSpPr>
            <a:xfrm>
              <a:off x="8511257" y="6080974"/>
              <a:ext cx="526222" cy="435185"/>
              <a:chOff x="8503764" y="6062881"/>
              <a:chExt cx="526222" cy="435185"/>
            </a:xfrm>
          </p:grpSpPr>
          <p:cxnSp>
            <p:nvCxnSpPr>
              <p:cNvPr id="13" name="Straight Connector 12"/>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IMCO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5280" y="6062881"/>
                <a:ext cx="444706" cy="414134"/>
              </a:xfrm>
              <a:prstGeom prst="rect">
                <a:avLst/>
              </a:prstGeom>
            </p:spPr>
          </p:pic>
        </p:grpSp>
        <p:pic>
          <p:nvPicPr>
            <p:cNvPr id="3" name="Picture 2"/>
            <p:cNvPicPr>
              <a:picLocks noChangeAspect="1"/>
            </p:cNvPicPr>
            <p:nvPr userDrawn="1"/>
          </p:nvPicPr>
          <p:blipFill>
            <a:blip r:embed="rId7"/>
            <a:stretch>
              <a:fillRect/>
            </a:stretch>
          </p:blipFill>
          <p:spPr>
            <a:xfrm>
              <a:off x="8081301" y="6080974"/>
              <a:ext cx="341406" cy="463336"/>
            </a:xfrm>
            <a:prstGeom prst="rect">
              <a:avLst/>
            </a:prstGeom>
          </p:spPr>
        </p:pic>
      </p:grpSp>
      <p:sp>
        <p:nvSpPr>
          <p:cNvPr id="23" name="Rectangle 22"/>
          <p:cNvSpPr/>
          <p:nvPr userDrawn="1"/>
        </p:nvSpPr>
        <p:spPr>
          <a:xfrm>
            <a:off x="0" y="6644011"/>
            <a:ext cx="3469710" cy="215444"/>
          </a:xfrm>
          <a:prstGeom prst="rect">
            <a:avLst/>
          </a:prstGeom>
        </p:spPr>
        <p:txBody>
          <a:bodyPr wrap="square">
            <a:spAutoFit/>
          </a:bodyPr>
          <a:lstStyle/>
          <a:p>
            <a:pPr defTabSz="457200" eaLnBrk="1" hangingPunct="1"/>
            <a:r>
              <a:rPr lang="en-US" sz="800" dirty="0" smtClean="0">
                <a:solidFill>
                  <a:prstClr val="black"/>
                </a:solidFill>
                <a:latin typeface="Arial" charset="0"/>
                <a:cs typeface="Arial" charset="0"/>
              </a:rPr>
              <a:t>Gerardo R Alan / DFMWR / 831-242-7660 </a:t>
            </a:r>
            <a:r>
              <a:rPr lang="en-US" sz="800" dirty="0">
                <a:solidFill>
                  <a:prstClr val="black"/>
                </a:solidFill>
                <a:latin typeface="Arial" charset="0"/>
                <a:cs typeface="Arial" charset="0"/>
              </a:rPr>
              <a:t>/ </a:t>
            </a:r>
            <a:r>
              <a:rPr lang="en-US" sz="800" dirty="0" smtClean="0">
                <a:solidFill>
                  <a:prstClr val="black"/>
                </a:solidFill>
                <a:latin typeface="Arial" charset="0"/>
                <a:cs typeface="Arial" charset="0"/>
              </a:rPr>
              <a:t>gerardo.r.alan.civ@mail.mil</a:t>
            </a:r>
            <a:endParaRPr lang="en-US" sz="800" dirty="0">
              <a:solidFill>
                <a:prstClr val="black"/>
              </a:solidFill>
              <a:latin typeface="Arial" charset="0"/>
              <a:cs typeface="Arial" charset="0"/>
            </a:endParaRPr>
          </a:p>
        </p:txBody>
      </p:sp>
      <p:sp>
        <p:nvSpPr>
          <p:cNvPr id="24" name="TextBox 23"/>
          <p:cNvSpPr txBox="1"/>
          <p:nvPr userDrawn="1"/>
        </p:nvSpPr>
        <p:spPr>
          <a:xfrm>
            <a:off x="3367455" y="6520901"/>
            <a:ext cx="2400300" cy="338554"/>
          </a:xfrm>
          <a:prstGeom prst="rect">
            <a:avLst/>
          </a:prstGeom>
          <a:noFill/>
        </p:spPr>
        <p:txBody>
          <a:bodyPr wrap="square" rtlCol="0">
            <a:spAutoFit/>
          </a:bodyPr>
          <a:lstStyle/>
          <a:p>
            <a:pPr algn="ctr" eaLnBrk="1" fontAlgn="auto" hangingPunct="1">
              <a:spcBef>
                <a:spcPts val="0"/>
              </a:spcBef>
              <a:spcAft>
                <a:spcPts val="0"/>
              </a:spcAft>
              <a:defRPr/>
            </a:pPr>
            <a:r>
              <a:rPr lang="en-US" sz="800" dirty="0" smtClean="0">
                <a:solidFill>
                  <a:prstClr val="black"/>
                </a:solidFill>
              </a:rPr>
              <a:t>UNCLASSIFIED</a:t>
            </a:r>
          </a:p>
          <a:p>
            <a:pPr algn="ctr" eaLnBrk="1" fontAlgn="auto" hangingPunct="1">
              <a:spcBef>
                <a:spcPts val="0"/>
              </a:spcBef>
              <a:spcAft>
                <a:spcPts val="0"/>
              </a:spcAft>
              <a:defRPr/>
            </a:pPr>
            <a:fld id="{CF4C318D-DFA6-44A0-90B0-ABFCB78A54B4}" type="slidenum">
              <a:rPr lang="en-US" sz="800" smtClean="0">
                <a:solidFill>
                  <a:prstClr val="black"/>
                </a:solidFill>
              </a:rPr>
              <a:pPr algn="ctr" eaLnBrk="1" fontAlgn="auto" hangingPunct="1">
                <a:spcBef>
                  <a:spcPts val="0"/>
                </a:spcBef>
                <a:spcAft>
                  <a:spcPts val="0"/>
                </a:spcAft>
                <a:defRPr/>
              </a:pPr>
              <a:t>‹#›</a:t>
            </a:fld>
            <a:r>
              <a:rPr lang="en-US" sz="800" dirty="0" smtClean="0">
                <a:solidFill>
                  <a:prstClr val="black"/>
                </a:solidFill>
              </a:rPr>
              <a:t> of 1</a:t>
            </a:r>
            <a:endParaRPr lang="en-US" sz="800" dirty="0">
              <a:solidFill>
                <a:prstClr val="black"/>
              </a:solidFill>
            </a:endParaRPr>
          </a:p>
        </p:txBody>
      </p:sp>
      <p:sp>
        <p:nvSpPr>
          <p:cNvPr id="25" name="TextBox 24"/>
          <p:cNvSpPr txBox="1"/>
          <p:nvPr userDrawn="1"/>
        </p:nvSpPr>
        <p:spPr>
          <a:xfrm>
            <a:off x="6743701" y="6644011"/>
            <a:ext cx="2400300" cy="215444"/>
          </a:xfrm>
          <a:prstGeom prst="rect">
            <a:avLst/>
          </a:prstGeom>
          <a:noFill/>
        </p:spPr>
        <p:txBody>
          <a:bodyPr wrap="square" rtlCol="0">
            <a:spAutoFit/>
          </a:bodyPr>
          <a:lstStyle/>
          <a:p>
            <a:pPr algn="r" eaLnBrk="1" fontAlgn="auto" hangingPunct="1">
              <a:spcBef>
                <a:spcPts val="0"/>
              </a:spcBef>
              <a:spcAft>
                <a:spcPts val="0"/>
              </a:spcAft>
            </a:pPr>
            <a:r>
              <a:rPr lang="en-US" sz="800" dirty="0" smtClean="0">
                <a:solidFill>
                  <a:prstClr val="black"/>
                </a:solidFill>
              </a:rPr>
              <a:t>190800JAN2017</a:t>
            </a:r>
            <a:endParaRPr lang="en-US" sz="800" dirty="0">
              <a:solidFill>
                <a:prstClr val="black"/>
              </a:solidFill>
            </a:endParaRPr>
          </a:p>
        </p:txBody>
      </p:sp>
    </p:spTree>
    <p:extLst>
      <p:ext uri="{BB962C8B-B14F-4D97-AF65-F5344CB8AC3E}">
        <p14:creationId xmlns:p14="http://schemas.microsoft.com/office/powerpoint/2010/main" val="2691100430"/>
      </p:ext>
    </p:extLst>
  </p:cSld>
  <p:clrMap bg1="lt1" tx1="dk1" bg2="lt2" tx2="dk2" accent1="accent1" accent2="accent2" accent3="accent3" accent4="accent4" accent5="accent5" accent6="accent6" hlink="hlink" folHlink="folHlink"/>
  <p:sldLayoutIdLst>
    <p:sldLayoutId id="2147502314" r:id="rId1"/>
    <p:sldLayoutId id="214750231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3"/>
          <a:srcRect t="44063" b="11873"/>
          <a:stretch/>
        </p:blipFill>
        <p:spPr>
          <a:xfrm flipV="1">
            <a:off x="0" y="6365575"/>
            <a:ext cx="9144000" cy="492457"/>
          </a:xfrm>
          <a:prstGeom prst="rect">
            <a:avLst/>
          </a:prstGeom>
        </p:spPr>
      </p:pic>
      <p:pic>
        <p:nvPicPr>
          <p:cNvPr id="23" name="Picture 22"/>
          <p:cNvPicPr>
            <a:picLocks noChangeAspect="1"/>
          </p:cNvPicPr>
          <p:nvPr userDrawn="1"/>
        </p:nvPicPr>
        <p:blipFill rotWithShape="1">
          <a:blip r:embed="rId3"/>
          <a:srcRect t="-1" b="11873"/>
          <a:stretch/>
        </p:blipFill>
        <p:spPr>
          <a:xfrm flipH="1" flipV="1">
            <a:off x="-8791" y="0"/>
            <a:ext cx="9152792" cy="984914"/>
          </a:xfrm>
          <a:prstGeom prst="rect">
            <a:avLst/>
          </a:prstGeom>
        </p:spPr>
      </p:pic>
      <p:sp>
        <p:nvSpPr>
          <p:cNvPr id="30" name="Subtitle 2"/>
          <p:cNvSpPr txBox="1">
            <a:spLocks/>
          </p:cNvSpPr>
          <p:nvPr userDrawn="1"/>
        </p:nvSpPr>
        <p:spPr>
          <a:xfrm>
            <a:off x="-8791" y="4987321"/>
            <a:ext cx="9152792" cy="141114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sz="1600" dirty="0" smtClean="0">
                <a:solidFill>
                  <a:srgbClr val="A5A5A5">
                    <a:lumMod val="75000"/>
                  </a:srgbClr>
                </a:solidFill>
              </a:rPr>
              <a:t>Installation Management Command integrates and delivers</a:t>
            </a:r>
          </a:p>
          <a:p>
            <a:pPr fontAlgn="auto">
              <a:spcAft>
                <a:spcPts val="0"/>
              </a:spcAft>
              <a:defRPr/>
            </a:pPr>
            <a:r>
              <a:rPr lang="en-US" sz="1600" dirty="0" smtClean="0">
                <a:solidFill>
                  <a:srgbClr val="A5A5A5">
                    <a:lumMod val="75000"/>
                  </a:srgbClr>
                </a:solidFill>
              </a:rPr>
              <a:t>base support to enable readiness for a globally-responsive Army</a:t>
            </a:r>
          </a:p>
          <a:p>
            <a:pPr fontAlgn="auto">
              <a:spcAft>
                <a:spcPts val="0"/>
              </a:spcAft>
              <a:defRPr/>
            </a:pPr>
            <a:endParaRPr lang="en-US" sz="1600" dirty="0" smtClean="0">
              <a:solidFill>
                <a:sysClr val="windowText" lastClr="000000">
                  <a:tint val="75000"/>
                </a:sysClr>
              </a:solidFill>
            </a:endParaRPr>
          </a:p>
          <a:p>
            <a:pPr fontAlgn="auto">
              <a:spcBef>
                <a:spcPts val="0"/>
              </a:spcBef>
              <a:spcAft>
                <a:spcPts val="0"/>
              </a:spcAft>
              <a:defRPr/>
            </a:pPr>
            <a:r>
              <a:rPr lang="en-US" sz="1800" b="1" dirty="0" smtClean="0">
                <a:solidFill>
                  <a:prstClr val="black"/>
                </a:solidFill>
              </a:rPr>
              <a:t>We are the Army’s Home  </a:t>
            </a:r>
            <a:endParaRPr lang="en-US" sz="1800" i="1" dirty="0" smtClean="0">
              <a:solidFill>
                <a:prstClr val="black"/>
              </a:solidFill>
            </a:endParaRPr>
          </a:p>
          <a:p>
            <a:pPr fontAlgn="auto">
              <a:spcBef>
                <a:spcPts val="0"/>
              </a:spcBef>
              <a:spcAft>
                <a:spcPts val="0"/>
              </a:spcAft>
              <a:defRPr/>
            </a:pPr>
            <a:r>
              <a:rPr lang="en-US" sz="1050" dirty="0" smtClean="0">
                <a:solidFill>
                  <a:srgbClr val="A5A5A5">
                    <a:lumMod val="75000"/>
                  </a:srgbClr>
                </a:solidFill>
              </a:rPr>
              <a:t>Serving the Rugged Professional </a:t>
            </a:r>
          </a:p>
          <a:p>
            <a:pPr fontAlgn="auto">
              <a:spcAft>
                <a:spcPts val="0"/>
              </a:spcAft>
              <a:defRPr/>
            </a:pPr>
            <a:endParaRPr lang="en-US" sz="1600" dirty="0">
              <a:solidFill>
                <a:sysClr val="windowText" lastClr="000000">
                  <a:tint val="75000"/>
                </a:sysClr>
              </a:solidFill>
            </a:endParaRPr>
          </a:p>
        </p:txBody>
      </p:sp>
      <p:pic>
        <p:nvPicPr>
          <p:cNvPr id="3" name="Picture 2"/>
          <p:cNvPicPr>
            <a:picLocks noChangeAspect="1"/>
          </p:cNvPicPr>
          <p:nvPr userDrawn="1"/>
        </p:nvPicPr>
        <p:blipFill>
          <a:blip r:embed="rId4"/>
          <a:stretch>
            <a:fillRect/>
          </a:stretch>
        </p:blipFill>
        <p:spPr>
          <a:xfrm>
            <a:off x="161518" y="355317"/>
            <a:ext cx="957155" cy="463336"/>
          </a:xfrm>
          <a:prstGeom prst="rect">
            <a:avLst/>
          </a:prstGeom>
        </p:spPr>
      </p:pic>
      <p:sp>
        <p:nvSpPr>
          <p:cNvPr id="9" name="Rectangle 8"/>
          <p:cNvSpPr/>
          <p:nvPr userDrawn="1"/>
        </p:nvSpPr>
        <p:spPr>
          <a:xfrm>
            <a:off x="16" y="6517006"/>
            <a:ext cx="2932487" cy="338554"/>
          </a:xfrm>
          <a:prstGeom prst="rect">
            <a:avLst/>
          </a:prstGeom>
        </p:spPr>
        <p:txBody>
          <a:bodyPr wrap="square">
            <a:spAutoFit/>
          </a:bodyPr>
          <a:lstStyle/>
          <a:p>
            <a:pPr defTabSz="457200" eaLnBrk="1" hangingPunct="1"/>
            <a:r>
              <a:rPr lang="en-US" sz="800" dirty="0" smtClean="0">
                <a:solidFill>
                  <a:prstClr val="black"/>
                </a:solidFill>
                <a:latin typeface="Arial" charset="0"/>
                <a:cs typeface="Arial" charset="0"/>
              </a:rPr>
              <a:t>CSM Roberto O. Marshall, </a:t>
            </a:r>
            <a:r>
              <a:rPr lang="en-US" sz="800" dirty="0" err="1" smtClean="0">
                <a:solidFill>
                  <a:prstClr val="black"/>
                </a:solidFill>
                <a:latin typeface="Arial" charset="0"/>
                <a:cs typeface="Arial" charset="0"/>
              </a:rPr>
              <a:t>GCSM</a:t>
            </a:r>
            <a:r>
              <a:rPr lang="en-US" sz="800" dirty="0" smtClean="0">
                <a:solidFill>
                  <a:prstClr val="black"/>
                </a:solidFill>
                <a:latin typeface="Arial" charset="0"/>
                <a:cs typeface="Arial" charset="0"/>
              </a:rPr>
              <a:t>, (831) 242-6600, roberto.o.marshallrosales.mil@mail.mil</a:t>
            </a:r>
            <a:endParaRPr lang="en-US" sz="800" dirty="0">
              <a:solidFill>
                <a:prstClr val="black"/>
              </a:solidFill>
              <a:latin typeface="Arial" charset="0"/>
              <a:cs typeface="Arial" charset="0"/>
            </a:endParaRPr>
          </a:p>
        </p:txBody>
      </p:sp>
      <p:sp>
        <p:nvSpPr>
          <p:cNvPr id="10" name="TextBox 9"/>
          <p:cNvSpPr txBox="1"/>
          <p:nvPr userDrawn="1"/>
        </p:nvSpPr>
        <p:spPr>
          <a:xfrm>
            <a:off x="3367455" y="6520901"/>
            <a:ext cx="2400300" cy="215444"/>
          </a:xfrm>
          <a:prstGeom prst="rect">
            <a:avLst/>
          </a:prstGeom>
          <a:noFill/>
        </p:spPr>
        <p:txBody>
          <a:bodyPr wrap="square" rtlCol="0">
            <a:spAutoFit/>
          </a:bodyPr>
          <a:lstStyle/>
          <a:p>
            <a:pPr algn="ctr" eaLnBrk="1" fontAlgn="auto" hangingPunct="1">
              <a:spcBef>
                <a:spcPts val="0"/>
              </a:spcBef>
              <a:spcAft>
                <a:spcPts val="0"/>
              </a:spcAft>
              <a:defRPr/>
            </a:pPr>
            <a:r>
              <a:rPr lang="en-US" sz="800" dirty="0" smtClean="0">
                <a:solidFill>
                  <a:prstClr val="black"/>
                </a:solidFill>
              </a:rPr>
              <a:t>UNCLASSIFIED</a:t>
            </a:r>
          </a:p>
        </p:txBody>
      </p:sp>
      <p:sp>
        <p:nvSpPr>
          <p:cNvPr id="11" name="TextBox 10"/>
          <p:cNvSpPr txBox="1"/>
          <p:nvPr userDrawn="1"/>
        </p:nvSpPr>
        <p:spPr>
          <a:xfrm>
            <a:off x="6743701" y="6644011"/>
            <a:ext cx="2400300" cy="215444"/>
          </a:xfrm>
          <a:prstGeom prst="rect">
            <a:avLst/>
          </a:prstGeom>
          <a:noFill/>
        </p:spPr>
        <p:txBody>
          <a:bodyPr wrap="square" rtlCol="0">
            <a:spAutoFit/>
          </a:bodyPr>
          <a:lstStyle/>
          <a:p>
            <a:pPr algn="r" eaLnBrk="1" fontAlgn="auto" hangingPunct="1">
              <a:spcBef>
                <a:spcPts val="0"/>
              </a:spcBef>
              <a:spcAft>
                <a:spcPts val="0"/>
              </a:spcAft>
            </a:pPr>
            <a:r>
              <a:rPr lang="en-US" sz="800" dirty="0" smtClean="0">
                <a:solidFill>
                  <a:prstClr val="black"/>
                </a:solidFill>
              </a:rPr>
              <a:t>30 January 2018</a:t>
            </a:r>
            <a:endParaRPr lang="en-US" sz="800" dirty="0">
              <a:solidFill>
                <a:prstClr val="black"/>
              </a:solidFill>
            </a:endParaRPr>
          </a:p>
        </p:txBody>
      </p:sp>
    </p:spTree>
    <p:extLst>
      <p:ext uri="{BB962C8B-B14F-4D97-AF65-F5344CB8AC3E}">
        <p14:creationId xmlns:p14="http://schemas.microsoft.com/office/powerpoint/2010/main" val="2670751947"/>
      </p:ext>
    </p:extLst>
  </p:cSld>
  <p:clrMap bg1="lt1" tx1="dk1" bg2="lt2" tx2="dk2" accent1="accent1" accent2="accent2" accent3="accent3" accent4="accent4" accent5="accent5" accent6="accent6" hlink="hlink" folHlink="folHlink"/>
  <p:sldLayoutIdLst>
    <p:sldLayoutId id="214750236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srcRect t="-1" b="11873"/>
          <a:stretch/>
        </p:blipFill>
        <p:spPr>
          <a:xfrm>
            <a:off x="0" y="5873086"/>
            <a:ext cx="9144000" cy="984914"/>
          </a:xfrm>
          <a:prstGeom prst="rect">
            <a:avLst/>
          </a:prstGeom>
        </p:spPr>
      </p:pic>
      <p:pic>
        <p:nvPicPr>
          <p:cNvPr id="15" name="Picture 14"/>
          <p:cNvPicPr>
            <a:picLocks noChangeAspect="1"/>
          </p:cNvPicPr>
          <p:nvPr userDrawn="1"/>
        </p:nvPicPr>
        <p:blipFill rotWithShape="1">
          <a:blip r:embed="rId5"/>
          <a:srcRect t="28484" b="-1"/>
          <a:stretch/>
        </p:blipFill>
        <p:spPr>
          <a:xfrm>
            <a:off x="0" y="2"/>
            <a:ext cx="9144000" cy="896685"/>
          </a:xfrm>
          <a:prstGeom prst="rect">
            <a:avLst/>
          </a:prstGeom>
        </p:spPr>
      </p:pic>
      <p:grpSp>
        <p:nvGrpSpPr>
          <p:cNvPr id="4" name="Group 3"/>
          <p:cNvGrpSpPr/>
          <p:nvPr userDrawn="1"/>
        </p:nvGrpSpPr>
        <p:grpSpPr>
          <a:xfrm>
            <a:off x="8081301" y="6080974"/>
            <a:ext cx="956178" cy="463336"/>
            <a:chOff x="8081301" y="6080974"/>
            <a:chExt cx="956178" cy="463336"/>
          </a:xfrm>
        </p:grpSpPr>
        <p:grpSp>
          <p:nvGrpSpPr>
            <p:cNvPr id="11" name="Group 10"/>
            <p:cNvGrpSpPr/>
            <p:nvPr userDrawn="1"/>
          </p:nvGrpSpPr>
          <p:grpSpPr>
            <a:xfrm>
              <a:off x="8511257" y="6080974"/>
              <a:ext cx="526222" cy="435185"/>
              <a:chOff x="8503764" y="6062881"/>
              <a:chExt cx="526222" cy="435185"/>
            </a:xfrm>
          </p:grpSpPr>
          <p:cxnSp>
            <p:nvCxnSpPr>
              <p:cNvPr id="13" name="Straight Connector 12"/>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IMCO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5280" y="6062881"/>
                <a:ext cx="444706" cy="414134"/>
              </a:xfrm>
              <a:prstGeom prst="rect">
                <a:avLst/>
              </a:prstGeom>
            </p:spPr>
          </p:pic>
        </p:grpSp>
        <p:pic>
          <p:nvPicPr>
            <p:cNvPr id="3" name="Picture 2"/>
            <p:cNvPicPr>
              <a:picLocks noChangeAspect="1"/>
            </p:cNvPicPr>
            <p:nvPr userDrawn="1"/>
          </p:nvPicPr>
          <p:blipFill>
            <a:blip r:embed="rId7"/>
            <a:stretch>
              <a:fillRect/>
            </a:stretch>
          </p:blipFill>
          <p:spPr>
            <a:xfrm>
              <a:off x="8081301" y="6080974"/>
              <a:ext cx="341406" cy="463336"/>
            </a:xfrm>
            <a:prstGeom prst="rect">
              <a:avLst/>
            </a:prstGeom>
          </p:spPr>
        </p:pic>
      </p:grpSp>
      <p:sp>
        <p:nvSpPr>
          <p:cNvPr id="24" name="TextBox 23"/>
          <p:cNvSpPr txBox="1"/>
          <p:nvPr userDrawn="1"/>
        </p:nvSpPr>
        <p:spPr>
          <a:xfrm>
            <a:off x="3367455" y="6520901"/>
            <a:ext cx="2400300" cy="338554"/>
          </a:xfrm>
          <a:prstGeom prst="rect">
            <a:avLst/>
          </a:prstGeom>
          <a:noFill/>
        </p:spPr>
        <p:txBody>
          <a:bodyPr wrap="square" rtlCol="0">
            <a:spAutoFit/>
          </a:bodyPr>
          <a:lstStyle/>
          <a:p>
            <a:pPr algn="ctr" eaLnBrk="1" fontAlgn="auto" hangingPunct="1">
              <a:spcBef>
                <a:spcPts val="0"/>
              </a:spcBef>
              <a:spcAft>
                <a:spcPts val="0"/>
              </a:spcAft>
              <a:defRPr/>
            </a:pPr>
            <a:r>
              <a:rPr lang="en-US" sz="800" dirty="0" smtClean="0">
                <a:solidFill>
                  <a:prstClr val="black"/>
                </a:solidFill>
              </a:rPr>
              <a:t>UNCLASSIFIED</a:t>
            </a:r>
          </a:p>
          <a:p>
            <a:pPr algn="ctr" eaLnBrk="1" fontAlgn="auto" hangingPunct="1">
              <a:spcBef>
                <a:spcPts val="0"/>
              </a:spcBef>
              <a:spcAft>
                <a:spcPts val="0"/>
              </a:spcAft>
              <a:defRPr/>
            </a:pPr>
            <a:fld id="{CF4C318D-DFA6-44A0-90B0-ABFCB78A54B4}" type="slidenum">
              <a:rPr lang="en-US" sz="800" smtClean="0">
                <a:solidFill>
                  <a:prstClr val="black"/>
                </a:solidFill>
              </a:rPr>
              <a:pPr algn="ctr" eaLnBrk="1" fontAlgn="auto" hangingPunct="1">
                <a:spcBef>
                  <a:spcPts val="0"/>
                </a:spcBef>
                <a:spcAft>
                  <a:spcPts val="0"/>
                </a:spcAft>
                <a:defRPr/>
              </a:pPr>
              <a:t>‹#›</a:t>
            </a:fld>
            <a:r>
              <a:rPr lang="en-US" sz="800" dirty="0" smtClean="0">
                <a:solidFill>
                  <a:prstClr val="black"/>
                </a:solidFill>
              </a:rPr>
              <a:t> </a:t>
            </a:r>
            <a:r>
              <a:rPr lang="en-US" sz="800" smtClean="0">
                <a:solidFill>
                  <a:prstClr val="black"/>
                </a:solidFill>
              </a:rPr>
              <a:t>of 10</a:t>
            </a:r>
            <a:endParaRPr lang="en-US" sz="800" dirty="0">
              <a:solidFill>
                <a:prstClr val="black"/>
              </a:solidFill>
            </a:endParaRPr>
          </a:p>
        </p:txBody>
      </p:sp>
      <p:sp>
        <p:nvSpPr>
          <p:cNvPr id="25" name="TextBox 24"/>
          <p:cNvSpPr txBox="1"/>
          <p:nvPr userDrawn="1"/>
        </p:nvSpPr>
        <p:spPr>
          <a:xfrm>
            <a:off x="6743701" y="6644011"/>
            <a:ext cx="2400300" cy="215444"/>
          </a:xfrm>
          <a:prstGeom prst="rect">
            <a:avLst/>
          </a:prstGeom>
          <a:noFill/>
        </p:spPr>
        <p:txBody>
          <a:bodyPr wrap="square" rtlCol="0">
            <a:spAutoFit/>
          </a:bodyPr>
          <a:lstStyle/>
          <a:p>
            <a:pPr algn="r" eaLnBrk="1" fontAlgn="auto" hangingPunct="1">
              <a:spcBef>
                <a:spcPts val="0"/>
              </a:spcBef>
              <a:spcAft>
                <a:spcPts val="0"/>
              </a:spcAft>
            </a:pPr>
            <a:r>
              <a:rPr lang="en-US" sz="800" dirty="0" smtClean="0">
                <a:solidFill>
                  <a:prstClr val="black"/>
                </a:solidFill>
              </a:rPr>
              <a:t>30 January 2018</a:t>
            </a:r>
            <a:endParaRPr lang="en-US" sz="800" dirty="0">
              <a:solidFill>
                <a:prstClr val="black"/>
              </a:solidFill>
            </a:endParaRPr>
          </a:p>
        </p:txBody>
      </p:sp>
      <p:sp>
        <p:nvSpPr>
          <p:cNvPr id="12" name="Rectangle 11"/>
          <p:cNvSpPr/>
          <p:nvPr userDrawn="1"/>
        </p:nvSpPr>
        <p:spPr>
          <a:xfrm>
            <a:off x="16" y="6517006"/>
            <a:ext cx="2932487" cy="338554"/>
          </a:xfrm>
          <a:prstGeom prst="rect">
            <a:avLst/>
          </a:prstGeom>
        </p:spPr>
        <p:txBody>
          <a:bodyPr wrap="square">
            <a:spAutoFit/>
          </a:bodyPr>
          <a:lstStyle/>
          <a:p>
            <a:pPr defTabSz="457200" eaLnBrk="1" hangingPunct="1"/>
            <a:r>
              <a:rPr lang="en-US" sz="800" dirty="0" smtClean="0">
                <a:solidFill>
                  <a:prstClr val="black"/>
                </a:solidFill>
                <a:latin typeface="Arial" charset="0"/>
                <a:cs typeface="Arial" charset="0"/>
              </a:rPr>
              <a:t>CSM Roberto O. Marshall, </a:t>
            </a:r>
            <a:r>
              <a:rPr lang="en-US" sz="800" dirty="0" err="1" smtClean="0">
                <a:solidFill>
                  <a:prstClr val="black"/>
                </a:solidFill>
                <a:latin typeface="Arial" charset="0"/>
                <a:cs typeface="Arial" charset="0"/>
              </a:rPr>
              <a:t>GCSM</a:t>
            </a:r>
            <a:r>
              <a:rPr lang="en-US" sz="800" dirty="0" smtClean="0">
                <a:solidFill>
                  <a:prstClr val="black"/>
                </a:solidFill>
                <a:latin typeface="Arial" charset="0"/>
                <a:cs typeface="Arial" charset="0"/>
              </a:rPr>
              <a:t>, (831) 242-6600, roberto.o.marshallrosales.mil@mail.mil</a:t>
            </a:r>
            <a:endParaRPr lang="en-US" sz="800" dirty="0">
              <a:solidFill>
                <a:prstClr val="black"/>
              </a:solidFill>
              <a:latin typeface="Arial" charset="0"/>
              <a:cs typeface="Arial" charset="0"/>
            </a:endParaRPr>
          </a:p>
        </p:txBody>
      </p:sp>
    </p:spTree>
    <p:extLst>
      <p:ext uri="{BB962C8B-B14F-4D97-AF65-F5344CB8AC3E}">
        <p14:creationId xmlns:p14="http://schemas.microsoft.com/office/powerpoint/2010/main" val="1310085974"/>
      </p:ext>
    </p:extLst>
  </p:cSld>
  <p:clrMap bg1="lt1" tx1="dk1" bg2="lt2" tx2="dk2" accent1="accent1" accent2="accent2" accent3="accent3" accent4="accent4" accent5="accent5" accent6="accent6" hlink="hlink" folHlink="folHlink"/>
  <p:sldLayoutIdLst>
    <p:sldLayoutId id="2147502369" r:id="rId1"/>
    <p:sldLayoutId id="214750237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3"/>
          <a:srcRect t="44063" b="11873"/>
          <a:stretch/>
        </p:blipFill>
        <p:spPr>
          <a:xfrm flipV="1">
            <a:off x="0" y="6365575"/>
            <a:ext cx="9144000" cy="492457"/>
          </a:xfrm>
          <a:prstGeom prst="rect">
            <a:avLst/>
          </a:prstGeom>
        </p:spPr>
      </p:pic>
      <p:pic>
        <p:nvPicPr>
          <p:cNvPr id="23" name="Picture 22"/>
          <p:cNvPicPr>
            <a:picLocks noChangeAspect="1"/>
          </p:cNvPicPr>
          <p:nvPr userDrawn="1"/>
        </p:nvPicPr>
        <p:blipFill rotWithShape="1">
          <a:blip r:embed="rId3"/>
          <a:srcRect t="-1" b="11873"/>
          <a:stretch/>
        </p:blipFill>
        <p:spPr>
          <a:xfrm flipH="1" flipV="1">
            <a:off x="-8791" y="0"/>
            <a:ext cx="9152792" cy="984914"/>
          </a:xfrm>
          <a:prstGeom prst="rect">
            <a:avLst/>
          </a:prstGeom>
        </p:spPr>
      </p:pic>
      <p:sp>
        <p:nvSpPr>
          <p:cNvPr id="30" name="Subtitle 2"/>
          <p:cNvSpPr txBox="1">
            <a:spLocks/>
          </p:cNvSpPr>
          <p:nvPr userDrawn="1"/>
        </p:nvSpPr>
        <p:spPr>
          <a:xfrm>
            <a:off x="-8791" y="4987321"/>
            <a:ext cx="9152792" cy="141114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sz="1600" dirty="0" smtClean="0">
                <a:solidFill>
                  <a:srgbClr val="A5A5A5">
                    <a:lumMod val="75000"/>
                  </a:srgbClr>
                </a:solidFill>
              </a:rPr>
              <a:t>Installation Management Command integrates and delivers</a:t>
            </a:r>
          </a:p>
          <a:p>
            <a:pPr fontAlgn="auto">
              <a:spcAft>
                <a:spcPts val="0"/>
              </a:spcAft>
              <a:defRPr/>
            </a:pPr>
            <a:r>
              <a:rPr lang="en-US" sz="1600" dirty="0" smtClean="0">
                <a:solidFill>
                  <a:srgbClr val="A5A5A5">
                    <a:lumMod val="75000"/>
                  </a:srgbClr>
                </a:solidFill>
              </a:rPr>
              <a:t>base support to enable readiness for a globally-responsive Army</a:t>
            </a:r>
          </a:p>
          <a:p>
            <a:pPr fontAlgn="auto">
              <a:spcAft>
                <a:spcPts val="0"/>
              </a:spcAft>
              <a:defRPr/>
            </a:pPr>
            <a:endParaRPr lang="en-US" sz="1600" dirty="0" smtClean="0">
              <a:solidFill>
                <a:sysClr val="windowText" lastClr="000000">
                  <a:tint val="75000"/>
                </a:sysClr>
              </a:solidFill>
            </a:endParaRPr>
          </a:p>
          <a:p>
            <a:pPr fontAlgn="auto">
              <a:spcBef>
                <a:spcPts val="0"/>
              </a:spcBef>
              <a:spcAft>
                <a:spcPts val="0"/>
              </a:spcAft>
              <a:defRPr/>
            </a:pPr>
            <a:r>
              <a:rPr lang="en-US" sz="1800" b="1" dirty="0" smtClean="0">
                <a:solidFill>
                  <a:prstClr val="black"/>
                </a:solidFill>
              </a:rPr>
              <a:t>We are the Army’s Home  </a:t>
            </a:r>
            <a:endParaRPr lang="en-US" sz="1800" i="1" dirty="0" smtClean="0">
              <a:solidFill>
                <a:prstClr val="black"/>
              </a:solidFill>
            </a:endParaRPr>
          </a:p>
          <a:p>
            <a:pPr fontAlgn="auto">
              <a:spcBef>
                <a:spcPts val="0"/>
              </a:spcBef>
              <a:spcAft>
                <a:spcPts val="0"/>
              </a:spcAft>
              <a:defRPr/>
            </a:pPr>
            <a:r>
              <a:rPr lang="en-US" sz="1050" dirty="0" smtClean="0">
                <a:solidFill>
                  <a:srgbClr val="A5A5A5">
                    <a:lumMod val="75000"/>
                  </a:srgbClr>
                </a:solidFill>
              </a:rPr>
              <a:t>Serving the Rugged Professional </a:t>
            </a:r>
          </a:p>
          <a:p>
            <a:pPr fontAlgn="auto">
              <a:spcAft>
                <a:spcPts val="0"/>
              </a:spcAft>
              <a:defRPr/>
            </a:pPr>
            <a:endParaRPr lang="en-US" sz="1600" dirty="0">
              <a:solidFill>
                <a:sysClr val="windowText" lastClr="000000">
                  <a:tint val="75000"/>
                </a:sysClr>
              </a:solidFill>
            </a:endParaRPr>
          </a:p>
        </p:txBody>
      </p:sp>
      <p:pic>
        <p:nvPicPr>
          <p:cNvPr id="3" name="Picture 2"/>
          <p:cNvPicPr>
            <a:picLocks noChangeAspect="1"/>
          </p:cNvPicPr>
          <p:nvPr userDrawn="1"/>
        </p:nvPicPr>
        <p:blipFill>
          <a:blip r:embed="rId4"/>
          <a:stretch>
            <a:fillRect/>
          </a:stretch>
        </p:blipFill>
        <p:spPr>
          <a:xfrm>
            <a:off x="161518" y="355317"/>
            <a:ext cx="957155" cy="463336"/>
          </a:xfrm>
          <a:prstGeom prst="rect">
            <a:avLst/>
          </a:prstGeom>
        </p:spPr>
      </p:pic>
      <p:sp>
        <p:nvSpPr>
          <p:cNvPr id="9" name="Rectangle 8"/>
          <p:cNvSpPr/>
          <p:nvPr userDrawn="1"/>
        </p:nvSpPr>
        <p:spPr>
          <a:xfrm>
            <a:off x="16" y="6517006"/>
            <a:ext cx="2932487" cy="338554"/>
          </a:xfrm>
          <a:prstGeom prst="rect">
            <a:avLst/>
          </a:prstGeom>
        </p:spPr>
        <p:txBody>
          <a:bodyPr wrap="square">
            <a:spAutoFit/>
          </a:bodyPr>
          <a:lstStyle/>
          <a:p>
            <a:pPr defTabSz="457200" eaLnBrk="1" hangingPunct="1"/>
            <a:r>
              <a:rPr lang="en-US" sz="800" dirty="0" smtClean="0">
                <a:solidFill>
                  <a:prstClr val="black"/>
                </a:solidFill>
                <a:latin typeface="Arial" charset="0"/>
                <a:cs typeface="Arial" charset="0"/>
              </a:rPr>
              <a:t>CSM Roberto O. Marshall, </a:t>
            </a:r>
            <a:r>
              <a:rPr lang="en-US" sz="800" dirty="0" err="1" smtClean="0">
                <a:solidFill>
                  <a:prstClr val="black"/>
                </a:solidFill>
                <a:latin typeface="Arial" charset="0"/>
                <a:cs typeface="Arial" charset="0"/>
              </a:rPr>
              <a:t>GCSM</a:t>
            </a:r>
            <a:r>
              <a:rPr lang="en-US" sz="800" dirty="0" smtClean="0">
                <a:solidFill>
                  <a:prstClr val="black"/>
                </a:solidFill>
                <a:latin typeface="Arial" charset="0"/>
                <a:cs typeface="Arial" charset="0"/>
              </a:rPr>
              <a:t>, (831) 242-6600, roberto.o.marshallrosales.mil@mail.mil</a:t>
            </a:r>
            <a:endParaRPr lang="en-US" sz="800" dirty="0">
              <a:solidFill>
                <a:prstClr val="black"/>
              </a:solidFill>
              <a:latin typeface="Arial" charset="0"/>
              <a:cs typeface="Arial" charset="0"/>
            </a:endParaRPr>
          </a:p>
        </p:txBody>
      </p:sp>
      <p:sp>
        <p:nvSpPr>
          <p:cNvPr id="10" name="TextBox 9"/>
          <p:cNvSpPr txBox="1"/>
          <p:nvPr userDrawn="1"/>
        </p:nvSpPr>
        <p:spPr>
          <a:xfrm>
            <a:off x="3367455" y="6520901"/>
            <a:ext cx="2400300" cy="215444"/>
          </a:xfrm>
          <a:prstGeom prst="rect">
            <a:avLst/>
          </a:prstGeom>
          <a:noFill/>
        </p:spPr>
        <p:txBody>
          <a:bodyPr wrap="square" rtlCol="0">
            <a:spAutoFit/>
          </a:bodyPr>
          <a:lstStyle/>
          <a:p>
            <a:pPr algn="ctr" eaLnBrk="1" fontAlgn="auto" hangingPunct="1">
              <a:spcBef>
                <a:spcPts val="0"/>
              </a:spcBef>
              <a:spcAft>
                <a:spcPts val="0"/>
              </a:spcAft>
              <a:defRPr/>
            </a:pPr>
            <a:r>
              <a:rPr lang="en-US" sz="800" dirty="0" smtClean="0">
                <a:solidFill>
                  <a:prstClr val="black"/>
                </a:solidFill>
              </a:rPr>
              <a:t>UNCLASSIFIED</a:t>
            </a:r>
          </a:p>
        </p:txBody>
      </p:sp>
      <p:sp>
        <p:nvSpPr>
          <p:cNvPr id="11" name="TextBox 10"/>
          <p:cNvSpPr txBox="1"/>
          <p:nvPr userDrawn="1"/>
        </p:nvSpPr>
        <p:spPr>
          <a:xfrm>
            <a:off x="6743701" y="6644011"/>
            <a:ext cx="2400300" cy="215444"/>
          </a:xfrm>
          <a:prstGeom prst="rect">
            <a:avLst/>
          </a:prstGeom>
          <a:noFill/>
        </p:spPr>
        <p:txBody>
          <a:bodyPr wrap="square" rtlCol="0">
            <a:spAutoFit/>
          </a:bodyPr>
          <a:lstStyle/>
          <a:p>
            <a:pPr algn="r" eaLnBrk="1" fontAlgn="auto" hangingPunct="1">
              <a:spcBef>
                <a:spcPts val="0"/>
              </a:spcBef>
              <a:spcAft>
                <a:spcPts val="0"/>
              </a:spcAft>
            </a:pPr>
            <a:r>
              <a:rPr lang="en-US" sz="800" dirty="0" smtClean="0">
                <a:solidFill>
                  <a:prstClr val="black"/>
                </a:solidFill>
              </a:rPr>
              <a:t>30 January 2018</a:t>
            </a:r>
            <a:endParaRPr lang="en-US" sz="800" dirty="0">
              <a:solidFill>
                <a:prstClr val="black"/>
              </a:solidFill>
            </a:endParaRPr>
          </a:p>
        </p:txBody>
      </p:sp>
    </p:spTree>
    <p:extLst>
      <p:ext uri="{BB962C8B-B14F-4D97-AF65-F5344CB8AC3E}">
        <p14:creationId xmlns:p14="http://schemas.microsoft.com/office/powerpoint/2010/main" val="3872746729"/>
      </p:ext>
    </p:extLst>
  </p:cSld>
  <p:clrMap bg1="lt1" tx1="dk1" bg2="lt2" tx2="dk2" accent1="accent1" accent2="accent2" accent3="accent3" accent4="accent4" accent5="accent5" accent6="accent6" hlink="hlink" folHlink="folHlink"/>
  <p:sldLayoutIdLst>
    <p:sldLayoutId id="214750237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srcRect t="-1" b="11873"/>
          <a:stretch/>
        </p:blipFill>
        <p:spPr>
          <a:xfrm>
            <a:off x="0" y="5873086"/>
            <a:ext cx="9144000" cy="984914"/>
          </a:xfrm>
          <a:prstGeom prst="rect">
            <a:avLst/>
          </a:prstGeom>
        </p:spPr>
      </p:pic>
      <p:pic>
        <p:nvPicPr>
          <p:cNvPr id="15" name="Picture 14"/>
          <p:cNvPicPr>
            <a:picLocks noChangeAspect="1"/>
          </p:cNvPicPr>
          <p:nvPr userDrawn="1"/>
        </p:nvPicPr>
        <p:blipFill rotWithShape="1">
          <a:blip r:embed="rId5"/>
          <a:srcRect t="28484" b="-1"/>
          <a:stretch/>
        </p:blipFill>
        <p:spPr>
          <a:xfrm>
            <a:off x="0" y="2"/>
            <a:ext cx="9144000" cy="896685"/>
          </a:xfrm>
          <a:prstGeom prst="rect">
            <a:avLst/>
          </a:prstGeom>
        </p:spPr>
      </p:pic>
      <p:grpSp>
        <p:nvGrpSpPr>
          <p:cNvPr id="4" name="Group 3"/>
          <p:cNvGrpSpPr/>
          <p:nvPr userDrawn="1"/>
        </p:nvGrpSpPr>
        <p:grpSpPr>
          <a:xfrm>
            <a:off x="8081301" y="6080974"/>
            <a:ext cx="956178" cy="463336"/>
            <a:chOff x="8081301" y="6080974"/>
            <a:chExt cx="956178" cy="463336"/>
          </a:xfrm>
        </p:grpSpPr>
        <p:grpSp>
          <p:nvGrpSpPr>
            <p:cNvPr id="11" name="Group 10"/>
            <p:cNvGrpSpPr/>
            <p:nvPr userDrawn="1"/>
          </p:nvGrpSpPr>
          <p:grpSpPr>
            <a:xfrm>
              <a:off x="8511257" y="6080974"/>
              <a:ext cx="526222" cy="435185"/>
              <a:chOff x="8503764" y="6062881"/>
              <a:chExt cx="526222" cy="435185"/>
            </a:xfrm>
          </p:grpSpPr>
          <p:cxnSp>
            <p:nvCxnSpPr>
              <p:cNvPr id="13" name="Straight Connector 12"/>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IMCO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5280" y="6062881"/>
                <a:ext cx="444706" cy="414134"/>
              </a:xfrm>
              <a:prstGeom prst="rect">
                <a:avLst/>
              </a:prstGeom>
            </p:spPr>
          </p:pic>
        </p:grpSp>
        <p:pic>
          <p:nvPicPr>
            <p:cNvPr id="3" name="Picture 2"/>
            <p:cNvPicPr>
              <a:picLocks noChangeAspect="1"/>
            </p:cNvPicPr>
            <p:nvPr userDrawn="1"/>
          </p:nvPicPr>
          <p:blipFill>
            <a:blip r:embed="rId7"/>
            <a:stretch>
              <a:fillRect/>
            </a:stretch>
          </p:blipFill>
          <p:spPr>
            <a:xfrm>
              <a:off x="8081301" y="6080974"/>
              <a:ext cx="341406" cy="463336"/>
            </a:xfrm>
            <a:prstGeom prst="rect">
              <a:avLst/>
            </a:prstGeom>
          </p:spPr>
        </p:pic>
      </p:grpSp>
      <p:sp>
        <p:nvSpPr>
          <p:cNvPr id="24" name="TextBox 23"/>
          <p:cNvSpPr txBox="1"/>
          <p:nvPr userDrawn="1"/>
        </p:nvSpPr>
        <p:spPr>
          <a:xfrm>
            <a:off x="3367455" y="6520901"/>
            <a:ext cx="2400300" cy="338554"/>
          </a:xfrm>
          <a:prstGeom prst="rect">
            <a:avLst/>
          </a:prstGeom>
          <a:noFill/>
        </p:spPr>
        <p:txBody>
          <a:bodyPr wrap="square" rtlCol="0">
            <a:spAutoFit/>
          </a:bodyPr>
          <a:lstStyle/>
          <a:p>
            <a:pPr algn="ctr" eaLnBrk="1" fontAlgn="auto" hangingPunct="1">
              <a:spcBef>
                <a:spcPts val="0"/>
              </a:spcBef>
              <a:spcAft>
                <a:spcPts val="0"/>
              </a:spcAft>
              <a:defRPr/>
            </a:pPr>
            <a:r>
              <a:rPr lang="en-US" sz="800" dirty="0" smtClean="0">
                <a:solidFill>
                  <a:prstClr val="black"/>
                </a:solidFill>
              </a:rPr>
              <a:t>UNCLASSIFIED</a:t>
            </a:r>
          </a:p>
          <a:p>
            <a:pPr algn="ctr" eaLnBrk="1" fontAlgn="auto" hangingPunct="1">
              <a:spcBef>
                <a:spcPts val="0"/>
              </a:spcBef>
              <a:spcAft>
                <a:spcPts val="0"/>
              </a:spcAft>
              <a:defRPr/>
            </a:pPr>
            <a:fld id="{CF4C318D-DFA6-44A0-90B0-ABFCB78A54B4}" type="slidenum">
              <a:rPr lang="en-US" sz="800" smtClean="0">
                <a:solidFill>
                  <a:prstClr val="black"/>
                </a:solidFill>
              </a:rPr>
              <a:pPr algn="ctr" eaLnBrk="1" fontAlgn="auto" hangingPunct="1">
                <a:spcBef>
                  <a:spcPts val="0"/>
                </a:spcBef>
                <a:spcAft>
                  <a:spcPts val="0"/>
                </a:spcAft>
                <a:defRPr/>
              </a:pPr>
              <a:t>‹#›</a:t>
            </a:fld>
            <a:r>
              <a:rPr lang="en-US" sz="800" dirty="0" smtClean="0">
                <a:solidFill>
                  <a:prstClr val="black"/>
                </a:solidFill>
              </a:rPr>
              <a:t> </a:t>
            </a:r>
            <a:r>
              <a:rPr lang="en-US" sz="800" smtClean="0">
                <a:solidFill>
                  <a:prstClr val="black"/>
                </a:solidFill>
              </a:rPr>
              <a:t>of 10</a:t>
            </a:r>
            <a:endParaRPr lang="en-US" sz="800" dirty="0">
              <a:solidFill>
                <a:prstClr val="black"/>
              </a:solidFill>
            </a:endParaRPr>
          </a:p>
        </p:txBody>
      </p:sp>
      <p:sp>
        <p:nvSpPr>
          <p:cNvPr id="25" name="TextBox 24"/>
          <p:cNvSpPr txBox="1"/>
          <p:nvPr userDrawn="1"/>
        </p:nvSpPr>
        <p:spPr>
          <a:xfrm>
            <a:off x="6743701" y="6644011"/>
            <a:ext cx="2400300" cy="215444"/>
          </a:xfrm>
          <a:prstGeom prst="rect">
            <a:avLst/>
          </a:prstGeom>
          <a:noFill/>
        </p:spPr>
        <p:txBody>
          <a:bodyPr wrap="square" rtlCol="0">
            <a:spAutoFit/>
          </a:bodyPr>
          <a:lstStyle/>
          <a:p>
            <a:pPr algn="r" eaLnBrk="1" fontAlgn="auto" hangingPunct="1">
              <a:spcBef>
                <a:spcPts val="0"/>
              </a:spcBef>
              <a:spcAft>
                <a:spcPts val="0"/>
              </a:spcAft>
            </a:pPr>
            <a:r>
              <a:rPr lang="en-US" sz="800" dirty="0" smtClean="0">
                <a:solidFill>
                  <a:prstClr val="black"/>
                </a:solidFill>
              </a:rPr>
              <a:t>30 January 2018</a:t>
            </a:r>
            <a:endParaRPr lang="en-US" sz="800" dirty="0">
              <a:solidFill>
                <a:prstClr val="black"/>
              </a:solidFill>
            </a:endParaRPr>
          </a:p>
        </p:txBody>
      </p:sp>
      <p:sp>
        <p:nvSpPr>
          <p:cNvPr id="12" name="Rectangle 11"/>
          <p:cNvSpPr/>
          <p:nvPr userDrawn="1"/>
        </p:nvSpPr>
        <p:spPr>
          <a:xfrm>
            <a:off x="16" y="6517006"/>
            <a:ext cx="2932487" cy="338554"/>
          </a:xfrm>
          <a:prstGeom prst="rect">
            <a:avLst/>
          </a:prstGeom>
        </p:spPr>
        <p:txBody>
          <a:bodyPr wrap="square">
            <a:spAutoFit/>
          </a:bodyPr>
          <a:lstStyle/>
          <a:p>
            <a:pPr defTabSz="457200" eaLnBrk="1" hangingPunct="1"/>
            <a:r>
              <a:rPr lang="en-US" sz="800" dirty="0" smtClean="0">
                <a:solidFill>
                  <a:prstClr val="black"/>
                </a:solidFill>
                <a:latin typeface="Arial" charset="0"/>
                <a:cs typeface="Arial" charset="0"/>
              </a:rPr>
              <a:t>CSM Roberto O. Marshall, </a:t>
            </a:r>
            <a:r>
              <a:rPr lang="en-US" sz="800" dirty="0" err="1" smtClean="0">
                <a:solidFill>
                  <a:prstClr val="black"/>
                </a:solidFill>
                <a:latin typeface="Arial" charset="0"/>
                <a:cs typeface="Arial" charset="0"/>
              </a:rPr>
              <a:t>GCSM</a:t>
            </a:r>
            <a:r>
              <a:rPr lang="en-US" sz="800" dirty="0" smtClean="0">
                <a:solidFill>
                  <a:prstClr val="black"/>
                </a:solidFill>
                <a:latin typeface="Arial" charset="0"/>
                <a:cs typeface="Arial" charset="0"/>
              </a:rPr>
              <a:t>, (831) 242-6600, roberto.o.marshallrosales.mil@mail.mil</a:t>
            </a:r>
            <a:endParaRPr lang="en-US" sz="800" dirty="0">
              <a:solidFill>
                <a:prstClr val="black"/>
              </a:solidFill>
              <a:latin typeface="Arial" charset="0"/>
              <a:cs typeface="Arial" charset="0"/>
            </a:endParaRPr>
          </a:p>
        </p:txBody>
      </p:sp>
    </p:spTree>
    <p:extLst>
      <p:ext uri="{BB962C8B-B14F-4D97-AF65-F5344CB8AC3E}">
        <p14:creationId xmlns:p14="http://schemas.microsoft.com/office/powerpoint/2010/main" val="2771699605"/>
      </p:ext>
    </p:extLst>
  </p:cSld>
  <p:clrMap bg1="lt1" tx1="dk1" bg2="lt2" tx2="dk2" accent1="accent1" accent2="accent2" accent3="accent3" accent4="accent4" accent5="accent5" accent6="accent6" hlink="hlink" folHlink="folHlink"/>
  <p:sldLayoutIdLst>
    <p:sldLayoutId id="2147502374" r:id="rId1"/>
    <p:sldLayoutId id="21475023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1371600" y="76200"/>
            <a:ext cx="6400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83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defRPr/>
            </a:pPr>
            <a:endParaRPr lang="en-US">
              <a:solidFill>
                <a:srgbClr val="000000"/>
              </a:solidFill>
              <a:cs typeface="+mn-cs"/>
            </a:endParaRPr>
          </a:p>
        </p:txBody>
      </p:sp>
      <p:sp>
        <p:nvSpPr>
          <p:cNvPr id="7383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defRPr/>
            </a:pPr>
            <a:endParaRPr lang="en-US">
              <a:solidFill>
                <a:srgbClr val="000000"/>
              </a:solidFill>
              <a:cs typeface="+mn-cs"/>
            </a:endParaRPr>
          </a:p>
        </p:txBody>
      </p:sp>
      <p:sp>
        <p:nvSpPr>
          <p:cNvPr id="7383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defRPr/>
            </a:pPr>
            <a:fld id="{F66975BC-4D53-404B-A108-B6AC6E937FA4}" type="slidenum">
              <a:rPr lang="en-US">
                <a:solidFill>
                  <a:srgbClr val="000000"/>
                </a:solidFill>
                <a:cs typeface="+mn-cs"/>
              </a:rPr>
              <a:pPr eaLnBrk="1" hangingPunct="1">
                <a:defRPr/>
              </a:pPr>
              <a:t>‹#›</a:t>
            </a:fld>
            <a:endParaRPr lang="en-US">
              <a:solidFill>
                <a:srgbClr val="000000"/>
              </a:solidFill>
              <a:cs typeface="+mn-cs"/>
            </a:endParaRPr>
          </a:p>
        </p:txBody>
      </p:sp>
      <p:pic>
        <p:nvPicPr>
          <p:cNvPr id="10247" name="Picture 7" descr="IMC DC 109X104"/>
          <p:cNvPicPr>
            <a:picLocks noChangeAspect="1" noChangeArrowheads="1"/>
          </p:cNvPicPr>
          <p:nvPr/>
        </p:nvPicPr>
        <p:blipFill>
          <a:blip r:embed="rId13" cstate="print"/>
          <a:srcRect/>
          <a:stretch>
            <a:fillRect/>
          </a:stretch>
        </p:blipFill>
        <p:spPr bwMode="auto">
          <a:xfrm>
            <a:off x="180977" y="152400"/>
            <a:ext cx="1038225" cy="990600"/>
          </a:xfrm>
          <a:prstGeom prst="rect">
            <a:avLst/>
          </a:prstGeom>
          <a:noFill/>
          <a:ln w="9525">
            <a:noFill/>
            <a:miter lim="800000"/>
            <a:headEnd/>
            <a:tailEnd/>
          </a:ln>
        </p:spPr>
      </p:pic>
      <p:grpSp>
        <p:nvGrpSpPr>
          <p:cNvPr id="2" name="Group 8"/>
          <p:cNvGrpSpPr>
            <a:grpSpLocks/>
          </p:cNvGrpSpPr>
          <p:nvPr/>
        </p:nvGrpSpPr>
        <p:grpSpPr bwMode="auto">
          <a:xfrm>
            <a:off x="1371600" y="1295432"/>
            <a:ext cx="6400800" cy="168275"/>
            <a:chOff x="864" y="0"/>
            <a:chExt cx="4032" cy="106"/>
          </a:xfrm>
        </p:grpSpPr>
        <p:sp>
          <p:nvSpPr>
            <p:cNvPr id="738313" name="Rectangle 9"/>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a:effectLst/>
          </p:spPr>
          <p:txBody>
            <a:bodyPr wrap="none" anchor="ctr"/>
            <a:lstStyle/>
            <a:p>
              <a:pPr eaLnBrk="1" hangingPunct="1">
                <a:defRPr/>
              </a:pPr>
              <a:endParaRPr lang="en-US" sz="2400">
                <a:solidFill>
                  <a:srgbClr val="FFFFFF"/>
                </a:solidFill>
                <a:latin typeface="Arial Black" pitchFamily="34" charset="0"/>
                <a:cs typeface="+mn-cs"/>
              </a:endParaRPr>
            </a:p>
          </p:txBody>
        </p:sp>
        <p:sp>
          <p:nvSpPr>
            <p:cNvPr id="738314" name="Rectangle 10"/>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a:effectLst/>
          </p:spPr>
          <p:txBody>
            <a:bodyPr wrap="none" anchor="ctr"/>
            <a:lstStyle/>
            <a:p>
              <a:pPr eaLnBrk="1" hangingPunct="1">
                <a:defRPr/>
              </a:pPr>
              <a:endParaRPr lang="en-US" sz="2400">
                <a:solidFill>
                  <a:srgbClr val="FFFFFF"/>
                </a:solidFill>
                <a:latin typeface="Arial Black" pitchFamily="34" charset="0"/>
                <a:cs typeface="+mn-cs"/>
              </a:endParaRPr>
            </a:p>
          </p:txBody>
        </p:sp>
      </p:grpSp>
      <p:pic>
        <p:nvPicPr>
          <p:cNvPr id="10249" name="Picture 11" descr="SholderSleeve-Khaki-2"/>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7924800" y="228600"/>
            <a:ext cx="914400" cy="914400"/>
          </a:xfrm>
          <a:prstGeom prst="rect">
            <a:avLst/>
          </a:prstGeom>
          <a:noFill/>
          <a:ln w="9525">
            <a:noFill/>
            <a:miter lim="800000"/>
            <a:headEnd/>
            <a:tailEnd/>
          </a:ln>
        </p:spPr>
      </p:pic>
    </p:spTree>
    <p:extLst>
      <p:ext uri="{BB962C8B-B14F-4D97-AF65-F5344CB8AC3E}">
        <p14:creationId xmlns:p14="http://schemas.microsoft.com/office/powerpoint/2010/main" val="3285099865"/>
      </p:ext>
    </p:extLst>
  </p:cSld>
  <p:clrMap bg1="lt1" tx1="dk1" bg2="lt2" tx2="dk2" accent1="accent1" accent2="accent2" accent3="accent3" accent4="accent4" accent5="accent5" accent6="accent6" hlink="hlink" folHlink="folHlink"/>
  <p:sldLayoutIdLst>
    <p:sldLayoutId id="2147502377" r:id="rId1"/>
    <p:sldLayoutId id="2147502378" r:id="rId2"/>
    <p:sldLayoutId id="2147502379" r:id="rId3"/>
    <p:sldLayoutId id="2147502380" r:id="rId4"/>
    <p:sldLayoutId id="2147502381" r:id="rId5"/>
    <p:sldLayoutId id="2147502382" r:id="rId6"/>
    <p:sldLayoutId id="2147502383" r:id="rId7"/>
    <p:sldLayoutId id="2147502384" r:id="rId8"/>
    <p:sldLayoutId id="2147502385" r:id="rId9"/>
    <p:sldLayoutId id="2147502386" r:id="rId10"/>
    <p:sldLayoutId id="21475023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3"/>
          <a:srcRect t="44063" b="11873"/>
          <a:stretch/>
        </p:blipFill>
        <p:spPr>
          <a:xfrm flipV="1">
            <a:off x="0" y="6365575"/>
            <a:ext cx="9144000" cy="492457"/>
          </a:xfrm>
          <a:prstGeom prst="rect">
            <a:avLst/>
          </a:prstGeom>
        </p:spPr>
      </p:pic>
      <p:pic>
        <p:nvPicPr>
          <p:cNvPr id="23" name="Picture 22"/>
          <p:cNvPicPr>
            <a:picLocks noChangeAspect="1"/>
          </p:cNvPicPr>
          <p:nvPr userDrawn="1"/>
        </p:nvPicPr>
        <p:blipFill rotWithShape="1">
          <a:blip r:embed="rId3"/>
          <a:srcRect t="-1" b="11873"/>
          <a:stretch/>
        </p:blipFill>
        <p:spPr>
          <a:xfrm flipH="1" flipV="1">
            <a:off x="-8791" y="0"/>
            <a:ext cx="9152792" cy="984914"/>
          </a:xfrm>
          <a:prstGeom prst="rect">
            <a:avLst/>
          </a:prstGeom>
        </p:spPr>
      </p:pic>
      <p:sp>
        <p:nvSpPr>
          <p:cNvPr id="30" name="Subtitle 2"/>
          <p:cNvSpPr txBox="1">
            <a:spLocks/>
          </p:cNvSpPr>
          <p:nvPr userDrawn="1"/>
        </p:nvSpPr>
        <p:spPr>
          <a:xfrm>
            <a:off x="-8791" y="4987321"/>
            <a:ext cx="9152792" cy="141114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sz="1600" dirty="0" smtClean="0">
                <a:solidFill>
                  <a:srgbClr val="A5A5A5">
                    <a:lumMod val="75000"/>
                  </a:srgbClr>
                </a:solidFill>
              </a:rPr>
              <a:t>Installation Management Command integrates and delivers</a:t>
            </a:r>
          </a:p>
          <a:p>
            <a:pPr fontAlgn="auto">
              <a:spcAft>
                <a:spcPts val="0"/>
              </a:spcAft>
              <a:defRPr/>
            </a:pPr>
            <a:r>
              <a:rPr lang="en-US" sz="1600" dirty="0" smtClean="0">
                <a:solidFill>
                  <a:srgbClr val="A5A5A5">
                    <a:lumMod val="75000"/>
                  </a:srgbClr>
                </a:solidFill>
              </a:rPr>
              <a:t>base support to enable readiness for a globally-responsive Army</a:t>
            </a:r>
          </a:p>
          <a:p>
            <a:pPr fontAlgn="auto">
              <a:spcAft>
                <a:spcPts val="0"/>
              </a:spcAft>
              <a:defRPr/>
            </a:pPr>
            <a:endParaRPr lang="en-US" sz="1600" dirty="0" smtClean="0">
              <a:solidFill>
                <a:sysClr val="windowText" lastClr="000000">
                  <a:tint val="75000"/>
                </a:sysClr>
              </a:solidFill>
            </a:endParaRPr>
          </a:p>
          <a:p>
            <a:pPr fontAlgn="auto">
              <a:spcBef>
                <a:spcPts val="0"/>
              </a:spcBef>
              <a:spcAft>
                <a:spcPts val="0"/>
              </a:spcAft>
              <a:defRPr/>
            </a:pPr>
            <a:r>
              <a:rPr lang="en-US" sz="1800" b="1" dirty="0" smtClean="0">
                <a:solidFill>
                  <a:prstClr val="black"/>
                </a:solidFill>
              </a:rPr>
              <a:t>We are the Army’s Home  </a:t>
            </a:r>
            <a:endParaRPr lang="en-US" sz="1800" i="1" dirty="0" smtClean="0">
              <a:solidFill>
                <a:prstClr val="black"/>
              </a:solidFill>
            </a:endParaRPr>
          </a:p>
          <a:p>
            <a:pPr fontAlgn="auto">
              <a:spcBef>
                <a:spcPts val="0"/>
              </a:spcBef>
              <a:spcAft>
                <a:spcPts val="0"/>
              </a:spcAft>
              <a:defRPr/>
            </a:pPr>
            <a:r>
              <a:rPr lang="en-US" sz="1050" dirty="0" smtClean="0">
                <a:solidFill>
                  <a:srgbClr val="A5A5A5">
                    <a:lumMod val="75000"/>
                  </a:srgbClr>
                </a:solidFill>
              </a:rPr>
              <a:t>Serving the Rugged Professional </a:t>
            </a:r>
          </a:p>
          <a:p>
            <a:pPr fontAlgn="auto">
              <a:spcAft>
                <a:spcPts val="0"/>
              </a:spcAft>
              <a:defRPr/>
            </a:pPr>
            <a:endParaRPr lang="en-US" sz="1600" dirty="0">
              <a:solidFill>
                <a:sysClr val="windowText" lastClr="000000">
                  <a:tint val="75000"/>
                </a:sysClr>
              </a:solidFill>
            </a:endParaRPr>
          </a:p>
        </p:txBody>
      </p:sp>
      <p:pic>
        <p:nvPicPr>
          <p:cNvPr id="3" name="Picture 2"/>
          <p:cNvPicPr>
            <a:picLocks noChangeAspect="1"/>
          </p:cNvPicPr>
          <p:nvPr userDrawn="1"/>
        </p:nvPicPr>
        <p:blipFill>
          <a:blip r:embed="rId4"/>
          <a:stretch>
            <a:fillRect/>
          </a:stretch>
        </p:blipFill>
        <p:spPr>
          <a:xfrm>
            <a:off x="161518" y="355317"/>
            <a:ext cx="957155" cy="463336"/>
          </a:xfrm>
          <a:prstGeom prst="rect">
            <a:avLst/>
          </a:prstGeom>
        </p:spPr>
      </p:pic>
      <p:sp>
        <p:nvSpPr>
          <p:cNvPr id="9" name="Rectangle 8"/>
          <p:cNvSpPr/>
          <p:nvPr userDrawn="1"/>
        </p:nvSpPr>
        <p:spPr>
          <a:xfrm>
            <a:off x="16" y="6517006"/>
            <a:ext cx="2932487" cy="338554"/>
          </a:xfrm>
          <a:prstGeom prst="rect">
            <a:avLst/>
          </a:prstGeom>
        </p:spPr>
        <p:txBody>
          <a:bodyPr wrap="square">
            <a:spAutoFit/>
          </a:bodyPr>
          <a:lstStyle/>
          <a:p>
            <a:pPr defTabSz="457200" eaLnBrk="1" hangingPunct="1"/>
            <a:r>
              <a:rPr lang="en-US" sz="800" dirty="0" smtClean="0">
                <a:solidFill>
                  <a:prstClr val="black"/>
                </a:solidFill>
                <a:latin typeface="Arial" charset="0"/>
                <a:cs typeface="Arial" charset="0"/>
              </a:rPr>
              <a:t>CSM Roberto O. Marshall, </a:t>
            </a:r>
            <a:r>
              <a:rPr lang="en-US" sz="800" dirty="0" err="1" smtClean="0">
                <a:solidFill>
                  <a:prstClr val="black"/>
                </a:solidFill>
                <a:latin typeface="Arial" charset="0"/>
                <a:cs typeface="Arial" charset="0"/>
              </a:rPr>
              <a:t>GCSM</a:t>
            </a:r>
            <a:r>
              <a:rPr lang="en-US" sz="800" dirty="0" smtClean="0">
                <a:solidFill>
                  <a:prstClr val="black"/>
                </a:solidFill>
                <a:latin typeface="Arial" charset="0"/>
                <a:cs typeface="Arial" charset="0"/>
              </a:rPr>
              <a:t>, (831) 242-6600, roberto.o.marshallrosales.mil@mail.mil</a:t>
            </a:r>
            <a:endParaRPr lang="en-US" sz="800" dirty="0">
              <a:solidFill>
                <a:prstClr val="black"/>
              </a:solidFill>
              <a:latin typeface="Arial" charset="0"/>
              <a:cs typeface="Arial" charset="0"/>
            </a:endParaRPr>
          </a:p>
        </p:txBody>
      </p:sp>
      <p:sp>
        <p:nvSpPr>
          <p:cNvPr id="10" name="TextBox 9"/>
          <p:cNvSpPr txBox="1"/>
          <p:nvPr userDrawn="1"/>
        </p:nvSpPr>
        <p:spPr>
          <a:xfrm>
            <a:off x="3367455" y="6520901"/>
            <a:ext cx="2400300" cy="215444"/>
          </a:xfrm>
          <a:prstGeom prst="rect">
            <a:avLst/>
          </a:prstGeom>
          <a:noFill/>
        </p:spPr>
        <p:txBody>
          <a:bodyPr wrap="square" rtlCol="0">
            <a:spAutoFit/>
          </a:bodyPr>
          <a:lstStyle/>
          <a:p>
            <a:pPr algn="ctr" eaLnBrk="1" fontAlgn="auto" hangingPunct="1">
              <a:spcBef>
                <a:spcPts val="0"/>
              </a:spcBef>
              <a:spcAft>
                <a:spcPts val="0"/>
              </a:spcAft>
              <a:defRPr/>
            </a:pPr>
            <a:r>
              <a:rPr lang="en-US" sz="800" dirty="0" smtClean="0">
                <a:solidFill>
                  <a:prstClr val="black"/>
                </a:solidFill>
              </a:rPr>
              <a:t>UNCLASSIFIED</a:t>
            </a:r>
          </a:p>
        </p:txBody>
      </p:sp>
      <p:sp>
        <p:nvSpPr>
          <p:cNvPr id="11" name="TextBox 10"/>
          <p:cNvSpPr txBox="1"/>
          <p:nvPr userDrawn="1"/>
        </p:nvSpPr>
        <p:spPr>
          <a:xfrm>
            <a:off x="6743701" y="6644011"/>
            <a:ext cx="2400300" cy="215444"/>
          </a:xfrm>
          <a:prstGeom prst="rect">
            <a:avLst/>
          </a:prstGeom>
          <a:noFill/>
        </p:spPr>
        <p:txBody>
          <a:bodyPr wrap="square" rtlCol="0">
            <a:spAutoFit/>
          </a:bodyPr>
          <a:lstStyle/>
          <a:p>
            <a:pPr algn="r" eaLnBrk="1" fontAlgn="auto" hangingPunct="1">
              <a:spcBef>
                <a:spcPts val="0"/>
              </a:spcBef>
              <a:spcAft>
                <a:spcPts val="0"/>
              </a:spcAft>
            </a:pPr>
            <a:r>
              <a:rPr lang="en-US" sz="800" dirty="0" smtClean="0">
                <a:solidFill>
                  <a:prstClr val="black"/>
                </a:solidFill>
              </a:rPr>
              <a:t>30 January 2018</a:t>
            </a:r>
            <a:endParaRPr lang="en-US" sz="800" dirty="0">
              <a:solidFill>
                <a:prstClr val="black"/>
              </a:solidFill>
            </a:endParaRPr>
          </a:p>
        </p:txBody>
      </p:sp>
    </p:spTree>
    <p:extLst>
      <p:ext uri="{BB962C8B-B14F-4D97-AF65-F5344CB8AC3E}">
        <p14:creationId xmlns:p14="http://schemas.microsoft.com/office/powerpoint/2010/main" val="1020347270"/>
      </p:ext>
    </p:extLst>
  </p:cSld>
  <p:clrMap bg1="lt1" tx1="dk1" bg2="lt2" tx2="dk2" accent1="accent1" accent2="accent2" accent3="accent3" accent4="accent4" accent5="accent5" accent6="accent6" hlink="hlink" folHlink="folHlink"/>
  <p:sldLayoutIdLst>
    <p:sldLayoutId id="214750242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srcRect t="-1" b="11873"/>
          <a:stretch/>
        </p:blipFill>
        <p:spPr>
          <a:xfrm>
            <a:off x="0" y="5873086"/>
            <a:ext cx="9144000" cy="984914"/>
          </a:xfrm>
          <a:prstGeom prst="rect">
            <a:avLst/>
          </a:prstGeom>
        </p:spPr>
      </p:pic>
      <p:pic>
        <p:nvPicPr>
          <p:cNvPr id="15" name="Picture 14"/>
          <p:cNvPicPr>
            <a:picLocks noChangeAspect="1"/>
          </p:cNvPicPr>
          <p:nvPr userDrawn="1"/>
        </p:nvPicPr>
        <p:blipFill rotWithShape="1">
          <a:blip r:embed="rId5"/>
          <a:srcRect t="28484" b="-1"/>
          <a:stretch/>
        </p:blipFill>
        <p:spPr>
          <a:xfrm>
            <a:off x="0" y="2"/>
            <a:ext cx="9144000" cy="896685"/>
          </a:xfrm>
          <a:prstGeom prst="rect">
            <a:avLst/>
          </a:prstGeom>
        </p:spPr>
      </p:pic>
      <p:grpSp>
        <p:nvGrpSpPr>
          <p:cNvPr id="4" name="Group 3"/>
          <p:cNvGrpSpPr/>
          <p:nvPr userDrawn="1"/>
        </p:nvGrpSpPr>
        <p:grpSpPr>
          <a:xfrm>
            <a:off x="8081301" y="6080974"/>
            <a:ext cx="956178" cy="463336"/>
            <a:chOff x="8081301" y="6080974"/>
            <a:chExt cx="956178" cy="463336"/>
          </a:xfrm>
        </p:grpSpPr>
        <p:grpSp>
          <p:nvGrpSpPr>
            <p:cNvPr id="11" name="Group 10"/>
            <p:cNvGrpSpPr/>
            <p:nvPr userDrawn="1"/>
          </p:nvGrpSpPr>
          <p:grpSpPr>
            <a:xfrm>
              <a:off x="8511257" y="6080974"/>
              <a:ext cx="526222" cy="435185"/>
              <a:chOff x="8503764" y="6062881"/>
              <a:chExt cx="526222" cy="435185"/>
            </a:xfrm>
          </p:grpSpPr>
          <p:cxnSp>
            <p:nvCxnSpPr>
              <p:cNvPr id="13" name="Straight Connector 12"/>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IMCO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5280" y="6062881"/>
                <a:ext cx="444706" cy="414134"/>
              </a:xfrm>
              <a:prstGeom prst="rect">
                <a:avLst/>
              </a:prstGeom>
            </p:spPr>
          </p:pic>
        </p:grpSp>
        <p:pic>
          <p:nvPicPr>
            <p:cNvPr id="3" name="Picture 2"/>
            <p:cNvPicPr>
              <a:picLocks noChangeAspect="1"/>
            </p:cNvPicPr>
            <p:nvPr userDrawn="1"/>
          </p:nvPicPr>
          <p:blipFill>
            <a:blip r:embed="rId7"/>
            <a:stretch>
              <a:fillRect/>
            </a:stretch>
          </p:blipFill>
          <p:spPr>
            <a:xfrm>
              <a:off x="8081301" y="6080974"/>
              <a:ext cx="341406" cy="463336"/>
            </a:xfrm>
            <a:prstGeom prst="rect">
              <a:avLst/>
            </a:prstGeom>
          </p:spPr>
        </p:pic>
      </p:grpSp>
      <p:sp>
        <p:nvSpPr>
          <p:cNvPr id="24" name="TextBox 23"/>
          <p:cNvSpPr txBox="1"/>
          <p:nvPr userDrawn="1"/>
        </p:nvSpPr>
        <p:spPr>
          <a:xfrm>
            <a:off x="3367455" y="6520901"/>
            <a:ext cx="2400300" cy="338554"/>
          </a:xfrm>
          <a:prstGeom prst="rect">
            <a:avLst/>
          </a:prstGeom>
          <a:noFill/>
        </p:spPr>
        <p:txBody>
          <a:bodyPr wrap="square" rtlCol="0">
            <a:spAutoFit/>
          </a:bodyPr>
          <a:lstStyle/>
          <a:p>
            <a:pPr algn="ctr" eaLnBrk="1" fontAlgn="auto" hangingPunct="1">
              <a:spcBef>
                <a:spcPts val="0"/>
              </a:spcBef>
              <a:spcAft>
                <a:spcPts val="0"/>
              </a:spcAft>
              <a:defRPr/>
            </a:pPr>
            <a:r>
              <a:rPr lang="en-US" sz="800" dirty="0" smtClean="0">
                <a:solidFill>
                  <a:prstClr val="black"/>
                </a:solidFill>
              </a:rPr>
              <a:t>UNCLASSIFIED</a:t>
            </a:r>
          </a:p>
          <a:p>
            <a:pPr algn="ctr" eaLnBrk="1" fontAlgn="auto" hangingPunct="1">
              <a:spcBef>
                <a:spcPts val="0"/>
              </a:spcBef>
              <a:spcAft>
                <a:spcPts val="0"/>
              </a:spcAft>
              <a:defRPr/>
            </a:pPr>
            <a:fld id="{CF4C318D-DFA6-44A0-90B0-ABFCB78A54B4}" type="slidenum">
              <a:rPr lang="en-US" sz="800" smtClean="0">
                <a:solidFill>
                  <a:prstClr val="black"/>
                </a:solidFill>
              </a:rPr>
              <a:pPr algn="ctr" eaLnBrk="1" fontAlgn="auto" hangingPunct="1">
                <a:spcBef>
                  <a:spcPts val="0"/>
                </a:spcBef>
                <a:spcAft>
                  <a:spcPts val="0"/>
                </a:spcAft>
                <a:defRPr/>
              </a:pPr>
              <a:t>‹#›</a:t>
            </a:fld>
            <a:r>
              <a:rPr lang="en-US" sz="800" dirty="0" smtClean="0">
                <a:solidFill>
                  <a:prstClr val="black"/>
                </a:solidFill>
              </a:rPr>
              <a:t> </a:t>
            </a:r>
            <a:r>
              <a:rPr lang="en-US" sz="800" smtClean="0">
                <a:solidFill>
                  <a:prstClr val="black"/>
                </a:solidFill>
              </a:rPr>
              <a:t>of 10</a:t>
            </a:r>
            <a:endParaRPr lang="en-US" sz="800" dirty="0">
              <a:solidFill>
                <a:prstClr val="black"/>
              </a:solidFill>
            </a:endParaRPr>
          </a:p>
        </p:txBody>
      </p:sp>
      <p:sp>
        <p:nvSpPr>
          <p:cNvPr id="25" name="TextBox 24"/>
          <p:cNvSpPr txBox="1"/>
          <p:nvPr userDrawn="1"/>
        </p:nvSpPr>
        <p:spPr>
          <a:xfrm>
            <a:off x="6743701" y="6644011"/>
            <a:ext cx="2400300" cy="215444"/>
          </a:xfrm>
          <a:prstGeom prst="rect">
            <a:avLst/>
          </a:prstGeom>
          <a:noFill/>
        </p:spPr>
        <p:txBody>
          <a:bodyPr wrap="square" rtlCol="0">
            <a:spAutoFit/>
          </a:bodyPr>
          <a:lstStyle/>
          <a:p>
            <a:pPr algn="r" eaLnBrk="1" fontAlgn="auto" hangingPunct="1">
              <a:spcBef>
                <a:spcPts val="0"/>
              </a:spcBef>
              <a:spcAft>
                <a:spcPts val="0"/>
              </a:spcAft>
            </a:pPr>
            <a:r>
              <a:rPr lang="en-US" sz="800" dirty="0" smtClean="0">
                <a:solidFill>
                  <a:prstClr val="black"/>
                </a:solidFill>
              </a:rPr>
              <a:t>30 January 2018</a:t>
            </a:r>
            <a:endParaRPr lang="en-US" sz="800" dirty="0">
              <a:solidFill>
                <a:prstClr val="black"/>
              </a:solidFill>
            </a:endParaRPr>
          </a:p>
        </p:txBody>
      </p:sp>
      <p:sp>
        <p:nvSpPr>
          <p:cNvPr id="12" name="Rectangle 11"/>
          <p:cNvSpPr/>
          <p:nvPr userDrawn="1"/>
        </p:nvSpPr>
        <p:spPr>
          <a:xfrm>
            <a:off x="16" y="6517006"/>
            <a:ext cx="2932487" cy="338554"/>
          </a:xfrm>
          <a:prstGeom prst="rect">
            <a:avLst/>
          </a:prstGeom>
        </p:spPr>
        <p:txBody>
          <a:bodyPr wrap="square">
            <a:spAutoFit/>
          </a:bodyPr>
          <a:lstStyle/>
          <a:p>
            <a:pPr defTabSz="457200" eaLnBrk="1" hangingPunct="1"/>
            <a:r>
              <a:rPr lang="en-US" sz="800" dirty="0" smtClean="0">
                <a:solidFill>
                  <a:prstClr val="black"/>
                </a:solidFill>
                <a:latin typeface="Arial" charset="0"/>
                <a:cs typeface="Arial" charset="0"/>
              </a:rPr>
              <a:t>CSM Roberto O. Marshall, </a:t>
            </a:r>
            <a:r>
              <a:rPr lang="en-US" sz="800" dirty="0" err="1" smtClean="0">
                <a:solidFill>
                  <a:prstClr val="black"/>
                </a:solidFill>
                <a:latin typeface="Arial" charset="0"/>
                <a:cs typeface="Arial" charset="0"/>
              </a:rPr>
              <a:t>GCSM</a:t>
            </a:r>
            <a:r>
              <a:rPr lang="en-US" sz="800" dirty="0" smtClean="0">
                <a:solidFill>
                  <a:prstClr val="black"/>
                </a:solidFill>
                <a:latin typeface="Arial" charset="0"/>
                <a:cs typeface="Arial" charset="0"/>
              </a:rPr>
              <a:t>, (831) 242-6600, roberto.o.marshallrosales.mil@mail.mil</a:t>
            </a:r>
            <a:endParaRPr lang="en-US" sz="800" dirty="0">
              <a:solidFill>
                <a:prstClr val="black"/>
              </a:solidFill>
              <a:latin typeface="Arial" charset="0"/>
              <a:cs typeface="Arial" charset="0"/>
            </a:endParaRPr>
          </a:p>
        </p:txBody>
      </p:sp>
    </p:spTree>
    <p:extLst>
      <p:ext uri="{BB962C8B-B14F-4D97-AF65-F5344CB8AC3E}">
        <p14:creationId xmlns:p14="http://schemas.microsoft.com/office/powerpoint/2010/main" val="2361991896"/>
      </p:ext>
    </p:extLst>
  </p:cSld>
  <p:clrMap bg1="lt1" tx1="dk1" bg2="lt2" tx2="dk2" accent1="accent1" accent2="accent2" accent3="accent3" accent4="accent4" accent5="accent5" accent6="accent6" hlink="hlink" folHlink="folHlink"/>
  <p:sldLayoutIdLst>
    <p:sldLayoutId id="2147502425" r:id="rId1"/>
    <p:sldLayoutId id="214750242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3"/>
          <a:srcRect t="44063" b="11873"/>
          <a:stretch/>
        </p:blipFill>
        <p:spPr>
          <a:xfrm flipV="1">
            <a:off x="0" y="6365543"/>
            <a:ext cx="9144000" cy="492457"/>
          </a:xfrm>
          <a:prstGeom prst="rect">
            <a:avLst/>
          </a:prstGeom>
        </p:spPr>
      </p:pic>
      <p:pic>
        <p:nvPicPr>
          <p:cNvPr id="23" name="Picture 22"/>
          <p:cNvPicPr>
            <a:picLocks noChangeAspect="1"/>
          </p:cNvPicPr>
          <p:nvPr userDrawn="1"/>
        </p:nvPicPr>
        <p:blipFill rotWithShape="1">
          <a:blip r:embed="rId3"/>
          <a:srcRect t="-1" b="11873"/>
          <a:stretch/>
        </p:blipFill>
        <p:spPr>
          <a:xfrm flipH="1" flipV="1">
            <a:off x="-8791" y="0"/>
            <a:ext cx="9152792" cy="984914"/>
          </a:xfrm>
          <a:prstGeom prst="rect">
            <a:avLst/>
          </a:prstGeom>
        </p:spPr>
      </p:pic>
      <p:sp>
        <p:nvSpPr>
          <p:cNvPr id="30" name="Subtitle 2"/>
          <p:cNvSpPr txBox="1">
            <a:spLocks/>
          </p:cNvSpPr>
          <p:nvPr userDrawn="1"/>
        </p:nvSpPr>
        <p:spPr>
          <a:xfrm>
            <a:off x="-8791" y="4987321"/>
            <a:ext cx="9152792" cy="141114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sz="1600" dirty="0" smtClean="0">
                <a:solidFill>
                  <a:srgbClr val="A5A5A5">
                    <a:lumMod val="75000"/>
                  </a:srgbClr>
                </a:solidFill>
              </a:rPr>
              <a:t>Installation Management Command integrates and delivers</a:t>
            </a:r>
          </a:p>
          <a:p>
            <a:pPr fontAlgn="auto">
              <a:spcAft>
                <a:spcPts val="0"/>
              </a:spcAft>
              <a:defRPr/>
            </a:pPr>
            <a:r>
              <a:rPr lang="en-US" sz="1600" dirty="0" smtClean="0">
                <a:solidFill>
                  <a:srgbClr val="A5A5A5">
                    <a:lumMod val="75000"/>
                  </a:srgbClr>
                </a:solidFill>
              </a:rPr>
              <a:t>base support to enable readiness for a globally-responsive Army</a:t>
            </a:r>
          </a:p>
          <a:p>
            <a:pPr fontAlgn="auto">
              <a:spcAft>
                <a:spcPts val="0"/>
              </a:spcAft>
              <a:defRPr/>
            </a:pPr>
            <a:endParaRPr lang="en-US" sz="1600" dirty="0" smtClean="0">
              <a:solidFill>
                <a:sysClr val="windowText" lastClr="000000">
                  <a:tint val="75000"/>
                </a:sysClr>
              </a:solidFill>
            </a:endParaRPr>
          </a:p>
          <a:p>
            <a:pPr fontAlgn="auto">
              <a:spcBef>
                <a:spcPts val="0"/>
              </a:spcBef>
              <a:spcAft>
                <a:spcPts val="0"/>
              </a:spcAft>
              <a:defRPr/>
            </a:pPr>
            <a:r>
              <a:rPr lang="en-US" sz="1800" b="1" dirty="0" smtClean="0">
                <a:solidFill>
                  <a:prstClr val="black"/>
                </a:solidFill>
              </a:rPr>
              <a:t>We are the Army’s Home  </a:t>
            </a:r>
            <a:endParaRPr lang="en-US" sz="1800" i="1" dirty="0" smtClean="0">
              <a:solidFill>
                <a:prstClr val="black"/>
              </a:solidFill>
            </a:endParaRPr>
          </a:p>
          <a:p>
            <a:pPr fontAlgn="auto">
              <a:spcBef>
                <a:spcPts val="0"/>
              </a:spcBef>
              <a:spcAft>
                <a:spcPts val="0"/>
              </a:spcAft>
              <a:defRPr/>
            </a:pPr>
            <a:r>
              <a:rPr lang="en-US" sz="1050" dirty="0" smtClean="0">
                <a:solidFill>
                  <a:srgbClr val="A5A5A5">
                    <a:lumMod val="75000"/>
                  </a:srgbClr>
                </a:solidFill>
              </a:rPr>
              <a:t>Serving the Rugged Professional </a:t>
            </a:r>
          </a:p>
          <a:p>
            <a:pPr fontAlgn="auto">
              <a:spcAft>
                <a:spcPts val="0"/>
              </a:spcAft>
              <a:defRPr/>
            </a:pPr>
            <a:endParaRPr lang="en-US" sz="1600" dirty="0">
              <a:solidFill>
                <a:sysClr val="windowText" lastClr="000000">
                  <a:tint val="75000"/>
                </a:sysClr>
              </a:solidFill>
            </a:endParaRPr>
          </a:p>
        </p:txBody>
      </p:sp>
      <p:pic>
        <p:nvPicPr>
          <p:cNvPr id="3" name="Picture 2"/>
          <p:cNvPicPr>
            <a:picLocks noChangeAspect="1"/>
          </p:cNvPicPr>
          <p:nvPr userDrawn="1"/>
        </p:nvPicPr>
        <p:blipFill>
          <a:blip r:embed="rId4"/>
          <a:stretch>
            <a:fillRect/>
          </a:stretch>
        </p:blipFill>
        <p:spPr>
          <a:xfrm>
            <a:off x="161502" y="355317"/>
            <a:ext cx="957155" cy="463336"/>
          </a:xfrm>
          <a:prstGeom prst="rect">
            <a:avLst/>
          </a:prstGeom>
        </p:spPr>
      </p:pic>
      <p:sp>
        <p:nvSpPr>
          <p:cNvPr id="9" name="Rectangle 8"/>
          <p:cNvSpPr/>
          <p:nvPr userDrawn="1"/>
        </p:nvSpPr>
        <p:spPr>
          <a:xfrm>
            <a:off x="0" y="6517006"/>
            <a:ext cx="2932487" cy="338554"/>
          </a:xfrm>
          <a:prstGeom prst="rect">
            <a:avLst/>
          </a:prstGeom>
        </p:spPr>
        <p:txBody>
          <a:bodyPr wrap="square">
            <a:spAutoFit/>
          </a:bodyPr>
          <a:lstStyle/>
          <a:p>
            <a:pPr defTabSz="457200" eaLnBrk="1" hangingPunct="1"/>
            <a:r>
              <a:rPr lang="en-US" sz="800" dirty="0" smtClean="0">
                <a:solidFill>
                  <a:prstClr val="black"/>
                </a:solidFill>
                <a:latin typeface="Arial" charset="0"/>
                <a:cs typeface="Arial" charset="0"/>
              </a:rPr>
              <a:t>CSM Roberto O. Marshall, </a:t>
            </a:r>
            <a:r>
              <a:rPr lang="en-US" sz="800" dirty="0" err="1" smtClean="0">
                <a:solidFill>
                  <a:prstClr val="black"/>
                </a:solidFill>
                <a:latin typeface="Arial" charset="0"/>
                <a:cs typeface="Arial" charset="0"/>
              </a:rPr>
              <a:t>GCSM</a:t>
            </a:r>
            <a:r>
              <a:rPr lang="en-US" sz="800" dirty="0" smtClean="0">
                <a:solidFill>
                  <a:prstClr val="black"/>
                </a:solidFill>
                <a:latin typeface="Arial" charset="0"/>
                <a:cs typeface="Arial" charset="0"/>
              </a:rPr>
              <a:t>, (831) 242-6600, roberto.o.marshallrosales.mil@mail.mil</a:t>
            </a:r>
            <a:endParaRPr lang="en-US" sz="800" dirty="0">
              <a:solidFill>
                <a:prstClr val="black"/>
              </a:solidFill>
              <a:latin typeface="Arial" charset="0"/>
              <a:cs typeface="Arial" charset="0"/>
            </a:endParaRPr>
          </a:p>
        </p:txBody>
      </p:sp>
      <p:sp>
        <p:nvSpPr>
          <p:cNvPr id="10" name="TextBox 9"/>
          <p:cNvSpPr txBox="1"/>
          <p:nvPr userDrawn="1"/>
        </p:nvSpPr>
        <p:spPr>
          <a:xfrm>
            <a:off x="3367455" y="6520901"/>
            <a:ext cx="2400300" cy="215444"/>
          </a:xfrm>
          <a:prstGeom prst="rect">
            <a:avLst/>
          </a:prstGeom>
          <a:noFill/>
        </p:spPr>
        <p:txBody>
          <a:bodyPr wrap="square" rtlCol="0">
            <a:spAutoFit/>
          </a:bodyPr>
          <a:lstStyle/>
          <a:p>
            <a:pPr algn="ctr" eaLnBrk="1" fontAlgn="auto" hangingPunct="1">
              <a:spcBef>
                <a:spcPts val="0"/>
              </a:spcBef>
              <a:spcAft>
                <a:spcPts val="0"/>
              </a:spcAft>
              <a:defRPr/>
            </a:pPr>
            <a:r>
              <a:rPr lang="en-US" sz="800" dirty="0" smtClean="0">
                <a:solidFill>
                  <a:prstClr val="black"/>
                </a:solidFill>
              </a:rPr>
              <a:t>UNCLASSIFIED</a:t>
            </a:r>
          </a:p>
        </p:txBody>
      </p:sp>
      <p:sp>
        <p:nvSpPr>
          <p:cNvPr id="11" name="TextBox 10"/>
          <p:cNvSpPr txBox="1"/>
          <p:nvPr userDrawn="1"/>
        </p:nvSpPr>
        <p:spPr>
          <a:xfrm>
            <a:off x="6743701" y="6644011"/>
            <a:ext cx="2400300" cy="215444"/>
          </a:xfrm>
          <a:prstGeom prst="rect">
            <a:avLst/>
          </a:prstGeom>
          <a:noFill/>
        </p:spPr>
        <p:txBody>
          <a:bodyPr wrap="square" rtlCol="0">
            <a:spAutoFit/>
          </a:bodyPr>
          <a:lstStyle/>
          <a:p>
            <a:pPr algn="r" eaLnBrk="1" fontAlgn="auto" hangingPunct="1">
              <a:spcBef>
                <a:spcPts val="0"/>
              </a:spcBef>
              <a:spcAft>
                <a:spcPts val="0"/>
              </a:spcAft>
            </a:pPr>
            <a:r>
              <a:rPr lang="en-US" sz="800" dirty="0" smtClean="0">
                <a:solidFill>
                  <a:prstClr val="black"/>
                </a:solidFill>
              </a:rPr>
              <a:t>30 January 2018</a:t>
            </a:r>
            <a:endParaRPr lang="en-US" sz="800" dirty="0">
              <a:solidFill>
                <a:prstClr val="black"/>
              </a:solidFill>
            </a:endParaRPr>
          </a:p>
        </p:txBody>
      </p:sp>
    </p:spTree>
    <p:extLst>
      <p:ext uri="{BB962C8B-B14F-4D97-AF65-F5344CB8AC3E}">
        <p14:creationId xmlns:p14="http://schemas.microsoft.com/office/powerpoint/2010/main" val="2598015751"/>
      </p:ext>
    </p:extLst>
  </p:cSld>
  <p:clrMap bg1="lt1" tx1="dk1" bg2="lt2" tx2="dk2" accent1="accent1" accent2="accent2" accent3="accent3" accent4="accent4" accent5="accent5" accent6="accent6" hlink="hlink" folHlink="folHlink"/>
  <p:sldLayoutIdLst>
    <p:sldLayoutId id="214750258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srcRect t="-1" b="11873"/>
          <a:stretch/>
        </p:blipFill>
        <p:spPr>
          <a:xfrm>
            <a:off x="0" y="5873086"/>
            <a:ext cx="9144000" cy="984914"/>
          </a:xfrm>
          <a:prstGeom prst="rect">
            <a:avLst/>
          </a:prstGeom>
        </p:spPr>
      </p:pic>
      <p:pic>
        <p:nvPicPr>
          <p:cNvPr id="15" name="Picture 14"/>
          <p:cNvPicPr>
            <a:picLocks noChangeAspect="1"/>
          </p:cNvPicPr>
          <p:nvPr userDrawn="1"/>
        </p:nvPicPr>
        <p:blipFill rotWithShape="1">
          <a:blip r:embed="rId5"/>
          <a:srcRect t="28484" b="-1"/>
          <a:stretch/>
        </p:blipFill>
        <p:spPr>
          <a:xfrm>
            <a:off x="0" y="0"/>
            <a:ext cx="9144000" cy="896685"/>
          </a:xfrm>
          <a:prstGeom prst="rect">
            <a:avLst/>
          </a:prstGeom>
        </p:spPr>
      </p:pic>
      <p:grpSp>
        <p:nvGrpSpPr>
          <p:cNvPr id="4" name="Group 3"/>
          <p:cNvGrpSpPr/>
          <p:nvPr userDrawn="1"/>
        </p:nvGrpSpPr>
        <p:grpSpPr>
          <a:xfrm>
            <a:off x="8081301" y="6080974"/>
            <a:ext cx="956178" cy="463336"/>
            <a:chOff x="8081301" y="6080974"/>
            <a:chExt cx="956178" cy="463336"/>
          </a:xfrm>
        </p:grpSpPr>
        <p:grpSp>
          <p:nvGrpSpPr>
            <p:cNvPr id="11" name="Group 10"/>
            <p:cNvGrpSpPr/>
            <p:nvPr userDrawn="1"/>
          </p:nvGrpSpPr>
          <p:grpSpPr>
            <a:xfrm>
              <a:off x="8511257" y="6080974"/>
              <a:ext cx="526222" cy="435185"/>
              <a:chOff x="8503764" y="6062881"/>
              <a:chExt cx="526222" cy="435185"/>
            </a:xfrm>
          </p:grpSpPr>
          <p:cxnSp>
            <p:nvCxnSpPr>
              <p:cNvPr id="13" name="Straight Connector 12"/>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IMCO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5280" y="6062881"/>
                <a:ext cx="444706" cy="414134"/>
              </a:xfrm>
              <a:prstGeom prst="rect">
                <a:avLst/>
              </a:prstGeom>
            </p:spPr>
          </p:pic>
        </p:grpSp>
        <p:pic>
          <p:nvPicPr>
            <p:cNvPr id="3" name="Picture 2"/>
            <p:cNvPicPr>
              <a:picLocks noChangeAspect="1"/>
            </p:cNvPicPr>
            <p:nvPr userDrawn="1"/>
          </p:nvPicPr>
          <p:blipFill>
            <a:blip r:embed="rId7"/>
            <a:stretch>
              <a:fillRect/>
            </a:stretch>
          </p:blipFill>
          <p:spPr>
            <a:xfrm>
              <a:off x="8081301" y="6080974"/>
              <a:ext cx="341406" cy="463336"/>
            </a:xfrm>
            <a:prstGeom prst="rect">
              <a:avLst/>
            </a:prstGeom>
          </p:spPr>
        </p:pic>
      </p:grpSp>
      <p:sp>
        <p:nvSpPr>
          <p:cNvPr id="24" name="TextBox 23"/>
          <p:cNvSpPr txBox="1"/>
          <p:nvPr userDrawn="1"/>
        </p:nvSpPr>
        <p:spPr>
          <a:xfrm>
            <a:off x="3367455" y="6520901"/>
            <a:ext cx="2400300" cy="338554"/>
          </a:xfrm>
          <a:prstGeom prst="rect">
            <a:avLst/>
          </a:prstGeom>
          <a:noFill/>
        </p:spPr>
        <p:txBody>
          <a:bodyPr wrap="square" rtlCol="0">
            <a:spAutoFit/>
          </a:bodyPr>
          <a:lstStyle/>
          <a:p>
            <a:pPr algn="ctr" eaLnBrk="1" fontAlgn="auto" hangingPunct="1">
              <a:spcBef>
                <a:spcPts val="0"/>
              </a:spcBef>
              <a:spcAft>
                <a:spcPts val="0"/>
              </a:spcAft>
              <a:defRPr/>
            </a:pPr>
            <a:r>
              <a:rPr lang="en-US" sz="800" dirty="0" smtClean="0">
                <a:solidFill>
                  <a:prstClr val="black"/>
                </a:solidFill>
              </a:rPr>
              <a:t>UNCLASSIFIED</a:t>
            </a:r>
          </a:p>
          <a:p>
            <a:pPr algn="ctr" eaLnBrk="1" fontAlgn="auto" hangingPunct="1">
              <a:spcBef>
                <a:spcPts val="0"/>
              </a:spcBef>
              <a:spcAft>
                <a:spcPts val="0"/>
              </a:spcAft>
              <a:defRPr/>
            </a:pPr>
            <a:fld id="{CF4C318D-DFA6-44A0-90B0-ABFCB78A54B4}" type="slidenum">
              <a:rPr lang="en-US" sz="800" smtClean="0">
                <a:solidFill>
                  <a:prstClr val="black"/>
                </a:solidFill>
              </a:rPr>
              <a:pPr algn="ctr" eaLnBrk="1" fontAlgn="auto" hangingPunct="1">
                <a:spcBef>
                  <a:spcPts val="0"/>
                </a:spcBef>
                <a:spcAft>
                  <a:spcPts val="0"/>
                </a:spcAft>
                <a:defRPr/>
              </a:pPr>
              <a:t>‹#›</a:t>
            </a:fld>
            <a:r>
              <a:rPr lang="en-US" sz="800" dirty="0" smtClean="0">
                <a:solidFill>
                  <a:prstClr val="black"/>
                </a:solidFill>
              </a:rPr>
              <a:t> </a:t>
            </a:r>
            <a:r>
              <a:rPr lang="en-US" sz="800" smtClean="0">
                <a:solidFill>
                  <a:prstClr val="black"/>
                </a:solidFill>
              </a:rPr>
              <a:t>of 10</a:t>
            </a:r>
            <a:endParaRPr lang="en-US" sz="800" dirty="0">
              <a:solidFill>
                <a:prstClr val="black"/>
              </a:solidFill>
            </a:endParaRPr>
          </a:p>
        </p:txBody>
      </p:sp>
      <p:sp>
        <p:nvSpPr>
          <p:cNvPr id="25" name="TextBox 24"/>
          <p:cNvSpPr txBox="1"/>
          <p:nvPr userDrawn="1"/>
        </p:nvSpPr>
        <p:spPr>
          <a:xfrm>
            <a:off x="6743701" y="6644011"/>
            <a:ext cx="2400300" cy="215444"/>
          </a:xfrm>
          <a:prstGeom prst="rect">
            <a:avLst/>
          </a:prstGeom>
          <a:noFill/>
        </p:spPr>
        <p:txBody>
          <a:bodyPr wrap="square" rtlCol="0">
            <a:spAutoFit/>
          </a:bodyPr>
          <a:lstStyle/>
          <a:p>
            <a:pPr algn="r" eaLnBrk="1" fontAlgn="auto" hangingPunct="1">
              <a:spcBef>
                <a:spcPts val="0"/>
              </a:spcBef>
              <a:spcAft>
                <a:spcPts val="0"/>
              </a:spcAft>
            </a:pPr>
            <a:r>
              <a:rPr lang="en-US" sz="800" dirty="0" smtClean="0">
                <a:solidFill>
                  <a:prstClr val="black"/>
                </a:solidFill>
              </a:rPr>
              <a:t>30 January 2018</a:t>
            </a:r>
            <a:endParaRPr lang="en-US" sz="800" dirty="0">
              <a:solidFill>
                <a:prstClr val="black"/>
              </a:solidFill>
            </a:endParaRPr>
          </a:p>
        </p:txBody>
      </p:sp>
      <p:sp>
        <p:nvSpPr>
          <p:cNvPr id="12" name="Rectangle 11"/>
          <p:cNvSpPr/>
          <p:nvPr userDrawn="1"/>
        </p:nvSpPr>
        <p:spPr>
          <a:xfrm>
            <a:off x="0" y="6517006"/>
            <a:ext cx="2932487" cy="338554"/>
          </a:xfrm>
          <a:prstGeom prst="rect">
            <a:avLst/>
          </a:prstGeom>
        </p:spPr>
        <p:txBody>
          <a:bodyPr wrap="square">
            <a:spAutoFit/>
          </a:bodyPr>
          <a:lstStyle/>
          <a:p>
            <a:pPr defTabSz="457200" eaLnBrk="1" hangingPunct="1"/>
            <a:r>
              <a:rPr lang="en-US" sz="800" dirty="0" smtClean="0">
                <a:solidFill>
                  <a:prstClr val="black"/>
                </a:solidFill>
                <a:latin typeface="Arial" charset="0"/>
                <a:cs typeface="Arial" charset="0"/>
              </a:rPr>
              <a:t>CSM Roberto O. Marshall, </a:t>
            </a:r>
            <a:r>
              <a:rPr lang="en-US" sz="800" dirty="0" err="1" smtClean="0">
                <a:solidFill>
                  <a:prstClr val="black"/>
                </a:solidFill>
                <a:latin typeface="Arial" charset="0"/>
                <a:cs typeface="Arial" charset="0"/>
              </a:rPr>
              <a:t>GCSM</a:t>
            </a:r>
            <a:r>
              <a:rPr lang="en-US" sz="800" dirty="0" smtClean="0">
                <a:solidFill>
                  <a:prstClr val="black"/>
                </a:solidFill>
                <a:latin typeface="Arial" charset="0"/>
                <a:cs typeface="Arial" charset="0"/>
              </a:rPr>
              <a:t>, (831) 242-6600, roberto.o.marshallrosales.mil@mail.mil</a:t>
            </a:r>
            <a:endParaRPr lang="en-US" sz="800" dirty="0">
              <a:solidFill>
                <a:prstClr val="black"/>
              </a:solidFill>
              <a:latin typeface="Arial" charset="0"/>
              <a:cs typeface="Arial" charset="0"/>
            </a:endParaRPr>
          </a:p>
        </p:txBody>
      </p:sp>
    </p:spTree>
    <p:extLst>
      <p:ext uri="{BB962C8B-B14F-4D97-AF65-F5344CB8AC3E}">
        <p14:creationId xmlns:p14="http://schemas.microsoft.com/office/powerpoint/2010/main" val="1249204198"/>
      </p:ext>
    </p:extLst>
  </p:cSld>
  <p:clrMap bg1="lt1" tx1="dk1" bg2="lt2" tx2="dk2" accent1="accent1" accent2="accent2" accent3="accent3" accent4="accent4" accent5="accent5" accent6="accent6" hlink="hlink" folHlink="folHlink"/>
  <p:sldLayoutIdLst>
    <p:sldLayoutId id="2147502588" r:id="rId1"/>
    <p:sldLayoutId id="214750258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11" descr="IMCOM New Logo.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9700" y="76200"/>
            <a:ext cx="12319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p:txBody>
      </p:sp>
      <p:sp>
        <p:nvSpPr>
          <p:cNvPr id="3076" name="Rectangle 4"/>
          <p:cNvSpPr>
            <a:spLocks noGrp="1" noChangeArrowheads="1"/>
          </p:cNvSpPr>
          <p:nvPr>
            <p:ph type="dt" sz="half" idx="2"/>
          </p:nvPr>
        </p:nvSpPr>
        <p:spPr bwMode="auto">
          <a:xfrm>
            <a:off x="0" y="6553264"/>
            <a:ext cx="50292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cs typeface="+mn-cs"/>
              </a:defRPr>
            </a:lvl1pPr>
          </a:lstStyle>
          <a:p>
            <a:pPr>
              <a:defRPr/>
            </a:pPr>
            <a:r>
              <a:rPr lang="en-US"/>
              <a:t>Army Continuing Education System</a:t>
            </a:r>
          </a:p>
        </p:txBody>
      </p:sp>
      <p:sp>
        <p:nvSpPr>
          <p:cNvPr id="3077" name="Rectangle 5"/>
          <p:cNvSpPr>
            <a:spLocks noGrp="1" noChangeArrowheads="1"/>
          </p:cNvSpPr>
          <p:nvPr>
            <p:ph type="ftr" sz="quarter" idx="3"/>
          </p:nvPr>
        </p:nvSpPr>
        <p:spPr bwMode="auto">
          <a:xfrm>
            <a:off x="-762000" y="6477000"/>
            <a:ext cx="914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r>
              <a:rPr lang="en-US" altLang="en-US"/>
              <a:t>	</a:t>
            </a:r>
            <a:fld id="{0CDECE68-008D-4497-90AB-75AA42322C51}" type="slidenum">
              <a:rPr lang="en-US" altLang="en-US"/>
              <a:pPr>
                <a:defRPr/>
              </a:pPr>
              <a:t>‹#›</a:t>
            </a:fld>
            <a:r>
              <a:rPr lang="en-US" altLang="en-US"/>
              <a:t> of 23</a:t>
            </a:r>
          </a:p>
        </p:txBody>
      </p:sp>
      <p:sp>
        <p:nvSpPr>
          <p:cNvPr id="3078" name="Rectangle 6"/>
          <p:cNvSpPr>
            <a:spLocks noGrp="1" noChangeArrowheads="1"/>
          </p:cNvSpPr>
          <p:nvPr>
            <p:ph type="sldNum" sz="quarter" idx="4"/>
          </p:nvPr>
        </p:nvSpPr>
        <p:spPr bwMode="auto">
          <a:xfrm>
            <a:off x="6553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cs typeface="+mn-cs"/>
              </a:defRPr>
            </a:lvl1pPr>
          </a:lstStyle>
          <a:p>
            <a:pPr>
              <a:defRPr/>
            </a:pPr>
            <a:endParaRPr lang="en-US"/>
          </a:p>
        </p:txBody>
      </p:sp>
      <p:pic>
        <p:nvPicPr>
          <p:cNvPr id="5127" name="Picture 11" descr="SholderSleeve-Khaki-2"/>
          <p:cNvPicPr>
            <a:picLocks noChangeAspect="1" noChangeArrowheads="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1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12"/>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solidFill>
                <a:srgbClr val="000000"/>
              </a:solidFill>
            </a:endParaRPr>
          </a:p>
        </p:txBody>
      </p:sp>
      <p:sp>
        <p:nvSpPr>
          <p:cNvPr id="5129" name="Rectangle 14"/>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solidFill>
                <a:srgbClr val="000000"/>
              </a:solidFill>
            </a:endParaRPr>
          </a:p>
        </p:txBody>
      </p:sp>
      <p:sp>
        <p:nvSpPr>
          <p:cNvPr id="5130" name="Text Box 15"/>
          <p:cNvSpPr txBox="1">
            <a:spLocks noChangeArrowheads="1"/>
          </p:cNvSpPr>
          <p:nvPr userDrawn="1"/>
        </p:nvSpPr>
        <p:spPr bwMode="auto">
          <a:xfrm>
            <a:off x="981075" y="14352"/>
            <a:ext cx="716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spcBef>
                <a:spcPct val="50000"/>
              </a:spcBef>
              <a:defRPr/>
            </a:pPr>
            <a:endParaRPr lang="en-US" altLang="en-US" sz="2800" b="1" smtClean="0">
              <a:solidFill>
                <a:srgbClr val="000000"/>
              </a:solidFill>
            </a:endParaRPr>
          </a:p>
        </p:txBody>
      </p:sp>
      <p:sp>
        <p:nvSpPr>
          <p:cNvPr id="5131" name="Rectangle 19"/>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400" smtClean="0">
                <a:solidFill>
                  <a:srgbClr val="000000"/>
                </a:solidFill>
              </a:rPr>
              <a:t>   </a:t>
            </a:r>
          </a:p>
        </p:txBody>
      </p:sp>
      <p:sp>
        <p:nvSpPr>
          <p:cNvPr id="5132" name="Text Box 20"/>
          <p:cNvSpPr txBox="1">
            <a:spLocks noChangeArrowheads="1"/>
          </p:cNvSpPr>
          <p:nvPr userDrawn="1"/>
        </p:nvSpPr>
        <p:spPr bwMode="auto">
          <a:xfrm>
            <a:off x="981075" y="14352"/>
            <a:ext cx="716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spcBef>
                <a:spcPct val="50000"/>
              </a:spcBef>
              <a:defRPr/>
            </a:pPr>
            <a:r>
              <a:rPr lang="en-US" altLang="en-US" sz="2800" b="1" smtClean="0">
                <a:solidFill>
                  <a:srgbClr val="000000"/>
                </a:solidFill>
              </a:rPr>
              <a:t>U.S. Army Garrison Presidio of Monterey</a:t>
            </a:r>
          </a:p>
        </p:txBody>
      </p:sp>
      <p:grpSp>
        <p:nvGrpSpPr>
          <p:cNvPr id="5133" name="Group 21"/>
          <p:cNvGrpSpPr>
            <a:grpSpLocks/>
          </p:cNvGrpSpPr>
          <p:nvPr userDrawn="1"/>
        </p:nvGrpSpPr>
        <p:grpSpPr bwMode="auto">
          <a:xfrm>
            <a:off x="1371600" y="593789"/>
            <a:ext cx="6400800" cy="168275"/>
            <a:chOff x="864" y="0"/>
            <a:chExt cx="4032" cy="106"/>
          </a:xfrm>
        </p:grpSpPr>
        <p:sp>
          <p:nvSpPr>
            <p:cNvPr id="5135" name="Rectangle 22"/>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solidFill>
                  <a:srgbClr val="000000"/>
                </a:solidFill>
              </a:endParaRPr>
            </a:p>
          </p:txBody>
        </p:sp>
        <p:sp>
          <p:nvSpPr>
            <p:cNvPr id="5136" name="Rectangle 23"/>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solidFill>
                  <a:srgbClr val="000000"/>
                </a:solidFill>
              </a:endParaRPr>
            </a:p>
          </p:txBody>
        </p:sp>
      </p:grpSp>
      <p:sp>
        <p:nvSpPr>
          <p:cNvPr id="5134" name="Rectangle 24"/>
          <p:cNvSpPr>
            <a:spLocks noChangeArrowheads="1"/>
          </p:cNvSpPr>
          <p:nvPr userDrawn="1"/>
        </p:nvSpPr>
        <p:spPr bwMode="auto">
          <a:xfrm>
            <a:off x="1524000" y="7620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501148" r:id="rId1"/>
    <p:sldLayoutId id="2147501149" r:id="rId2"/>
    <p:sldLayoutId id="2147501150" r:id="rId3"/>
    <p:sldLayoutId id="2147501151" r:id="rId4"/>
    <p:sldLayoutId id="2147501152" r:id="rId5"/>
    <p:sldLayoutId id="2147501153" r:id="rId6"/>
    <p:sldLayoutId id="2147501154" r:id="rId7"/>
    <p:sldLayoutId id="2147501155" r:id="rId8"/>
    <p:sldLayoutId id="2147501156" r:id="rId9"/>
    <p:sldLayoutId id="2147501157" r:id="rId10"/>
    <p:sldLayoutId id="2147501158"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hidden="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LowerBa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24" y="5910133"/>
            <a:ext cx="9144000" cy="923925"/>
          </a:xfrm>
          <a:prstGeom prst="rect">
            <a:avLst/>
          </a:prstGeom>
        </p:spPr>
      </p:pic>
      <p:pic>
        <p:nvPicPr>
          <p:cNvPr id="10" name="TopBa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793"/>
            <a:ext cx="9144000" cy="1028700"/>
          </a:xfrm>
          <a:prstGeom prst="rect">
            <a:avLst/>
          </a:prstGeom>
        </p:spPr>
      </p:pic>
      <p:sp>
        <p:nvSpPr>
          <p:cNvPr id="2" name="Title Placeholder 1"/>
          <p:cNvSpPr>
            <a:spLocks noGrp="1"/>
          </p:cNvSpPr>
          <p:nvPr>
            <p:ph type="title"/>
          </p:nvPr>
        </p:nvSpPr>
        <p:spPr>
          <a:xfrm>
            <a:off x="836761" y="99566"/>
            <a:ext cx="7955280" cy="383182"/>
          </a:xfrm>
          <a:prstGeom prst="rect">
            <a:avLst/>
          </a:prstGeom>
        </p:spPr>
        <p:txBody>
          <a:bodyPr vert="horz" lIns="182880" tIns="45720" rIns="91440" bIns="45720" rtlCol="0" anchor="t" anchorCtr="0">
            <a:spAutoFit/>
          </a:bodyPr>
          <a:lstStyle/>
          <a:p>
            <a:pPr marL="0" lvl="0"/>
            <a:r>
              <a:rPr lang="en-US" dirty="0" smtClean="0"/>
              <a:t>Click To Edit Master Title Style</a:t>
            </a:r>
            <a:endParaRPr lang="en-US" dirty="0"/>
          </a:p>
        </p:txBody>
      </p:sp>
      <p:sp>
        <p:nvSpPr>
          <p:cNvPr id="6" name="Slide Number Placeholder 5"/>
          <p:cNvSpPr>
            <a:spLocks noGrp="1"/>
          </p:cNvSpPr>
          <p:nvPr>
            <p:ph type="sldNum" sz="quarter" idx="4"/>
          </p:nvPr>
        </p:nvSpPr>
        <p:spPr>
          <a:xfrm>
            <a:off x="3459192" y="6646189"/>
            <a:ext cx="2225616" cy="138499"/>
          </a:xfrm>
          <a:prstGeom prst="rect">
            <a:avLst/>
          </a:prstGeom>
        </p:spPr>
        <p:txBody>
          <a:bodyPr vert="horz" wrap="square" lIns="0" tIns="0" rIns="0" bIns="0" rtlCol="0" anchor="t" anchorCtr="0">
            <a:spAutoFit/>
          </a:bodyPr>
          <a:lstStyle>
            <a:lvl1pPr algn="ctr">
              <a:defRPr sz="900" b="1">
                <a:solidFill>
                  <a:schemeClr val="tx1"/>
                </a:solidFill>
                <a:latin typeface="Arial" panose="020B0604020202020204" pitchFamily="34" charset="0"/>
                <a:cs typeface="Arial" panose="020B0604020202020204" pitchFamily="34" charset="0"/>
              </a:defRPr>
            </a:lvl1pPr>
          </a:lstStyle>
          <a:p>
            <a:fld id="{1A3C3F5D-9F0A-4D26-898B-10DC4C85EEE6}" type="slidenum">
              <a:rPr lang="en-US" smtClean="0">
                <a:solidFill>
                  <a:prstClr val="black"/>
                </a:solidFill>
              </a:rPr>
              <a:pPr/>
              <a:t>‹#›</a:t>
            </a:fld>
            <a:endParaRPr lang="en-US" dirty="0">
              <a:solidFill>
                <a:prstClr val="black"/>
              </a:solidFill>
            </a:endParaRPr>
          </a:p>
        </p:txBody>
      </p:sp>
      <p:sp>
        <p:nvSpPr>
          <p:cNvPr id="8" name="Classification Lower"/>
          <p:cNvSpPr txBox="1">
            <a:spLocks/>
          </p:cNvSpPr>
          <p:nvPr userDrawn="1"/>
        </p:nvSpPr>
        <p:spPr>
          <a:xfrm>
            <a:off x="0" y="6724792"/>
            <a:ext cx="8515350" cy="103875"/>
          </a:xfrm>
          <a:prstGeom prst="rect">
            <a:avLst/>
          </a:prstGeom>
        </p:spPr>
        <p:txBody>
          <a:bodyPr vert="horz" wrap="square" lIns="6858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75" b="1" dirty="0" smtClean="0">
                <a:solidFill>
                  <a:prstClr val="black"/>
                </a:solidFill>
              </a:rPr>
              <a:t>UNCLASSIFIED//FOUO</a:t>
            </a:r>
            <a:endParaRPr lang="en-US" sz="675" b="1" dirty="0">
              <a:solidFill>
                <a:prstClr val="black"/>
              </a:solidFill>
            </a:endParaRPr>
          </a:p>
        </p:txBody>
      </p:sp>
      <p:sp>
        <p:nvSpPr>
          <p:cNvPr id="7" name="Classification Top"/>
          <p:cNvSpPr txBox="1">
            <a:spLocks/>
          </p:cNvSpPr>
          <p:nvPr userDrawn="1"/>
        </p:nvSpPr>
        <p:spPr>
          <a:xfrm>
            <a:off x="781050" y="2"/>
            <a:ext cx="7886700" cy="103875"/>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75" b="1" dirty="0" smtClean="0">
                <a:solidFill>
                  <a:prstClr val="white"/>
                </a:solidFill>
              </a:rPr>
              <a:t>UNCLASSIFIED//FOUO</a:t>
            </a:r>
            <a:endParaRPr lang="en-US" sz="675" b="1" dirty="0">
              <a:solidFill>
                <a:prstClr val="white"/>
              </a:solidFill>
            </a:endParaRPr>
          </a:p>
        </p:txBody>
      </p:sp>
      <p:pic>
        <p:nvPicPr>
          <p:cNvPr id="11" name="Picture 15" descr="ASC.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183084" y="6096001"/>
            <a:ext cx="400050" cy="62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9"/>
          <a:stretch>
            <a:fillRect/>
          </a:stretch>
        </p:blipFill>
        <p:spPr>
          <a:xfrm>
            <a:off x="8613710" y="6105570"/>
            <a:ext cx="484674" cy="609653"/>
          </a:xfrm>
          <a:prstGeom prst="rect">
            <a:avLst/>
          </a:prstGeom>
        </p:spPr>
      </p:pic>
    </p:spTree>
    <p:extLst>
      <p:ext uri="{BB962C8B-B14F-4D97-AF65-F5344CB8AC3E}">
        <p14:creationId xmlns:p14="http://schemas.microsoft.com/office/powerpoint/2010/main" val="3053725742"/>
      </p:ext>
    </p:extLst>
  </p:cSld>
  <p:clrMap bg1="lt1" tx1="dk1" bg2="lt2" tx2="dk2" accent1="accent1" accent2="accent2" accent3="accent3" accent4="accent4" accent5="accent5" accent6="accent6" hlink="hlink" folHlink="folHlink"/>
  <p:sldLayoutIdLst>
    <p:sldLayoutId id="2147502591" r:id="rId1"/>
    <p:sldLayoutId id="2147502592" r:id="rId2"/>
    <p:sldLayoutId id="2147502593" r:id="rId3"/>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hf hdr="0" ftr="0" dt="0"/>
  <p:txStyles>
    <p:titleStyle>
      <a:lvl1pPr marL="0" algn="l" defTabSz="685800" rtl="0" eaLnBrk="1" latinLnBrk="0" hangingPunct="1">
        <a:lnSpc>
          <a:spcPct val="90000"/>
        </a:lnSpc>
        <a:spcBef>
          <a:spcPct val="0"/>
        </a:spcBef>
        <a:buNone/>
        <a:defRPr lang="en-US" sz="2100" b="1" kern="1200" dirty="0">
          <a:solidFill>
            <a:srgbClr val="7F7F73"/>
          </a:solidFill>
          <a:latin typeface="Arial" panose="020B0604020202020204" pitchFamily="34" charset="0"/>
          <a:ea typeface="+mj-ea"/>
          <a:cs typeface="Arial" panose="020B0604020202020204" pitchFamily="34" charset="0"/>
        </a:defRPr>
      </a:lvl1pPr>
    </p:titleStyle>
    <p:bodyStyle>
      <a:lvl1pPr marL="129779" indent="-129779" algn="l" defTabSz="685800" rtl="0" eaLnBrk="1" latinLnBrk="0" hangingPunct="1">
        <a:lnSpc>
          <a:spcPct val="90000"/>
        </a:lnSpc>
        <a:spcBef>
          <a:spcPts val="750"/>
        </a:spcBef>
        <a:buClrTx/>
        <a:buFont typeface="Wingdings" panose="05000000000000000000" pitchFamily="2" charset="2"/>
        <a:buChar char="ü"/>
        <a:defRPr lang="en-US" sz="1800" b="1" kern="1200" dirty="0" smtClean="0">
          <a:solidFill>
            <a:schemeClr val="tx1"/>
          </a:solidFill>
          <a:latin typeface="Arial" panose="020B0604020202020204" pitchFamily="34" charset="0"/>
          <a:ea typeface="+mn-ea"/>
          <a:cs typeface="Arial" panose="020B0604020202020204" pitchFamily="34" charset="0"/>
        </a:defRPr>
      </a:lvl1pPr>
      <a:lvl2pPr marL="385763" indent="-130969"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556022" indent="-167879"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731044" indent="-129779" algn="l" defTabSz="685800" rtl="0" eaLnBrk="1" latinLnBrk="0" hangingPunct="1">
        <a:lnSpc>
          <a:spcPct val="90000"/>
        </a:lnSpc>
        <a:spcBef>
          <a:spcPts val="375"/>
        </a:spcBef>
        <a:buFont typeface="Wingdings" panose="05000000000000000000"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898922"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431006" indent="-171450" algn="r"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4"/>
          <a:srcRect t="44063" b="11873"/>
          <a:stretch/>
        </p:blipFill>
        <p:spPr>
          <a:xfrm flipV="1">
            <a:off x="0" y="6304546"/>
            <a:ext cx="9144000" cy="551637"/>
          </a:xfrm>
          <a:prstGeom prst="rect">
            <a:avLst/>
          </a:prstGeom>
        </p:spPr>
      </p:pic>
      <p:pic>
        <p:nvPicPr>
          <p:cNvPr id="15" name="Picture 14"/>
          <p:cNvPicPr>
            <a:picLocks noChangeAspect="1"/>
          </p:cNvPicPr>
          <p:nvPr userDrawn="1"/>
        </p:nvPicPr>
        <p:blipFill rotWithShape="1">
          <a:blip r:embed="rId5"/>
          <a:srcRect t="28484" b="-1"/>
          <a:stretch/>
        </p:blipFill>
        <p:spPr>
          <a:xfrm>
            <a:off x="0" y="0"/>
            <a:ext cx="9144000" cy="896685"/>
          </a:xfrm>
          <a:prstGeom prst="rect">
            <a:avLst/>
          </a:prstGeom>
        </p:spPr>
      </p:pic>
      <p:grpSp>
        <p:nvGrpSpPr>
          <p:cNvPr id="4" name="Group 3"/>
          <p:cNvGrpSpPr/>
          <p:nvPr userDrawn="1"/>
        </p:nvGrpSpPr>
        <p:grpSpPr>
          <a:xfrm>
            <a:off x="8168744" y="6389391"/>
            <a:ext cx="956178" cy="463336"/>
            <a:chOff x="8081301" y="6080974"/>
            <a:chExt cx="956178" cy="463336"/>
          </a:xfrm>
        </p:grpSpPr>
        <p:grpSp>
          <p:nvGrpSpPr>
            <p:cNvPr id="11" name="Group 10"/>
            <p:cNvGrpSpPr/>
            <p:nvPr userDrawn="1"/>
          </p:nvGrpSpPr>
          <p:grpSpPr>
            <a:xfrm>
              <a:off x="8511257" y="6080974"/>
              <a:ext cx="526222" cy="435185"/>
              <a:chOff x="8503764" y="6062881"/>
              <a:chExt cx="526222" cy="435185"/>
            </a:xfrm>
          </p:grpSpPr>
          <p:cxnSp>
            <p:nvCxnSpPr>
              <p:cNvPr id="13" name="Straight Connector 12"/>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IMCO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5280" y="6062881"/>
                <a:ext cx="444706" cy="414134"/>
              </a:xfrm>
              <a:prstGeom prst="rect">
                <a:avLst/>
              </a:prstGeom>
            </p:spPr>
          </p:pic>
        </p:grpSp>
        <p:pic>
          <p:nvPicPr>
            <p:cNvPr id="3" name="Picture 2"/>
            <p:cNvPicPr>
              <a:picLocks noChangeAspect="1"/>
            </p:cNvPicPr>
            <p:nvPr userDrawn="1"/>
          </p:nvPicPr>
          <p:blipFill>
            <a:blip r:embed="rId7"/>
            <a:stretch>
              <a:fillRect/>
            </a:stretch>
          </p:blipFill>
          <p:spPr>
            <a:xfrm>
              <a:off x="8081301" y="6080974"/>
              <a:ext cx="341406" cy="463336"/>
            </a:xfrm>
            <a:prstGeom prst="rect">
              <a:avLst/>
            </a:prstGeom>
          </p:spPr>
        </p:pic>
      </p:grpSp>
      <p:sp>
        <p:nvSpPr>
          <p:cNvPr id="23" name="Rectangle 22"/>
          <p:cNvSpPr/>
          <p:nvPr userDrawn="1"/>
        </p:nvSpPr>
        <p:spPr>
          <a:xfrm>
            <a:off x="0" y="6644011"/>
            <a:ext cx="4440115" cy="215444"/>
          </a:xfrm>
          <a:prstGeom prst="rect">
            <a:avLst/>
          </a:prstGeom>
        </p:spPr>
        <p:txBody>
          <a:bodyPr wrap="square">
            <a:spAutoFit/>
          </a:bodyPr>
          <a:lstStyle/>
          <a:p>
            <a:pPr defTabSz="457200" eaLnBrk="1" hangingPunct="1"/>
            <a:r>
              <a:rPr lang="en-US" sz="800" dirty="0">
                <a:solidFill>
                  <a:prstClr val="black"/>
                </a:solidFill>
                <a:latin typeface="Arial" charset="0"/>
                <a:cs typeface="Arial" charset="0"/>
              </a:rPr>
              <a:t>Mr Jay Tulley / USAG POM / 831-242-7508 / jay.h.tulley.civ@mail.mil</a:t>
            </a:r>
          </a:p>
        </p:txBody>
      </p:sp>
      <p:sp>
        <p:nvSpPr>
          <p:cNvPr id="24" name="TextBox 23"/>
          <p:cNvSpPr txBox="1"/>
          <p:nvPr userDrawn="1"/>
        </p:nvSpPr>
        <p:spPr>
          <a:xfrm>
            <a:off x="3367455" y="6520901"/>
            <a:ext cx="2400300" cy="338554"/>
          </a:xfrm>
          <a:prstGeom prst="rect">
            <a:avLst/>
          </a:prstGeom>
          <a:noFill/>
        </p:spPr>
        <p:txBody>
          <a:bodyPr wrap="square" rtlCol="0">
            <a:spAutoFit/>
          </a:bodyPr>
          <a:lstStyle/>
          <a:p>
            <a:pPr algn="ctr" eaLnBrk="1" fontAlgn="auto" hangingPunct="1">
              <a:spcBef>
                <a:spcPts val="0"/>
              </a:spcBef>
              <a:spcAft>
                <a:spcPts val="0"/>
              </a:spcAft>
              <a:defRPr/>
            </a:pPr>
            <a:r>
              <a:rPr lang="en-US" sz="800" dirty="0">
                <a:solidFill>
                  <a:prstClr val="black"/>
                </a:solidFill>
              </a:rPr>
              <a:t>For Official Use Only</a:t>
            </a:r>
          </a:p>
          <a:p>
            <a:pPr algn="ctr" eaLnBrk="1" fontAlgn="auto" hangingPunct="1">
              <a:spcBef>
                <a:spcPts val="0"/>
              </a:spcBef>
              <a:spcAft>
                <a:spcPts val="0"/>
              </a:spcAft>
              <a:defRPr/>
            </a:pPr>
            <a:fld id="{CF4C318D-DFA6-44A0-90B0-ABFCB78A54B4}" type="slidenum">
              <a:rPr lang="en-US" sz="800" smtClean="0">
                <a:solidFill>
                  <a:prstClr val="black"/>
                </a:solidFill>
              </a:rPr>
              <a:pPr algn="ctr" eaLnBrk="1" fontAlgn="auto" hangingPunct="1">
                <a:spcBef>
                  <a:spcPts val="0"/>
                </a:spcBef>
                <a:spcAft>
                  <a:spcPts val="0"/>
                </a:spcAft>
                <a:defRPr/>
              </a:pPr>
              <a:t>‹#›</a:t>
            </a:fld>
            <a:r>
              <a:rPr lang="en-US" sz="800" dirty="0">
                <a:solidFill>
                  <a:prstClr val="black"/>
                </a:solidFill>
              </a:rPr>
              <a:t> of 20</a:t>
            </a:r>
          </a:p>
        </p:txBody>
      </p:sp>
      <p:sp>
        <p:nvSpPr>
          <p:cNvPr id="25" name="TextBox 24"/>
          <p:cNvSpPr txBox="1"/>
          <p:nvPr userDrawn="1"/>
        </p:nvSpPr>
        <p:spPr>
          <a:xfrm>
            <a:off x="6992284" y="6608273"/>
            <a:ext cx="927186" cy="215444"/>
          </a:xfrm>
          <a:prstGeom prst="rect">
            <a:avLst/>
          </a:prstGeom>
          <a:noFill/>
        </p:spPr>
        <p:txBody>
          <a:bodyPr wrap="square" rtlCol="0">
            <a:spAutoFit/>
          </a:bodyPr>
          <a:lstStyle/>
          <a:p>
            <a:pPr algn="r" eaLnBrk="1" fontAlgn="auto" hangingPunct="1">
              <a:spcBef>
                <a:spcPts val="0"/>
              </a:spcBef>
              <a:spcAft>
                <a:spcPts val="0"/>
              </a:spcAft>
            </a:pPr>
            <a:r>
              <a:rPr lang="en-US" sz="800" dirty="0">
                <a:solidFill>
                  <a:prstClr val="black"/>
                </a:solidFill>
              </a:rPr>
              <a:t>2 APR 2018</a:t>
            </a:r>
          </a:p>
        </p:txBody>
      </p:sp>
    </p:spTree>
    <p:extLst>
      <p:ext uri="{BB962C8B-B14F-4D97-AF65-F5344CB8AC3E}">
        <p14:creationId xmlns:p14="http://schemas.microsoft.com/office/powerpoint/2010/main" val="1319341898"/>
      </p:ext>
    </p:extLst>
  </p:cSld>
  <p:clrMap bg1="lt1" tx1="dk1" bg2="lt2" tx2="dk2" accent1="accent1" accent2="accent2" accent3="accent3" accent4="accent4" accent5="accent5" accent6="accent6" hlink="hlink" folHlink="folHlink"/>
  <p:sldLayoutIdLst>
    <p:sldLayoutId id="2147502651" r:id="rId1"/>
    <p:sldLayoutId id="214750265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3"/>
          <a:srcRect t="44063" b="11873"/>
          <a:stretch/>
        </p:blipFill>
        <p:spPr>
          <a:xfrm flipV="1">
            <a:off x="0" y="6365543"/>
            <a:ext cx="9144000" cy="492457"/>
          </a:xfrm>
          <a:prstGeom prst="rect">
            <a:avLst/>
          </a:prstGeom>
        </p:spPr>
      </p:pic>
      <p:pic>
        <p:nvPicPr>
          <p:cNvPr id="23" name="Picture 22"/>
          <p:cNvPicPr>
            <a:picLocks noChangeAspect="1"/>
          </p:cNvPicPr>
          <p:nvPr userDrawn="1"/>
        </p:nvPicPr>
        <p:blipFill rotWithShape="1">
          <a:blip r:embed="rId3"/>
          <a:srcRect t="-1" b="11873"/>
          <a:stretch/>
        </p:blipFill>
        <p:spPr>
          <a:xfrm flipH="1" flipV="1">
            <a:off x="-8791" y="0"/>
            <a:ext cx="9152792" cy="984914"/>
          </a:xfrm>
          <a:prstGeom prst="rect">
            <a:avLst/>
          </a:prstGeom>
        </p:spPr>
      </p:pic>
      <p:sp>
        <p:nvSpPr>
          <p:cNvPr id="30" name="Subtitle 2"/>
          <p:cNvSpPr txBox="1">
            <a:spLocks/>
          </p:cNvSpPr>
          <p:nvPr userDrawn="1"/>
        </p:nvSpPr>
        <p:spPr>
          <a:xfrm>
            <a:off x="-8791" y="4987321"/>
            <a:ext cx="9152792" cy="141114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sz="1600" dirty="0" smtClean="0">
                <a:solidFill>
                  <a:srgbClr val="A5A5A5">
                    <a:lumMod val="75000"/>
                  </a:srgbClr>
                </a:solidFill>
              </a:rPr>
              <a:t>Installation Management Command integrates and delivers</a:t>
            </a:r>
          </a:p>
          <a:p>
            <a:pPr fontAlgn="auto">
              <a:spcAft>
                <a:spcPts val="0"/>
              </a:spcAft>
              <a:defRPr/>
            </a:pPr>
            <a:r>
              <a:rPr lang="en-US" sz="1600" dirty="0" smtClean="0">
                <a:solidFill>
                  <a:srgbClr val="A5A5A5">
                    <a:lumMod val="75000"/>
                  </a:srgbClr>
                </a:solidFill>
              </a:rPr>
              <a:t>base support to enable readiness for a globally-responsive Army</a:t>
            </a:r>
          </a:p>
          <a:p>
            <a:pPr fontAlgn="auto">
              <a:spcAft>
                <a:spcPts val="0"/>
              </a:spcAft>
              <a:defRPr/>
            </a:pPr>
            <a:endParaRPr lang="en-US" sz="1600" dirty="0" smtClean="0">
              <a:solidFill>
                <a:sysClr val="windowText" lastClr="000000">
                  <a:tint val="75000"/>
                </a:sysClr>
              </a:solidFill>
            </a:endParaRPr>
          </a:p>
          <a:p>
            <a:pPr fontAlgn="auto">
              <a:spcBef>
                <a:spcPts val="0"/>
              </a:spcBef>
              <a:spcAft>
                <a:spcPts val="0"/>
              </a:spcAft>
              <a:defRPr/>
            </a:pPr>
            <a:r>
              <a:rPr lang="en-US" sz="1800" b="1" dirty="0" smtClean="0">
                <a:solidFill>
                  <a:prstClr val="black"/>
                </a:solidFill>
              </a:rPr>
              <a:t>We are the Army’s Home  </a:t>
            </a:r>
            <a:endParaRPr lang="en-US" sz="1800" i="1" dirty="0" smtClean="0">
              <a:solidFill>
                <a:prstClr val="black"/>
              </a:solidFill>
            </a:endParaRPr>
          </a:p>
          <a:p>
            <a:pPr fontAlgn="auto">
              <a:spcBef>
                <a:spcPts val="0"/>
              </a:spcBef>
              <a:spcAft>
                <a:spcPts val="0"/>
              </a:spcAft>
              <a:defRPr/>
            </a:pPr>
            <a:r>
              <a:rPr lang="en-US" sz="1050" dirty="0" smtClean="0">
                <a:solidFill>
                  <a:srgbClr val="A5A5A5">
                    <a:lumMod val="75000"/>
                  </a:srgbClr>
                </a:solidFill>
              </a:rPr>
              <a:t>Serving the Rugged Professional </a:t>
            </a:r>
          </a:p>
          <a:p>
            <a:pPr fontAlgn="auto">
              <a:spcAft>
                <a:spcPts val="0"/>
              </a:spcAft>
              <a:defRPr/>
            </a:pPr>
            <a:endParaRPr lang="en-US" sz="1600" dirty="0">
              <a:solidFill>
                <a:sysClr val="windowText" lastClr="000000">
                  <a:tint val="75000"/>
                </a:sysClr>
              </a:solidFill>
            </a:endParaRPr>
          </a:p>
        </p:txBody>
      </p:sp>
      <p:pic>
        <p:nvPicPr>
          <p:cNvPr id="3" name="Picture 2"/>
          <p:cNvPicPr>
            <a:picLocks noChangeAspect="1"/>
          </p:cNvPicPr>
          <p:nvPr userDrawn="1"/>
        </p:nvPicPr>
        <p:blipFill>
          <a:blip r:embed="rId4"/>
          <a:stretch>
            <a:fillRect/>
          </a:stretch>
        </p:blipFill>
        <p:spPr>
          <a:xfrm>
            <a:off x="161502" y="355317"/>
            <a:ext cx="957155" cy="463336"/>
          </a:xfrm>
          <a:prstGeom prst="rect">
            <a:avLst/>
          </a:prstGeom>
        </p:spPr>
      </p:pic>
      <p:sp>
        <p:nvSpPr>
          <p:cNvPr id="9" name="Rectangle 8"/>
          <p:cNvSpPr/>
          <p:nvPr userDrawn="1"/>
        </p:nvSpPr>
        <p:spPr>
          <a:xfrm>
            <a:off x="0" y="6517006"/>
            <a:ext cx="2932487" cy="338554"/>
          </a:xfrm>
          <a:prstGeom prst="rect">
            <a:avLst/>
          </a:prstGeom>
        </p:spPr>
        <p:txBody>
          <a:bodyPr wrap="square">
            <a:spAutoFit/>
          </a:bodyPr>
          <a:lstStyle/>
          <a:p>
            <a:pPr defTabSz="457200" eaLnBrk="1" hangingPunct="1"/>
            <a:r>
              <a:rPr lang="en-US" sz="800" dirty="0" smtClean="0">
                <a:solidFill>
                  <a:prstClr val="black"/>
                </a:solidFill>
                <a:latin typeface="Arial" charset="0"/>
                <a:cs typeface="Arial" charset="0"/>
              </a:rPr>
              <a:t>CSM Roberto O. Marshall, </a:t>
            </a:r>
            <a:r>
              <a:rPr lang="en-US" sz="800" dirty="0" err="1" smtClean="0">
                <a:solidFill>
                  <a:prstClr val="black"/>
                </a:solidFill>
                <a:latin typeface="Arial" charset="0"/>
                <a:cs typeface="Arial" charset="0"/>
              </a:rPr>
              <a:t>GCSM</a:t>
            </a:r>
            <a:r>
              <a:rPr lang="en-US" sz="800" dirty="0" smtClean="0">
                <a:solidFill>
                  <a:prstClr val="black"/>
                </a:solidFill>
                <a:latin typeface="Arial" charset="0"/>
                <a:cs typeface="Arial" charset="0"/>
              </a:rPr>
              <a:t>, (831) 242-6600, roberto.o.marshallrosales.mil@mail.mil</a:t>
            </a:r>
            <a:endParaRPr lang="en-US" sz="800" dirty="0">
              <a:solidFill>
                <a:prstClr val="black"/>
              </a:solidFill>
              <a:latin typeface="Arial" charset="0"/>
              <a:cs typeface="Arial" charset="0"/>
            </a:endParaRPr>
          </a:p>
        </p:txBody>
      </p:sp>
      <p:sp>
        <p:nvSpPr>
          <p:cNvPr id="10" name="TextBox 9"/>
          <p:cNvSpPr txBox="1"/>
          <p:nvPr userDrawn="1"/>
        </p:nvSpPr>
        <p:spPr>
          <a:xfrm>
            <a:off x="3367455" y="6520901"/>
            <a:ext cx="2400300" cy="215444"/>
          </a:xfrm>
          <a:prstGeom prst="rect">
            <a:avLst/>
          </a:prstGeom>
          <a:noFill/>
        </p:spPr>
        <p:txBody>
          <a:bodyPr wrap="square" rtlCol="0">
            <a:spAutoFit/>
          </a:bodyPr>
          <a:lstStyle/>
          <a:p>
            <a:pPr algn="ctr" eaLnBrk="1" fontAlgn="auto" hangingPunct="1">
              <a:spcBef>
                <a:spcPts val="0"/>
              </a:spcBef>
              <a:spcAft>
                <a:spcPts val="0"/>
              </a:spcAft>
              <a:defRPr/>
            </a:pPr>
            <a:r>
              <a:rPr lang="en-US" sz="800" dirty="0" smtClean="0">
                <a:solidFill>
                  <a:prstClr val="black"/>
                </a:solidFill>
              </a:rPr>
              <a:t>UNCLASSIFIED</a:t>
            </a:r>
          </a:p>
        </p:txBody>
      </p:sp>
      <p:sp>
        <p:nvSpPr>
          <p:cNvPr id="11" name="TextBox 10"/>
          <p:cNvSpPr txBox="1"/>
          <p:nvPr userDrawn="1"/>
        </p:nvSpPr>
        <p:spPr>
          <a:xfrm>
            <a:off x="6743701" y="6644011"/>
            <a:ext cx="2400300" cy="215444"/>
          </a:xfrm>
          <a:prstGeom prst="rect">
            <a:avLst/>
          </a:prstGeom>
          <a:noFill/>
        </p:spPr>
        <p:txBody>
          <a:bodyPr wrap="square" rtlCol="0">
            <a:spAutoFit/>
          </a:bodyPr>
          <a:lstStyle/>
          <a:p>
            <a:pPr algn="r" eaLnBrk="1" fontAlgn="auto" hangingPunct="1">
              <a:spcBef>
                <a:spcPts val="0"/>
              </a:spcBef>
              <a:spcAft>
                <a:spcPts val="0"/>
              </a:spcAft>
            </a:pPr>
            <a:r>
              <a:rPr lang="en-US" sz="800" dirty="0" smtClean="0">
                <a:solidFill>
                  <a:prstClr val="black"/>
                </a:solidFill>
              </a:rPr>
              <a:t>30 January 2018</a:t>
            </a:r>
            <a:endParaRPr lang="en-US" sz="800" dirty="0">
              <a:solidFill>
                <a:prstClr val="black"/>
              </a:solidFill>
            </a:endParaRPr>
          </a:p>
        </p:txBody>
      </p:sp>
    </p:spTree>
    <p:extLst>
      <p:ext uri="{BB962C8B-B14F-4D97-AF65-F5344CB8AC3E}">
        <p14:creationId xmlns:p14="http://schemas.microsoft.com/office/powerpoint/2010/main" val="3613126022"/>
      </p:ext>
    </p:extLst>
  </p:cSld>
  <p:clrMap bg1="lt1" tx1="dk1" bg2="lt2" tx2="dk2" accent1="accent1" accent2="accent2" accent3="accent3" accent4="accent4" accent5="accent5" accent6="accent6" hlink="hlink" folHlink="folHlink"/>
  <p:sldLayoutIdLst>
    <p:sldLayoutId id="214750268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srcRect t="-1" b="11873"/>
          <a:stretch/>
        </p:blipFill>
        <p:spPr>
          <a:xfrm>
            <a:off x="0" y="5873086"/>
            <a:ext cx="9144000" cy="984914"/>
          </a:xfrm>
          <a:prstGeom prst="rect">
            <a:avLst/>
          </a:prstGeom>
        </p:spPr>
      </p:pic>
      <p:pic>
        <p:nvPicPr>
          <p:cNvPr id="15" name="Picture 14"/>
          <p:cNvPicPr>
            <a:picLocks noChangeAspect="1"/>
          </p:cNvPicPr>
          <p:nvPr userDrawn="1"/>
        </p:nvPicPr>
        <p:blipFill rotWithShape="1">
          <a:blip r:embed="rId5"/>
          <a:srcRect t="28484" b="-1"/>
          <a:stretch/>
        </p:blipFill>
        <p:spPr>
          <a:xfrm>
            <a:off x="0" y="0"/>
            <a:ext cx="9144000" cy="896685"/>
          </a:xfrm>
          <a:prstGeom prst="rect">
            <a:avLst/>
          </a:prstGeom>
        </p:spPr>
      </p:pic>
      <p:grpSp>
        <p:nvGrpSpPr>
          <p:cNvPr id="4" name="Group 3"/>
          <p:cNvGrpSpPr/>
          <p:nvPr userDrawn="1"/>
        </p:nvGrpSpPr>
        <p:grpSpPr>
          <a:xfrm>
            <a:off x="8081301" y="6080974"/>
            <a:ext cx="956178" cy="463336"/>
            <a:chOff x="8081301" y="6080974"/>
            <a:chExt cx="956178" cy="463336"/>
          </a:xfrm>
        </p:grpSpPr>
        <p:grpSp>
          <p:nvGrpSpPr>
            <p:cNvPr id="11" name="Group 10"/>
            <p:cNvGrpSpPr/>
            <p:nvPr userDrawn="1"/>
          </p:nvGrpSpPr>
          <p:grpSpPr>
            <a:xfrm>
              <a:off x="8511257" y="6080974"/>
              <a:ext cx="526222" cy="435185"/>
              <a:chOff x="8503764" y="6062881"/>
              <a:chExt cx="526222" cy="435185"/>
            </a:xfrm>
          </p:grpSpPr>
          <p:cxnSp>
            <p:nvCxnSpPr>
              <p:cNvPr id="13" name="Straight Connector 12"/>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IMCO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5280" y="6062881"/>
                <a:ext cx="444706" cy="414134"/>
              </a:xfrm>
              <a:prstGeom prst="rect">
                <a:avLst/>
              </a:prstGeom>
            </p:spPr>
          </p:pic>
        </p:grpSp>
        <p:pic>
          <p:nvPicPr>
            <p:cNvPr id="3" name="Picture 2"/>
            <p:cNvPicPr>
              <a:picLocks noChangeAspect="1"/>
            </p:cNvPicPr>
            <p:nvPr userDrawn="1"/>
          </p:nvPicPr>
          <p:blipFill>
            <a:blip r:embed="rId7"/>
            <a:stretch>
              <a:fillRect/>
            </a:stretch>
          </p:blipFill>
          <p:spPr>
            <a:xfrm>
              <a:off x="8081301" y="6080974"/>
              <a:ext cx="341406" cy="463336"/>
            </a:xfrm>
            <a:prstGeom prst="rect">
              <a:avLst/>
            </a:prstGeom>
          </p:spPr>
        </p:pic>
      </p:grpSp>
      <p:sp>
        <p:nvSpPr>
          <p:cNvPr id="24" name="TextBox 23"/>
          <p:cNvSpPr txBox="1"/>
          <p:nvPr userDrawn="1"/>
        </p:nvSpPr>
        <p:spPr>
          <a:xfrm>
            <a:off x="3367455" y="6520901"/>
            <a:ext cx="2400300" cy="338554"/>
          </a:xfrm>
          <a:prstGeom prst="rect">
            <a:avLst/>
          </a:prstGeom>
          <a:noFill/>
        </p:spPr>
        <p:txBody>
          <a:bodyPr wrap="square" rtlCol="0">
            <a:spAutoFit/>
          </a:bodyPr>
          <a:lstStyle/>
          <a:p>
            <a:pPr algn="ctr" eaLnBrk="1" fontAlgn="auto" hangingPunct="1">
              <a:spcBef>
                <a:spcPts val="0"/>
              </a:spcBef>
              <a:spcAft>
                <a:spcPts val="0"/>
              </a:spcAft>
              <a:defRPr/>
            </a:pPr>
            <a:r>
              <a:rPr lang="en-US" sz="800" dirty="0" smtClean="0">
                <a:solidFill>
                  <a:prstClr val="black"/>
                </a:solidFill>
              </a:rPr>
              <a:t>UNCLASSIFIED</a:t>
            </a:r>
          </a:p>
          <a:p>
            <a:pPr algn="ctr" eaLnBrk="1" fontAlgn="auto" hangingPunct="1">
              <a:spcBef>
                <a:spcPts val="0"/>
              </a:spcBef>
              <a:spcAft>
                <a:spcPts val="0"/>
              </a:spcAft>
              <a:defRPr/>
            </a:pPr>
            <a:fld id="{CF4C318D-DFA6-44A0-90B0-ABFCB78A54B4}" type="slidenum">
              <a:rPr lang="en-US" sz="800" smtClean="0">
                <a:solidFill>
                  <a:prstClr val="black"/>
                </a:solidFill>
              </a:rPr>
              <a:pPr algn="ctr" eaLnBrk="1" fontAlgn="auto" hangingPunct="1">
                <a:spcBef>
                  <a:spcPts val="0"/>
                </a:spcBef>
                <a:spcAft>
                  <a:spcPts val="0"/>
                </a:spcAft>
                <a:defRPr/>
              </a:pPr>
              <a:t>‹#›</a:t>
            </a:fld>
            <a:r>
              <a:rPr lang="en-US" sz="800" dirty="0" smtClean="0">
                <a:solidFill>
                  <a:prstClr val="black"/>
                </a:solidFill>
              </a:rPr>
              <a:t> </a:t>
            </a:r>
            <a:r>
              <a:rPr lang="en-US" sz="800" smtClean="0">
                <a:solidFill>
                  <a:prstClr val="black"/>
                </a:solidFill>
              </a:rPr>
              <a:t>of 10</a:t>
            </a:r>
            <a:endParaRPr lang="en-US" sz="800" dirty="0">
              <a:solidFill>
                <a:prstClr val="black"/>
              </a:solidFill>
            </a:endParaRPr>
          </a:p>
        </p:txBody>
      </p:sp>
      <p:sp>
        <p:nvSpPr>
          <p:cNvPr id="25" name="TextBox 24"/>
          <p:cNvSpPr txBox="1"/>
          <p:nvPr userDrawn="1"/>
        </p:nvSpPr>
        <p:spPr>
          <a:xfrm>
            <a:off x="6743701" y="6644011"/>
            <a:ext cx="2400300" cy="215444"/>
          </a:xfrm>
          <a:prstGeom prst="rect">
            <a:avLst/>
          </a:prstGeom>
          <a:noFill/>
        </p:spPr>
        <p:txBody>
          <a:bodyPr wrap="square" rtlCol="0">
            <a:spAutoFit/>
          </a:bodyPr>
          <a:lstStyle/>
          <a:p>
            <a:pPr algn="r" eaLnBrk="1" fontAlgn="auto" hangingPunct="1">
              <a:spcBef>
                <a:spcPts val="0"/>
              </a:spcBef>
              <a:spcAft>
                <a:spcPts val="0"/>
              </a:spcAft>
            </a:pPr>
            <a:r>
              <a:rPr lang="en-US" sz="800" dirty="0" smtClean="0">
                <a:solidFill>
                  <a:prstClr val="black"/>
                </a:solidFill>
              </a:rPr>
              <a:t>30 January 2018</a:t>
            </a:r>
            <a:endParaRPr lang="en-US" sz="800" dirty="0">
              <a:solidFill>
                <a:prstClr val="black"/>
              </a:solidFill>
            </a:endParaRPr>
          </a:p>
        </p:txBody>
      </p:sp>
      <p:sp>
        <p:nvSpPr>
          <p:cNvPr id="12" name="Rectangle 11"/>
          <p:cNvSpPr/>
          <p:nvPr userDrawn="1"/>
        </p:nvSpPr>
        <p:spPr>
          <a:xfrm>
            <a:off x="0" y="6517006"/>
            <a:ext cx="2932487" cy="338554"/>
          </a:xfrm>
          <a:prstGeom prst="rect">
            <a:avLst/>
          </a:prstGeom>
        </p:spPr>
        <p:txBody>
          <a:bodyPr wrap="square">
            <a:spAutoFit/>
          </a:bodyPr>
          <a:lstStyle/>
          <a:p>
            <a:pPr defTabSz="457200" eaLnBrk="1" hangingPunct="1"/>
            <a:r>
              <a:rPr lang="en-US" sz="800" dirty="0" smtClean="0">
                <a:solidFill>
                  <a:prstClr val="black"/>
                </a:solidFill>
                <a:latin typeface="Arial" charset="0"/>
                <a:cs typeface="Arial" charset="0"/>
              </a:rPr>
              <a:t>CSM Robert</a:t>
            </a:r>
            <a:r>
              <a:rPr lang="en-US" sz="800" baseline="0" dirty="0" smtClean="0">
                <a:solidFill>
                  <a:prstClr val="black"/>
                </a:solidFill>
                <a:latin typeface="Arial" charset="0"/>
                <a:cs typeface="Arial" charset="0"/>
              </a:rPr>
              <a:t> N. </a:t>
            </a:r>
            <a:r>
              <a:rPr lang="en-US" sz="800" baseline="0" dirty="0" err="1" smtClean="0">
                <a:solidFill>
                  <a:prstClr val="black"/>
                </a:solidFill>
                <a:latin typeface="Arial" charset="0"/>
                <a:cs typeface="Arial" charset="0"/>
              </a:rPr>
              <a:t>Londers</a:t>
            </a:r>
            <a:r>
              <a:rPr lang="en-US" sz="800" dirty="0" smtClean="0">
                <a:solidFill>
                  <a:prstClr val="black"/>
                </a:solidFill>
                <a:latin typeface="Arial" charset="0"/>
                <a:cs typeface="Arial" charset="0"/>
              </a:rPr>
              <a:t>, GCSM, (831) 242-6600, robert.n.londers.mil@mail.mil</a:t>
            </a:r>
            <a:endParaRPr lang="en-US" sz="800" dirty="0">
              <a:solidFill>
                <a:prstClr val="black"/>
              </a:solidFill>
              <a:latin typeface="Arial" charset="0"/>
              <a:cs typeface="Arial" charset="0"/>
            </a:endParaRPr>
          </a:p>
        </p:txBody>
      </p:sp>
    </p:spTree>
    <p:extLst>
      <p:ext uri="{BB962C8B-B14F-4D97-AF65-F5344CB8AC3E}">
        <p14:creationId xmlns:p14="http://schemas.microsoft.com/office/powerpoint/2010/main" val="4113915248"/>
      </p:ext>
    </p:extLst>
  </p:cSld>
  <p:clrMap bg1="lt1" tx1="dk1" bg2="lt2" tx2="dk2" accent1="accent1" accent2="accent2" accent3="accent3" accent4="accent4" accent5="accent5" accent6="accent6" hlink="hlink" folHlink="folHlink"/>
  <p:sldLayoutIdLst>
    <p:sldLayoutId id="2147502691" r:id="rId1"/>
    <p:sldLayoutId id="2147502692"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hidden="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LowerBa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24" y="5910133"/>
            <a:ext cx="9144000" cy="923925"/>
          </a:xfrm>
          <a:prstGeom prst="rect">
            <a:avLst/>
          </a:prstGeom>
        </p:spPr>
      </p:pic>
      <p:pic>
        <p:nvPicPr>
          <p:cNvPr id="10" name="TopBa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793"/>
            <a:ext cx="9144000" cy="1028700"/>
          </a:xfrm>
          <a:prstGeom prst="rect">
            <a:avLst/>
          </a:prstGeom>
        </p:spPr>
      </p:pic>
      <p:sp>
        <p:nvSpPr>
          <p:cNvPr id="2" name="Title Placeholder 1"/>
          <p:cNvSpPr>
            <a:spLocks noGrp="1"/>
          </p:cNvSpPr>
          <p:nvPr>
            <p:ph type="title"/>
          </p:nvPr>
        </p:nvSpPr>
        <p:spPr>
          <a:xfrm>
            <a:off x="836761" y="99566"/>
            <a:ext cx="7955280" cy="383182"/>
          </a:xfrm>
          <a:prstGeom prst="rect">
            <a:avLst/>
          </a:prstGeom>
        </p:spPr>
        <p:txBody>
          <a:bodyPr vert="horz" lIns="182880" tIns="45720" rIns="91440" bIns="45720" rtlCol="0" anchor="t" anchorCtr="0">
            <a:spAutoFit/>
          </a:bodyPr>
          <a:lstStyle/>
          <a:p>
            <a:pPr marL="0" lvl="0"/>
            <a:r>
              <a:rPr lang="en-US" dirty="0" smtClean="0"/>
              <a:t>Click To Edit Master Title Style</a:t>
            </a:r>
            <a:endParaRPr lang="en-US" dirty="0"/>
          </a:p>
        </p:txBody>
      </p:sp>
      <p:sp>
        <p:nvSpPr>
          <p:cNvPr id="6" name="Slide Number Placeholder 5"/>
          <p:cNvSpPr>
            <a:spLocks noGrp="1"/>
          </p:cNvSpPr>
          <p:nvPr>
            <p:ph type="sldNum" sz="quarter" idx="4"/>
          </p:nvPr>
        </p:nvSpPr>
        <p:spPr>
          <a:xfrm>
            <a:off x="3459192" y="6646189"/>
            <a:ext cx="2225616" cy="138499"/>
          </a:xfrm>
          <a:prstGeom prst="rect">
            <a:avLst/>
          </a:prstGeom>
        </p:spPr>
        <p:txBody>
          <a:bodyPr vert="horz" wrap="square" lIns="0" tIns="0" rIns="0" bIns="0" rtlCol="0" anchor="t" anchorCtr="0">
            <a:spAutoFit/>
          </a:bodyPr>
          <a:lstStyle>
            <a:lvl1pPr algn="ctr">
              <a:defRPr sz="900" b="1">
                <a:solidFill>
                  <a:schemeClr val="tx1"/>
                </a:solidFill>
                <a:latin typeface="Arial" panose="020B0604020202020204" pitchFamily="34" charset="0"/>
                <a:cs typeface="Arial" panose="020B0604020202020204" pitchFamily="34" charset="0"/>
              </a:defRPr>
            </a:lvl1pPr>
          </a:lstStyle>
          <a:p>
            <a:fld id="{1A3C3F5D-9F0A-4D26-898B-10DC4C85EEE6}" type="slidenum">
              <a:rPr lang="en-US" smtClean="0">
                <a:solidFill>
                  <a:prstClr val="black"/>
                </a:solidFill>
              </a:rPr>
              <a:pPr/>
              <a:t>‹#›</a:t>
            </a:fld>
            <a:endParaRPr lang="en-US" dirty="0">
              <a:solidFill>
                <a:prstClr val="black"/>
              </a:solidFill>
            </a:endParaRPr>
          </a:p>
        </p:txBody>
      </p:sp>
      <p:sp>
        <p:nvSpPr>
          <p:cNvPr id="8" name="Classification Lower"/>
          <p:cNvSpPr txBox="1">
            <a:spLocks/>
          </p:cNvSpPr>
          <p:nvPr userDrawn="1"/>
        </p:nvSpPr>
        <p:spPr>
          <a:xfrm>
            <a:off x="0" y="6724792"/>
            <a:ext cx="8515350" cy="103875"/>
          </a:xfrm>
          <a:prstGeom prst="rect">
            <a:avLst/>
          </a:prstGeom>
        </p:spPr>
        <p:txBody>
          <a:bodyPr vert="horz" wrap="square" lIns="6858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75" b="1" dirty="0" smtClean="0">
                <a:solidFill>
                  <a:prstClr val="black"/>
                </a:solidFill>
              </a:rPr>
              <a:t>UNCLASSIFIED//FOUO</a:t>
            </a:r>
            <a:endParaRPr lang="en-US" sz="675" b="1" dirty="0">
              <a:solidFill>
                <a:prstClr val="black"/>
              </a:solidFill>
            </a:endParaRPr>
          </a:p>
        </p:txBody>
      </p:sp>
      <p:sp>
        <p:nvSpPr>
          <p:cNvPr id="7" name="Classification Top"/>
          <p:cNvSpPr txBox="1">
            <a:spLocks/>
          </p:cNvSpPr>
          <p:nvPr userDrawn="1"/>
        </p:nvSpPr>
        <p:spPr>
          <a:xfrm>
            <a:off x="781050" y="2"/>
            <a:ext cx="7886700" cy="103875"/>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75" b="1" dirty="0" smtClean="0">
                <a:solidFill>
                  <a:prstClr val="white"/>
                </a:solidFill>
              </a:rPr>
              <a:t>UNCLASSIFIED//FOUO</a:t>
            </a:r>
            <a:endParaRPr lang="en-US" sz="675" b="1" dirty="0">
              <a:solidFill>
                <a:prstClr val="white"/>
              </a:solidFill>
            </a:endParaRPr>
          </a:p>
        </p:txBody>
      </p:sp>
      <p:pic>
        <p:nvPicPr>
          <p:cNvPr id="11" name="Picture 15" descr="ASC.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183084" y="6096001"/>
            <a:ext cx="400050" cy="62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9"/>
          <a:stretch>
            <a:fillRect/>
          </a:stretch>
        </p:blipFill>
        <p:spPr>
          <a:xfrm>
            <a:off x="8613710" y="6105570"/>
            <a:ext cx="484674" cy="609653"/>
          </a:xfrm>
          <a:prstGeom prst="rect">
            <a:avLst/>
          </a:prstGeom>
        </p:spPr>
      </p:pic>
    </p:spTree>
    <p:extLst>
      <p:ext uri="{BB962C8B-B14F-4D97-AF65-F5344CB8AC3E}">
        <p14:creationId xmlns:p14="http://schemas.microsoft.com/office/powerpoint/2010/main" val="495799377"/>
      </p:ext>
    </p:extLst>
  </p:cSld>
  <p:clrMap bg1="lt1" tx1="dk1" bg2="lt2" tx2="dk2" accent1="accent1" accent2="accent2" accent3="accent3" accent4="accent4" accent5="accent5" accent6="accent6" hlink="hlink" folHlink="folHlink"/>
  <p:sldLayoutIdLst>
    <p:sldLayoutId id="2147502694" r:id="rId1"/>
    <p:sldLayoutId id="2147502695" r:id="rId2"/>
    <p:sldLayoutId id="2147502696" r:id="rId3"/>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hf hdr="0" ftr="0" dt="0"/>
  <p:txStyles>
    <p:titleStyle>
      <a:lvl1pPr marL="0" algn="l" defTabSz="685800" rtl="0" eaLnBrk="1" latinLnBrk="0" hangingPunct="1">
        <a:lnSpc>
          <a:spcPct val="90000"/>
        </a:lnSpc>
        <a:spcBef>
          <a:spcPct val="0"/>
        </a:spcBef>
        <a:buNone/>
        <a:defRPr lang="en-US" sz="2100" b="1" kern="1200" dirty="0">
          <a:solidFill>
            <a:srgbClr val="7F7F73"/>
          </a:solidFill>
          <a:latin typeface="Arial" panose="020B0604020202020204" pitchFamily="34" charset="0"/>
          <a:ea typeface="+mj-ea"/>
          <a:cs typeface="Arial" panose="020B0604020202020204" pitchFamily="34" charset="0"/>
        </a:defRPr>
      </a:lvl1pPr>
    </p:titleStyle>
    <p:bodyStyle>
      <a:lvl1pPr marL="129779" indent="-129779" algn="l" defTabSz="685800" rtl="0" eaLnBrk="1" latinLnBrk="0" hangingPunct="1">
        <a:lnSpc>
          <a:spcPct val="90000"/>
        </a:lnSpc>
        <a:spcBef>
          <a:spcPts val="750"/>
        </a:spcBef>
        <a:buClrTx/>
        <a:buFont typeface="Wingdings" panose="05000000000000000000" pitchFamily="2" charset="2"/>
        <a:buChar char="ü"/>
        <a:defRPr lang="en-US" sz="1800" b="1" kern="1200" dirty="0" smtClean="0">
          <a:solidFill>
            <a:schemeClr val="tx1"/>
          </a:solidFill>
          <a:latin typeface="Arial" panose="020B0604020202020204" pitchFamily="34" charset="0"/>
          <a:ea typeface="+mn-ea"/>
          <a:cs typeface="Arial" panose="020B0604020202020204" pitchFamily="34" charset="0"/>
        </a:defRPr>
      </a:lvl1pPr>
      <a:lvl2pPr marL="385763" indent="-130969"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556022" indent="-167879"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731044" indent="-129779" algn="l" defTabSz="685800" rtl="0" eaLnBrk="1" latinLnBrk="0" hangingPunct="1">
        <a:lnSpc>
          <a:spcPct val="90000"/>
        </a:lnSpc>
        <a:spcBef>
          <a:spcPts val="375"/>
        </a:spcBef>
        <a:buFont typeface="Wingdings" panose="05000000000000000000"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898922"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431006" indent="-171450" algn="r"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b="0">
                <a:solidFill>
                  <a:schemeClr val="tx1"/>
                </a:solidFill>
                <a:effectLst>
                  <a:outerShdw blurRad="38100" dist="38100" dir="2700000" algn="tl">
                    <a:srgbClr val="000000"/>
                  </a:outerShdw>
                </a:effectLst>
                <a:latin typeface="Arial" charset="0"/>
              </a:defRPr>
            </a:lvl1pPr>
          </a:lstStyle>
          <a:p>
            <a:pPr eaLnBrk="1" hangingPunct="1">
              <a:defRPr/>
            </a:pPr>
            <a:fld id="{AD1E72B1-59A5-4C73-B509-FBFE3B0D9047}" type="datetime1">
              <a:rPr lang="en-US">
                <a:solidFill>
                  <a:srgbClr val="FFFFFF"/>
                </a:solidFill>
              </a:rPr>
              <a:pPr eaLnBrk="1" hangingPunct="1">
                <a:defRPr/>
              </a:pPr>
              <a:t>3/4/2022</a:t>
            </a:fld>
            <a:endParaRPr lang="en-US">
              <a:solidFill>
                <a:srgbClr val="FFFFFF"/>
              </a:solidFill>
            </a:endParaRPr>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chemeClr val="tx1"/>
                </a:solidFill>
                <a:effectLst>
                  <a:outerShdw blurRad="38100" dist="38100" dir="2700000" algn="tl">
                    <a:srgbClr val="000000"/>
                  </a:outerShdw>
                </a:effectLst>
                <a:latin typeface="Arial" charset="0"/>
              </a:defRPr>
            </a:lvl1pPr>
          </a:lstStyle>
          <a:p>
            <a:pPr algn="ctr" eaLnBrk="1" hangingPunct="1">
              <a:defRPr/>
            </a:pPr>
            <a:endParaRPr lang="en-US">
              <a:solidFill>
                <a:srgbClr val="FFFFFF"/>
              </a:solidFill>
            </a:endParaRPr>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chemeClr val="tx1"/>
                </a:solidFill>
                <a:effectLst>
                  <a:outerShdw blurRad="38100" dist="38100" dir="2700000" algn="tl">
                    <a:srgbClr val="000000"/>
                  </a:outerShdw>
                </a:effectLst>
                <a:latin typeface="Arial" charset="0"/>
              </a:defRPr>
            </a:lvl1pPr>
          </a:lstStyle>
          <a:p>
            <a:pPr eaLnBrk="1" hangingPunct="1">
              <a:defRPr/>
            </a:pPr>
            <a:fld id="{A8C3B308-B502-4C68-97F4-2B1780A90363}" type="slidenum">
              <a:rPr lang="en-US">
                <a:solidFill>
                  <a:srgbClr val="FFFFFF"/>
                </a:solidFill>
              </a:rPr>
              <a:pPr eaLnBrk="1" hangingPunct="1">
                <a:defRPr/>
              </a:pPr>
              <a:t>‹#›</a:t>
            </a:fld>
            <a:endParaRPr lang="en-US">
              <a:solidFill>
                <a:srgbClr val="FFFFFF"/>
              </a:solidFill>
            </a:endParaRPr>
          </a:p>
        </p:txBody>
      </p:sp>
    </p:spTree>
    <p:extLst>
      <p:ext uri="{BB962C8B-B14F-4D97-AF65-F5344CB8AC3E}">
        <p14:creationId xmlns:p14="http://schemas.microsoft.com/office/powerpoint/2010/main" val="3313272102"/>
      </p:ext>
    </p:extLst>
  </p:cSld>
  <p:clrMap bg1="dk2" tx1="lt1" bg2="dk1" tx2="lt2" accent1="accent1" accent2="accent2" accent3="accent3" accent4="accent4" accent5="accent5" accent6="accent6" hlink="hlink" folHlink="folHlink"/>
  <p:sldLayoutIdLst>
    <p:sldLayoutId id="2147503026" r:id="rId1"/>
    <p:sldLayoutId id="2147503027" r:id="rId2"/>
    <p:sldLayoutId id="2147503028" r:id="rId3"/>
    <p:sldLayoutId id="2147503029" r:id="rId4"/>
    <p:sldLayoutId id="2147503030" r:id="rId5"/>
    <p:sldLayoutId id="2147503031" r:id="rId6"/>
    <p:sldLayoutId id="2147503032" r:id="rId7"/>
    <p:sldLayoutId id="2147503033" r:id="rId8"/>
    <p:sldLayoutId id="2147503034" r:id="rId9"/>
    <p:sldLayoutId id="2147503035" r:id="rId10"/>
    <p:sldLayoutId id="2147503036" r:id="rId11"/>
  </p:sldLayoutIdLst>
  <p:transition spd="med" advClick="0">
    <p:sndAc>
      <p:endSnd/>
    </p:sndAc>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7" descr="DLI-Slide-Template-Final.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Placeholder 1"/>
          <p:cNvSpPr>
            <a:spLocks noGrp="1"/>
          </p:cNvSpPr>
          <p:nvPr>
            <p:ph type="title"/>
          </p:nvPr>
        </p:nvSpPr>
        <p:spPr bwMode="auto">
          <a:xfrm>
            <a:off x="13716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Arial Bold Italic 40pt Black</a:t>
            </a:r>
          </a:p>
        </p:txBody>
      </p:sp>
      <p:sp>
        <p:nvSpPr>
          <p:cNvPr id="26628" name="Text Placeholder 2"/>
          <p:cNvSpPr>
            <a:spLocks noGrp="1"/>
          </p:cNvSpPr>
          <p:nvPr>
            <p:ph type="body" idx="1"/>
          </p:nvPr>
        </p:nvSpPr>
        <p:spPr bwMode="auto">
          <a:xfrm>
            <a:off x="457200" y="1752602"/>
            <a:ext cx="8229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4" name="Date Placeholder 3"/>
          <p:cNvSpPr>
            <a:spLocks noGrp="1"/>
          </p:cNvSpPr>
          <p:nvPr>
            <p:ph type="dt" sz="half" idx="2"/>
          </p:nvPr>
        </p:nvSpPr>
        <p:spPr>
          <a:xfrm>
            <a:off x="457200" y="6356388"/>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mn-lt"/>
                <a:cs typeface="+mj-cs"/>
              </a:defRPr>
            </a:lvl1pPr>
          </a:lstStyle>
          <a:p>
            <a:pPr>
              <a:defRPr/>
            </a:pPr>
            <a:endParaRPr lang="en-US"/>
          </a:p>
        </p:txBody>
      </p:sp>
      <p:sp>
        <p:nvSpPr>
          <p:cNvPr id="5" name="Footer Placeholder 4"/>
          <p:cNvSpPr>
            <a:spLocks noGrp="1"/>
          </p:cNvSpPr>
          <p:nvPr>
            <p:ph type="ftr" sz="quarter" idx="3"/>
          </p:nvPr>
        </p:nvSpPr>
        <p:spPr>
          <a:xfrm>
            <a:off x="3124200" y="6356388"/>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mn-lt"/>
                <a:cs typeface="+mj-cs"/>
              </a:defRPr>
            </a:lvl1pPr>
          </a:lstStyle>
          <a:p>
            <a:pPr>
              <a:defRPr/>
            </a:pPr>
            <a:endParaRPr lang="en-US"/>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D134872-CB4A-4EFB-8145-E618929B42CE}" type="slidenum">
              <a:rPr lang="en-US" altLang="en-US"/>
              <a:pPr>
                <a:defRPr/>
              </a:pPr>
              <a:t>‹#›</a:t>
            </a:fld>
            <a:endParaRPr lang="en-US" altLang="en-US"/>
          </a:p>
        </p:txBody>
      </p:sp>
      <p:pic>
        <p:nvPicPr>
          <p:cNvPr id="26632" name="Picture 3" descr="DLI crest.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4800" y="152400"/>
            <a:ext cx="914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1309837"/>
      </p:ext>
    </p:extLst>
  </p:cSld>
  <p:clrMap bg1="lt1" tx1="dk1" bg2="lt2" tx2="dk2" accent1="accent1" accent2="accent2" accent3="accent3" accent4="accent4" accent5="accent5" accent6="accent6" hlink="hlink" folHlink="folHlink"/>
  <p:sldLayoutIdLst>
    <p:sldLayoutId id="2147503050" r:id="rId1"/>
    <p:sldLayoutId id="2147503051" r:id="rId2"/>
    <p:sldLayoutId id="2147503052" r:id="rId3"/>
    <p:sldLayoutId id="2147503053" r:id="rId4"/>
    <p:sldLayoutId id="2147503054" r:id="rId5"/>
    <p:sldLayoutId id="2147503055" r:id="rId6"/>
    <p:sldLayoutId id="2147503056" r:id="rId7"/>
    <p:sldLayoutId id="2147503057" r:id="rId8"/>
    <p:sldLayoutId id="2147503058" r:id="rId9"/>
    <p:sldLayoutId id="2147503059" r:id="rId10"/>
    <p:sldLayoutId id="2147503060" r:id="rId11"/>
    <p:sldLayoutId id="2147503061" r:id="rId12"/>
  </p:sldLayoutIdLst>
  <p:txStyles>
    <p:titleStyle>
      <a:lvl1pPr algn="ctr" rtl="0" eaLnBrk="0" fontAlgn="base" hangingPunct="0">
        <a:spcBef>
          <a:spcPct val="0"/>
        </a:spcBef>
        <a:spcAft>
          <a:spcPct val="0"/>
        </a:spcAft>
        <a:defRPr sz="4000" b="1" i="1">
          <a:solidFill>
            <a:schemeClr val="tx1"/>
          </a:solidFill>
          <a:latin typeface="+mj-lt"/>
          <a:ea typeface="+mj-ea"/>
          <a:cs typeface="+mj-cs"/>
        </a:defRPr>
      </a:lvl1pPr>
      <a:lvl2pPr algn="ctr" rtl="0" eaLnBrk="0" fontAlgn="base" hangingPunct="0">
        <a:spcBef>
          <a:spcPct val="0"/>
        </a:spcBef>
        <a:spcAft>
          <a:spcPct val="0"/>
        </a:spcAft>
        <a:defRPr sz="4000" b="1" i="1">
          <a:solidFill>
            <a:schemeClr val="tx1"/>
          </a:solidFill>
          <a:latin typeface="Arial" pitchFamily="34" charset="0"/>
          <a:cs typeface="Arial" pitchFamily="34" charset="0"/>
        </a:defRPr>
      </a:lvl2pPr>
      <a:lvl3pPr algn="ctr" rtl="0" eaLnBrk="0" fontAlgn="base" hangingPunct="0">
        <a:spcBef>
          <a:spcPct val="0"/>
        </a:spcBef>
        <a:spcAft>
          <a:spcPct val="0"/>
        </a:spcAft>
        <a:defRPr sz="4000" b="1" i="1">
          <a:solidFill>
            <a:schemeClr val="tx1"/>
          </a:solidFill>
          <a:latin typeface="Arial" pitchFamily="34" charset="0"/>
          <a:cs typeface="Arial" pitchFamily="34" charset="0"/>
        </a:defRPr>
      </a:lvl3pPr>
      <a:lvl4pPr algn="ctr" rtl="0" eaLnBrk="0" fontAlgn="base" hangingPunct="0">
        <a:spcBef>
          <a:spcPct val="0"/>
        </a:spcBef>
        <a:spcAft>
          <a:spcPct val="0"/>
        </a:spcAft>
        <a:defRPr sz="4000" b="1" i="1">
          <a:solidFill>
            <a:schemeClr val="tx1"/>
          </a:solidFill>
          <a:latin typeface="Arial" pitchFamily="34" charset="0"/>
          <a:cs typeface="Arial" pitchFamily="34" charset="0"/>
        </a:defRPr>
      </a:lvl4pPr>
      <a:lvl5pPr algn="ctr" rtl="0" eaLnBrk="0" fontAlgn="base" hangingPunct="0">
        <a:spcBef>
          <a:spcPct val="0"/>
        </a:spcBef>
        <a:spcAft>
          <a:spcPct val="0"/>
        </a:spcAft>
        <a:defRPr sz="4000" b="1" i="1">
          <a:solidFill>
            <a:schemeClr val="tx1"/>
          </a:solidFill>
          <a:latin typeface="Arial" pitchFamily="34" charset="0"/>
          <a:cs typeface="Arial" pitchFamily="34" charset="0"/>
        </a:defRPr>
      </a:lvl5pPr>
      <a:lvl6pPr marL="457200" algn="ctr" rtl="0" fontAlgn="base">
        <a:spcBef>
          <a:spcPct val="0"/>
        </a:spcBef>
        <a:spcAft>
          <a:spcPct val="0"/>
        </a:spcAft>
        <a:defRPr sz="4000" b="1" i="1">
          <a:solidFill>
            <a:schemeClr val="tx1"/>
          </a:solidFill>
          <a:latin typeface="Arial" pitchFamily="34" charset="0"/>
          <a:cs typeface="Arial" pitchFamily="34" charset="0"/>
        </a:defRPr>
      </a:lvl6pPr>
      <a:lvl7pPr marL="914400" algn="ctr" rtl="0" fontAlgn="base">
        <a:spcBef>
          <a:spcPct val="0"/>
        </a:spcBef>
        <a:spcAft>
          <a:spcPct val="0"/>
        </a:spcAft>
        <a:defRPr sz="4000" b="1" i="1">
          <a:solidFill>
            <a:schemeClr val="tx1"/>
          </a:solidFill>
          <a:latin typeface="Arial" pitchFamily="34" charset="0"/>
          <a:cs typeface="Arial" pitchFamily="34" charset="0"/>
        </a:defRPr>
      </a:lvl7pPr>
      <a:lvl8pPr marL="1371600" algn="ctr" rtl="0" fontAlgn="base">
        <a:spcBef>
          <a:spcPct val="0"/>
        </a:spcBef>
        <a:spcAft>
          <a:spcPct val="0"/>
        </a:spcAft>
        <a:defRPr sz="4000" b="1" i="1">
          <a:solidFill>
            <a:schemeClr val="tx1"/>
          </a:solidFill>
          <a:latin typeface="Arial" pitchFamily="34" charset="0"/>
          <a:cs typeface="Arial" pitchFamily="34" charset="0"/>
        </a:defRPr>
      </a:lvl8pPr>
      <a:lvl9pPr marL="1828800" algn="ctr" rtl="0" fontAlgn="base">
        <a:spcBef>
          <a:spcPct val="0"/>
        </a:spcBef>
        <a:spcAft>
          <a:spcPct val="0"/>
        </a:spcAft>
        <a:defRPr sz="4000" b="1" i="1">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8BFFD28-A54E-4D4C-AC86-FE5A0BDDB561}" type="datetimeFigureOut">
              <a:rPr lang="en-US" smtClean="0"/>
              <a:t>3/4/2022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4E27438-AA8D-4DD8-91F7-FD19C05A48B9}" type="slidenum">
              <a:rPr lang="en-US" smtClean="0"/>
              <a:t>‹#›</a:t>
            </a:fld>
            <a:endParaRPr lang="en-US"/>
          </a:p>
        </p:txBody>
      </p:sp>
    </p:spTree>
    <p:extLst>
      <p:ext uri="{BB962C8B-B14F-4D97-AF65-F5344CB8AC3E}">
        <p14:creationId xmlns:p14="http://schemas.microsoft.com/office/powerpoint/2010/main" val="490765027"/>
      </p:ext>
    </p:extLst>
  </p:cSld>
  <p:clrMap bg1="lt1" tx1="dk1" bg2="lt2" tx2="dk2" accent1="accent1" accent2="accent2" accent3="accent3" accent4="accent4" accent5="accent5" accent6="accent6" hlink="hlink" folHlink="folHlink"/>
  <p:sldLayoutIdLst>
    <p:sldLayoutId id="2147503073" r:id="rId1"/>
    <p:sldLayoutId id="2147503074" r:id="rId2"/>
    <p:sldLayoutId id="2147503075" r:id="rId3"/>
    <p:sldLayoutId id="2147503076" r:id="rId4"/>
    <p:sldLayoutId id="2147503077" r:id="rId5"/>
    <p:sldLayoutId id="2147503078" r:id="rId6"/>
    <p:sldLayoutId id="2147503079" r:id="rId7"/>
    <p:sldLayoutId id="2147503080" r:id="rId8"/>
    <p:sldLayoutId id="2147503081" r:id="rId9"/>
    <p:sldLayoutId id="2147503082" r:id="rId10"/>
    <p:sldLayoutId id="21475030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pPr defTabSz="342900"/>
            <a:fld id="{96DFF08F-DC6B-4601-B491-B0F83F6DD2DA}" type="datetimeFigureOut">
              <a:rPr lang="en-US" smtClean="0"/>
              <a:pPr defTabSz="342900"/>
              <a:t>3/4/2022</a:t>
            </a:fld>
            <a:endParaRPr lang="en-US" dirty="0"/>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pPr defTabSz="342900"/>
            <a:endParaRPr lang="en-US" dirty="0"/>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pPr defTabSz="342900"/>
            <a:fld id="{4FAB73BC-B049-4115-A692-8D63A059BFB8}" type="slidenum">
              <a:rPr lang="en-US" smtClean="0"/>
              <a:pPr defTabSz="34290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971" y="87181"/>
            <a:ext cx="2063336" cy="915354"/>
          </a:xfrm>
          <a:prstGeom prst="rect">
            <a:avLst/>
          </a:prstGeom>
        </p:spPr>
      </p:pic>
    </p:spTree>
    <p:extLst>
      <p:ext uri="{BB962C8B-B14F-4D97-AF65-F5344CB8AC3E}">
        <p14:creationId xmlns:p14="http://schemas.microsoft.com/office/powerpoint/2010/main" val="2634839853"/>
      </p:ext>
    </p:extLst>
  </p:cSld>
  <p:clrMap bg1="lt1" tx1="dk1" bg2="lt2" tx2="dk2" accent1="accent1" accent2="accent2" accent3="accent3" accent4="accent4" accent5="accent5" accent6="accent6" hlink="hlink" folHlink="folHlink"/>
  <p:sldLayoutIdLst>
    <p:sldLayoutId id="2147503085" r:id="rId1"/>
    <p:sldLayoutId id="2147503086" r:id="rId2"/>
    <p:sldLayoutId id="2147503087" r:id="rId3"/>
    <p:sldLayoutId id="2147503088" r:id="rId4"/>
    <p:sldLayoutId id="2147503089" r:id="rId5"/>
    <p:sldLayoutId id="2147503090" r:id="rId6"/>
    <p:sldLayoutId id="2147503091" r:id="rId7"/>
    <p:sldLayoutId id="2147503092" r:id="rId8"/>
    <p:sldLayoutId id="2147503093" r:id="rId9"/>
    <p:sldLayoutId id="2147503094" r:id="rId10"/>
    <p:sldLayoutId id="2147503095"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7" descr="DLI-Slide-Template-Final.jpg"/>
          <p:cNvPicPr>
            <a:picLocks noChangeAspect="1"/>
          </p:cNvPicPr>
          <p:nvPr userDrawn="1"/>
        </p:nvPicPr>
        <p:blipFill>
          <a:blip r:embed="rId14" cstate="print"/>
          <a:srcRect/>
          <a:stretch>
            <a:fillRect/>
          </a:stretch>
        </p:blipFill>
        <p:spPr bwMode="auto">
          <a:xfrm>
            <a:off x="0" y="0"/>
            <a:ext cx="9144000" cy="1600200"/>
          </a:xfrm>
          <a:prstGeom prst="rect">
            <a:avLst/>
          </a:prstGeom>
          <a:noFill/>
          <a:ln w="9525">
            <a:noFill/>
            <a:miter lim="800000"/>
            <a:headEnd/>
            <a:tailEnd/>
          </a:ln>
        </p:spPr>
      </p:pic>
      <p:sp>
        <p:nvSpPr>
          <p:cNvPr id="2051" name="Title Placeholder 1"/>
          <p:cNvSpPr>
            <a:spLocks noGrp="1"/>
          </p:cNvSpPr>
          <p:nvPr>
            <p:ph type="title"/>
          </p:nvPr>
        </p:nvSpPr>
        <p:spPr bwMode="auto">
          <a:xfrm>
            <a:off x="1371600" y="274638"/>
            <a:ext cx="7467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Arial Bold Italic 40pt Black</a:t>
            </a:r>
          </a:p>
        </p:txBody>
      </p:sp>
      <p:sp>
        <p:nvSpPr>
          <p:cNvPr id="2052" name="Text Placeholder 2"/>
          <p:cNvSpPr>
            <a:spLocks noGrp="1"/>
          </p:cNvSpPr>
          <p:nvPr>
            <p:ph type="body" idx="1"/>
          </p:nvPr>
        </p:nvSpPr>
        <p:spPr bwMode="auto">
          <a:xfrm>
            <a:off x="457200" y="1752602"/>
            <a:ext cx="82296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pitchFamily="34" charset="0"/>
              </a:defRPr>
            </a:lvl1pPr>
          </a:lstStyle>
          <a:p>
            <a:pPr fontAlgn="base">
              <a:spcBef>
                <a:spcPct val="0"/>
              </a:spcBef>
              <a:spcAft>
                <a:spcPct val="0"/>
              </a:spcAft>
            </a:pPr>
            <a:fld id="{BD08246D-DB2B-43AE-B113-2693C41E91F4}" type="datetime1">
              <a:rPr lang="en-US">
                <a:cs typeface="Arial" charset="0"/>
              </a:rPr>
              <a:pPr fontAlgn="base">
                <a:spcBef>
                  <a:spcPct val="0"/>
                </a:spcBef>
                <a:spcAft>
                  <a:spcPct val="0"/>
                </a:spcAft>
              </a:pPr>
              <a:t>3/4/2022</a:t>
            </a:fld>
            <a:endParaRPr lang="en-US">
              <a:cs typeface="Arial"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898989"/>
                </a:solidFill>
                <a:latin typeface="Calibri" pitchFamily="34" charset="0"/>
                <a:cs typeface="Arial" charset="0"/>
              </a:defRPr>
            </a:lvl1pPr>
          </a:lstStyle>
          <a:p>
            <a:pPr fontAlgn="base">
              <a:spcBef>
                <a:spcPct val="0"/>
              </a:spcBef>
              <a:spcAft>
                <a:spcPct val="0"/>
              </a:spcAft>
              <a:defRPr/>
            </a:pPr>
            <a:r>
              <a:rPr lang="en-US"/>
              <a:t>FOUO</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itchFamily="34" charset="0"/>
              </a:defRPr>
            </a:lvl1pPr>
          </a:lstStyle>
          <a:p>
            <a:pPr fontAlgn="base">
              <a:spcBef>
                <a:spcPct val="0"/>
              </a:spcBef>
              <a:spcAft>
                <a:spcPct val="0"/>
              </a:spcAft>
            </a:pPr>
            <a:fld id="{182E8C32-7A7E-4D19-A96A-E2FF8A5CF578}" type="slidenum">
              <a:rPr lang="en-US">
                <a:cs typeface="Arial" charset="0"/>
              </a:rPr>
              <a:pPr fontAlgn="base">
                <a:spcBef>
                  <a:spcPct val="0"/>
                </a:spcBef>
                <a:spcAft>
                  <a:spcPct val="0"/>
                </a:spcAft>
              </a:pPr>
              <a:t>‹#›</a:t>
            </a:fld>
            <a:endParaRPr lang="en-US">
              <a:cs typeface="Arial" charset="0"/>
            </a:endParaRPr>
          </a:p>
        </p:txBody>
      </p:sp>
      <p:pic>
        <p:nvPicPr>
          <p:cNvPr id="2056" name="Picture 3" descr="DLI crest.png"/>
          <p:cNvPicPr>
            <a:picLocks noChangeAspect="1"/>
          </p:cNvPicPr>
          <p:nvPr userDrawn="1"/>
        </p:nvPicPr>
        <p:blipFill>
          <a:blip r:embed="rId15" cstate="print"/>
          <a:srcRect/>
          <a:stretch>
            <a:fillRect/>
          </a:stretch>
        </p:blipFill>
        <p:spPr bwMode="auto">
          <a:xfrm>
            <a:off x="304800" y="152400"/>
            <a:ext cx="914400" cy="1219200"/>
          </a:xfrm>
          <a:prstGeom prst="rect">
            <a:avLst/>
          </a:prstGeom>
          <a:noFill/>
          <a:ln w="9525">
            <a:noFill/>
            <a:miter lim="800000"/>
            <a:headEnd/>
            <a:tailEnd/>
          </a:ln>
        </p:spPr>
      </p:pic>
    </p:spTree>
    <p:extLst>
      <p:ext uri="{BB962C8B-B14F-4D97-AF65-F5344CB8AC3E}">
        <p14:creationId xmlns:p14="http://schemas.microsoft.com/office/powerpoint/2010/main" val="1586386445"/>
      </p:ext>
    </p:extLst>
  </p:cSld>
  <p:clrMap bg1="lt1" tx1="dk1" bg2="lt2" tx2="dk2" accent1="accent1" accent2="accent2" accent3="accent3" accent4="accent4" accent5="accent5" accent6="accent6" hlink="hlink" folHlink="folHlink"/>
  <p:sldLayoutIdLst>
    <p:sldLayoutId id="2147503097" r:id="rId1"/>
    <p:sldLayoutId id="2147503098" r:id="rId2"/>
    <p:sldLayoutId id="2147503099" r:id="rId3"/>
    <p:sldLayoutId id="2147503100" r:id="rId4"/>
    <p:sldLayoutId id="2147503101" r:id="rId5"/>
    <p:sldLayoutId id="2147503102" r:id="rId6"/>
    <p:sldLayoutId id="2147503103" r:id="rId7"/>
    <p:sldLayoutId id="2147503104" r:id="rId8"/>
    <p:sldLayoutId id="2147503105" r:id="rId9"/>
    <p:sldLayoutId id="2147503106" r:id="rId10"/>
    <p:sldLayoutId id="2147503107" r:id="rId11"/>
    <p:sldLayoutId id="2147503329" r:id="rId12"/>
  </p:sldLayoutIdLst>
  <p:hf sldNum="0" hdr="0" dt="0"/>
  <p:txStyles>
    <p:titleStyle>
      <a:lvl1pPr algn="ctr" rtl="0" eaLnBrk="0" fontAlgn="base" hangingPunct="0">
        <a:spcBef>
          <a:spcPct val="0"/>
        </a:spcBef>
        <a:spcAft>
          <a:spcPct val="0"/>
        </a:spcAft>
        <a:defRPr sz="3000" b="1" i="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000" b="1" i="1">
          <a:solidFill>
            <a:schemeClr val="tx1"/>
          </a:solidFill>
          <a:latin typeface="Arial" charset="0"/>
          <a:cs typeface="Arial" charset="0"/>
        </a:defRPr>
      </a:lvl2pPr>
      <a:lvl3pPr algn="ctr" rtl="0" eaLnBrk="0" fontAlgn="base" hangingPunct="0">
        <a:spcBef>
          <a:spcPct val="0"/>
        </a:spcBef>
        <a:spcAft>
          <a:spcPct val="0"/>
        </a:spcAft>
        <a:defRPr sz="3000" b="1" i="1">
          <a:solidFill>
            <a:schemeClr val="tx1"/>
          </a:solidFill>
          <a:latin typeface="Arial" charset="0"/>
          <a:cs typeface="Arial" charset="0"/>
        </a:defRPr>
      </a:lvl3pPr>
      <a:lvl4pPr algn="ctr" rtl="0" eaLnBrk="0" fontAlgn="base" hangingPunct="0">
        <a:spcBef>
          <a:spcPct val="0"/>
        </a:spcBef>
        <a:spcAft>
          <a:spcPct val="0"/>
        </a:spcAft>
        <a:defRPr sz="3000" b="1" i="1">
          <a:solidFill>
            <a:schemeClr val="tx1"/>
          </a:solidFill>
          <a:latin typeface="Arial" charset="0"/>
          <a:cs typeface="Arial" charset="0"/>
        </a:defRPr>
      </a:lvl4pPr>
      <a:lvl5pPr algn="ctr" rtl="0" eaLnBrk="0" fontAlgn="base" hangingPunct="0">
        <a:spcBef>
          <a:spcPct val="0"/>
        </a:spcBef>
        <a:spcAft>
          <a:spcPct val="0"/>
        </a:spcAft>
        <a:defRPr sz="3000" b="1" i="1">
          <a:solidFill>
            <a:schemeClr val="tx1"/>
          </a:solidFill>
          <a:latin typeface="Arial" charset="0"/>
          <a:cs typeface="Arial"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11" descr="IMCOM New Logo.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9700" y="76200"/>
            <a:ext cx="12319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p:txBody>
      </p:sp>
      <p:sp>
        <p:nvSpPr>
          <p:cNvPr id="3076" name="Rectangle 4"/>
          <p:cNvSpPr>
            <a:spLocks noGrp="1" noChangeArrowheads="1"/>
          </p:cNvSpPr>
          <p:nvPr>
            <p:ph type="dt" sz="half" idx="2"/>
          </p:nvPr>
        </p:nvSpPr>
        <p:spPr bwMode="auto">
          <a:xfrm>
            <a:off x="0" y="6553264"/>
            <a:ext cx="50292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cs typeface="+mn-cs"/>
              </a:defRPr>
            </a:lvl1pPr>
          </a:lstStyle>
          <a:p>
            <a:pPr>
              <a:defRPr/>
            </a:pPr>
            <a:r>
              <a:rPr lang="en-US"/>
              <a:t>Army Continuing Education System</a:t>
            </a:r>
          </a:p>
        </p:txBody>
      </p:sp>
      <p:sp>
        <p:nvSpPr>
          <p:cNvPr id="3077" name="Rectangle 5"/>
          <p:cNvSpPr>
            <a:spLocks noGrp="1" noChangeArrowheads="1"/>
          </p:cNvSpPr>
          <p:nvPr>
            <p:ph type="ftr" sz="quarter" idx="3"/>
          </p:nvPr>
        </p:nvSpPr>
        <p:spPr bwMode="auto">
          <a:xfrm>
            <a:off x="-762000" y="6477000"/>
            <a:ext cx="914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r>
              <a:rPr lang="en-US" altLang="en-US"/>
              <a:t>	</a:t>
            </a:r>
            <a:fld id="{DD453424-908A-4237-8852-CE55106277B1}" type="slidenum">
              <a:rPr lang="en-US" altLang="en-US"/>
              <a:pPr>
                <a:defRPr/>
              </a:pPr>
              <a:t>‹#›</a:t>
            </a:fld>
            <a:r>
              <a:rPr lang="en-US" altLang="en-US"/>
              <a:t> of 23</a:t>
            </a:r>
          </a:p>
        </p:txBody>
      </p:sp>
      <p:sp>
        <p:nvSpPr>
          <p:cNvPr id="3078" name="Rectangle 6"/>
          <p:cNvSpPr>
            <a:spLocks noGrp="1" noChangeArrowheads="1"/>
          </p:cNvSpPr>
          <p:nvPr>
            <p:ph type="sldNum" sz="quarter" idx="4"/>
          </p:nvPr>
        </p:nvSpPr>
        <p:spPr bwMode="auto">
          <a:xfrm>
            <a:off x="6553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cs typeface="+mn-cs"/>
              </a:defRPr>
            </a:lvl1pPr>
          </a:lstStyle>
          <a:p>
            <a:pPr>
              <a:defRPr/>
            </a:pPr>
            <a:endParaRPr lang="en-US"/>
          </a:p>
        </p:txBody>
      </p:sp>
      <p:pic>
        <p:nvPicPr>
          <p:cNvPr id="6151" name="Picture 11" descr="SholderSleeve-Khaki-2"/>
          <p:cNvPicPr>
            <a:picLocks noChangeAspect="1" noChangeArrowheads="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1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12"/>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solidFill>
                <a:srgbClr val="000000"/>
              </a:solidFill>
            </a:endParaRPr>
          </a:p>
        </p:txBody>
      </p:sp>
      <p:sp>
        <p:nvSpPr>
          <p:cNvPr id="6153" name="Rectangle 14"/>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solidFill>
                <a:srgbClr val="000000"/>
              </a:solidFill>
            </a:endParaRPr>
          </a:p>
        </p:txBody>
      </p:sp>
      <p:sp>
        <p:nvSpPr>
          <p:cNvPr id="6154" name="Text Box 15"/>
          <p:cNvSpPr txBox="1">
            <a:spLocks noChangeArrowheads="1"/>
          </p:cNvSpPr>
          <p:nvPr userDrawn="1"/>
        </p:nvSpPr>
        <p:spPr bwMode="auto">
          <a:xfrm>
            <a:off x="981075" y="14352"/>
            <a:ext cx="716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spcBef>
                <a:spcPct val="50000"/>
              </a:spcBef>
              <a:defRPr/>
            </a:pPr>
            <a:endParaRPr lang="en-US" altLang="en-US" sz="2800" b="1" smtClean="0">
              <a:solidFill>
                <a:srgbClr val="000000"/>
              </a:solidFill>
            </a:endParaRPr>
          </a:p>
        </p:txBody>
      </p:sp>
      <p:sp>
        <p:nvSpPr>
          <p:cNvPr id="6155" name="Rectangle 19"/>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400" smtClean="0">
                <a:solidFill>
                  <a:srgbClr val="000000"/>
                </a:solidFill>
              </a:rPr>
              <a:t>   </a:t>
            </a:r>
          </a:p>
        </p:txBody>
      </p:sp>
      <p:sp>
        <p:nvSpPr>
          <p:cNvPr id="6156" name="Text Box 20"/>
          <p:cNvSpPr txBox="1">
            <a:spLocks noChangeArrowheads="1"/>
          </p:cNvSpPr>
          <p:nvPr userDrawn="1"/>
        </p:nvSpPr>
        <p:spPr bwMode="auto">
          <a:xfrm>
            <a:off x="981075" y="14352"/>
            <a:ext cx="716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spcBef>
                <a:spcPct val="50000"/>
              </a:spcBef>
              <a:defRPr/>
            </a:pPr>
            <a:r>
              <a:rPr lang="en-US" altLang="en-US" sz="2800" b="1" smtClean="0">
                <a:solidFill>
                  <a:srgbClr val="000000"/>
                </a:solidFill>
              </a:rPr>
              <a:t>U.S. Army Garrison Presidio of Monterey</a:t>
            </a:r>
          </a:p>
        </p:txBody>
      </p:sp>
      <p:grpSp>
        <p:nvGrpSpPr>
          <p:cNvPr id="6157" name="Group 21"/>
          <p:cNvGrpSpPr>
            <a:grpSpLocks/>
          </p:cNvGrpSpPr>
          <p:nvPr userDrawn="1"/>
        </p:nvGrpSpPr>
        <p:grpSpPr bwMode="auto">
          <a:xfrm>
            <a:off x="1371600" y="593789"/>
            <a:ext cx="6400800" cy="168275"/>
            <a:chOff x="864" y="0"/>
            <a:chExt cx="4032" cy="106"/>
          </a:xfrm>
        </p:grpSpPr>
        <p:sp>
          <p:nvSpPr>
            <p:cNvPr id="6159" name="Rectangle 22"/>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solidFill>
                  <a:srgbClr val="000000"/>
                </a:solidFill>
              </a:endParaRPr>
            </a:p>
          </p:txBody>
        </p:sp>
        <p:sp>
          <p:nvSpPr>
            <p:cNvPr id="6160" name="Rectangle 23"/>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solidFill>
                  <a:srgbClr val="000000"/>
                </a:solidFill>
              </a:endParaRPr>
            </a:p>
          </p:txBody>
        </p:sp>
      </p:grpSp>
      <p:sp>
        <p:nvSpPr>
          <p:cNvPr id="6158" name="Rectangle 24"/>
          <p:cNvSpPr>
            <a:spLocks noChangeArrowheads="1"/>
          </p:cNvSpPr>
          <p:nvPr userDrawn="1"/>
        </p:nvSpPr>
        <p:spPr bwMode="auto">
          <a:xfrm>
            <a:off x="1524000" y="7620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501159" r:id="rId1"/>
    <p:sldLayoutId id="2147501160" r:id="rId2"/>
    <p:sldLayoutId id="2147501161" r:id="rId3"/>
    <p:sldLayoutId id="2147501162" r:id="rId4"/>
    <p:sldLayoutId id="2147501163" r:id="rId5"/>
    <p:sldLayoutId id="2147501164" r:id="rId6"/>
    <p:sldLayoutId id="2147501165" r:id="rId7"/>
    <p:sldLayoutId id="2147501166" r:id="rId8"/>
    <p:sldLayoutId id="2147501167" r:id="rId9"/>
    <p:sldLayoutId id="2147501168" r:id="rId10"/>
    <p:sldLayoutId id="2147501169"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5"/>
          <a:srcRect t="-1" b="11873"/>
          <a:stretch/>
        </p:blipFill>
        <p:spPr>
          <a:xfrm>
            <a:off x="0" y="5873086"/>
            <a:ext cx="9144000" cy="984914"/>
          </a:xfrm>
          <a:prstGeom prst="rect">
            <a:avLst/>
          </a:prstGeom>
        </p:spPr>
      </p:pic>
      <p:pic>
        <p:nvPicPr>
          <p:cNvPr id="15" name="Picture 14"/>
          <p:cNvPicPr>
            <a:picLocks noChangeAspect="1"/>
          </p:cNvPicPr>
          <p:nvPr userDrawn="1"/>
        </p:nvPicPr>
        <p:blipFill rotWithShape="1">
          <a:blip r:embed="rId6"/>
          <a:srcRect t="28484" b="-1"/>
          <a:stretch/>
        </p:blipFill>
        <p:spPr>
          <a:xfrm>
            <a:off x="0" y="0"/>
            <a:ext cx="9144000" cy="896685"/>
          </a:xfrm>
          <a:prstGeom prst="rect">
            <a:avLst/>
          </a:prstGeom>
        </p:spPr>
      </p:pic>
      <p:grpSp>
        <p:nvGrpSpPr>
          <p:cNvPr id="4" name="Group 3"/>
          <p:cNvGrpSpPr/>
          <p:nvPr userDrawn="1"/>
        </p:nvGrpSpPr>
        <p:grpSpPr>
          <a:xfrm>
            <a:off x="8081301" y="6080974"/>
            <a:ext cx="956178" cy="463336"/>
            <a:chOff x="8081301" y="6080974"/>
            <a:chExt cx="956178" cy="463336"/>
          </a:xfrm>
        </p:grpSpPr>
        <p:grpSp>
          <p:nvGrpSpPr>
            <p:cNvPr id="11" name="Group 10"/>
            <p:cNvGrpSpPr/>
            <p:nvPr userDrawn="1"/>
          </p:nvGrpSpPr>
          <p:grpSpPr>
            <a:xfrm>
              <a:off x="8511257" y="6080974"/>
              <a:ext cx="526222" cy="435185"/>
              <a:chOff x="8503764" y="6062881"/>
              <a:chExt cx="526222" cy="435185"/>
            </a:xfrm>
          </p:grpSpPr>
          <p:cxnSp>
            <p:nvCxnSpPr>
              <p:cNvPr id="13" name="Straight Connector 12"/>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IMCO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85280" y="6062881"/>
                <a:ext cx="444706" cy="414134"/>
              </a:xfrm>
              <a:prstGeom prst="rect">
                <a:avLst/>
              </a:prstGeom>
            </p:spPr>
          </p:pic>
        </p:grpSp>
        <p:pic>
          <p:nvPicPr>
            <p:cNvPr id="3" name="Picture 2"/>
            <p:cNvPicPr>
              <a:picLocks noChangeAspect="1"/>
            </p:cNvPicPr>
            <p:nvPr userDrawn="1"/>
          </p:nvPicPr>
          <p:blipFill>
            <a:blip r:embed="rId8"/>
            <a:stretch>
              <a:fillRect/>
            </a:stretch>
          </p:blipFill>
          <p:spPr>
            <a:xfrm>
              <a:off x="8081301" y="6080974"/>
              <a:ext cx="341406" cy="463336"/>
            </a:xfrm>
            <a:prstGeom prst="rect">
              <a:avLst/>
            </a:prstGeom>
          </p:spPr>
        </p:pic>
      </p:grpSp>
      <p:sp>
        <p:nvSpPr>
          <p:cNvPr id="16" name="TextBox 15"/>
          <p:cNvSpPr txBox="1"/>
          <p:nvPr userDrawn="1"/>
        </p:nvSpPr>
        <p:spPr>
          <a:xfrm>
            <a:off x="3367455" y="6520901"/>
            <a:ext cx="2400300"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latin typeface="Arial" panose="020B0604020202020204" pitchFamily="34" charset="0"/>
                <a:ea typeface="+mn-ea"/>
                <a:cs typeface="Arial" panose="020B0604020202020204" pitchFamily="34" charset="0"/>
              </a:rPr>
              <a:t>UNCLASS9FIED</a:t>
            </a:r>
            <a:endParaRPr lang="en-US" sz="800" b="0" baseline="0" dirty="0" smtClean="0">
              <a:latin typeface="Arial" panose="020B0604020202020204" pitchFamily="34" charset="0"/>
              <a:ea typeface="+mn-ea"/>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fld id="{CF4C318D-DFA6-44A0-90B0-ABFCB78A54B4}" type="slidenum">
              <a:rPr lang="en-US" sz="800" smtClean="0">
                <a:latin typeface="Arial" panose="020B0604020202020204" pitchFamily="34" charset="0"/>
                <a:cs typeface="Arial" panose="020B0604020202020204" pitchFamily="34" charset="0"/>
              </a:rPr>
              <a:pPr algn="ctr"/>
              <a:t>‹#›</a:t>
            </a:fld>
            <a:r>
              <a:rPr lang="en-US" sz="800" dirty="0" smtClean="0">
                <a:latin typeface="Arial" panose="020B0604020202020204" pitchFamily="34" charset="0"/>
                <a:cs typeface="Arial" panose="020B0604020202020204" pitchFamily="34" charset="0"/>
              </a:rPr>
              <a:t> of 14</a:t>
            </a:r>
            <a:endParaRPr lang="en-US" sz="800" dirty="0">
              <a:latin typeface="Arial" panose="020B0604020202020204" pitchFamily="34" charset="0"/>
              <a:cs typeface="Arial" panose="020B0604020202020204" pitchFamily="34" charset="0"/>
            </a:endParaRPr>
          </a:p>
        </p:txBody>
      </p:sp>
      <p:sp>
        <p:nvSpPr>
          <p:cNvPr id="18" name="Rectangle 17"/>
          <p:cNvSpPr/>
          <p:nvPr userDrawn="1"/>
        </p:nvSpPr>
        <p:spPr>
          <a:xfrm>
            <a:off x="-1" y="6644011"/>
            <a:ext cx="3876675" cy="215444"/>
          </a:xfrm>
          <a:prstGeom prst="rect">
            <a:avLst/>
          </a:prstGeom>
        </p:spPr>
        <p:txBody>
          <a:bodyPr wrap="square">
            <a:spAutoFit/>
          </a:bodyPr>
          <a:lstStyle/>
          <a:p>
            <a:pPr defTabSz="457200" fontAlgn="base">
              <a:spcBef>
                <a:spcPct val="0"/>
              </a:spcBef>
              <a:spcAft>
                <a:spcPct val="0"/>
              </a:spcAft>
            </a:pPr>
            <a:r>
              <a:rPr lang="en-US" sz="800" dirty="0" smtClean="0">
                <a:solidFill>
                  <a:prstClr val="black"/>
                </a:solidFill>
                <a:latin typeface="Arial" charset="0"/>
                <a:cs typeface="Arial" charset="0"/>
              </a:rPr>
              <a:t>Laura Parsons Army Community Service Division Chief (831) 242-7652 </a:t>
            </a:r>
            <a:endParaRPr lang="en-US" sz="800" dirty="0">
              <a:solidFill>
                <a:prstClr val="black"/>
              </a:solidFill>
              <a:latin typeface="Arial" charset="0"/>
              <a:cs typeface="Arial" charset="0"/>
            </a:endParaRPr>
          </a:p>
        </p:txBody>
      </p:sp>
      <p:sp>
        <p:nvSpPr>
          <p:cNvPr id="12" name="TextBox 11"/>
          <p:cNvSpPr txBox="1"/>
          <p:nvPr userDrawn="1"/>
        </p:nvSpPr>
        <p:spPr>
          <a:xfrm>
            <a:off x="6743701" y="6644011"/>
            <a:ext cx="2400300" cy="215444"/>
          </a:xfrm>
          <a:prstGeom prst="rect">
            <a:avLst/>
          </a:prstGeom>
          <a:noFill/>
        </p:spPr>
        <p:txBody>
          <a:bodyPr wrap="square" rtlCol="0">
            <a:spAutoFit/>
          </a:bodyPr>
          <a:lstStyle/>
          <a:p>
            <a:pPr algn="r"/>
            <a:r>
              <a:rPr lang="en-US" sz="800" dirty="0" smtClean="0">
                <a:latin typeface="Arial" panose="020B0604020202020204" pitchFamily="34" charset="0"/>
                <a:cs typeface="Arial" panose="020B0604020202020204" pitchFamily="34" charset="0"/>
              </a:rPr>
              <a:t>08302019</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7596817"/>
      </p:ext>
    </p:extLst>
  </p:cSld>
  <p:clrMap bg1="lt1" tx1="dk1" bg2="lt2" tx2="dk2" accent1="accent1" accent2="accent2" accent3="accent3" accent4="accent4" accent5="accent5" accent6="accent6" hlink="hlink" folHlink="folHlink"/>
  <p:sldLayoutIdLst>
    <p:sldLayoutId id="2147503109" r:id="rId1"/>
    <p:sldLayoutId id="2147503110" r:id="rId2"/>
    <p:sldLayoutId id="2147503111"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5"/>
          <a:srcRect t="-1" b="11873"/>
          <a:stretch/>
        </p:blipFill>
        <p:spPr>
          <a:xfrm>
            <a:off x="0" y="5873086"/>
            <a:ext cx="9144000" cy="984914"/>
          </a:xfrm>
          <a:prstGeom prst="rect">
            <a:avLst/>
          </a:prstGeom>
        </p:spPr>
      </p:pic>
      <p:pic>
        <p:nvPicPr>
          <p:cNvPr id="15" name="Picture 14"/>
          <p:cNvPicPr>
            <a:picLocks noChangeAspect="1"/>
          </p:cNvPicPr>
          <p:nvPr userDrawn="1"/>
        </p:nvPicPr>
        <p:blipFill rotWithShape="1">
          <a:blip r:embed="rId6"/>
          <a:srcRect t="28484" b="-1"/>
          <a:stretch/>
        </p:blipFill>
        <p:spPr>
          <a:xfrm>
            <a:off x="0" y="0"/>
            <a:ext cx="9144000" cy="896685"/>
          </a:xfrm>
          <a:prstGeom prst="rect">
            <a:avLst/>
          </a:prstGeom>
        </p:spPr>
      </p:pic>
      <p:grpSp>
        <p:nvGrpSpPr>
          <p:cNvPr id="4" name="Group 3"/>
          <p:cNvGrpSpPr/>
          <p:nvPr userDrawn="1"/>
        </p:nvGrpSpPr>
        <p:grpSpPr>
          <a:xfrm>
            <a:off x="8081301" y="6080974"/>
            <a:ext cx="956178" cy="463336"/>
            <a:chOff x="8081301" y="6080974"/>
            <a:chExt cx="956178" cy="463336"/>
          </a:xfrm>
        </p:grpSpPr>
        <p:grpSp>
          <p:nvGrpSpPr>
            <p:cNvPr id="11" name="Group 10"/>
            <p:cNvGrpSpPr/>
            <p:nvPr userDrawn="1"/>
          </p:nvGrpSpPr>
          <p:grpSpPr>
            <a:xfrm>
              <a:off x="8511257" y="6080974"/>
              <a:ext cx="526222" cy="435185"/>
              <a:chOff x="8503764" y="6062881"/>
              <a:chExt cx="526222" cy="435185"/>
            </a:xfrm>
          </p:grpSpPr>
          <p:cxnSp>
            <p:nvCxnSpPr>
              <p:cNvPr id="13" name="Straight Connector 12"/>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IMCO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85280" y="6062881"/>
                <a:ext cx="444706" cy="414134"/>
              </a:xfrm>
              <a:prstGeom prst="rect">
                <a:avLst/>
              </a:prstGeom>
            </p:spPr>
          </p:pic>
        </p:grpSp>
        <p:pic>
          <p:nvPicPr>
            <p:cNvPr id="3" name="Picture 2"/>
            <p:cNvPicPr>
              <a:picLocks noChangeAspect="1"/>
            </p:cNvPicPr>
            <p:nvPr userDrawn="1"/>
          </p:nvPicPr>
          <p:blipFill>
            <a:blip r:embed="rId8"/>
            <a:stretch>
              <a:fillRect/>
            </a:stretch>
          </p:blipFill>
          <p:spPr>
            <a:xfrm>
              <a:off x="8081301" y="6080974"/>
              <a:ext cx="341406" cy="463336"/>
            </a:xfrm>
            <a:prstGeom prst="rect">
              <a:avLst/>
            </a:prstGeom>
          </p:spPr>
        </p:pic>
      </p:grpSp>
      <p:sp>
        <p:nvSpPr>
          <p:cNvPr id="16" name="TextBox 15"/>
          <p:cNvSpPr txBox="1"/>
          <p:nvPr userDrawn="1"/>
        </p:nvSpPr>
        <p:spPr>
          <a:xfrm>
            <a:off x="3367455" y="6520901"/>
            <a:ext cx="2400300" cy="338554"/>
          </a:xfrm>
          <a:prstGeom prst="rect">
            <a:avLst/>
          </a:prstGeom>
          <a:noFill/>
        </p:spPr>
        <p:txBody>
          <a:bodyPr wrap="square" rtlCol="0">
            <a:spAutoFit/>
          </a:bodyPr>
          <a:lstStyle/>
          <a:p>
            <a:pPr algn="ctr">
              <a:defRPr/>
            </a:pPr>
            <a:r>
              <a:rPr lang="en-US" sz="800" dirty="0" smtClean="0">
                <a:solidFill>
                  <a:prstClr val="black"/>
                </a:solidFill>
                <a:latin typeface="Arial" panose="020B0604020202020204" pitchFamily="34" charset="0"/>
                <a:cs typeface="Arial" panose="020B0604020202020204" pitchFamily="34" charset="0"/>
              </a:rPr>
              <a:t>UNCLASS9FIED</a:t>
            </a:r>
          </a:p>
          <a:p>
            <a:pPr algn="ctr">
              <a:defRPr/>
            </a:pPr>
            <a:fld id="{CF4C318D-DFA6-44A0-90B0-ABFCB78A54B4}" type="slidenum">
              <a:rPr lang="en-US" sz="800" smtClean="0">
                <a:solidFill>
                  <a:prstClr val="black"/>
                </a:solidFill>
                <a:latin typeface="Arial" panose="020B0604020202020204" pitchFamily="34" charset="0"/>
                <a:cs typeface="Arial" panose="020B0604020202020204" pitchFamily="34" charset="0"/>
              </a:rPr>
              <a:pPr algn="ctr">
                <a:defRPr/>
              </a:pPr>
              <a:t>‹#›</a:t>
            </a:fld>
            <a:r>
              <a:rPr lang="en-US" sz="800" dirty="0" smtClean="0">
                <a:solidFill>
                  <a:prstClr val="black"/>
                </a:solidFill>
                <a:latin typeface="Arial" panose="020B0604020202020204" pitchFamily="34" charset="0"/>
                <a:cs typeface="Arial" panose="020B0604020202020204" pitchFamily="34" charset="0"/>
              </a:rPr>
              <a:t> of 14</a:t>
            </a:r>
            <a:endParaRPr lang="en-US" sz="800" dirty="0">
              <a:solidFill>
                <a:prstClr val="black"/>
              </a:solidFill>
              <a:latin typeface="Arial" panose="020B0604020202020204" pitchFamily="34" charset="0"/>
              <a:cs typeface="Arial" panose="020B0604020202020204" pitchFamily="34" charset="0"/>
            </a:endParaRPr>
          </a:p>
        </p:txBody>
      </p:sp>
      <p:sp>
        <p:nvSpPr>
          <p:cNvPr id="18" name="Rectangle 17"/>
          <p:cNvSpPr/>
          <p:nvPr userDrawn="1"/>
        </p:nvSpPr>
        <p:spPr>
          <a:xfrm>
            <a:off x="-1" y="6644011"/>
            <a:ext cx="3876675" cy="215444"/>
          </a:xfrm>
          <a:prstGeom prst="rect">
            <a:avLst/>
          </a:prstGeom>
        </p:spPr>
        <p:txBody>
          <a:bodyPr wrap="square">
            <a:spAutoFit/>
          </a:bodyPr>
          <a:lstStyle/>
          <a:p>
            <a:pPr defTabSz="457200" fontAlgn="base">
              <a:spcBef>
                <a:spcPct val="0"/>
              </a:spcBef>
              <a:spcAft>
                <a:spcPct val="0"/>
              </a:spcAft>
            </a:pPr>
            <a:r>
              <a:rPr lang="en-US" sz="800" dirty="0" smtClean="0">
                <a:solidFill>
                  <a:prstClr val="black"/>
                </a:solidFill>
                <a:latin typeface="Arial" charset="0"/>
                <a:cs typeface="Arial" charset="0"/>
              </a:rPr>
              <a:t>Laura Parsons Army Community Service Division Chief (831) 242-7652 </a:t>
            </a:r>
            <a:endParaRPr lang="en-US" sz="800" dirty="0">
              <a:solidFill>
                <a:prstClr val="black"/>
              </a:solidFill>
              <a:latin typeface="Arial" charset="0"/>
              <a:cs typeface="Arial" charset="0"/>
            </a:endParaRPr>
          </a:p>
        </p:txBody>
      </p:sp>
      <p:sp>
        <p:nvSpPr>
          <p:cNvPr id="12" name="TextBox 11"/>
          <p:cNvSpPr txBox="1"/>
          <p:nvPr userDrawn="1"/>
        </p:nvSpPr>
        <p:spPr>
          <a:xfrm>
            <a:off x="6743701" y="6644011"/>
            <a:ext cx="2400300" cy="215444"/>
          </a:xfrm>
          <a:prstGeom prst="rect">
            <a:avLst/>
          </a:prstGeom>
          <a:noFill/>
        </p:spPr>
        <p:txBody>
          <a:bodyPr wrap="square" rtlCol="0">
            <a:spAutoFit/>
          </a:bodyPr>
          <a:lstStyle/>
          <a:p>
            <a:pPr algn="r"/>
            <a:r>
              <a:rPr lang="en-US" sz="800" dirty="0" smtClean="0">
                <a:solidFill>
                  <a:prstClr val="black"/>
                </a:solidFill>
                <a:latin typeface="Arial" panose="020B0604020202020204" pitchFamily="34" charset="0"/>
                <a:cs typeface="Arial" panose="020B0604020202020204" pitchFamily="34" charset="0"/>
              </a:rPr>
              <a:t>08302019</a:t>
            </a:r>
            <a:endParaRPr lang="en-US" sz="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5637081"/>
      </p:ext>
    </p:extLst>
  </p:cSld>
  <p:clrMap bg1="lt1" tx1="dk1" bg2="lt2" tx2="dk2" accent1="accent1" accent2="accent2" accent3="accent3" accent4="accent4" accent5="accent5" accent6="accent6" hlink="hlink" folHlink="folHlink"/>
  <p:sldLayoutIdLst>
    <p:sldLayoutId id="2147503114" r:id="rId1"/>
    <p:sldLayoutId id="2147503115" r:id="rId2"/>
    <p:sldLayoutId id="2147503116"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LowerBa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5877963"/>
            <a:ext cx="9144000" cy="923925"/>
          </a:xfrm>
          <a:prstGeom prst="rect">
            <a:avLst/>
          </a:prstGeom>
        </p:spPr>
      </p:pic>
      <p:pic>
        <p:nvPicPr>
          <p:cNvPr id="10" name="TopBa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793"/>
            <a:ext cx="9144000" cy="1028700"/>
          </a:xfrm>
          <a:prstGeom prst="rect">
            <a:avLst/>
          </a:prstGeom>
        </p:spPr>
      </p:pic>
      <p:sp>
        <p:nvSpPr>
          <p:cNvPr id="2" name="Title Placeholder 1"/>
          <p:cNvSpPr>
            <a:spLocks noGrp="1"/>
          </p:cNvSpPr>
          <p:nvPr>
            <p:ph type="title"/>
          </p:nvPr>
        </p:nvSpPr>
        <p:spPr bwMode="gray">
          <a:xfrm>
            <a:off x="836761" y="99565"/>
            <a:ext cx="7955280" cy="480131"/>
          </a:xfrm>
          <a:prstGeom prst="rect">
            <a:avLst/>
          </a:prstGeom>
        </p:spPr>
        <p:txBody>
          <a:bodyPr vert="horz" lIns="182880" tIns="45720" rIns="91440" bIns="45720" rtlCol="0" anchor="t" anchorCtr="0">
            <a:spAutoFit/>
          </a:bodyPr>
          <a:lstStyle/>
          <a:p>
            <a:pPr marL="0" lvl="0"/>
            <a:r>
              <a:rPr lang="en-US" dirty="0" smtClean="0"/>
              <a:t>Click To Edit Master Title Style</a:t>
            </a:r>
            <a:endParaRPr lang="en-US" dirty="0"/>
          </a:p>
        </p:txBody>
      </p:sp>
      <p:sp>
        <p:nvSpPr>
          <p:cNvPr id="3" name="Text Placeholder 2"/>
          <p:cNvSpPr>
            <a:spLocks noGrp="1"/>
          </p:cNvSpPr>
          <p:nvPr>
            <p:ph type="body" idx="1"/>
          </p:nvPr>
        </p:nvSpPr>
        <p:spPr>
          <a:xfrm>
            <a:off x="836761" y="711257"/>
            <a:ext cx="77724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
        <p:nvSpPr>
          <p:cNvPr id="8" name="Classification Lower"/>
          <p:cNvSpPr txBox="1">
            <a:spLocks/>
          </p:cNvSpPr>
          <p:nvPr userDrawn="1"/>
        </p:nvSpPr>
        <p:spPr>
          <a:xfrm>
            <a:off x="5461462" y="6615087"/>
            <a:ext cx="2061557" cy="307777"/>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dirty="0" smtClean="0"/>
              <a:t>	</a:t>
            </a:r>
            <a:r>
              <a:rPr lang="en-US" sz="1000" b="0" dirty="0" smtClean="0">
                <a:latin typeface="Arial" panose="020B0604020202020204" pitchFamily="34" charset="0"/>
                <a:cs typeface="Arial" panose="020B0604020202020204" pitchFamily="34" charset="0"/>
              </a:rPr>
              <a:t>07</a:t>
            </a:r>
            <a:r>
              <a:rPr lang="en-US" sz="1000" dirty="0" smtClean="0">
                <a:latin typeface="Arial" panose="020B0604020202020204" pitchFamily="34" charset="0"/>
                <a:cs typeface="Arial" panose="020B0604020202020204" pitchFamily="34" charset="0"/>
              </a:rPr>
              <a:t> OCT 20_V1</a:t>
            </a:r>
          </a:p>
          <a:p>
            <a:pPr algn="r"/>
            <a:endParaRPr lang="en-US" sz="1000" b="1" dirty="0"/>
          </a:p>
        </p:txBody>
      </p:sp>
      <p:sp>
        <p:nvSpPr>
          <p:cNvPr id="7" name="Classification Top"/>
          <p:cNvSpPr txBox="1">
            <a:spLocks/>
          </p:cNvSpPr>
          <p:nvPr userDrawn="1"/>
        </p:nvSpPr>
        <p:spPr bwMode="gray">
          <a:xfrm>
            <a:off x="781050" y="0"/>
            <a:ext cx="78867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solidFill>
                  <a:schemeClr val="bg1"/>
                </a:solidFill>
              </a:rPr>
              <a:t>UNCLASSIFIED//FOUO</a:t>
            </a:r>
            <a:endParaRPr lang="en-US" sz="900" b="1" dirty="0">
              <a:solidFill>
                <a:schemeClr val="bg1"/>
              </a:solidFill>
            </a:endParaRPr>
          </a:p>
        </p:txBody>
      </p:sp>
      <p:pic>
        <p:nvPicPr>
          <p:cNvPr id="11" name="Picture 10"/>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296101" y="6054652"/>
            <a:ext cx="659247" cy="602112"/>
          </a:xfrm>
          <a:prstGeom prst="rect">
            <a:avLst/>
          </a:prstGeom>
        </p:spPr>
      </p:pic>
      <p:sp>
        <p:nvSpPr>
          <p:cNvPr id="15" name="Rectangle 14"/>
          <p:cNvSpPr/>
          <p:nvPr userDrawn="1"/>
        </p:nvSpPr>
        <p:spPr>
          <a:xfrm>
            <a:off x="0" y="6574244"/>
            <a:ext cx="3683971" cy="246221"/>
          </a:xfrm>
          <a:prstGeom prst="rect">
            <a:avLst/>
          </a:prstGeom>
        </p:spPr>
        <p:txBody>
          <a:bodyPr wrap="square">
            <a:spAutoFit/>
          </a:bodyPr>
          <a:lstStyle/>
          <a:p>
            <a:pPr algn="l" defTabSz="457200" fontAlgn="base">
              <a:spcBef>
                <a:spcPct val="0"/>
              </a:spcBef>
              <a:spcAft>
                <a:spcPct val="0"/>
              </a:spcAft>
            </a:pPr>
            <a:r>
              <a:rPr lang="en-US" sz="1000" dirty="0" smtClean="0">
                <a:solidFill>
                  <a:prstClr val="black"/>
                </a:solidFill>
                <a:latin typeface="Arial" charset="0"/>
                <a:cs typeface="Arial" charset="0"/>
              </a:rPr>
              <a:t>POC</a:t>
            </a:r>
            <a:r>
              <a:rPr lang="en-US" sz="1000" baseline="0" dirty="0" smtClean="0">
                <a:solidFill>
                  <a:prstClr val="black"/>
                </a:solidFill>
                <a:latin typeface="Arial" charset="0"/>
                <a:cs typeface="Arial" charset="0"/>
              </a:rPr>
              <a:t> Kyrashia Levy</a:t>
            </a:r>
            <a:r>
              <a:rPr lang="en-US" sz="1000" dirty="0" smtClean="0">
                <a:solidFill>
                  <a:prstClr val="black"/>
                </a:solidFill>
                <a:latin typeface="Arial" charset="0"/>
                <a:cs typeface="Arial" charset="0"/>
              </a:rPr>
              <a:t> / 831-242-6960/</a:t>
            </a:r>
            <a:r>
              <a:rPr lang="en-US" sz="1000" baseline="0" dirty="0" smtClean="0">
                <a:solidFill>
                  <a:prstClr val="black"/>
                </a:solidFill>
                <a:latin typeface="Arial" charset="0"/>
                <a:cs typeface="Arial" charset="0"/>
              </a:rPr>
              <a:t> </a:t>
            </a:r>
            <a:r>
              <a:rPr lang="en-US" sz="900" baseline="0" dirty="0" smtClean="0">
                <a:solidFill>
                  <a:prstClr val="black"/>
                </a:solidFill>
                <a:latin typeface="Arial" charset="0"/>
                <a:cs typeface="Arial" charset="0"/>
              </a:rPr>
              <a:t>kyrashia.l.levy.civ@mail.mil</a:t>
            </a:r>
            <a:endParaRPr lang="en-US" sz="900" dirty="0">
              <a:solidFill>
                <a:prstClr val="black"/>
              </a:solidFill>
              <a:latin typeface="Arial" charset="0"/>
              <a:cs typeface="Arial" charset="0"/>
            </a:endParaRPr>
          </a:p>
        </p:txBody>
      </p:sp>
    </p:spTree>
    <p:extLst>
      <p:ext uri="{BB962C8B-B14F-4D97-AF65-F5344CB8AC3E}">
        <p14:creationId xmlns:p14="http://schemas.microsoft.com/office/powerpoint/2010/main" val="2273021689"/>
      </p:ext>
    </p:extLst>
  </p:cSld>
  <p:clrMap bg1="lt1" tx1="dk1" bg2="lt2" tx2="dk2" accent1="accent1" accent2="accent2" accent3="accent3" accent4="accent4" accent5="accent5" accent6="accent6" hlink="hlink" folHlink="folHlink"/>
  <p:sldLayoutIdLst>
    <p:sldLayoutId id="2147503119" r:id="rId1"/>
    <p:sldLayoutId id="2147503120" r:id="rId2"/>
    <p:sldLayoutId id="2147503121" r:id="rId3"/>
    <p:sldLayoutId id="2147503122" r:id="rId4"/>
    <p:sldLayoutId id="2147503123" r:id="rId5"/>
    <p:sldLayoutId id="2147503124" r:id="rId6"/>
    <p:sldLayoutId id="2147503125" r:id="rId7"/>
    <p:sldLayoutId id="2147503126" r:id="rId8"/>
    <p:sldLayoutId id="2147503127" r:id="rId9"/>
    <p:sldLayoutId id="2147503128" r:id="rId10"/>
    <p:sldLayoutId id="2147503129" r:id="rId11"/>
    <p:sldLayoutId id="2147503130" r:id="rId12"/>
    <p:sldLayoutId id="2147503131" r:id="rId13"/>
    <p:sldLayoutId id="2147503132" r:id="rId14"/>
  </p:sldLayoutIdLst>
  <p:transition spd="slow">
    <p:fade/>
  </p:transition>
  <p:timing>
    <p:tnLst>
      <p:par>
        <p:cTn id="1" dur="indefinite" restart="never" nodeType="tmRoot"/>
      </p:par>
    </p:tnLst>
  </p:timing>
  <p:hf hdr="0" ftr="0" dt="0"/>
  <p:txStyles>
    <p:title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p:titleStyle>
    <p:body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836760" y="99565"/>
            <a:ext cx="8232971" cy="480131"/>
          </a:xfrm>
          <a:prstGeom prst="rect">
            <a:avLst/>
          </a:prstGeom>
        </p:spPr>
        <p:txBody>
          <a:bodyPr vert="horz" wrap="square" lIns="182880" tIns="45720" rIns="91440" bIns="45720" rtlCol="0" anchor="t" anchorCtr="0">
            <a:spAutoFit/>
          </a:bodyPr>
          <a:lstStyle/>
          <a:p>
            <a:pPr marL="0" lvl="0"/>
            <a:r>
              <a:rPr kumimoji="0" lang="en-US" sz="2800" b="1" i="0" u="none" strike="noStrike" kern="1200" cap="none" spc="0" normalizeH="0" baseline="0" noProof="0" dirty="0" smtClean="0">
                <a:ln>
                  <a:noFill/>
                </a:ln>
                <a:solidFill>
                  <a:prstClr val="black"/>
                </a:solidFill>
                <a:effectLst/>
                <a:uLnTx/>
                <a:uFillTx/>
                <a:latin typeface="Arial" panose="020B0604020202020204"/>
                <a:ea typeface="+mj-ea"/>
                <a:cs typeface="+mj-cs"/>
              </a:rPr>
              <a:t>Click to edit Master title style – Arial 28pt Bold</a:t>
            </a:r>
            <a:endParaRPr lang="en-US" dirty="0"/>
          </a:p>
        </p:txBody>
      </p:sp>
      <p:sp>
        <p:nvSpPr>
          <p:cNvPr id="3" name="Text Placeholder 2"/>
          <p:cNvSpPr>
            <a:spLocks noGrp="1"/>
          </p:cNvSpPr>
          <p:nvPr>
            <p:ph type="body" idx="1"/>
          </p:nvPr>
        </p:nvSpPr>
        <p:spPr>
          <a:xfrm>
            <a:off x="836761" y="711257"/>
            <a:ext cx="77724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a:ea typeface="+mn-ea"/>
                <a:cs typeface="+mn-cs"/>
              </a:rPr>
              <a:t>Fifth level</a:t>
            </a:r>
          </a:p>
          <a:p>
            <a:pPr lvl="4"/>
            <a:endParaRPr lang="en-US" dirty="0"/>
          </a:p>
        </p:txBody>
      </p:sp>
      <p:sp>
        <p:nvSpPr>
          <p:cNvPr id="7" name="Classification Top"/>
          <p:cNvSpPr txBox="1">
            <a:spLocks/>
          </p:cNvSpPr>
          <p:nvPr userDrawn="1"/>
        </p:nvSpPr>
        <p:spPr bwMode="white">
          <a:xfrm>
            <a:off x="781050" y="0"/>
            <a:ext cx="78867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solidFill>
                  <a:schemeClr val="bg1"/>
                </a:solidFill>
              </a:rPr>
              <a:t>UNCLASSIFIED//FOUO</a:t>
            </a:r>
            <a:endParaRPr lang="en-US" sz="900" b="1" dirty="0">
              <a:solidFill>
                <a:schemeClr val="bg1"/>
              </a:solidFill>
            </a:endParaRPr>
          </a:p>
        </p:txBody>
      </p:sp>
      <p:sp>
        <p:nvSpPr>
          <p:cNvPr id="32" name="Slide Number Placeholder 5"/>
          <p:cNvSpPr txBox="1">
            <a:spLocks/>
          </p:cNvSpPr>
          <p:nvPr userDrawn="1"/>
        </p:nvSpPr>
        <p:spPr>
          <a:xfrm>
            <a:off x="4000500" y="6750278"/>
            <a:ext cx="1143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6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Classification bottom"/>
          <p:cNvSpPr txBox="1"/>
          <p:nvPr userDrawn="1"/>
        </p:nvSpPr>
        <p:spPr bwMode="black">
          <a:xfrm>
            <a:off x="-1597981" y="6473952"/>
            <a:ext cx="1188720" cy="107722"/>
          </a:xfrm>
          <a:prstGeom prst="rect">
            <a:avLst/>
          </a:prstGeom>
          <a:noFill/>
        </p:spPr>
        <p:txBody>
          <a:bodyPr wrap="none" lIns="45720" tIns="0" rIns="0" bIns="0" anchor="b" anchorCtr="0">
            <a:noAutofit/>
          </a:bodyPr>
          <a:lstStyle/>
          <a:p>
            <a:pPr>
              <a:defRPr/>
            </a:pPr>
            <a:r>
              <a:rPr lang="en-US" sz="700" b="1" kern="600" dirty="0" smtClean="0">
                <a:solidFill>
                  <a:prstClr val="black"/>
                </a:solidFill>
                <a:cs typeface="Arial" panose="020B0604020202020204" pitchFamily="34" charset="0"/>
              </a:rPr>
              <a:t>UNCLASSIFIED//FOUO</a:t>
            </a:r>
          </a:p>
        </p:txBody>
      </p:sp>
      <p:grpSp>
        <p:nvGrpSpPr>
          <p:cNvPr id="34" name="Group 33"/>
          <p:cNvGrpSpPr>
            <a:grpSpLocks noChangeAspect="1"/>
          </p:cNvGrpSpPr>
          <p:nvPr userDrawn="1"/>
        </p:nvGrpSpPr>
        <p:grpSpPr>
          <a:xfrm>
            <a:off x="43924" y="0"/>
            <a:ext cx="614993" cy="731520"/>
            <a:chOff x="125730" y="0"/>
            <a:chExt cx="526946" cy="626790"/>
          </a:xfrm>
        </p:grpSpPr>
        <p:sp>
          <p:nvSpPr>
            <p:cNvPr id="35" name="Round Same Side Corner Rectangle 34"/>
            <p:cNvSpPr/>
            <p:nvPr userDrawn="1"/>
          </p:nvSpPr>
          <p:spPr>
            <a:xfrm>
              <a:off x="125730" y="0"/>
              <a:ext cx="526946" cy="626790"/>
            </a:xfrm>
            <a:prstGeom prst="round2SameRect">
              <a:avLst>
                <a:gd name="adj1" fmla="val 0"/>
                <a:gd name="adj2" fmla="val 7443"/>
              </a:avLst>
            </a:prstGeom>
            <a:gradFill>
              <a:gsLst>
                <a:gs pos="0">
                  <a:sysClr val="windowText" lastClr="000000">
                    <a:lumMod val="50000"/>
                    <a:lumOff val="50000"/>
                  </a:sysClr>
                </a:gs>
                <a:gs pos="68000">
                  <a:sysClr val="windowText" lastClr="000000">
                    <a:lumMod val="95000"/>
                    <a:lumOff val="5000"/>
                  </a:sysClr>
                </a:gs>
                <a:gs pos="34000">
                  <a:sysClr val="windowText" lastClr="000000">
                    <a:lumMod val="85000"/>
                    <a:lumOff val="15000"/>
                  </a:sysClr>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grpSp>
          <p:nvGrpSpPr>
            <p:cNvPr id="36" name="U.S. ARMY for dark bkgrnds"/>
            <p:cNvGrpSpPr>
              <a:grpSpLocks noChangeAspect="1"/>
            </p:cNvGrpSpPr>
            <p:nvPr userDrawn="1"/>
          </p:nvGrpSpPr>
          <p:grpSpPr bwMode="auto">
            <a:xfrm>
              <a:off x="208305" y="59287"/>
              <a:ext cx="361795" cy="457200"/>
              <a:chOff x="2205" y="1186"/>
              <a:chExt cx="1425" cy="1802"/>
            </a:xfrm>
          </p:grpSpPr>
          <p:sp>
            <p:nvSpPr>
              <p:cNvPr id="37" name="Freeform 36"/>
              <p:cNvSpPr>
                <a:spLocks noEditPoints="1"/>
              </p:cNvSpPr>
              <p:nvPr/>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38" name="Freeform 37"/>
              <p:cNvSpPr>
                <a:spLocks/>
              </p:cNvSpPr>
              <p:nvPr/>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39" name="Freeform 38"/>
              <p:cNvSpPr>
                <a:spLocks noEditPoints="1"/>
              </p:cNvSpPr>
              <p:nvPr/>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0" name="Freeform 39"/>
              <p:cNvSpPr>
                <a:spLocks/>
              </p:cNvSpPr>
              <p:nvPr/>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1" name="Freeform 40"/>
              <p:cNvSpPr>
                <a:spLocks noEditPoints="1"/>
              </p:cNvSpPr>
              <p:nvPr/>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2" name="Freeform 41"/>
              <p:cNvSpPr>
                <a:spLocks/>
              </p:cNvSpPr>
              <p:nvPr/>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3" name="Rectangle 42"/>
              <p:cNvSpPr>
                <a:spLocks noChangeArrowheads="1"/>
              </p:cNvSpPr>
              <p:nvPr/>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dobe Garamond Pro" panose="02020502060506020403" pitchFamily="18" charset="0"/>
                  <a:ea typeface="+mn-ea"/>
                  <a:cs typeface="+mn-cs"/>
                </a:endParaRPr>
              </a:p>
            </p:txBody>
          </p:sp>
          <p:sp>
            <p:nvSpPr>
              <p:cNvPr id="44" name="Freeform 43"/>
              <p:cNvSpPr>
                <a:spLocks/>
              </p:cNvSpPr>
              <p:nvPr/>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5" name="Rectangle 44"/>
              <p:cNvSpPr>
                <a:spLocks noChangeArrowheads="1"/>
              </p:cNvSpPr>
              <p:nvPr/>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dobe Garamond Pro" panose="02020502060506020403" pitchFamily="18" charset="0"/>
                  <a:ea typeface="+mn-ea"/>
                  <a:cs typeface="+mn-cs"/>
                </a:endParaRPr>
              </a:p>
            </p:txBody>
          </p:sp>
          <p:sp>
            <p:nvSpPr>
              <p:cNvPr id="46" name="Freeform 45"/>
              <p:cNvSpPr>
                <a:spLocks noEditPoints="1"/>
              </p:cNvSpPr>
              <p:nvPr/>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7" name="Freeform 46"/>
              <p:cNvSpPr>
                <a:spLocks noEditPoints="1"/>
              </p:cNvSpPr>
              <p:nvPr/>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8" name="Freeform 47"/>
              <p:cNvSpPr>
                <a:spLocks/>
              </p:cNvSpPr>
              <p:nvPr/>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9" name="Freeform 48"/>
              <p:cNvSpPr>
                <a:spLocks/>
              </p:cNvSpPr>
              <p:nvPr/>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0" name="Freeform 49"/>
              <p:cNvSpPr>
                <a:spLocks/>
              </p:cNvSpPr>
              <p:nvPr/>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1" name="Freeform 50"/>
              <p:cNvSpPr>
                <a:spLocks/>
              </p:cNvSpPr>
              <p:nvPr/>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2" name="Freeform 51"/>
              <p:cNvSpPr>
                <a:spLocks/>
              </p:cNvSpPr>
              <p:nvPr/>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grpSp>
      <p:grpSp>
        <p:nvGrpSpPr>
          <p:cNvPr id="4" name="Group 3"/>
          <p:cNvGrpSpPr/>
          <p:nvPr userDrawn="1"/>
        </p:nvGrpSpPr>
        <p:grpSpPr>
          <a:xfrm>
            <a:off x="7662672" y="6108192"/>
            <a:ext cx="1408176" cy="734917"/>
            <a:chOff x="7662672" y="6108192"/>
            <a:chExt cx="1408176" cy="734917"/>
          </a:xfrm>
        </p:grpSpPr>
        <p:sp>
          <p:nvSpPr>
            <p:cNvPr id="60" name="Round Same Side Corner Rectangle 59"/>
            <p:cNvSpPr/>
            <p:nvPr userDrawn="1"/>
          </p:nvSpPr>
          <p:spPr>
            <a:xfrm>
              <a:off x="7662672" y="6135624"/>
              <a:ext cx="1408176" cy="706828"/>
            </a:xfrm>
            <a:prstGeom prst="round2SameRect">
              <a:avLst>
                <a:gd name="adj1" fmla="val 9581"/>
                <a:gd name="adj2" fmla="val 0"/>
              </a:avLst>
            </a:prstGeom>
            <a:gradFill>
              <a:gsLst>
                <a:gs pos="59000">
                  <a:sysClr val="window" lastClr="FFFFFF">
                    <a:alpha val="20000"/>
                    <a:lumMod val="60000"/>
                  </a:sysClr>
                </a:gs>
                <a:gs pos="67000">
                  <a:sysClr val="window" lastClr="FFFFFF">
                    <a:alpha val="20000"/>
                  </a:sysClr>
                </a:gs>
                <a:gs pos="100000">
                  <a:sysClr val="window" lastClr="FFFFFF">
                    <a:alpha val="20000"/>
                    <a:lumMod val="20000"/>
                  </a:sysClr>
                </a:gs>
                <a:gs pos="23000">
                  <a:sysClr val="windowText" lastClr="000000">
                    <a:lumMod val="52000"/>
                    <a:lumOff val="48000"/>
                    <a:alpha val="20000"/>
                  </a:sysClr>
                </a:gs>
                <a:gs pos="9000">
                  <a:sysClr val="windowText" lastClr="000000">
                    <a:alpha val="20000"/>
                    <a:lumMod val="0"/>
                    <a:lumOff val="100000"/>
                  </a:sysClr>
                </a:gs>
                <a:gs pos="35000">
                  <a:sysClr val="windowText" lastClr="000000">
                    <a:lumMod val="95000"/>
                    <a:lumOff val="5000"/>
                    <a:alpha val="20000"/>
                  </a:sysClr>
                </a:gs>
                <a:gs pos="43000">
                  <a:sysClr val="window" lastClr="FFFFFF">
                    <a:alpha val="20000"/>
                    <a:lumMod val="100000"/>
                  </a:sysClr>
                </a:gs>
              </a:gsLst>
              <a:lin ang="33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a:ea typeface="+mn-ea"/>
                <a:cs typeface="+mn-cs"/>
              </a:endParaRPr>
            </a:p>
          </p:txBody>
        </p:sp>
        <p:sp>
          <p:nvSpPr>
            <p:cNvPr id="71" name="Round Same Side Corner Rectangle 70"/>
            <p:cNvSpPr/>
            <p:nvPr userDrawn="1"/>
          </p:nvSpPr>
          <p:spPr>
            <a:xfrm>
              <a:off x="7666210" y="6108192"/>
              <a:ext cx="1399032" cy="731520"/>
            </a:xfrm>
            <a:prstGeom prst="round2SameRect">
              <a:avLst>
                <a:gd name="adj1" fmla="val 9581"/>
                <a:gd name="adj2" fmla="val 0"/>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sp>
          <p:nvSpPr>
            <p:cNvPr id="72" name="Round Same Side Corner Rectangle 71"/>
            <p:cNvSpPr/>
            <p:nvPr userDrawn="1"/>
          </p:nvSpPr>
          <p:spPr>
            <a:xfrm>
              <a:off x="7662672" y="6136281"/>
              <a:ext cx="1408176" cy="706828"/>
            </a:xfrm>
            <a:prstGeom prst="round2SameRect">
              <a:avLst>
                <a:gd name="adj1" fmla="val 9581"/>
                <a:gd name="adj2" fmla="val 0"/>
              </a:avLst>
            </a:prstGeom>
            <a:gradFill>
              <a:gsLst>
                <a:gs pos="0">
                  <a:sysClr val="windowText" lastClr="000000">
                    <a:lumMod val="52000"/>
                    <a:lumOff val="48000"/>
                    <a:alpha val="17000"/>
                  </a:sysClr>
                </a:gs>
                <a:gs pos="68000">
                  <a:sysClr val="windowText" lastClr="000000">
                    <a:lumMod val="95000"/>
                    <a:lumOff val="5000"/>
                    <a:alpha val="20000"/>
                  </a:sysClr>
                </a:gs>
                <a:gs pos="34000">
                  <a:sysClr val="windowText" lastClr="000000">
                    <a:lumMod val="85000"/>
                    <a:lumOff val="15000"/>
                    <a:alpha val="20000"/>
                  </a:sysClr>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sp>
          <p:nvSpPr>
            <p:cNvPr id="61" name="Round Same Side Corner Rectangle 60"/>
            <p:cNvSpPr/>
            <p:nvPr userDrawn="1"/>
          </p:nvSpPr>
          <p:spPr>
            <a:xfrm>
              <a:off x="7662672" y="6135624"/>
              <a:ext cx="1408176" cy="706828"/>
            </a:xfrm>
            <a:prstGeom prst="round2SameRect">
              <a:avLst>
                <a:gd name="adj1" fmla="val 9581"/>
                <a:gd name="adj2" fmla="val 0"/>
              </a:avLst>
            </a:prstGeom>
            <a:gradFill>
              <a:gsLst>
                <a:gs pos="73000">
                  <a:sysClr val="window" lastClr="FFFFFF">
                    <a:lumMod val="75000"/>
                  </a:sysClr>
                </a:gs>
                <a:gs pos="91000">
                  <a:srgbClr val="7F7F7F"/>
                </a:gs>
                <a:gs pos="0">
                  <a:sysClr val="window" lastClr="FFFFFF">
                    <a:lumMod val="85000"/>
                  </a:sysClr>
                </a:gs>
                <a:gs pos="13000">
                  <a:sysClr val="window" lastClr="FFFFFF">
                    <a:lumMod val="95000"/>
                  </a:sysClr>
                </a:gs>
                <a:gs pos="34000">
                  <a:sysClr val="window" lastClr="FFFFFF">
                    <a:lumMod val="75000"/>
                  </a:sysClr>
                </a:gs>
                <a:gs pos="100000">
                  <a:sysClr val="windowText" lastClr="000000">
                    <a:lumMod val="50000"/>
                    <a:lumOff val="50000"/>
                  </a:sysClr>
                </a:gs>
                <a:gs pos="48000">
                  <a:sysClr val="window" lastClr="FFFFFF">
                    <a:lumMod val="95000"/>
                  </a:sysClr>
                </a:gs>
              </a:gsLst>
              <a:lin ang="4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grpSp>
          <p:nvGrpSpPr>
            <p:cNvPr id="74" name="AMC"/>
            <p:cNvGrpSpPr>
              <a:grpSpLocks noChangeAspect="1"/>
            </p:cNvGrpSpPr>
            <p:nvPr userDrawn="1"/>
          </p:nvGrpSpPr>
          <p:grpSpPr bwMode="auto">
            <a:xfrm>
              <a:off x="7857433" y="6251059"/>
              <a:ext cx="398631" cy="467776"/>
              <a:chOff x="3311" y="1094"/>
              <a:chExt cx="1816" cy="2131"/>
            </a:xfrm>
          </p:grpSpPr>
          <p:sp>
            <p:nvSpPr>
              <p:cNvPr id="75" name="WHITE bkgrnd"/>
              <p:cNvSpPr>
                <a:spLocks/>
              </p:cNvSpPr>
              <p:nvPr/>
            </p:nvSpPr>
            <p:spPr bwMode="auto">
              <a:xfrm>
                <a:off x="3333" y="1116"/>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sp>
            <p:nvSpPr>
              <p:cNvPr id="76" name="BLACK outline"/>
              <p:cNvSpPr>
                <a:spLocks noEditPoints="1"/>
              </p:cNvSpPr>
              <p:nvPr/>
            </p:nvSpPr>
            <p:spPr bwMode="auto">
              <a:xfrm>
                <a:off x="3311" y="1094"/>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sp>
            <p:nvSpPr>
              <p:cNvPr id="77" name="BLUE"/>
              <p:cNvSpPr>
                <a:spLocks/>
              </p:cNvSpPr>
              <p:nvPr/>
            </p:nvSpPr>
            <p:spPr bwMode="auto">
              <a:xfrm>
                <a:off x="4219" y="1369"/>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sp>
            <p:nvSpPr>
              <p:cNvPr id="78" name="RED"/>
              <p:cNvSpPr>
                <a:spLocks/>
              </p:cNvSpPr>
              <p:nvPr/>
            </p:nvSpPr>
            <p:spPr bwMode="auto">
              <a:xfrm>
                <a:off x="3422" y="1369"/>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grpSp>
      </p:grpSp>
      <p:pic>
        <p:nvPicPr>
          <p:cNvPr id="53" name="Picture 5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5726" y="6172896"/>
            <a:ext cx="659247" cy="602112"/>
          </a:xfrm>
          <a:prstGeom prst="rect">
            <a:avLst/>
          </a:prstGeom>
        </p:spPr>
      </p:pic>
      <p:sp>
        <p:nvSpPr>
          <p:cNvPr id="5" name="Rectangle 4"/>
          <p:cNvSpPr/>
          <p:nvPr userDrawn="1"/>
        </p:nvSpPr>
        <p:spPr>
          <a:xfrm>
            <a:off x="18507" y="6636085"/>
            <a:ext cx="7638559" cy="215444"/>
          </a:xfrm>
          <a:prstGeom prst="rect">
            <a:avLst/>
          </a:prstGeom>
        </p:spPr>
        <p:txBody>
          <a:bodyPr wrap="square">
            <a:spAutoFit/>
          </a:bodyPr>
          <a:lstStyle/>
          <a:p>
            <a:pPr defTabSz="457200" fontAlgn="base">
              <a:spcBef>
                <a:spcPct val="0"/>
              </a:spcBef>
              <a:spcAft>
                <a:spcPct val="0"/>
              </a:spcAft>
            </a:pPr>
            <a:r>
              <a:rPr lang="en-US" sz="800" dirty="0" smtClean="0">
                <a:solidFill>
                  <a:prstClr val="black"/>
                </a:solidFill>
                <a:latin typeface="Arial" charset="0"/>
                <a:cs typeface="Arial" charset="0"/>
              </a:rPr>
              <a:t>Laura Parsons Army Community Service Division Chief (831) 242-7652 </a:t>
            </a:r>
            <a:endParaRPr lang="en-US" sz="800" dirty="0">
              <a:solidFill>
                <a:prstClr val="black"/>
              </a:solidFill>
              <a:latin typeface="Arial" charset="0"/>
              <a:cs typeface="Arial" charset="0"/>
            </a:endParaRPr>
          </a:p>
        </p:txBody>
      </p:sp>
    </p:spTree>
    <p:extLst>
      <p:ext uri="{BB962C8B-B14F-4D97-AF65-F5344CB8AC3E}">
        <p14:creationId xmlns:p14="http://schemas.microsoft.com/office/powerpoint/2010/main" val="44506831"/>
      </p:ext>
    </p:extLst>
  </p:cSld>
  <p:clrMap bg1="lt1" tx1="dk1" bg2="lt2" tx2="dk2" accent1="accent1" accent2="accent2" accent3="accent3" accent4="accent4" accent5="accent5" accent6="accent6" hlink="hlink" folHlink="folHlink"/>
  <p:sldLayoutIdLst>
    <p:sldLayoutId id="2147503134" r:id="rId1"/>
    <p:sldLayoutId id="2147503135" r:id="rId2"/>
  </p:sldLayoutIdLst>
  <p:transition spd="slow">
    <p:fade/>
  </p:transition>
  <p:timing>
    <p:tnLst>
      <p:par>
        <p:cTn id="1" dur="indefinite" restart="never" nodeType="tmRoot"/>
      </p:par>
    </p:tnLst>
  </p:timing>
  <p:hf hdr="0" ftr="0" dt="0"/>
  <p:txStyles>
    <p:title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LowerBa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5877963"/>
            <a:ext cx="9144000" cy="923925"/>
          </a:xfrm>
          <a:prstGeom prst="rect">
            <a:avLst/>
          </a:prstGeom>
        </p:spPr>
      </p:pic>
      <p:pic>
        <p:nvPicPr>
          <p:cNvPr id="10" name="TopBa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793"/>
            <a:ext cx="9144000" cy="1028700"/>
          </a:xfrm>
          <a:prstGeom prst="rect">
            <a:avLst/>
          </a:prstGeom>
        </p:spPr>
      </p:pic>
      <p:sp>
        <p:nvSpPr>
          <p:cNvPr id="2" name="Title Placeholder 1"/>
          <p:cNvSpPr>
            <a:spLocks noGrp="1"/>
          </p:cNvSpPr>
          <p:nvPr>
            <p:ph type="title"/>
          </p:nvPr>
        </p:nvSpPr>
        <p:spPr bwMode="gray">
          <a:xfrm>
            <a:off x="836761" y="99565"/>
            <a:ext cx="7955280" cy="480131"/>
          </a:xfrm>
          <a:prstGeom prst="rect">
            <a:avLst/>
          </a:prstGeom>
        </p:spPr>
        <p:txBody>
          <a:bodyPr vert="horz" lIns="182880" tIns="45720" rIns="91440" bIns="45720" rtlCol="0" anchor="t" anchorCtr="0">
            <a:spAutoFit/>
          </a:bodyPr>
          <a:lstStyle/>
          <a:p>
            <a:pPr marL="0" lvl="0"/>
            <a:r>
              <a:rPr lang="en-US" dirty="0" smtClean="0"/>
              <a:t>Click To Edit Master Title Style</a:t>
            </a:r>
            <a:endParaRPr lang="en-US" dirty="0"/>
          </a:p>
        </p:txBody>
      </p:sp>
      <p:sp>
        <p:nvSpPr>
          <p:cNvPr id="3" name="Text Placeholder 2"/>
          <p:cNvSpPr>
            <a:spLocks noGrp="1"/>
          </p:cNvSpPr>
          <p:nvPr>
            <p:ph type="body" idx="1"/>
          </p:nvPr>
        </p:nvSpPr>
        <p:spPr>
          <a:xfrm>
            <a:off x="836761" y="711257"/>
            <a:ext cx="77724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
        <p:nvSpPr>
          <p:cNvPr id="8" name="Classification Lower"/>
          <p:cNvSpPr txBox="1">
            <a:spLocks/>
          </p:cNvSpPr>
          <p:nvPr userDrawn="1"/>
        </p:nvSpPr>
        <p:spPr>
          <a:xfrm>
            <a:off x="5957339" y="6612094"/>
            <a:ext cx="2061557" cy="307777"/>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dirty="0" smtClean="0"/>
              <a:t>	</a:t>
            </a:r>
            <a:r>
              <a:rPr lang="en-US" sz="1000" b="0" dirty="0" smtClean="0">
                <a:latin typeface="Arial" panose="020B0604020202020204" pitchFamily="34" charset="0"/>
                <a:cs typeface="Arial" panose="020B0604020202020204" pitchFamily="34" charset="0"/>
              </a:rPr>
              <a:t>07</a:t>
            </a:r>
            <a:r>
              <a:rPr lang="en-US" sz="1000" dirty="0" smtClean="0">
                <a:latin typeface="Arial" panose="020B0604020202020204" pitchFamily="34" charset="0"/>
                <a:cs typeface="Arial" panose="020B0604020202020204" pitchFamily="34" charset="0"/>
              </a:rPr>
              <a:t> OCT 20_V2</a:t>
            </a:r>
          </a:p>
          <a:p>
            <a:pPr algn="r"/>
            <a:endParaRPr lang="en-US" sz="1000" b="1" dirty="0"/>
          </a:p>
        </p:txBody>
      </p:sp>
      <p:sp>
        <p:nvSpPr>
          <p:cNvPr id="7" name="Classification Top"/>
          <p:cNvSpPr txBox="1">
            <a:spLocks/>
          </p:cNvSpPr>
          <p:nvPr userDrawn="1"/>
        </p:nvSpPr>
        <p:spPr bwMode="gray">
          <a:xfrm>
            <a:off x="781050" y="0"/>
            <a:ext cx="78867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solidFill>
                  <a:schemeClr val="bg1"/>
                </a:solidFill>
              </a:rPr>
              <a:t>UNCLASSIFIED//FOUO</a:t>
            </a:r>
            <a:endParaRPr lang="en-US" sz="900" b="1" dirty="0">
              <a:solidFill>
                <a:schemeClr val="bg1"/>
              </a:solidFill>
            </a:endParaRPr>
          </a:p>
        </p:txBody>
      </p:sp>
      <p:pic>
        <p:nvPicPr>
          <p:cNvPr id="11" name="Picture 10"/>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296101" y="6054652"/>
            <a:ext cx="659247" cy="602112"/>
          </a:xfrm>
          <a:prstGeom prst="rect">
            <a:avLst/>
          </a:prstGeom>
        </p:spPr>
      </p:pic>
      <p:sp>
        <p:nvSpPr>
          <p:cNvPr id="15" name="Rectangle 14"/>
          <p:cNvSpPr/>
          <p:nvPr userDrawn="1"/>
        </p:nvSpPr>
        <p:spPr>
          <a:xfrm>
            <a:off x="0" y="6574244"/>
            <a:ext cx="3683971" cy="246221"/>
          </a:xfrm>
          <a:prstGeom prst="rect">
            <a:avLst/>
          </a:prstGeom>
        </p:spPr>
        <p:txBody>
          <a:bodyPr wrap="square">
            <a:spAutoFit/>
          </a:bodyPr>
          <a:lstStyle/>
          <a:p>
            <a:pPr algn="l" defTabSz="457200" fontAlgn="base">
              <a:spcBef>
                <a:spcPct val="0"/>
              </a:spcBef>
              <a:spcAft>
                <a:spcPct val="0"/>
              </a:spcAft>
            </a:pPr>
            <a:r>
              <a:rPr lang="en-US" sz="1000" dirty="0" smtClean="0">
                <a:solidFill>
                  <a:prstClr val="black"/>
                </a:solidFill>
                <a:latin typeface="Arial" charset="0"/>
                <a:cs typeface="Arial" charset="0"/>
              </a:rPr>
              <a:t>POC</a:t>
            </a:r>
            <a:r>
              <a:rPr lang="en-US" sz="1000" baseline="0" dirty="0" smtClean="0">
                <a:solidFill>
                  <a:prstClr val="black"/>
                </a:solidFill>
                <a:latin typeface="Arial" charset="0"/>
                <a:cs typeface="Arial" charset="0"/>
              </a:rPr>
              <a:t> Kyrashia Levy</a:t>
            </a:r>
            <a:r>
              <a:rPr lang="en-US" sz="1000" dirty="0" smtClean="0">
                <a:solidFill>
                  <a:prstClr val="black"/>
                </a:solidFill>
                <a:latin typeface="Arial" charset="0"/>
                <a:cs typeface="Arial" charset="0"/>
              </a:rPr>
              <a:t> / 831-242-6960/</a:t>
            </a:r>
            <a:r>
              <a:rPr lang="en-US" sz="1000" baseline="0" dirty="0" smtClean="0">
                <a:solidFill>
                  <a:prstClr val="black"/>
                </a:solidFill>
                <a:latin typeface="Arial" charset="0"/>
                <a:cs typeface="Arial" charset="0"/>
              </a:rPr>
              <a:t> </a:t>
            </a:r>
            <a:r>
              <a:rPr lang="en-US" sz="900" baseline="0" dirty="0" smtClean="0">
                <a:solidFill>
                  <a:prstClr val="black"/>
                </a:solidFill>
                <a:latin typeface="Arial" charset="0"/>
                <a:cs typeface="Arial" charset="0"/>
              </a:rPr>
              <a:t>kyrashia.l.levy.civ@mail.mil</a:t>
            </a:r>
            <a:endParaRPr lang="en-US" sz="900" dirty="0">
              <a:solidFill>
                <a:prstClr val="black"/>
              </a:solidFill>
              <a:latin typeface="Arial" charset="0"/>
              <a:cs typeface="Arial" charset="0"/>
            </a:endParaRPr>
          </a:p>
        </p:txBody>
      </p:sp>
    </p:spTree>
    <p:extLst>
      <p:ext uri="{BB962C8B-B14F-4D97-AF65-F5344CB8AC3E}">
        <p14:creationId xmlns:p14="http://schemas.microsoft.com/office/powerpoint/2010/main" val="632904229"/>
      </p:ext>
    </p:extLst>
  </p:cSld>
  <p:clrMap bg1="lt1" tx1="dk1" bg2="lt2" tx2="dk2" accent1="accent1" accent2="accent2" accent3="accent3" accent4="accent4" accent5="accent5" accent6="accent6" hlink="hlink" folHlink="folHlink"/>
  <p:sldLayoutIdLst>
    <p:sldLayoutId id="2147503137" r:id="rId1"/>
    <p:sldLayoutId id="2147503138" r:id="rId2"/>
    <p:sldLayoutId id="2147503139" r:id="rId3"/>
    <p:sldLayoutId id="2147503140" r:id="rId4"/>
    <p:sldLayoutId id="2147503141" r:id="rId5"/>
    <p:sldLayoutId id="2147503142" r:id="rId6"/>
    <p:sldLayoutId id="2147503143" r:id="rId7"/>
    <p:sldLayoutId id="2147503144" r:id="rId8"/>
    <p:sldLayoutId id="2147503145" r:id="rId9"/>
    <p:sldLayoutId id="2147503146" r:id="rId10"/>
    <p:sldLayoutId id="2147503147" r:id="rId11"/>
    <p:sldLayoutId id="2147503148" r:id="rId12"/>
    <p:sldLayoutId id="2147503149" r:id="rId13"/>
    <p:sldLayoutId id="2147503150" r:id="rId14"/>
  </p:sldLayoutIdLst>
  <p:transition spd="slow">
    <p:fade/>
  </p:transition>
  <p:timing>
    <p:tnLst>
      <p:par>
        <p:cTn id="1" dur="indefinite" restart="never" nodeType="tmRoot"/>
      </p:par>
    </p:tnLst>
  </p:timing>
  <p:hf hdr="0" ftr="0" dt="0"/>
  <p:txStyles>
    <p:title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p:titleStyle>
    <p:body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2"/>
            <a:ext cx="9144000" cy="6858001"/>
            <a:chOff x="0" y="0"/>
            <a:chExt cx="9144000" cy="6858001"/>
          </a:xfrm>
        </p:grpSpPr>
        <p:pic>
          <p:nvPicPr>
            <p:cNvPr id="8" name="Picture 7" descr="S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rot="5400000">
              <a:off x="4221675" y="39689"/>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rot="5400000">
              <a:off x="4221675" y="6211888"/>
              <a:ext cx="685800" cy="606425"/>
            </a:xfrm>
            <a:prstGeom prst="rect">
              <a:avLst/>
            </a:prstGeom>
          </p:spPr>
        </p:pic>
      </p:grpSp>
      <p:sp>
        <p:nvSpPr>
          <p:cNvPr id="2" name="Title Placeholder 1"/>
          <p:cNvSpPr>
            <a:spLocks noGrp="1"/>
          </p:cNvSpPr>
          <p:nvPr>
            <p:ph type="title"/>
          </p:nvPr>
        </p:nvSpPr>
        <p:spPr>
          <a:xfrm>
            <a:off x="1176867" y="915339"/>
            <a:ext cx="6798734"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76866" y="2490137"/>
            <a:ext cx="6798736" cy="3444997"/>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356671" y="5960533"/>
            <a:ext cx="1148283" cy="27940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7FD9A000-A7BB-4FFB-A8FB-E1B341FF0617}" type="datetimeFigureOut">
              <a:rPr lang="en-US" smtClean="0"/>
              <a:pPr/>
              <a:t>3/4/2022</a:t>
            </a:fld>
            <a:endParaRPr lang="en-US" dirty="0"/>
          </a:p>
        </p:txBody>
      </p:sp>
      <p:sp>
        <p:nvSpPr>
          <p:cNvPr id="5" name="Footer Placeholder 4"/>
          <p:cNvSpPr>
            <a:spLocks noGrp="1"/>
          </p:cNvSpPr>
          <p:nvPr>
            <p:ph type="ftr" sz="quarter" idx="3"/>
          </p:nvPr>
        </p:nvSpPr>
        <p:spPr>
          <a:xfrm>
            <a:off x="1176866" y="5960533"/>
            <a:ext cx="5104667" cy="27940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2" y="5960533"/>
            <a:ext cx="395510" cy="27940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1A7C84FF-F560-4D06-9BD8-0C16A9CF7388}" type="slidenum">
              <a:rPr lang="en-US" smtClean="0"/>
              <a:pPr/>
              <a:t>‹#›</a:t>
            </a:fld>
            <a:endParaRPr lang="en-US" dirty="0"/>
          </a:p>
        </p:txBody>
      </p:sp>
    </p:spTree>
    <p:extLst>
      <p:ext uri="{BB962C8B-B14F-4D97-AF65-F5344CB8AC3E}">
        <p14:creationId xmlns:p14="http://schemas.microsoft.com/office/powerpoint/2010/main" val="3255707069"/>
      </p:ext>
    </p:extLst>
  </p:cSld>
  <p:clrMap bg1="lt1" tx1="dk1" bg2="lt2" tx2="dk2" accent1="accent1" accent2="accent2" accent3="accent3" accent4="accent4" accent5="accent5" accent6="accent6" hlink="hlink" folHlink="folHlink"/>
  <p:sldLayoutIdLst>
    <p:sldLayoutId id="2147503152" r:id="rId1"/>
    <p:sldLayoutId id="2147503153" r:id="rId2"/>
    <p:sldLayoutId id="2147503154" r:id="rId3"/>
    <p:sldLayoutId id="2147503155" r:id="rId4"/>
    <p:sldLayoutId id="2147503156" r:id="rId5"/>
    <p:sldLayoutId id="2147503157" r:id="rId6"/>
    <p:sldLayoutId id="2147503158" r:id="rId7"/>
    <p:sldLayoutId id="2147503159" r:id="rId8"/>
    <p:sldLayoutId id="2147503160" r:id="rId9"/>
    <p:sldLayoutId id="2147503161" r:id="rId10"/>
    <p:sldLayoutId id="2147503162" r:id="rId11"/>
    <p:sldLayoutId id="2147503163" r:id="rId12"/>
    <p:sldLayoutId id="2147503164" r:id="rId13"/>
    <p:sldLayoutId id="2147503165" r:id="rId14"/>
    <p:sldLayoutId id="2147503166" r:id="rId15"/>
    <p:sldLayoutId id="2147503167" r:id="rId16"/>
    <p:sldLayoutId id="2147503168" r:id="rId17"/>
  </p:sldLayoutIdLst>
  <p:txStyles>
    <p:titleStyle>
      <a:lvl1pPr algn="ctr" defTabSz="342900" rtl="0" eaLnBrk="1" latinLnBrk="0" hangingPunct="1">
        <a:spcBef>
          <a:spcPct val="0"/>
        </a:spcBef>
        <a:buNone/>
        <a:defRPr sz="3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7" descr="DLI-Slide-Template-Final.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Placeholder 1"/>
          <p:cNvSpPr>
            <a:spLocks noGrp="1"/>
          </p:cNvSpPr>
          <p:nvPr>
            <p:ph type="title"/>
          </p:nvPr>
        </p:nvSpPr>
        <p:spPr bwMode="auto">
          <a:xfrm>
            <a:off x="13716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Arial Bold Italic 40pt Black</a:t>
            </a:r>
          </a:p>
        </p:txBody>
      </p:sp>
      <p:sp>
        <p:nvSpPr>
          <p:cNvPr id="14340" name="Text Placeholder 2"/>
          <p:cNvSpPr>
            <a:spLocks noGrp="1"/>
          </p:cNvSpPr>
          <p:nvPr>
            <p:ph type="body" idx="1"/>
          </p:nvPr>
        </p:nvSpPr>
        <p:spPr bwMode="auto">
          <a:xfrm>
            <a:off x="457200" y="1752600"/>
            <a:ext cx="8229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fontAlgn="base">
              <a:spcBef>
                <a:spcPct val="0"/>
              </a:spcBef>
              <a:spcAft>
                <a:spcPct val="0"/>
              </a:spcAft>
              <a:defRPr/>
            </a:pPr>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pPr fontAlgn="base">
              <a:spcBef>
                <a:spcPct val="0"/>
              </a:spcBef>
              <a:spcAft>
                <a:spcPct val="0"/>
              </a:spcAft>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6B0B930C-C544-43BC-8E7A-4D5D789F4297}"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pic>
        <p:nvPicPr>
          <p:cNvPr id="14344" name="Picture 3" descr="DLI crest.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4800" y="152400"/>
            <a:ext cx="914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264698"/>
      </p:ext>
    </p:extLst>
  </p:cSld>
  <p:clrMap bg1="lt1" tx1="dk1" bg2="lt2" tx2="dk2" accent1="accent1" accent2="accent2" accent3="accent3" accent4="accent4" accent5="accent5" accent6="accent6" hlink="hlink" folHlink="folHlink"/>
  <p:sldLayoutIdLst>
    <p:sldLayoutId id="2147503170" r:id="rId1"/>
    <p:sldLayoutId id="2147503171" r:id="rId2"/>
    <p:sldLayoutId id="2147503172" r:id="rId3"/>
    <p:sldLayoutId id="2147503173" r:id="rId4"/>
    <p:sldLayoutId id="2147503174" r:id="rId5"/>
    <p:sldLayoutId id="2147503175" r:id="rId6"/>
    <p:sldLayoutId id="2147503176" r:id="rId7"/>
    <p:sldLayoutId id="2147503177" r:id="rId8"/>
    <p:sldLayoutId id="2147503178" r:id="rId9"/>
    <p:sldLayoutId id="2147503179" r:id="rId10"/>
    <p:sldLayoutId id="2147503180" r:id="rId11"/>
  </p:sldLayoutIdLst>
  <p:txStyles>
    <p:titleStyle>
      <a:lvl1pPr algn="ctr" rtl="0" eaLnBrk="0" fontAlgn="base" hangingPunct="0">
        <a:spcBef>
          <a:spcPct val="0"/>
        </a:spcBef>
        <a:spcAft>
          <a:spcPct val="0"/>
        </a:spcAft>
        <a:defRPr sz="4000" b="1" i="1">
          <a:solidFill>
            <a:schemeClr val="tx1"/>
          </a:solidFill>
          <a:latin typeface="+mj-lt"/>
          <a:ea typeface="+mj-ea"/>
          <a:cs typeface="+mj-cs"/>
        </a:defRPr>
      </a:lvl1pPr>
      <a:lvl2pPr algn="ctr" rtl="0" eaLnBrk="0" fontAlgn="base" hangingPunct="0">
        <a:spcBef>
          <a:spcPct val="0"/>
        </a:spcBef>
        <a:spcAft>
          <a:spcPct val="0"/>
        </a:spcAft>
        <a:defRPr sz="4000" b="1" i="1">
          <a:solidFill>
            <a:schemeClr val="tx1"/>
          </a:solidFill>
          <a:latin typeface="Arial" pitchFamily="34" charset="0"/>
          <a:cs typeface="Arial" pitchFamily="34" charset="0"/>
        </a:defRPr>
      </a:lvl2pPr>
      <a:lvl3pPr algn="ctr" rtl="0" eaLnBrk="0" fontAlgn="base" hangingPunct="0">
        <a:spcBef>
          <a:spcPct val="0"/>
        </a:spcBef>
        <a:spcAft>
          <a:spcPct val="0"/>
        </a:spcAft>
        <a:defRPr sz="4000" b="1" i="1">
          <a:solidFill>
            <a:schemeClr val="tx1"/>
          </a:solidFill>
          <a:latin typeface="Arial" pitchFamily="34" charset="0"/>
          <a:cs typeface="Arial" pitchFamily="34" charset="0"/>
        </a:defRPr>
      </a:lvl3pPr>
      <a:lvl4pPr algn="ctr" rtl="0" eaLnBrk="0" fontAlgn="base" hangingPunct="0">
        <a:spcBef>
          <a:spcPct val="0"/>
        </a:spcBef>
        <a:spcAft>
          <a:spcPct val="0"/>
        </a:spcAft>
        <a:defRPr sz="4000" b="1" i="1">
          <a:solidFill>
            <a:schemeClr val="tx1"/>
          </a:solidFill>
          <a:latin typeface="Arial" pitchFamily="34" charset="0"/>
          <a:cs typeface="Arial" pitchFamily="34" charset="0"/>
        </a:defRPr>
      </a:lvl4pPr>
      <a:lvl5pPr algn="ctr" rtl="0" eaLnBrk="0" fontAlgn="base" hangingPunct="0">
        <a:spcBef>
          <a:spcPct val="0"/>
        </a:spcBef>
        <a:spcAft>
          <a:spcPct val="0"/>
        </a:spcAft>
        <a:defRPr sz="4000" b="1" i="1">
          <a:solidFill>
            <a:schemeClr val="tx1"/>
          </a:solidFill>
          <a:latin typeface="Arial" pitchFamily="34" charset="0"/>
          <a:cs typeface="Arial" pitchFamily="34" charset="0"/>
        </a:defRPr>
      </a:lvl5pPr>
      <a:lvl6pPr marL="457200" algn="ctr" rtl="0" fontAlgn="base">
        <a:spcBef>
          <a:spcPct val="0"/>
        </a:spcBef>
        <a:spcAft>
          <a:spcPct val="0"/>
        </a:spcAft>
        <a:defRPr sz="4000" b="1" i="1">
          <a:solidFill>
            <a:schemeClr val="tx1"/>
          </a:solidFill>
          <a:latin typeface="Arial" pitchFamily="34" charset="0"/>
          <a:cs typeface="Arial" pitchFamily="34" charset="0"/>
        </a:defRPr>
      </a:lvl6pPr>
      <a:lvl7pPr marL="914400" algn="ctr" rtl="0" fontAlgn="base">
        <a:spcBef>
          <a:spcPct val="0"/>
        </a:spcBef>
        <a:spcAft>
          <a:spcPct val="0"/>
        </a:spcAft>
        <a:defRPr sz="4000" b="1" i="1">
          <a:solidFill>
            <a:schemeClr val="tx1"/>
          </a:solidFill>
          <a:latin typeface="Arial" pitchFamily="34" charset="0"/>
          <a:cs typeface="Arial" pitchFamily="34" charset="0"/>
        </a:defRPr>
      </a:lvl7pPr>
      <a:lvl8pPr marL="1371600" algn="ctr" rtl="0" fontAlgn="base">
        <a:spcBef>
          <a:spcPct val="0"/>
        </a:spcBef>
        <a:spcAft>
          <a:spcPct val="0"/>
        </a:spcAft>
        <a:defRPr sz="4000" b="1" i="1">
          <a:solidFill>
            <a:schemeClr val="tx1"/>
          </a:solidFill>
          <a:latin typeface="Arial" pitchFamily="34" charset="0"/>
          <a:cs typeface="Arial" pitchFamily="34" charset="0"/>
        </a:defRPr>
      </a:lvl8pPr>
      <a:lvl9pPr marL="1828800" algn="ctr" rtl="0" fontAlgn="base">
        <a:spcBef>
          <a:spcPct val="0"/>
        </a:spcBef>
        <a:spcAft>
          <a:spcPct val="0"/>
        </a:spcAft>
        <a:defRPr sz="4000" b="1" i="1">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76200"/>
            <a:ext cx="640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08DA2659-A33C-4018-90E1-A74C25F0CB6F}" type="slidenum">
              <a:rPr lang="en-US" altLang="en-US"/>
              <a:pPr>
                <a:defRPr/>
              </a:pPr>
              <a:t>‹#›</a:t>
            </a:fld>
            <a:endParaRPr lang="en-US" altLang="en-US"/>
          </a:p>
        </p:txBody>
      </p:sp>
      <p:pic>
        <p:nvPicPr>
          <p:cNvPr id="1031" name="Picture 7" descr="IMC DC 109X10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80975" y="152400"/>
            <a:ext cx="10382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2" name="Group 8"/>
          <p:cNvGrpSpPr>
            <a:grpSpLocks/>
          </p:cNvGrpSpPr>
          <p:nvPr userDrawn="1"/>
        </p:nvGrpSpPr>
        <p:grpSpPr bwMode="auto">
          <a:xfrm>
            <a:off x="1371600" y="1295400"/>
            <a:ext cx="6400800" cy="168275"/>
            <a:chOff x="864" y="0"/>
            <a:chExt cx="4032" cy="106"/>
          </a:xfrm>
        </p:grpSpPr>
        <p:sp>
          <p:nvSpPr>
            <p:cNvPr id="1034" name="Rectangle 9"/>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35" name="Rectangle 10"/>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pic>
        <p:nvPicPr>
          <p:cNvPr id="1033" name="Picture 11" descr="SholderSleeve-Khaki-2"/>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48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76127"/>
      </p:ext>
    </p:extLst>
  </p:cSld>
  <p:clrMap bg1="lt1" tx1="dk1" bg2="lt2" tx2="dk2" accent1="accent1" accent2="accent2" accent3="accent3" accent4="accent4" accent5="accent5" accent6="accent6" hlink="hlink" folHlink="folHlink"/>
  <p:sldLayoutIdLst>
    <p:sldLayoutId id="2147503209" r:id="rId1"/>
    <p:sldLayoutId id="2147503210" r:id="rId2"/>
    <p:sldLayoutId id="2147503211" r:id="rId3"/>
    <p:sldLayoutId id="2147503212" r:id="rId4"/>
    <p:sldLayoutId id="2147503213" r:id="rId5"/>
    <p:sldLayoutId id="2147503214" r:id="rId6"/>
    <p:sldLayoutId id="2147503215" r:id="rId7"/>
    <p:sldLayoutId id="2147503216" r:id="rId8"/>
    <p:sldLayoutId id="2147503217" r:id="rId9"/>
    <p:sldLayoutId id="2147503218" r:id="rId10"/>
    <p:sldLayoutId id="21475032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smtClean="0">
              <a:solidFill>
                <a:srgbClr val="000000"/>
              </a:solidFill>
              <a:latin typeface="Arial" charset="0"/>
              <a:ea typeface="ＭＳ Ｐゴシック" pitchFamily="34" charset="-128"/>
              <a:cs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smtClean="0">
              <a:solidFill>
                <a:srgbClr val="000000"/>
              </a:solidFill>
              <a:latin typeface="Arial" charset="0"/>
              <a:ea typeface="ＭＳ Ｐゴシック" pitchFamily="34" charset="-128"/>
              <a:cs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79294775-7248-4C99-9311-1441755ABA6D}" type="slidenum">
              <a:rPr lang="en-US" altLang="en-US" smtClean="0">
                <a:solidFill>
                  <a:srgbClr val="000000"/>
                </a:solidFill>
                <a:latin typeface="Arial" charset="0"/>
                <a:ea typeface="ＭＳ Ｐゴシック" pitchFamily="34" charset="-128"/>
                <a:cs typeface="Arial"/>
              </a:rPr>
              <a:pPr/>
              <a:t>‹#›</a:t>
            </a:fld>
            <a:endParaRPr lang="en-US" altLang="en-US" smtClean="0">
              <a:solidFill>
                <a:srgbClr val="000000"/>
              </a:solidFill>
              <a:latin typeface="Arial" charset="0"/>
              <a:ea typeface="ＭＳ Ｐゴシック" pitchFamily="34" charset="-128"/>
              <a:cs typeface="Arial"/>
            </a:endParaRPr>
          </a:p>
        </p:txBody>
      </p:sp>
    </p:spTree>
    <p:extLst>
      <p:ext uri="{BB962C8B-B14F-4D97-AF65-F5344CB8AC3E}">
        <p14:creationId xmlns:p14="http://schemas.microsoft.com/office/powerpoint/2010/main" val="1673477693"/>
      </p:ext>
    </p:extLst>
  </p:cSld>
  <p:clrMap bg1="lt1" tx1="dk1" bg2="lt2" tx2="dk2" accent1="accent1" accent2="accent2" accent3="accent3" accent4="accent4" accent5="accent5" accent6="accent6" hlink="hlink" folHlink="folHlink"/>
  <p:sldLayoutIdLst>
    <p:sldLayoutId id="2147503234" r:id="rId1"/>
    <p:sldLayoutId id="2147503235" r:id="rId2"/>
    <p:sldLayoutId id="2147503236" r:id="rId3"/>
    <p:sldLayoutId id="2147503237" r:id="rId4"/>
    <p:sldLayoutId id="2147503238" r:id="rId5"/>
    <p:sldLayoutId id="2147503239" r:id="rId6"/>
    <p:sldLayoutId id="2147503240" r:id="rId7"/>
    <p:sldLayoutId id="2147503241" r:id="rId8"/>
    <p:sldLayoutId id="2147503242" r:id="rId9"/>
    <p:sldLayoutId id="2147503243" r:id="rId10"/>
    <p:sldLayoutId id="2147503244" r:id="rId11"/>
    <p:sldLayoutId id="2147503245" r:id="rId12"/>
    <p:sldLayoutId id="2147503246" r:id="rId13"/>
    <p:sldLayoutId id="2147503247"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1371600" y="76200"/>
            <a:ext cx="640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411"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383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mn-lt"/>
                <a:cs typeface="+mn-cs"/>
              </a:defRPr>
            </a:lvl1pPr>
          </a:lstStyle>
          <a:p>
            <a:pPr>
              <a:defRPr/>
            </a:pPr>
            <a:endParaRPr lang="en-US"/>
          </a:p>
        </p:txBody>
      </p:sp>
      <p:sp>
        <p:nvSpPr>
          <p:cNvPr id="7383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mn-lt"/>
                <a:cs typeface="+mn-cs"/>
              </a:defRPr>
            </a:lvl1pPr>
          </a:lstStyle>
          <a:p>
            <a:pPr>
              <a:defRPr/>
            </a:pPr>
            <a:endParaRPr lang="en-US"/>
          </a:p>
        </p:txBody>
      </p:sp>
      <p:sp>
        <p:nvSpPr>
          <p:cNvPr id="7383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defRPr>
            </a:lvl1pPr>
          </a:lstStyle>
          <a:p>
            <a:pPr>
              <a:defRPr/>
            </a:pPr>
            <a:fld id="{9AEB05EC-D499-441C-A2F0-8737C684A4A4}" type="slidenum">
              <a:rPr lang="en-US" altLang="en-US"/>
              <a:pPr>
                <a:defRPr/>
              </a:pPr>
              <a:t>‹#›</a:t>
            </a:fld>
            <a:endParaRPr lang="en-US" altLang="en-US"/>
          </a:p>
        </p:txBody>
      </p:sp>
      <p:pic>
        <p:nvPicPr>
          <p:cNvPr id="17415" name="Picture 7" descr="IMC DC 109X10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0977" y="152400"/>
            <a:ext cx="10382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6" name="Group 8"/>
          <p:cNvGrpSpPr>
            <a:grpSpLocks/>
          </p:cNvGrpSpPr>
          <p:nvPr/>
        </p:nvGrpSpPr>
        <p:grpSpPr bwMode="auto">
          <a:xfrm>
            <a:off x="1371600" y="1295466"/>
            <a:ext cx="6400800" cy="168275"/>
            <a:chOff x="864" y="0"/>
            <a:chExt cx="4032" cy="106"/>
          </a:xfrm>
        </p:grpSpPr>
        <p:sp>
          <p:nvSpPr>
            <p:cNvPr id="19466" name="Rectangle 9"/>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smtClean="0">
                <a:solidFill>
                  <a:srgbClr val="FFFFFF"/>
                </a:solidFill>
                <a:latin typeface="Arial Black" panose="020B0A04020102020204" pitchFamily="34" charset="0"/>
              </a:endParaRPr>
            </a:p>
          </p:txBody>
        </p:sp>
        <p:sp>
          <p:nvSpPr>
            <p:cNvPr id="19467" name="Rectangle 10"/>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smtClean="0">
                <a:solidFill>
                  <a:srgbClr val="FFFFFF"/>
                </a:solidFill>
                <a:latin typeface="Arial Black" panose="020B0A04020102020204" pitchFamily="34" charset="0"/>
              </a:endParaRPr>
            </a:p>
          </p:txBody>
        </p:sp>
      </p:grpSp>
      <p:pic>
        <p:nvPicPr>
          <p:cNvPr id="17417" name="Picture 11" descr="SholderSleeve-Khaki-2"/>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48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930564"/>
      </p:ext>
    </p:extLst>
  </p:cSld>
  <p:clrMap bg1="lt1" tx1="dk1" bg2="lt2" tx2="dk2" accent1="accent1" accent2="accent2" accent3="accent3" accent4="accent4" accent5="accent5" accent6="accent6" hlink="hlink" folHlink="folHlink"/>
  <p:sldLayoutIdLst>
    <p:sldLayoutId id="2147503249" r:id="rId1"/>
    <p:sldLayoutId id="2147503250" r:id="rId2"/>
    <p:sldLayoutId id="2147503251" r:id="rId3"/>
    <p:sldLayoutId id="2147503252" r:id="rId4"/>
    <p:sldLayoutId id="2147503253" r:id="rId5"/>
    <p:sldLayoutId id="2147503254" r:id="rId6"/>
    <p:sldLayoutId id="2147503255" r:id="rId7"/>
    <p:sldLayoutId id="2147503256" r:id="rId8"/>
    <p:sldLayoutId id="2147503257" r:id="rId9"/>
    <p:sldLayoutId id="2147503258" r:id="rId10"/>
    <p:sldLayoutId id="2147503259" r:id="rId11"/>
    <p:sldLayoutId id="2147503330" r:id="rId12"/>
    <p:sldLayoutId id="2147503331" r:id="rId13"/>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1371600" y="76200"/>
            <a:ext cx="640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383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n-US"/>
          </a:p>
        </p:txBody>
      </p:sp>
      <p:sp>
        <p:nvSpPr>
          <p:cNvPr id="7383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n-US"/>
          </a:p>
        </p:txBody>
      </p:sp>
      <p:sp>
        <p:nvSpPr>
          <p:cNvPr id="7383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EA00E1E9-7005-41D7-BCA1-7A8E20851FB1}" type="slidenum">
              <a:rPr lang="en-US" altLang="en-US"/>
              <a:pPr>
                <a:defRPr/>
              </a:pPr>
              <a:t>‹#›</a:t>
            </a:fld>
            <a:endParaRPr lang="en-US" altLang="en-US"/>
          </a:p>
        </p:txBody>
      </p:sp>
      <p:pic>
        <p:nvPicPr>
          <p:cNvPr id="7175" name="Picture 7" descr="IMC DC 109X10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0977" y="152400"/>
            <a:ext cx="10382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6" name="Group 8"/>
          <p:cNvGrpSpPr>
            <a:grpSpLocks/>
          </p:cNvGrpSpPr>
          <p:nvPr/>
        </p:nvGrpSpPr>
        <p:grpSpPr bwMode="auto">
          <a:xfrm>
            <a:off x="1371600" y="1295464"/>
            <a:ext cx="6400800" cy="168275"/>
            <a:chOff x="864" y="0"/>
            <a:chExt cx="4032" cy="106"/>
          </a:xfrm>
        </p:grpSpPr>
        <p:sp>
          <p:nvSpPr>
            <p:cNvPr id="7178" name="Rectangle 9"/>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400" smtClean="0">
                <a:solidFill>
                  <a:srgbClr val="FFFFFF"/>
                </a:solidFill>
                <a:latin typeface="Arial Black" panose="020B0A04020102020204" pitchFamily="34" charset="0"/>
              </a:endParaRPr>
            </a:p>
          </p:txBody>
        </p:sp>
        <p:sp>
          <p:nvSpPr>
            <p:cNvPr id="7179" name="Rectangle 10"/>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400" smtClean="0">
                <a:solidFill>
                  <a:srgbClr val="FFFFFF"/>
                </a:solidFill>
                <a:latin typeface="Arial Black" panose="020B0A04020102020204" pitchFamily="34" charset="0"/>
              </a:endParaRPr>
            </a:p>
          </p:txBody>
        </p:sp>
      </p:grpSp>
      <p:pic>
        <p:nvPicPr>
          <p:cNvPr id="7177" name="Picture 11" descr="SholderSleeve-Khaki-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48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1170" r:id="rId1"/>
    <p:sldLayoutId id="2147501171" r:id="rId2"/>
    <p:sldLayoutId id="2147501172" r:id="rId3"/>
    <p:sldLayoutId id="2147501173" r:id="rId4"/>
    <p:sldLayoutId id="2147501174" r:id="rId5"/>
    <p:sldLayoutId id="2147501175" r:id="rId6"/>
    <p:sldLayoutId id="2147501176" r:id="rId7"/>
    <p:sldLayoutId id="2147501177" r:id="rId8"/>
    <p:sldLayoutId id="2147501178" r:id="rId9"/>
    <p:sldLayoutId id="2147501179" r:id="rId10"/>
    <p:sldLayoutId id="21475011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LowerBa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5874746"/>
            <a:ext cx="9144000" cy="923925"/>
          </a:xfrm>
          <a:prstGeom prst="rect">
            <a:avLst/>
          </a:prstGeom>
        </p:spPr>
      </p:pic>
      <p:pic>
        <p:nvPicPr>
          <p:cNvPr id="10" name="TopBa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793"/>
            <a:ext cx="9144000" cy="1028700"/>
          </a:xfrm>
          <a:prstGeom prst="rect">
            <a:avLst/>
          </a:prstGeom>
        </p:spPr>
      </p:pic>
      <p:pic>
        <p:nvPicPr>
          <p:cNvPr id="11" name="Picture 10"/>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296101" y="6054652"/>
            <a:ext cx="659247" cy="602112"/>
          </a:xfrm>
          <a:prstGeom prst="rect">
            <a:avLst/>
          </a:prstGeom>
        </p:spPr>
      </p:pic>
      <p:sp>
        <p:nvSpPr>
          <p:cNvPr id="15" name="Rectangle 14"/>
          <p:cNvSpPr/>
          <p:nvPr userDrawn="1"/>
        </p:nvSpPr>
        <p:spPr>
          <a:xfrm>
            <a:off x="188652" y="6552450"/>
            <a:ext cx="4688380" cy="400110"/>
          </a:xfrm>
          <a:prstGeom prst="rect">
            <a:avLst/>
          </a:prstGeom>
        </p:spPr>
        <p:txBody>
          <a:bodyPr wrap="square">
            <a:spAutoFit/>
          </a:bodyPr>
          <a:lstStyle/>
          <a:p>
            <a:pPr algn="l" defTabSz="457200" fontAlgn="base">
              <a:spcBef>
                <a:spcPct val="0"/>
              </a:spcBef>
              <a:spcAft>
                <a:spcPct val="0"/>
              </a:spcAft>
            </a:pPr>
            <a:r>
              <a:rPr lang="en-US" sz="1000" baseline="0" dirty="0">
                <a:solidFill>
                  <a:prstClr val="black"/>
                </a:solidFill>
                <a:latin typeface="Arial" charset="0"/>
                <a:cs typeface="Arial" charset="0"/>
              </a:rPr>
              <a:t>Charles A. Lyons; 242-7660 or email at </a:t>
            </a:r>
            <a:r>
              <a:rPr lang="en-US" sz="1000" baseline="0" dirty="0" err="1">
                <a:solidFill>
                  <a:prstClr val="black"/>
                </a:solidFill>
                <a:latin typeface="Arial" charset="0"/>
                <a:cs typeface="Arial" charset="0"/>
                <a:hlinkClick r:id="rId19"/>
              </a:rPr>
              <a:t>Charles.a.lyons.civ@mail.mil</a:t>
            </a:r>
            <a:endParaRPr lang="en-US" sz="1000" baseline="0" dirty="0">
              <a:solidFill>
                <a:prstClr val="black"/>
              </a:solidFill>
              <a:latin typeface="Arial" charset="0"/>
              <a:cs typeface="Arial" charset="0"/>
            </a:endParaRPr>
          </a:p>
          <a:p>
            <a:pPr algn="l" defTabSz="457200" fontAlgn="base">
              <a:spcBef>
                <a:spcPct val="0"/>
              </a:spcBef>
              <a:spcAft>
                <a:spcPct val="0"/>
              </a:spcAft>
            </a:pPr>
            <a:endParaRPr lang="en-US" sz="1000" dirty="0">
              <a:solidFill>
                <a:prstClr val="black"/>
              </a:solidFill>
              <a:latin typeface="Arial" charset="0"/>
              <a:cs typeface="Arial" charset="0"/>
            </a:endParaRPr>
          </a:p>
        </p:txBody>
      </p:sp>
    </p:spTree>
    <p:extLst>
      <p:ext uri="{BB962C8B-B14F-4D97-AF65-F5344CB8AC3E}">
        <p14:creationId xmlns:p14="http://schemas.microsoft.com/office/powerpoint/2010/main" val="3531696455"/>
      </p:ext>
    </p:extLst>
  </p:cSld>
  <p:clrMap bg1="lt1" tx1="dk1" bg2="lt2" tx2="dk2" accent1="accent1" accent2="accent2" accent3="accent3" accent4="accent4" accent5="accent5" accent6="accent6" hlink="hlink" folHlink="folHlink"/>
  <p:sldLayoutIdLst>
    <p:sldLayoutId id="2147503261" r:id="rId1"/>
    <p:sldLayoutId id="2147503262" r:id="rId2"/>
    <p:sldLayoutId id="2147503263" r:id="rId3"/>
    <p:sldLayoutId id="2147503264" r:id="rId4"/>
    <p:sldLayoutId id="2147503265" r:id="rId5"/>
    <p:sldLayoutId id="2147503266" r:id="rId6"/>
    <p:sldLayoutId id="2147503267" r:id="rId7"/>
    <p:sldLayoutId id="2147503268" r:id="rId8"/>
    <p:sldLayoutId id="2147503269" r:id="rId9"/>
    <p:sldLayoutId id="2147503270" r:id="rId10"/>
    <p:sldLayoutId id="2147503271" r:id="rId11"/>
    <p:sldLayoutId id="2147503272" r:id="rId12"/>
    <p:sldLayoutId id="2147503273" r:id="rId13"/>
    <p:sldLayoutId id="2147503274" r:id="rId14"/>
  </p:sldLayoutIdLst>
  <p:transition spd="slow">
    <p:fade/>
  </p:transition>
  <p:hf hdr="0" ftr="0" dt="0"/>
  <p:txStyles>
    <p:title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p:titleStyle>
    <p:body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Rectangle 33"/>
          <p:cNvSpPr/>
          <p:nvPr userDrawn="1"/>
        </p:nvSpPr>
        <p:spPr>
          <a:xfrm>
            <a:off x="0" y="6484951"/>
            <a:ext cx="9144000" cy="381000"/>
          </a:xfrm>
          <a:prstGeom prst="rect">
            <a:avLst/>
          </a:prstGeom>
          <a:solidFill>
            <a:srgbClr val="000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5" name="Straight Connector 34"/>
          <p:cNvCxnSpPr/>
          <p:nvPr userDrawn="1"/>
        </p:nvCxnSpPr>
        <p:spPr>
          <a:xfrm>
            <a:off x="0" y="6471473"/>
            <a:ext cx="9144000" cy="0"/>
          </a:xfrm>
          <a:prstGeom prst="line">
            <a:avLst/>
          </a:prstGeom>
          <a:ln w="28575">
            <a:solidFill>
              <a:srgbClr val="FFFF00"/>
            </a:solidFill>
          </a:ln>
          <a:effectLst/>
        </p:spPr>
        <p:style>
          <a:lnRef idx="3">
            <a:schemeClr val="accent4"/>
          </a:lnRef>
          <a:fillRef idx="0">
            <a:schemeClr val="accent4"/>
          </a:fillRef>
          <a:effectRef idx="2">
            <a:schemeClr val="accent4"/>
          </a:effectRef>
          <a:fontRef idx="minor">
            <a:schemeClr val="tx1"/>
          </a:fontRef>
        </p:style>
      </p:cxnSp>
      <p:sp>
        <p:nvSpPr>
          <p:cNvPr id="3" name="Text Placeholder 2"/>
          <p:cNvSpPr>
            <a:spLocks noGrp="1"/>
          </p:cNvSpPr>
          <p:nvPr>
            <p:ph type="body" idx="1"/>
          </p:nvPr>
        </p:nvSpPr>
        <p:spPr>
          <a:xfrm>
            <a:off x="457200" y="1066800"/>
            <a:ext cx="8229600" cy="5181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TextBox 23"/>
          <p:cNvSpPr txBox="1"/>
          <p:nvPr userDrawn="1"/>
        </p:nvSpPr>
        <p:spPr>
          <a:xfrm>
            <a:off x="17252" y="6488494"/>
            <a:ext cx="1604927" cy="338554"/>
          </a:xfrm>
          <a:prstGeom prst="rect">
            <a:avLst/>
          </a:prstGeom>
          <a:noFill/>
        </p:spPr>
        <p:txBody>
          <a:bodyPr wrap="none" rtlCol="0">
            <a:spAutoFit/>
          </a:bodyPr>
          <a:lstStyle/>
          <a:p>
            <a:r>
              <a:rPr lang="en-US" sz="1600" b="1" i="0" dirty="0" smtClean="0">
                <a:solidFill>
                  <a:schemeClr val="bg1"/>
                </a:solidFill>
                <a:latin typeface="Agency FB" pitchFamily="34" charset="0"/>
                <a:cs typeface="Arial" pitchFamily="34" charset="0"/>
              </a:rPr>
              <a:t>Victory Starts Here!</a:t>
            </a:r>
            <a:endParaRPr lang="en-US" sz="1600" b="1" i="0" dirty="0">
              <a:solidFill>
                <a:schemeClr val="bg1"/>
              </a:solidFill>
              <a:latin typeface="Agency FB" pitchFamily="34" charset="0"/>
              <a:cs typeface="Arial" pitchFamily="34" charset="0"/>
            </a:endParaRPr>
          </a:p>
        </p:txBody>
      </p:sp>
      <p:sp>
        <p:nvSpPr>
          <p:cNvPr id="14"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
        <p:nvSpPr>
          <p:cNvPr id="2" name="Title Placeholder 1"/>
          <p:cNvSpPr>
            <a:spLocks noGrp="1"/>
          </p:cNvSpPr>
          <p:nvPr>
            <p:ph type="title"/>
          </p:nvPr>
        </p:nvSpPr>
        <p:spPr>
          <a:xfrm>
            <a:off x="990600" y="100644"/>
            <a:ext cx="7162800" cy="66135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33" name="Picture 32" descr="imagesCAIMVJYX.jpg"/>
          <p:cNvPicPr>
            <a:picLocks noChangeAspect="1"/>
          </p:cNvPicPr>
          <p:nvPr userDrawn="1"/>
        </p:nvPicPr>
        <p:blipFill>
          <a:blip r:embed="rId20" cstate="print"/>
          <a:stretch>
            <a:fillRect/>
          </a:stretch>
        </p:blipFill>
        <p:spPr>
          <a:xfrm>
            <a:off x="110705" y="130964"/>
            <a:ext cx="651296" cy="784813"/>
          </a:xfrm>
          <a:prstGeom prst="rect">
            <a:avLst/>
          </a:prstGeom>
        </p:spPr>
      </p:pic>
      <p:cxnSp>
        <p:nvCxnSpPr>
          <p:cNvPr id="37" name="Straight Connector 36"/>
          <p:cNvCxnSpPr/>
          <p:nvPr userDrawn="1"/>
        </p:nvCxnSpPr>
        <p:spPr>
          <a:xfrm>
            <a:off x="990600" y="762000"/>
            <a:ext cx="71628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p:cNvCxnSpPr/>
          <p:nvPr userDrawn="1"/>
        </p:nvCxnSpPr>
        <p:spPr>
          <a:xfrm>
            <a:off x="0" y="6446549"/>
            <a:ext cx="9144000" cy="0"/>
          </a:xfrm>
          <a:prstGeom prst="line">
            <a:avLst/>
          </a:prstGeom>
          <a:ln w="28575">
            <a:solidFill>
              <a:srgbClr val="C00000"/>
            </a:solidFill>
          </a:ln>
          <a:effec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942239784"/>
      </p:ext>
    </p:extLst>
  </p:cSld>
  <p:clrMap bg1="lt1" tx1="dk1" bg2="lt2" tx2="dk2" accent1="accent1" accent2="accent2" accent3="accent3" accent4="accent4" accent5="accent5" accent6="accent6" hlink="hlink" folHlink="folHlink"/>
  <p:sldLayoutIdLst>
    <p:sldLayoutId id="2147503276" r:id="rId1"/>
    <p:sldLayoutId id="2147503277" r:id="rId2"/>
    <p:sldLayoutId id="2147503278" r:id="rId3"/>
    <p:sldLayoutId id="2147503279" r:id="rId4"/>
    <p:sldLayoutId id="2147503280" r:id="rId5"/>
    <p:sldLayoutId id="2147503281" r:id="rId6"/>
    <p:sldLayoutId id="2147503282" r:id="rId7"/>
    <p:sldLayoutId id="2147503283" r:id="rId8"/>
    <p:sldLayoutId id="2147503284" r:id="rId9"/>
    <p:sldLayoutId id="2147503285" r:id="rId10"/>
    <p:sldLayoutId id="2147503286" r:id="rId11"/>
    <p:sldLayoutId id="2147503287" r:id="rId12"/>
    <p:sldLayoutId id="2147503288" r:id="rId13"/>
    <p:sldLayoutId id="2147503289" r:id="rId14"/>
    <p:sldLayoutId id="2147503290" r:id="rId15"/>
    <p:sldLayoutId id="2147503291" r:id="rId16"/>
    <p:sldLayoutId id="2147503292" r:id="rId17"/>
    <p:sldLayoutId id="2147503293" r:id="rId18"/>
  </p:sldLayoutIdLst>
  <p:hf hdr="0" ftr="0" dt="0"/>
  <p:txStyles>
    <p:titleStyle>
      <a:lvl1pPr algn="ctr" defTabSz="914400" rtl="0" eaLnBrk="1" latinLnBrk="0" hangingPunct="1">
        <a:spcBef>
          <a:spcPct val="0"/>
        </a:spcBef>
        <a:buNone/>
        <a:defRPr sz="3200" b="1" i="1" kern="1200">
          <a:solidFill>
            <a:schemeClr val="tx1"/>
          </a:solidFill>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Wingdings" pitchFamily="2" charset="2"/>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Wingdings" pitchFamily="2" charset="2"/>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Rectangle 33"/>
          <p:cNvSpPr/>
          <p:nvPr userDrawn="1"/>
        </p:nvSpPr>
        <p:spPr>
          <a:xfrm>
            <a:off x="0" y="6484951"/>
            <a:ext cx="9144000" cy="381000"/>
          </a:xfrm>
          <a:prstGeom prst="rect">
            <a:avLst/>
          </a:prstGeom>
          <a:solidFill>
            <a:srgbClr val="000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5" name="Straight Connector 34"/>
          <p:cNvCxnSpPr/>
          <p:nvPr userDrawn="1"/>
        </p:nvCxnSpPr>
        <p:spPr>
          <a:xfrm>
            <a:off x="0" y="6471473"/>
            <a:ext cx="9144000" cy="0"/>
          </a:xfrm>
          <a:prstGeom prst="line">
            <a:avLst/>
          </a:prstGeom>
          <a:ln w="28575">
            <a:solidFill>
              <a:srgbClr val="FFFF00"/>
            </a:solidFill>
          </a:ln>
          <a:effectLst/>
        </p:spPr>
        <p:style>
          <a:lnRef idx="3">
            <a:schemeClr val="accent4"/>
          </a:lnRef>
          <a:fillRef idx="0">
            <a:schemeClr val="accent4"/>
          </a:fillRef>
          <a:effectRef idx="2">
            <a:schemeClr val="accent4"/>
          </a:effectRef>
          <a:fontRef idx="minor">
            <a:schemeClr val="tx1"/>
          </a:fontRef>
        </p:style>
      </p:cxnSp>
      <p:sp>
        <p:nvSpPr>
          <p:cNvPr id="3" name="Text Placeholder 2"/>
          <p:cNvSpPr>
            <a:spLocks noGrp="1"/>
          </p:cNvSpPr>
          <p:nvPr>
            <p:ph type="body" idx="1"/>
          </p:nvPr>
        </p:nvSpPr>
        <p:spPr>
          <a:xfrm>
            <a:off x="457200" y="1066800"/>
            <a:ext cx="8229600" cy="5181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TextBox 23"/>
          <p:cNvSpPr txBox="1"/>
          <p:nvPr userDrawn="1"/>
        </p:nvSpPr>
        <p:spPr>
          <a:xfrm>
            <a:off x="17252" y="6488494"/>
            <a:ext cx="1604927" cy="338554"/>
          </a:xfrm>
          <a:prstGeom prst="rect">
            <a:avLst/>
          </a:prstGeom>
          <a:noFill/>
        </p:spPr>
        <p:txBody>
          <a:bodyPr wrap="none" rtlCol="0">
            <a:spAutoFit/>
          </a:bodyPr>
          <a:lstStyle/>
          <a:p>
            <a:r>
              <a:rPr lang="en-US" sz="1600" b="1" i="0" dirty="0" smtClean="0">
                <a:solidFill>
                  <a:schemeClr val="bg1"/>
                </a:solidFill>
                <a:latin typeface="Agency FB" pitchFamily="34" charset="0"/>
                <a:cs typeface="Arial" pitchFamily="34" charset="0"/>
              </a:rPr>
              <a:t>Victory Starts Here!</a:t>
            </a:r>
            <a:endParaRPr lang="en-US" sz="1600" b="1" i="0" dirty="0">
              <a:solidFill>
                <a:schemeClr val="bg1"/>
              </a:solidFill>
              <a:latin typeface="Agency FB" pitchFamily="34" charset="0"/>
              <a:cs typeface="Arial" pitchFamily="34" charset="0"/>
            </a:endParaRPr>
          </a:p>
        </p:txBody>
      </p:sp>
      <p:sp>
        <p:nvSpPr>
          <p:cNvPr id="14" name="Slide Number Placeholder 5"/>
          <p:cNvSpPr>
            <a:spLocks noGrp="1"/>
          </p:cNvSpPr>
          <p:nvPr>
            <p:ph type="sldNum" sz="quarter" idx="4"/>
          </p:nvPr>
        </p:nvSpPr>
        <p:spPr>
          <a:xfrm>
            <a:off x="84582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
        <p:nvSpPr>
          <p:cNvPr id="2" name="Title Placeholder 1"/>
          <p:cNvSpPr>
            <a:spLocks noGrp="1"/>
          </p:cNvSpPr>
          <p:nvPr>
            <p:ph type="title"/>
          </p:nvPr>
        </p:nvSpPr>
        <p:spPr>
          <a:xfrm>
            <a:off x="990600" y="100644"/>
            <a:ext cx="7162800" cy="66135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17" name="Picture 16" descr="TRADOC LOGO.bmp"/>
          <p:cNvPicPr>
            <a:picLocks noChangeAspect="1"/>
          </p:cNvPicPr>
          <p:nvPr userDrawn="1"/>
        </p:nvPicPr>
        <p:blipFill>
          <a:blip r:embed="rId20" cstate="print">
            <a:clrChange>
              <a:clrFrom>
                <a:srgbClr val="FFFFFF"/>
              </a:clrFrom>
              <a:clrTo>
                <a:srgbClr val="FFFFFF">
                  <a:alpha val="0"/>
                </a:srgbClr>
              </a:clrTo>
            </a:clrChange>
          </a:blip>
          <a:stretch>
            <a:fillRect/>
          </a:stretch>
        </p:blipFill>
        <p:spPr>
          <a:xfrm>
            <a:off x="8323052" y="130965"/>
            <a:ext cx="731520" cy="73152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33" name="Picture 32" descr="imagesCAIMVJYX.jpg"/>
          <p:cNvPicPr>
            <a:picLocks noChangeAspect="1"/>
          </p:cNvPicPr>
          <p:nvPr userDrawn="1"/>
        </p:nvPicPr>
        <p:blipFill>
          <a:blip r:embed="rId21" cstate="print"/>
          <a:stretch>
            <a:fillRect/>
          </a:stretch>
        </p:blipFill>
        <p:spPr>
          <a:xfrm>
            <a:off x="110704" y="130965"/>
            <a:ext cx="607069" cy="731520"/>
          </a:xfrm>
          <a:prstGeom prst="rect">
            <a:avLst/>
          </a:prstGeom>
        </p:spPr>
      </p:pic>
      <p:cxnSp>
        <p:nvCxnSpPr>
          <p:cNvPr id="37" name="Straight Connector 36"/>
          <p:cNvCxnSpPr/>
          <p:nvPr userDrawn="1"/>
        </p:nvCxnSpPr>
        <p:spPr>
          <a:xfrm>
            <a:off x="990600" y="762000"/>
            <a:ext cx="71628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p:cNvCxnSpPr/>
          <p:nvPr userDrawn="1"/>
        </p:nvCxnSpPr>
        <p:spPr>
          <a:xfrm>
            <a:off x="0" y="6446549"/>
            <a:ext cx="9144000" cy="0"/>
          </a:xfrm>
          <a:prstGeom prst="line">
            <a:avLst/>
          </a:prstGeom>
          <a:ln w="28575">
            <a:solidFill>
              <a:srgbClr val="C00000"/>
            </a:solidFill>
          </a:ln>
          <a:effec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798462157"/>
      </p:ext>
    </p:extLst>
  </p:cSld>
  <p:clrMap bg1="lt1" tx1="dk1" bg2="lt2" tx2="dk2" accent1="accent1" accent2="accent2" accent3="accent3" accent4="accent4" accent5="accent5" accent6="accent6" hlink="hlink" folHlink="folHlink"/>
  <p:sldLayoutIdLst>
    <p:sldLayoutId id="2147503295" r:id="rId1"/>
    <p:sldLayoutId id="2147503296" r:id="rId2"/>
    <p:sldLayoutId id="2147503297" r:id="rId3"/>
    <p:sldLayoutId id="2147503298" r:id="rId4"/>
    <p:sldLayoutId id="2147503299" r:id="rId5"/>
    <p:sldLayoutId id="2147503300" r:id="rId6"/>
    <p:sldLayoutId id="2147503301" r:id="rId7"/>
    <p:sldLayoutId id="2147503302" r:id="rId8"/>
    <p:sldLayoutId id="2147503303" r:id="rId9"/>
    <p:sldLayoutId id="2147503304" r:id="rId10"/>
    <p:sldLayoutId id="2147503305" r:id="rId11"/>
    <p:sldLayoutId id="2147503306" r:id="rId12"/>
    <p:sldLayoutId id="2147503307" r:id="rId13"/>
    <p:sldLayoutId id="2147503308" r:id="rId14"/>
    <p:sldLayoutId id="2147503309" r:id="rId15"/>
    <p:sldLayoutId id="2147503310" r:id="rId16"/>
    <p:sldLayoutId id="2147503311" r:id="rId17"/>
    <p:sldLayoutId id="2147503312" r:id="rId18"/>
  </p:sldLayoutIdLst>
  <p:hf hdr="0" ftr="0" dt="0"/>
  <p:txStyles>
    <p:titleStyle>
      <a:lvl1pPr algn="ctr" defTabSz="914400" rtl="0" eaLnBrk="1" latinLnBrk="0" hangingPunct="1">
        <a:spcBef>
          <a:spcPct val="0"/>
        </a:spcBef>
        <a:buNone/>
        <a:defRPr sz="3200" b="1" i="1" kern="1200">
          <a:solidFill>
            <a:schemeClr val="tx1"/>
          </a:solidFill>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Wingdings" pitchFamily="2" charset="2"/>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Wingdings" pitchFamily="2" charset="2"/>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55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n-US"/>
          </a:p>
        </p:txBody>
      </p:sp>
      <p:sp>
        <p:nvSpPr>
          <p:cNvPr id="2355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n-US"/>
          </a:p>
        </p:txBody>
      </p:sp>
      <p:sp>
        <p:nvSpPr>
          <p:cNvPr id="2355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E430177-FA58-455D-8D4D-4CBF77A8338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1181" r:id="rId1"/>
    <p:sldLayoutId id="2147501182" r:id="rId2"/>
    <p:sldLayoutId id="2147501183" r:id="rId3"/>
    <p:sldLayoutId id="2147501184" r:id="rId4"/>
    <p:sldLayoutId id="2147501185" r:id="rId5"/>
    <p:sldLayoutId id="2147501186" r:id="rId6"/>
    <p:sldLayoutId id="2147501187" r:id="rId7"/>
    <p:sldLayoutId id="2147501188" r:id="rId8"/>
    <p:sldLayoutId id="2147501189" r:id="rId9"/>
    <p:sldLayoutId id="2147501190" r:id="rId10"/>
    <p:sldLayoutId id="2147501191" r:id="rId11"/>
    <p:sldLayoutId id="2147501192" r:id="rId12"/>
    <p:sldLayoutId id="2147501193" r:id="rId13"/>
    <p:sldLayoutId id="2147501194" r:id="rId14"/>
    <p:sldLayoutId id="2147501195" r:id="rId15"/>
    <p:sldLayoutId id="2147501196" r:id="rId16"/>
    <p:sldLayoutId id="2147501197" r:id="rId17"/>
    <p:sldLayoutId id="2147501198" r:id="rId18"/>
    <p:sldLayoutId id="2147501199" r:id="rId19"/>
    <p:sldLayoutId id="2147501200" r:id="rId20"/>
    <p:sldLayoutId id="2147501201" r:id="rId21"/>
    <p:sldLayoutId id="2147501202" r:id="rId2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11" descr="IMCOM New Logo.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9700" y="76200"/>
            <a:ext cx="12319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p:txBody>
      </p:sp>
      <p:sp>
        <p:nvSpPr>
          <p:cNvPr id="3076" name="Rectangle 4"/>
          <p:cNvSpPr>
            <a:spLocks noGrp="1" noChangeArrowheads="1"/>
          </p:cNvSpPr>
          <p:nvPr>
            <p:ph type="dt" sz="half" idx="2"/>
          </p:nvPr>
        </p:nvSpPr>
        <p:spPr bwMode="auto">
          <a:xfrm>
            <a:off x="0" y="6553264"/>
            <a:ext cx="50292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cs typeface="+mn-cs"/>
              </a:defRPr>
            </a:lvl1pPr>
          </a:lstStyle>
          <a:p>
            <a:pPr>
              <a:defRPr/>
            </a:pPr>
            <a:r>
              <a:rPr lang="en-US"/>
              <a:t>Army Continuing Education System</a:t>
            </a:r>
          </a:p>
        </p:txBody>
      </p:sp>
      <p:sp>
        <p:nvSpPr>
          <p:cNvPr id="3077" name="Rectangle 5"/>
          <p:cNvSpPr>
            <a:spLocks noGrp="1" noChangeArrowheads="1"/>
          </p:cNvSpPr>
          <p:nvPr>
            <p:ph type="ftr" sz="quarter" idx="3"/>
          </p:nvPr>
        </p:nvSpPr>
        <p:spPr bwMode="auto">
          <a:xfrm>
            <a:off x="-762000" y="6477000"/>
            <a:ext cx="914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r>
              <a:rPr lang="en-US" altLang="en-US"/>
              <a:t>	</a:t>
            </a:r>
            <a:fld id="{9FDAE878-7499-4D6B-995A-14F72F4C935B}" type="slidenum">
              <a:rPr lang="en-US" altLang="en-US"/>
              <a:pPr>
                <a:defRPr/>
              </a:pPr>
              <a:t>‹#›</a:t>
            </a:fld>
            <a:r>
              <a:rPr lang="en-US" altLang="en-US"/>
              <a:t> of 23</a:t>
            </a:r>
          </a:p>
        </p:txBody>
      </p:sp>
      <p:sp>
        <p:nvSpPr>
          <p:cNvPr id="3078" name="Rectangle 6"/>
          <p:cNvSpPr>
            <a:spLocks noGrp="1" noChangeArrowheads="1"/>
          </p:cNvSpPr>
          <p:nvPr>
            <p:ph type="sldNum" sz="quarter" idx="4"/>
          </p:nvPr>
        </p:nvSpPr>
        <p:spPr bwMode="auto">
          <a:xfrm>
            <a:off x="6553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cs typeface="+mn-cs"/>
              </a:defRPr>
            </a:lvl1pPr>
          </a:lstStyle>
          <a:p>
            <a:pPr>
              <a:defRPr/>
            </a:pPr>
            <a:endParaRPr lang="en-US"/>
          </a:p>
        </p:txBody>
      </p:sp>
      <p:pic>
        <p:nvPicPr>
          <p:cNvPr id="10247" name="Picture 11" descr="SholderSleeve-Khaki-2"/>
          <p:cNvPicPr>
            <a:picLocks noChangeAspect="1" noChangeArrowheads="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1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Rectangle 12"/>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solidFill>
                <a:srgbClr val="000000"/>
              </a:solidFill>
            </a:endParaRPr>
          </a:p>
        </p:txBody>
      </p:sp>
      <p:sp>
        <p:nvSpPr>
          <p:cNvPr id="11273" name="Rectangle 14"/>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solidFill>
                <a:srgbClr val="000000"/>
              </a:solidFill>
            </a:endParaRPr>
          </a:p>
        </p:txBody>
      </p:sp>
      <p:sp>
        <p:nvSpPr>
          <p:cNvPr id="11274" name="Text Box 15"/>
          <p:cNvSpPr txBox="1">
            <a:spLocks noChangeArrowheads="1"/>
          </p:cNvSpPr>
          <p:nvPr userDrawn="1"/>
        </p:nvSpPr>
        <p:spPr bwMode="auto">
          <a:xfrm>
            <a:off x="981075" y="14352"/>
            <a:ext cx="716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spcBef>
                <a:spcPct val="50000"/>
              </a:spcBef>
              <a:defRPr/>
            </a:pPr>
            <a:endParaRPr lang="en-US" altLang="en-US" sz="2800" b="1" smtClean="0">
              <a:solidFill>
                <a:srgbClr val="000000"/>
              </a:solidFill>
            </a:endParaRPr>
          </a:p>
        </p:txBody>
      </p:sp>
      <p:sp>
        <p:nvSpPr>
          <p:cNvPr id="11275" name="Rectangle 19"/>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400" smtClean="0">
                <a:solidFill>
                  <a:srgbClr val="000000"/>
                </a:solidFill>
              </a:rPr>
              <a:t>   </a:t>
            </a:r>
          </a:p>
        </p:txBody>
      </p:sp>
      <p:sp>
        <p:nvSpPr>
          <p:cNvPr id="11276" name="Text Box 20"/>
          <p:cNvSpPr txBox="1">
            <a:spLocks noChangeArrowheads="1"/>
          </p:cNvSpPr>
          <p:nvPr userDrawn="1"/>
        </p:nvSpPr>
        <p:spPr bwMode="auto">
          <a:xfrm>
            <a:off x="981075" y="14352"/>
            <a:ext cx="716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spcBef>
                <a:spcPct val="50000"/>
              </a:spcBef>
              <a:defRPr/>
            </a:pPr>
            <a:r>
              <a:rPr lang="en-US" altLang="en-US" sz="2800" b="1" smtClean="0">
                <a:solidFill>
                  <a:srgbClr val="000000"/>
                </a:solidFill>
              </a:rPr>
              <a:t>U.S. Army Garrison Presidio of Monterey</a:t>
            </a:r>
          </a:p>
        </p:txBody>
      </p:sp>
      <p:grpSp>
        <p:nvGrpSpPr>
          <p:cNvPr id="10253" name="Group 21"/>
          <p:cNvGrpSpPr>
            <a:grpSpLocks/>
          </p:cNvGrpSpPr>
          <p:nvPr userDrawn="1"/>
        </p:nvGrpSpPr>
        <p:grpSpPr bwMode="auto">
          <a:xfrm>
            <a:off x="1371600" y="593789"/>
            <a:ext cx="6400800" cy="168275"/>
            <a:chOff x="864" y="0"/>
            <a:chExt cx="4032" cy="106"/>
          </a:xfrm>
        </p:grpSpPr>
        <p:sp>
          <p:nvSpPr>
            <p:cNvPr id="11279" name="Rectangle 22"/>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solidFill>
                  <a:srgbClr val="000000"/>
                </a:solidFill>
              </a:endParaRPr>
            </a:p>
          </p:txBody>
        </p:sp>
        <p:sp>
          <p:nvSpPr>
            <p:cNvPr id="11280" name="Rectangle 23"/>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solidFill>
                  <a:srgbClr val="000000"/>
                </a:solidFill>
              </a:endParaRPr>
            </a:p>
          </p:txBody>
        </p:sp>
      </p:grpSp>
      <p:sp>
        <p:nvSpPr>
          <p:cNvPr id="11278" name="Rectangle 24"/>
          <p:cNvSpPr>
            <a:spLocks noChangeArrowheads="1"/>
          </p:cNvSpPr>
          <p:nvPr userDrawn="1"/>
        </p:nvSpPr>
        <p:spPr bwMode="auto">
          <a:xfrm>
            <a:off x="1524000" y="7620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501214" r:id="rId1"/>
    <p:sldLayoutId id="2147501215" r:id="rId2"/>
    <p:sldLayoutId id="2147501216" r:id="rId3"/>
    <p:sldLayoutId id="2147501217" r:id="rId4"/>
    <p:sldLayoutId id="2147501218" r:id="rId5"/>
    <p:sldLayoutId id="2147501219" r:id="rId6"/>
    <p:sldLayoutId id="2147501220" r:id="rId7"/>
    <p:sldLayoutId id="2147501221" r:id="rId8"/>
    <p:sldLayoutId id="2147501222" r:id="rId9"/>
    <p:sldLayoutId id="2147501223" r:id="rId10"/>
    <p:sldLayoutId id="2147501224"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1371600" y="76200"/>
            <a:ext cx="640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411"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383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n-US"/>
          </a:p>
        </p:txBody>
      </p:sp>
      <p:sp>
        <p:nvSpPr>
          <p:cNvPr id="7383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n-US"/>
          </a:p>
        </p:txBody>
      </p:sp>
      <p:sp>
        <p:nvSpPr>
          <p:cNvPr id="7383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AEB05EC-D499-441C-A2F0-8737C684A4A4}" type="slidenum">
              <a:rPr lang="en-US" altLang="en-US"/>
              <a:pPr>
                <a:defRPr/>
              </a:pPr>
              <a:t>‹#›</a:t>
            </a:fld>
            <a:endParaRPr lang="en-US" altLang="en-US"/>
          </a:p>
        </p:txBody>
      </p:sp>
      <p:pic>
        <p:nvPicPr>
          <p:cNvPr id="17415" name="Picture 7" descr="IMC DC 109X10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0977" y="152400"/>
            <a:ext cx="10382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6" name="Group 8"/>
          <p:cNvGrpSpPr>
            <a:grpSpLocks/>
          </p:cNvGrpSpPr>
          <p:nvPr/>
        </p:nvGrpSpPr>
        <p:grpSpPr bwMode="auto">
          <a:xfrm>
            <a:off x="1371600" y="1295464"/>
            <a:ext cx="6400800" cy="168275"/>
            <a:chOff x="864" y="0"/>
            <a:chExt cx="4032" cy="106"/>
          </a:xfrm>
        </p:grpSpPr>
        <p:sp>
          <p:nvSpPr>
            <p:cNvPr id="19466" name="Rectangle 9"/>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400" smtClean="0">
                <a:solidFill>
                  <a:srgbClr val="FFFFFF"/>
                </a:solidFill>
                <a:latin typeface="Arial Black" panose="020B0A04020102020204" pitchFamily="34" charset="0"/>
              </a:endParaRPr>
            </a:p>
          </p:txBody>
        </p:sp>
        <p:sp>
          <p:nvSpPr>
            <p:cNvPr id="19467" name="Rectangle 10"/>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400" smtClean="0">
                <a:solidFill>
                  <a:srgbClr val="FFFFFF"/>
                </a:solidFill>
                <a:latin typeface="Arial Black" panose="020B0A04020102020204" pitchFamily="34" charset="0"/>
              </a:endParaRPr>
            </a:p>
          </p:txBody>
        </p:sp>
      </p:grpSp>
      <p:pic>
        <p:nvPicPr>
          <p:cNvPr id="17417" name="Picture 11" descr="SholderSleeve-Khaki-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48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1269" r:id="rId1"/>
    <p:sldLayoutId id="2147501270" r:id="rId2"/>
    <p:sldLayoutId id="2147501271" r:id="rId3"/>
    <p:sldLayoutId id="2147501272" r:id="rId4"/>
    <p:sldLayoutId id="2147501273" r:id="rId5"/>
    <p:sldLayoutId id="2147501274" r:id="rId6"/>
    <p:sldLayoutId id="2147501275" r:id="rId7"/>
    <p:sldLayoutId id="2147501276" r:id="rId8"/>
    <p:sldLayoutId id="2147501277" r:id="rId9"/>
    <p:sldLayoutId id="2147501278" r:id="rId10"/>
    <p:sldLayoutId id="21475012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11" descr="IMCOM New Logo.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9700" y="76200"/>
            <a:ext cx="12319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p:txBody>
      </p:sp>
      <p:sp>
        <p:nvSpPr>
          <p:cNvPr id="3076" name="Rectangle 4"/>
          <p:cNvSpPr>
            <a:spLocks noGrp="1" noChangeArrowheads="1"/>
          </p:cNvSpPr>
          <p:nvPr>
            <p:ph type="dt" sz="half" idx="2"/>
          </p:nvPr>
        </p:nvSpPr>
        <p:spPr bwMode="auto">
          <a:xfrm>
            <a:off x="0" y="6553264"/>
            <a:ext cx="50292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cs typeface="+mn-cs"/>
              </a:defRPr>
            </a:lvl1pPr>
          </a:lstStyle>
          <a:p>
            <a:pPr>
              <a:defRPr/>
            </a:pPr>
            <a:r>
              <a:rPr lang="en-US"/>
              <a:t>Army Continuing Education System</a:t>
            </a:r>
          </a:p>
        </p:txBody>
      </p:sp>
      <p:sp>
        <p:nvSpPr>
          <p:cNvPr id="3077" name="Rectangle 5"/>
          <p:cNvSpPr>
            <a:spLocks noGrp="1" noChangeArrowheads="1"/>
          </p:cNvSpPr>
          <p:nvPr>
            <p:ph type="ftr" sz="quarter" idx="3"/>
          </p:nvPr>
        </p:nvSpPr>
        <p:spPr bwMode="auto">
          <a:xfrm>
            <a:off x="-762000" y="6477000"/>
            <a:ext cx="914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r>
              <a:rPr lang="en-US" altLang="en-US"/>
              <a:t>	</a:t>
            </a:r>
            <a:fld id="{FED62A39-3FF9-4C5D-B093-C5B42B844A8E}" type="slidenum">
              <a:rPr lang="en-US" altLang="en-US"/>
              <a:pPr>
                <a:defRPr/>
              </a:pPr>
              <a:t>‹#›</a:t>
            </a:fld>
            <a:r>
              <a:rPr lang="en-US" altLang="en-US"/>
              <a:t> of 23</a:t>
            </a:r>
          </a:p>
        </p:txBody>
      </p:sp>
      <p:sp>
        <p:nvSpPr>
          <p:cNvPr id="3078" name="Rectangle 6"/>
          <p:cNvSpPr>
            <a:spLocks noGrp="1" noChangeArrowheads="1"/>
          </p:cNvSpPr>
          <p:nvPr>
            <p:ph type="sldNum" sz="quarter" idx="4"/>
          </p:nvPr>
        </p:nvSpPr>
        <p:spPr bwMode="auto">
          <a:xfrm>
            <a:off x="6553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cs typeface="+mn-cs"/>
              </a:defRPr>
            </a:lvl1pPr>
          </a:lstStyle>
          <a:p>
            <a:pPr>
              <a:defRPr/>
            </a:pPr>
            <a:endParaRPr lang="en-US"/>
          </a:p>
        </p:txBody>
      </p:sp>
      <p:pic>
        <p:nvPicPr>
          <p:cNvPr id="19463" name="Picture 11" descr="SholderSleeve-Khaki-2"/>
          <p:cNvPicPr>
            <a:picLocks noChangeAspect="1" noChangeArrowheads="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1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12"/>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solidFill>
                <a:srgbClr val="000000"/>
              </a:solidFill>
            </a:endParaRPr>
          </a:p>
        </p:txBody>
      </p:sp>
      <p:sp>
        <p:nvSpPr>
          <p:cNvPr id="21513" name="Rectangle 14"/>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solidFill>
                <a:srgbClr val="000000"/>
              </a:solidFill>
            </a:endParaRPr>
          </a:p>
        </p:txBody>
      </p:sp>
      <p:sp>
        <p:nvSpPr>
          <p:cNvPr id="21514" name="Text Box 15"/>
          <p:cNvSpPr txBox="1">
            <a:spLocks noChangeArrowheads="1"/>
          </p:cNvSpPr>
          <p:nvPr userDrawn="1"/>
        </p:nvSpPr>
        <p:spPr bwMode="auto">
          <a:xfrm>
            <a:off x="981075" y="14352"/>
            <a:ext cx="716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spcBef>
                <a:spcPct val="50000"/>
              </a:spcBef>
              <a:defRPr/>
            </a:pPr>
            <a:endParaRPr lang="en-US" altLang="en-US" sz="2800" b="1" smtClean="0">
              <a:solidFill>
                <a:srgbClr val="000000"/>
              </a:solidFill>
            </a:endParaRPr>
          </a:p>
        </p:txBody>
      </p:sp>
      <p:sp>
        <p:nvSpPr>
          <p:cNvPr id="21515" name="Rectangle 19"/>
          <p:cNvSpPr>
            <a:spLocks noChangeArrowheads="1"/>
          </p:cNvSpPr>
          <p:nvPr userDrawn="1"/>
        </p:nvSpPr>
        <p:spPr bwMode="auto">
          <a:xfrm>
            <a:off x="1371600" y="609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400" smtClean="0">
                <a:solidFill>
                  <a:srgbClr val="000000"/>
                </a:solidFill>
              </a:rPr>
              <a:t>   </a:t>
            </a:r>
          </a:p>
        </p:txBody>
      </p:sp>
      <p:sp>
        <p:nvSpPr>
          <p:cNvPr id="21516" name="Text Box 20"/>
          <p:cNvSpPr txBox="1">
            <a:spLocks noChangeArrowheads="1"/>
          </p:cNvSpPr>
          <p:nvPr userDrawn="1"/>
        </p:nvSpPr>
        <p:spPr bwMode="auto">
          <a:xfrm>
            <a:off x="981075" y="14352"/>
            <a:ext cx="716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spcBef>
                <a:spcPct val="50000"/>
              </a:spcBef>
              <a:defRPr/>
            </a:pPr>
            <a:r>
              <a:rPr lang="en-US" altLang="en-US" sz="2800" b="1" smtClean="0">
                <a:solidFill>
                  <a:srgbClr val="000000"/>
                </a:solidFill>
              </a:rPr>
              <a:t>U.S. Army Garrison Presidio of Monterey</a:t>
            </a:r>
          </a:p>
        </p:txBody>
      </p:sp>
      <p:grpSp>
        <p:nvGrpSpPr>
          <p:cNvPr id="19469" name="Group 21"/>
          <p:cNvGrpSpPr>
            <a:grpSpLocks/>
          </p:cNvGrpSpPr>
          <p:nvPr userDrawn="1"/>
        </p:nvGrpSpPr>
        <p:grpSpPr bwMode="auto">
          <a:xfrm>
            <a:off x="1371600" y="593789"/>
            <a:ext cx="6400800" cy="168275"/>
            <a:chOff x="864" y="0"/>
            <a:chExt cx="4032" cy="106"/>
          </a:xfrm>
        </p:grpSpPr>
        <p:sp>
          <p:nvSpPr>
            <p:cNvPr id="21519" name="Rectangle 22"/>
            <p:cNvSpPr>
              <a:spLocks noChangeArrowheads="1"/>
            </p:cNvSpPr>
            <p:nvPr userDrawn="1"/>
          </p:nvSpPr>
          <p:spPr bwMode="auto">
            <a:xfrm>
              <a:off x="864" y="0"/>
              <a:ext cx="4032" cy="58"/>
            </a:xfrm>
            <a:prstGeom prst="rect">
              <a:avLst/>
            </a:prstGeom>
            <a:solidFill>
              <a:srgbClr val="CC0000"/>
            </a:solidFill>
            <a:ln w="9525">
              <a:solidFill>
                <a:srgbClr val="CC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solidFill>
                  <a:srgbClr val="000000"/>
                </a:solidFill>
              </a:endParaRPr>
            </a:p>
          </p:txBody>
        </p:sp>
        <p:sp>
          <p:nvSpPr>
            <p:cNvPr id="21520" name="Rectangle 23"/>
            <p:cNvSpPr>
              <a:spLocks noChangeArrowheads="1"/>
            </p:cNvSpPr>
            <p:nvPr userDrawn="1"/>
          </p:nvSpPr>
          <p:spPr bwMode="auto">
            <a:xfrm>
              <a:off x="864" y="48"/>
              <a:ext cx="4031" cy="58"/>
            </a:xfrm>
            <a:prstGeom prst="rect">
              <a:avLst/>
            </a:prstGeom>
            <a:solidFill>
              <a:srgbClr val="FFCC00"/>
            </a:solidFill>
            <a:ln w="9525">
              <a:solidFill>
                <a:srgbClr val="FFCC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solidFill>
                  <a:srgbClr val="000000"/>
                </a:solidFill>
              </a:endParaRPr>
            </a:p>
          </p:txBody>
        </p:sp>
      </p:grpSp>
      <p:sp>
        <p:nvSpPr>
          <p:cNvPr id="21518" name="Rectangle 24"/>
          <p:cNvSpPr>
            <a:spLocks noChangeArrowheads="1"/>
          </p:cNvSpPr>
          <p:nvPr userDrawn="1"/>
        </p:nvSpPr>
        <p:spPr bwMode="auto">
          <a:xfrm>
            <a:off x="1524000" y="7620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501289" r:id="rId1"/>
    <p:sldLayoutId id="2147501290" r:id="rId2"/>
    <p:sldLayoutId id="2147501291" r:id="rId3"/>
    <p:sldLayoutId id="2147501292" r:id="rId4"/>
    <p:sldLayoutId id="2147501293" r:id="rId5"/>
    <p:sldLayoutId id="2147501294" r:id="rId6"/>
    <p:sldLayoutId id="2147501295" r:id="rId7"/>
    <p:sldLayoutId id="2147501296" r:id="rId8"/>
    <p:sldLayoutId id="2147501297" r:id="rId9"/>
    <p:sldLayoutId id="2147501298" r:id="rId10"/>
    <p:sldLayoutId id="2147501299"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2" Type="http://schemas.openxmlformats.org/officeDocument/2006/relationships/hyperlink" Target="http://www.uccitdp.com/" TargetMode="External"/><Relationship Id="rId1" Type="http://schemas.openxmlformats.org/officeDocument/2006/relationships/slideLayout" Target="../slideLayouts/slideLayout438.xml"/></Relationships>
</file>

<file path=ppt/slides/_rels/slide11.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433.xml"/></Relationships>
</file>

<file path=ppt/slides/_rels/slide1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9.jpg"/><Relationship Id="rId1" Type="http://schemas.openxmlformats.org/officeDocument/2006/relationships/slideLayout" Target="../slideLayouts/slideLayout433.xml"/><Relationship Id="rId5" Type="http://schemas.openxmlformats.org/officeDocument/2006/relationships/hyperlink" Target="http://www.militaryonesource.mil/" TargetMode="External"/><Relationship Id="rId4" Type="http://schemas.openxmlformats.org/officeDocument/2006/relationships/hyperlink" Target="http://www.armyemergencyrelief.org/"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43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44.xml"/></Relationships>
</file>

<file path=ppt/slides/_rels/slide17.xml.rels><?xml version="1.0" encoding="UTF-8" standalone="yes"?>
<Relationships xmlns="http://schemas.openxmlformats.org/package/2006/relationships"><Relationship Id="rId3" Type="http://schemas.openxmlformats.org/officeDocument/2006/relationships/hyperlink" Target="mailto:whites@magellanfederal.com" TargetMode="External"/><Relationship Id="rId2" Type="http://schemas.openxmlformats.org/officeDocument/2006/relationships/hyperlink" Target="mailto:phillipss@magellanfederal.com" TargetMode="External"/><Relationship Id="rId1" Type="http://schemas.openxmlformats.org/officeDocument/2006/relationships/slideLayout" Target="../slideLayouts/slideLayout444.xml"/></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mailto:thomas.l.russell.civ@mail.mil" TargetMode="External"/><Relationship Id="rId7" Type="http://schemas.openxmlformats.org/officeDocument/2006/relationships/hyperlink" Target="mailto:kyrashia.l.levy.civ.mil@mail.mil"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hyperlink" Target="mailto:francis.a.cortez.civ@mail.mil" TargetMode="External"/><Relationship Id="rId4" Type="http://schemas.openxmlformats.org/officeDocument/2006/relationships/hyperlink" Target="mailto:josemanuel.m.bernal.civ@mail.mil" TargetMode="External"/><Relationship Id="rId9"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hyperlink" Target="mailto:francis.a.cortez.civ@mail.mil" TargetMode="External"/><Relationship Id="rId7"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366.xml"/><Relationship Id="rId6" Type="http://schemas.openxmlformats.org/officeDocument/2006/relationships/image" Target="../media/image82.png"/><Relationship Id="rId5" Type="http://schemas.openxmlformats.org/officeDocument/2006/relationships/hyperlink" Target="mailto:kyrashia.l.levy.civ.mil@mail.mil" TargetMode="External"/><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337.xml"/></Relationships>
</file>

<file path=ppt/slides/_rels/slide2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audio" Target="../media/audio1.wav"/><Relationship Id="rId1" Type="http://schemas.openxmlformats.org/officeDocument/2006/relationships/slideLayout" Target="../slideLayouts/slideLayout408.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75.jpeg"/><Relationship Id="rId4" Type="http://schemas.openxmlformats.org/officeDocument/2006/relationships/image" Target="../media/image74.jpeg"/></Relationships>
</file>

<file path=ppt/slides/_rels/slide23.xml.rels><?xml version="1.0" encoding="UTF-8" standalone="yes"?>
<Relationships xmlns="http://schemas.openxmlformats.org/package/2006/relationships"><Relationship Id="rId3" Type="http://schemas.openxmlformats.org/officeDocument/2006/relationships/image" Target="../media/image87.gif"/><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309.xml"/><Relationship Id="rId6" Type="http://schemas.openxmlformats.org/officeDocument/2006/relationships/image" Target="../media/image90.png"/><Relationship Id="rId5" Type="http://schemas.openxmlformats.org/officeDocument/2006/relationships/image" Target="../media/image89.emf"/><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75.jpe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286.xml"/><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presidio.armymwr.com/" TargetMode="External"/><Relationship Id="rId1" Type="http://schemas.openxmlformats.org/officeDocument/2006/relationships/slideLayout" Target="../slideLayouts/slideLayout309.xml"/></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google.com/url?sa=i&amp;url=https%3A%2F%2Fwww.pngwave.com%2Fpng-clip-art-ocnfn&amp;psig=AOvVaw3S1y5H60QpmuJaNvH3wcqK&amp;ust=1602275686547000&amp;source=images&amp;cd=vfe&amp;ved=0CAIQjRxqFwoTCLi8mp7spewCFQAAAAAdAAAAABAZ" TargetMode="External"/><Relationship Id="rId1" Type="http://schemas.openxmlformats.org/officeDocument/2006/relationships/slideLayout" Target="../slideLayouts/slideLayout385.xml"/><Relationship Id="rId5" Type="http://schemas.openxmlformats.org/officeDocument/2006/relationships/image" Target="../media/image96.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78.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7.png"/><Relationship Id="rId4"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8.xml"/></Relationships>
</file>

<file path=ppt/slides/_rels/slide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72.pn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78.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78.xml"/></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78.xml"/></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482.xml"/><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482.xml"/><Relationship Id="rId5" Type="http://schemas.openxmlformats.org/officeDocument/2006/relationships/image" Target="../media/image100.png"/><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1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30.xml"/><Relationship Id="rId4" Type="http://schemas.openxmlformats.org/officeDocument/2006/relationships/image" Target="../media/image10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3.xml"/></Relationships>
</file>

<file path=ppt/slides/_rels/slide3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107.png"/><Relationship Id="rId21" Type="http://schemas.openxmlformats.org/officeDocument/2006/relationships/image" Target="../media/image109.pn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15.xml"/><Relationship Id="rId16" Type="http://schemas.openxmlformats.org/officeDocument/2006/relationships/diagramQuickStyle" Target="../diagrams/quickStyle3.xml"/><Relationship Id="rId20" Type="http://schemas.openxmlformats.org/officeDocument/2006/relationships/image" Target="../media/image108.png"/><Relationship Id="rId1" Type="http://schemas.openxmlformats.org/officeDocument/2006/relationships/slideLayout" Target="../slideLayouts/slideLayout326.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openxmlformats.org/officeDocument/2006/relationships/image" Target="../media/image111.png"/><Relationship Id="rId10" Type="http://schemas.openxmlformats.org/officeDocument/2006/relationships/diagramLayout" Target="../diagrams/layout2.xml"/><Relationship Id="rId19" Type="http://schemas.openxmlformats.org/officeDocument/2006/relationships/hyperlink" Target="mailto:usarmy.pom.medcom-pomahc.mbx.wellness@mail.mil" TargetMode="Externa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image" Target="../media/image110.png"/></Relationships>
</file>

<file path=ppt/slides/_rels/slide3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97.xml"/></Relationships>
</file>

<file path=ppt/slides/_rels/slide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jpe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75.jpeg"/><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75.jpeg"/><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337.xml"/></Relationships>
</file>

<file path=ppt/slides/_rels/slide4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42.xml"/></Relationships>
</file>

<file path=ppt/slides/_rels/slide48.xml.rels><?xml version="1.0" encoding="UTF-8" standalone="yes"?>
<Relationships xmlns="http://schemas.openxmlformats.org/package/2006/relationships"><Relationship Id="rId3" Type="http://schemas.openxmlformats.org/officeDocument/2006/relationships/hyperlink" Target="https://www.tricare-west.com/" TargetMode="External"/><Relationship Id="rId2" Type="http://schemas.openxmlformats.org/officeDocument/2006/relationships/hyperlink" Target="https://www.tricare.mil/deers" TargetMode="External"/><Relationship Id="rId1" Type="http://schemas.openxmlformats.org/officeDocument/2006/relationships/slideLayout" Target="../slideLayouts/slideLayout342.xml"/><Relationship Id="rId5" Type="http://schemas.openxmlformats.org/officeDocument/2006/relationships/hyperlink" Target="https://patientportal.mhsgenesis.health.mil/" TargetMode="External"/><Relationship Id="rId4" Type="http://schemas.openxmlformats.org/officeDocument/2006/relationships/hyperlink" Target="https://milconnect.dmdc.osd.mil/milconnect" TargetMode="External"/></Relationships>
</file>

<file path=ppt/slides/_rels/slide49.xml.rels><?xml version="1.0" encoding="UTF-8" standalone="yes"?>
<Relationships xmlns="http://schemas.openxmlformats.org/package/2006/relationships"><Relationship Id="rId2" Type="http://schemas.openxmlformats.org/officeDocument/2006/relationships/hyperlink" Target="https://calmed.tricare.mil/" TargetMode="External"/><Relationship Id="rId1" Type="http://schemas.openxmlformats.org/officeDocument/2006/relationships/slideLayout" Target="../slideLayouts/slideLayout342.xml"/></Relationships>
</file>

<file path=ppt/slides/_rels/slide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hyperlink" Target="http://www.tricare-west.com/" TargetMode="External"/><Relationship Id="rId1" Type="http://schemas.openxmlformats.org/officeDocument/2006/relationships/slideLayout" Target="../slideLayouts/slideLayout34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2.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75.jpeg"/><Relationship Id="rId4" Type="http://schemas.openxmlformats.org/officeDocument/2006/relationships/image" Target="../media/image74.jpeg"/></Relationships>
</file>

<file path=ppt/slides/_rels/slide53.xml.rels><?xml version="1.0" encoding="UTF-8" standalone="yes"?>
<Relationships xmlns="http://schemas.openxmlformats.org/package/2006/relationships"><Relationship Id="rId2" Type="http://schemas.openxmlformats.org/officeDocument/2006/relationships/hyperlink" Target="http://www.uccitdp.com/" TargetMode="External"/><Relationship Id="rId1" Type="http://schemas.openxmlformats.org/officeDocument/2006/relationships/slideLayout" Target="../slideLayouts/slideLayout438.xml"/></Relationships>
</file>

<file path=ppt/slides/_rels/slide5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433.xml"/></Relationships>
</file>

<file path=ppt/slides/_rels/slide5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9.jpg"/><Relationship Id="rId1" Type="http://schemas.openxmlformats.org/officeDocument/2006/relationships/slideLayout" Target="../slideLayouts/slideLayout433.xml"/><Relationship Id="rId5" Type="http://schemas.openxmlformats.org/officeDocument/2006/relationships/hyperlink" Target="http://www.militaryonesource.mil/" TargetMode="External"/><Relationship Id="rId4" Type="http://schemas.openxmlformats.org/officeDocument/2006/relationships/hyperlink" Target="http://www.armyemergencyrelief.org/"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43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44.xml"/></Relationships>
</file>

<file path=ppt/slides/_rels/slide6.xml.rels><?xml version="1.0" encoding="UTF-8" standalone="yes"?>
<Relationships xmlns="http://schemas.openxmlformats.org/package/2006/relationships"><Relationship Id="rId3" Type="http://schemas.openxmlformats.org/officeDocument/2006/relationships/hyperlink" Target="https://www.tricare-west.com/" TargetMode="External"/><Relationship Id="rId2" Type="http://schemas.openxmlformats.org/officeDocument/2006/relationships/hyperlink" Target="https://www.tricare.mil/deers" TargetMode="External"/><Relationship Id="rId1" Type="http://schemas.openxmlformats.org/officeDocument/2006/relationships/slideLayout" Target="../slideLayouts/slideLayout23.xml"/><Relationship Id="rId5" Type="http://schemas.openxmlformats.org/officeDocument/2006/relationships/hyperlink" Target="https://patientportal.mhsgenesis.health.mil/" TargetMode="External"/><Relationship Id="rId4" Type="http://schemas.openxmlformats.org/officeDocument/2006/relationships/hyperlink" Target="https://milconnect.dmdc.osd.mil/milconnect"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mailto:whites@magellanfederal.com" TargetMode="External"/><Relationship Id="rId2" Type="http://schemas.openxmlformats.org/officeDocument/2006/relationships/hyperlink" Target="mailto:phillipss@magellanfederal.com" TargetMode="External"/><Relationship Id="rId1" Type="http://schemas.openxmlformats.org/officeDocument/2006/relationships/slideLayout" Target="../slideLayouts/slideLayout444.xml"/></Relationships>
</file>

<file path=ppt/slides/_rels/slide6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mailto:thomas.l.russell.civ@mail.mil" TargetMode="External"/><Relationship Id="rId7" Type="http://schemas.openxmlformats.org/officeDocument/2006/relationships/hyperlink" Target="mailto:kyrashia.l.levy.civ.mil@mail.mil" TargetMode="External"/><Relationship Id="rId2" Type="http://schemas.openxmlformats.org/officeDocument/2006/relationships/notesSlide" Target="../notesSlides/notesSlide24.xml"/><Relationship Id="rId1" Type="http://schemas.openxmlformats.org/officeDocument/2006/relationships/slideLayout" Target="../slideLayouts/slideLayout446.xml"/><Relationship Id="rId6" Type="http://schemas.openxmlformats.org/officeDocument/2006/relationships/image" Target="../media/image81.png"/><Relationship Id="rId5" Type="http://schemas.openxmlformats.org/officeDocument/2006/relationships/hyperlink" Target="mailto:francis.a.cortez.civ@mail.mil" TargetMode="External"/><Relationship Id="rId4" Type="http://schemas.openxmlformats.org/officeDocument/2006/relationships/hyperlink" Target="mailto:josemanuel.m.bernal.civ@mail.mil" TargetMode="External"/><Relationship Id="rId9"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4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46.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46.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448.xml"/><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448.xml"/><Relationship Id="rId5" Type="http://schemas.openxmlformats.org/officeDocument/2006/relationships/image" Target="../media/image100.png"/><Relationship Id="rId4" Type="http://schemas.openxmlformats.org/officeDocument/2006/relationships/image" Target="../media/image99.png"/></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30.xml"/><Relationship Id="rId4" Type="http://schemas.openxmlformats.org/officeDocument/2006/relationships/image" Target="../media/image106.jpeg"/></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75.jpeg"/><Relationship Id="rId4" Type="http://schemas.openxmlformats.org/officeDocument/2006/relationships/image" Target="../media/image74.jpeg"/></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audio" Target="../media/audio1.wav"/><Relationship Id="rId1" Type="http://schemas.openxmlformats.org/officeDocument/2006/relationships/slideLayout" Target="../slideLayouts/slideLayout408.xml"/></Relationships>
</file>

<file path=ppt/slides/_rels/slide7.xml.rels><?xml version="1.0" encoding="UTF-8" standalone="yes"?>
<Relationships xmlns="http://schemas.openxmlformats.org/package/2006/relationships"><Relationship Id="rId2" Type="http://schemas.openxmlformats.org/officeDocument/2006/relationships/hyperlink" Target="https://calmed.tricare.mil/" TargetMode="External"/><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286.xml"/><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presidio.armymwr.com/" TargetMode="External"/><Relationship Id="rId1" Type="http://schemas.openxmlformats.org/officeDocument/2006/relationships/slideLayout" Target="../slideLayouts/slideLayout309.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google.com/url?sa=i&amp;url=https%3A%2F%2Fwww.pngwave.com%2Fpng-clip-art-ocnfn&amp;psig=AOvVaw3S1y5H60QpmuJaNvH3wcqK&amp;ust=1602275686547000&amp;source=images&amp;cd=vfe&amp;ved=0CAIQjRxqFwoTCLi8mp7spewCFQAAAAAdAAAAABAZ" TargetMode="External"/><Relationship Id="rId1" Type="http://schemas.openxmlformats.org/officeDocument/2006/relationships/slideLayout" Target="../slideLayouts/slideLayout385.xml"/><Relationship Id="rId5" Type="http://schemas.openxmlformats.org/officeDocument/2006/relationships/image" Target="../media/image96.png"/><Relationship Id="rId4" Type="http://schemas.microsoft.com/office/2007/relationships/hdphoto" Target="../media/hdphoto2.wdp"/></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3.xml"/></Relationships>
</file>

<file path=ppt/slides/_rels/slide74.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18" Type="http://schemas.microsoft.com/office/2007/relationships/diagramDrawing" Target="../diagrams/drawing6.xml"/><Relationship Id="rId3" Type="http://schemas.openxmlformats.org/officeDocument/2006/relationships/image" Target="../media/image107.png"/><Relationship Id="rId21" Type="http://schemas.openxmlformats.org/officeDocument/2006/relationships/image" Target="../media/image109.png"/><Relationship Id="rId7" Type="http://schemas.openxmlformats.org/officeDocument/2006/relationships/diagramColors" Target="../diagrams/colors4.xml"/><Relationship Id="rId12" Type="http://schemas.openxmlformats.org/officeDocument/2006/relationships/diagramColors" Target="../diagrams/colors5.xml"/><Relationship Id="rId17" Type="http://schemas.openxmlformats.org/officeDocument/2006/relationships/diagramColors" Target="../diagrams/colors6.xml"/><Relationship Id="rId2" Type="http://schemas.openxmlformats.org/officeDocument/2006/relationships/notesSlide" Target="../notesSlides/notesSlide29.xml"/><Relationship Id="rId16" Type="http://schemas.openxmlformats.org/officeDocument/2006/relationships/diagramQuickStyle" Target="../diagrams/quickStyle6.xml"/><Relationship Id="rId20" Type="http://schemas.openxmlformats.org/officeDocument/2006/relationships/image" Target="../media/image108.png"/><Relationship Id="rId1" Type="http://schemas.openxmlformats.org/officeDocument/2006/relationships/slideLayout" Target="../slideLayouts/slideLayout326.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5" Type="http://schemas.openxmlformats.org/officeDocument/2006/relationships/diagramLayout" Target="../diagrams/layout6.xml"/><Relationship Id="rId23" Type="http://schemas.openxmlformats.org/officeDocument/2006/relationships/image" Target="../media/image111.png"/><Relationship Id="rId10" Type="http://schemas.openxmlformats.org/officeDocument/2006/relationships/diagramLayout" Target="../diagrams/layout5.xml"/><Relationship Id="rId19" Type="http://schemas.openxmlformats.org/officeDocument/2006/relationships/hyperlink" Target="mailto:usarmy.pom.medcom-pomahc.mbx.wellness@mail.mil" TargetMode="Externa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diagramData" Target="../diagrams/data6.xml"/><Relationship Id="rId22" Type="http://schemas.openxmlformats.org/officeDocument/2006/relationships/image" Target="../media/image110.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78.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7.png"/><Relationship Id="rId4" Type="http://schemas.openxmlformats.org/officeDocument/2006/relationships/notesSlide" Target="../notesSlides/notesSlide3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78.xml"/></Relationships>
</file>

<file path=ppt/slides/_rels/slide77.xml.rels><?xml version="1.0" encoding="UTF-8" standalone="yes"?>
<Relationships xmlns="http://schemas.openxmlformats.org/package/2006/relationships"><Relationship Id="rId3" Type="http://schemas.openxmlformats.org/officeDocument/2006/relationships/image" Target="../media/image87.gif"/><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309.xml"/><Relationship Id="rId6" Type="http://schemas.openxmlformats.org/officeDocument/2006/relationships/image" Target="../media/image90.png"/><Relationship Id="rId5" Type="http://schemas.openxmlformats.org/officeDocument/2006/relationships/image" Target="../media/image89.emf"/><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97.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75.jpeg"/><Relationship Id="rId4" Type="http://schemas.openxmlformats.org/officeDocument/2006/relationships/image" Target="../media/image74.jpeg"/></Relationships>
</file>

<file path=ppt/slides/_rels/slide8.xml.rels><?xml version="1.0" encoding="UTF-8" standalone="yes"?>
<Relationships xmlns="http://schemas.openxmlformats.org/package/2006/relationships"><Relationship Id="rId2" Type="http://schemas.openxmlformats.org/officeDocument/2006/relationships/hyperlink" Target="http://www.tricare-west.com/" TargetMode="Externa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1635"/>
            <a:ext cx="9144000" cy="584775"/>
          </a:xfrm>
          <a:prstGeom prst="rect">
            <a:avLst/>
          </a:prstGeom>
          <a:noFill/>
        </p:spPr>
        <p:txBody>
          <a:bodyPr wrap="square" rtlCol="0">
            <a:spAutoFit/>
          </a:bodyPr>
          <a:lstStyle/>
          <a:p>
            <a:pPr algn="ctr" eaLnBrk="1" fontAlgn="auto" hangingPunct="1">
              <a:spcBef>
                <a:spcPts val="0"/>
              </a:spcBef>
              <a:spcAft>
                <a:spcPts val="0"/>
              </a:spcAft>
            </a:pPr>
            <a:r>
              <a:rPr lang="en-US" sz="3200" b="1" dirty="0" smtClean="0">
                <a:solidFill>
                  <a:srgbClr val="000000"/>
                </a:solidFill>
                <a:latin typeface="Arial"/>
                <a:cs typeface="Arial"/>
              </a:rPr>
              <a:t>Welcome To The Presidio Of Monterey (POM)</a:t>
            </a:r>
            <a:endParaRPr lang="en-US" sz="3200" dirty="0" smtClean="0">
              <a:solidFill>
                <a:prstClr val="black"/>
              </a:solidFill>
              <a:latin typeface="Arial"/>
              <a:cs typeface="Arial"/>
            </a:endParaRPr>
          </a:p>
        </p:txBody>
      </p:sp>
      <p:pic>
        <p:nvPicPr>
          <p:cNvPr id="5" name="Picture 3" descr="AERIAL5li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0" y="654856"/>
            <a:ext cx="9144000" cy="516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220" y="5858521"/>
            <a:ext cx="9144000" cy="584775"/>
          </a:xfrm>
          <a:prstGeom prst="rect">
            <a:avLst/>
          </a:prstGeom>
          <a:noFill/>
        </p:spPr>
        <p:txBody>
          <a:bodyPr wrap="square" rtlCol="0">
            <a:spAutoFit/>
          </a:bodyPr>
          <a:lstStyle/>
          <a:p>
            <a:pPr algn="ctr" eaLnBrk="1" fontAlgn="auto" hangingPunct="1">
              <a:spcBef>
                <a:spcPts val="0"/>
              </a:spcBef>
              <a:spcAft>
                <a:spcPts val="0"/>
              </a:spcAft>
            </a:pPr>
            <a:r>
              <a:rPr lang="en-US" sz="3200" b="1" dirty="0" smtClean="0">
                <a:solidFill>
                  <a:srgbClr val="000000"/>
                </a:solidFill>
                <a:latin typeface="Arial"/>
                <a:cs typeface="Arial"/>
              </a:rPr>
              <a:t>Joint Services In-Processing Briefing (JSIB)</a:t>
            </a:r>
          </a:p>
        </p:txBody>
      </p:sp>
    </p:spTree>
    <p:extLst>
      <p:ext uri="{BB962C8B-B14F-4D97-AF65-F5344CB8AC3E}">
        <p14:creationId xmlns:p14="http://schemas.microsoft.com/office/powerpoint/2010/main" val="8602948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idx="4294967295"/>
          </p:nvPr>
        </p:nvSpPr>
        <p:spPr/>
        <p:txBody>
          <a:bodyPr/>
          <a:lstStyle/>
          <a:p>
            <a:pPr eaLnBrk="1" hangingPunct="1"/>
            <a:r>
              <a:rPr lang="en-US" altLang="en-US" sz="2250" b="1" dirty="0">
                <a:solidFill>
                  <a:srgbClr val="800000"/>
                </a:solidFill>
              </a:rPr>
              <a:t>DENTAL CLINIC</a:t>
            </a:r>
            <a:br>
              <a:rPr lang="en-US" altLang="en-US" sz="2250" b="1" dirty="0">
                <a:solidFill>
                  <a:srgbClr val="800000"/>
                </a:solidFill>
              </a:rPr>
            </a:br>
            <a:r>
              <a:rPr lang="en-US" altLang="en-US" sz="2250" b="1" dirty="0"/>
              <a:t>LOCATION AND HOURS</a:t>
            </a:r>
          </a:p>
        </p:txBody>
      </p:sp>
      <p:sp>
        <p:nvSpPr>
          <p:cNvPr id="611331" name="Rectangle 3"/>
          <p:cNvSpPr>
            <a:spLocks noGrp="1" noChangeArrowheads="1"/>
          </p:cNvSpPr>
          <p:nvPr>
            <p:ph type="body" idx="4294967295"/>
          </p:nvPr>
        </p:nvSpPr>
        <p:spPr>
          <a:xfrm>
            <a:off x="838200" y="1222248"/>
            <a:ext cx="7772400" cy="5181600"/>
          </a:xfrm>
          <a:noFill/>
        </p:spPr>
        <p:txBody>
          <a:bodyPr/>
          <a:lstStyle/>
          <a:p>
            <a:pPr eaLnBrk="1" hangingPunct="1">
              <a:buFontTx/>
              <a:buNone/>
            </a:pPr>
            <a:endParaRPr lang="en-US" altLang="en-US" sz="1800" b="1" dirty="0"/>
          </a:p>
          <a:p>
            <a:pPr eaLnBrk="1" hangingPunct="1">
              <a:buNone/>
            </a:pPr>
            <a:r>
              <a:rPr lang="en-US" altLang="en-US" sz="1800" b="1" u="sng" dirty="0"/>
              <a:t>Location:</a:t>
            </a:r>
            <a:r>
              <a:rPr lang="en-US" altLang="en-US" sz="1800" b="1" dirty="0"/>
              <a:t> Bldg. 423 Corporal Evans Rd. (</a:t>
            </a:r>
            <a:r>
              <a:rPr lang="en-US" altLang="en-US" sz="1800" b="1" dirty="0" smtClean="0"/>
              <a:t>831) 242-5612/5613</a:t>
            </a:r>
          </a:p>
          <a:p>
            <a:pPr eaLnBrk="1" hangingPunct="1">
              <a:buNone/>
            </a:pPr>
            <a:r>
              <a:rPr lang="en-US" altLang="en-US" sz="1800" b="1" dirty="0" smtClean="0"/>
              <a:t> </a:t>
            </a:r>
            <a:endParaRPr lang="en-US" altLang="en-US" sz="1800" b="1" dirty="0"/>
          </a:p>
          <a:p>
            <a:pPr eaLnBrk="1" hangingPunct="1"/>
            <a:r>
              <a:rPr lang="en-US" altLang="en-US" sz="1800" b="1" u="sng" dirty="0"/>
              <a:t>Hours of Operation</a:t>
            </a:r>
            <a:r>
              <a:rPr lang="en-US" altLang="en-US" sz="1800" b="1" dirty="0"/>
              <a:t>: 0700-1600  </a:t>
            </a:r>
            <a:r>
              <a:rPr lang="en-US" altLang="en-US" sz="1800" b="1" dirty="0" smtClean="0"/>
              <a:t>Mon-Fri </a:t>
            </a:r>
            <a:r>
              <a:rPr lang="en-US" altLang="en-US" sz="1800" b="1" dirty="0"/>
              <a:t>(open most training holidays)</a:t>
            </a:r>
          </a:p>
          <a:p>
            <a:pPr marL="0" indent="0" eaLnBrk="1" hangingPunct="1">
              <a:buNone/>
            </a:pPr>
            <a:endParaRPr lang="en-US" altLang="en-US" sz="1800" b="1" dirty="0">
              <a:solidFill>
                <a:srgbClr val="A50021"/>
              </a:solidFill>
            </a:endParaRPr>
          </a:p>
          <a:p>
            <a:pPr eaLnBrk="1" hangingPunct="1"/>
            <a:r>
              <a:rPr lang="en-US" altLang="en-US" sz="1800" b="1" u="sng" dirty="0"/>
              <a:t>Sick Call hours</a:t>
            </a:r>
            <a:r>
              <a:rPr lang="en-US" altLang="en-US" sz="1800" b="1" dirty="0"/>
              <a:t>: 0700-0830   </a:t>
            </a:r>
            <a:r>
              <a:rPr lang="en-US" altLang="en-US" sz="1800" b="1" dirty="0" smtClean="0"/>
              <a:t>Mon-Fri</a:t>
            </a:r>
            <a:endParaRPr lang="en-US" altLang="en-US" sz="1800" b="1" dirty="0"/>
          </a:p>
          <a:p>
            <a:pPr eaLnBrk="1" hangingPunct="1"/>
            <a:endParaRPr lang="en-US" altLang="en-US" sz="1800" b="1" dirty="0"/>
          </a:p>
          <a:p>
            <a:pPr eaLnBrk="1" hangingPunct="1"/>
            <a:r>
              <a:rPr lang="en-US" altLang="en-US" sz="1800" b="1" u="sng" dirty="0"/>
              <a:t>After hours:</a:t>
            </a:r>
            <a:r>
              <a:rPr lang="en-US" altLang="en-US" sz="1800" b="1" dirty="0"/>
              <a:t> Dental emergencies call Staff Duty at (831) 242-6912</a:t>
            </a:r>
          </a:p>
          <a:p>
            <a:pPr eaLnBrk="1" hangingPunct="1"/>
            <a:endParaRPr lang="en-US" altLang="en-US" sz="1800" b="1" dirty="0"/>
          </a:p>
          <a:p>
            <a:pPr eaLnBrk="1" hangingPunct="1"/>
            <a:r>
              <a:rPr lang="en-US" altLang="en-US" sz="1800" b="1" u="sng" dirty="0"/>
              <a:t>For Dependents</a:t>
            </a:r>
            <a:r>
              <a:rPr lang="en-US" altLang="en-US" sz="1800" b="1" dirty="0"/>
              <a:t>: Visit United Concordia at </a:t>
            </a:r>
            <a:r>
              <a:rPr lang="en-US" altLang="en-US" sz="1800" b="1" dirty="0">
                <a:hlinkClick r:id="rId2"/>
              </a:rPr>
              <a:t>www.uccitdp.com</a:t>
            </a:r>
            <a:r>
              <a:rPr lang="en-US" altLang="en-US" sz="1800" b="1" dirty="0"/>
              <a:t> to find a dentist</a:t>
            </a:r>
          </a:p>
          <a:p>
            <a:pPr marL="0" indent="0" eaLnBrk="1" hangingPunct="1">
              <a:buNone/>
            </a:pPr>
            <a:endParaRPr lang="en-US" altLang="en-US" sz="1800" b="1" dirty="0"/>
          </a:p>
          <a:p>
            <a:pPr marL="0" indent="0" eaLnBrk="1" hangingPunct="1">
              <a:buNone/>
            </a:pPr>
            <a:r>
              <a:rPr lang="en-US" altLang="en-US" sz="1800" b="1" dirty="0">
                <a:solidFill>
                  <a:srgbClr val="FF0000"/>
                </a:solidFill>
              </a:rPr>
              <a:t>******You must check in at the dental clinic following this brief to verify Dental Readiness Classification and make necessary appointments ******</a:t>
            </a:r>
          </a:p>
          <a:p>
            <a:pPr eaLnBrk="1" hangingPunct="1">
              <a:buFontTx/>
              <a:buNone/>
            </a:pPr>
            <a:endParaRPr lang="en-US" altLang="en-US" sz="1200" dirty="0"/>
          </a:p>
          <a:p>
            <a:pPr eaLnBrk="1" hangingPunct="1">
              <a:buFontTx/>
              <a:buNone/>
            </a:pPr>
            <a:endParaRPr lang="en-US" altLang="en-US" sz="1200" dirty="0"/>
          </a:p>
        </p:txBody>
      </p:sp>
    </p:spTree>
    <p:extLst>
      <p:ext uri="{BB962C8B-B14F-4D97-AF65-F5344CB8AC3E}">
        <p14:creationId xmlns:p14="http://schemas.microsoft.com/office/powerpoint/2010/main" val="118667258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959829" y="97654"/>
            <a:ext cx="7037798" cy="553955"/>
          </a:xfrm>
        </p:spPr>
        <p:txBody>
          <a:bodyPr>
            <a:noAutofit/>
          </a:bodyPr>
          <a:lstStyle/>
          <a:p>
            <a:pPr fontAlgn="auto">
              <a:spcBef>
                <a:spcPts val="0"/>
              </a:spcBef>
              <a:spcAft>
                <a:spcPts val="0"/>
              </a:spcAft>
              <a:defRPr/>
            </a:pPr>
            <a:r>
              <a:rPr lang="en-US" b="1" dirty="0">
                <a:solidFill>
                  <a:schemeClr val="bg1"/>
                </a:solidFill>
                <a:latin typeface="Times New Roman" pitchFamily="18" charset="0"/>
                <a:cs typeface="Times New Roman" pitchFamily="18" charset="0"/>
              </a:rPr>
              <a:t>          ARMY COMMUNITY SERVICE</a:t>
            </a:r>
            <a:br>
              <a:rPr lang="en-US" b="1" dirty="0">
                <a:solidFill>
                  <a:schemeClr val="bg1"/>
                </a:solidFill>
                <a:latin typeface="Times New Roman" pitchFamily="18" charset="0"/>
                <a:cs typeface="Times New Roman" pitchFamily="18" charset="0"/>
              </a:rPr>
            </a:br>
            <a:r>
              <a:rPr lang="en-US" b="1" dirty="0">
                <a:solidFill>
                  <a:schemeClr val="bg1"/>
                </a:solidFill>
                <a:latin typeface="Times New Roman" pitchFamily="18" charset="0"/>
                <a:cs typeface="Times New Roman" pitchFamily="18" charset="0"/>
              </a:rPr>
              <a:t> </a:t>
            </a:r>
            <a:endParaRPr lang="en-US" b="1" i="1" dirty="0">
              <a:solidFill>
                <a:schemeClr val="bg1"/>
              </a:solidFill>
              <a:latin typeface="Times New Roman" pitchFamily="18" charset="0"/>
              <a:cs typeface="Times New Roman" pitchFamily="18" charset="0"/>
            </a:endParaRPr>
          </a:p>
        </p:txBody>
      </p:sp>
      <p:pic>
        <p:nvPicPr>
          <p:cNvPr id="15" name="Picture 14"/>
          <p:cNvPicPr/>
          <p:nvPr/>
        </p:nvPicPr>
        <p:blipFill>
          <a:blip r:embed="rId2" cstate="print"/>
          <a:srcRect l="2708" t="7491" r="3629" b="12271"/>
          <a:stretch>
            <a:fillRect/>
          </a:stretch>
        </p:blipFill>
        <p:spPr bwMode="auto">
          <a:xfrm>
            <a:off x="1581264" y="747760"/>
            <a:ext cx="6244826" cy="1676399"/>
          </a:xfrm>
          <a:prstGeom prst="rect">
            <a:avLst/>
          </a:prstGeom>
          <a:noFill/>
          <a:ln w="9525">
            <a:noFill/>
            <a:miter lim="800000"/>
            <a:headEnd/>
            <a:tailEnd/>
          </a:ln>
        </p:spPr>
      </p:pic>
      <p:sp>
        <p:nvSpPr>
          <p:cNvPr id="2" name="TextBox 1">
            <a:extLst>
              <a:ext uri="{FF2B5EF4-FFF2-40B4-BE49-F238E27FC236}">
                <a16:creationId xmlns:a16="http://schemas.microsoft.com/office/drawing/2014/main" id="{7D4E729B-FB3E-4761-9B8C-DF2D42AE28E8}"/>
              </a:ext>
            </a:extLst>
          </p:cNvPr>
          <p:cNvSpPr txBox="1"/>
          <p:nvPr/>
        </p:nvSpPr>
        <p:spPr>
          <a:xfrm>
            <a:off x="723624" y="2504668"/>
            <a:ext cx="7906842" cy="1569660"/>
          </a:xfrm>
          <a:prstGeom prst="rect">
            <a:avLst/>
          </a:prstGeom>
          <a:noFill/>
        </p:spPr>
        <p:txBody>
          <a:bodyPr wrap="square" rtlCol="0">
            <a:spAutoFit/>
          </a:bodyPr>
          <a:lstStyle/>
          <a:p>
            <a:pPr algn="ctr"/>
            <a:r>
              <a:rPr lang="en-US" sz="2400" b="1" dirty="0"/>
              <a:t>FRONT DESK / INFORMATION AND REFERRAL</a:t>
            </a:r>
            <a:br>
              <a:rPr lang="en-US" sz="2400" b="1" dirty="0"/>
            </a:br>
            <a:r>
              <a:rPr lang="en-US" sz="2400" b="1" dirty="0"/>
              <a:t>831 - 242 - 7660</a:t>
            </a:r>
          </a:p>
          <a:p>
            <a:pPr algn="ctr"/>
            <a:r>
              <a:rPr lang="en-US" sz="2400" b="1" dirty="0"/>
              <a:t>2218 </a:t>
            </a:r>
            <a:r>
              <a:rPr lang="en-US" sz="2400" b="1" dirty="0" err="1"/>
              <a:t>GIGLING</a:t>
            </a:r>
            <a:r>
              <a:rPr lang="en-US" sz="2400" b="1" dirty="0"/>
              <a:t> RD, BLDG 4260</a:t>
            </a:r>
          </a:p>
          <a:p>
            <a:pPr algn="ctr"/>
            <a:r>
              <a:rPr lang="en-US" sz="2400" b="1" dirty="0"/>
              <a:t>SEASIDE CA 93955</a:t>
            </a:r>
          </a:p>
        </p:txBody>
      </p:sp>
      <p:sp>
        <p:nvSpPr>
          <p:cNvPr id="3" name="TextBox 2"/>
          <p:cNvSpPr txBox="1"/>
          <p:nvPr/>
        </p:nvSpPr>
        <p:spPr>
          <a:xfrm>
            <a:off x="1767561" y="4262264"/>
            <a:ext cx="5596466" cy="1323439"/>
          </a:xfrm>
          <a:prstGeom prst="rect">
            <a:avLst/>
          </a:prstGeom>
          <a:noFill/>
        </p:spPr>
        <p:txBody>
          <a:bodyPr wrap="square" rtlCol="0">
            <a:spAutoFit/>
          </a:bodyPr>
          <a:lstStyle/>
          <a:p>
            <a:pPr algn="ctr"/>
            <a:r>
              <a:rPr lang="en-US" sz="2000" b="1" dirty="0" smtClean="0"/>
              <a:t>Military Family Life Counselors (</a:t>
            </a:r>
            <a:r>
              <a:rPr lang="en-US" sz="2000" b="1" dirty="0" err="1" smtClean="0"/>
              <a:t>MFLC</a:t>
            </a:r>
            <a:r>
              <a:rPr lang="en-US" sz="2000" b="1" dirty="0" smtClean="0"/>
              <a:t>): </a:t>
            </a:r>
          </a:p>
          <a:p>
            <a:pPr algn="ctr"/>
            <a:r>
              <a:rPr lang="en-US" sz="2000" b="1" dirty="0" smtClean="0"/>
              <a:t/>
            </a:r>
            <a:br>
              <a:rPr lang="en-US" sz="2000" b="1" dirty="0" smtClean="0"/>
            </a:br>
            <a:r>
              <a:rPr lang="en-US" sz="2000" b="1" dirty="0" smtClean="0"/>
              <a:t>415 - 889 - 0397   or   831 - 236 - 8958</a:t>
            </a:r>
          </a:p>
          <a:p>
            <a:pPr algn="ctr"/>
            <a:endParaRPr lang="en-US" sz="2000" b="1" dirty="0"/>
          </a:p>
        </p:txBody>
      </p:sp>
      <p:sp>
        <p:nvSpPr>
          <p:cNvPr id="4" name="TextBox 3"/>
          <p:cNvSpPr txBox="1"/>
          <p:nvPr/>
        </p:nvSpPr>
        <p:spPr>
          <a:xfrm>
            <a:off x="124448" y="5146052"/>
            <a:ext cx="7890933" cy="1323439"/>
          </a:xfrm>
          <a:prstGeom prst="rect">
            <a:avLst/>
          </a:prstGeom>
          <a:noFill/>
        </p:spPr>
        <p:txBody>
          <a:bodyPr wrap="square" rtlCol="0">
            <a:spAutoFit/>
          </a:bodyPr>
          <a:lstStyle/>
          <a:p>
            <a:pPr algn="ctr"/>
            <a:endParaRPr lang="en-US" sz="2000" b="1" dirty="0" smtClean="0"/>
          </a:p>
          <a:p>
            <a:pPr algn="ctr"/>
            <a:r>
              <a:rPr lang="en-US" sz="2000" b="1" dirty="0" smtClean="0"/>
              <a:t>Personal Financial Counselor: 831 - 887 - 8299</a:t>
            </a:r>
          </a:p>
          <a:p>
            <a:pPr algn="ctr"/>
            <a:endParaRPr lang="en-US" sz="2000" b="1" dirty="0" smtClean="0"/>
          </a:p>
          <a:p>
            <a:pPr algn="ctr"/>
            <a:r>
              <a:rPr lang="en-US" sz="2000" b="1" dirty="0" smtClean="0"/>
              <a:t>Directory Information / Base Operator: 831 - 242 - 5000</a:t>
            </a:r>
          </a:p>
        </p:txBody>
      </p:sp>
    </p:spTree>
    <p:extLst>
      <p:ext uri="{BB962C8B-B14F-4D97-AF65-F5344CB8AC3E}">
        <p14:creationId xmlns:p14="http://schemas.microsoft.com/office/powerpoint/2010/main" val="11027186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836" y="938511"/>
            <a:ext cx="7784435" cy="4752503"/>
          </a:xfrm>
          <a:prstGeom prst="rect">
            <a:avLst/>
          </a:prstGeom>
        </p:spPr>
      </p:pic>
      <p:sp>
        <p:nvSpPr>
          <p:cNvPr id="17" name="Title 16"/>
          <p:cNvSpPr>
            <a:spLocks noGrp="1"/>
          </p:cNvSpPr>
          <p:nvPr>
            <p:ph type="title"/>
          </p:nvPr>
        </p:nvSpPr>
        <p:spPr>
          <a:xfrm>
            <a:off x="1696675" y="-21295"/>
            <a:ext cx="7037798" cy="990600"/>
          </a:xfrm>
        </p:spPr>
        <p:txBody>
          <a:bodyPr>
            <a:normAutofit/>
          </a:bodyPr>
          <a:lstStyle/>
          <a:p>
            <a:pPr fontAlgn="auto">
              <a:spcBef>
                <a:spcPts val="0"/>
              </a:spcBef>
              <a:spcAft>
                <a:spcPts val="0"/>
              </a:spcAft>
              <a:defRPr/>
            </a:pPr>
            <a:r>
              <a:rPr lang="en-US" sz="2000" b="1" dirty="0">
                <a:solidFill>
                  <a:schemeClr val="bg1"/>
                </a:solidFill>
                <a:latin typeface="Times New Roman" pitchFamily="18" charset="0"/>
                <a:cs typeface="Times New Roman" pitchFamily="18" charset="0"/>
              </a:rPr>
              <a:t>          ARMY COMMUNITY SERVICE</a:t>
            </a:r>
            <a:br>
              <a:rPr lang="en-US" sz="2000" b="1" dirty="0">
                <a:solidFill>
                  <a:schemeClr val="bg1"/>
                </a:solidFill>
                <a:latin typeface="Times New Roman" pitchFamily="18" charset="0"/>
                <a:cs typeface="Times New Roman" pitchFamily="18" charset="0"/>
              </a:rPr>
            </a:br>
            <a:r>
              <a:rPr lang="en-US" sz="2000" b="1" dirty="0">
                <a:solidFill>
                  <a:schemeClr val="bg1"/>
                </a:solidFill>
                <a:latin typeface="Times New Roman" pitchFamily="18" charset="0"/>
                <a:cs typeface="Times New Roman" pitchFamily="18" charset="0"/>
              </a:rPr>
              <a:t> </a:t>
            </a:r>
            <a:r>
              <a:rPr lang="en-US" sz="2000" b="1" i="1" dirty="0">
                <a:solidFill>
                  <a:schemeClr val="bg1"/>
                </a:solidFill>
                <a:latin typeface="Times New Roman" pitchFamily="18" charset="0"/>
                <a:cs typeface="Times New Roman" pitchFamily="18" charset="0"/>
              </a:rPr>
              <a:t>“Real-Life Solutions for Successful Army Living”</a:t>
            </a:r>
          </a:p>
        </p:txBody>
      </p:sp>
      <p:pic>
        <p:nvPicPr>
          <p:cNvPr id="15" name="Picture 14"/>
          <p:cNvPicPr/>
          <p:nvPr/>
        </p:nvPicPr>
        <p:blipFill>
          <a:blip r:embed="rId3" cstate="print"/>
          <a:srcRect l="2708" t="7491" r="3629" b="12271"/>
          <a:stretch>
            <a:fillRect/>
          </a:stretch>
        </p:blipFill>
        <p:spPr bwMode="auto">
          <a:xfrm>
            <a:off x="5588950" y="5868149"/>
            <a:ext cx="1852215" cy="609599"/>
          </a:xfrm>
          <a:prstGeom prst="rect">
            <a:avLst/>
          </a:prstGeom>
          <a:noFill/>
          <a:ln w="9525">
            <a:noFill/>
            <a:miter lim="800000"/>
            <a:headEnd/>
            <a:tailEnd/>
          </a:ln>
        </p:spPr>
      </p:pic>
      <p:sp>
        <p:nvSpPr>
          <p:cNvPr id="5" name="Oval 4"/>
          <p:cNvSpPr/>
          <p:nvPr/>
        </p:nvSpPr>
        <p:spPr>
          <a:xfrm>
            <a:off x="801169" y="1000331"/>
            <a:ext cx="7707086" cy="4754458"/>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b="1" dirty="0">
                <a:solidFill>
                  <a:schemeClr val="tx1"/>
                </a:solidFill>
              </a:rPr>
              <a:t>Survivor Outreach Services</a:t>
            </a:r>
          </a:p>
          <a:p>
            <a:pPr marL="171450" indent="-171450" algn="ctr" fontAlgn="base">
              <a:spcBef>
                <a:spcPct val="0"/>
              </a:spcBef>
              <a:spcAft>
                <a:spcPct val="0"/>
              </a:spcAft>
              <a:buFont typeface="Wingdings" panose="05000000000000000000" pitchFamily="2" charset="2"/>
              <a:buChar char="ü"/>
            </a:pPr>
            <a:r>
              <a:rPr lang="en-US" sz="2000" b="1" dirty="0">
                <a:solidFill>
                  <a:schemeClr val="tx1"/>
                </a:solidFill>
                <a:latin typeface="Arial Narrow" pitchFamily="34" charset="0"/>
              </a:rPr>
              <a:t>Access to Federal &amp; State Benefits and Entitlements</a:t>
            </a:r>
          </a:p>
          <a:p>
            <a:pPr marL="171450" indent="-171450" algn="ctr" fontAlgn="base">
              <a:spcBef>
                <a:spcPct val="0"/>
              </a:spcBef>
              <a:spcAft>
                <a:spcPct val="0"/>
              </a:spcAft>
              <a:buFont typeface="Wingdings" panose="05000000000000000000" pitchFamily="2" charset="2"/>
              <a:buChar char="ü"/>
            </a:pPr>
            <a:r>
              <a:rPr lang="en-US" sz="2000" b="1" dirty="0">
                <a:solidFill>
                  <a:schemeClr val="tx1"/>
                </a:solidFill>
                <a:latin typeface="Arial Narrow" pitchFamily="34" charset="0"/>
              </a:rPr>
              <a:t>Grief &amp; Bereavement Counseling</a:t>
            </a:r>
          </a:p>
          <a:p>
            <a:pPr marL="171450" indent="-171450" algn="ctr" fontAlgn="base">
              <a:spcBef>
                <a:spcPct val="0"/>
              </a:spcBef>
              <a:spcAft>
                <a:spcPct val="0"/>
              </a:spcAft>
              <a:buFont typeface="Wingdings" panose="05000000000000000000" pitchFamily="2" charset="2"/>
              <a:buChar char="ü"/>
            </a:pPr>
            <a:r>
              <a:rPr lang="en-US" sz="2000" b="1" dirty="0">
                <a:solidFill>
                  <a:schemeClr val="tx1"/>
                </a:solidFill>
                <a:latin typeface="Arial Narrow" pitchFamily="34" charset="0"/>
              </a:rPr>
              <a:t>Latest Congressional Updates</a:t>
            </a:r>
          </a:p>
          <a:p>
            <a:pPr marL="171450" indent="-171450" algn="ctr" fontAlgn="base">
              <a:spcBef>
                <a:spcPct val="0"/>
              </a:spcBef>
              <a:spcAft>
                <a:spcPct val="0"/>
              </a:spcAft>
              <a:buFont typeface="Wingdings" panose="05000000000000000000" pitchFamily="2" charset="2"/>
              <a:buChar char="ü"/>
            </a:pPr>
            <a:r>
              <a:rPr lang="en-US" sz="2000" b="1" dirty="0">
                <a:solidFill>
                  <a:schemeClr val="tx1"/>
                </a:solidFill>
                <a:latin typeface="Arial Narrow" pitchFamily="34" charset="0"/>
              </a:rPr>
              <a:t>Local/National Nonprofit Support</a:t>
            </a:r>
          </a:p>
        </p:txBody>
      </p:sp>
      <p:sp>
        <p:nvSpPr>
          <p:cNvPr id="20" name="Oval 19"/>
          <p:cNvSpPr/>
          <p:nvPr/>
        </p:nvSpPr>
        <p:spPr>
          <a:xfrm>
            <a:off x="816575" y="1024750"/>
            <a:ext cx="7742209" cy="4607954"/>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b="1" dirty="0">
                <a:solidFill>
                  <a:schemeClr val="tx1"/>
                </a:solidFill>
              </a:rPr>
              <a:t>Army Volunteer Program</a:t>
            </a:r>
            <a:br>
              <a:rPr lang="en-US" sz="2400" b="1" dirty="0">
                <a:solidFill>
                  <a:schemeClr val="tx1"/>
                </a:solidFill>
              </a:rPr>
            </a:br>
            <a:r>
              <a:rPr lang="en-US" sz="2400" b="1" dirty="0" smtClean="0">
                <a:solidFill>
                  <a:schemeClr val="tx1"/>
                </a:solidFill>
              </a:rPr>
              <a:t>Spouse Employment Referrals</a:t>
            </a:r>
          </a:p>
          <a:p>
            <a:pPr algn="ctr" fontAlgn="base">
              <a:spcBef>
                <a:spcPct val="0"/>
              </a:spcBef>
              <a:spcAft>
                <a:spcPct val="0"/>
              </a:spcAft>
            </a:pPr>
            <a:r>
              <a:rPr lang="en-US" sz="2400" b="1" dirty="0" smtClean="0">
                <a:solidFill>
                  <a:schemeClr val="tx1"/>
                </a:solidFill>
              </a:rPr>
              <a:t>Spouse Resume Writing</a:t>
            </a:r>
          </a:p>
          <a:p>
            <a:pPr algn="ctr" fontAlgn="base">
              <a:spcBef>
                <a:spcPct val="0"/>
              </a:spcBef>
              <a:spcAft>
                <a:spcPct val="0"/>
              </a:spcAft>
            </a:pPr>
            <a:r>
              <a:rPr lang="en-US" sz="2400" b="1" dirty="0" smtClean="0">
                <a:solidFill>
                  <a:schemeClr val="tx1"/>
                </a:solidFill>
              </a:rPr>
              <a:t>Employment Navigation Assistance</a:t>
            </a:r>
            <a:endParaRPr lang="en-US" sz="2400" b="1" dirty="0">
              <a:solidFill>
                <a:schemeClr val="tx1"/>
              </a:solidFill>
            </a:endParaRPr>
          </a:p>
        </p:txBody>
      </p:sp>
      <p:sp>
        <p:nvSpPr>
          <p:cNvPr id="6" name="Oval 5"/>
          <p:cNvSpPr/>
          <p:nvPr/>
        </p:nvSpPr>
        <p:spPr>
          <a:xfrm>
            <a:off x="815556" y="999523"/>
            <a:ext cx="7707086" cy="4825177"/>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rtlCol="0" anchor="ctr"/>
          <a:lstStyle/>
          <a:p>
            <a:pPr algn="ctr" fontAlgn="base">
              <a:spcBef>
                <a:spcPct val="0"/>
              </a:spcBef>
              <a:spcAft>
                <a:spcPct val="0"/>
              </a:spcAft>
            </a:pPr>
            <a:r>
              <a:rPr lang="en-US" sz="2400" b="1" dirty="0">
                <a:solidFill>
                  <a:schemeClr val="tx1"/>
                </a:solidFill>
              </a:rPr>
              <a:t>ACS EFMP</a:t>
            </a:r>
          </a:p>
          <a:p>
            <a:pPr algn="ctr" fontAlgn="base">
              <a:spcBef>
                <a:spcPct val="0"/>
              </a:spcBef>
              <a:spcAft>
                <a:spcPct val="0"/>
              </a:spcAft>
              <a:buFont typeface="Wingdings" pitchFamily="2" charset="2"/>
              <a:buChar char="ü"/>
            </a:pPr>
            <a:r>
              <a:rPr lang="en-US" sz="2400" b="1" dirty="0">
                <a:solidFill>
                  <a:schemeClr val="tx1"/>
                </a:solidFill>
                <a:latin typeface="Arial Narrow" pitchFamily="34" charset="0"/>
              </a:rPr>
              <a:t>Community Support and Advocacy</a:t>
            </a:r>
          </a:p>
          <a:p>
            <a:pPr algn="ctr" fontAlgn="base">
              <a:spcBef>
                <a:spcPct val="0"/>
              </a:spcBef>
              <a:spcAft>
                <a:spcPct val="0"/>
              </a:spcAft>
              <a:buFont typeface="Wingdings" pitchFamily="2" charset="2"/>
              <a:buChar char="ü"/>
            </a:pPr>
            <a:r>
              <a:rPr lang="en-US" sz="2400" b="1" dirty="0">
                <a:solidFill>
                  <a:schemeClr val="tx1"/>
                </a:solidFill>
                <a:latin typeface="Arial Narrow" pitchFamily="34" charset="0"/>
              </a:rPr>
              <a:t>Housing , Schools Advocacy</a:t>
            </a:r>
          </a:p>
          <a:p>
            <a:pPr algn="ctr" fontAlgn="base">
              <a:spcBef>
                <a:spcPct val="0"/>
              </a:spcBef>
              <a:spcAft>
                <a:spcPct val="0"/>
              </a:spcAft>
              <a:buFont typeface="Wingdings" pitchFamily="2" charset="2"/>
              <a:buChar char="ü"/>
            </a:pPr>
            <a:r>
              <a:rPr lang="en-US" sz="2400" b="1" dirty="0">
                <a:solidFill>
                  <a:schemeClr val="tx1"/>
                </a:solidFill>
                <a:latin typeface="Arial Narrow" pitchFamily="34" charset="0"/>
              </a:rPr>
              <a:t>Mandatory Enrolments Mandatory  Medical Screenings &amp; Disenrollment</a:t>
            </a:r>
          </a:p>
          <a:p>
            <a:pPr algn="ctr" fontAlgn="base">
              <a:spcBef>
                <a:spcPct val="0"/>
              </a:spcBef>
              <a:spcAft>
                <a:spcPct val="0"/>
              </a:spcAft>
              <a:buFont typeface="Wingdings" pitchFamily="2" charset="2"/>
              <a:buChar char="ü"/>
            </a:pPr>
            <a:r>
              <a:rPr lang="en-US" sz="2400" b="1" dirty="0">
                <a:solidFill>
                  <a:schemeClr val="tx1"/>
                </a:solidFill>
                <a:latin typeface="Arial Narrow" pitchFamily="34" charset="0"/>
              </a:rPr>
              <a:t>  3 Year Enrollment</a:t>
            </a:r>
          </a:p>
        </p:txBody>
      </p:sp>
      <p:sp>
        <p:nvSpPr>
          <p:cNvPr id="10" name="Oval 9"/>
          <p:cNvSpPr/>
          <p:nvPr/>
        </p:nvSpPr>
        <p:spPr>
          <a:xfrm>
            <a:off x="1360607" y="1571501"/>
            <a:ext cx="6877460" cy="3555551"/>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fontAlgn="base">
              <a:spcBef>
                <a:spcPct val="0"/>
              </a:spcBef>
              <a:spcAft>
                <a:spcPct val="0"/>
              </a:spcAft>
            </a:pPr>
            <a:endParaRPr lang="en-US" sz="1400" b="1" dirty="0">
              <a:solidFill>
                <a:schemeClr val="tx1"/>
              </a:solidFill>
            </a:endParaRPr>
          </a:p>
          <a:p>
            <a:pPr algn="ctr" fontAlgn="base">
              <a:spcBef>
                <a:spcPct val="0"/>
              </a:spcBef>
              <a:spcAft>
                <a:spcPct val="0"/>
              </a:spcAft>
            </a:pPr>
            <a:r>
              <a:rPr lang="en-US" sz="1600" b="1" dirty="0">
                <a:solidFill>
                  <a:schemeClr val="tx1"/>
                </a:solidFill>
              </a:rPr>
              <a:t/>
            </a:r>
            <a:br>
              <a:rPr lang="en-US" sz="1600" b="1" dirty="0">
                <a:solidFill>
                  <a:schemeClr val="tx1"/>
                </a:solidFill>
              </a:rPr>
            </a:br>
            <a:r>
              <a:rPr lang="en-US" sz="2400" b="1" dirty="0">
                <a:solidFill>
                  <a:schemeClr val="tx1"/>
                </a:solidFill>
              </a:rPr>
              <a:t>New Parent Support</a:t>
            </a:r>
          </a:p>
          <a:p>
            <a:pPr algn="ctr" fontAlgn="base">
              <a:spcBef>
                <a:spcPct val="0"/>
              </a:spcBef>
              <a:spcAft>
                <a:spcPct val="0"/>
              </a:spcAft>
              <a:buFont typeface="Wingdings" pitchFamily="2" charset="2"/>
              <a:buChar char="ü"/>
            </a:pPr>
            <a:r>
              <a:rPr lang="en-US" sz="2400" b="1" dirty="0">
                <a:solidFill>
                  <a:schemeClr val="tx1"/>
                </a:solidFill>
              </a:rPr>
              <a:t>Education </a:t>
            </a:r>
            <a:r>
              <a:rPr lang="en-US" sz="2400" b="1" dirty="0">
                <a:solidFill>
                  <a:schemeClr val="tx1"/>
                </a:solidFill>
                <a:latin typeface="Arial Narrow" pitchFamily="34" charset="0"/>
              </a:rPr>
              <a:t>and Support</a:t>
            </a:r>
          </a:p>
          <a:p>
            <a:pPr algn="ctr" fontAlgn="base">
              <a:spcBef>
                <a:spcPct val="0"/>
              </a:spcBef>
              <a:spcAft>
                <a:spcPct val="0"/>
              </a:spcAft>
              <a:buFont typeface="Wingdings" pitchFamily="2" charset="2"/>
              <a:buChar char="ü"/>
            </a:pPr>
            <a:r>
              <a:rPr lang="en-US" sz="2400" b="1" dirty="0">
                <a:solidFill>
                  <a:schemeClr val="tx1"/>
                </a:solidFill>
                <a:latin typeface="Arial Narrow" pitchFamily="34" charset="0"/>
              </a:rPr>
              <a:t>Home Visits</a:t>
            </a:r>
          </a:p>
          <a:p>
            <a:pPr algn="ctr" fontAlgn="base">
              <a:spcBef>
                <a:spcPct val="0"/>
              </a:spcBef>
              <a:spcAft>
                <a:spcPct val="0"/>
              </a:spcAft>
              <a:buFont typeface="Wingdings" pitchFamily="2" charset="2"/>
              <a:buChar char="ü"/>
            </a:pPr>
            <a:r>
              <a:rPr lang="en-US" sz="2400" b="1" dirty="0">
                <a:solidFill>
                  <a:schemeClr val="tx1"/>
                </a:solidFill>
                <a:latin typeface="Arial Narrow" pitchFamily="34" charset="0"/>
              </a:rPr>
              <a:t> Child Friendly Events</a:t>
            </a:r>
          </a:p>
          <a:p>
            <a:pPr algn="ctr" fontAlgn="base">
              <a:spcBef>
                <a:spcPct val="0"/>
              </a:spcBef>
              <a:spcAft>
                <a:spcPct val="0"/>
              </a:spcAft>
              <a:buFont typeface="Wingdings" pitchFamily="2" charset="2"/>
              <a:buChar char="ü"/>
            </a:pPr>
            <a:r>
              <a:rPr lang="en-US" sz="2400" b="1" dirty="0">
                <a:solidFill>
                  <a:schemeClr val="tx1"/>
                </a:solidFill>
                <a:latin typeface="Arial Narrow" pitchFamily="34" charset="0"/>
              </a:rPr>
              <a:t> Resources and  Consults for Parenting Assistance</a:t>
            </a:r>
          </a:p>
          <a:p>
            <a:pPr algn="ctr" fontAlgn="base">
              <a:spcBef>
                <a:spcPct val="0"/>
              </a:spcBef>
              <a:spcAft>
                <a:spcPct val="0"/>
              </a:spcAft>
              <a:buFont typeface="Wingdings" pitchFamily="2" charset="2"/>
              <a:buChar char="ü"/>
            </a:pPr>
            <a:endParaRPr lang="en-US" sz="1200" b="1" dirty="0">
              <a:solidFill>
                <a:schemeClr val="tx1"/>
              </a:solidFill>
            </a:endParaRPr>
          </a:p>
          <a:p>
            <a:pPr algn="ctr" fontAlgn="base">
              <a:spcBef>
                <a:spcPct val="0"/>
              </a:spcBef>
              <a:spcAft>
                <a:spcPct val="0"/>
              </a:spcAft>
              <a:buFont typeface="Wingdings" pitchFamily="2" charset="2"/>
              <a:buChar char="ü"/>
            </a:pPr>
            <a:endParaRPr lang="en-US" sz="1100" b="1" dirty="0">
              <a:solidFill>
                <a:schemeClr val="tx1"/>
              </a:solidFill>
            </a:endParaRPr>
          </a:p>
        </p:txBody>
      </p:sp>
      <p:sp>
        <p:nvSpPr>
          <p:cNvPr id="9" name="Oval 8"/>
          <p:cNvSpPr/>
          <p:nvPr/>
        </p:nvSpPr>
        <p:spPr>
          <a:xfrm>
            <a:off x="447298" y="859414"/>
            <a:ext cx="8238155" cy="5063028"/>
          </a:xfrm>
          <a:prstGeom prst="ellipse">
            <a:avLst/>
          </a:prstGeom>
          <a:solidFill>
            <a:srgbClr val="795CF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rtlCol="0" anchor="ctr"/>
          <a:lstStyle/>
          <a:p>
            <a:pPr algn="ctr" fontAlgn="base">
              <a:spcBef>
                <a:spcPct val="0"/>
              </a:spcBef>
              <a:spcAft>
                <a:spcPct val="0"/>
              </a:spcAft>
            </a:pPr>
            <a:endParaRPr lang="en-US" sz="1400" b="1" dirty="0">
              <a:solidFill>
                <a:prstClr val="white"/>
              </a:solidFill>
            </a:endParaRPr>
          </a:p>
          <a:p>
            <a:pPr algn="ctr" fontAlgn="base">
              <a:spcBef>
                <a:spcPct val="0"/>
              </a:spcBef>
              <a:spcAft>
                <a:spcPct val="0"/>
              </a:spcAft>
            </a:pPr>
            <a:r>
              <a:rPr lang="en-US" sz="3200" b="1" dirty="0">
                <a:solidFill>
                  <a:schemeClr val="tx1"/>
                </a:solidFill>
              </a:rPr>
              <a:t>Family Advocacy</a:t>
            </a:r>
          </a:p>
          <a:p>
            <a:pPr algn="ctr" fontAlgn="base">
              <a:spcBef>
                <a:spcPct val="0"/>
              </a:spcBef>
              <a:spcAft>
                <a:spcPct val="0"/>
              </a:spcAft>
              <a:buFont typeface="Wingdings" pitchFamily="2" charset="2"/>
              <a:buChar char="ü"/>
            </a:pPr>
            <a:r>
              <a:rPr lang="en-US" sz="3200" b="1" dirty="0">
                <a:solidFill>
                  <a:schemeClr val="tx1"/>
                </a:solidFill>
                <a:latin typeface="Arial Narrow" pitchFamily="34" charset="0"/>
              </a:rPr>
              <a:t> Strengthening Families to Prevent Abuse</a:t>
            </a:r>
          </a:p>
          <a:p>
            <a:pPr algn="ctr" fontAlgn="base">
              <a:spcBef>
                <a:spcPct val="0"/>
              </a:spcBef>
              <a:spcAft>
                <a:spcPct val="0"/>
              </a:spcAft>
              <a:buFont typeface="Wingdings" pitchFamily="2" charset="2"/>
              <a:buChar char="ü"/>
            </a:pPr>
            <a:r>
              <a:rPr lang="en-US" sz="3200" b="1" dirty="0">
                <a:solidFill>
                  <a:schemeClr val="tx1"/>
                </a:solidFill>
                <a:latin typeface="Arial Narrow" pitchFamily="34" charset="0"/>
              </a:rPr>
              <a:t>Victim Advocacy</a:t>
            </a:r>
          </a:p>
          <a:p>
            <a:pPr algn="ctr" fontAlgn="base">
              <a:spcBef>
                <a:spcPct val="0"/>
              </a:spcBef>
              <a:spcAft>
                <a:spcPct val="0"/>
              </a:spcAft>
              <a:buFont typeface="Wingdings" pitchFamily="2" charset="2"/>
              <a:buChar char="ü"/>
            </a:pPr>
            <a:r>
              <a:rPr lang="en-US" sz="3200" b="1" dirty="0">
                <a:solidFill>
                  <a:schemeClr val="tx1"/>
                </a:solidFill>
                <a:latin typeface="Arial Narrow" pitchFamily="34" charset="0"/>
              </a:rPr>
              <a:t> Parenting and Relationship Classes</a:t>
            </a:r>
          </a:p>
          <a:p>
            <a:pPr algn="ctr" fontAlgn="base">
              <a:spcBef>
                <a:spcPct val="0"/>
              </a:spcBef>
              <a:spcAft>
                <a:spcPct val="0"/>
              </a:spcAft>
            </a:pPr>
            <a:endParaRPr lang="en-US" sz="1200" b="1" dirty="0">
              <a:solidFill>
                <a:prstClr val="white"/>
              </a:solidFill>
              <a:latin typeface="Arial Narrow" pitchFamily="34" charset="0"/>
            </a:endParaRPr>
          </a:p>
          <a:p>
            <a:pPr algn="ctr" fontAlgn="base">
              <a:spcBef>
                <a:spcPct val="0"/>
              </a:spcBef>
              <a:spcAft>
                <a:spcPct val="0"/>
              </a:spcAft>
            </a:pPr>
            <a:endParaRPr lang="en-US" sz="1100" b="1" dirty="0">
              <a:solidFill>
                <a:srgbClr val="FF0000"/>
              </a:solidFill>
            </a:endParaRPr>
          </a:p>
        </p:txBody>
      </p:sp>
      <p:sp>
        <p:nvSpPr>
          <p:cNvPr id="8" name="Oval 7"/>
          <p:cNvSpPr/>
          <p:nvPr/>
        </p:nvSpPr>
        <p:spPr>
          <a:xfrm>
            <a:off x="731922" y="940000"/>
            <a:ext cx="7957875" cy="5027180"/>
          </a:xfrm>
          <a:prstGeom prst="ellipse">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olSlant"/>
          </a:sp3d>
        </p:spPr>
        <p:style>
          <a:lnRef idx="1">
            <a:schemeClr val="accent6"/>
          </a:lnRef>
          <a:fillRef idx="3">
            <a:schemeClr val="accent6"/>
          </a:fillRef>
          <a:effectRef idx="2">
            <a:schemeClr val="accent6"/>
          </a:effectRef>
          <a:fontRef idx="minor">
            <a:schemeClr val="lt1"/>
          </a:fontRef>
        </p:style>
        <p:txBody>
          <a:bodyPr rtlCol="0" anchor="ctr"/>
          <a:lstStyle/>
          <a:p>
            <a:pPr algn="ctr" fontAlgn="base">
              <a:spcBef>
                <a:spcPct val="0"/>
              </a:spcBef>
              <a:spcAft>
                <a:spcPct val="0"/>
              </a:spcAft>
            </a:pPr>
            <a:r>
              <a:rPr lang="en-US" sz="2800" b="1" dirty="0">
                <a:solidFill>
                  <a:schemeClr val="tx1"/>
                </a:solidFill>
              </a:rPr>
              <a:t>Army Emergency Relief</a:t>
            </a:r>
          </a:p>
          <a:p>
            <a:pPr algn="ctr" fontAlgn="base">
              <a:spcBef>
                <a:spcPct val="0"/>
              </a:spcBef>
              <a:spcAft>
                <a:spcPct val="0"/>
              </a:spcAft>
              <a:buFont typeface="Wingdings" pitchFamily="2" charset="2"/>
              <a:buChar char="ü"/>
            </a:pPr>
            <a:r>
              <a:rPr lang="en-US" sz="2800" b="1" dirty="0">
                <a:solidFill>
                  <a:schemeClr val="tx1"/>
                </a:solidFill>
              </a:rPr>
              <a:t>Interest-free loans</a:t>
            </a:r>
            <a:endParaRPr lang="en-US" sz="2800" b="1" dirty="0">
              <a:solidFill>
                <a:schemeClr val="tx1"/>
              </a:solidFill>
              <a:latin typeface="Arial Narrow" pitchFamily="34" charset="0"/>
            </a:endParaRPr>
          </a:p>
          <a:p>
            <a:pPr algn="ctr" fontAlgn="base">
              <a:spcBef>
                <a:spcPct val="0"/>
              </a:spcBef>
              <a:spcAft>
                <a:spcPct val="0"/>
              </a:spcAft>
              <a:buFont typeface="Wingdings" pitchFamily="2" charset="2"/>
              <a:buChar char="ü"/>
            </a:pPr>
            <a:r>
              <a:rPr lang="en-US" sz="2800" b="1" dirty="0">
                <a:solidFill>
                  <a:schemeClr val="tx1"/>
                </a:solidFill>
                <a:latin typeface="Arial Narrow" pitchFamily="34" charset="0"/>
              </a:rPr>
              <a:t>Grants</a:t>
            </a:r>
          </a:p>
          <a:p>
            <a:pPr algn="ctr" fontAlgn="base">
              <a:spcBef>
                <a:spcPct val="0"/>
              </a:spcBef>
              <a:spcAft>
                <a:spcPct val="0"/>
              </a:spcAft>
              <a:buFont typeface="Wingdings" pitchFamily="2" charset="2"/>
              <a:buChar char="ü"/>
            </a:pPr>
            <a:r>
              <a:rPr lang="en-US" sz="2800" b="1" dirty="0">
                <a:solidFill>
                  <a:schemeClr val="tx1"/>
                </a:solidFill>
                <a:latin typeface="Arial Narrow" pitchFamily="34" charset="0"/>
              </a:rPr>
              <a:t>Dependent Children Scholarships</a:t>
            </a:r>
          </a:p>
          <a:p>
            <a:pPr algn="ctr" fontAlgn="base">
              <a:spcBef>
                <a:spcPct val="0"/>
              </a:spcBef>
              <a:spcAft>
                <a:spcPct val="0"/>
              </a:spcAft>
              <a:buFont typeface="Wingdings" pitchFamily="2" charset="2"/>
              <a:buChar char="ü"/>
            </a:pPr>
            <a:r>
              <a:rPr lang="en-US" sz="2800" b="1" dirty="0">
                <a:solidFill>
                  <a:schemeClr val="tx1"/>
                </a:solidFill>
                <a:latin typeface="Arial Narrow" pitchFamily="34" charset="0"/>
              </a:rPr>
              <a:t>Spouse Education </a:t>
            </a:r>
            <a:r>
              <a:rPr lang="en-US" sz="2800" b="1" dirty="0" smtClean="0">
                <a:solidFill>
                  <a:schemeClr val="tx1"/>
                </a:solidFill>
                <a:latin typeface="Arial Narrow" pitchFamily="34" charset="0"/>
              </a:rPr>
              <a:t>Assistance</a:t>
            </a:r>
          </a:p>
          <a:p>
            <a:pPr algn="ctr" fontAlgn="base">
              <a:spcBef>
                <a:spcPct val="0"/>
              </a:spcBef>
              <a:spcAft>
                <a:spcPct val="0"/>
              </a:spcAft>
              <a:buFont typeface="Wingdings" pitchFamily="2" charset="2"/>
              <a:buChar char="ü"/>
            </a:pPr>
            <a:endParaRPr lang="en-US" sz="2800" b="1" dirty="0">
              <a:solidFill>
                <a:schemeClr val="tx1"/>
              </a:solidFill>
              <a:latin typeface="Arial Narrow" pitchFamily="34" charset="0"/>
            </a:endParaRPr>
          </a:p>
          <a:p>
            <a:pPr algn="ctr" fontAlgn="base">
              <a:spcBef>
                <a:spcPct val="0"/>
              </a:spcBef>
              <a:spcAft>
                <a:spcPct val="0"/>
              </a:spcAft>
              <a:buFont typeface="Wingdings" pitchFamily="2" charset="2"/>
              <a:buChar char="ü"/>
            </a:pPr>
            <a:r>
              <a:rPr lang="en-US" sz="2800" b="1" dirty="0" smtClean="0">
                <a:solidFill>
                  <a:schemeClr val="tx1"/>
                </a:solidFill>
                <a:latin typeface="Arial Narrow" pitchFamily="34" charset="0"/>
                <a:hlinkClick r:id="rId4"/>
              </a:rPr>
              <a:t>www.armyemergencyrelief.org</a:t>
            </a:r>
            <a:endParaRPr lang="en-US" sz="2800" b="1" dirty="0" smtClean="0">
              <a:solidFill>
                <a:schemeClr val="tx1"/>
              </a:solidFill>
              <a:latin typeface="Arial Narrow" pitchFamily="34" charset="0"/>
            </a:endParaRPr>
          </a:p>
          <a:p>
            <a:pPr algn="ctr" fontAlgn="base">
              <a:spcBef>
                <a:spcPct val="0"/>
              </a:spcBef>
              <a:spcAft>
                <a:spcPct val="0"/>
              </a:spcAft>
            </a:pPr>
            <a:endParaRPr lang="en-US" sz="2800" b="1" dirty="0">
              <a:solidFill>
                <a:schemeClr val="tx1"/>
              </a:solidFill>
              <a:latin typeface="Arial Narrow" pitchFamily="34" charset="0"/>
            </a:endParaRPr>
          </a:p>
        </p:txBody>
      </p:sp>
      <p:sp>
        <p:nvSpPr>
          <p:cNvPr id="7" name="Oval 6"/>
          <p:cNvSpPr/>
          <p:nvPr/>
        </p:nvSpPr>
        <p:spPr>
          <a:xfrm>
            <a:off x="209649" y="960939"/>
            <a:ext cx="8830287" cy="4917097"/>
          </a:xfrm>
          <a:prstGeom prst="ellipse">
            <a:avLst/>
          </a:prstGeom>
          <a:solidFill>
            <a:srgbClr val="33B30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rtlCol="0" anchor="ctr"/>
          <a:lstStyle/>
          <a:p>
            <a:pPr algn="ctr" fontAlgn="base">
              <a:spcBef>
                <a:spcPct val="0"/>
              </a:spcBef>
              <a:spcAft>
                <a:spcPct val="0"/>
              </a:spcAft>
            </a:pPr>
            <a:endParaRPr lang="en-US" sz="1400" b="1" dirty="0">
              <a:solidFill>
                <a:prstClr val="white"/>
              </a:solidFill>
            </a:endParaRPr>
          </a:p>
          <a:p>
            <a:pPr algn="ctr" fontAlgn="base">
              <a:spcBef>
                <a:spcPct val="0"/>
              </a:spcBef>
              <a:spcAft>
                <a:spcPct val="0"/>
              </a:spcAft>
            </a:pPr>
            <a:endParaRPr lang="en-US" sz="1400" b="1" dirty="0">
              <a:solidFill>
                <a:prstClr val="white"/>
              </a:solidFill>
            </a:endParaRPr>
          </a:p>
          <a:p>
            <a:pPr algn="ctr" fontAlgn="base">
              <a:spcBef>
                <a:spcPct val="0"/>
              </a:spcBef>
              <a:spcAft>
                <a:spcPct val="0"/>
              </a:spcAft>
            </a:pPr>
            <a:endParaRPr lang="en-US" sz="1400" b="1" dirty="0">
              <a:solidFill>
                <a:prstClr val="white"/>
              </a:solidFill>
            </a:endParaRPr>
          </a:p>
          <a:p>
            <a:pPr algn="ctr" fontAlgn="base">
              <a:spcBef>
                <a:spcPct val="0"/>
              </a:spcBef>
              <a:spcAft>
                <a:spcPct val="0"/>
              </a:spcAft>
            </a:pPr>
            <a:endParaRPr lang="en-US" sz="1400" b="1" dirty="0">
              <a:solidFill>
                <a:prstClr val="white"/>
              </a:solidFill>
            </a:endParaRPr>
          </a:p>
          <a:p>
            <a:pPr algn="ctr" fontAlgn="base">
              <a:spcBef>
                <a:spcPct val="0"/>
              </a:spcBef>
              <a:spcAft>
                <a:spcPct val="0"/>
              </a:spcAft>
            </a:pPr>
            <a:r>
              <a:rPr lang="en-US" sz="2800" b="1" dirty="0">
                <a:solidFill>
                  <a:schemeClr val="tx1"/>
                </a:solidFill>
              </a:rPr>
              <a:t>Financial Readiness Classes</a:t>
            </a:r>
          </a:p>
          <a:p>
            <a:pPr algn="ctr" fontAlgn="base">
              <a:spcBef>
                <a:spcPct val="0"/>
              </a:spcBef>
              <a:spcAft>
                <a:spcPct val="0"/>
              </a:spcAft>
              <a:buFont typeface="Wingdings" pitchFamily="2" charset="2"/>
              <a:buChar char="ü"/>
            </a:pPr>
            <a:r>
              <a:rPr lang="en-US" sz="2800" b="1" dirty="0">
                <a:solidFill>
                  <a:schemeClr val="tx1"/>
                </a:solidFill>
                <a:latin typeface="Arial Narrow" pitchFamily="34" charset="0"/>
              </a:rPr>
              <a:t>Money Management</a:t>
            </a:r>
          </a:p>
          <a:p>
            <a:pPr algn="ctr" fontAlgn="base">
              <a:spcBef>
                <a:spcPct val="0"/>
              </a:spcBef>
              <a:spcAft>
                <a:spcPct val="0"/>
              </a:spcAft>
              <a:buFont typeface="Wingdings" pitchFamily="2" charset="2"/>
              <a:buChar char="ü"/>
            </a:pPr>
            <a:r>
              <a:rPr lang="en-US" sz="2800" b="1" dirty="0">
                <a:solidFill>
                  <a:schemeClr val="tx1"/>
                </a:solidFill>
                <a:latin typeface="Arial Narrow" pitchFamily="34" charset="0"/>
              </a:rPr>
              <a:t>Debt Management</a:t>
            </a:r>
          </a:p>
          <a:p>
            <a:pPr algn="ctr" fontAlgn="base">
              <a:spcBef>
                <a:spcPct val="0"/>
              </a:spcBef>
              <a:spcAft>
                <a:spcPct val="0"/>
              </a:spcAft>
              <a:buFont typeface="Wingdings" pitchFamily="2" charset="2"/>
              <a:buChar char="ü"/>
            </a:pPr>
            <a:r>
              <a:rPr lang="en-US" sz="2800" b="1" dirty="0">
                <a:solidFill>
                  <a:schemeClr val="tx1"/>
                </a:solidFill>
                <a:latin typeface="Arial Narrow" pitchFamily="34" charset="0"/>
              </a:rPr>
              <a:t>Planning &amp; Budgeting</a:t>
            </a:r>
          </a:p>
          <a:p>
            <a:pPr algn="ctr" fontAlgn="base">
              <a:spcBef>
                <a:spcPct val="0"/>
              </a:spcBef>
              <a:spcAft>
                <a:spcPct val="0"/>
              </a:spcAft>
              <a:buFont typeface="Wingdings" pitchFamily="2" charset="2"/>
              <a:buChar char="ü"/>
            </a:pPr>
            <a:r>
              <a:rPr lang="en-US" sz="2800" b="1" dirty="0">
                <a:solidFill>
                  <a:schemeClr val="tx1"/>
                </a:solidFill>
                <a:latin typeface="Arial Narrow" pitchFamily="34" charset="0"/>
              </a:rPr>
              <a:t>Using Credit Wisely</a:t>
            </a:r>
          </a:p>
          <a:p>
            <a:pPr algn="ctr" fontAlgn="base">
              <a:spcBef>
                <a:spcPct val="0"/>
              </a:spcBef>
              <a:spcAft>
                <a:spcPct val="0"/>
              </a:spcAft>
              <a:buFont typeface="Wingdings" pitchFamily="2" charset="2"/>
              <a:buChar char="ü"/>
            </a:pPr>
            <a:r>
              <a:rPr lang="en-US" sz="2800" b="1" dirty="0">
                <a:solidFill>
                  <a:schemeClr val="tx1"/>
                </a:solidFill>
                <a:latin typeface="Arial Narrow" pitchFamily="34" charset="0"/>
              </a:rPr>
              <a:t>Saving and Investing</a:t>
            </a:r>
          </a:p>
          <a:p>
            <a:pPr algn="ctr" fontAlgn="base">
              <a:spcBef>
                <a:spcPct val="0"/>
              </a:spcBef>
              <a:spcAft>
                <a:spcPct val="0"/>
              </a:spcAft>
              <a:buFont typeface="Wingdings" pitchFamily="2" charset="2"/>
              <a:buChar char="ü"/>
            </a:pPr>
            <a:r>
              <a:rPr lang="en-US" sz="2800" b="1" dirty="0" smtClean="0">
                <a:solidFill>
                  <a:schemeClr val="tx1"/>
                </a:solidFill>
                <a:latin typeface="Arial Narrow" pitchFamily="34" charset="0"/>
              </a:rPr>
              <a:t>Thrift Savings Plan (TSP)</a:t>
            </a:r>
            <a:endParaRPr lang="en-US" sz="2800" b="1" dirty="0">
              <a:solidFill>
                <a:schemeClr val="tx1"/>
              </a:solidFill>
              <a:latin typeface="Arial Narrow" pitchFamily="34" charset="0"/>
            </a:endParaRPr>
          </a:p>
          <a:p>
            <a:pPr algn="ctr" fontAlgn="base">
              <a:spcBef>
                <a:spcPct val="0"/>
              </a:spcBef>
              <a:spcAft>
                <a:spcPct val="0"/>
              </a:spcAft>
              <a:buFont typeface="Wingdings" pitchFamily="2" charset="2"/>
              <a:buChar char="ü"/>
            </a:pPr>
            <a:r>
              <a:rPr lang="en-US" sz="2800" b="1" dirty="0">
                <a:solidFill>
                  <a:schemeClr val="tx1"/>
                </a:solidFill>
                <a:latin typeface="Arial Narrow" pitchFamily="34" charset="0"/>
              </a:rPr>
              <a:t>Consumer Scams</a:t>
            </a:r>
          </a:p>
          <a:p>
            <a:pPr algn="ctr" fontAlgn="base">
              <a:spcBef>
                <a:spcPct val="0"/>
              </a:spcBef>
              <a:spcAft>
                <a:spcPct val="0"/>
              </a:spcAft>
            </a:pPr>
            <a:endParaRPr lang="en-US" sz="2000" b="1" dirty="0">
              <a:solidFill>
                <a:prstClr val="white"/>
              </a:solidFill>
            </a:endParaRPr>
          </a:p>
          <a:p>
            <a:pPr algn="ctr" fontAlgn="base">
              <a:spcBef>
                <a:spcPct val="0"/>
              </a:spcBef>
              <a:spcAft>
                <a:spcPct val="0"/>
              </a:spcAft>
              <a:buFont typeface="Wingdings" pitchFamily="2" charset="2"/>
              <a:buChar char="ü"/>
            </a:pPr>
            <a:endParaRPr lang="en-US" sz="2000" b="1" dirty="0">
              <a:solidFill>
                <a:prstClr val="white"/>
              </a:solidFill>
            </a:endParaRPr>
          </a:p>
          <a:p>
            <a:pPr algn="ctr" fontAlgn="base">
              <a:spcBef>
                <a:spcPct val="0"/>
              </a:spcBef>
              <a:spcAft>
                <a:spcPct val="0"/>
              </a:spcAft>
            </a:pPr>
            <a:endParaRPr lang="en-US" sz="1200" b="1" dirty="0">
              <a:solidFill>
                <a:prstClr val="white"/>
              </a:solidFill>
            </a:endParaRPr>
          </a:p>
          <a:p>
            <a:pPr algn="ctr" fontAlgn="base">
              <a:spcBef>
                <a:spcPct val="0"/>
              </a:spcBef>
              <a:spcAft>
                <a:spcPct val="0"/>
              </a:spcAft>
              <a:buFont typeface="Wingdings" pitchFamily="2" charset="2"/>
              <a:buChar char="ü"/>
            </a:pPr>
            <a:endParaRPr lang="en-US" sz="1200" b="1" dirty="0">
              <a:solidFill>
                <a:prstClr val="white"/>
              </a:solidFill>
            </a:endParaRPr>
          </a:p>
        </p:txBody>
      </p:sp>
      <p:sp>
        <p:nvSpPr>
          <p:cNvPr id="16" name="Oval 15"/>
          <p:cNvSpPr/>
          <p:nvPr/>
        </p:nvSpPr>
        <p:spPr>
          <a:xfrm>
            <a:off x="811480" y="1121722"/>
            <a:ext cx="7590864" cy="4582432"/>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fontAlgn="base">
              <a:spcBef>
                <a:spcPct val="0"/>
              </a:spcBef>
              <a:spcAft>
                <a:spcPct val="0"/>
              </a:spcAft>
            </a:pPr>
            <a:r>
              <a:rPr lang="en-US" sz="2400" b="1" dirty="0">
                <a:solidFill>
                  <a:prstClr val="black"/>
                </a:solidFill>
              </a:rPr>
              <a:t>Relocation Readiness</a:t>
            </a:r>
          </a:p>
          <a:p>
            <a:pPr algn="ctr" fontAlgn="base">
              <a:spcBef>
                <a:spcPct val="0"/>
              </a:spcBef>
              <a:spcAft>
                <a:spcPct val="0"/>
              </a:spcAft>
              <a:buFont typeface="Wingdings" pitchFamily="2" charset="2"/>
              <a:buChar char="ü"/>
            </a:pPr>
            <a:r>
              <a:rPr lang="en-US" sz="2400" b="1" dirty="0" err="1" smtClean="0">
                <a:solidFill>
                  <a:prstClr val="black"/>
                </a:solidFill>
                <a:latin typeface="Arial" pitchFamily="34" charset="0"/>
                <a:cs typeface="Arial" pitchFamily="34" charset="0"/>
              </a:rPr>
              <a:t>JSIB</a:t>
            </a:r>
            <a:r>
              <a:rPr lang="en-US" sz="2400" b="1" dirty="0" smtClean="0">
                <a:solidFill>
                  <a:prstClr val="black"/>
                </a:solidFill>
                <a:latin typeface="Arial" pitchFamily="34" charset="0"/>
                <a:cs typeface="Arial" pitchFamily="34" charset="0"/>
              </a:rPr>
              <a:t> Orientation</a:t>
            </a:r>
            <a:endParaRPr lang="en-US" sz="2400" b="1" dirty="0">
              <a:solidFill>
                <a:prstClr val="black"/>
              </a:solidFill>
              <a:latin typeface="Arial" pitchFamily="34" charset="0"/>
              <a:cs typeface="Arial" pitchFamily="34" charset="0"/>
            </a:endParaRPr>
          </a:p>
          <a:p>
            <a:pPr algn="ctr" fontAlgn="base">
              <a:spcBef>
                <a:spcPct val="0"/>
              </a:spcBef>
              <a:spcAft>
                <a:spcPct val="0"/>
              </a:spcAft>
              <a:buFont typeface="Wingdings" pitchFamily="2" charset="2"/>
              <a:buChar char="ü"/>
            </a:pPr>
            <a:r>
              <a:rPr lang="en-US" sz="2400" b="1" dirty="0" smtClean="0">
                <a:solidFill>
                  <a:prstClr val="black"/>
                </a:solidFill>
                <a:latin typeface="Arial" pitchFamily="34" charset="0"/>
                <a:cs typeface="Arial" pitchFamily="34" charset="0"/>
              </a:rPr>
              <a:t>Out-Processing Plan My Move</a:t>
            </a:r>
            <a:endParaRPr lang="en-US" sz="2400" b="1" dirty="0">
              <a:solidFill>
                <a:prstClr val="black"/>
              </a:solidFill>
              <a:latin typeface="Arial" pitchFamily="34" charset="0"/>
              <a:cs typeface="Arial" pitchFamily="34" charset="0"/>
            </a:endParaRPr>
          </a:p>
          <a:p>
            <a:pPr algn="ctr" fontAlgn="base">
              <a:spcBef>
                <a:spcPct val="0"/>
              </a:spcBef>
              <a:spcAft>
                <a:spcPct val="0"/>
              </a:spcAft>
              <a:buFont typeface="Wingdings" pitchFamily="2" charset="2"/>
              <a:buChar char="ü"/>
            </a:pPr>
            <a:r>
              <a:rPr lang="en-US" sz="2400" b="1" dirty="0">
                <a:solidFill>
                  <a:prstClr val="black"/>
                </a:solidFill>
                <a:latin typeface="Arial" pitchFamily="34" charset="0"/>
                <a:cs typeface="Arial" pitchFamily="34" charset="0"/>
              </a:rPr>
              <a:t>Lending Closet</a:t>
            </a:r>
          </a:p>
          <a:p>
            <a:pPr algn="ctr" fontAlgn="base">
              <a:spcBef>
                <a:spcPct val="0"/>
              </a:spcBef>
              <a:spcAft>
                <a:spcPct val="0"/>
              </a:spcAft>
              <a:buFont typeface="Wingdings" pitchFamily="2" charset="2"/>
              <a:buChar char="ü"/>
            </a:pPr>
            <a:r>
              <a:rPr lang="en-US" sz="2400" b="1" dirty="0">
                <a:solidFill>
                  <a:prstClr val="black"/>
                </a:solidFill>
                <a:latin typeface="Arial" pitchFamily="34" charset="0"/>
                <a:cs typeface="Arial" pitchFamily="34" charset="0"/>
              </a:rPr>
              <a:t>Sponsorship Program</a:t>
            </a:r>
          </a:p>
          <a:p>
            <a:pPr algn="ctr" fontAlgn="base">
              <a:spcBef>
                <a:spcPct val="0"/>
              </a:spcBef>
              <a:spcAft>
                <a:spcPct val="0"/>
              </a:spcAft>
            </a:pPr>
            <a:endParaRPr lang="en-US" sz="2400" b="1" dirty="0">
              <a:solidFill>
                <a:prstClr val="black"/>
              </a:solidFill>
              <a:latin typeface="Arial" pitchFamily="34" charset="0"/>
              <a:cs typeface="Arial" pitchFamily="34" charset="0"/>
            </a:endParaRPr>
          </a:p>
        </p:txBody>
      </p:sp>
      <p:sp>
        <p:nvSpPr>
          <p:cNvPr id="18" name="Oval 17"/>
          <p:cNvSpPr/>
          <p:nvPr/>
        </p:nvSpPr>
        <p:spPr>
          <a:xfrm>
            <a:off x="1101421" y="1263707"/>
            <a:ext cx="7263614" cy="42672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800" b="1" dirty="0">
                <a:solidFill>
                  <a:prstClr val="black"/>
                </a:solidFill>
                <a:latin typeface="Arial" pitchFamily="34" charset="0"/>
                <a:cs typeface="Arial" pitchFamily="34" charset="0"/>
              </a:rPr>
              <a:t>Information &amp; Referral</a:t>
            </a:r>
          </a:p>
          <a:p>
            <a:pPr algn="ctr" fontAlgn="base">
              <a:spcBef>
                <a:spcPct val="0"/>
              </a:spcBef>
              <a:spcAft>
                <a:spcPct val="0"/>
              </a:spcAft>
              <a:buFont typeface="Wingdings" pitchFamily="2" charset="2"/>
              <a:buChar char="ü"/>
            </a:pPr>
            <a:r>
              <a:rPr lang="en-US" sz="2800" b="1" dirty="0">
                <a:solidFill>
                  <a:prstClr val="black"/>
                </a:solidFill>
                <a:latin typeface="Times New Roman" pitchFamily="18" charset="0"/>
                <a:cs typeface="Times New Roman" pitchFamily="18" charset="0"/>
              </a:rPr>
              <a:t> </a:t>
            </a:r>
            <a:r>
              <a:rPr lang="en-US" sz="2800" b="1" dirty="0">
                <a:solidFill>
                  <a:prstClr val="black"/>
                </a:solidFill>
                <a:latin typeface="Arial Narrow" pitchFamily="34" charset="0"/>
                <a:cs typeface="Times New Roman" pitchFamily="18" charset="0"/>
              </a:rPr>
              <a:t>Military and Civilian Community Resources</a:t>
            </a:r>
          </a:p>
          <a:p>
            <a:pPr algn="ctr" fontAlgn="base">
              <a:spcBef>
                <a:spcPct val="0"/>
              </a:spcBef>
              <a:spcAft>
                <a:spcPct val="0"/>
              </a:spcAft>
              <a:buFont typeface="Wingdings" pitchFamily="2" charset="2"/>
              <a:buChar char="ü"/>
            </a:pPr>
            <a:r>
              <a:rPr lang="en-US" sz="2800" b="1" dirty="0">
                <a:solidFill>
                  <a:prstClr val="black"/>
                </a:solidFill>
                <a:latin typeface="Arial Narrow" pitchFamily="34" charset="0"/>
                <a:cs typeface="Times New Roman" pitchFamily="18" charset="0"/>
              </a:rPr>
              <a:t> Referrals: Soldiers, Civilians &amp; Family Members</a:t>
            </a:r>
          </a:p>
          <a:p>
            <a:pPr algn="ctr" fontAlgn="base">
              <a:spcBef>
                <a:spcPct val="0"/>
              </a:spcBef>
              <a:spcAft>
                <a:spcPct val="0"/>
              </a:spcAft>
              <a:buFont typeface="Wingdings" pitchFamily="2" charset="2"/>
              <a:buChar char="ü"/>
            </a:pPr>
            <a:r>
              <a:rPr lang="en-US" sz="2800" b="1" dirty="0">
                <a:solidFill>
                  <a:prstClr val="black"/>
                </a:solidFill>
                <a:latin typeface="Arial Narrow" pitchFamily="34" charset="0"/>
                <a:cs typeface="Times New Roman" pitchFamily="18" charset="0"/>
              </a:rPr>
              <a:t> Welcome Packets</a:t>
            </a:r>
          </a:p>
          <a:p>
            <a:pPr algn="ctr" fontAlgn="base">
              <a:spcBef>
                <a:spcPct val="0"/>
              </a:spcBef>
              <a:spcAft>
                <a:spcPct val="0"/>
              </a:spcAft>
              <a:buFont typeface="Wingdings" pitchFamily="2" charset="2"/>
              <a:buChar char="ü"/>
            </a:pPr>
            <a:r>
              <a:rPr lang="en-US" sz="2800" b="1" dirty="0">
                <a:solidFill>
                  <a:prstClr val="black"/>
                </a:solidFill>
                <a:latin typeface="Arial Narrow" pitchFamily="34" charset="0"/>
                <a:cs typeface="Times New Roman" pitchFamily="18" charset="0"/>
              </a:rPr>
              <a:t> </a:t>
            </a:r>
            <a:r>
              <a:rPr lang="en-US" sz="2800" b="1" dirty="0" smtClean="0">
                <a:solidFill>
                  <a:prstClr val="black"/>
                </a:solidFill>
                <a:latin typeface="Arial Narrow" pitchFamily="34" charset="0"/>
                <a:cs typeface="Times New Roman" pitchFamily="18" charset="0"/>
                <a:hlinkClick r:id="rId5"/>
              </a:rPr>
              <a:t>www.militaryonesource.mil</a:t>
            </a:r>
            <a:endParaRPr lang="en-US" sz="2800" b="1" dirty="0" smtClean="0">
              <a:solidFill>
                <a:prstClr val="black"/>
              </a:solidFill>
              <a:latin typeface="Arial Narrow" pitchFamily="34" charset="0"/>
              <a:cs typeface="Times New Roman" pitchFamily="18" charset="0"/>
            </a:endParaRPr>
          </a:p>
          <a:p>
            <a:pPr algn="ctr" fontAlgn="base">
              <a:spcBef>
                <a:spcPct val="0"/>
              </a:spcBef>
              <a:spcAft>
                <a:spcPct val="0"/>
              </a:spcAft>
              <a:buFont typeface="Wingdings" pitchFamily="2" charset="2"/>
              <a:buChar char="ü"/>
            </a:pPr>
            <a:endParaRPr lang="en-US" sz="2800" b="1" dirty="0">
              <a:solidFill>
                <a:prstClr val="black"/>
              </a:solidFill>
              <a:latin typeface="Arial Narrow" pitchFamily="34" charset="0"/>
              <a:cs typeface="Arial" pitchFamily="34" charset="0"/>
            </a:endParaRPr>
          </a:p>
        </p:txBody>
      </p:sp>
    </p:spTree>
    <p:extLst>
      <p:ext uri="{BB962C8B-B14F-4D97-AF65-F5344CB8AC3E}">
        <p14:creationId xmlns:p14="http://schemas.microsoft.com/office/powerpoint/2010/main" val="12005591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6" presetClass="exit" presetSubtype="0" fill="hold" grpId="1" nodeType="clickEffect">
                                  <p:stCondLst>
                                    <p:cond delay="0"/>
                                  </p:stCondLst>
                                  <p:childTnLst>
                                    <p:animEffect transition="out" filter="wipe(down)">
                                      <p:cBhvr>
                                        <p:cTn id="20" dur="180" accel="50000">
                                          <p:stCondLst>
                                            <p:cond delay="1820"/>
                                          </p:stCondLst>
                                        </p:cTn>
                                        <p:tgtEl>
                                          <p:spTgt spid="16"/>
                                        </p:tgtEl>
                                      </p:cBhvr>
                                    </p:animEffect>
                                    <p:anim calcmode="lin" valueType="num">
                                      <p:cBhvr>
                                        <p:cTn id="21" dur="1822" tmFilter="0,0; 0.14,0.31; 0.43,0.73; 0.71,0.91; 1.0,1.0">
                                          <p:stCondLst>
                                            <p:cond delay="0"/>
                                          </p:stCondLst>
                                        </p:cTn>
                                        <p:tgtEl>
                                          <p:spTgt spid="16"/>
                                        </p:tgtEl>
                                        <p:attrNameLst>
                                          <p:attrName>ppt_x</p:attrName>
                                        </p:attrNameLst>
                                      </p:cBhvr>
                                      <p:tavLst>
                                        <p:tav tm="0">
                                          <p:val>
                                            <p:strVal val="ppt_x"/>
                                          </p:val>
                                        </p:tav>
                                        <p:tav tm="100000">
                                          <p:val>
                                            <p:strVal val="#ppt_x+0.25"/>
                                          </p:val>
                                        </p:tav>
                                      </p:tavLst>
                                    </p:anim>
                                    <p:anim calcmode="lin" valueType="num">
                                      <p:cBhvr>
                                        <p:cTn id="22" dur="178">
                                          <p:stCondLst>
                                            <p:cond delay="1822"/>
                                          </p:stCondLst>
                                        </p:cTn>
                                        <p:tgtEl>
                                          <p:spTgt spid="16"/>
                                        </p:tgtEl>
                                        <p:attrNameLst>
                                          <p:attrName>ppt_x</p:attrName>
                                        </p:attrNameLst>
                                      </p:cBhvr>
                                      <p:tavLst>
                                        <p:tav tm="0">
                                          <p:val>
                                            <p:strVal val="ppt_x"/>
                                          </p:val>
                                        </p:tav>
                                        <p:tav tm="100000">
                                          <p:val>
                                            <p:strVal val="ppt_x"/>
                                          </p:val>
                                        </p:tav>
                                      </p:tavLst>
                                    </p:anim>
                                    <p:anim calcmode="lin" valueType="num">
                                      <p:cBhvr>
                                        <p:cTn id="23" dur="664" tmFilter="0.0,0.0;0.25,0.07;0.50,0.2;0.75,0.467;1.0,1.0">
                                          <p:stCondLst>
                                            <p:cond delay="0"/>
                                          </p:stCondLst>
                                        </p:cTn>
                                        <p:tgtEl>
                                          <p:spTgt spid="1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4" dur="664" tmFilter="0, 0; 0.125,0.2665; 0.25,0.4; 0.375,0.465; 0.5,0.5;  0.625,0.535; 0.75,0.6; 0.875,0.7335; 1,1">
                                          <p:stCondLst>
                                            <p:cond delay="664"/>
                                          </p:stCondLst>
                                        </p:cTn>
                                        <p:tgtEl>
                                          <p:spTgt spid="1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 dur="332" tmFilter="0, 0; 0.125,0.2665; 0.25,0.4; 0.375,0.465; 0.5,0.5;  0.625,0.535; 0.75,0.6; 0.875,0.7335; 1,1">
                                          <p:stCondLst>
                                            <p:cond delay="1324"/>
                                          </p:stCondLst>
                                        </p:cTn>
                                        <p:tgtEl>
                                          <p:spTgt spid="1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6" dur="164" tmFilter="0, 0; 0.125,0.2665; 0.25,0.4; 0.375,0.465; 0.5,0.5;  0.625,0.535; 0.75,0.6; 0.875,0.7335; 1,1">
                                          <p:stCondLst>
                                            <p:cond delay="1656"/>
                                          </p:stCondLst>
                                        </p:cTn>
                                        <p:tgtEl>
                                          <p:spTgt spid="1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7" dur="180" accel="50000">
                                          <p:stCondLst>
                                            <p:cond delay="1820"/>
                                          </p:stCondLst>
                                        </p:cTn>
                                        <p:tgtEl>
                                          <p:spTgt spid="16"/>
                                        </p:tgtEl>
                                        <p:attrNameLst>
                                          <p:attrName>ppt_y</p:attrName>
                                        </p:attrNameLst>
                                      </p:cBhvr>
                                      <p:tavLst>
                                        <p:tav tm="0">
                                          <p:val>
                                            <p:strVal val="ppt_y"/>
                                          </p:val>
                                        </p:tav>
                                        <p:tav tm="100000">
                                          <p:val>
                                            <p:strVal val="ppt_y+ppt_h"/>
                                          </p:val>
                                        </p:tav>
                                      </p:tavLst>
                                    </p:anim>
                                    <p:animScale>
                                      <p:cBhvr>
                                        <p:cTn id="28" dur="26">
                                          <p:stCondLst>
                                            <p:cond delay="620"/>
                                          </p:stCondLst>
                                        </p:cTn>
                                        <p:tgtEl>
                                          <p:spTgt spid="16"/>
                                        </p:tgtEl>
                                      </p:cBhvr>
                                      <p:to x="100000" y="60000"/>
                                    </p:animScale>
                                    <p:animScale>
                                      <p:cBhvr>
                                        <p:cTn id="29" dur="166" decel="50000">
                                          <p:stCondLst>
                                            <p:cond delay="646"/>
                                          </p:stCondLst>
                                        </p:cTn>
                                        <p:tgtEl>
                                          <p:spTgt spid="16"/>
                                        </p:tgtEl>
                                      </p:cBhvr>
                                      <p:to x="100000" y="100000"/>
                                    </p:animScale>
                                    <p:animScale>
                                      <p:cBhvr>
                                        <p:cTn id="30" dur="26">
                                          <p:stCondLst>
                                            <p:cond delay="1312"/>
                                          </p:stCondLst>
                                        </p:cTn>
                                        <p:tgtEl>
                                          <p:spTgt spid="16"/>
                                        </p:tgtEl>
                                      </p:cBhvr>
                                      <p:to x="100000" y="80000"/>
                                    </p:animScale>
                                    <p:animScale>
                                      <p:cBhvr>
                                        <p:cTn id="31" dur="166" decel="50000">
                                          <p:stCondLst>
                                            <p:cond delay="1338"/>
                                          </p:stCondLst>
                                        </p:cTn>
                                        <p:tgtEl>
                                          <p:spTgt spid="16"/>
                                        </p:tgtEl>
                                      </p:cBhvr>
                                      <p:to x="100000" y="100000"/>
                                    </p:animScale>
                                    <p:animScale>
                                      <p:cBhvr>
                                        <p:cTn id="32" dur="26">
                                          <p:stCondLst>
                                            <p:cond delay="1642"/>
                                          </p:stCondLst>
                                        </p:cTn>
                                        <p:tgtEl>
                                          <p:spTgt spid="16"/>
                                        </p:tgtEl>
                                      </p:cBhvr>
                                      <p:to x="100000" y="90000"/>
                                    </p:animScale>
                                    <p:animScale>
                                      <p:cBhvr>
                                        <p:cTn id="33" dur="166" decel="50000">
                                          <p:stCondLst>
                                            <p:cond delay="1668"/>
                                          </p:stCondLst>
                                        </p:cTn>
                                        <p:tgtEl>
                                          <p:spTgt spid="16"/>
                                        </p:tgtEl>
                                      </p:cBhvr>
                                      <p:to x="100000" y="100000"/>
                                    </p:animScale>
                                    <p:animScale>
                                      <p:cBhvr>
                                        <p:cTn id="34" dur="26">
                                          <p:stCondLst>
                                            <p:cond delay="1808"/>
                                          </p:stCondLst>
                                        </p:cTn>
                                        <p:tgtEl>
                                          <p:spTgt spid="16"/>
                                        </p:tgtEl>
                                      </p:cBhvr>
                                      <p:to x="100000" y="95000"/>
                                    </p:animScale>
                                    <p:animScale>
                                      <p:cBhvr>
                                        <p:cTn id="35" dur="166" decel="50000">
                                          <p:stCondLst>
                                            <p:cond delay="1834"/>
                                          </p:stCondLst>
                                        </p:cTn>
                                        <p:tgtEl>
                                          <p:spTgt spid="16"/>
                                        </p:tgtEl>
                                      </p:cBhvr>
                                      <p:to x="100000" y="100000"/>
                                    </p:animScale>
                                    <p:set>
                                      <p:cBhvr>
                                        <p:cTn id="36" dur="1" fill="hold">
                                          <p:stCondLst>
                                            <p:cond delay="19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heel(1)">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xit" presetSubtype="10" fill="hold" grpId="1" nodeType="clickEffect">
                                  <p:stCondLst>
                                    <p:cond delay="0"/>
                                  </p:stCondLst>
                                  <p:childTnLst>
                                    <p:animEffect transition="out" filter="randombar(horizontal)">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grpId="1" nodeType="clickEffect">
                                  <p:stCondLst>
                                    <p:cond delay="0"/>
                                  </p:stCondLst>
                                  <p:childTnLst>
                                    <p:animEffect transition="out" filter="fade">
                                      <p:cBhvr>
                                        <p:cTn id="55" dur="1000"/>
                                        <p:tgtEl>
                                          <p:spTgt spid="8"/>
                                        </p:tgtEl>
                                      </p:cBhvr>
                                    </p:animEffect>
                                    <p:anim calcmode="lin" valueType="num">
                                      <p:cBhvr>
                                        <p:cTn id="56" dur="1000"/>
                                        <p:tgtEl>
                                          <p:spTgt spid="8"/>
                                        </p:tgtEl>
                                        <p:attrNameLst>
                                          <p:attrName>ppt_x</p:attrName>
                                        </p:attrNameLst>
                                      </p:cBhvr>
                                      <p:tavLst>
                                        <p:tav tm="0">
                                          <p:val>
                                            <p:strVal val="ppt_x"/>
                                          </p:val>
                                        </p:tav>
                                        <p:tav tm="100000">
                                          <p:val>
                                            <p:strVal val="ppt_x"/>
                                          </p:val>
                                        </p:tav>
                                      </p:tavLst>
                                    </p:anim>
                                    <p:anim calcmode="lin" valueType="num">
                                      <p:cBhvr>
                                        <p:cTn id="57" dur="1000"/>
                                        <p:tgtEl>
                                          <p:spTgt spid="8"/>
                                        </p:tgtEl>
                                        <p:attrNameLst>
                                          <p:attrName>ppt_y</p:attrName>
                                        </p:attrNameLst>
                                      </p:cBhvr>
                                      <p:tavLst>
                                        <p:tav tm="0">
                                          <p:val>
                                            <p:strVal val="ppt_y"/>
                                          </p:val>
                                        </p:tav>
                                        <p:tav tm="100000">
                                          <p:val>
                                            <p:strVal val="ppt_y+.1"/>
                                          </p:val>
                                        </p:tav>
                                      </p:tavLst>
                                    </p:anim>
                                    <p:set>
                                      <p:cBhvr>
                                        <p:cTn id="58" dur="1" fill="hold">
                                          <p:stCondLst>
                                            <p:cond delay="999"/>
                                          </p:stCondLst>
                                        </p:cTn>
                                        <p:tgtEl>
                                          <p:spTgt spid="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anim calcmode="lin" valueType="num">
                                      <p:cBhvr>
                                        <p:cTn id="64" dur="1000" fill="hold"/>
                                        <p:tgtEl>
                                          <p:spTgt spid="6"/>
                                        </p:tgtEl>
                                        <p:attrNameLst>
                                          <p:attrName>ppt_x</p:attrName>
                                        </p:attrNameLst>
                                      </p:cBhvr>
                                      <p:tavLst>
                                        <p:tav tm="0">
                                          <p:val>
                                            <p:strVal val="#ppt_x"/>
                                          </p:val>
                                        </p:tav>
                                        <p:tav tm="100000">
                                          <p:val>
                                            <p:strVal val="#ppt_x"/>
                                          </p:val>
                                        </p:tav>
                                      </p:tavLst>
                                    </p:anim>
                                    <p:anim calcmode="lin" valueType="num">
                                      <p:cBhvr>
                                        <p:cTn id="6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1" presetClass="exit" presetSubtype="0" fill="hold" grpId="1" nodeType="clickEffect">
                                  <p:stCondLst>
                                    <p:cond delay="0"/>
                                  </p:stCondLst>
                                  <p:childTnLst>
                                    <p:anim calcmode="lin" valueType="num">
                                      <p:cBhvr>
                                        <p:cTn id="69" dur="1000"/>
                                        <p:tgtEl>
                                          <p:spTgt spid="6"/>
                                        </p:tgtEl>
                                        <p:attrNameLst>
                                          <p:attrName>ppt_w</p:attrName>
                                        </p:attrNameLst>
                                      </p:cBhvr>
                                      <p:tavLst>
                                        <p:tav tm="0">
                                          <p:val>
                                            <p:strVal val="ppt_w"/>
                                          </p:val>
                                        </p:tav>
                                        <p:tav tm="100000">
                                          <p:val>
                                            <p:fltVal val="0"/>
                                          </p:val>
                                        </p:tav>
                                      </p:tavLst>
                                    </p:anim>
                                    <p:anim calcmode="lin" valueType="num">
                                      <p:cBhvr>
                                        <p:cTn id="70" dur="1000"/>
                                        <p:tgtEl>
                                          <p:spTgt spid="6"/>
                                        </p:tgtEl>
                                        <p:attrNameLst>
                                          <p:attrName>ppt_h</p:attrName>
                                        </p:attrNameLst>
                                      </p:cBhvr>
                                      <p:tavLst>
                                        <p:tav tm="0">
                                          <p:val>
                                            <p:strVal val="ppt_h"/>
                                          </p:val>
                                        </p:tav>
                                        <p:tav tm="100000">
                                          <p:val>
                                            <p:fltVal val="0"/>
                                          </p:val>
                                        </p:tav>
                                      </p:tavLst>
                                    </p:anim>
                                    <p:anim calcmode="lin" valueType="num">
                                      <p:cBhvr>
                                        <p:cTn id="71" dur="1000"/>
                                        <p:tgtEl>
                                          <p:spTgt spid="6"/>
                                        </p:tgtEl>
                                        <p:attrNameLst>
                                          <p:attrName>style.rotation</p:attrName>
                                        </p:attrNameLst>
                                      </p:cBhvr>
                                      <p:tavLst>
                                        <p:tav tm="0">
                                          <p:val>
                                            <p:fltVal val="0"/>
                                          </p:val>
                                        </p:tav>
                                        <p:tav tm="100000">
                                          <p:val>
                                            <p:fltVal val="90"/>
                                          </p:val>
                                        </p:tav>
                                      </p:tavLst>
                                    </p:anim>
                                    <p:animEffect transition="out" filter="fade">
                                      <p:cBhvr>
                                        <p:cTn id="72" dur="1000"/>
                                        <p:tgtEl>
                                          <p:spTgt spid="6"/>
                                        </p:tgtEl>
                                      </p:cBhvr>
                                    </p:animEffect>
                                    <p:set>
                                      <p:cBhvr>
                                        <p:cTn id="73" dur="1" fill="hold">
                                          <p:stCondLst>
                                            <p:cond delay="999"/>
                                          </p:stCondLst>
                                        </p:cTn>
                                        <p:tgtEl>
                                          <p:spTgt spid="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6" presetClass="entr" presetSubtype="0" fill="hold" grpId="0"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wipe(down)">
                                      <p:cBhvr>
                                        <p:cTn id="78" dur="580">
                                          <p:stCondLst>
                                            <p:cond delay="0"/>
                                          </p:stCondLst>
                                        </p:cTn>
                                        <p:tgtEl>
                                          <p:spTgt spid="9"/>
                                        </p:tgtEl>
                                      </p:cBhvr>
                                    </p:animEffect>
                                    <p:anim calcmode="lin" valueType="num">
                                      <p:cBhvr>
                                        <p:cTn id="7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4" dur="26">
                                          <p:stCondLst>
                                            <p:cond delay="650"/>
                                          </p:stCondLst>
                                        </p:cTn>
                                        <p:tgtEl>
                                          <p:spTgt spid="9"/>
                                        </p:tgtEl>
                                      </p:cBhvr>
                                      <p:to x="100000" y="60000"/>
                                    </p:animScale>
                                    <p:animScale>
                                      <p:cBhvr>
                                        <p:cTn id="85" dur="166" decel="50000">
                                          <p:stCondLst>
                                            <p:cond delay="676"/>
                                          </p:stCondLst>
                                        </p:cTn>
                                        <p:tgtEl>
                                          <p:spTgt spid="9"/>
                                        </p:tgtEl>
                                      </p:cBhvr>
                                      <p:to x="100000" y="100000"/>
                                    </p:animScale>
                                    <p:animScale>
                                      <p:cBhvr>
                                        <p:cTn id="86" dur="26">
                                          <p:stCondLst>
                                            <p:cond delay="1312"/>
                                          </p:stCondLst>
                                        </p:cTn>
                                        <p:tgtEl>
                                          <p:spTgt spid="9"/>
                                        </p:tgtEl>
                                      </p:cBhvr>
                                      <p:to x="100000" y="80000"/>
                                    </p:animScale>
                                    <p:animScale>
                                      <p:cBhvr>
                                        <p:cTn id="87" dur="166" decel="50000">
                                          <p:stCondLst>
                                            <p:cond delay="1338"/>
                                          </p:stCondLst>
                                        </p:cTn>
                                        <p:tgtEl>
                                          <p:spTgt spid="9"/>
                                        </p:tgtEl>
                                      </p:cBhvr>
                                      <p:to x="100000" y="100000"/>
                                    </p:animScale>
                                    <p:animScale>
                                      <p:cBhvr>
                                        <p:cTn id="88" dur="26">
                                          <p:stCondLst>
                                            <p:cond delay="1642"/>
                                          </p:stCondLst>
                                        </p:cTn>
                                        <p:tgtEl>
                                          <p:spTgt spid="9"/>
                                        </p:tgtEl>
                                      </p:cBhvr>
                                      <p:to x="100000" y="90000"/>
                                    </p:animScale>
                                    <p:animScale>
                                      <p:cBhvr>
                                        <p:cTn id="89" dur="166" decel="50000">
                                          <p:stCondLst>
                                            <p:cond delay="1668"/>
                                          </p:stCondLst>
                                        </p:cTn>
                                        <p:tgtEl>
                                          <p:spTgt spid="9"/>
                                        </p:tgtEl>
                                      </p:cBhvr>
                                      <p:to x="100000" y="100000"/>
                                    </p:animScale>
                                    <p:animScale>
                                      <p:cBhvr>
                                        <p:cTn id="90" dur="26">
                                          <p:stCondLst>
                                            <p:cond delay="1808"/>
                                          </p:stCondLst>
                                        </p:cTn>
                                        <p:tgtEl>
                                          <p:spTgt spid="9"/>
                                        </p:tgtEl>
                                      </p:cBhvr>
                                      <p:to x="100000" y="95000"/>
                                    </p:animScale>
                                    <p:animScale>
                                      <p:cBhvr>
                                        <p:cTn id="91" dur="166" decel="50000">
                                          <p:stCondLst>
                                            <p:cond delay="1834"/>
                                          </p:stCondLst>
                                        </p:cTn>
                                        <p:tgtEl>
                                          <p:spTgt spid="9"/>
                                        </p:tgtEl>
                                      </p:cBhvr>
                                      <p:to x="100000" y="100000"/>
                                    </p:animScale>
                                  </p:childTnLst>
                                </p:cTn>
                              </p:par>
                            </p:childTnLst>
                          </p:cTn>
                        </p:par>
                      </p:childTnLst>
                    </p:cTn>
                  </p:par>
                  <p:par>
                    <p:cTn id="92" fill="hold">
                      <p:stCondLst>
                        <p:cond delay="indefinite"/>
                      </p:stCondLst>
                      <p:childTnLst>
                        <p:par>
                          <p:cTn id="93" fill="hold">
                            <p:stCondLst>
                              <p:cond delay="0"/>
                            </p:stCondLst>
                            <p:childTnLst>
                              <p:par>
                                <p:cTn id="94" presetID="45" presetClass="exit" presetSubtype="0" fill="hold" grpId="1" nodeType="clickEffect">
                                  <p:stCondLst>
                                    <p:cond delay="0"/>
                                  </p:stCondLst>
                                  <p:childTnLst>
                                    <p:animEffect transition="out" filter="fade">
                                      <p:cBhvr>
                                        <p:cTn id="95" dur="2000"/>
                                        <p:tgtEl>
                                          <p:spTgt spid="9"/>
                                        </p:tgtEl>
                                      </p:cBhvr>
                                    </p:animEffect>
                                    <p:anim calcmode="lin" valueType="num">
                                      <p:cBhvr>
                                        <p:cTn id="96" dur="2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7" dur="2000"/>
                                        <p:tgtEl>
                                          <p:spTgt spid="9"/>
                                        </p:tgtEl>
                                        <p:attrNameLst>
                                          <p:attrName>ppt_h</p:attrName>
                                        </p:attrNameLst>
                                      </p:cBhvr>
                                      <p:tavLst>
                                        <p:tav tm="0">
                                          <p:val>
                                            <p:strVal val="ppt_h"/>
                                          </p:val>
                                        </p:tav>
                                        <p:tav tm="100000">
                                          <p:val>
                                            <p:strVal val="ppt_h"/>
                                          </p:val>
                                        </p:tav>
                                      </p:tavLst>
                                    </p:anim>
                                    <p:set>
                                      <p:cBhvr>
                                        <p:cTn id="98" dur="1" fill="hold">
                                          <p:stCondLst>
                                            <p:cond delay="1999"/>
                                          </p:stCondLst>
                                        </p:cTn>
                                        <p:tgtEl>
                                          <p:spTgt spid="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wipe(down)">
                                      <p:cBhvr>
                                        <p:cTn id="103" dur="500"/>
                                        <p:tgtEl>
                                          <p:spTgt spid="5"/>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xit" presetSubtype="4" fill="hold" grpId="1" nodeType="clickEffect">
                                  <p:stCondLst>
                                    <p:cond delay="0"/>
                                  </p:stCondLst>
                                  <p:childTnLst>
                                    <p:anim calcmode="lin" valueType="num">
                                      <p:cBhvr additive="base">
                                        <p:cTn id="107" dur="500"/>
                                        <p:tgtEl>
                                          <p:spTgt spid="5"/>
                                        </p:tgtEl>
                                        <p:attrNameLst>
                                          <p:attrName>ppt_x</p:attrName>
                                        </p:attrNameLst>
                                      </p:cBhvr>
                                      <p:tavLst>
                                        <p:tav tm="0">
                                          <p:val>
                                            <p:strVal val="ppt_x"/>
                                          </p:val>
                                        </p:tav>
                                        <p:tav tm="100000">
                                          <p:val>
                                            <p:strVal val="ppt_x"/>
                                          </p:val>
                                        </p:tav>
                                      </p:tavLst>
                                    </p:anim>
                                    <p:anim calcmode="lin" valueType="num">
                                      <p:cBhvr additive="base">
                                        <p:cTn id="108" dur="500"/>
                                        <p:tgtEl>
                                          <p:spTgt spid="5"/>
                                        </p:tgtEl>
                                        <p:attrNameLst>
                                          <p:attrName>ppt_y</p:attrName>
                                        </p:attrNameLst>
                                      </p:cBhvr>
                                      <p:tavLst>
                                        <p:tav tm="0">
                                          <p:val>
                                            <p:strVal val="ppt_y"/>
                                          </p:val>
                                        </p:tav>
                                        <p:tav tm="100000">
                                          <p:val>
                                            <p:strVal val="1+ppt_h/2"/>
                                          </p:val>
                                        </p:tav>
                                      </p:tavLst>
                                    </p:anim>
                                    <p:set>
                                      <p:cBhvr>
                                        <p:cTn id="109" dur="1" fill="hold">
                                          <p:stCondLst>
                                            <p:cond delay="499"/>
                                          </p:stCondLst>
                                        </p:cTn>
                                        <p:tgtEl>
                                          <p:spTgt spid="5"/>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45" presetClass="entr" presetSubtype="0" fill="hold" grpId="0" nodeType="click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fade">
                                      <p:cBhvr>
                                        <p:cTn id="114" dur="2000"/>
                                        <p:tgtEl>
                                          <p:spTgt spid="20"/>
                                        </p:tgtEl>
                                      </p:cBhvr>
                                    </p:animEffect>
                                    <p:anim calcmode="lin" valueType="num">
                                      <p:cBhvr>
                                        <p:cTn id="115" dur="2000" fill="hold"/>
                                        <p:tgtEl>
                                          <p:spTgt spid="20"/>
                                        </p:tgtEl>
                                        <p:attrNameLst>
                                          <p:attrName>ppt_w</p:attrName>
                                        </p:attrNameLst>
                                      </p:cBhvr>
                                      <p:tavLst>
                                        <p:tav tm="0" fmla="#ppt_w*sin(2.5*pi*$)">
                                          <p:val>
                                            <p:fltVal val="0"/>
                                          </p:val>
                                        </p:tav>
                                        <p:tav tm="100000">
                                          <p:val>
                                            <p:fltVal val="1"/>
                                          </p:val>
                                        </p:tav>
                                      </p:tavLst>
                                    </p:anim>
                                    <p:anim calcmode="lin" valueType="num">
                                      <p:cBhvr>
                                        <p:cTn id="116"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xit" presetSubtype="0" fill="hold" grpId="1" nodeType="clickEffect">
                                  <p:stCondLst>
                                    <p:cond delay="0"/>
                                  </p:stCondLst>
                                  <p:childTnLst>
                                    <p:animEffect transition="out" filter="fade">
                                      <p:cBhvr>
                                        <p:cTn id="120" dur="1000"/>
                                        <p:tgtEl>
                                          <p:spTgt spid="20"/>
                                        </p:tgtEl>
                                      </p:cBhvr>
                                    </p:animEffect>
                                    <p:anim calcmode="lin" valueType="num">
                                      <p:cBhvr>
                                        <p:cTn id="121" dur="1000"/>
                                        <p:tgtEl>
                                          <p:spTgt spid="20"/>
                                        </p:tgtEl>
                                        <p:attrNameLst>
                                          <p:attrName>ppt_x</p:attrName>
                                        </p:attrNameLst>
                                      </p:cBhvr>
                                      <p:tavLst>
                                        <p:tav tm="0">
                                          <p:val>
                                            <p:strVal val="ppt_x"/>
                                          </p:val>
                                        </p:tav>
                                        <p:tav tm="100000">
                                          <p:val>
                                            <p:strVal val="ppt_x"/>
                                          </p:val>
                                        </p:tav>
                                      </p:tavLst>
                                    </p:anim>
                                    <p:anim calcmode="lin" valueType="num">
                                      <p:cBhvr>
                                        <p:cTn id="122" dur="1000"/>
                                        <p:tgtEl>
                                          <p:spTgt spid="20"/>
                                        </p:tgtEl>
                                        <p:attrNameLst>
                                          <p:attrName>ppt_y</p:attrName>
                                        </p:attrNameLst>
                                      </p:cBhvr>
                                      <p:tavLst>
                                        <p:tav tm="0">
                                          <p:val>
                                            <p:strVal val="ppt_y"/>
                                          </p:val>
                                        </p:tav>
                                        <p:tav tm="100000">
                                          <p:val>
                                            <p:strVal val="ppt_y+.1"/>
                                          </p:val>
                                        </p:tav>
                                      </p:tavLst>
                                    </p:anim>
                                    <p:set>
                                      <p:cBhvr>
                                        <p:cTn id="123" dur="1" fill="hold">
                                          <p:stCondLst>
                                            <p:cond delay="999"/>
                                          </p:stCondLst>
                                        </p:cTn>
                                        <p:tgtEl>
                                          <p:spTgt spid="20"/>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6" presetClass="entr" presetSubtype="0" fill="hold" grpId="0" nodeType="clickEffect">
                                  <p:stCondLst>
                                    <p:cond delay="0"/>
                                  </p:stCondLst>
                                  <p:childTnLst>
                                    <p:set>
                                      <p:cBhvr>
                                        <p:cTn id="127" dur="1" fill="hold">
                                          <p:stCondLst>
                                            <p:cond delay="0"/>
                                          </p:stCondLst>
                                        </p:cTn>
                                        <p:tgtEl>
                                          <p:spTgt spid="10"/>
                                        </p:tgtEl>
                                        <p:attrNameLst>
                                          <p:attrName>style.visibility</p:attrName>
                                        </p:attrNameLst>
                                      </p:cBhvr>
                                      <p:to>
                                        <p:strVal val="visible"/>
                                      </p:to>
                                    </p:set>
                                    <p:animEffect transition="in" filter="wipe(down)">
                                      <p:cBhvr>
                                        <p:cTn id="128" dur="580">
                                          <p:stCondLst>
                                            <p:cond delay="0"/>
                                          </p:stCondLst>
                                        </p:cTn>
                                        <p:tgtEl>
                                          <p:spTgt spid="10"/>
                                        </p:tgtEl>
                                      </p:cBhvr>
                                    </p:animEffect>
                                    <p:anim calcmode="lin" valueType="num">
                                      <p:cBhvr>
                                        <p:cTn id="12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4" dur="26">
                                          <p:stCondLst>
                                            <p:cond delay="650"/>
                                          </p:stCondLst>
                                        </p:cTn>
                                        <p:tgtEl>
                                          <p:spTgt spid="10"/>
                                        </p:tgtEl>
                                      </p:cBhvr>
                                      <p:to x="100000" y="60000"/>
                                    </p:animScale>
                                    <p:animScale>
                                      <p:cBhvr>
                                        <p:cTn id="135" dur="166" decel="50000">
                                          <p:stCondLst>
                                            <p:cond delay="676"/>
                                          </p:stCondLst>
                                        </p:cTn>
                                        <p:tgtEl>
                                          <p:spTgt spid="10"/>
                                        </p:tgtEl>
                                      </p:cBhvr>
                                      <p:to x="100000" y="100000"/>
                                    </p:animScale>
                                    <p:animScale>
                                      <p:cBhvr>
                                        <p:cTn id="136" dur="26">
                                          <p:stCondLst>
                                            <p:cond delay="1312"/>
                                          </p:stCondLst>
                                        </p:cTn>
                                        <p:tgtEl>
                                          <p:spTgt spid="10"/>
                                        </p:tgtEl>
                                      </p:cBhvr>
                                      <p:to x="100000" y="80000"/>
                                    </p:animScale>
                                    <p:animScale>
                                      <p:cBhvr>
                                        <p:cTn id="137" dur="166" decel="50000">
                                          <p:stCondLst>
                                            <p:cond delay="1338"/>
                                          </p:stCondLst>
                                        </p:cTn>
                                        <p:tgtEl>
                                          <p:spTgt spid="10"/>
                                        </p:tgtEl>
                                      </p:cBhvr>
                                      <p:to x="100000" y="100000"/>
                                    </p:animScale>
                                    <p:animScale>
                                      <p:cBhvr>
                                        <p:cTn id="138" dur="26">
                                          <p:stCondLst>
                                            <p:cond delay="1642"/>
                                          </p:stCondLst>
                                        </p:cTn>
                                        <p:tgtEl>
                                          <p:spTgt spid="10"/>
                                        </p:tgtEl>
                                      </p:cBhvr>
                                      <p:to x="100000" y="90000"/>
                                    </p:animScale>
                                    <p:animScale>
                                      <p:cBhvr>
                                        <p:cTn id="139" dur="166" decel="50000">
                                          <p:stCondLst>
                                            <p:cond delay="1668"/>
                                          </p:stCondLst>
                                        </p:cTn>
                                        <p:tgtEl>
                                          <p:spTgt spid="10"/>
                                        </p:tgtEl>
                                      </p:cBhvr>
                                      <p:to x="100000" y="100000"/>
                                    </p:animScale>
                                    <p:animScale>
                                      <p:cBhvr>
                                        <p:cTn id="140" dur="26">
                                          <p:stCondLst>
                                            <p:cond delay="1808"/>
                                          </p:stCondLst>
                                        </p:cTn>
                                        <p:tgtEl>
                                          <p:spTgt spid="10"/>
                                        </p:tgtEl>
                                      </p:cBhvr>
                                      <p:to x="100000" y="95000"/>
                                    </p:animScale>
                                    <p:animScale>
                                      <p:cBhvr>
                                        <p:cTn id="141" dur="166" decel="50000">
                                          <p:stCondLst>
                                            <p:cond delay="1834"/>
                                          </p:stCondLst>
                                        </p:cTn>
                                        <p:tgtEl>
                                          <p:spTgt spid="10"/>
                                        </p:tgtEl>
                                      </p:cBhvr>
                                      <p:to x="100000" y="100000"/>
                                    </p:animScale>
                                  </p:childTnLst>
                                </p:cTn>
                              </p:par>
                            </p:childTnLst>
                          </p:cTn>
                        </p:par>
                      </p:childTnLst>
                    </p:cTn>
                  </p:par>
                  <p:par>
                    <p:cTn id="142" fill="hold">
                      <p:stCondLst>
                        <p:cond delay="indefinite"/>
                      </p:stCondLst>
                      <p:childTnLst>
                        <p:par>
                          <p:cTn id="143" fill="hold">
                            <p:stCondLst>
                              <p:cond delay="0"/>
                            </p:stCondLst>
                            <p:childTnLst>
                              <p:par>
                                <p:cTn id="144" presetID="31" presetClass="exit" presetSubtype="0" fill="hold" grpId="1" nodeType="clickEffect">
                                  <p:stCondLst>
                                    <p:cond delay="0"/>
                                  </p:stCondLst>
                                  <p:childTnLst>
                                    <p:anim calcmode="lin" valueType="num">
                                      <p:cBhvr>
                                        <p:cTn id="145" dur="1000"/>
                                        <p:tgtEl>
                                          <p:spTgt spid="10"/>
                                        </p:tgtEl>
                                        <p:attrNameLst>
                                          <p:attrName>ppt_w</p:attrName>
                                        </p:attrNameLst>
                                      </p:cBhvr>
                                      <p:tavLst>
                                        <p:tav tm="0">
                                          <p:val>
                                            <p:strVal val="ppt_w"/>
                                          </p:val>
                                        </p:tav>
                                        <p:tav tm="100000">
                                          <p:val>
                                            <p:fltVal val="0"/>
                                          </p:val>
                                        </p:tav>
                                      </p:tavLst>
                                    </p:anim>
                                    <p:anim calcmode="lin" valueType="num">
                                      <p:cBhvr>
                                        <p:cTn id="146" dur="1000"/>
                                        <p:tgtEl>
                                          <p:spTgt spid="10"/>
                                        </p:tgtEl>
                                        <p:attrNameLst>
                                          <p:attrName>ppt_h</p:attrName>
                                        </p:attrNameLst>
                                      </p:cBhvr>
                                      <p:tavLst>
                                        <p:tav tm="0">
                                          <p:val>
                                            <p:strVal val="ppt_h"/>
                                          </p:val>
                                        </p:tav>
                                        <p:tav tm="100000">
                                          <p:val>
                                            <p:fltVal val="0"/>
                                          </p:val>
                                        </p:tav>
                                      </p:tavLst>
                                    </p:anim>
                                    <p:anim calcmode="lin" valueType="num">
                                      <p:cBhvr>
                                        <p:cTn id="147" dur="1000"/>
                                        <p:tgtEl>
                                          <p:spTgt spid="10"/>
                                        </p:tgtEl>
                                        <p:attrNameLst>
                                          <p:attrName>style.rotation</p:attrName>
                                        </p:attrNameLst>
                                      </p:cBhvr>
                                      <p:tavLst>
                                        <p:tav tm="0">
                                          <p:val>
                                            <p:fltVal val="0"/>
                                          </p:val>
                                        </p:tav>
                                        <p:tav tm="100000">
                                          <p:val>
                                            <p:fltVal val="90"/>
                                          </p:val>
                                        </p:tav>
                                      </p:tavLst>
                                    </p:anim>
                                    <p:animEffect transition="out" filter="fade">
                                      <p:cBhvr>
                                        <p:cTn id="148" dur="1000"/>
                                        <p:tgtEl>
                                          <p:spTgt spid="10"/>
                                        </p:tgtEl>
                                      </p:cBhvr>
                                    </p:animEffect>
                                    <p:set>
                                      <p:cBhvr>
                                        <p:cTn id="149" dur="1" fill="hold">
                                          <p:stCondLst>
                                            <p:cond delay="999"/>
                                          </p:stCondLst>
                                        </p:cTn>
                                        <p:tgtEl>
                                          <p:spTgt spid="10"/>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31" presetClass="entr" presetSubtype="0" fill="hold" nodeType="clickEffect">
                                  <p:stCondLst>
                                    <p:cond delay="0"/>
                                  </p:stCondLst>
                                  <p:childTnLst>
                                    <p:set>
                                      <p:cBhvr>
                                        <p:cTn id="153" dur="1" fill="hold">
                                          <p:stCondLst>
                                            <p:cond delay="0"/>
                                          </p:stCondLst>
                                        </p:cTn>
                                        <p:tgtEl>
                                          <p:spTgt spid="2"/>
                                        </p:tgtEl>
                                        <p:attrNameLst>
                                          <p:attrName>style.visibility</p:attrName>
                                        </p:attrNameLst>
                                      </p:cBhvr>
                                      <p:to>
                                        <p:strVal val="visible"/>
                                      </p:to>
                                    </p:set>
                                    <p:anim calcmode="lin" valueType="num">
                                      <p:cBhvr>
                                        <p:cTn id="154" dur="1000" fill="hold"/>
                                        <p:tgtEl>
                                          <p:spTgt spid="2"/>
                                        </p:tgtEl>
                                        <p:attrNameLst>
                                          <p:attrName>ppt_w</p:attrName>
                                        </p:attrNameLst>
                                      </p:cBhvr>
                                      <p:tavLst>
                                        <p:tav tm="0">
                                          <p:val>
                                            <p:fltVal val="0"/>
                                          </p:val>
                                        </p:tav>
                                        <p:tav tm="100000">
                                          <p:val>
                                            <p:strVal val="#ppt_w"/>
                                          </p:val>
                                        </p:tav>
                                      </p:tavLst>
                                    </p:anim>
                                    <p:anim calcmode="lin" valueType="num">
                                      <p:cBhvr>
                                        <p:cTn id="155" dur="1000" fill="hold"/>
                                        <p:tgtEl>
                                          <p:spTgt spid="2"/>
                                        </p:tgtEl>
                                        <p:attrNameLst>
                                          <p:attrName>ppt_h</p:attrName>
                                        </p:attrNameLst>
                                      </p:cBhvr>
                                      <p:tavLst>
                                        <p:tav tm="0">
                                          <p:val>
                                            <p:fltVal val="0"/>
                                          </p:val>
                                        </p:tav>
                                        <p:tav tm="100000">
                                          <p:val>
                                            <p:strVal val="#ppt_h"/>
                                          </p:val>
                                        </p:tav>
                                      </p:tavLst>
                                    </p:anim>
                                    <p:anim calcmode="lin" valueType="num">
                                      <p:cBhvr>
                                        <p:cTn id="156" dur="1000" fill="hold"/>
                                        <p:tgtEl>
                                          <p:spTgt spid="2"/>
                                        </p:tgtEl>
                                        <p:attrNameLst>
                                          <p:attrName>style.rotation</p:attrName>
                                        </p:attrNameLst>
                                      </p:cBhvr>
                                      <p:tavLst>
                                        <p:tav tm="0">
                                          <p:val>
                                            <p:fltVal val="90"/>
                                          </p:val>
                                        </p:tav>
                                        <p:tav tm="100000">
                                          <p:val>
                                            <p:fltVal val="0"/>
                                          </p:val>
                                        </p:tav>
                                      </p:tavLst>
                                    </p:anim>
                                    <p:animEffect transition="in" filter="fade">
                                      <p:cBhvr>
                                        <p:cTn id="15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0" grpId="0" animBg="1"/>
      <p:bldP spid="20" grpId="1" animBg="1"/>
      <p:bldP spid="6" grpId="0" animBg="1"/>
      <p:bldP spid="6" grpId="1" animBg="1"/>
      <p:bldP spid="10" grpId="0" animBg="1"/>
      <p:bldP spid="10" grpId="1" animBg="1"/>
      <p:bldP spid="9" grpId="0" animBg="1"/>
      <p:bldP spid="9" grpId="1" animBg="1"/>
      <p:bldP spid="8" grpId="0" animBg="1"/>
      <p:bldP spid="8" grpId="1" animBg="1"/>
      <p:bldP spid="7" grpId="0" animBg="1"/>
      <p:bldP spid="7" grpId="1" animBg="1"/>
      <p:bldP spid="16" grpId="0" animBg="1"/>
      <p:bldP spid="16" grpId="1"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959829" y="97654"/>
            <a:ext cx="7037798" cy="553955"/>
          </a:xfrm>
        </p:spPr>
        <p:txBody>
          <a:bodyPr>
            <a:noAutofit/>
          </a:bodyPr>
          <a:lstStyle/>
          <a:p>
            <a:pPr fontAlgn="auto">
              <a:spcBef>
                <a:spcPts val="0"/>
              </a:spcBef>
              <a:spcAft>
                <a:spcPts val="0"/>
              </a:spcAft>
              <a:defRPr/>
            </a:pPr>
            <a:r>
              <a:rPr lang="en-US" b="1" dirty="0">
                <a:solidFill>
                  <a:schemeClr val="bg1"/>
                </a:solidFill>
                <a:latin typeface="Times New Roman" pitchFamily="18" charset="0"/>
                <a:cs typeface="Times New Roman" pitchFamily="18" charset="0"/>
              </a:rPr>
              <a:t>          ARMY COMMUNITY SERVICE</a:t>
            </a:r>
            <a:br>
              <a:rPr lang="en-US" b="1" dirty="0">
                <a:solidFill>
                  <a:schemeClr val="bg1"/>
                </a:solidFill>
                <a:latin typeface="Times New Roman" pitchFamily="18" charset="0"/>
                <a:cs typeface="Times New Roman" pitchFamily="18" charset="0"/>
              </a:rPr>
            </a:br>
            <a:r>
              <a:rPr lang="en-US" b="1" dirty="0">
                <a:solidFill>
                  <a:schemeClr val="bg1"/>
                </a:solidFill>
                <a:latin typeface="Times New Roman" pitchFamily="18" charset="0"/>
                <a:cs typeface="Times New Roman" pitchFamily="18" charset="0"/>
              </a:rPr>
              <a:t> </a:t>
            </a:r>
            <a:endParaRPr lang="en-US" b="1" i="1" dirty="0">
              <a:solidFill>
                <a:schemeClr val="bg1"/>
              </a:solidFill>
              <a:latin typeface="Times New Roman" pitchFamily="18" charset="0"/>
              <a:cs typeface="Times New Roman" pitchFamily="18" charset="0"/>
            </a:endParaRPr>
          </a:p>
        </p:txBody>
      </p:sp>
      <p:pic>
        <p:nvPicPr>
          <p:cNvPr id="15" name="Picture 14"/>
          <p:cNvPicPr/>
          <p:nvPr/>
        </p:nvPicPr>
        <p:blipFill>
          <a:blip r:embed="rId2" cstate="print"/>
          <a:srcRect l="2708" t="7491" r="3629" b="12271"/>
          <a:stretch>
            <a:fillRect/>
          </a:stretch>
        </p:blipFill>
        <p:spPr bwMode="auto">
          <a:xfrm>
            <a:off x="1581264" y="747760"/>
            <a:ext cx="6244826" cy="1676399"/>
          </a:xfrm>
          <a:prstGeom prst="rect">
            <a:avLst/>
          </a:prstGeom>
          <a:noFill/>
          <a:ln w="9525">
            <a:noFill/>
            <a:miter lim="800000"/>
            <a:headEnd/>
            <a:tailEnd/>
          </a:ln>
        </p:spPr>
      </p:pic>
      <p:sp>
        <p:nvSpPr>
          <p:cNvPr id="2" name="TextBox 1">
            <a:extLst>
              <a:ext uri="{FF2B5EF4-FFF2-40B4-BE49-F238E27FC236}">
                <a16:creationId xmlns:a16="http://schemas.microsoft.com/office/drawing/2014/main" id="{7D4E729B-FB3E-4761-9B8C-DF2D42AE28E8}"/>
              </a:ext>
            </a:extLst>
          </p:cNvPr>
          <p:cNvSpPr txBox="1"/>
          <p:nvPr/>
        </p:nvSpPr>
        <p:spPr>
          <a:xfrm>
            <a:off x="723624" y="2504668"/>
            <a:ext cx="7906842" cy="1569660"/>
          </a:xfrm>
          <a:prstGeom prst="rect">
            <a:avLst/>
          </a:prstGeom>
          <a:noFill/>
        </p:spPr>
        <p:txBody>
          <a:bodyPr wrap="square" rtlCol="0">
            <a:spAutoFit/>
          </a:bodyPr>
          <a:lstStyle/>
          <a:p>
            <a:pPr algn="ctr"/>
            <a:r>
              <a:rPr lang="en-US" sz="2400" b="1" dirty="0"/>
              <a:t>FRONT DESK / INFORMATION AND REFERRAL</a:t>
            </a:r>
            <a:br>
              <a:rPr lang="en-US" sz="2400" b="1" dirty="0"/>
            </a:br>
            <a:r>
              <a:rPr lang="en-US" sz="2400" b="1" dirty="0"/>
              <a:t>831 - 242 - 7660</a:t>
            </a:r>
          </a:p>
          <a:p>
            <a:pPr algn="ctr"/>
            <a:r>
              <a:rPr lang="en-US" sz="2400" b="1" dirty="0"/>
              <a:t>2218 </a:t>
            </a:r>
            <a:r>
              <a:rPr lang="en-US" sz="2400" b="1" dirty="0" err="1"/>
              <a:t>GIGLING</a:t>
            </a:r>
            <a:r>
              <a:rPr lang="en-US" sz="2400" b="1" dirty="0"/>
              <a:t> RD, BLDG 4260</a:t>
            </a:r>
          </a:p>
          <a:p>
            <a:pPr algn="ctr"/>
            <a:r>
              <a:rPr lang="en-US" sz="2400" b="1" dirty="0"/>
              <a:t>SEASIDE CA 93955</a:t>
            </a:r>
          </a:p>
        </p:txBody>
      </p:sp>
      <p:sp>
        <p:nvSpPr>
          <p:cNvPr id="3" name="TextBox 2"/>
          <p:cNvSpPr txBox="1"/>
          <p:nvPr/>
        </p:nvSpPr>
        <p:spPr>
          <a:xfrm>
            <a:off x="1767561" y="4262264"/>
            <a:ext cx="5596466" cy="1323439"/>
          </a:xfrm>
          <a:prstGeom prst="rect">
            <a:avLst/>
          </a:prstGeom>
          <a:noFill/>
        </p:spPr>
        <p:txBody>
          <a:bodyPr wrap="square" rtlCol="0">
            <a:spAutoFit/>
          </a:bodyPr>
          <a:lstStyle/>
          <a:p>
            <a:pPr algn="ctr"/>
            <a:r>
              <a:rPr lang="en-US" sz="2000" b="1" dirty="0" smtClean="0"/>
              <a:t>Military Family Life Counselors (</a:t>
            </a:r>
            <a:r>
              <a:rPr lang="en-US" sz="2000" b="1" dirty="0" err="1" smtClean="0"/>
              <a:t>MFLC</a:t>
            </a:r>
            <a:r>
              <a:rPr lang="en-US" sz="2000" b="1" dirty="0" smtClean="0"/>
              <a:t>): </a:t>
            </a:r>
          </a:p>
          <a:p>
            <a:pPr algn="ctr"/>
            <a:r>
              <a:rPr lang="en-US" sz="2000" b="1" dirty="0" smtClean="0"/>
              <a:t/>
            </a:r>
            <a:br>
              <a:rPr lang="en-US" sz="2000" b="1" dirty="0" smtClean="0"/>
            </a:br>
            <a:r>
              <a:rPr lang="en-US" sz="2000" b="1" dirty="0" smtClean="0"/>
              <a:t>415 - 889 - 0397   or   831 - 236 - 8958</a:t>
            </a:r>
          </a:p>
          <a:p>
            <a:pPr algn="ctr"/>
            <a:endParaRPr lang="en-US" sz="2000" b="1" dirty="0"/>
          </a:p>
        </p:txBody>
      </p:sp>
      <p:sp>
        <p:nvSpPr>
          <p:cNvPr id="4" name="TextBox 3"/>
          <p:cNvSpPr txBox="1"/>
          <p:nvPr/>
        </p:nvSpPr>
        <p:spPr>
          <a:xfrm>
            <a:off x="124448" y="5146052"/>
            <a:ext cx="7890933" cy="1323439"/>
          </a:xfrm>
          <a:prstGeom prst="rect">
            <a:avLst/>
          </a:prstGeom>
          <a:noFill/>
        </p:spPr>
        <p:txBody>
          <a:bodyPr wrap="square" rtlCol="0">
            <a:spAutoFit/>
          </a:bodyPr>
          <a:lstStyle/>
          <a:p>
            <a:pPr algn="ctr"/>
            <a:endParaRPr lang="en-US" sz="2000" b="1" dirty="0" smtClean="0"/>
          </a:p>
          <a:p>
            <a:pPr algn="ctr"/>
            <a:r>
              <a:rPr lang="en-US" sz="2000" b="1" dirty="0" smtClean="0"/>
              <a:t>Personal Financial Counselor: 831 - 887 - 8299</a:t>
            </a:r>
          </a:p>
          <a:p>
            <a:pPr algn="ctr"/>
            <a:endParaRPr lang="en-US" sz="2000" b="1" dirty="0" smtClean="0"/>
          </a:p>
          <a:p>
            <a:pPr algn="ctr"/>
            <a:r>
              <a:rPr lang="en-US" sz="2000" b="1" dirty="0" smtClean="0"/>
              <a:t>Directory Information / Base Operator: 831 - 242 - 5000</a:t>
            </a:r>
          </a:p>
        </p:txBody>
      </p:sp>
    </p:spTree>
    <p:extLst>
      <p:ext uri="{BB962C8B-B14F-4D97-AF65-F5344CB8AC3E}">
        <p14:creationId xmlns:p14="http://schemas.microsoft.com/office/powerpoint/2010/main" val="24171997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6339" y="2273994"/>
            <a:ext cx="8569806" cy="1191956"/>
          </a:xfrm>
        </p:spPr>
        <p:txBody>
          <a:bodyPr/>
          <a:lstStyle/>
          <a:p>
            <a:r>
              <a:rPr lang="en-US" sz="3000" dirty="0"/>
              <a:t>R2 Performance center</a:t>
            </a:r>
            <a:br>
              <a:rPr lang="en-US" sz="3000" dirty="0"/>
            </a:br>
            <a:r>
              <a:rPr lang="en-US" sz="3000" dirty="0"/>
              <a:t>DLIFLC support team</a:t>
            </a:r>
            <a:br>
              <a:rPr lang="en-US" sz="3000" dirty="0"/>
            </a:br>
            <a:r>
              <a:rPr lang="en-US" sz="3000" dirty="0"/>
              <a:t>Monterey, CA</a:t>
            </a:r>
          </a:p>
        </p:txBody>
      </p:sp>
      <p:sp>
        <p:nvSpPr>
          <p:cNvPr id="6" name="Content Placeholder 5"/>
          <p:cNvSpPr>
            <a:spLocks noGrp="1"/>
          </p:cNvSpPr>
          <p:nvPr>
            <p:ph sz="quarter" idx="15"/>
          </p:nvPr>
        </p:nvSpPr>
        <p:spPr>
          <a:xfrm>
            <a:off x="166255" y="3777673"/>
            <a:ext cx="8866909" cy="1302327"/>
          </a:xfrm>
        </p:spPr>
        <p:txBody>
          <a:bodyPr>
            <a:noAutofit/>
          </a:bodyPr>
          <a:lstStyle/>
          <a:p>
            <a:r>
              <a:rPr lang="en-US" altLang="en-US" sz="1800" dirty="0" err="1">
                <a:solidFill>
                  <a:schemeClr val="bg2"/>
                </a:solidFill>
              </a:rPr>
              <a:t>shane</a:t>
            </a:r>
            <a:r>
              <a:rPr lang="en-US" altLang="en-US" sz="1800" dirty="0">
                <a:solidFill>
                  <a:schemeClr val="bg2"/>
                </a:solidFill>
              </a:rPr>
              <a:t> </a:t>
            </a:r>
            <a:r>
              <a:rPr lang="en-US" altLang="en-US" sz="1800" dirty="0" err="1">
                <a:solidFill>
                  <a:schemeClr val="bg2"/>
                </a:solidFill>
              </a:rPr>
              <a:t>phillips</a:t>
            </a:r>
            <a:r>
              <a:rPr lang="en-US" altLang="en-US" sz="1800" dirty="0">
                <a:solidFill>
                  <a:schemeClr val="bg2"/>
                </a:solidFill>
              </a:rPr>
              <a:t> - on-site performance expert – </a:t>
            </a:r>
            <a:r>
              <a:rPr lang="en-US" altLang="en-US" sz="1800" dirty="0" err="1">
                <a:solidFill>
                  <a:schemeClr val="bg2"/>
                </a:solidFill>
              </a:rPr>
              <a:t>Dliflc</a:t>
            </a:r>
            <a:endParaRPr lang="en-US" altLang="en-US" sz="1800" dirty="0">
              <a:solidFill>
                <a:schemeClr val="bg2"/>
              </a:solidFill>
            </a:endParaRPr>
          </a:p>
          <a:p>
            <a:r>
              <a:rPr lang="en-US" altLang="en-US" sz="1800" dirty="0">
                <a:solidFill>
                  <a:schemeClr val="bg2"/>
                </a:solidFill>
              </a:rPr>
              <a:t>Sophia White – On-site Performance expert - DLIFLC</a:t>
            </a:r>
          </a:p>
          <a:p>
            <a:r>
              <a:rPr lang="en-US" altLang="en-US" sz="1800" dirty="0">
                <a:solidFill>
                  <a:schemeClr val="bg2"/>
                </a:solidFill>
              </a:rPr>
              <a:t>Aaron </a:t>
            </a:r>
            <a:r>
              <a:rPr lang="en-US" altLang="en-US" sz="1800" dirty="0" err="1">
                <a:solidFill>
                  <a:schemeClr val="bg2"/>
                </a:solidFill>
              </a:rPr>
              <a:t>davis</a:t>
            </a:r>
            <a:r>
              <a:rPr lang="en-US" altLang="en-US" sz="1800" dirty="0">
                <a:solidFill>
                  <a:schemeClr val="bg2"/>
                </a:solidFill>
              </a:rPr>
              <a:t> - site manager – R2 Performance Center - camp parks</a:t>
            </a:r>
          </a:p>
          <a:p>
            <a:r>
              <a:rPr lang="en-US" altLang="en-US" sz="1800" dirty="0">
                <a:solidFill>
                  <a:schemeClr val="bg2"/>
                </a:solidFill>
              </a:rPr>
              <a:t>SFC Alyssa Klozer – R2 program manager – camp parks</a:t>
            </a:r>
          </a:p>
        </p:txBody>
      </p:sp>
      <p:sp>
        <p:nvSpPr>
          <p:cNvPr id="3" name="Footer Placeholder 2"/>
          <p:cNvSpPr>
            <a:spLocks noGrp="1"/>
          </p:cNvSpPr>
          <p:nvPr>
            <p:ph type="ftr" sz="quarter" idx="16"/>
          </p:nvPr>
        </p:nvSpPr>
        <p:spPr/>
        <p:txBody>
          <a:bodyPr/>
          <a:lstStyle/>
          <a:p>
            <a:r>
              <a:rPr lang="en-US"/>
              <a:t>FOUO</a:t>
            </a:r>
            <a:endParaRPr lang="en-US" dirty="0"/>
          </a:p>
        </p:txBody>
      </p:sp>
    </p:spTree>
    <p:extLst>
      <p:ext uri="{BB962C8B-B14F-4D97-AF65-F5344CB8AC3E}">
        <p14:creationId xmlns:p14="http://schemas.microsoft.com/office/powerpoint/2010/main" val="2915267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8" name="Slide Number Placeholder 20"/>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A01A213-4E7A-C146-8B5C-34A005EF7E01}" type="slidenum">
              <a:rPr lang="en-US" altLang="x-none">
                <a:solidFill>
                  <a:schemeClr val="bg1"/>
                </a:solidFill>
              </a:rPr>
              <a:pPr eaLnBrk="1" hangingPunct="1"/>
              <a:t>15</a:t>
            </a:fld>
            <a:endParaRPr lang="en-US" altLang="x-none">
              <a:solidFill>
                <a:schemeClr val="bg1"/>
              </a:solidFill>
            </a:endParaRPr>
          </a:p>
        </p:txBody>
      </p:sp>
      <p:sp>
        <p:nvSpPr>
          <p:cNvPr id="6" name="Footer Placeholder 5"/>
          <p:cNvSpPr>
            <a:spLocks noGrp="1"/>
          </p:cNvSpPr>
          <p:nvPr>
            <p:ph type="ftr" sz="quarter" idx="10"/>
          </p:nvPr>
        </p:nvSpPr>
        <p:spPr/>
        <p:txBody>
          <a:bodyPr/>
          <a:lstStyle/>
          <a:p>
            <a:r>
              <a:rPr lang="en-US" dirty="0"/>
              <a:t>FOUO</a:t>
            </a:r>
          </a:p>
        </p:txBody>
      </p:sp>
      <p:sp>
        <p:nvSpPr>
          <p:cNvPr id="25602"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normAutofit fontScale="90000"/>
          </a:bodyPr>
          <a:lstStyle/>
          <a:p>
            <a:pPr algn="ctr">
              <a:defRPr/>
            </a:pPr>
            <a:r>
              <a:rPr lang="en-US" dirty="0"/>
              <a:t>R2 Mission</a:t>
            </a:r>
            <a:endParaRPr lang="en-US" sz="2000" dirty="0">
              <a:latin typeface="Arial" pitchFamily="34" charset="0"/>
              <a:cs typeface="Arial" pitchFamily="34" charset="0"/>
            </a:endParaRPr>
          </a:p>
        </p:txBody>
      </p:sp>
      <p:sp>
        <p:nvSpPr>
          <p:cNvPr id="10" name="Rectangle 9"/>
          <p:cNvSpPr/>
          <p:nvPr/>
        </p:nvSpPr>
        <p:spPr>
          <a:xfrm>
            <a:off x="304800" y="2865580"/>
            <a:ext cx="8291480" cy="1938992"/>
          </a:xfrm>
          <a:prstGeom prst="rect">
            <a:avLst/>
          </a:prstGeom>
          <a:solidFill>
            <a:srgbClr val="E0DCE9"/>
          </a:solidFill>
        </p:spPr>
        <p:txBody>
          <a:bodyPr wrap="square">
            <a:spAutoFit/>
          </a:bodyPr>
          <a:lstStyle/>
          <a:p>
            <a:pPr>
              <a:spcAft>
                <a:spcPts val="100"/>
              </a:spcAft>
            </a:pPr>
            <a:r>
              <a:rPr lang="en-US" sz="2000" b="1" dirty="0"/>
              <a:t>R2 Mission:</a:t>
            </a:r>
            <a:r>
              <a:rPr lang="en-US" sz="2000" dirty="0"/>
              <a:t>  </a:t>
            </a:r>
            <a:r>
              <a:rPr lang="en-US" sz="2400" dirty="0"/>
              <a:t>The Army provides R2 capabilities to commanders, leaders, soldiers and families to enable them to achieve and sustain personal readiness and optimize human performance when in environments circumstances where there is uncertainty, stress and or persistent danger.</a:t>
            </a:r>
          </a:p>
        </p:txBody>
      </p:sp>
      <p:sp>
        <p:nvSpPr>
          <p:cNvPr id="12" name="TextBox 11"/>
          <p:cNvSpPr txBox="1"/>
          <p:nvPr/>
        </p:nvSpPr>
        <p:spPr>
          <a:xfrm>
            <a:off x="304800" y="1295920"/>
            <a:ext cx="8291480" cy="1569660"/>
          </a:xfrm>
          <a:prstGeom prst="rect">
            <a:avLst/>
          </a:prstGeom>
          <a:solidFill>
            <a:schemeClr val="accent4">
              <a:lumMod val="60000"/>
              <a:lumOff val="40000"/>
            </a:schemeClr>
          </a:solidFill>
        </p:spPr>
        <p:txBody>
          <a:bodyPr wrap="square" rtlCol="0">
            <a:spAutoFit/>
          </a:bodyPr>
          <a:lstStyle/>
          <a:p>
            <a:r>
              <a:rPr lang="en-US" sz="2000" b="1" dirty="0"/>
              <a:t>BLUF</a:t>
            </a:r>
            <a:r>
              <a:rPr lang="en-US" sz="2000" dirty="0"/>
              <a:t>:  </a:t>
            </a:r>
            <a:r>
              <a:rPr lang="en-US" sz="2400" dirty="0"/>
              <a:t>There is no cost for Ready and Resilient (R2) support. Resilience and enhanced mental performance skills when taught, applied and practiced can positively impact soldier and family readiness.</a:t>
            </a:r>
          </a:p>
        </p:txBody>
      </p:sp>
    </p:spTree>
    <p:extLst>
      <p:ext uri="{BB962C8B-B14F-4D97-AF65-F5344CB8AC3E}">
        <p14:creationId xmlns:p14="http://schemas.microsoft.com/office/powerpoint/2010/main" val="1978938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8" name="Slide Number Placeholder 20"/>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A01A213-4E7A-C146-8B5C-34A005EF7E01}" type="slidenum">
              <a:rPr lang="en-US" altLang="x-none">
                <a:solidFill>
                  <a:schemeClr val="bg1"/>
                </a:solidFill>
              </a:rPr>
              <a:pPr eaLnBrk="1" hangingPunct="1"/>
              <a:t>16</a:t>
            </a:fld>
            <a:endParaRPr lang="en-US" altLang="x-none">
              <a:solidFill>
                <a:schemeClr val="bg1"/>
              </a:solidFill>
            </a:endParaRPr>
          </a:p>
        </p:txBody>
      </p:sp>
      <p:sp>
        <p:nvSpPr>
          <p:cNvPr id="6" name="Footer Placeholder 5"/>
          <p:cNvSpPr>
            <a:spLocks noGrp="1"/>
          </p:cNvSpPr>
          <p:nvPr>
            <p:ph type="ftr" sz="quarter" idx="10"/>
          </p:nvPr>
        </p:nvSpPr>
        <p:spPr/>
        <p:txBody>
          <a:bodyPr/>
          <a:lstStyle/>
          <a:p>
            <a:r>
              <a:rPr lang="en-US" dirty="0"/>
              <a:t>FOUO</a:t>
            </a:r>
          </a:p>
        </p:txBody>
      </p:sp>
      <p:sp>
        <p:nvSpPr>
          <p:cNvPr id="25602" name="Title 1"/>
          <p:cNvSpPr>
            <a:spLocks noGrp="1"/>
          </p:cNvSpPr>
          <p:nvPr>
            <p:ph type="title"/>
          </p:nvPr>
        </p:nvSpPr>
        <p:spPr bwMode="auto">
          <a:xfrm>
            <a:off x="781580" y="234950"/>
            <a:ext cx="7458205" cy="514558"/>
          </a:xfrm>
          <a:ln>
            <a:miter lim="800000"/>
            <a:headEnd/>
            <a:tailEnd/>
          </a:ln>
        </p:spPr>
        <p:txBody>
          <a:bodyPr vert="horz" wrap="square" lIns="91440" tIns="45720" rIns="91440" bIns="45720" numCol="1" anchor="t" anchorCtr="0" compatLnSpc="1">
            <a:prstTxWarp prst="textNoShape">
              <a:avLst/>
            </a:prstTxWarp>
            <a:normAutofit fontScale="90000"/>
          </a:bodyPr>
          <a:lstStyle/>
          <a:p>
            <a:pPr algn="ctr">
              <a:defRPr/>
            </a:pPr>
            <a:r>
              <a:rPr lang="en-US" dirty="0"/>
              <a:t>R2 Performance Center – WAYS to engage</a:t>
            </a:r>
            <a:endParaRPr lang="en-US" sz="2000" dirty="0">
              <a:latin typeface="Arial"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853" y="1236792"/>
            <a:ext cx="8599055" cy="4838848"/>
          </a:xfrm>
          <a:prstGeom prst="rect">
            <a:avLst/>
          </a:prstGeom>
        </p:spPr>
      </p:pic>
      <p:sp>
        <p:nvSpPr>
          <p:cNvPr id="3" name="Rectangle 2">
            <a:extLst>
              <a:ext uri="{FF2B5EF4-FFF2-40B4-BE49-F238E27FC236}">
                <a16:creationId xmlns:a16="http://schemas.microsoft.com/office/drawing/2014/main" id="{84964AB9-6B31-6249-95F9-D4075F8BF068}"/>
              </a:ext>
            </a:extLst>
          </p:cNvPr>
          <p:cNvSpPr/>
          <p:nvPr/>
        </p:nvSpPr>
        <p:spPr>
          <a:xfrm>
            <a:off x="5576341" y="1236791"/>
            <a:ext cx="2008682" cy="1371498"/>
          </a:xfrm>
          <a:prstGeom prst="rect">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n w="0"/>
                <a:solidFill>
                  <a:schemeClr val="accent1">
                    <a:lumMod val="60000"/>
                    <a:lumOff val="40000"/>
                  </a:schemeClr>
                </a:solidFill>
                <a:effectLst>
                  <a:outerShdw blurRad="38100" dist="25400" dir="5400000" algn="ctr" rotWithShape="0">
                    <a:srgbClr val="6E747A">
                      <a:alpha val="43000"/>
                    </a:srgbClr>
                  </a:outerShdw>
                </a:effectLst>
              </a:rPr>
              <a:t>Defense Language Institute</a:t>
            </a:r>
            <a:endParaRPr lang="en-US" b="1" dirty="0">
              <a:ln w="0"/>
              <a:solidFill>
                <a:schemeClr val="accent1">
                  <a:lumMod val="60000"/>
                  <a:lumOff val="40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987932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8" name="Slide Number Placeholder 20"/>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A01A213-4E7A-C146-8B5C-34A005EF7E01}" type="slidenum">
              <a:rPr lang="en-US" altLang="x-none">
                <a:solidFill>
                  <a:schemeClr val="bg1"/>
                </a:solidFill>
              </a:rPr>
              <a:pPr eaLnBrk="1" hangingPunct="1"/>
              <a:t>17</a:t>
            </a:fld>
            <a:endParaRPr lang="en-US" altLang="x-none">
              <a:solidFill>
                <a:schemeClr val="bg1"/>
              </a:solidFill>
            </a:endParaRPr>
          </a:p>
        </p:txBody>
      </p:sp>
      <p:sp>
        <p:nvSpPr>
          <p:cNvPr id="6" name="Footer Placeholder 5"/>
          <p:cNvSpPr>
            <a:spLocks noGrp="1"/>
          </p:cNvSpPr>
          <p:nvPr>
            <p:ph type="ftr" sz="quarter" idx="10"/>
          </p:nvPr>
        </p:nvSpPr>
        <p:spPr/>
        <p:txBody>
          <a:bodyPr/>
          <a:lstStyle/>
          <a:p>
            <a:r>
              <a:rPr lang="en-US" dirty="0"/>
              <a:t>FOUO</a:t>
            </a:r>
          </a:p>
        </p:txBody>
      </p:sp>
      <p:sp>
        <p:nvSpPr>
          <p:cNvPr id="25602" name="Title 1"/>
          <p:cNvSpPr>
            <a:spLocks noGrp="1"/>
          </p:cNvSpPr>
          <p:nvPr>
            <p:ph type="title"/>
          </p:nvPr>
        </p:nvSpPr>
        <p:spPr bwMode="auto">
          <a:xfrm>
            <a:off x="0" y="133350"/>
            <a:ext cx="9144000" cy="514558"/>
          </a:xfrm>
          <a:ln>
            <a:miter lim="800000"/>
            <a:headEnd/>
            <a:tailEnd/>
          </a:ln>
        </p:spPr>
        <p:txBody>
          <a:bodyPr vert="horz" wrap="square" lIns="91440" tIns="45720" rIns="91440" bIns="45720" numCol="1" anchor="t" anchorCtr="0" compatLnSpc="1">
            <a:prstTxWarp prst="textNoShape">
              <a:avLst/>
            </a:prstTxWarp>
            <a:normAutofit fontScale="90000"/>
          </a:bodyPr>
          <a:lstStyle/>
          <a:p>
            <a:pPr algn="ctr">
              <a:defRPr/>
            </a:pPr>
            <a:r>
              <a:rPr lang="en-US" dirty="0"/>
              <a:t>R2 Performance center</a:t>
            </a:r>
            <a:br>
              <a:rPr lang="en-US" dirty="0"/>
            </a:br>
            <a:r>
              <a:rPr lang="en-US" dirty="0"/>
              <a:t>DLIFLC - Monterey team</a:t>
            </a:r>
            <a:endParaRPr lang="en-US" sz="2000" dirty="0">
              <a:latin typeface="Arial" pitchFamily="34" charset="0"/>
              <a:cs typeface="Arial" pitchFamily="34" charset="0"/>
            </a:endParaRPr>
          </a:p>
        </p:txBody>
      </p:sp>
      <p:sp>
        <p:nvSpPr>
          <p:cNvPr id="8" name="Text Placeholder 5"/>
          <p:cNvSpPr txBox="1">
            <a:spLocks/>
          </p:cNvSpPr>
          <p:nvPr/>
        </p:nvSpPr>
        <p:spPr>
          <a:xfrm>
            <a:off x="1913922" y="1768449"/>
            <a:ext cx="5308134" cy="1884853"/>
          </a:xfrm>
          <a:prstGeom prst="rect">
            <a:avLst/>
          </a:prstGeom>
          <a:solidFill>
            <a:schemeClr val="bg1"/>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2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lang="en-US" altLang="en-US" sz="2200" b="1" dirty="0"/>
              <a:t>Mr. Shane Phillips</a:t>
            </a:r>
          </a:p>
          <a:p>
            <a:pPr algn="ctr"/>
            <a:r>
              <a:rPr lang="en-US" altLang="en-US" sz="2200" dirty="0"/>
              <a:t>E-mail: </a:t>
            </a:r>
            <a:r>
              <a:rPr lang="en-US" altLang="en-US" sz="2200" dirty="0">
                <a:hlinkClick r:id="rId2"/>
              </a:rPr>
              <a:t>phillipss@magellanfederal.com</a:t>
            </a:r>
            <a:r>
              <a:rPr lang="en-US" altLang="en-US" sz="2200" dirty="0"/>
              <a:t> </a:t>
            </a:r>
          </a:p>
          <a:p>
            <a:endParaRPr lang="en-US" altLang="en-US" sz="2200" dirty="0"/>
          </a:p>
          <a:p>
            <a:pPr algn="ctr"/>
            <a:r>
              <a:rPr lang="en-US" altLang="en-US" sz="2200" b="1" dirty="0"/>
              <a:t>Miss. Sophia White</a:t>
            </a:r>
          </a:p>
          <a:p>
            <a:pPr algn="ctr"/>
            <a:r>
              <a:rPr lang="en-US" altLang="en-US" sz="2200" dirty="0"/>
              <a:t>E-mail: </a:t>
            </a:r>
            <a:r>
              <a:rPr lang="en-US" altLang="en-US" sz="2200" dirty="0">
                <a:hlinkClick r:id="rId3"/>
              </a:rPr>
              <a:t>whites@magellanfederal.com</a:t>
            </a:r>
            <a:r>
              <a:rPr lang="en-US" altLang="en-US" sz="2200" dirty="0"/>
              <a:t> </a:t>
            </a:r>
          </a:p>
        </p:txBody>
      </p:sp>
    </p:spTree>
    <p:extLst>
      <p:ext uri="{BB962C8B-B14F-4D97-AF65-F5344CB8AC3E}">
        <p14:creationId xmlns:p14="http://schemas.microsoft.com/office/powerpoint/2010/main" val="598008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562691" y="45800"/>
            <a:ext cx="8229600" cy="1143000"/>
          </a:xfrm>
          <a:prstGeom prst="rect">
            <a:avLst/>
          </a:prstGeom>
        </p:spPr>
        <p:txBody>
          <a:bodyPr/>
          <a:lstStyle/>
          <a:p>
            <a:pPr algn="ctr" eaLnBrk="0" hangingPunct="0">
              <a:defRPr/>
            </a:pPr>
            <a:r>
              <a:rPr lang="en-US" sz="3200"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Army Substance Abuse Program</a:t>
            </a:r>
          </a:p>
        </p:txBody>
      </p:sp>
      <p:grpSp>
        <p:nvGrpSpPr>
          <p:cNvPr id="60" name="Group 59"/>
          <p:cNvGrpSpPr/>
          <p:nvPr/>
        </p:nvGrpSpPr>
        <p:grpSpPr>
          <a:xfrm>
            <a:off x="19362" y="716359"/>
            <a:ext cx="9074694" cy="4233790"/>
            <a:chOff x="40795" y="877602"/>
            <a:chExt cx="9074694" cy="4233790"/>
          </a:xfrm>
        </p:grpSpPr>
        <p:cxnSp>
          <p:nvCxnSpPr>
            <p:cNvPr id="53" name="Straight Connector 52"/>
            <p:cNvCxnSpPr/>
            <p:nvPr/>
          </p:nvCxnSpPr>
          <p:spPr>
            <a:xfrm rot="5400000">
              <a:off x="4396802" y="1985675"/>
              <a:ext cx="38656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0795" y="2185512"/>
              <a:ext cx="1981857" cy="2826615"/>
              <a:chOff x="669495" y="1879696"/>
              <a:chExt cx="1981857" cy="2826615"/>
            </a:xfrm>
          </p:grpSpPr>
          <p:cxnSp>
            <p:nvCxnSpPr>
              <p:cNvPr id="57" name="Straight Connector 56"/>
              <p:cNvCxnSpPr/>
              <p:nvPr/>
            </p:nvCxnSpPr>
            <p:spPr>
              <a:xfrm flipH="1">
                <a:off x="1662528" y="1879696"/>
                <a:ext cx="1" cy="49744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669495" y="2324384"/>
                <a:ext cx="1981857" cy="2381927"/>
              </a:xfrm>
              <a:prstGeom prst="roundRect">
                <a:avLst/>
              </a:prstGeom>
              <a:solidFill>
                <a:schemeClr val="bg1">
                  <a:lumMod val="65000"/>
                </a:schemeClr>
              </a:solidFill>
              <a:ln>
                <a:solidFill>
                  <a:schemeClr val="accent6">
                    <a:lumMod val="75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smtClean="0">
                  <a:solidFill>
                    <a:schemeClr val="tx1"/>
                  </a:solidFill>
                  <a:latin typeface="Arial" pitchFamily="34" charset="0"/>
                  <a:cs typeface="Arial" pitchFamily="34" charset="0"/>
                </a:endParaRPr>
              </a:p>
              <a:p>
                <a:pPr algn="ctr"/>
                <a:endParaRPr lang="en-US" sz="1000" b="1" dirty="0">
                  <a:solidFill>
                    <a:schemeClr val="tx1"/>
                  </a:solidFill>
                  <a:latin typeface="Arial" pitchFamily="34" charset="0"/>
                  <a:cs typeface="Arial" pitchFamily="34" charset="0"/>
                </a:endParaRPr>
              </a:p>
              <a:p>
                <a:pPr algn="ctr"/>
                <a:endParaRPr lang="en-US" sz="1100" b="1" dirty="0" smtClean="0">
                  <a:solidFill>
                    <a:schemeClr val="tx1"/>
                  </a:solidFill>
                  <a:latin typeface="Arial" pitchFamily="34" charset="0"/>
                  <a:cs typeface="Arial" pitchFamily="34" charset="0"/>
                </a:endParaRPr>
              </a:p>
              <a:p>
                <a:pPr algn="ctr"/>
                <a:endParaRPr lang="en-US" sz="1100" b="1" dirty="0">
                  <a:solidFill>
                    <a:schemeClr val="tx1"/>
                  </a:solidFill>
                  <a:latin typeface="Arial" pitchFamily="34" charset="0"/>
                  <a:cs typeface="Arial" pitchFamily="34" charset="0"/>
                </a:endParaRPr>
              </a:p>
              <a:p>
                <a:pPr algn="ctr"/>
                <a:r>
                  <a:rPr lang="en-US" sz="1100" b="1" dirty="0" smtClean="0">
                    <a:solidFill>
                      <a:schemeClr val="tx1"/>
                    </a:solidFill>
                    <a:latin typeface="Arial" pitchFamily="34" charset="0"/>
                    <a:cs typeface="Arial" pitchFamily="34" charset="0"/>
                  </a:rPr>
                  <a:t>Prevention Education</a:t>
                </a:r>
              </a:p>
              <a:p>
                <a:pPr algn="ctr"/>
                <a:endParaRPr lang="en-US" sz="300" b="1" dirty="0" smtClean="0">
                  <a:solidFill>
                    <a:schemeClr val="tx1"/>
                  </a:solidFill>
                  <a:latin typeface="Arial" pitchFamily="34" charset="0"/>
                  <a:cs typeface="Arial" pitchFamily="34" charset="0"/>
                </a:endParaRPr>
              </a:p>
              <a:p>
                <a:pPr algn="ctr"/>
                <a:r>
                  <a:rPr lang="en-US" sz="1000" b="1" u="sng" dirty="0" smtClean="0">
                    <a:solidFill>
                      <a:schemeClr val="tx1"/>
                    </a:solidFill>
                    <a:latin typeface="Arial" pitchFamily="34" charset="0"/>
                    <a:cs typeface="Arial" pitchFamily="34" charset="0"/>
                  </a:rPr>
                  <a:t>ASAP Specialist (PC/EAP)</a:t>
                </a:r>
              </a:p>
              <a:p>
                <a:pPr algn="ctr"/>
                <a:endParaRPr lang="en-US" sz="300" b="1" u="sng" dirty="0" smtClean="0">
                  <a:solidFill>
                    <a:schemeClr val="tx1"/>
                  </a:solidFill>
                  <a:latin typeface="Arial" pitchFamily="34" charset="0"/>
                  <a:cs typeface="Arial" pitchFamily="34" charset="0"/>
                </a:endParaRPr>
              </a:p>
              <a:p>
                <a:pPr algn="ctr"/>
                <a:r>
                  <a:rPr lang="en-US" sz="800" b="1" dirty="0" smtClean="0">
                    <a:solidFill>
                      <a:schemeClr val="tx1"/>
                    </a:solidFill>
                    <a:latin typeface="Arial" pitchFamily="34" charset="0"/>
                    <a:cs typeface="Arial" pitchFamily="34" charset="0"/>
                  </a:rPr>
                  <a:t>Mr. Thomas Russell</a:t>
                </a:r>
              </a:p>
              <a:p>
                <a:pPr algn="ctr"/>
                <a:r>
                  <a:rPr lang="en-US" sz="800" b="1" dirty="0" smtClean="0">
                    <a:solidFill>
                      <a:schemeClr val="tx1"/>
                    </a:solidFill>
                    <a:latin typeface="Arial" pitchFamily="34" charset="0"/>
                    <a:cs typeface="Arial" pitchFamily="34" charset="0"/>
                  </a:rPr>
                  <a:t>(831) 242-6810</a:t>
                </a:r>
              </a:p>
              <a:p>
                <a:pPr algn="ctr"/>
                <a:r>
                  <a:rPr lang="en-US" sz="800" b="1" dirty="0" smtClean="0">
                    <a:solidFill>
                      <a:schemeClr val="tx1"/>
                    </a:solidFill>
                    <a:latin typeface="Arial" pitchFamily="34" charset="0"/>
                    <a:cs typeface="Arial" pitchFamily="34" charset="0"/>
                  </a:rPr>
                  <a:t>Email</a:t>
                </a:r>
                <a:r>
                  <a:rPr lang="en-US" sz="800" b="1" dirty="0">
                    <a:solidFill>
                      <a:schemeClr val="tx1"/>
                    </a:solidFill>
                    <a:latin typeface="Arial" pitchFamily="34" charset="0"/>
                    <a:cs typeface="Arial" pitchFamily="34" charset="0"/>
                  </a:rPr>
                  <a:t>:  </a:t>
                </a:r>
                <a:r>
                  <a:rPr lang="en-US" sz="800" b="1" dirty="0" smtClean="0">
                    <a:solidFill>
                      <a:schemeClr val="tx1"/>
                    </a:solidFill>
                    <a:latin typeface="Arial" pitchFamily="34" charset="0"/>
                    <a:cs typeface="Arial" pitchFamily="34" charset="0"/>
                    <a:hlinkClick r:id="rId3"/>
                  </a:rPr>
                  <a:t>thomas.l.russell.civ@mail.mil</a:t>
                </a:r>
                <a:r>
                  <a:rPr lang="en-US" sz="800" b="1" dirty="0" smtClean="0">
                    <a:solidFill>
                      <a:schemeClr val="tx1"/>
                    </a:solidFill>
                    <a:latin typeface="Arial" pitchFamily="34" charset="0"/>
                    <a:cs typeface="Arial" pitchFamily="34" charset="0"/>
                  </a:rPr>
                  <a:t> </a:t>
                </a:r>
                <a:endParaRPr lang="en-US" sz="300" b="1" dirty="0">
                  <a:solidFill>
                    <a:schemeClr val="tx1"/>
                  </a:solidFill>
                  <a:latin typeface="Arial" pitchFamily="34" charset="0"/>
                  <a:cs typeface="Arial" pitchFamily="34" charset="0"/>
                </a:endParaRPr>
              </a:p>
              <a:p>
                <a:pPr algn="ctr"/>
                <a:endParaRPr lang="en-US" sz="300" b="1" dirty="0" smtClean="0">
                  <a:solidFill>
                    <a:schemeClr val="tx1"/>
                  </a:solidFill>
                  <a:latin typeface="Arial" pitchFamily="34" charset="0"/>
                  <a:cs typeface="Arial" pitchFamily="34" charset="0"/>
                </a:endParaRPr>
              </a:p>
              <a:p>
                <a:pPr algn="ctr"/>
                <a:r>
                  <a:rPr lang="en-US" sz="1000" b="1" u="sng" dirty="0" smtClean="0">
                    <a:solidFill>
                      <a:schemeClr val="tx1"/>
                    </a:solidFill>
                    <a:latin typeface="Arial" pitchFamily="34" charset="0"/>
                    <a:cs typeface="Arial" pitchFamily="34" charset="0"/>
                  </a:rPr>
                  <a:t>ASAP Specialist (SPPM/RRC) </a:t>
                </a:r>
              </a:p>
              <a:p>
                <a:pPr algn="ctr"/>
                <a:endParaRPr lang="en-US" sz="300" b="1" u="sng" dirty="0" smtClean="0">
                  <a:solidFill>
                    <a:schemeClr val="tx1"/>
                  </a:solidFill>
                  <a:latin typeface="Arial" pitchFamily="34" charset="0"/>
                  <a:cs typeface="Arial" pitchFamily="34" charset="0"/>
                </a:endParaRPr>
              </a:p>
              <a:p>
                <a:r>
                  <a:rPr lang="en-US" sz="800" b="1" dirty="0" smtClean="0">
                    <a:solidFill>
                      <a:schemeClr val="tx1"/>
                    </a:solidFill>
                    <a:latin typeface="Arial" pitchFamily="34" charset="0"/>
                    <a:cs typeface="Arial" pitchFamily="34" charset="0"/>
                  </a:rPr>
                  <a:t>Mr. </a:t>
                </a:r>
                <a:r>
                  <a:rPr lang="en-US" sz="800" b="1" dirty="0" err="1">
                    <a:solidFill>
                      <a:schemeClr val="tx1"/>
                    </a:solidFill>
                  </a:rPr>
                  <a:t>Josémanuel</a:t>
                </a:r>
                <a:r>
                  <a:rPr lang="en-US" sz="800" b="1" dirty="0">
                    <a:solidFill>
                      <a:schemeClr val="tx1"/>
                    </a:solidFill>
                  </a:rPr>
                  <a:t> “José” Bernal</a:t>
                </a:r>
              </a:p>
              <a:p>
                <a:pPr algn="ctr"/>
                <a:r>
                  <a:rPr lang="en-US" sz="800" b="1" dirty="0" smtClean="0">
                    <a:solidFill>
                      <a:schemeClr val="tx1"/>
                    </a:solidFill>
                    <a:latin typeface="Arial" pitchFamily="34" charset="0"/>
                    <a:cs typeface="Arial" pitchFamily="34" charset="0"/>
                  </a:rPr>
                  <a:t>(831) 242-6805</a:t>
                </a:r>
              </a:p>
              <a:p>
                <a:pPr algn="ctr"/>
                <a:r>
                  <a:rPr lang="en-US" sz="800" b="1" dirty="0">
                    <a:solidFill>
                      <a:schemeClr val="tx1"/>
                    </a:solidFill>
                    <a:latin typeface="Arial" pitchFamily="34" charset="0"/>
                    <a:cs typeface="Arial" pitchFamily="34" charset="0"/>
                  </a:rPr>
                  <a:t>Email: </a:t>
                </a:r>
                <a:r>
                  <a:rPr lang="en-US" sz="700" b="1" dirty="0" smtClean="0">
                    <a:solidFill>
                      <a:schemeClr val="tx1"/>
                    </a:solidFill>
                    <a:latin typeface="Arial" pitchFamily="34" charset="0"/>
                    <a:cs typeface="Arial" pitchFamily="34" charset="0"/>
                    <a:hlinkClick r:id="rId4"/>
                  </a:rPr>
                  <a:t>josemanuel.m.bernal.civ@mail.mil</a:t>
                </a:r>
                <a:r>
                  <a:rPr lang="en-US" sz="700" b="1" dirty="0" smtClean="0">
                    <a:solidFill>
                      <a:schemeClr val="tx1"/>
                    </a:solidFill>
                    <a:latin typeface="Arial" pitchFamily="34" charset="0"/>
                    <a:cs typeface="Arial" pitchFamily="34" charset="0"/>
                  </a:rPr>
                  <a:t> </a:t>
                </a:r>
              </a:p>
              <a:p>
                <a:r>
                  <a:rPr lang="en-US" sz="600" b="1" dirty="0" smtClean="0">
                    <a:solidFill>
                      <a:schemeClr val="tx1"/>
                    </a:solidFill>
                    <a:latin typeface="Arial" pitchFamily="34" charset="0"/>
                    <a:cs typeface="Arial" pitchFamily="34" charset="0"/>
                  </a:rPr>
                  <a:t>       </a:t>
                </a:r>
                <a:endParaRPr lang="en-US" sz="900" b="1" dirty="0" smtClean="0">
                  <a:solidFill>
                    <a:schemeClr val="tx1"/>
                  </a:solidFill>
                  <a:latin typeface="Arial" pitchFamily="34" charset="0"/>
                  <a:cs typeface="Arial" pitchFamily="34" charset="0"/>
                </a:endParaRPr>
              </a:p>
              <a:p>
                <a:pPr algn="ctr"/>
                <a:endParaRPr lang="en-US" sz="300" b="1" dirty="0" smtClean="0">
                  <a:solidFill>
                    <a:schemeClr val="tx1"/>
                  </a:solidFill>
                  <a:latin typeface="Arial" pitchFamily="34" charset="0"/>
                  <a:cs typeface="Arial" pitchFamily="34" charset="0"/>
                </a:endParaRPr>
              </a:p>
              <a:p>
                <a:pPr algn="ctr"/>
                <a:endParaRPr lang="en-US" sz="800" dirty="0">
                  <a:solidFill>
                    <a:schemeClr val="tx1"/>
                  </a:solidFill>
                  <a:latin typeface="Arial" pitchFamily="34" charset="0"/>
                  <a:cs typeface="Arial" pitchFamily="34" charset="0"/>
                </a:endParaRPr>
              </a:p>
              <a:p>
                <a:pPr algn="ctr"/>
                <a:endParaRPr lang="en-US" sz="800" dirty="0" smtClean="0">
                  <a:solidFill>
                    <a:schemeClr val="tx1"/>
                  </a:solidFill>
                  <a:latin typeface="Arial" pitchFamily="34" charset="0"/>
                  <a:cs typeface="Arial" pitchFamily="34" charset="0"/>
                </a:endParaRPr>
              </a:p>
              <a:p>
                <a:pPr algn="ctr"/>
                <a:endParaRPr lang="en-US" sz="800" dirty="0" smtClean="0">
                  <a:solidFill>
                    <a:schemeClr val="tx1"/>
                  </a:solidFill>
                  <a:latin typeface="Arial" pitchFamily="34" charset="0"/>
                  <a:cs typeface="Arial" pitchFamily="34" charset="0"/>
                </a:endParaRPr>
              </a:p>
              <a:p>
                <a:pPr algn="ctr"/>
                <a:endParaRPr lang="en-US" sz="800" dirty="0" smtClean="0">
                  <a:solidFill>
                    <a:schemeClr val="tx1"/>
                  </a:solidFill>
                  <a:latin typeface="Arial" pitchFamily="34" charset="0"/>
                  <a:cs typeface="Arial" pitchFamily="34" charset="0"/>
                </a:endParaRPr>
              </a:p>
              <a:p>
                <a:pPr algn="ctr"/>
                <a:endParaRPr lang="en-US" sz="1000" dirty="0" smtClean="0">
                  <a:solidFill>
                    <a:schemeClr val="tx1"/>
                  </a:solidFill>
                  <a:latin typeface="Arial" pitchFamily="34" charset="0"/>
                  <a:cs typeface="Arial" pitchFamily="34" charset="0"/>
                </a:endParaRPr>
              </a:p>
            </p:txBody>
          </p:sp>
        </p:grpSp>
        <p:grpSp>
          <p:nvGrpSpPr>
            <p:cNvPr id="50" name="Group 49"/>
            <p:cNvGrpSpPr/>
            <p:nvPr/>
          </p:nvGrpSpPr>
          <p:grpSpPr>
            <a:xfrm>
              <a:off x="1017458" y="2181717"/>
              <a:ext cx="8098031" cy="2929675"/>
              <a:chOff x="998570" y="2130871"/>
              <a:chExt cx="8098031" cy="2929675"/>
            </a:xfrm>
          </p:grpSpPr>
          <p:cxnSp>
            <p:nvCxnSpPr>
              <p:cNvPr id="56" name="Straight Connector 55"/>
              <p:cNvCxnSpPr/>
              <p:nvPr/>
            </p:nvCxnSpPr>
            <p:spPr>
              <a:xfrm>
                <a:off x="998570" y="2143458"/>
                <a:ext cx="7153851" cy="223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7177346" y="2162904"/>
                <a:ext cx="1919255" cy="2760658"/>
                <a:chOff x="6824453" y="1907934"/>
                <a:chExt cx="1919255" cy="2760658"/>
              </a:xfrm>
            </p:grpSpPr>
            <p:cxnSp>
              <p:nvCxnSpPr>
                <p:cNvPr id="54" name="Straight Connector 53"/>
                <p:cNvCxnSpPr/>
                <p:nvPr/>
              </p:nvCxnSpPr>
              <p:spPr>
                <a:xfrm flipH="1">
                  <a:off x="7774365" y="1907934"/>
                  <a:ext cx="6842" cy="4691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a:off x="6824453" y="2333074"/>
                  <a:ext cx="1919255" cy="2335518"/>
                </a:xfrm>
                <a:prstGeom prst="roundRect">
                  <a:avLst/>
                </a:prstGeom>
                <a:solidFill>
                  <a:srgbClr val="A6A6A6"/>
                </a:solidFill>
                <a:ln>
                  <a:solidFill>
                    <a:schemeClr val="accent6">
                      <a:lumMod val="75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Arial" pitchFamily="34" charset="0"/>
                      <a:cs typeface="Arial" pitchFamily="34" charset="0"/>
                    </a:rPr>
                    <a:t>Deterrence</a:t>
                  </a:r>
                </a:p>
                <a:p>
                  <a:pPr algn="ctr"/>
                  <a:r>
                    <a:rPr lang="en-US" sz="1200" b="1" dirty="0" smtClean="0">
                      <a:solidFill>
                        <a:schemeClr val="tx1"/>
                      </a:solidFill>
                      <a:latin typeface="Arial" pitchFamily="34" charset="0"/>
                      <a:cs typeface="Arial" pitchFamily="34" charset="0"/>
                    </a:rPr>
                    <a:t> </a:t>
                  </a:r>
                </a:p>
                <a:p>
                  <a:pPr algn="ctr"/>
                  <a:r>
                    <a:rPr lang="en-US" sz="1000" b="1" u="sng" dirty="0" smtClean="0">
                      <a:solidFill>
                        <a:schemeClr val="tx1"/>
                      </a:solidFill>
                      <a:latin typeface="Arial" pitchFamily="34" charset="0"/>
                      <a:cs typeface="Arial" pitchFamily="34" charset="0"/>
                    </a:rPr>
                    <a:t>Drug Testing Technician </a:t>
                  </a:r>
                </a:p>
                <a:p>
                  <a:pPr algn="ctr"/>
                  <a:endParaRPr lang="en-US" sz="300" b="1" dirty="0" smtClean="0">
                    <a:solidFill>
                      <a:schemeClr val="tx1"/>
                    </a:solidFill>
                    <a:latin typeface="Arial" pitchFamily="34" charset="0"/>
                    <a:cs typeface="Arial" pitchFamily="34" charset="0"/>
                  </a:endParaRPr>
                </a:p>
                <a:p>
                  <a:pPr algn="ctr"/>
                  <a:r>
                    <a:rPr lang="en-US" sz="1000" b="1" dirty="0" smtClean="0">
                      <a:solidFill>
                        <a:schemeClr val="tx1"/>
                      </a:solidFill>
                      <a:latin typeface="Arial" pitchFamily="34" charset="0"/>
                      <a:cs typeface="Arial" pitchFamily="34" charset="0"/>
                    </a:rPr>
                    <a:t>Mr. Francis “Toni” Cortez</a:t>
                  </a:r>
                </a:p>
                <a:p>
                  <a:pPr algn="ctr"/>
                  <a:r>
                    <a:rPr lang="en-US" sz="1000" b="1" dirty="0" smtClean="0">
                      <a:solidFill>
                        <a:schemeClr val="tx1"/>
                      </a:solidFill>
                      <a:latin typeface="Arial" pitchFamily="34" charset="0"/>
                      <a:cs typeface="Arial" pitchFamily="34" charset="0"/>
                    </a:rPr>
                    <a:t>(831) 242-6588</a:t>
                  </a:r>
                </a:p>
                <a:p>
                  <a:pPr algn="ctr"/>
                  <a:endParaRPr lang="en-US" sz="300" b="1" dirty="0" smtClean="0">
                    <a:solidFill>
                      <a:schemeClr val="tx1"/>
                    </a:solidFill>
                    <a:latin typeface="Arial" pitchFamily="34" charset="0"/>
                    <a:cs typeface="Arial" pitchFamily="34" charset="0"/>
                  </a:endParaRPr>
                </a:p>
                <a:p>
                  <a:pPr algn="ctr"/>
                  <a:r>
                    <a:rPr lang="en-US" sz="700" b="1" dirty="0" smtClean="0">
                      <a:solidFill>
                        <a:schemeClr val="tx1"/>
                      </a:solidFill>
                      <a:latin typeface="Arial" pitchFamily="34" charset="0"/>
                      <a:cs typeface="Arial" pitchFamily="34" charset="0"/>
                    </a:rPr>
                    <a:t>Email: </a:t>
                  </a:r>
                  <a:r>
                    <a:rPr lang="en-US" sz="700" b="1" dirty="0" smtClean="0">
                      <a:solidFill>
                        <a:schemeClr val="tx1"/>
                      </a:solidFill>
                      <a:latin typeface="Arial" pitchFamily="34" charset="0"/>
                      <a:cs typeface="Arial" pitchFamily="34" charset="0"/>
                      <a:hlinkClick r:id="rId5"/>
                    </a:rPr>
                    <a:t>francis.a.cortez.civ@mail.mil</a:t>
                  </a:r>
                  <a:r>
                    <a:rPr lang="en-US" sz="700" b="1" dirty="0" smtClean="0">
                      <a:solidFill>
                        <a:schemeClr val="tx1"/>
                      </a:solidFill>
                      <a:latin typeface="Arial" pitchFamily="34" charset="0"/>
                      <a:cs typeface="Arial" pitchFamily="34" charset="0"/>
                    </a:rPr>
                    <a:t> </a:t>
                  </a:r>
                  <a:endParaRPr lang="en-US" sz="700" dirty="0" smtClean="0">
                    <a:solidFill>
                      <a:schemeClr val="tx1"/>
                    </a:solidFill>
                    <a:latin typeface="Arial" pitchFamily="34" charset="0"/>
                    <a:cs typeface="Arial" pitchFamily="34" charset="0"/>
                  </a:endParaRPr>
                </a:p>
                <a:p>
                  <a:pPr algn="ctr"/>
                  <a:endParaRPr lang="en-US" sz="800" dirty="0" smtClean="0">
                    <a:solidFill>
                      <a:schemeClr val="tx1"/>
                    </a:solidFill>
                    <a:latin typeface="Arial" pitchFamily="34" charset="0"/>
                    <a:cs typeface="Arial" pitchFamily="34" charset="0"/>
                  </a:endParaRPr>
                </a:p>
                <a:p>
                  <a:pPr algn="ctr"/>
                  <a:r>
                    <a:rPr lang="en-US" sz="1000" dirty="0" smtClean="0">
                      <a:solidFill>
                        <a:schemeClr val="tx1"/>
                      </a:solidFill>
                      <a:latin typeface="Arial" pitchFamily="34" charset="0"/>
                      <a:cs typeface="Arial" pitchFamily="34" charset="0"/>
                    </a:rPr>
                    <a:t> </a:t>
                  </a:r>
                </a:p>
              </p:txBody>
            </p:sp>
          </p:grpSp>
          <p:sp>
            <p:nvSpPr>
              <p:cNvPr id="20" name="Text Box 4"/>
              <p:cNvSpPr txBox="1">
                <a:spLocks noChangeArrowheads="1"/>
              </p:cNvSpPr>
              <p:nvPr/>
            </p:nvSpPr>
            <p:spPr bwMode="auto">
              <a:xfrm>
                <a:off x="3619655" y="2130871"/>
                <a:ext cx="1903085" cy="369332"/>
              </a:xfrm>
              <a:prstGeom prst="rect">
                <a:avLst/>
              </a:prstGeom>
              <a:noFill/>
              <a:ln w="9525">
                <a:noFill/>
                <a:miter lim="800000"/>
                <a:headEnd/>
                <a:tailEnd/>
              </a:ln>
            </p:spPr>
            <p:txBody>
              <a:bodyPr wrap="none">
                <a:spAutoFit/>
              </a:bodyPr>
              <a:lstStyle/>
              <a:p>
                <a:pPr algn="ctr"/>
                <a:r>
                  <a:rPr lang="en-US" u="sng" dirty="0" smtClean="0">
                    <a:solidFill>
                      <a:schemeClr val="tx1"/>
                    </a:solidFill>
                    <a:latin typeface="Arial" panose="020B0604020202020204" pitchFamily="34" charset="0"/>
                    <a:cs typeface="Arial" panose="020B0604020202020204" pitchFamily="34" charset="0"/>
                  </a:rPr>
                  <a:t>Pillars of Service</a:t>
                </a:r>
                <a:endParaRPr lang="en-US" u="sng" dirty="0">
                  <a:solidFill>
                    <a:schemeClr val="tx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stretch>
                <a:fillRect/>
              </a:stretch>
            </p:blipFill>
            <p:spPr>
              <a:xfrm>
                <a:off x="2101045" y="2585595"/>
                <a:ext cx="4979020" cy="2474951"/>
              </a:xfrm>
              <a:prstGeom prst="rect">
                <a:avLst/>
              </a:prstGeom>
            </p:spPr>
          </p:pic>
        </p:grpSp>
        <p:sp>
          <p:nvSpPr>
            <p:cNvPr id="61" name="Rounded Rectangle 60"/>
            <p:cNvSpPr/>
            <p:nvPr/>
          </p:nvSpPr>
          <p:spPr>
            <a:xfrm>
              <a:off x="2999822" y="877602"/>
              <a:ext cx="3128411" cy="1005840"/>
            </a:xfrm>
            <a:prstGeom prst="roundRect">
              <a:avLst/>
            </a:prstGeom>
            <a:solidFill>
              <a:schemeClr val="bg1">
                <a:lumMod val="65000"/>
              </a:schemeClr>
            </a:solidFill>
            <a:ln>
              <a:solidFill>
                <a:schemeClr val="accent6">
                  <a:lumMod val="75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smtClean="0">
                <a:solidFill>
                  <a:schemeClr val="tx1"/>
                </a:solidFill>
                <a:latin typeface="Arial" pitchFamily="34" charset="0"/>
                <a:cs typeface="Arial" pitchFamily="34" charset="0"/>
              </a:endParaRPr>
            </a:p>
            <a:p>
              <a:pPr algn="ctr"/>
              <a:r>
                <a:rPr lang="en-US" sz="1100" b="1" dirty="0" smtClean="0">
                  <a:solidFill>
                    <a:schemeClr val="tx1"/>
                  </a:solidFill>
                  <a:latin typeface="Arial" pitchFamily="34" charset="0"/>
                  <a:cs typeface="Arial" pitchFamily="34" charset="0"/>
                </a:rPr>
                <a:t>Army Substance Abuse Program Manager </a:t>
              </a:r>
              <a:endParaRPr lang="en-US" sz="1100" b="1" dirty="0">
                <a:solidFill>
                  <a:schemeClr val="tx1"/>
                </a:solidFill>
                <a:latin typeface="Arial" pitchFamily="34" charset="0"/>
                <a:cs typeface="Arial" pitchFamily="34" charset="0"/>
              </a:endParaRPr>
            </a:p>
            <a:p>
              <a:pPr algn="ctr"/>
              <a:r>
                <a:rPr lang="en-US" sz="1100" b="1" dirty="0" smtClean="0">
                  <a:solidFill>
                    <a:schemeClr val="tx1"/>
                  </a:solidFill>
                  <a:latin typeface="Arial" pitchFamily="34" charset="0"/>
                  <a:cs typeface="Arial" pitchFamily="34" charset="0"/>
                </a:rPr>
                <a:t>Mrs. Kyrashia “Kai” Levy</a:t>
              </a:r>
            </a:p>
            <a:p>
              <a:pPr algn="ctr"/>
              <a:r>
                <a:rPr lang="en-US" sz="1100" b="1" dirty="0" smtClean="0">
                  <a:solidFill>
                    <a:schemeClr val="tx1"/>
                  </a:solidFill>
                  <a:latin typeface="Arial" pitchFamily="34" charset="0"/>
                  <a:cs typeface="Arial" pitchFamily="34" charset="0"/>
                </a:rPr>
                <a:t>(831) 242-6960</a:t>
              </a:r>
            </a:p>
            <a:p>
              <a:pPr algn="ctr"/>
              <a:r>
                <a:rPr lang="en-US" sz="1100" b="1" dirty="0" smtClean="0">
                  <a:solidFill>
                    <a:schemeClr val="tx1"/>
                  </a:solidFill>
                  <a:latin typeface="Arial" pitchFamily="34" charset="0"/>
                  <a:cs typeface="Arial" pitchFamily="34" charset="0"/>
                </a:rPr>
                <a:t>(831) 887-8925</a:t>
              </a:r>
            </a:p>
            <a:p>
              <a:pPr algn="ctr"/>
              <a:r>
                <a:rPr lang="en-US" sz="800" b="1" dirty="0" smtClean="0">
                  <a:solidFill>
                    <a:schemeClr val="tx1"/>
                  </a:solidFill>
                  <a:latin typeface="Arial" pitchFamily="34" charset="0"/>
                  <a:cs typeface="Arial" pitchFamily="34" charset="0"/>
                </a:rPr>
                <a:t>Email: </a:t>
              </a:r>
              <a:r>
                <a:rPr lang="en-US" sz="800" b="1" dirty="0" smtClean="0">
                  <a:solidFill>
                    <a:schemeClr val="tx1"/>
                  </a:solidFill>
                  <a:latin typeface="Arial" pitchFamily="34" charset="0"/>
                  <a:cs typeface="Arial" pitchFamily="34" charset="0"/>
                  <a:hlinkClick r:id="rId7"/>
                </a:rPr>
                <a:t>kyrashia.l.levy.civ.mil@mail.mil</a:t>
              </a:r>
              <a:r>
                <a:rPr lang="en-US" sz="800" b="1" dirty="0" smtClean="0">
                  <a:solidFill>
                    <a:schemeClr val="tx1"/>
                  </a:solidFill>
                  <a:latin typeface="Arial" pitchFamily="34" charset="0"/>
                  <a:cs typeface="Arial" pitchFamily="34" charset="0"/>
                </a:rPr>
                <a:t>   </a:t>
              </a:r>
            </a:p>
            <a:p>
              <a:pPr algn="ctr"/>
              <a:endParaRPr lang="en-US" sz="1100" b="1" dirty="0" smtClean="0">
                <a:solidFill>
                  <a:schemeClr val="tx1"/>
                </a:solidFill>
                <a:latin typeface="Arial" pitchFamily="34" charset="0"/>
                <a:cs typeface="Arial" pitchFamily="34" charset="0"/>
              </a:endParaRPr>
            </a:p>
          </p:txBody>
        </p:sp>
      </p:grpSp>
      <p:sp>
        <p:nvSpPr>
          <p:cNvPr id="52" name="Rectangle 51"/>
          <p:cNvSpPr/>
          <p:nvPr/>
        </p:nvSpPr>
        <p:spPr>
          <a:xfrm>
            <a:off x="410609" y="4954276"/>
            <a:ext cx="8514308" cy="523220"/>
          </a:xfrm>
          <a:prstGeom prst="rect">
            <a:avLst/>
          </a:prstGeom>
        </p:spPr>
        <p:txBody>
          <a:bodyPr wrap="square">
            <a:spAutoFit/>
          </a:bodyPr>
          <a:lstStyle/>
          <a:p>
            <a:pPr algn="ctr"/>
            <a:r>
              <a:rPr lang="en-US" sz="1400" dirty="0"/>
              <a:t>For Additional Information and Resources Scan QR Code o</a:t>
            </a:r>
            <a:r>
              <a:rPr lang="en-US" sz="1400" dirty="0" smtClean="0"/>
              <a:t>r download the Digital Garrison application available on iTunes or Google Play </a:t>
            </a:r>
            <a:endParaRPr lang="en-US" sz="1100" dirty="0"/>
          </a:p>
        </p:txBody>
      </p:sp>
      <p:pic>
        <p:nvPicPr>
          <p:cNvPr id="55" name="Picture 54"/>
          <p:cNvPicPr>
            <a:picLocks noChangeAspect="1"/>
          </p:cNvPicPr>
          <p:nvPr/>
        </p:nvPicPr>
        <p:blipFill>
          <a:blip r:embed="rId8"/>
          <a:stretch>
            <a:fillRect/>
          </a:stretch>
        </p:blipFill>
        <p:spPr>
          <a:xfrm>
            <a:off x="3552095" y="5550067"/>
            <a:ext cx="990499" cy="96936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46281" y="5550066"/>
            <a:ext cx="969369" cy="969369"/>
          </a:xfrm>
          <a:prstGeom prst="rect">
            <a:avLst/>
          </a:prstGeom>
        </p:spPr>
      </p:pic>
    </p:spTree>
    <p:extLst>
      <p:ext uri="{BB962C8B-B14F-4D97-AF65-F5344CB8AC3E}">
        <p14:creationId xmlns:p14="http://schemas.microsoft.com/office/powerpoint/2010/main" val="342953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Title 1"/>
          <p:cNvSpPr txBox="1">
            <a:spLocks/>
          </p:cNvSpPr>
          <p:nvPr/>
        </p:nvSpPr>
        <p:spPr>
          <a:xfrm>
            <a:off x="562691" y="45800"/>
            <a:ext cx="8229600" cy="1143000"/>
          </a:xfrm>
          <a:prstGeom prst="rect">
            <a:avLst/>
          </a:prstGeom>
        </p:spPr>
        <p:txBody>
          <a:bodyPr/>
          <a:lstStyle/>
          <a:p>
            <a:pPr algn="ctr" eaLnBrk="0" hangingPunct="0">
              <a:defRPr/>
            </a:pPr>
            <a:r>
              <a:rPr lang="en-US" sz="3200"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Army Substance Abuse Program</a:t>
            </a:r>
          </a:p>
        </p:txBody>
      </p:sp>
      <p:grpSp>
        <p:nvGrpSpPr>
          <p:cNvPr id="60" name="Group 59"/>
          <p:cNvGrpSpPr/>
          <p:nvPr/>
        </p:nvGrpSpPr>
        <p:grpSpPr>
          <a:xfrm>
            <a:off x="72025" y="716359"/>
            <a:ext cx="8992847" cy="4233790"/>
            <a:chOff x="93458" y="877602"/>
            <a:chExt cx="8992847" cy="4233790"/>
          </a:xfrm>
        </p:grpSpPr>
        <p:cxnSp>
          <p:nvCxnSpPr>
            <p:cNvPr id="53" name="Straight Connector 52"/>
            <p:cNvCxnSpPr/>
            <p:nvPr/>
          </p:nvCxnSpPr>
          <p:spPr>
            <a:xfrm rot="5400000">
              <a:off x="4396802" y="1985675"/>
              <a:ext cx="38656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93458" y="2185512"/>
              <a:ext cx="1848000" cy="2882063"/>
              <a:chOff x="722158" y="1879696"/>
              <a:chExt cx="1848000" cy="2882063"/>
            </a:xfrm>
          </p:grpSpPr>
          <p:cxnSp>
            <p:nvCxnSpPr>
              <p:cNvPr id="57" name="Straight Connector 56"/>
              <p:cNvCxnSpPr/>
              <p:nvPr/>
            </p:nvCxnSpPr>
            <p:spPr>
              <a:xfrm flipH="1">
                <a:off x="1662528" y="1879696"/>
                <a:ext cx="1" cy="49744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722158" y="2379832"/>
                <a:ext cx="1848000" cy="2381927"/>
              </a:xfrm>
              <a:prstGeom prst="roundRect">
                <a:avLst/>
              </a:prstGeom>
              <a:solidFill>
                <a:schemeClr val="bg1">
                  <a:lumMod val="65000"/>
                </a:schemeClr>
              </a:solidFill>
              <a:ln>
                <a:solidFill>
                  <a:schemeClr val="accent6">
                    <a:lumMod val="75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smtClean="0">
                  <a:solidFill>
                    <a:schemeClr val="tx1"/>
                  </a:solidFill>
                  <a:latin typeface="Arial" pitchFamily="34" charset="0"/>
                  <a:cs typeface="Arial" pitchFamily="34" charset="0"/>
                </a:endParaRPr>
              </a:p>
              <a:p>
                <a:pPr algn="ctr"/>
                <a:endParaRPr lang="en-US" sz="1000" b="1" dirty="0">
                  <a:solidFill>
                    <a:schemeClr val="tx1"/>
                  </a:solidFill>
                  <a:latin typeface="Arial" pitchFamily="34" charset="0"/>
                  <a:cs typeface="Arial" pitchFamily="34" charset="0"/>
                </a:endParaRPr>
              </a:p>
              <a:p>
                <a:pPr algn="ctr"/>
                <a:endParaRPr lang="en-US" sz="1100" b="1" dirty="0" smtClean="0">
                  <a:solidFill>
                    <a:schemeClr val="tx1"/>
                  </a:solidFill>
                  <a:latin typeface="Arial" pitchFamily="34" charset="0"/>
                  <a:cs typeface="Arial" pitchFamily="34" charset="0"/>
                </a:endParaRPr>
              </a:p>
              <a:p>
                <a:pPr algn="ctr"/>
                <a:endParaRPr lang="en-US" sz="1100" b="1" dirty="0">
                  <a:solidFill>
                    <a:schemeClr val="tx1"/>
                  </a:solidFill>
                  <a:latin typeface="Arial" pitchFamily="34" charset="0"/>
                  <a:cs typeface="Arial" pitchFamily="34" charset="0"/>
                </a:endParaRPr>
              </a:p>
              <a:p>
                <a:pPr algn="ctr"/>
                <a:r>
                  <a:rPr lang="en-US" sz="1100" b="1" dirty="0" smtClean="0">
                    <a:solidFill>
                      <a:schemeClr val="tx1"/>
                    </a:solidFill>
                    <a:latin typeface="Arial" pitchFamily="34" charset="0"/>
                    <a:cs typeface="Arial" pitchFamily="34" charset="0"/>
                  </a:rPr>
                  <a:t>Prevention Education</a:t>
                </a:r>
              </a:p>
              <a:p>
                <a:pPr algn="ctr"/>
                <a:endParaRPr lang="en-US" sz="300" b="1" dirty="0" smtClean="0">
                  <a:solidFill>
                    <a:schemeClr val="tx1"/>
                  </a:solidFill>
                  <a:latin typeface="Arial" pitchFamily="34" charset="0"/>
                  <a:cs typeface="Arial" pitchFamily="34" charset="0"/>
                </a:endParaRPr>
              </a:p>
              <a:p>
                <a:pPr algn="ctr"/>
                <a:r>
                  <a:rPr lang="en-US" sz="1000" b="1" u="sng" dirty="0" smtClean="0">
                    <a:solidFill>
                      <a:schemeClr val="tx1"/>
                    </a:solidFill>
                    <a:latin typeface="Arial" pitchFamily="34" charset="0"/>
                    <a:cs typeface="Arial" pitchFamily="34" charset="0"/>
                  </a:rPr>
                  <a:t>ASAP Specialist (PC/EAP)</a:t>
                </a:r>
              </a:p>
              <a:p>
                <a:pPr algn="ctr"/>
                <a:r>
                  <a:rPr lang="en-US" sz="800" dirty="0" smtClean="0">
                    <a:solidFill>
                      <a:schemeClr val="tx1"/>
                    </a:solidFill>
                    <a:latin typeface="Arial" pitchFamily="34" charset="0"/>
                    <a:cs typeface="Arial" pitchFamily="34" charset="0"/>
                  </a:rPr>
                  <a:t>Vacant</a:t>
                </a:r>
                <a:endParaRPr lang="en-US" sz="800" b="1" dirty="0" smtClean="0">
                  <a:solidFill>
                    <a:schemeClr val="tx1"/>
                  </a:solidFill>
                  <a:latin typeface="Arial" pitchFamily="34" charset="0"/>
                  <a:cs typeface="Arial" pitchFamily="34" charset="0"/>
                </a:endParaRPr>
              </a:p>
              <a:p>
                <a:pPr algn="ctr"/>
                <a:r>
                  <a:rPr lang="en-US" sz="800" b="1" dirty="0" smtClean="0">
                    <a:solidFill>
                      <a:schemeClr val="tx1"/>
                    </a:solidFill>
                    <a:latin typeface="Arial" pitchFamily="34" charset="0"/>
                    <a:cs typeface="Arial" pitchFamily="34" charset="0"/>
                  </a:rPr>
                  <a:t>(831) 242-6810</a:t>
                </a:r>
              </a:p>
              <a:p>
                <a:pPr algn="ctr"/>
                <a:r>
                  <a:rPr lang="en-US" sz="800" b="1" dirty="0" smtClean="0">
                    <a:solidFill>
                      <a:schemeClr val="tx1"/>
                    </a:solidFill>
                    <a:latin typeface="Arial" pitchFamily="34" charset="0"/>
                    <a:cs typeface="Arial" pitchFamily="34" charset="0"/>
                  </a:rPr>
                  <a:t> </a:t>
                </a:r>
              </a:p>
              <a:p>
                <a:pPr algn="ctr"/>
                <a:endParaRPr lang="en-US" sz="300" b="1" dirty="0">
                  <a:solidFill>
                    <a:schemeClr val="tx1"/>
                  </a:solidFill>
                  <a:latin typeface="Arial" pitchFamily="34" charset="0"/>
                  <a:cs typeface="Arial" pitchFamily="34" charset="0"/>
                </a:endParaRPr>
              </a:p>
              <a:p>
                <a:pPr algn="ctr"/>
                <a:endParaRPr lang="en-US" sz="300" b="1" dirty="0" smtClean="0">
                  <a:solidFill>
                    <a:schemeClr val="tx1"/>
                  </a:solidFill>
                  <a:latin typeface="Arial" pitchFamily="34" charset="0"/>
                  <a:cs typeface="Arial" pitchFamily="34" charset="0"/>
                </a:endParaRPr>
              </a:p>
              <a:p>
                <a:pPr algn="ctr"/>
                <a:r>
                  <a:rPr lang="en-US" sz="1000" b="1" u="sng" dirty="0" smtClean="0">
                    <a:solidFill>
                      <a:schemeClr val="tx1"/>
                    </a:solidFill>
                    <a:latin typeface="Arial" pitchFamily="34" charset="0"/>
                    <a:cs typeface="Arial" pitchFamily="34" charset="0"/>
                  </a:rPr>
                  <a:t>ASAP Specialist (SPPM/RRC) </a:t>
                </a:r>
              </a:p>
              <a:p>
                <a:pPr algn="ctr"/>
                <a:endParaRPr lang="en-US" sz="300" b="1" u="sng" dirty="0" smtClean="0">
                  <a:solidFill>
                    <a:schemeClr val="tx1"/>
                  </a:solidFill>
                  <a:latin typeface="Arial" pitchFamily="34" charset="0"/>
                  <a:cs typeface="Arial" pitchFamily="34" charset="0"/>
                </a:endParaRPr>
              </a:p>
              <a:p>
                <a:pPr algn="ctr"/>
                <a:r>
                  <a:rPr lang="en-US" sz="800" b="1" dirty="0" smtClean="0">
                    <a:solidFill>
                      <a:schemeClr val="tx1"/>
                    </a:solidFill>
                    <a:latin typeface="Arial" pitchFamily="34" charset="0"/>
                    <a:cs typeface="Arial" pitchFamily="34" charset="0"/>
                  </a:rPr>
                  <a:t>Vacant</a:t>
                </a:r>
              </a:p>
              <a:p>
                <a:pPr algn="ctr"/>
                <a:r>
                  <a:rPr lang="en-US" sz="800" b="1" dirty="0" smtClean="0">
                    <a:solidFill>
                      <a:schemeClr val="tx1"/>
                    </a:solidFill>
                    <a:latin typeface="Arial" pitchFamily="34" charset="0"/>
                    <a:cs typeface="Arial" pitchFamily="34" charset="0"/>
                  </a:rPr>
                  <a:t>(831) 242-6805</a:t>
                </a:r>
              </a:p>
              <a:p>
                <a:r>
                  <a:rPr lang="en-US" sz="600" b="1" dirty="0" smtClean="0">
                    <a:solidFill>
                      <a:schemeClr val="tx1"/>
                    </a:solidFill>
                    <a:latin typeface="Arial" pitchFamily="34" charset="0"/>
                    <a:cs typeface="Arial" pitchFamily="34" charset="0"/>
                  </a:rPr>
                  <a:t>       </a:t>
                </a:r>
                <a:endParaRPr lang="en-US" sz="900" b="1" dirty="0" smtClean="0">
                  <a:solidFill>
                    <a:schemeClr val="tx1"/>
                  </a:solidFill>
                  <a:latin typeface="Arial" pitchFamily="34" charset="0"/>
                  <a:cs typeface="Arial" pitchFamily="34" charset="0"/>
                </a:endParaRPr>
              </a:p>
              <a:p>
                <a:pPr algn="ctr"/>
                <a:r>
                  <a:rPr lang="en-US" sz="1000" b="1" u="sng" dirty="0" smtClean="0">
                    <a:solidFill>
                      <a:schemeClr val="tx1"/>
                    </a:solidFill>
                    <a:latin typeface="Arial" pitchFamily="34" charset="0"/>
                    <a:cs typeface="Arial" pitchFamily="34" charset="0"/>
                  </a:rPr>
                  <a:t>HBA Employee Assistance Program </a:t>
                </a:r>
              </a:p>
              <a:p>
                <a:pPr algn="ctr"/>
                <a:endParaRPr lang="en-US" sz="600" u="sng" dirty="0" smtClean="0">
                  <a:solidFill>
                    <a:schemeClr val="tx1"/>
                  </a:solidFill>
                  <a:latin typeface="Arial" pitchFamily="34" charset="0"/>
                  <a:cs typeface="Arial" pitchFamily="34" charset="0"/>
                </a:endParaRPr>
              </a:p>
              <a:p>
                <a:pPr algn="ctr"/>
                <a:r>
                  <a:rPr lang="en-US" sz="800" b="1" dirty="0" smtClean="0">
                    <a:solidFill>
                      <a:schemeClr val="tx1"/>
                    </a:solidFill>
                    <a:latin typeface="Arial" pitchFamily="34" charset="0"/>
                    <a:cs typeface="Arial" pitchFamily="34" charset="0"/>
                  </a:rPr>
                  <a:t>1-800-937-7770</a:t>
                </a:r>
              </a:p>
              <a:p>
                <a:pPr algn="ctr"/>
                <a:endParaRPr lang="en-US" sz="300" b="1" dirty="0" smtClean="0">
                  <a:solidFill>
                    <a:schemeClr val="tx1"/>
                  </a:solidFill>
                  <a:latin typeface="Arial" pitchFamily="34" charset="0"/>
                  <a:cs typeface="Arial" pitchFamily="34" charset="0"/>
                </a:endParaRPr>
              </a:p>
              <a:p>
                <a:pPr algn="ctr"/>
                <a:endParaRPr lang="en-US" sz="800" dirty="0">
                  <a:solidFill>
                    <a:schemeClr val="tx1"/>
                  </a:solidFill>
                  <a:latin typeface="Arial" pitchFamily="34" charset="0"/>
                  <a:cs typeface="Arial" pitchFamily="34" charset="0"/>
                </a:endParaRPr>
              </a:p>
              <a:p>
                <a:pPr algn="ctr"/>
                <a:endParaRPr lang="en-US" sz="800" dirty="0" smtClean="0">
                  <a:solidFill>
                    <a:schemeClr val="tx1"/>
                  </a:solidFill>
                  <a:latin typeface="Arial" pitchFamily="34" charset="0"/>
                  <a:cs typeface="Arial" pitchFamily="34" charset="0"/>
                </a:endParaRPr>
              </a:p>
              <a:p>
                <a:pPr algn="ctr"/>
                <a:endParaRPr lang="en-US" sz="800" dirty="0" smtClean="0">
                  <a:solidFill>
                    <a:schemeClr val="tx1"/>
                  </a:solidFill>
                  <a:latin typeface="Arial" pitchFamily="34" charset="0"/>
                  <a:cs typeface="Arial" pitchFamily="34" charset="0"/>
                </a:endParaRPr>
              </a:p>
              <a:p>
                <a:pPr algn="ctr"/>
                <a:endParaRPr lang="en-US" sz="800" dirty="0" smtClean="0">
                  <a:solidFill>
                    <a:schemeClr val="tx1"/>
                  </a:solidFill>
                  <a:latin typeface="Arial" pitchFamily="34" charset="0"/>
                  <a:cs typeface="Arial" pitchFamily="34" charset="0"/>
                </a:endParaRPr>
              </a:p>
              <a:p>
                <a:pPr algn="ctr"/>
                <a:endParaRPr lang="en-US" sz="1000" dirty="0" smtClean="0">
                  <a:solidFill>
                    <a:schemeClr val="tx1"/>
                  </a:solidFill>
                  <a:latin typeface="Arial" pitchFamily="34" charset="0"/>
                  <a:cs typeface="Arial" pitchFamily="34" charset="0"/>
                </a:endParaRPr>
              </a:p>
            </p:txBody>
          </p:sp>
        </p:grpSp>
        <p:grpSp>
          <p:nvGrpSpPr>
            <p:cNvPr id="50" name="Group 49"/>
            <p:cNvGrpSpPr/>
            <p:nvPr/>
          </p:nvGrpSpPr>
          <p:grpSpPr>
            <a:xfrm>
              <a:off x="1017458" y="2181717"/>
              <a:ext cx="8068847" cy="2929675"/>
              <a:chOff x="998570" y="2130871"/>
              <a:chExt cx="8068847" cy="2929675"/>
            </a:xfrm>
          </p:grpSpPr>
          <p:cxnSp>
            <p:nvCxnSpPr>
              <p:cNvPr id="56" name="Straight Connector 55"/>
              <p:cNvCxnSpPr/>
              <p:nvPr/>
            </p:nvCxnSpPr>
            <p:spPr>
              <a:xfrm>
                <a:off x="998570" y="2143458"/>
                <a:ext cx="7153851" cy="223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7169515" y="2162904"/>
                <a:ext cx="1897902" cy="2760658"/>
                <a:chOff x="6816622" y="1907934"/>
                <a:chExt cx="1897902" cy="2760658"/>
              </a:xfrm>
            </p:grpSpPr>
            <p:cxnSp>
              <p:nvCxnSpPr>
                <p:cNvPr id="54" name="Straight Connector 53"/>
                <p:cNvCxnSpPr/>
                <p:nvPr/>
              </p:nvCxnSpPr>
              <p:spPr>
                <a:xfrm flipH="1">
                  <a:off x="7774365" y="1907934"/>
                  <a:ext cx="6842" cy="4691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a:off x="6816622" y="2333074"/>
                  <a:ext cx="1897902" cy="2335518"/>
                </a:xfrm>
                <a:prstGeom prst="roundRect">
                  <a:avLst/>
                </a:prstGeom>
                <a:solidFill>
                  <a:srgbClr val="A6A6A6"/>
                </a:solidFill>
                <a:ln>
                  <a:solidFill>
                    <a:schemeClr val="accent6">
                      <a:lumMod val="75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Arial" pitchFamily="34" charset="0"/>
                      <a:cs typeface="Arial" pitchFamily="34" charset="0"/>
                    </a:rPr>
                    <a:t>Deterrence</a:t>
                  </a:r>
                </a:p>
                <a:p>
                  <a:pPr algn="ctr"/>
                  <a:r>
                    <a:rPr lang="en-US" sz="1200" b="1" dirty="0" smtClean="0">
                      <a:solidFill>
                        <a:schemeClr val="tx1"/>
                      </a:solidFill>
                      <a:latin typeface="Arial" pitchFamily="34" charset="0"/>
                      <a:cs typeface="Arial" pitchFamily="34" charset="0"/>
                    </a:rPr>
                    <a:t> </a:t>
                  </a:r>
                </a:p>
                <a:p>
                  <a:pPr algn="ctr"/>
                  <a:r>
                    <a:rPr lang="en-US" sz="1000" b="1" u="sng" dirty="0" smtClean="0">
                      <a:solidFill>
                        <a:schemeClr val="tx1"/>
                      </a:solidFill>
                      <a:latin typeface="Arial" pitchFamily="34" charset="0"/>
                      <a:cs typeface="Arial" pitchFamily="34" charset="0"/>
                    </a:rPr>
                    <a:t>Drug Testing Technician </a:t>
                  </a:r>
                </a:p>
                <a:p>
                  <a:pPr algn="ctr"/>
                  <a:endParaRPr lang="en-US" sz="300" b="1" dirty="0" smtClean="0">
                    <a:solidFill>
                      <a:schemeClr val="tx1"/>
                    </a:solidFill>
                    <a:latin typeface="Arial" pitchFamily="34" charset="0"/>
                    <a:cs typeface="Arial" pitchFamily="34" charset="0"/>
                  </a:endParaRPr>
                </a:p>
                <a:p>
                  <a:pPr algn="ctr"/>
                  <a:r>
                    <a:rPr lang="en-US" sz="1000" b="1" dirty="0" smtClean="0">
                      <a:solidFill>
                        <a:schemeClr val="tx1"/>
                      </a:solidFill>
                      <a:latin typeface="Arial" pitchFamily="34" charset="0"/>
                      <a:cs typeface="Arial" pitchFamily="34" charset="0"/>
                    </a:rPr>
                    <a:t>Mr. Francis “Toni” Cortez</a:t>
                  </a:r>
                </a:p>
                <a:p>
                  <a:pPr algn="ctr"/>
                  <a:r>
                    <a:rPr lang="en-US" sz="1000" b="1" dirty="0" smtClean="0">
                      <a:solidFill>
                        <a:schemeClr val="tx1"/>
                      </a:solidFill>
                      <a:latin typeface="Arial" pitchFamily="34" charset="0"/>
                      <a:cs typeface="Arial" pitchFamily="34" charset="0"/>
                    </a:rPr>
                    <a:t>(831) 242-6588</a:t>
                  </a:r>
                </a:p>
                <a:p>
                  <a:pPr algn="ctr"/>
                  <a:endParaRPr lang="en-US" sz="300" b="1" dirty="0" smtClean="0">
                    <a:solidFill>
                      <a:schemeClr val="tx1"/>
                    </a:solidFill>
                    <a:latin typeface="Arial" pitchFamily="34" charset="0"/>
                    <a:cs typeface="Arial" pitchFamily="34" charset="0"/>
                  </a:endParaRPr>
                </a:p>
                <a:p>
                  <a:pPr algn="ctr"/>
                  <a:r>
                    <a:rPr lang="en-US" sz="700" b="1" dirty="0" smtClean="0">
                      <a:solidFill>
                        <a:schemeClr val="tx1"/>
                      </a:solidFill>
                      <a:latin typeface="Arial" pitchFamily="34" charset="0"/>
                      <a:cs typeface="Arial" pitchFamily="34" charset="0"/>
                    </a:rPr>
                    <a:t>Email: </a:t>
                  </a:r>
                  <a:r>
                    <a:rPr lang="en-US" sz="700" b="1" dirty="0" smtClean="0">
                      <a:solidFill>
                        <a:schemeClr val="tx1"/>
                      </a:solidFill>
                      <a:latin typeface="Arial" pitchFamily="34" charset="0"/>
                      <a:cs typeface="Arial" pitchFamily="34" charset="0"/>
                      <a:hlinkClick r:id="rId3"/>
                    </a:rPr>
                    <a:t>francis.a.cortez.civ@mail.mil</a:t>
                  </a:r>
                  <a:r>
                    <a:rPr lang="en-US" sz="700" b="1" dirty="0" smtClean="0">
                      <a:solidFill>
                        <a:schemeClr val="tx1"/>
                      </a:solidFill>
                      <a:latin typeface="Arial" pitchFamily="34" charset="0"/>
                      <a:cs typeface="Arial" pitchFamily="34" charset="0"/>
                    </a:rPr>
                    <a:t> </a:t>
                  </a:r>
                  <a:endParaRPr lang="en-US" sz="700" dirty="0" smtClean="0">
                    <a:solidFill>
                      <a:schemeClr val="tx1"/>
                    </a:solidFill>
                    <a:latin typeface="Arial" pitchFamily="34" charset="0"/>
                    <a:cs typeface="Arial" pitchFamily="34" charset="0"/>
                  </a:endParaRPr>
                </a:p>
                <a:p>
                  <a:pPr algn="ctr"/>
                  <a:endParaRPr lang="en-US" sz="800" dirty="0" smtClean="0">
                    <a:solidFill>
                      <a:schemeClr val="tx1"/>
                    </a:solidFill>
                    <a:latin typeface="Arial" pitchFamily="34" charset="0"/>
                    <a:cs typeface="Arial" pitchFamily="34" charset="0"/>
                  </a:endParaRPr>
                </a:p>
                <a:p>
                  <a:pPr algn="ctr"/>
                  <a:r>
                    <a:rPr lang="en-US" sz="1000" dirty="0" smtClean="0">
                      <a:solidFill>
                        <a:schemeClr val="tx1"/>
                      </a:solidFill>
                      <a:latin typeface="Arial" pitchFamily="34" charset="0"/>
                      <a:cs typeface="Arial" pitchFamily="34" charset="0"/>
                    </a:rPr>
                    <a:t> </a:t>
                  </a:r>
                </a:p>
              </p:txBody>
            </p:sp>
          </p:grpSp>
          <p:sp>
            <p:nvSpPr>
              <p:cNvPr id="20" name="Text Box 4"/>
              <p:cNvSpPr txBox="1">
                <a:spLocks noChangeArrowheads="1"/>
              </p:cNvSpPr>
              <p:nvPr/>
            </p:nvSpPr>
            <p:spPr bwMode="auto">
              <a:xfrm>
                <a:off x="3619655" y="2130871"/>
                <a:ext cx="1903085" cy="369332"/>
              </a:xfrm>
              <a:prstGeom prst="rect">
                <a:avLst/>
              </a:prstGeom>
              <a:noFill/>
              <a:ln w="9525">
                <a:noFill/>
                <a:miter lim="800000"/>
                <a:headEnd/>
                <a:tailEnd/>
              </a:ln>
            </p:spPr>
            <p:txBody>
              <a:bodyPr wrap="none">
                <a:spAutoFit/>
              </a:bodyPr>
              <a:lstStyle/>
              <a:p>
                <a:pPr algn="ctr"/>
                <a:r>
                  <a:rPr lang="en-US" u="sng" dirty="0" smtClean="0">
                    <a:solidFill>
                      <a:schemeClr val="tx1"/>
                    </a:solidFill>
                    <a:latin typeface="Arial" panose="020B0604020202020204" pitchFamily="34" charset="0"/>
                    <a:cs typeface="Arial" panose="020B0604020202020204" pitchFamily="34" charset="0"/>
                  </a:rPr>
                  <a:t>Pillars of Service</a:t>
                </a:r>
                <a:endParaRPr lang="en-US" u="sng" dirty="0">
                  <a:solidFill>
                    <a:schemeClr val="tx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2081589" y="2585595"/>
                <a:ext cx="4979020" cy="2474951"/>
              </a:xfrm>
              <a:prstGeom prst="rect">
                <a:avLst/>
              </a:prstGeom>
            </p:spPr>
          </p:pic>
        </p:grpSp>
        <p:sp>
          <p:nvSpPr>
            <p:cNvPr id="61" name="Rounded Rectangle 60"/>
            <p:cNvSpPr/>
            <p:nvPr/>
          </p:nvSpPr>
          <p:spPr>
            <a:xfrm>
              <a:off x="2999822" y="877602"/>
              <a:ext cx="3128411" cy="1005840"/>
            </a:xfrm>
            <a:prstGeom prst="roundRect">
              <a:avLst/>
            </a:prstGeom>
            <a:solidFill>
              <a:schemeClr val="bg1">
                <a:lumMod val="65000"/>
              </a:schemeClr>
            </a:solidFill>
            <a:ln>
              <a:solidFill>
                <a:schemeClr val="accent6">
                  <a:lumMod val="75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smtClean="0">
                <a:solidFill>
                  <a:schemeClr val="tx1"/>
                </a:solidFill>
                <a:latin typeface="Arial" pitchFamily="34" charset="0"/>
                <a:cs typeface="Arial" pitchFamily="34" charset="0"/>
              </a:endParaRPr>
            </a:p>
            <a:p>
              <a:pPr algn="ctr"/>
              <a:r>
                <a:rPr lang="en-US" sz="1100" b="1" dirty="0" smtClean="0">
                  <a:solidFill>
                    <a:schemeClr val="tx1"/>
                  </a:solidFill>
                  <a:latin typeface="Arial" pitchFamily="34" charset="0"/>
                  <a:cs typeface="Arial" pitchFamily="34" charset="0"/>
                </a:rPr>
                <a:t>Army Substance Abuse Program Manager </a:t>
              </a:r>
              <a:endParaRPr lang="en-US" sz="1100" b="1" dirty="0">
                <a:solidFill>
                  <a:schemeClr val="tx1"/>
                </a:solidFill>
                <a:latin typeface="Arial" pitchFamily="34" charset="0"/>
                <a:cs typeface="Arial" pitchFamily="34" charset="0"/>
              </a:endParaRPr>
            </a:p>
            <a:p>
              <a:pPr algn="ctr"/>
              <a:r>
                <a:rPr lang="en-US" sz="1100" b="1" dirty="0" smtClean="0">
                  <a:solidFill>
                    <a:schemeClr val="tx1"/>
                  </a:solidFill>
                  <a:latin typeface="Arial" pitchFamily="34" charset="0"/>
                  <a:cs typeface="Arial" pitchFamily="34" charset="0"/>
                </a:rPr>
                <a:t>Mrs. Kyrashia “Kai” Levy</a:t>
              </a:r>
            </a:p>
            <a:p>
              <a:pPr algn="ctr"/>
              <a:r>
                <a:rPr lang="en-US" sz="1100" b="1" dirty="0" smtClean="0">
                  <a:solidFill>
                    <a:schemeClr val="tx1"/>
                  </a:solidFill>
                  <a:latin typeface="Arial" pitchFamily="34" charset="0"/>
                  <a:cs typeface="Arial" pitchFamily="34" charset="0"/>
                </a:rPr>
                <a:t>(831) 242-6960</a:t>
              </a:r>
            </a:p>
            <a:p>
              <a:pPr algn="ctr"/>
              <a:r>
                <a:rPr lang="en-US" sz="800" b="1" dirty="0" smtClean="0">
                  <a:solidFill>
                    <a:schemeClr val="tx1"/>
                  </a:solidFill>
                  <a:latin typeface="Arial" pitchFamily="34" charset="0"/>
                  <a:cs typeface="Arial" pitchFamily="34" charset="0"/>
                </a:rPr>
                <a:t>Email: </a:t>
              </a:r>
              <a:r>
                <a:rPr lang="en-US" sz="800" b="1" dirty="0" smtClean="0">
                  <a:solidFill>
                    <a:schemeClr val="tx1"/>
                  </a:solidFill>
                  <a:latin typeface="Arial" pitchFamily="34" charset="0"/>
                  <a:cs typeface="Arial" pitchFamily="34" charset="0"/>
                  <a:hlinkClick r:id="rId5"/>
                </a:rPr>
                <a:t>kyrashia.l.levy.civ.mil@mail.mil</a:t>
              </a:r>
              <a:r>
                <a:rPr lang="en-US" sz="800" b="1" dirty="0" smtClean="0">
                  <a:solidFill>
                    <a:schemeClr val="tx1"/>
                  </a:solidFill>
                  <a:latin typeface="Arial" pitchFamily="34" charset="0"/>
                  <a:cs typeface="Arial" pitchFamily="34" charset="0"/>
                </a:rPr>
                <a:t>   </a:t>
              </a:r>
            </a:p>
            <a:p>
              <a:pPr algn="ctr"/>
              <a:endParaRPr lang="en-US" sz="1100" b="1" dirty="0" smtClean="0">
                <a:solidFill>
                  <a:schemeClr val="tx1"/>
                </a:solidFill>
                <a:latin typeface="Arial" pitchFamily="34" charset="0"/>
                <a:cs typeface="Arial" pitchFamily="34" charset="0"/>
              </a:endParaRPr>
            </a:p>
          </p:txBody>
        </p:sp>
      </p:grpSp>
      <p:sp>
        <p:nvSpPr>
          <p:cNvPr id="52" name="Rectangle 51"/>
          <p:cNvSpPr/>
          <p:nvPr/>
        </p:nvSpPr>
        <p:spPr>
          <a:xfrm>
            <a:off x="410609" y="4954276"/>
            <a:ext cx="8514308" cy="523220"/>
          </a:xfrm>
          <a:prstGeom prst="rect">
            <a:avLst/>
          </a:prstGeom>
        </p:spPr>
        <p:txBody>
          <a:bodyPr wrap="square">
            <a:spAutoFit/>
          </a:bodyPr>
          <a:lstStyle/>
          <a:p>
            <a:pPr algn="ctr"/>
            <a:r>
              <a:rPr lang="en-US" sz="1400" dirty="0"/>
              <a:t>For Additional Information and Resources Scan QR Code o</a:t>
            </a:r>
            <a:r>
              <a:rPr lang="en-US" sz="1400" dirty="0" smtClean="0"/>
              <a:t>r download the Digital Garrison application available on iTunes or Google Play </a:t>
            </a:r>
            <a:endParaRPr lang="en-US" sz="1100" dirty="0"/>
          </a:p>
        </p:txBody>
      </p:sp>
      <p:pic>
        <p:nvPicPr>
          <p:cNvPr id="55" name="Picture 54"/>
          <p:cNvPicPr>
            <a:picLocks noChangeAspect="1"/>
          </p:cNvPicPr>
          <p:nvPr/>
        </p:nvPicPr>
        <p:blipFill>
          <a:blip r:embed="rId6"/>
          <a:stretch>
            <a:fillRect/>
          </a:stretch>
        </p:blipFill>
        <p:spPr>
          <a:xfrm>
            <a:off x="3552095" y="5550067"/>
            <a:ext cx="990499" cy="96936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6281" y="5550066"/>
            <a:ext cx="969369" cy="969369"/>
          </a:xfrm>
          <a:prstGeom prst="rect">
            <a:avLst/>
          </a:prstGeom>
        </p:spPr>
      </p:pic>
    </p:spTree>
    <p:extLst>
      <p:ext uri="{BB962C8B-B14F-4D97-AF65-F5344CB8AC3E}">
        <p14:creationId xmlns:p14="http://schemas.microsoft.com/office/powerpoint/2010/main" val="4152759499"/>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290178" y="5076587"/>
            <a:ext cx="6563641" cy="1705213"/>
          </a:xfrm>
          <a:prstGeom prst="rect">
            <a:avLst/>
          </a:prstGeom>
        </p:spPr>
      </p:pic>
      <p:pic>
        <p:nvPicPr>
          <p:cNvPr id="4" name="Picture 3"/>
          <p:cNvPicPr>
            <a:picLocks noChangeAspect="1"/>
          </p:cNvPicPr>
          <p:nvPr/>
        </p:nvPicPr>
        <p:blipFill>
          <a:blip r:embed="rId4"/>
          <a:stretch>
            <a:fillRect/>
          </a:stretch>
        </p:blipFill>
        <p:spPr>
          <a:xfrm>
            <a:off x="2953371" y="1974978"/>
            <a:ext cx="3237257" cy="2908044"/>
          </a:xfrm>
          <a:prstGeom prst="rect">
            <a:avLst/>
          </a:prstGeom>
        </p:spPr>
      </p:pic>
      <p:sp>
        <p:nvSpPr>
          <p:cNvPr id="2" name="Title 1"/>
          <p:cNvSpPr>
            <a:spLocks noGrp="1"/>
          </p:cNvSpPr>
          <p:nvPr>
            <p:ph type="title"/>
          </p:nvPr>
        </p:nvSpPr>
        <p:spPr/>
        <p:txBody>
          <a:bodyPr/>
          <a:lstStyle/>
          <a:p>
            <a:r>
              <a:rPr lang="en-US" dirty="0"/>
              <a:t>BARRACKS (Local </a:t>
            </a:r>
            <a:r>
              <a:rPr lang="en-US" dirty="0" smtClean="0"/>
              <a:t>Addresses)</a:t>
            </a:r>
            <a:endParaRPr lang="en-US" dirty="0"/>
          </a:p>
        </p:txBody>
      </p:sp>
      <p:sp>
        <p:nvSpPr>
          <p:cNvPr id="3" name="Content Placeholder 2"/>
          <p:cNvSpPr>
            <a:spLocks noGrp="1"/>
          </p:cNvSpPr>
          <p:nvPr>
            <p:ph idx="1"/>
          </p:nvPr>
        </p:nvSpPr>
        <p:spPr>
          <a:xfrm>
            <a:off x="304800" y="1295400"/>
            <a:ext cx="8229600" cy="5029200"/>
          </a:xfrm>
        </p:spPr>
        <p:txBody>
          <a:bodyPr numCol="2"/>
          <a:lstStyle/>
          <a:p>
            <a:pPr marL="0" indent="0" algn="ctr">
              <a:buNone/>
            </a:pPr>
            <a:endParaRPr lang="en-US" sz="2800" dirty="0" smtClean="0"/>
          </a:p>
          <a:p>
            <a:pPr marL="0" indent="0" algn="ctr">
              <a:buNone/>
            </a:pPr>
            <a:r>
              <a:rPr lang="en-US" sz="2800" b="1" dirty="0">
                <a:latin typeface="Arial Black" panose="020B0A04020102020204" pitchFamily="34" charset="0"/>
              </a:rPr>
              <a:t> </a:t>
            </a:r>
            <a:r>
              <a:rPr lang="en-US" sz="2800" b="1" dirty="0">
                <a:solidFill>
                  <a:srgbClr val="00B050"/>
                </a:solidFill>
                <a:latin typeface="Arial Black" panose="020B0A04020102020204" pitchFamily="34" charset="0"/>
              </a:rPr>
              <a:t>ARMY</a:t>
            </a:r>
          </a:p>
          <a:p>
            <a:pPr marL="0" indent="0" algn="ctr">
              <a:buNone/>
            </a:pPr>
            <a:r>
              <a:rPr lang="en-US" sz="2000" b="1" dirty="0"/>
              <a:t>431 Rifle Range Rd,</a:t>
            </a:r>
          </a:p>
          <a:p>
            <a:pPr marL="0" indent="0" algn="ctr">
              <a:buNone/>
            </a:pPr>
            <a:r>
              <a:rPr lang="en-US" sz="2000" b="1" dirty="0"/>
              <a:t>Monterey, </a:t>
            </a:r>
            <a:r>
              <a:rPr lang="en-US" sz="2000" b="1" dirty="0" smtClean="0"/>
              <a:t>CA </a:t>
            </a:r>
            <a:r>
              <a:rPr lang="en-US" sz="2000" b="1" dirty="0"/>
              <a:t>93944</a:t>
            </a:r>
          </a:p>
          <a:p>
            <a:pPr marL="0" indent="0" algn="ctr">
              <a:buNone/>
            </a:pPr>
            <a:r>
              <a:rPr lang="en-US" sz="1600" b="1" dirty="0" smtClean="0"/>
              <a:t>Duty phone (831)242-5224 / 5456</a:t>
            </a:r>
            <a:r>
              <a:rPr lang="en-US" sz="1800" b="1" dirty="0" smtClean="0"/>
              <a:t> </a:t>
            </a:r>
          </a:p>
          <a:p>
            <a:pPr marL="0" indent="0" algn="ctr">
              <a:buNone/>
            </a:pPr>
            <a:r>
              <a:rPr lang="en-US" sz="2800" b="1" dirty="0" smtClean="0">
                <a:solidFill>
                  <a:srgbClr val="0070C0"/>
                </a:solidFill>
                <a:latin typeface="Arial Black" panose="020B0A04020102020204" pitchFamily="34" charset="0"/>
              </a:rPr>
              <a:t>AIR FORCE</a:t>
            </a:r>
          </a:p>
          <a:p>
            <a:pPr marL="0" indent="0" algn="ctr">
              <a:buNone/>
            </a:pPr>
            <a:r>
              <a:rPr lang="en-US" sz="2000" b="1" dirty="0" smtClean="0"/>
              <a:t>443 </a:t>
            </a:r>
            <a:r>
              <a:rPr lang="en-US" sz="2000" b="1" dirty="0"/>
              <a:t>Chaplain </a:t>
            </a:r>
            <a:r>
              <a:rPr lang="en-US" sz="2000" b="1" dirty="0" err="1"/>
              <a:t>Magsig</a:t>
            </a:r>
            <a:r>
              <a:rPr lang="en-US" sz="2000" b="1" dirty="0"/>
              <a:t> Ave,</a:t>
            </a:r>
          </a:p>
          <a:p>
            <a:pPr marL="0" indent="0" algn="ctr">
              <a:buNone/>
            </a:pPr>
            <a:r>
              <a:rPr lang="en-US" sz="2000" b="1" dirty="0"/>
              <a:t>Monterey, </a:t>
            </a:r>
            <a:r>
              <a:rPr lang="en-US" sz="2000" b="1" dirty="0" smtClean="0"/>
              <a:t>CA </a:t>
            </a:r>
            <a:r>
              <a:rPr lang="en-US" sz="2000" b="1" dirty="0"/>
              <a:t>93944</a:t>
            </a:r>
          </a:p>
          <a:p>
            <a:pPr marL="0" indent="0" algn="ctr">
              <a:buNone/>
            </a:pPr>
            <a:r>
              <a:rPr lang="en-US" sz="1600" b="1" dirty="0" smtClean="0"/>
              <a:t>Duty Phone (831) 242-5115</a:t>
            </a:r>
            <a:r>
              <a:rPr lang="en-US" sz="1600" dirty="0"/>
              <a:t> </a:t>
            </a:r>
          </a:p>
          <a:p>
            <a:pPr marL="0" indent="0" algn="ctr">
              <a:buNone/>
            </a:pPr>
            <a:endParaRPr lang="en-US" sz="2800" dirty="0"/>
          </a:p>
          <a:p>
            <a:pPr marL="0" indent="0" algn="ctr">
              <a:buNone/>
            </a:pPr>
            <a:endParaRPr lang="en-US" sz="2800" b="1" dirty="0">
              <a:solidFill>
                <a:srgbClr val="FF0000"/>
              </a:solidFill>
              <a:latin typeface="Arial Black" panose="020B0A04020102020204" pitchFamily="34" charset="0"/>
            </a:endParaRPr>
          </a:p>
          <a:p>
            <a:pPr marL="0" indent="0" algn="ctr">
              <a:buNone/>
            </a:pPr>
            <a:endParaRPr lang="en-US" sz="2800" b="1" dirty="0" smtClean="0">
              <a:solidFill>
                <a:srgbClr val="FF0000"/>
              </a:solidFill>
              <a:latin typeface="Arial Black" panose="020B0A04020102020204" pitchFamily="34" charset="0"/>
            </a:endParaRPr>
          </a:p>
          <a:p>
            <a:pPr marL="0" indent="0" algn="ctr">
              <a:buNone/>
            </a:pPr>
            <a:r>
              <a:rPr lang="en-US" sz="2800" b="1" dirty="0" smtClean="0">
                <a:solidFill>
                  <a:srgbClr val="FF0000"/>
                </a:solidFill>
                <a:latin typeface="Arial Black" panose="020B0A04020102020204" pitchFamily="34" charset="0"/>
              </a:rPr>
              <a:t>MARINES</a:t>
            </a:r>
            <a:endParaRPr lang="en-US" sz="2800" b="1" dirty="0">
              <a:solidFill>
                <a:srgbClr val="FF0000"/>
              </a:solidFill>
              <a:latin typeface="Arial Black" panose="020B0A04020102020204" pitchFamily="34" charset="0"/>
            </a:endParaRPr>
          </a:p>
          <a:p>
            <a:pPr marL="0" indent="0" algn="ctr">
              <a:buNone/>
            </a:pPr>
            <a:r>
              <a:rPr lang="en-US" sz="2000" b="1" dirty="0"/>
              <a:t>431 Rifle Range Rd,</a:t>
            </a:r>
          </a:p>
          <a:p>
            <a:pPr marL="0" indent="0" algn="ctr">
              <a:buNone/>
            </a:pPr>
            <a:r>
              <a:rPr lang="en-US" sz="2000" b="1" dirty="0"/>
              <a:t>Monterey, </a:t>
            </a:r>
            <a:r>
              <a:rPr lang="en-US" sz="2000" b="1" dirty="0" smtClean="0"/>
              <a:t>CA </a:t>
            </a:r>
            <a:r>
              <a:rPr lang="en-US" sz="2000" b="1" dirty="0"/>
              <a:t>93944</a:t>
            </a:r>
          </a:p>
          <a:p>
            <a:pPr marL="0" indent="0" algn="ctr">
              <a:buNone/>
            </a:pPr>
            <a:r>
              <a:rPr lang="en-US" sz="1600" b="1" dirty="0" smtClean="0"/>
              <a:t>Duty Phone (831)242-6855</a:t>
            </a:r>
            <a:r>
              <a:rPr lang="en-US" sz="1800" b="1" dirty="0"/>
              <a:t> </a:t>
            </a:r>
          </a:p>
          <a:p>
            <a:pPr marL="0" indent="0" algn="ctr">
              <a:buNone/>
            </a:pPr>
            <a:r>
              <a:rPr lang="en-US" sz="2800" b="1" dirty="0" smtClean="0">
                <a:solidFill>
                  <a:srgbClr val="002060"/>
                </a:solidFill>
                <a:latin typeface="Arial Black" panose="020B0A04020102020204" pitchFamily="34" charset="0"/>
              </a:rPr>
              <a:t>NAVY</a:t>
            </a:r>
            <a:endParaRPr lang="en-US" sz="2800" b="1" dirty="0">
              <a:solidFill>
                <a:srgbClr val="002060"/>
              </a:solidFill>
              <a:latin typeface="Arial Black" panose="020B0A04020102020204" pitchFamily="34" charset="0"/>
            </a:endParaRPr>
          </a:p>
          <a:p>
            <a:pPr marL="0" indent="0" algn="ctr">
              <a:buNone/>
            </a:pPr>
            <a:r>
              <a:rPr lang="en-US" sz="2000" b="1" dirty="0"/>
              <a:t>485 </a:t>
            </a:r>
            <a:r>
              <a:rPr lang="en-US" sz="2000" b="1" dirty="0" err="1"/>
              <a:t>Caffrey</a:t>
            </a:r>
            <a:r>
              <a:rPr lang="en-US" sz="2000" b="1" dirty="0"/>
              <a:t> Ct,</a:t>
            </a:r>
          </a:p>
          <a:p>
            <a:pPr marL="0" indent="0" algn="ctr">
              <a:buNone/>
            </a:pPr>
            <a:r>
              <a:rPr lang="en-US" sz="2000" b="1" dirty="0"/>
              <a:t>Monterey, CA </a:t>
            </a:r>
            <a:r>
              <a:rPr lang="en-US" sz="2000" b="1" dirty="0" smtClean="0"/>
              <a:t>93944</a:t>
            </a:r>
          </a:p>
          <a:p>
            <a:pPr marL="0" indent="0" algn="ctr">
              <a:buNone/>
            </a:pPr>
            <a:r>
              <a:rPr lang="en-US" sz="1600" b="1" dirty="0" smtClean="0"/>
              <a:t>Duty Phone (831)242-5142/(831)-760-0336</a:t>
            </a:r>
            <a:endParaRPr lang="en-US" sz="1600" b="1" dirty="0"/>
          </a:p>
        </p:txBody>
      </p:sp>
    </p:spTree>
    <p:extLst>
      <p:ext uri="{BB962C8B-B14F-4D97-AF65-F5344CB8AC3E}">
        <p14:creationId xmlns:p14="http://schemas.microsoft.com/office/powerpoint/2010/main" val="20293855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title" idx="4294967295"/>
          </p:nvPr>
        </p:nvSpPr>
        <p:spPr>
          <a:xfrm>
            <a:off x="2286000" y="404378"/>
            <a:ext cx="4572000" cy="857250"/>
          </a:xfrm>
        </p:spPr>
        <p:txBody>
          <a:bodyPr/>
          <a:lstStyle/>
          <a:p>
            <a:r>
              <a:rPr lang="en-US" dirty="0" smtClean="0">
                <a:latin typeface="Arial" charset="0"/>
                <a:cs typeface="Arial" charset="0"/>
              </a:rPr>
              <a:t>SHARP/SAPR</a:t>
            </a:r>
          </a:p>
        </p:txBody>
      </p:sp>
      <p:sp>
        <p:nvSpPr>
          <p:cNvPr id="7171" name="Rectangle 4"/>
          <p:cNvSpPr>
            <a:spLocks noChangeArrowheads="1"/>
          </p:cNvSpPr>
          <p:nvPr/>
        </p:nvSpPr>
        <p:spPr bwMode="auto">
          <a:xfrm>
            <a:off x="1143000" y="1771651"/>
            <a:ext cx="6572250" cy="646331"/>
          </a:xfrm>
          <a:prstGeom prst="rect">
            <a:avLst/>
          </a:prstGeom>
          <a:noFill/>
          <a:ln w="9525">
            <a:noFill/>
            <a:miter lim="800000"/>
            <a:headEnd/>
            <a:tailEnd/>
          </a:ln>
        </p:spPr>
        <p:txBody>
          <a:bodyPr wrap="square">
            <a:spAutoFit/>
          </a:bodyPr>
          <a:lstStyle/>
          <a:p>
            <a:pPr defTabSz="685800" eaLnBrk="1" hangingPunct="1">
              <a:buFont typeface="Arial" charset="0"/>
              <a:buChar char="•"/>
            </a:pPr>
            <a:endParaRPr lang="en-US">
              <a:solidFill>
                <a:prstClr val="black"/>
              </a:solidFill>
              <a:latin typeface="Arial" charset="0"/>
              <a:cs typeface="Arial" charset="0"/>
            </a:endParaRPr>
          </a:p>
          <a:p>
            <a:pPr defTabSz="685800" eaLnBrk="1" hangingPunct="1">
              <a:buFont typeface="Arial" charset="0"/>
              <a:buChar char="•"/>
            </a:pPr>
            <a:endParaRPr lang="en-US">
              <a:solidFill>
                <a:prstClr val="black"/>
              </a:solidFill>
              <a:latin typeface="Arial" charset="0"/>
              <a:cs typeface="Arial" charset="0"/>
            </a:endParaRPr>
          </a:p>
        </p:txBody>
      </p:sp>
      <p:pic>
        <p:nvPicPr>
          <p:cNvPr id="7172" name="Picture 6" descr="C:\Users\stephanie.r.schafer\Pictures\DOD SAPR seal.png"/>
          <p:cNvPicPr>
            <a:picLocks noChangeAspect="1" noChangeArrowheads="1"/>
          </p:cNvPicPr>
          <p:nvPr/>
        </p:nvPicPr>
        <p:blipFill>
          <a:blip r:embed="rId3" cstate="print"/>
          <a:srcRect/>
          <a:stretch>
            <a:fillRect/>
          </a:stretch>
        </p:blipFill>
        <p:spPr bwMode="auto">
          <a:xfrm>
            <a:off x="8077200" y="432953"/>
            <a:ext cx="857250" cy="800100"/>
          </a:xfrm>
          <a:prstGeom prst="rect">
            <a:avLst/>
          </a:prstGeom>
          <a:noFill/>
          <a:ln w="9525">
            <a:noFill/>
            <a:miter lim="800000"/>
            <a:headEnd/>
            <a:tailEnd/>
          </a:ln>
        </p:spPr>
      </p:pic>
      <p:sp>
        <p:nvSpPr>
          <p:cNvPr id="2" name="TextBox 1"/>
          <p:cNvSpPr txBox="1"/>
          <p:nvPr/>
        </p:nvSpPr>
        <p:spPr>
          <a:xfrm>
            <a:off x="2275" y="1600200"/>
            <a:ext cx="9144000" cy="5016758"/>
          </a:xfrm>
          <a:prstGeom prst="rect">
            <a:avLst/>
          </a:prstGeom>
          <a:noFill/>
        </p:spPr>
        <p:txBody>
          <a:bodyPr wrap="square" rtlCol="0">
            <a:spAutoFit/>
          </a:bodyPr>
          <a:lstStyle/>
          <a:p>
            <a:pPr defTabSz="685800" eaLnBrk="1" fontAlgn="auto" hangingPunct="1">
              <a:spcBef>
                <a:spcPts val="0"/>
              </a:spcBef>
              <a:spcAft>
                <a:spcPts val="0"/>
              </a:spcAft>
            </a:pPr>
            <a:r>
              <a:rPr lang="en-US" sz="1600" dirty="0">
                <a:solidFill>
                  <a:prstClr val="black"/>
                </a:solidFill>
                <a:latin typeface="Calibri"/>
                <a:cs typeface="+mn-cs"/>
              </a:rPr>
              <a:t>Army: SFC Bosold (Installation Lead SARC, 831-242-3446/831-392-5728) &amp; Ms. Bassanello (Installation Victim Advocate, 831-242-5819/831-620-9542)</a:t>
            </a:r>
          </a:p>
          <a:p>
            <a:pPr defTabSz="685800" eaLnBrk="1" fontAlgn="auto" hangingPunct="1">
              <a:spcBef>
                <a:spcPts val="0"/>
              </a:spcBef>
              <a:spcAft>
                <a:spcPts val="0"/>
              </a:spcAft>
            </a:pPr>
            <a:r>
              <a:rPr lang="en-US" sz="1600" dirty="0">
                <a:solidFill>
                  <a:prstClr val="black"/>
                </a:solidFill>
                <a:latin typeface="Calibri"/>
                <a:cs typeface="+mn-cs"/>
              </a:rPr>
              <a:t>Air Force: Ms. Stone (Victim Advocate, 831-242-6623/831-277-0153) </a:t>
            </a:r>
          </a:p>
          <a:p>
            <a:pPr defTabSz="685800" eaLnBrk="1" fontAlgn="auto" hangingPunct="1">
              <a:spcBef>
                <a:spcPts val="0"/>
              </a:spcBef>
              <a:spcAft>
                <a:spcPts val="0"/>
              </a:spcAft>
            </a:pPr>
            <a:r>
              <a:rPr lang="en-US" sz="1600" dirty="0">
                <a:solidFill>
                  <a:prstClr val="black"/>
                </a:solidFill>
                <a:latin typeface="Calibri"/>
                <a:cs typeface="+mn-cs"/>
              </a:rPr>
              <a:t>Navy: Ms. Schoen (SARC, 831-656-3175)</a:t>
            </a:r>
          </a:p>
          <a:p>
            <a:pPr defTabSz="685800" eaLnBrk="1" fontAlgn="auto" hangingPunct="1">
              <a:spcBef>
                <a:spcPts val="0"/>
              </a:spcBef>
              <a:spcAft>
                <a:spcPts val="0"/>
              </a:spcAft>
            </a:pPr>
            <a:r>
              <a:rPr lang="en-US" sz="1600" dirty="0">
                <a:solidFill>
                  <a:prstClr val="black"/>
                </a:solidFill>
                <a:latin typeface="Calibri"/>
                <a:cs typeface="+mn-cs"/>
              </a:rPr>
              <a:t>Marine Corps: SSgt Smart (Victim Advocate, 831-242-5873)</a:t>
            </a:r>
          </a:p>
          <a:p>
            <a:pPr defTabSz="685800" eaLnBrk="1" fontAlgn="auto" hangingPunct="1">
              <a:spcBef>
                <a:spcPts val="0"/>
              </a:spcBef>
              <a:spcAft>
                <a:spcPts val="0"/>
              </a:spcAft>
            </a:pPr>
            <a:endParaRPr lang="en-US" sz="1600" dirty="0">
              <a:solidFill>
                <a:prstClr val="black"/>
              </a:solidFill>
              <a:latin typeface="Calibri"/>
              <a:cs typeface="+mn-cs"/>
            </a:endParaRPr>
          </a:p>
          <a:p>
            <a:pPr defTabSz="685800" eaLnBrk="1" fontAlgn="auto" hangingPunct="1">
              <a:spcBef>
                <a:spcPts val="0"/>
              </a:spcBef>
              <a:spcAft>
                <a:spcPts val="0"/>
              </a:spcAft>
            </a:pPr>
            <a:r>
              <a:rPr lang="en-US" sz="1600" dirty="0">
                <a:solidFill>
                  <a:prstClr val="black"/>
                </a:solidFill>
                <a:latin typeface="Calibri"/>
                <a:cs typeface="+mn-cs"/>
              </a:rPr>
              <a:t>Sexual Harassment complaints: Anonymous, Informal, &amp; Formal</a:t>
            </a:r>
          </a:p>
          <a:p>
            <a:pPr defTabSz="685800" eaLnBrk="1" fontAlgn="auto" hangingPunct="1">
              <a:spcBef>
                <a:spcPts val="0"/>
              </a:spcBef>
              <a:spcAft>
                <a:spcPts val="0"/>
              </a:spcAft>
            </a:pPr>
            <a:r>
              <a:rPr lang="en-US" sz="1600" dirty="0">
                <a:solidFill>
                  <a:prstClr val="black"/>
                </a:solidFill>
                <a:latin typeface="Calibri"/>
                <a:cs typeface="+mn-cs"/>
              </a:rPr>
              <a:t>For Soldiers, make complaints through SFC Bosold. For other Services, make complaints through your EO channels.</a:t>
            </a:r>
          </a:p>
          <a:p>
            <a:pPr defTabSz="685800" eaLnBrk="1" fontAlgn="auto" hangingPunct="1">
              <a:spcBef>
                <a:spcPts val="0"/>
              </a:spcBef>
              <a:spcAft>
                <a:spcPts val="0"/>
              </a:spcAft>
            </a:pPr>
            <a:endParaRPr lang="en-US" sz="1600" dirty="0">
              <a:solidFill>
                <a:prstClr val="black"/>
              </a:solidFill>
              <a:latin typeface="Calibri"/>
              <a:cs typeface="+mn-cs"/>
            </a:endParaRPr>
          </a:p>
          <a:p>
            <a:pPr defTabSz="685800" eaLnBrk="1" fontAlgn="auto" hangingPunct="1">
              <a:spcBef>
                <a:spcPts val="0"/>
              </a:spcBef>
              <a:spcAft>
                <a:spcPts val="0"/>
              </a:spcAft>
            </a:pPr>
            <a:r>
              <a:rPr lang="en-US" sz="1600" dirty="0">
                <a:solidFill>
                  <a:prstClr val="black"/>
                </a:solidFill>
                <a:latin typeface="Calibri"/>
                <a:cs typeface="+mn-cs"/>
              </a:rPr>
              <a:t>Sexual Assault reports: Restricted &amp; Unrestricted</a:t>
            </a:r>
          </a:p>
          <a:p>
            <a:pPr defTabSz="685800" eaLnBrk="1" fontAlgn="auto" hangingPunct="1">
              <a:spcBef>
                <a:spcPts val="0"/>
              </a:spcBef>
              <a:spcAft>
                <a:spcPts val="0"/>
              </a:spcAft>
            </a:pPr>
            <a:r>
              <a:rPr lang="en-US" sz="1600" dirty="0">
                <a:solidFill>
                  <a:prstClr val="black"/>
                </a:solidFill>
                <a:latin typeface="Calibri"/>
                <a:cs typeface="+mn-cs"/>
              </a:rPr>
              <a:t>The mention of a sexual assault to a noncommissioned officer, petty officer, warrant officer or commissioned officer can limit the option of a restricted report. All NCOs, Petty Officers, and Officers must immediately report any mention of a sexual assault to command.</a:t>
            </a:r>
          </a:p>
          <a:p>
            <a:pPr defTabSz="685800" eaLnBrk="1" fontAlgn="auto" hangingPunct="1">
              <a:spcBef>
                <a:spcPts val="0"/>
              </a:spcBef>
              <a:spcAft>
                <a:spcPts val="0"/>
              </a:spcAft>
            </a:pPr>
            <a:endParaRPr lang="en-US" sz="1600" dirty="0">
              <a:solidFill>
                <a:prstClr val="black"/>
              </a:solidFill>
              <a:latin typeface="Calibri"/>
              <a:cs typeface="+mn-cs"/>
            </a:endParaRPr>
          </a:p>
          <a:p>
            <a:pPr defTabSz="685800" eaLnBrk="1" fontAlgn="auto" hangingPunct="1">
              <a:spcBef>
                <a:spcPts val="0"/>
              </a:spcBef>
              <a:spcAft>
                <a:spcPts val="0"/>
              </a:spcAft>
            </a:pPr>
            <a:r>
              <a:rPr lang="en-US" sz="1600" dirty="0">
                <a:solidFill>
                  <a:prstClr val="black"/>
                </a:solidFill>
                <a:latin typeface="Calibri"/>
                <a:cs typeface="+mn-cs"/>
              </a:rPr>
              <a:t>24/7 hotlines:</a:t>
            </a:r>
          </a:p>
          <a:p>
            <a:pPr defTabSz="685800" eaLnBrk="1" fontAlgn="auto" hangingPunct="1">
              <a:spcBef>
                <a:spcPts val="0"/>
              </a:spcBef>
              <a:spcAft>
                <a:spcPts val="0"/>
              </a:spcAft>
            </a:pPr>
            <a:r>
              <a:rPr lang="en-US" sz="1600" dirty="0">
                <a:solidFill>
                  <a:prstClr val="black"/>
                </a:solidFill>
                <a:latin typeface="Calibri"/>
                <a:cs typeface="+mn-cs"/>
              </a:rPr>
              <a:t>Army &amp; Marine Corps: (831) 915-2351</a:t>
            </a:r>
          </a:p>
          <a:p>
            <a:pPr defTabSz="685800" eaLnBrk="1" fontAlgn="auto" hangingPunct="1">
              <a:spcBef>
                <a:spcPts val="0"/>
              </a:spcBef>
              <a:spcAft>
                <a:spcPts val="0"/>
              </a:spcAft>
            </a:pPr>
            <a:r>
              <a:rPr lang="en-US" sz="1600" dirty="0">
                <a:solidFill>
                  <a:prstClr val="black"/>
                </a:solidFill>
                <a:latin typeface="Calibri"/>
                <a:cs typeface="+mn-cs"/>
              </a:rPr>
              <a:t>Air Force: (831) 261-2895</a:t>
            </a:r>
          </a:p>
          <a:p>
            <a:pPr defTabSz="685800" eaLnBrk="1" fontAlgn="auto" hangingPunct="1">
              <a:spcBef>
                <a:spcPts val="0"/>
              </a:spcBef>
              <a:spcAft>
                <a:spcPts val="0"/>
              </a:spcAft>
            </a:pPr>
            <a:r>
              <a:rPr lang="en-US" sz="1600" dirty="0">
                <a:solidFill>
                  <a:prstClr val="black"/>
                </a:solidFill>
                <a:latin typeface="Calibri"/>
                <a:cs typeface="+mn-cs"/>
              </a:rPr>
              <a:t>Navy: (831) 760-0020</a:t>
            </a:r>
          </a:p>
          <a:p>
            <a:pPr defTabSz="685800" eaLnBrk="1" fontAlgn="auto" hangingPunct="1">
              <a:spcBef>
                <a:spcPts val="0"/>
              </a:spcBef>
              <a:spcAft>
                <a:spcPts val="0"/>
              </a:spcAft>
            </a:pPr>
            <a:r>
              <a:rPr lang="en-US" sz="1600" dirty="0">
                <a:solidFill>
                  <a:prstClr val="black"/>
                </a:solidFill>
                <a:latin typeface="Calibri"/>
                <a:cs typeface="+mn-cs"/>
              </a:rPr>
              <a:t>DOD Safe Helpline: (877) 995-5247</a:t>
            </a:r>
          </a:p>
        </p:txBody>
      </p:sp>
    </p:spTree>
    <p:extLst>
      <p:ext uri="{BB962C8B-B14F-4D97-AF65-F5344CB8AC3E}">
        <p14:creationId xmlns:p14="http://schemas.microsoft.com/office/powerpoint/2010/main" val="13088702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sz="2800" b="1" smtClean="0"/>
              <a:t>Office of the Staff Judge Advocate</a:t>
            </a:r>
            <a:br>
              <a:rPr lang="en-US" altLang="en-US" sz="2800" b="1" smtClean="0"/>
            </a:br>
            <a:r>
              <a:rPr lang="en-US" altLang="en-US" sz="2800" b="1" smtClean="0"/>
              <a:t>Legal Assistance Division</a:t>
            </a:r>
          </a:p>
        </p:txBody>
      </p:sp>
      <p:sp>
        <p:nvSpPr>
          <p:cNvPr id="4099" name="Rectangle 3"/>
          <p:cNvSpPr>
            <a:spLocks noGrp="1" noChangeArrowheads="1"/>
          </p:cNvSpPr>
          <p:nvPr>
            <p:ph type="body" idx="1"/>
          </p:nvPr>
        </p:nvSpPr>
        <p:spPr>
          <a:xfrm>
            <a:off x="76200" y="1600200"/>
            <a:ext cx="8991600" cy="5105400"/>
          </a:xfrm>
        </p:spPr>
        <p:txBody>
          <a:bodyPr/>
          <a:lstStyle/>
          <a:p>
            <a:pPr marL="0" indent="0" algn="ctr" eaLnBrk="1" hangingPunct="1">
              <a:buFontTx/>
              <a:buNone/>
              <a:defRPr/>
            </a:pPr>
            <a:r>
              <a:rPr lang="en-US" altLang="en-US" sz="1600" b="1" dirty="0" smtClean="0"/>
              <a:t>Hours of operation: 0730-1630 M-F</a:t>
            </a:r>
          </a:p>
          <a:p>
            <a:pPr marL="0" indent="0" algn="ctr" eaLnBrk="1" hangingPunct="1">
              <a:buFontTx/>
              <a:buNone/>
              <a:defRPr/>
            </a:pPr>
            <a:r>
              <a:rPr lang="en-US" altLang="en-US" sz="1600" u="sng" dirty="0" smtClean="0"/>
              <a:t>Location: BLDG 358</a:t>
            </a:r>
            <a:r>
              <a:rPr lang="en-US" altLang="en-US" sz="1600" dirty="0" smtClean="0"/>
              <a:t>, Facebook, and POM website</a:t>
            </a:r>
          </a:p>
          <a:p>
            <a:pPr marL="0" indent="0" algn="ctr" eaLnBrk="1" hangingPunct="1">
              <a:buFontTx/>
              <a:buNone/>
              <a:defRPr/>
            </a:pPr>
            <a:r>
              <a:rPr lang="en-US" altLang="en-US" sz="1600" b="1" dirty="0" smtClean="0"/>
              <a:t>Phone for appointment: (831) 242-5084</a:t>
            </a:r>
          </a:p>
          <a:p>
            <a:pPr marL="0" indent="0" algn="ctr" eaLnBrk="1" hangingPunct="1">
              <a:buFontTx/>
              <a:buNone/>
              <a:defRPr/>
            </a:pPr>
            <a:r>
              <a:rPr lang="en-US" sz="1600" dirty="0" smtClean="0"/>
              <a:t>Services </a:t>
            </a:r>
            <a:r>
              <a:rPr lang="en-US" sz="1600" dirty="0"/>
              <a:t>are free to all active duty, family members, and </a:t>
            </a:r>
            <a:r>
              <a:rPr lang="en-US" sz="1600" dirty="0" smtClean="0"/>
              <a:t>retirees</a:t>
            </a:r>
          </a:p>
          <a:p>
            <a:pPr marL="0" indent="0" eaLnBrk="1" hangingPunct="1">
              <a:buFontTx/>
              <a:buNone/>
              <a:defRPr/>
            </a:pPr>
            <a:endParaRPr lang="en-US" sz="1600" dirty="0" smtClean="0"/>
          </a:p>
          <a:p>
            <a:pPr eaLnBrk="1" hangingPunct="1">
              <a:buFontTx/>
              <a:buChar char="-"/>
              <a:defRPr/>
            </a:pPr>
            <a:r>
              <a:rPr lang="en-US" sz="1600" b="1" dirty="0" smtClean="0"/>
              <a:t>Services Available</a:t>
            </a:r>
            <a:r>
              <a:rPr lang="en-US" sz="1600" dirty="0" smtClean="0"/>
              <a:t>: </a:t>
            </a:r>
            <a:r>
              <a:rPr lang="en-US" sz="1600" u="sng" dirty="0" smtClean="0"/>
              <a:t>Family </a:t>
            </a:r>
            <a:r>
              <a:rPr lang="en-US" sz="1600" u="sng" dirty="0"/>
              <a:t>Law</a:t>
            </a:r>
            <a:r>
              <a:rPr lang="en-US" sz="1600" dirty="0"/>
              <a:t>: separation agreements, divorce, child support, and paternity </a:t>
            </a:r>
            <a:r>
              <a:rPr lang="en-US" sz="1600" dirty="0" smtClean="0"/>
              <a:t>cases; </a:t>
            </a:r>
            <a:r>
              <a:rPr lang="en-US" sz="1600" u="sng" dirty="0" smtClean="0"/>
              <a:t>Estate Planning</a:t>
            </a:r>
            <a:r>
              <a:rPr lang="en-US" sz="1600" dirty="0" smtClean="0"/>
              <a:t>: wills</a:t>
            </a:r>
            <a:r>
              <a:rPr lang="en-US" sz="1600" dirty="0"/>
              <a:t>, testamentary trusts, </a:t>
            </a:r>
            <a:r>
              <a:rPr lang="en-US" sz="1600" dirty="0" smtClean="0"/>
              <a:t>and </a:t>
            </a:r>
            <a:r>
              <a:rPr lang="en-US" sz="1600" dirty="0"/>
              <a:t>Advance Medical </a:t>
            </a:r>
            <a:r>
              <a:rPr lang="en-US" sz="1600" dirty="0" smtClean="0"/>
              <a:t>Directives</a:t>
            </a:r>
            <a:r>
              <a:rPr lang="en-US" sz="1600" dirty="0"/>
              <a:t>;</a:t>
            </a:r>
            <a:r>
              <a:rPr lang="en-US" sz="1600" dirty="0" smtClean="0"/>
              <a:t> </a:t>
            </a:r>
            <a:r>
              <a:rPr lang="en-US" sz="1600" u="sng" dirty="0" smtClean="0"/>
              <a:t>Real </a:t>
            </a:r>
            <a:r>
              <a:rPr lang="en-US" sz="1600" u="sng" dirty="0"/>
              <a:t>&amp; Personal Property</a:t>
            </a:r>
            <a:r>
              <a:rPr lang="en-US" sz="1600" dirty="0"/>
              <a:t>: </a:t>
            </a:r>
            <a:r>
              <a:rPr lang="en-US" sz="1600" dirty="0" smtClean="0"/>
              <a:t>mortgages</a:t>
            </a:r>
            <a:r>
              <a:rPr lang="en-US" sz="1600" dirty="0"/>
              <a:t>, security agreements, warranties, cancellations, and consumer </a:t>
            </a:r>
            <a:r>
              <a:rPr lang="en-US" sz="1600" dirty="0" smtClean="0"/>
              <a:t>affairs; </a:t>
            </a:r>
            <a:r>
              <a:rPr lang="en-US" sz="1600" u="sng" dirty="0" smtClean="0"/>
              <a:t>Landlord Disputes</a:t>
            </a:r>
            <a:r>
              <a:rPr lang="en-US" sz="1600" dirty="0" smtClean="0"/>
              <a:t>: </a:t>
            </a:r>
            <a:r>
              <a:rPr lang="en-US" sz="1600" dirty="0"/>
              <a:t>t</a:t>
            </a:r>
            <a:r>
              <a:rPr lang="en-US" sz="1600" dirty="0" smtClean="0"/>
              <a:t>enant </a:t>
            </a:r>
            <a:r>
              <a:rPr lang="en-US" sz="1600" dirty="0"/>
              <a:t>and </a:t>
            </a:r>
            <a:r>
              <a:rPr lang="en-US" sz="1600" dirty="0" smtClean="0"/>
              <a:t>property contracts; </a:t>
            </a:r>
            <a:r>
              <a:rPr lang="en-US" sz="1600" u="sng" dirty="0" smtClean="0"/>
              <a:t>Financial/Economic</a:t>
            </a:r>
            <a:r>
              <a:rPr lang="en-US" sz="1600" dirty="0"/>
              <a:t>: </a:t>
            </a:r>
            <a:r>
              <a:rPr lang="en-US" sz="1600" dirty="0" smtClean="0"/>
              <a:t>debtor </a:t>
            </a:r>
            <a:r>
              <a:rPr lang="en-US" sz="1600" dirty="0"/>
              <a:t>agreements/disputes, bankruptcy, garnishment, allotment, debt, credit card, insurance, non-governmental </a:t>
            </a:r>
            <a:r>
              <a:rPr lang="en-US" sz="1600" dirty="0" smtClean="0"/>
              <a:t>claims; </a:t>
            </a:r>
            <a:r>
              <a:rPr lang="en-US" sz="1600" u="sng" dirty="0" smtClean="0"/>
              <a:t>Civilian </a:t>
            </a:r>
            <a:r>
              <a:rPr lang="en-US" sz="1600" u="sng" dirty="0"/>
              <a:t>Administrative</a:t>
            </a:r>
            <a:r>
              <a:rPr lang="en-US" sz="1600" dirty="0"/>
              <a:t>: </a:t>
            </a:r>
            <a:r>
              <a:rPr lang="en-US" sz="1600" dirty="0" smtClean="0"/>
              <a:t>notarizations</a:t>
            </a:r>
            <a:r>
              <a:rPr lang="en-US" sz="1600" dirty="0"/>
              <a:t>, immigration, naturalization, and </a:t>
            </a:r>
            <a:r>
              <a:rPr lang="en-US" sz="1600" dirty="0" smtClean="0"/>
              <a:t>identity theft; </a:t>
            </a:r>
            <a:r>
              <a:rPr lang="en-US" sz="1600" u="sng" dirty="0" smtClean="0"/>
              <a:t>Personal Injury/Torts</a:t>
            </a:r>
            <a:r>
              <a:rPr lang="en-US" sz="1600" u="sng" dirty="0"/>
              <a:t>:</a:t>
            </a:r>
            <a:r>
              <a:rPr lang="en-US" sz="1600" dirty="0"/>
              <a:t> </a:t>
            </a:r>
            <a:r>
              <a:rPr lang="en-US" sz="1600" dirty="0" smtClean="0"/>
              <a:t>counseling </a:t>
            </a:r>
            <a:r>
              <a:rPr lang="en-US" sz="1600" dirty="0"/>
              <a:t>on prosecution or defense of civil </a:t>
            </a:r>
            <a:r>
              <a:rPr lang="en-US" sz="1600" dirty="0" smtClean="0"/>
              <a:t>lawsuits; </a:t>
            </a:r>
            <a:r>
              <a:rPr lang="en-US" sz="1600" u="sng" dirty="0" smtClean="0"/>
              <a:t>Taxes</a:t>
            </a:r>
            <a:r>
              <a:rPr lang="en-US" sz="1600" dirty="0"/>
              <a:t>: </a:t>
            </a:r>
            <a:r>
              <a:rPr lang="en-US" sz="1600" dirty="0" smtClean="0"/>
              <a:t>filing of federal </a:t>
            </a:r>
            <a:r>
              <a:rPr lang="en-US" sz="1600" dirty="0"/>
              <a:t>and state income </a:t>
            </a:r>
            <a:r>
              <a:rPr lang="en-US" sz="1600" dirty="0" smtClean="0"/>
              <a:t>taxes; </a:t>
            </a:r>
            <a:r>
              <a:rPr lang="en-US" sz="1600" u="sng" dirty="0" smtClean="0"/>
              <a:t>Civilian </a:t>
            </a:r>
            <a:r>
              <a:rPr lang="en-US" sz="1600" u="sng" dirty="0"/>
              <a:t>Criminal Matters</a:t>
            </a:r>
            <a:r>
              <a:rPr lang="en-US" sz="1600" dirty="0"/>
              <a:t>: </a:t>
            </a:r>
            <a:r>
              <a:rPr lang="en-US" sz="1600" dirty="0" smtClean="0"/>
              <a:t>general advice; </a:t>
            </a:r>
            <a:r>
              <a:rPr lang="en-US" sz="1600" u="sng" dirty="0" smtClean="0"/>
              <a:t>Military Matters</a:t>
            </a:r>
            <a:r>
              <a:rPr lang="en-US" sz="1600" dirty="0" smtClean="0"/>
              <a:t>: SCRA and security clearance issues; </a:t>
            </a:r>
            <a:r>
              <a:rPr lang="en-US" sz="1600" u="sng" dirty="0" smtClean="0"/>
              <a:t>Trial </a:t>
            </a:r>
            <a:r>
              <a:rPr lang="en-US" sz="1600" u="sng" dirty="0"/>
              <a:t>Defense </a:t>
            </a:r>
            <a:r>
              <a:rPr lang="en-US" sz="1600" u="sng" dirty="0" smtClean="0"/>
              <a:t>Services</a:t>
            </a:r>
            <a:r>
              <a:rPr lang="en-US" sz="1600" dirty="0" smtClean="0"/>
              <a:t>: will connect you with attorneys </a:t>
            </a:r>
            <a:r>
              <a:rPr lang="en-US" sz="1600" dirty="0"/>
              <a:t>who will assist and defend you against military charges. </a:t>
            </a:r>
            <a:endParaRPr lang="en-US" sz="1600" dirty="0" smtClean="0"/>
          </a:p>
          <a:p>
            <a:pPr marL="0" indent="0" eaLnBrk="1" hangingPunct="1">
              <a:buFontTx/>
              <a:buNone/>
              <a:defRPr/>
            </a:pPr>
            <a:endParaRPr lang="en-US" sz="1600" dirty="0" smtClean="0"/>
          </a:p>
          <a:p>
            <a:pPr eaLnBrk="1" hangingPunct="1">
              <a:buFontTx/>
              <a:buChar char="-"/>
              <a:defRPr/>
            </a:pPr>
            <a:r>
              <a:rPr lang="en-US" sz="1600" b="1" dirty="0" smtClean="0"/>
              <a:t>What </a:t>
            </a:r>
            <a:r>
              <a:rPr lang="en-US" sz="1600" b="1" dirty="0"/>
              <a:t>we cannot </a:t>
            </a:r>
            <a:r>
              <a:rPr lang="en-US" sz="1600" b="1" dirty="0" smtClean="0"/>
              <a:t>do</a:t>
            </a:r>
            <a:r>
              <a:rPr lang="en-US" sz="1600" dirty="0" smtClean="0"/>
              <a:t>: IAW </a:t>
            </a:r>
            <a:r>
              <a:rPr lang="en-US" sz="1600" dirty="0"/>
              <a:t>AR 27-3: We cannot provide services or consultation regarding private business ventures; No in court representation; No consultation regarding the Uniform Code of Military Justice.</a:t>
            </a:r>
          </a:p>
          <a:p>
            <a:pPr eaLnBrk="1" hangingPunct="1">
              <a:buFontTx/>
              <a:buChar char="-"/>
              <a:defRPr/>
            </a:pPr>
            <a:endParaRPr lang="en-US" sz="1400" dirty="0"/>
          </a:p>
        </p:txBody>
      </p:sp>
      <p:pic>
        <p:nvPicPr>
          <p:cNvPr id="3076" name="Picture 9" descr="DLIc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8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117973"/>
      </p:ext>
    </p:extLst>
  </p:cSld>
  <p:clrMapOvr>
    <a:masterClrMapping/>
  </p:clrMapOvr>
  <p:transition spd="slow">
    <p:newsflash/>
    <p:sndAc>
      <p:stSnd>
        <p:snd r:embed="rId2" name="drumroll.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53371" y="1974978"/>
            <a:ext cx="3237257" cy="2908044"/>
          </a:xfrm>
          <a:prstGeom prst="rect">
            <a:avLst/>
          </a:prstGeom>
        </p:spPr>
      </p:pic>
      <p:sp>
        <p:nvSpPr>
          <p:cNvPr id="496642"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
            </a:r>
            <a:br>
              <a:rPr lang="en-US" altLang="en-US" dirty="0" smtClean="0"/>
            </a:br>
            <a:r>
              <a:rPr lang="en-US" altLang="en-US" dirty="0" smtClean="0">
                <a:solidFill>
                  <a:schemeClr val="tx2">
                    <a:lumMod val="95000"/>
                    <a:lumOff val="5000"/>
                  </a:schemeClr>
                </a:solidFill>
              </a:rPr>
              <a:t>Digital Garrison App</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36084"/>
            <a:ext cx="862762" cy="109134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32" y="88459"/>
            <a:ext cx="1330193" cy="1135098"/>
          </a:xfrm>
          <a:prstGeom prst="rect">
            <a:avLst/>
          </a:prstGeom>
        </p:spPr>
      </p:pic>
      <p:sp>
        <p:nvSpPr>
          <p:cNvPr id="4" name="TextBox 3"/>
          <p:cNvSpPr txBox="1"/>
          <p:nvPr/>
        </p:nvSpPr>
        <p:spPr>
          <a:xfrm>
            <a:off x="1091362" y="82363"/>
            <a:ext cx="6781800" cy="138499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U.S. ARMY GARRISON, PRESIDIO OF MONTEREY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Public Affairs Office</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p:nvPr/>
        </p:nvCxnSpPr>
        <p:spPr>
          <a:xfrm>
            <a:off x="1371600" y="505352"/>
            <a:ext cx="6477000" cy="0"/>
          </a:xfrm>
          <a:prstGeom prst="line">
            <a:avLst/>
          </a:prstGeom>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5415" y="4883022"/>
            <a:ext cx="969369" cy="969369"/>
          </a:xfrm>
          <a:prstGeom prst="rect">
            <a:avLst/>
          </a:prstGeom>
        </p:spPr>
      </p:pic>
    </p:spTree>
    <p:extLst>
      <p:ext uri="{BB962C8B-B14F-4D97-AF65-F5344CB8AC3E}">
        <p14:creationId xmlns:p14="http://schemas.microsoft.com/office/powerpoint/2010/main" val="13210054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8402" y="1540028"/>
            <a:ext cx="6858000" cy="946597"/>
          </a:xfrm>
        </p:spPr>
        <p:txBody>
          <a:bodyPr>
            <a:normAutofit fontScale="90000"/>
          </a:bodyPr>
          <a:lstStyle/>
          <a:p>
            <a:r>
              <a:rPr lang="en-US" sz="3600" b="1" dirty="0">
                <a:latin typeface="Algerian" panose="04020705040A02060702" pitchFamily="82" charset="0"/>
              </a:rPr>
              <a:t> </a:t>
            </a:r>
            <a:r>
              <a:rPr lang="en-US" sz="3450" b="1" dirty="0">
                <a:latin typeface="Algerian" panose="04020705040A02060702" pitchFamily="82" charset="0"/>
              </a:rPr>
              <a:t>The Presidio of Monterey   Military Housing Office </a:t>
            </a:r>
          </a:p>
        </p:txBody>
      </p:sp>
      <p:sp>
        <p:nvSpPr>
          <p:cNvPr id="3" name="Subtitle 2"/>
          <p:cNvSpPr>
            <a:spLocks noGrp="1"/>
          </p:cNvSpPr>
          <p:nvPr>
            <p:ph type="subTitle" idx="1"/>
          </p:nvPr>
        </p:nvSpPr>
        <p:spPr>
          <a:xfrm>
            <a:off x="1106448" y="2689116"/>
            <a:ext cx="7141907" cy="2080442"/>
          </a:xfrm>
        </p:spPr>
        <p:txBody>
          <a:bodyPr>
            <a:normAutofit lnSpcReduction="10000"/>
          </a:bodyPr>
          <a:lstStyle/>
          <a:p>
            <a:r>
              <a:rPr lang="en-US" b="1" dirty="0" smtClean="0">
                <a:solidFill>
                  <a:schemeClr val="tx1">
                    <a:lumMod val="85000"/>
                    <a:lumOff val="15000"/>
                  </a:schemeClr>
                </a:solidFill>
              </a:rPr>
              <a:t>Ord Military Community BLDG 4250 General Jim Moore Blvd.</a:t>
            </a:r>
          </a:p>
          <a:p>
            <a:r>
              <a:rPr lang="en-US" b="1" u="sng" dirty="0" smtClean="0">
                <a:solidFill>
                  <a:schemeClr val="tx1">
                    <a:lumMod val="85000"/>
                    <a:lumOff val="15000"/>
                  </a:schemeClr>
                </a:solidFill>
              </a:rPr>
              <a:t>usarmy.pom.106-sig-bde.mbx.pres-dpw-housing@mail.mil</a:t>
            </a:r>
            <a:r>
              <a:rPr lang="en-US" b="1" dirty="0" smtClean="0">
                <a:solidFill>
                  <a:schemeClr val="tx1">
                    <a:lumMod val="85000"/>
                    <a:lumOff val="15000"/>
                  </a:schemeClr>
                </a:solidFill>
              </a:rPr>
              <a:t> </a:t>
            </a:r>
          </a:p>
          <a:p>
            <a:r>
              <a:rPr lang="en-US" b="1" dirty="0" smtClean="0">
                <a:solidFill>
                  <a:schemeClr val="tx1">
                    <a:lumMod val="85000"/>
                    <a:lumOff val="15000"/>
                  </a:schemeClr>
                </a:solidFill>
              </a:rPr>
              <a:t>Housing Services Office (HSO) </a:t>
            </a:r>
            <a:r>
              <a:rPr lang="en-US" b="1" u="sng" dirty="0" smtClean="0">
                <a:solidFill>
                  <a:schemeClr val="tx1">
                    <a:lumMod val="85000"/>
                    <a:lumOff val="15000"/>
                  </a:schemeClr>
                </a:solidFill>
              </a:rPr>
              <a:t>(831) 242-7979</a:t>
            </a:r>
          </a:p>
          <a:p>
            <a:r>
              <a:rPr lang="en-US" b="1" dirty="0" smtClean="0">
                <a:solidFill>
                  <a:schemeClr val="tx1">
                    <a:lumMod val="85000"/>
                    <a:lumOff val="15000"/>
                  </a:schemeClr>
                </a:solidFill>
              </a:rPr>
              <a:t>Residential Communities Initiative (RCI) </a:t>
            </a:r>
            <a:r>
              <a:rPr lang="en-US" b="1" u="sng" dirty="0" smtClean="0">
                <a:solidFill>
                  <a:schemeClr val="tx1">
                    <a:lumMod val="85000"/>
                    <a:lumOff val="15000"/>
                  </a:schemeClr>
                </a:solidFill>
              </a:rPr>
              <a:t>(831) 242-7984</a:t>
            </a:r>
          </a:p>
          <a:p>
            <a:r>
              <a:rPr lang="en-US" b="1" dirty="0" smtClean="0">
                <a:solidFill>
                  <a:schemeClr val="tx1">
                    <a:lumMod val="85000"/>
                    <a:lumOff val="15000"/>
                  </a:schemeClr>
                </a:solidFill>
              </a:rPr>
              <a:t>Unaccompanied Personnel Housing (UPH) </a:t>
            </a:r>
            <a:r>
              <a:rPr lang="en-US" b="1" u="sng" dirty="0" smtClean="0">
                <a:solidFill>
                  <a:schemeClr val="tx1">
                    <a:lumMod val="85000"/>
                    <a:lumOff val="15000"/>
                  </a:schemeClr>
                </a:solidFill>
              </a:rPr>
              <a:t>(831) 242-7973</a:t>
            </a:r>
          </a:p>
          <a:p>
            <a:r>
              <a:rPr lang="en-US" b="1" dirty="0" smtClean="0">
                <a:solidFill>
                  <a:schemeClr val="tx1">
                    <a:lumMod val="85000"/>
                    <a:lumOff val="15000"/>
                  </a:schemeClr>
                </a:solidFill>
              </a:rPr>
              <a:t>The Parks at Monterey </a:t>
            </a:r>
            <a:r>
              <a:rPr lang="en-US" b="1" u="sng" dirty="0" smtClean="0">
                <a:solidFill>
                  <a:schemeClr val="tx1">
                    <a:lumMod val="85000"/>
                    <a:lumOff val="15000"/>
                  </a:schemeClr>
                </a:solidFill>
              </a:rPr>
              <a:t>(831) 644-0400</a:t>
            </a:r>
            <a:endParaRPr lang="en-US" b="1" u="sng" dirty="0">
              <a:solidFill>
                <a:schemeClr val="tx1">
                  <a:lumMod val="85000"/>
                  <a:lumOff val="1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847" y="91615"/>
            <a:ext cx="1383287" cy="144937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2520" y="431577"/>
            <a:ext cx="3496614" cy="62699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0774" y="4972051"/>
            <a:ext cx="1284063" cy="979673"/>
          </a:xfrm>
          <a:prstGeom prst="rect">
            <a:avLst/>
          </a:prstGeom>
        </p:spPr>
      </p:pic>
      <p:pic>
        <p:nvPicPr>
          <p:cNvPr id="9" name="Picture 8"/>
          <p:cNvPicPr>
            <a:picLocks noChangeAspect="1"/>
          </p:cNvPicPr>
          <p:nvPr/>
        </p:nvPicPr>
        <p:blipFill>
          <a:blip r:embed="rId5"/>
          <a:stretch>
            <a:fillRect/>
          </a:stretch>
        </p:blipFill>
        <p:spPr>
          <a:xfrm>
            <a:off x="7315200" y="188290"/>
            <a:ext cx="1643691" cy="118331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0345" y="4972050"/>
            <a:ext cx="1287050" cy="90374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9217" y="4972050"/>
            <a:ext cx="1183709" cy="903742"/>
          </a:xfrm>
          <a:prstGeom prst="rect">
            <a:avLst/>
          </a:prstGeom>
        </p:spPr>
      </p:pic>
    </p:spTree>
    <p:extLst>
      <p:ext uri="{BB962C8B-B14F-4D97-AF65-F5344CB8AC3E}">
        <p14:creationId xmlns:p14="http://schemas.microsoft.com/office/powerpoint/2010/main" val="25154356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53371" y="1974978"/>
            <a:ext cx="3237257" cy="2908044"/>
          </a:xfrm>
          <a:prstGeom prst="rect">
            <a:avLst/>
          </a:prstGeom>
        </p:spPr>
      </p:pic>
      <p:sp>
        <p:nvSpPr>
          <p:cNvPr id="496642"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BREAK</a:t>
            </a:r>
          </a:p>
        </p:txBody>
      </p:sp>
      <p:sp>
        <p:nvSpPr>
          <p:cNvPr id="496643" name="Subtitle 4"/>
          <p:cNvSpPr>
            <a:spLocks noGrp="1"/>
          </p:cNvSpPr>
          <p:nvPr>
            <p:ph type="subTitle" idx="1"/>
          </p:nvPr>
        </p:nvSpPr>
        <p:spPr/>
        <p:txBody>
          <a:bodyPr/>
          <a:lstStyle/>
          <a:p>
            <a:r>
              <a:rPr lang="en-US" altLang="en-US" dirty="0"/>
              <a:t>1</a:t>
            </a:r>
            <a:r>
              <a:rPr lang="en-US" altLang="en-US" dirty="0" smtClean="0"/>
              <a:t>0 MINUTES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36084"/>
            <a:ext cx="862762" cy="109134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32" y="88459"/>
            <a:ext cx="1330193" cy="1135098"/>
          </a:xfrm>
          <a:prstGeom prst="rect">
            <a:avLst/>
          </a:prstGeom>
        </p:spPr>
      </p:pic>
      <p:sp>
        <p:nvSpPr>
          <p:cNvPr id="4" name="TextBox 3"/>
          <p:cNvSpPr txBox="1"/>
          <p:nvPr/>
        </p:nvSpPr>
        <p:spPr>
          <a:xfrm>
            <a:off x="1219200" y="136020"/>
            <a:ext cx="67818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U.S. ARMY GARRISON, PRESIDIO OF MONTEREY</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p:nvPr/>
        </p:nvCxnSpPr>
        <p:spPr>
          <a:xfrm>
            <a:off x="1371600" y="505352"/>
            <a:ext cx="6477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147810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0146" name="Rectangle 2"/>
          <p:cNvSpPr>
            <a:spLocks noGrp="1" noChangeArrowheads="1"/>
          </p:cNvSpPr>
          <p:nvPr>
            <p:ph type="ctrTitle"/>
          </p:nvPr>
        </p:nvSpPr>
        <p:spPr>
          <a:xfrm>
            <a:off x="0" y="1447800"/>
            <a:ext cx="9144000" cy="1219200"/>
          </a:xfrm>
        </p:spPr>
        <p:txBody>
          <a:bodyPr lIns="92075" tIns="46038" rIns="92075" bIns="46038" anchor="ctr" anchorCtr="0"/>
          <a:lstStyle/>
          <a:p>
            <a:pPr eaLnBrk="1" hangingPunct="1">
              <a:defRPr/>
            </a:pPr>
            <a:r>
              <a:rPr lang="en-US" b="1" dirty="0" smtClean="0">
                <a:solidFill>
                  <a:srgbClr val="FFFF00"/>
                </a:solidFill>
                <a:latin typeface="Arial Black" pitchFamily="34" charset="0"/>
              </a:rPr>
              <a:t>Inspector General (IG)</a:t>
            </a:r>
          </a:p>
        </p:txBody>
      </p:sp>
      <p:sp>
        <p:nvSpPr>
          <p:cNvPr id="1028" name="Text Box 4"/>
          <p:cNvSpPr txBox="1">
            <a:spLocks noChangeArrowheads="1"/>
          </p:cNvSpPr>
          <p:nvPr/>
        </p:nvSpPr>
        <p:spPr bwMode="auto">
          <a:xfrm>
            <a:off x="990599" y="154738"/>
            <a:ext cx="7239000" cy="1384995"/>
          </a:xfrm>
          <a:prstGeom prst="rect">
            <a:avLst/>
          </a:prstGeom>
          <a:noFill/>
          <a:ln w="12700">
            <a:no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pitchFamily="18" charset="0"/>
                <a:ea typeface="+mn-ea"/>
                <a:cs typeface="Arial" panose="020B0604020202020204" pitchFamily="34" charset="0"/>
              </a:rPr>
              <a:t>Defense Language Institute </a:t>
            </a:r>
            <a:endParaRPr kumimoji="0"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rPr>
              <a:t>Foreign Language </a:t>
            </a:r>
            <a:r>
              <a:rPr kumimoji="0" lang="en-US" sz="2800" b="1" i="0" u="none" strike="noStrike" kern="1200" cap="none" spc="0" normalizeH="0" baseline="0" noProof="0" dirty="0">
                <a:ln>
                  <a:noFill/>
                </a:ln>
                <a:solidFill>
                  <a:srgbClr val="FFFFFF"/>
                </a:solidFill>
                <a:effectLst/>
                <a:uLnTx/>
                <a:uFillTx/>
                <a:latin typeface="Times New Roman" pitchFamily="18" charset="0"/>
                <a:ea typeface="+mn-ea"/>
                <a:cs typeface="Arial" panose="020B0604020202020204" pitchFamily="34" charset="0"/>
              </a:rPr>
              <a:t>Center </a:t>
            </a:r>
            <a:endParaRPr kumimoji="0"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rPr>
              <a:t>&amp; </a:t>
            </a:r>
            <a:r>
              <a:rPr kumimoji="0" lang="en-US" sz="2800" b="1" i="0" u="none" strike="noStrike" kern="1200" cap="none" spc="0" normalizeH="0" baseline="0" noProof="0" dirty="0">
                <a:ln>
                  <a:noFill/>
                </a:ln>
                <a:solidFill>
                  <a:srgbClr val="FFFFFF"/>
                </a:solidFill>
                <a:effectLst/>
                <a:uLnTx/>
                <a:uFillTx/>
                <a:latin typeface="Times New Roman" pitchFamily="18" charset="0"/>
                <a:ea typeface="+mn-ea"/>
                <a:cs typeface="Arial" panose="020B0604020202020204" pitchFamily="34" charset="0"/>
              </a:rPr>
              <a:t>Presidio of Monterey, California</a:t>
            </a:r>
          </a:p>
        </p:txBody>
      </p:sp>
      <p:pic>
        <p:nvPicPr>
          <p:cNvPr id="326" name="Picture 325" descr="Picture1.png"/>
          <p:cNvPicPr>
            <a:picLocks noChangeAspect="1"/>
          </p:cNvPicPr>
          <p:nvPr/>
        </p:nvPicPr>
        <p:blipFill>
          <a:blip r:embed="rId3" cstate="print"/>
          <a:stretch>
            <a:fillRect/>
          </a:stretch>
        </p:blipFill>
        <p:spPr>
          <a:xfrm>
            <a:off x="209934" y="154738"/>
            <a:ext cx="1238505" cy="912062"/>
          </a:xfrm>
          <a:prstGeom prst="rect">
            <a:avLst/>
          </a:prstGeom>
        </p:spPr>
      </p:pic>
      <p:pic>
        <p:nvPicPr>
          <p:cNvPr id="2" name="Picture 1"/>
          <p:cNvPicPr>
            <a:picLocks noChangeAspect="1"/>
          </p:cNvPicPr>
          <p:nvPr/>
        </p:nvPicPr>
        <p:blipFill>
          <a:blip r:embed="rId4"/>
          <a:stretch>
            <a:fillRect/>
          </a:stretch>
        </p:blipFill>
        <p:spPr>
          <a:xfrm>
            <a:off x="76200" y="2457876"/>
            <a:ext cx="8915400" cy="4171524"/>
          </a:xfrm>
          <a:prstGeom prst="rect">
            <a:avLst/>
          </a:prstGeom>
        </p:spPr>
      </p:pic>
    </p:spTree>
    <p:extLst>
      <p:ext uri="{BB962C8B-B14F-4D97-AF65-F5344CB8AC3E}">
        <p14:creationId xmlns:p14="http://schemas.microsoft.com/office/powerpoint/2010/main" val="1258742553"/>
      </p:ext>
    </p:extLst>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5261" y="398956"/>
            <a:ext cx="7633252" cy="887636"/>
          </a:xfrm>
        </p:spPr>
        <p:txBody>
          <a:bodyPr>
            <a:noAutofit/>
          </a:bodyPr>
          <a:lstStyle/>
          <a:p>
            <a:r>
              <a:rPr lang="en-US" sz="3000" b="1" dirty="0"/>
              <a:t>Directorate of Family and Morale, Welfare &amp; Recreation</a:t>
            </a:r>
          </a:p>
        </p:txBody>
      </p:sp>
      <p:sp>
        <p:nvSpPr>
          <p:cNvPr id="3" name="Subtitle 2"/>
          <p:cNvSpPr>
            <a:spLocks noGrp="1"/>
          </p:cNvSpPr>
          <p:nvPr>
            <p:ph type="subTitle" idx="1"/>
          </p:nvPr>
        </p:nvSpPr>
        <p:spPr>
          <a:xfrm>
            <a:off x="58985" y="1828800"/>
            <a:ext cx="8807725" cy="3928632"/>
          </a:xfrm>
        </p:spPr>
        <p:txBody>
          <a:bodyPr>
            <a:normAutofit lnSpcReduction="10000"/>
          </a:bodyPr>
          <a:lstStyle/>
          <a:p>
            <a:pPr lvl="1" algn="l"/>
            <a:endParaRPr lang="en-US" sz="600" dirty="0">
              <a:latin typeface="Arial" panose="020B0604020202020204" pitchFamily="34" charset="0"/>
              <a:cs typeface="Arial" panose="020B0604020202020204" pitchFamily="34" charset="0"/>
            </a:endParaRPr>
          </a:p>
          <a:p>
            <a:pPr lvl="1" algn="l"/>
            <a:r>
              <a:rPr lang="en-US" sz="1950" b="1" dirty="0">
                <a:latin typeface="Arial" panose="020B0604020202020204" pitchFamily="34" charset="0"/>
                <a:cs typeface="Arial" panose="020B0604020202020204" pitchFamily="34" charset="0"/>
              </a:rPr>
              <a:t>Business &amp; Recreation</a:t>
            </a:r>
            <a:r>
              <a:rPr lang="en-US" b="1" dirty="0">
                <a:latin typeface="Arial" panose="020B0604020202020204" pitchFamily="34" charset="0"/>
                <a:cs typeface="Arial" panose="020B0604020202020204" pitchFamily="34" charset="0"/>
              </a:rPr>
              <a:t> </a:t>
            </a:r>
            <a:endParaRPr lang="en-US" b="1" dirty="0" smtClean="0">
              <a:latin typeface="Arial" panose="020B0604020202020204" pitchFamily="34" charset="0"/>
              <a:cs typeface="Arial" panose="020B0604020202020204" pitchFamily="34" charset="0"/>
            </a:endParaRPr>
          </a:p>
          <a:p>
            <a:pPr lvl="1" algn="l"/>
            <a:r>
              <a:rPr lang="en-US" dirty="0" smtClean="0">
                <a:latin typeface="Arial" panose="020B0604020202020204" pitchFamily="34" charset="0"/>
                <a:cs typeface="Arial" panose="020B0604020202020204" pitchFamily="34" charset="0"/>
              </a:rPr>
              <a:t>  </a:t>
            </a:r>
            <a:r>
              <a:rPr lang="en-US" sz="1350" dirty="0">
                <a:latin typeface="Arial" panose="020B0604020202020204" pitchFamily="34" charset="0"/>
                <a:cs typeface="Arial" panose="020B0604020202020204" pitchFamily="34" charset="0"/>
              </a:rPr>
              <a:t> </a:t>
            </a:r>
            <a:r>
              <a:rPr lang="en-US" b="1" dirty="0" smtClean="0">
                <a:solidFill>
                  <a:schemeClr val="accent6"/>
                </a:solidFill>
                <a:latin typeface="Arial" panose="020B0604020202020204" pitchFamily="34" charset="0"/>
                <a:cs typeface="Arial" panose="020B0604020202020204" pitchFamily="34" charset="0"/>
              </a:rPr>
              <a:t> </a:t>
            </a:r>
            <a:r>
              <a:rPr lang="en-US" sz="1650" b="1" dirty="0">
                <a:solidFill>
                  <a:schemeClr val="accent6">
                    <a:lumMod val="50000"/>
                  </a:schemeClr>
                </a:solidFill>
                <a:latin typeface="Arial" panose="020B0604020202020204" pitchFamily="34" charset="0"/>
                <a:cs typeface="Arial" panose="020B0604020202020204" pitchFamily="34" charset="0"/>
              </a:rPr>
              <a:t>Price Fitness Center                                        Intramural Sports</a:t>
            </a:r>
          </a:p>
          <a:p>
            <a:pPr lvl="1" algn="l"/>
            <a:r>
              <a:rPr lang="en-US" sz="1650" b="1" dirty="0">
                <a:solidFill>
                  <a:schemeClr val="accent6">
                    <a:lumMod val="50000"/>
                  </a:schemeClr>
                </a:solidFill>
                <a:latin typeface="Arial" panose="020B0604020202020204" pitchFamily="34" charset="0"/>
                <a:cs typeface="Arial" panose="020B0604020202020204" pitchFamily="34" charset="0"/>
              </a:rPr>
              <a:t>    Hobson Recreation Center                     	  BOSS</a:t>
            </a:r>
          </a:p>
          <a:p>
            <a:pPr lvl="1" algn="l"/>
            <a:r>
              <a:rPr lang="en-US" sz="1650" b="1" dirty="0">
                <a:solidFill>
                  <a:schemeClr val="accent6">
                    <a:lumMod val="50000"/>
                  </a:schemeClr>
                </a:solidFill>
                <a:latin typeface="Arial" panose="020B0604020202020204" pitchFamily="34" charset="0"/>
                <a:cs typeface="Arial" panose="020B0604020202020204" pitchFamily="34" charset="0"/>
              </a:rPr>
              <a:t>    Outdoor Recreation 			    	  Java Cafes </a:t>
            </a:r>
          </a:p>
          <a:p>
            <a:pPr lvl="1" algn="l"/>
            <a:r>
              <a:rPr lang="en-US" sz="1650" b="1" dirty="0">
                <a:solidFill>
                  <a:schemeClr val="accent6">
                    <a:lumMod val="50000"/>
                  </a:schemeClr>
                </a:solidFill>
                <a:latin typeface="Arial" panose="020B0604020202020204" pitchFamily="34" charset="0"/>
                <a:cs typeface="Arial" panose="020B0604020202020204" pitchFamily="34" charset="0"/>
              </a:rPr>
              <a:t>    Stilwell Ballroom                                              </a:t>
            </a:r>
            <a:r>
              <a:rPr lang="en-US" sz="1650" b="1" i="1" u="sng" dirty="0">
                <a:solidFill>
                  <a:schemeClr val="accent6">
                    <a:lumMod val="50000"/>
                  </a:schemeClr>
                </a:solidFill>
                <a:latin typeface="Arial" panose="020B0604020202020204" pitchFamily="34" charset="0"/>
                <a:cs typeface="Arial" panose="020B0604020202020204" pitchFamily="34" charset="0"/>
              </a:rPr>
              <a:t>Navy</a:t>
            </a:r>
            <a:r>
              <a:rPr lang="en-US" sz="1650" b="1" dirty="0">
                <a:solidFill>
                  <a:schemeClr val="accent6">
                    <a:lumMod val="50000"/>
                  </a:schemeClr>
                </a:solidFill>
                <a:latin typeface="Arial" panose="020B0604020202020204" pitchFamily="34" charset="0"/>
                <a:cs typeface="Arial" panose="020B0604020202020204" pitchFamily="34" charset="0"/>
              </a:rPr>
              <a:t> Ticketing Office</a:t>
            </a:r>
          </a:p>
          <a:p>
            <a:pPr lvl="1" algn="l"/>
            <a:endParaRPr lang="en-US" sz="1650" b="1" dirty="0">
              <a:latin typeface="Arial" panose="020B0604020202020204" pitchFamily="34" charset="0"/>
              <a:cs typeface="Arial" panose="020B0604020202020204" pitchFamily="34" charset="0"/>
            </a:endParaRPr>
          </a:p>
          <a:p>
            <a:pPr lvl="1"/>
            <a:r>
              <a:rPr lang="en-US" sz="1650" b="1" dirty="0">
                <a:latin typeface="Arial" panose="020B0604020202020204" pitchFamily="34" charset="0"/>
                <a:cs typeface="Arial" panose="020B0604020202020204" pitchFamily="34" charset="0"/>
              </a:rPr>
              <a:t>POC Hugo Tena	   831 242-0895	 </a:t>
            </a:r>
            <a:r>
              <a:rPr lang="en-US" sz="1650" b="1" dirty="0" smtClean="0">
                <a:latin typeface="Arial" panose="020B0604020202020204" pitchFamily="34" charset="0"/>
                <a:cs typeface="Arial" panose="020B0604020202020204" pitchFamily="34" charset="0"/>
              </a:rPr>
              <a:t>hugo.ambriztena.naf@army.mil</a:t>
            </a:r>
            <a:endParaRPr lang="en-US" sz="1650" b="1" dirty="0">
              <a:latin typeface="Arial" panose="020B0604020202020204" pitchFamily="34" charset="0"/>
              <a:cs typeface="Arial" panose="020B0604020202020204" pitchFamily="34" charset="0"/>
            </a:endParaRPr>
          </a:p>
          <a:p>
            <a:pPr lvl="1" algn="l"/>
            <a:endParaRPr lang="en-US" sz="600" b="1" dirty="0">
              <a:latin typeface="Arial" panose="020B0604020202020204" pitchFamily="34" charset="0"/>
              <a:cs typeface="Arial" panose="020B0604020202020204" pitchFamily="34" charset="0"/>
            </a:endParaRPr>
          </a:p>
          <a:p>
            <a:pPr lvl="1" algn="l"/>
            <a:r>
              <a:rPr lang="en-US" sz="1950" b="1" dirty="0">
                <a:latin typeface="Arial" panose="020B0604020202020204" pitchFamily="34" charset="0"/>
                <a:cs typeface="Arial" panose="020B0604020202020204" pitchFamily="34" charset="0"/>
              </a:rPr>
              <a:t>Child &amp; Youth Services</a:t>
            </a:r>
          </a:p>
          <a:p>
            <a:pPr lvl="1" algn="l"/>
            <a:r>
              <a:rPr lang="en-US" b="1" dirty="0" smtClean="0">
                <a:latin typeface="Arial" panose="020B0604020202020204" pitchFamily="34" charset="0"/>
                <a:cs typeface="Arial" panose="020B0604020202020204" pitchFamily="34" charset="0"/>
              </a:rPr>
              <a:t>    </a:t>
            </a:r>
            <a:r>
              <a:rPr lang="en-US" b="1" dirty="0" smtClean="0">
                <a:solidFill>
                  <a:schemeClr val="accent6">
                    <a:lumMod val="50000"/>
                  </a:schemeClr>
                </a:solidFill>
                <a:latin typeface="Arial" panose="020B0604020202020204" pitchFamily="34" charset="0"/>
                <a:cs typeface="Arial" panose="020B0604020202020204" pitchFamily="34" charset="0"/>
              </a:rPr>
              <a:t>Monterey Road Child Dev Center                      School Age Services</a:t>
            </a:r>
          </a:p>
          <a:p>
            <a:pPr lvl="1" algn="l"/>
            <a:r>
              <a:rPr lang="en-US" dirty="0" smtClean="0">
                <a:solidFill>
                  <a:schemeClr val="accent6">
                    <a:lumMod val="50000"/>
                  </a:schemeClr>
                </a:solidFill>
                <a:latin typeface="Arial" panose="020B0604020202020204" pitchFamily="34" charset="0"/>
                <a:cs typeface="Arial" panose="020B0604020202020204" pitchFamily="34" charset="0"/>
              </a:rPr>
              <a:t>    </a:t>
            </a:r>
            <a:r>
              <a:rPr lang="en-US" b="1" dirty="0" smtClean="0">
                <a:solidFill>
                  <a:schemeClr val="accent6">
                    <a:lumMod val="50000"/>
                  </a:schemeClr>
                </a:solidFill>
                <a:latin typeface="Arial" panose="020B0604020202020204" pitchFamily="34" charset="0"/>
                <a:cs typeface="Arial" panose="020B0604020202020204" pitchFamily="34" charset="0"/>
              </a:rPr>
              <a:t>Middle School &amp; Teen Program                         Youth Sports</a:t>
            </a:r>
          </a:p>
          <a:p>
            <a:pPr lvl="1" algn="l"/>
            <a:r>
              <a:rPr lang="en-US" b="1" dirty="0" smtClean="0">
                <a:solidFill>
                  <a:schemeClr val="accent6">
                    <a:lumMod val="50000"/>
                  </a:schemeClr>
                </a:solidFill>
                <a:latin typeface="Arial" panose="020B0604020202020204" pitchFamily="34" charset="0"/>
                <a:cs typeface="Arial" panose="020B0604020202020204" pitchFamily="34" charset="0"/>
              </a:rPr>
              <a:t>    School Liaison Office		                    </a:t>
            </a:r>
            <a:r>
              <a:rPr lang="en-US" b="1" dirty="0">
                <a:solidFill>
                  <a:schemeClr val="accent6">
                    <a:lumMod val="50000"/>
                  </a:schemeClr>
                </a:solidFill>
                <a:latin typeface="Arial" panose="020B0604020202020204" pitchFamily="34" charset="0"/>
                <a:cs typeface="Arial" panose="020B0604020202020204" pitchFamily="34" charset="0"/>
              </a:rPr>
              <a:t> </a:t>
            </a:r>
            <a:r>
              <a:rPr lang="en-US" b="1" dirty="0" smtClean="0">
                <a:solidFill>
                  <a:schemeClr val="accent6">
                    <a:lumMod val="50000"/>
                  </a:schemeClr>
                </a:solidFill>
                <a:latin typeface="Arial" panose="020B0604020202020204" pitchFamily="34" charset="0"/>
                <a:cs typeface="Arial" panose="020B0604020202020204" pitchFamily="34" charset="0"/>
              </a:rPr>
              <a:t>   Parent Central Services  831 242-7765</a:t>
            </a:r>
          </a:p>
          <a:p>
            <a:pPr lvl="1" algn="l"/>
            <a:r>
              <a:rPr lang="en-US" b="1" dirty="0" smtClean="0">
                <a:solidFill>
                  <a:schemeClr val="accent6">
                    <a:lumMod val="50000"/>
                  </a:schemeClr>
                </a:solidFill>
                <a:latin typeface="Arial" panose="020B0604020202020204" pitchFamily="34" charset="0"/>
                <a:cs typeface="Arial" panose="020B0604020202020204" pitchFamily="34" charset="0"/>
              </a:rPr>
              <a:t>    Family Child Care			           Militarychildcare.com</a:t>
            </a:r>
          </a:p>
          <a:p>
            <a:pPr lvl="1"/>
            <a:r>
              <a:rPr lang="en-US" sz="1650" b="1" dirty="0">
                <a:latin typeface="Arial" panose="020B0604020202020204" pitchFamily="34" charset="0"/>
                <a:cs typeface="Arial" panose="020B0604020202020204" pitchFamily="34" charset="0"/>
              </a:rPr>
              <a:t>POC Elaine Vrolyks 831 242-6904	</a:t>
            </a:r>
            <a:r>
              <a:rPr lang="en-US" sz="1650" b="1" dirty="0" smtClean="0">
                <a:latin typeface="Arial" panose="020B0604020202020204" pitchFamily="34" charset="0"/>
                <a:cs typeface="Arial" panose="020B0604020202020204" pitchFamily="34" charset="0"/>
              </a:rPr>
              <a:t>elaine.l.vrolyks.naf@army.mil</a:t>
            </a:r>
            <a:endParaRPr lang="en-US" sz="1650" b="1" dirty="0">
              <a:latin typeface="Arial" panose="020B0604020202020204" pitchFamily="34" charset="0"/>
              <a:cs typeface="Arial" panose="020B0604020202020204" pitchFamily="34" charset="0"/>
            </a:endParaRPr>
          </a:p>
          <a:p>
            <a:pPr lvl="1"/>
            <a:r>
              <a:rPr lang="en-US" sz="1800" u="sng" dirty="0">
                <a:hlinkClick r:id="rId2"/>
              </a:rPr>
              <a:t>https://presidio.armymwr.com/</a:t>
            </a:r>
            <a:endParaRPr lang="en-US" sz="600" dirty="0">
              <a:latin typeface="Arial" panose="020B0604020202020204" pitchFamily="34" charset="0"/>
              <a:cs typeface="Arial" panose="020B0604020202020204" pitchFamily="34" charset="0"/>
            </a:endParaRP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31029" y="304800"/>
            <a:ext cx="946701" cy="911294"/>
          </a:xfrm>
          <a:prstGeom prst="rect">
            <a:avLst/>
          </a:prstGeom>
        </p:spPr>
      </p:pic>
    </p:spTree>
    <p:extLst>
      <p:ext uri="{BB962C8B-B14F-4D97-AF65-F5344CB8AC3E}">
        <p14:creationId xmlns:p14="http://schemas.microsoft.com/office/powerpoint/2010/main" val="1890971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32700" y="1031830"/>
            <a:ext cx="2437026" cy="1677382"/>
          </a:xfrm>
          <a:prstGeom prst="rect">
            <a:avLst/>
          </a:prstGeom>
          <a:noFill/>
        </p:spPr>
        <p:txBody>
          <a:bodyPr wrap="square" rtlCol="0">
            <a:spAutoFit/>
          </a:bodyPr>
          <a:lstStyle/>
          <a:p>
            <a:pPr algn="ctr" defTabSz="685800" eaLnBrk="1" fontAlgn="auto" hangingPunct="1">
              <a:spcBef>
                <a:spcPts val="0"/>
              </a:spcBef>
              <a:spcAft>
                <a:spcPts val="0"/>
              </a:spcAft>
            </a:pPr>
            <a:r>
              <a:rPr lang="en-US" sz="2100" b="1" dirty="0">
                <a:solidFill>
                  <a:srgbClr val="FF0000"/>
                </a:solidFill>
              </a:rPr>
              <a:t>NAVY/MARINES</a:t>
            </a:r>
            <a:r>
              <a:rPr lang="en-US" sz="2100" b="1" dirty="0">
                <a:solidFill>
                  <a:prstClr val="black"/>
                </a:solidFill>
              </a:rPr>
              <a:t> </a:t>
            </a:r>
          </a:p>
          <a:p>
            <a:pPr defTabSz="685800" eaLnBrk="1" fontAlgn="auto" hangingPunct="1">
              <a:spcBef>
                <a:spcPts val="0"/>
              </a:spcBef>
              <a:spcAft>
                <a:spcPts val="0"/>
              </a:spcAft>
            </a:pPr>
            <a:endParaRPr lang="en-US" sz="900" b="1" dirty="0">
              <a:solidFill>
                <a:prstClr val="black"/>
              </a:solidFill>
            </a:endParaRPr>
          </a:p>
          <a:p>
            <a:pPr defTabSz="685800" eaLnBrk="1" fontAlgn="auto" hangingPunct="1">
              <a:spcBef>
                <a:spcPts val="0"/>
              </a:spcBef>
              <a:spcAft>
                <a:spcPts val="0"/>
              </a:spcAft>
            </a:pPr>
            <a:r>
              <a:rPr lang="en-US" sz="1600" b="1" dirty="0">
                <a:solidFill>
                  <a:srgbClr val="000000"/>
                </a:solidFill>
                <a:ea typeface="Calibri" panose="020F0502020204030204" pitchFamily="34" charset="0"/>
              </a:rPr>
              <a:t>Navy and Marine Chaplain</a:t>
            </a:r>
            <a:endParaRPr lang="en-US" sz="1600" dirty="0">
              <a:solidFill>
                <a:prstClr val="black"/>
              </a:solidFill>
              <a:ea typeface="Calibri" panose="020F0502020204030204" pitchFamily="34" charset="0"/>
            </a:endParaRPr>
          </a:p>
          <a:p>
            <a:pPr defTabSz="685800" eaLnBrk="1" fontAlgn="auto" hangingPunct="1">
              <a:spcBef>
                <a:spcPts val="0"/>
              </a:spcBef>
              <a:spcAft>
                <a:spcPts val="0"/>
              </a:spcAft>
            </a:pPr>
            <a:r>
              <a:rPr lang="en-US" sz="1600" dirty="0">
                <a:solidFill>
                  <a:srgbClr val="000000"/>
                </a:solidFill>
                <a:ea typeface="Calibri" panose="020F0502020204030204" pitchFamily="34" charset="0"/>
              </a:rPr>
              <a:t>IWTC/MCD</a:t>
            </a:r>
            <a:endParaRPr lang="en-US" sz="1600" dirty="0">
              <a:solidFill>
                <a:prstClr val="black"/>
              </a:solidFill>
              <a:ea typeface="Calibri" panose="020F0502020204030204" pitchFamily="34" charset="0"/>
            </a:endParaRPr>
          </a:p>
          <a:p>
            <a:pPr defTabSz="685800" eaLnBrk="1" fontAlgn="auto" hangingPunct="1">
              <a:spcBef>
                <a:spcPts val="0"/>
              </a:spcBef>
              <a:spcAft>
                <a:spcPts val="0"/>
              </a:spcAft>
            </a:pPr>
            <a:r>
              <a:rPr lang="en-US" sz="1600" dirty="0">
                <a:solidFill>
                  <a:srgbClr val="000000"/>
                </a:solidFill>
                <a:ea typeface="Calibri" panose="020F0502020204030204" pitchFamily="34" charset="0"/>
              </a:rPr>
              <a:t>Phone : 831-293-4735</a:t>
            </a:r>
            <a:endParaRPr lang="en-US" sz="1600" dirty="0">
              <a:solidFill>
                <a:prstClr val="black"/>
              </a:solidFill>
              <a:ea typeface="Calibri" panose="020F0502020204030204" pitchFamily="34" charset="0"/>
            </a:endParaRPr>
          </a:p>
          <a:p>
            <a:pPr defTabSz="685800" eaLnBrk="1" fontAlgn="auto" hangingPunct="1">
              <a:spcBef>
                <a:spcPts val="0"/>
              </a:spcBef>
              <a:spcAft>
                <a:spcPts val="0"/>
              </a:spcAft>
            </a:pPr>
            <a:endParaRPr lang="en-US" sz="900" dirty="0">
              <a:solidFill>
                <a:prstClr val="black"/>
              </a:solidFill>
            </a:endParaRPr>
          </a:p>
        </p:txBody>
      </p:sp>
      <p:sp>
        <p:nvSpPr>
          <p:cNvPr id="5" name="TextBox 4"/>
          <p:cNvSpPr txBox="1"/>
          <p:nvPr/>
        </p:nvSpPr>
        <p:spPr>
          <a:xfrm>
            <a:off x="657379" y="1031830"/>
            <a:ext cx="2769389" cy="3747180"/>
          </a:xfrm>
          <a:prstGeom prst="rect">
            <a:avLst/>
          </a:prstGeom>
          <a:noFill/>
        </p:spPr>
        <p:txBody>
          <a:bodyPr wrap="square" rtlCol="0">
            <a:spAutoFit/>
          </a:bodyPr>
          <a:lstStyle/>
          <a:p>
            <a:pPr algn="ctr" defTabSz="685800" eaLnBrk="1" fontAlgn="auto" hangingPunct="1">
              <a:spcBef>
                <a:spcPts val="0"/>
              </a:spcBef>
              <a:spcAft>
                <a:spcPts val="0"/>
              </a:spcAft>
            </a:pPr>
            <a:r>
              <a:rPr lang="en-US" sz="2100" b="1" dirty="0">
                <a:solidFill>
                  <a:srgbClr val="9EAE51">
                    <a:lumMod val="75000"/>
                  </a:srgbClr>
                </a:solidFill>
              </a:rPr>
              <a:t>ARMY</a:t>
            </a:r>
          </a:p>
          <a:p>
            <a:pPr defTabSz="685800" eaLnBrk="1" fontAlgn="auto" hangingPunct="1">
              <a:spcBef>
                <a:spcPts val="0"/>
              </a:spcBef>
              <a:spcAft>
                <a:spcPts val="0"/>
              </a:spcAft>
            </a:pPr>
            <a:endParaRPr lang="en-US" sz="900" b="1" dirty="0">
              <a:solidFill>
                <a:srgbClr val="000000"/>
              </a:solidFill>
              <a:ea typeface="Calibri" panose="020F0502020204030204" pitchFamily="34" charset="0"/>
            </a:endParaRPr>
          </a:p>
          <a:p>
            <a:pPr defTabSz="685800" eaLnBrk="1" fontAlgn="auto" hangingPunct="1">
              <a:spcBef>
                <a:spcPts val="0"/>
              </a:spcBef>
              <a:spcAft>
                <a:spcPts val="0"/>
              </a:spcAft>
            </a:pPr>
            <a:r>
              <a:rPr lang="en-US" sz="1600" b="1" dirty="0">
                <a:solidFill>
                  <a:srgbClr val="000000"/>
                </a:solidFill>
                <a:ea typeface="Calibri" panose="020F0502020204030204" pitchFamily="34" charset="0"/>
              </a:rPr>
              <a:t>Army Chaplain</a:t>
            </a:r>
            <a:endParaRPr lang="en-US" sz="1600" dirty="0">
              <a:solidFill>
                <a:prstClr val="black"/>
              </a:solidFill>
              <a:ea typeface="Calibri" panose="020F0502020204030204" pitchFamily="34" charset="0"/>
            </a:endParaRPr>
          </a:p>
          <a:p>
            <a:pPr defTabSz="685800" eaLnBrk="1" fontAlgn="auto" hangingPunct="1">
              <a:spcBef>
                <a:spcPts val="0"/>
              </a:spcBef>
              <a:spcAft>
                <a:spcPts val="0"/>
              </a:spcAft>
            </a:pPr>
            <a:r>
              <a:rPr lang="en-US" sz="1600" dirty="0">
                <a:solidFill>
                  <a:srgbClr val="000000"/>
                </a:solidFill>
                <a:ea typeface="Calibri" panose="020F0502020204030204" pitchFamily="34" charset="0"/>
              </a:rPr>
              <a:t>229th Military Intelligence Battalion</a:t>
            </a:r>
          </a:p>
          <a:p>
            <a:pPr defTabSz="685800" eaLnBrk="1" fontAlgn="auto" hangingPunct="1">
              <a:spcBef>
                <a:spcPts val="0"/>
              </a:spcBef>
              <a:spcAft>
                <a:spcPts val="0"/>
              </a:spcAft>
            </a:pPr>
            <a:endParaRPr lang="en-US" sz="1600" dirty="0">
              <a:solidFill>
                <a:srgbClr val="000000"/>
              </a:solidFill>
              <a:ea typeface="Calibri" panose="020F0502020204030204" pitchFamily="34" charset="0"/>
            </a:endParaRPr>
          </a:p>
          <a:p>
            <a:pPr defTabSz="685800" eaLnBrk="1" fontAlgn="auto" hangingPunct="1">
              <a:spcBef>
                <a:spcPts val="0"/>
              </a:spcBef>
              <a:spcAft>
                <a:spcPts val="0"/>
              </a:spcAft>
            </a:pPr>
            <a:r>
              <a:rPr lang="en-US" sz="1600" b="1" dirty="0">
                <a:solidFill>
                  <a:srgbClr val="000000"/>
                </a:solidFill>
                <a:ea typeface="Calibri" panose="020F0502020204030204" pitchFamily="34" charset="0"/>
              </a:rPr>
              <a:t>(Alpha, Bravo, Golf, HHC Company)</a:t>
            </a:r>
            <a:endParaRPr lang="en-US" sz="1600" b="1" dirty="0">
              <a:solidFill>
                <a:prstClr val="black"/>
              </a:solidFill>
              <a:ea typeface="Calibri" panose="020F0502020204030204" pitchFamily="34" charset="0"/>
            </a:endParaRPr>
          </a:p>
          <a:p>
            <a:pPr defTabSz="685800" eaLnBrk="1" fontAlgn="auto" hangingPunct="1">
              <a:spcBef>
                <a:spcPts val="0"/>
              </a:spcBef>
              <a:spcAft>
                <a:spcPts val="0"/>
              </a:spcAft>
            </a:pPr>
            <a:r>
              <a:rPr lang="en-US" sz="1600" dirty="0">
                <a:solidFill>
                  <a:srgbClr val="000000"/>
                </a:solidFill>
                <a:ea typeface="Calibri" panose="020F0502020204030204" pitchFamily="34" charset="0"/>
              </a:rPr>
              <a:t>Phone: 831-293-4955</a:t>
            </a:r>
          </a:p>
          <a:p>
            <a:pPr defTabSz="685800" eaLnBrk="1" fontAlgn="auto" hangingPunct="1">
              <a:spcBef>
                <a:spcPts val="0"/>
              </a:spcBef>
              <a:spcAft>
                <a:spcPts val="0"/>
              </a:spcAft>
            </a:pPr>
            <a:endParaRPr lang="en-US" sz="1600" dirty="0">
              <a:solidFill>
                <a:srgbClr val="000000"/>
              </a:solidFill>
              <a:ea typeface="Calibri" panose="020F0502020204030204" pitchFamily="34" charset="0"/>
            </a:endParaRPr>
          </a:p>
          <a:p>
            <a:pPr defTabSz="685800" eaLnBrk="1" fontAlgn="auto" hangingPunct="1">
              <a:spcBef>
                <a:spcPts val="0"/>
              </a:spcBef>
              <a:spcAft>
                <a:spcPts val="0"/>
              </a:spcAft>
            </a:pPr>
            <a:r>
              <a:rPr lang="en-US" sz="1600" b="1" dirty="0">
                <a:solidFill>
                  <a:srgbClr val="000000"/>
                </a:solidFill>
                <a:ea typeface="Calibri" panose="020F0502020204030204" pitchFamily="34" charset="0"/>
              </a:rPr>
              <a:t>(Charlie, Delta, Echo, Foxtrot, HHC Company)</a:t>
            </a:r>
            <a:endParaRPr lang="en-US" sz="1600" b="1" dirty="0">
              <a:solidFill>
                <a:prstClr val="black"/>
              </a:solidFill>
              <a:ea typeface="Calibri" panose="020F0502020204030204" pitchFamily="34" charset="0"/>
            </a:endParaRPr>
          </a:p>
          <a:p>
            <a:pPr defTabSz="685800" eaLnBrk="1" fontAlgn="auto" hangingPunct="1">
              <a:spcBef>
                <a:spcPts val="0"/>
              </a:spcBef>
              <a:spcAft>
                <a:spcPts val="0"/>
              </a:spcAft>
            </a:pPr>
            <a:r>
              <a:rPr lang="en-US" sz="1600" dirty="0">
                <a:solidFill>
                  <a:srgbClr val="000000"/>
                </a:solidFill>
                <a:ea typeface="Calibri" panose="020F0502020204030204" pitchFamily="34" charset="0"/>
              </a:rPr>
              <a:t>Phone </a:t>
            </a:r>
            <a:r>
              <a:rPr lang="en-US" sz="1600" dirty="0">
                <a:solidFill>
                  <a:prstClr val="black"/>
                </a:solidFill>
              </a:rPr>
              <a:t>: 831-238-5840</a:t>
            </a:r>
          </a:p>
          <a:p>
            <a:pPr defTabSz="685800" eaLnBrk="1" fontAlgn="auto" hangingPunct="1">
              <a:spcBef>
                <a:spcPts val="0"/>
              </a:spcBef>
              <a:spcAft>
                <a:spcPts val="0"/>
              </a:spcAft>
            </a:pPr>
            <a:endParaRPr lang="en-US" sz="1050" dirty="0">
              <a:solidFill>
                <a:prstClr val="black"/>
              </a:solidFill>
            </a:endParaRPr>
          </a:p>
          <a:p>
            <a:pPr defTabSz="685800" eaLnBrk="1" fontAlgn="auto" hangingPunct="1">
              <a:spcBef>
                <a:spcPts val="0"/>
              </a:spcBef>
              <a:spcAft>
                <a:spcPts val="0"/>
              </a:spcAft>
            </a:pPr>
            <a:endParaRPr lang="en-US" sz="1050" dirty="0">
              <a:solidFill>
                <a:prstClr val="black"/>
              </a:solidFill>
            </a:endParaRPr>
          </a:p>
          <a:p>
            <a:pPr defTabSz="685800" eaLnBrk="1" fontAlgn="auto" hangingPunct="1">
              <a:spcBef>
                <a:spcPts val="0"/>
              </a:spcBef>
              <a:spcAft>
                <a:spcPts val="0"/>
              </a:spcAft>
            </a:pPr>
            <a:endParaRPr lang="en-US" sz="1050" dirty="0">
              <a:solidFill>
                <a:prstClr val="black"/>
              </a:solidFill>
              <a:latin typeface="Garamond" panose="02020404030301010803"/>
              <a:cs typeface="+mn-cs"/>
            </a:endParaRPr>
          </a:p>
        </p:txBody>
      </p:sp>
      <p:sp>
        <p:nvSpPr>
          <p:cNvPr id="7" name="TextBox 6"/>
          <p:cNvSpPr txBox="1"/>
          <p:nvPr/>
        </p:nvSpPr>
        <p:spPr>
          <a:xfrm>
            <a:off x="5918555" y="1395890"/>
            <a:ext cx="2694172" cy="1923604"/>
          </a:xfrm>
          <a:prstGeom prst="rect">
            <a:avLst/>
          </a:prstGeom>
          <a:noFill/>
        </p:spPr>
        <p:txBody>
          <a:bodyPr wrap="square" rtlCol="0">
            <a:spAutoFit/>
          </a:bodyPr>
          <a:lstStyle/>
          <a:p>
            <a:pPr algn="ctr" defTabSz="685800" eaLnBrk="1" fontAlgn="auto" hangingPunct="1">
              <a:spcBef>
                <a:spcPts val="0"/>
              </a:spcBef>
              <a:spcAft>
                <a:spcPts val="0"/>
              </a:spcAft>
            </a:pPr>
            <a:r>
              <a:rPr lang="en-US" sz="2100" b="1" dirty="0">
                <a:solidFill>
                  <a:srgbClr val="1581AA"/>
                </a:solidFill>
              </a:rPr>
              <a:t>AIR FORCE</a:t>
            </a:r>
          </a:p>
          <a:p>
            <a:pPr defTabSz="685800" eaLnBrk="1" fontAlgn="auto" hangingPunct="1">
              <a:spcBef>
                <a:spcPts val="0"/>
              </a:spcBef>
              <a:spcAft>
                <a:spcPts val="0"/>
              </a:spcAft>
            </a:pPr>
            <a:endParaRPr lang="en-US" sz="900" b="1" dirty="0">
              <a:solidFill>
                <a:prstClr val="black"/>
              </a:solidFill>
            </a:endParaRPr>
          </a:p>
          <a:p>
            <a:pPr defTabSz="685800" eaLnBrk="1" fontAlgn="auto" hangingPunct="1">
              <a:spcBef>
                <a:spcPts val="0"/>
              </a:spcBef>
              <a:spcAft>
                <a:spcPts val="0"/>
              </a:spcAft>
            </a:pPr>
            <a:r>
              <a:rPr lang="en-US" sz="1600" b="1" dirty="0">
                <a:solidFill>
                  <a:srgbClr val="000000"/>
                </a:solidFill>
                <a:ea typeface="Calibri" panose="020F0502020204030204" pitchFamily="34" charset="0"/>
              </a:rPr>
              <a:t>Air Force Chaplain:</a:t>
            </a:r>
            <a:endParaRPr lang="en-US" sz="1600" dirty="0">
              <a:solidFill>
                <a:prstClr val="black"/>
              </a:solidFill>
              <a:ea typeface="Calibri" panose="020F0502020204030204" pitchFamily="34" charset="0"/>
            </a:endParaRPr>
          </a:p>
          <a:p>
            <a:pPr defTabSz="685800" eaLnBrk="1" fontAlgn="auto" hangingPunct="1">
              <a:spcBef>
                <a:spcPts val="0"/>
              </a:spcBef>
              <a:spcAft>
                <a:spcPts val="0"/>
              </a:spcAft>
            </a:pPr>
            <a:r>
              <a:rPr lang="en-US" sz="1600" dirty="0">
                <a:solidFill>
                  <a:srgbClr val="000000"/>
                </a:solidFill>
                <a:ea typeface="Calibri" panose="020F0502020204030204" pitchFamily="34" charset="0"/>
              </a:rPr>
              <a:t>517</a:t>
            </a:r>
            <a:r>
              <a:rPr lang="en-US" sz="1600" baseline="30000" dirty="0">
                <a:solidFill>
                  <a:srgbClr val="000000"/>
                </a:solidFill>
                <a:ea typeface="Calibri" panose="020F0502020204030204" pitchFamily="34" charset="0"/>
              </a:rPr>
              <a:t>th</a:t>
            </a:r>
            <a:r>
              <a:rPr lang="en-US" sz="1600" dirty="0">
                <a:solidFill>
                  <a:srgbClr val="000000"/>
                </a:solidFill>
                <a:ea typeface="Calibri" panose="020F0502020204030204" pitchFamily="34" charset="0"/>
              </a:rPr>
              <a:t> Training Group’s 311</a:t>
            </a:r>
            <a:r>
              <a:rPr lang="en-US" sz="1600" baseline="30000" dirty="0">
                <a:solidFill>
                  <a:srgbClr val="000000"/>
                </a:solidFill>
                <a:ea typeface="Calibri" panose="020F0502020204030204" pitchFamily="34" charset="0"/>
              </a:rPr>
              <a:t>th</a:t>
            </a:r>
            <a:r>
              <a:rPr lang="en-US" sz="1600" dirty="0">
                <a:solidFill>
                  <a:srgbClr val="000000"/>
                </a:solidFill>
                <a:ea typeface="Calibri" panose="020F0502020204030204" pitchFamily="34" charset="0"/>
              </a:rPr>
              <a:t> and 314</a:t>
            </a:r>
            <a:r>
              <a:rPr lang="en-US" sz="1600" baseline="30000" dirty="0">
                <a:solidFill>
                  <a:srgbClr val="000000"/>
                </a:solidFill>
                <a:ea typeface="Calibri" panose="020F0502020204030204" pitchFamily="34" charset="0"/>
              </a:rPr>
              <a:t>th</a:t>
            </a:r>
            <a:r>
              <a:rPr lang="en-US" sz="1600" dirty="0">
                <a:solidFill>
                  <a:srgbClr val="000000"/>
                </a:solidFill>
                <a:ea typeface="Calibri" panose="020F0502020204030204" pitchFamily="34" charset="0"/>
              </a:rPr>
              <a:t> Training Squadrons</a:t>
            </a:r>
            <a:endParaRPr lang="en-US" sz="1600" dirty="0">
              <a:solidFill>
                <a:prstClr val="black"/>
              </a:solidFill>
              <a:ea typeface="Calibri" panose="020F0502020204030204" pitchFamily="34" charset="0"/>
            </a:endParaRPr>
          </a:p>
          <a:p>
            <a:pPr defTabSz="685800" eaLnBrk="1" fontAlgn="auto" hangingPunct="1">
              <a:spcBef>
                <a:spcPts val="0"/>
              </a:spcBef>
              <a:spcAft>
                <a:spcPts val="0"/>
              </a:spcAft>
            </a:pPr>
            <a:r>
              <a:rPr lang="en-US" sz="1600" dirty="0">
                <a:solidFill>
                  <a:srgbClr val="000000"/>
                </a:solidFill>
                <a:ea typeface="Calibri" panose="020F0502020204030204" pitchFamily="34" charset="0"/>
              </a:rPr>
              <a:t>Phone : </a:t>
            </a:r>
            <a:r>
              <a:rPr lang="en-US" sz="1600" dirty="0" smtClean="0">
                <a:solidFill>
                  <a:srgbClr val="000000"/>
                </a:solidFill>
                <a:ea typeface="Calibri" panose="020F0502020204030204" pitchFamily="34" charset="0"/>
              </a:rPr>
              <a:t>831-747-5875</a:t>
            </a:r>
            <a:endParaRPr lang="en-US" sz="1600" dirty="0">
              <a:solidFill>
                <a:prstClr val="black"/>
              </a:solidFill>
              <a:ea typeface="Calibri" panose="020F0502020204030204" pitchFamily="34" charset="0"/>
            </a:endParaRPr>
          </a:p>
          <a:p>
            <a:pPr defTabSz="685800" eaLnBrk="1" fontAlgn="auto" hangingPunct="1">
              <a:spcBef>
                <a:spcPts val="0"/>
              </a:spcBef>
              <a:spcAft>
                <a:spcPts val="0"/>
              </a:spcAft>
            </a:pPr>
            <a:endParaRPr lang="en-US" sz="900" b="1" dirty="0">
              <a:solidFill>
                <a:prstClr val="black"/>
              </a:solidFill>
            </a:endParaRPr>
          </a:p>
        </p:txBody>
      </p:sp>
      <p:cxnSp>
        <p:nvCxnSpPr>
          <p:cNvPr id="6" name="Straight Connector 5"/>
          <p:cNvCxnSpPr/>
          <p:nvPr/>
        </p:nvCxnSpPr>
        <p:spPr>
          <a:xfrm flipH="1">
            <a:off x="3259909" y="1276858"/>
            <a:ext cx="19540" cy="2618486"/>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H="1">
            <a:off x="5839082" y="1270000"/>
            <a:ext cx="2915" cy="2625344"/>
          </a:xfrm>
          <a:prstGeom prst="line">
            <a:avLst/>
          </a:prstGeom>
        </p:spPr>
        <p:style>
          <a:lnRef idx="1">
            <a:schemeClr val="dk1"/>
          </a:lnRef>
          <a:fillRef idx="0">
            <a:schemeClr val="dk1"/>
          </a:fillRef>
          <a:effectRef idx="0">
            <a:schemeClr val="dk1"/>
          </a:effectRef>
          <a:fontRef idx="minor">
            <a:schemeClr val="tx1"/>
          </a:fontRef>
        </p:style>
      </p:cxnSp>
      <p:pic>
        <p:nvPicPr>
          <p:cNvPr id="1036" name="Picture 12" descr="United States Chaplain Corps Military chaplain, color drop PNG | PNGWave">
            <a:hlinkClick r:id="rId2"/>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77" b="99641" l="2527" r="97363"/>
                    </a14:imgEffect>
                  </a14:imgLayer>
                </a14:imgProps>
              </a:ext>
              <a:ext uri="{28A0092B-C50C-407E-A947-70E740481C1C}">
                <a14:useLocalDpi xmlns:a14="http://schemas.microsoft.com/office/drawing/2010/main" val="0"/>
              </a:ext>
            </a:extLst>
          </a:blip>
          <a:srcRect/>
          <a:stretch>
            <a:fillRect/>
          </a:stretch>
        </p:blipFill>
        <p:spPr bwMode="auto">
          <a:xfrm>
            <a:off x="562355" y="554459"/>
            <a:ext cx="780607" cy="95474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flipV="1">
            <a:off x="562355" y="4267200"/>
            <a:ext cx="8010144" cy="20157"/>
          </a:xfrm>
          <a:prstGeom prst="line">
            <a:avLst/>
          </a:prstGeom>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632039" y="4259720"/>
            <a:ext cx="8038348" cy="1815882"/>
          </a:xfrm>
          <a:prstGeom prst="rect">
            <a:avLst/>
          </a:prstGeom>
          <a:noFill/>
        </p:spPr>
        <p:txBody>
          <a:bodyPr wrap="square" rtlCol="0">
            <a:spAutoFit/>
          </a:bodyPr>
          <a:lstStyle/>
          <a:p>
            <a:pPr algn="ctr" defTabSz="685800" eaLnBrk="1" fontAlgn="auto" hangingPunct="1">
              <a:spcBef>
                <a:spcPts val="0"/>
              </a:spcBef>
              <a:spcAft>
                <a:spcPts val="0"/>
              </a:spcAft>
            </a:pPr>
            <a:r>
              <a:rPr lang="en-US" sz="1400" b="1" u="sng" dirty="0">
                <a:solidFill>
                  <a:prstClr val="black"/>
                </a:solidFill>
              </a:rPr>
              <a:t>Installation Services</a:t>
            </a:r>
          </a:p>
          <a:p>
            <a:pPr defTabSz="685800" eaLnBrk="1" fontAlgn="auto" hangingPunct="1">
              <a:spcBef>
                <a:spcPts val="0"/>
              </a:spcBef>
              <a:spcAft>
                <a:spcPts val="0"/>
              </a:spcAft>
            </a:pPr>
            <a:r>
              <a:rPr lang="en-US" sz="1400" b="1" dirty="0" smtClean="0">
                <a:solidFill>
                  <a:prstClr val="black"/>
                </a:solidFill>
              </a:rPr>
              <a:t>    Muslim </a:t>
            </a:r>
            <a:r>
              <a:rPr lang="en-US" sz="1400" b="1" dirty="0">
                <a:solidFill>
                  <a:prstClr val="black"/>
                </a:solidFill>
              </a:rPr>
              <a:t>Prayer Service			Church of Jesus Christ Latter Day Saints</a:t>
            </a:r>
          </a:p>
          <a:p>
            <a:pPr defTabSz="685800" eaLnBrk="1" fontAlgn="auto" hangingPunct="1">
              <a:spcBef>
                <a:spcPts val="0"/>
              </a:spcBef>
              <a:spcAft>
                <a:spcPts val="0"/>
              </a:spcAft>
            </a:pPr>
            <a:r>
              <a:rPr lang="en-US" sz="1400" dirty="0" smtClean="0">
                <a:solidFill>
                  <a:prstClr val="black"/>
                </a:solidFill>
              </a:rPr>
              <a:t>    1200 </a:t>
            </a:r>
            <a:r>
              <a:rPr lang="en-US" sz="1400" u="sng" dirty="0">
                <a:solidFill>
                  <a:prstClr val="black"/>
                </a:solidFill>
              </a:rPr>
              <a:t>Friday</a:t>
            </a:r>
            <a:r>
              <a:rPr lang="en-US" sz="1400" dirty="0">
                <a:solidFill>
                  <a:prstClr val="black"/>
                </a:solidFill>
              </a:rPr>
              <a:t> @ BLDG 324 Chapel Annex	</a:t>
            </a:r>
            <a:r>
              <a:rPr lang="en-US" sz="1400" dirty="0" smtClean="0">
                <a:solidFill>
                  <a:prstClr val="black"/>
                </a:solidFill>
              </a:rPr>
              <a:t>              0830 </a:t>
            </a:r>
            <a:r>
              <a:rPr lang="en-US" sz="1400" u="sng" dirty="0">
                <a:solidFill>
                  <a:prstClr val="black"/>
                </a:solidFill>
              </a:rPr>
              <a:t>Sunday</a:t>
            </a:r>
            <a:r>
              <a:rPr lang="en-US" sz="1400" dirty="0">
                <a:solidFill>
                  <a:prstClr val="black"/>
                </a:solidFill>
              </a:rPr>
              <a:t> @ BLDG 324 Chapel Annex</a:t>
            </a:r>
          </a:p>
          <a:p>
            <a:pPr defTabSz="685800" eaLnBrk="1" fontAlgn="auto" hangingPunct="1">
              <a:spcBef>
                <a:spcPts val="0"/>
              </a:spcBef>
              <a:spcAft>
                <a:spcPts val="0"/>
              </a:spcAft>
            </a:pPr>
            <a:endParaRPr lang="en-US" sz="1400" dirty="0">
              <a:solidFill>
                <a:prstClr val="black"/>
              </a:solidFill>
            </a:endParaRPr>
          </a:p>
          <a:p>
            <a:pPr defTabSz="685800" eaLnBrk="1" fontAlgn="auto" hangingPunct="1">
              <a:spcBef>
                <a:spcPts val="0"/>
              </a:spcBef>
              <a:spcAft>
                <a:spcPts val="0"/>
              </a:spcAft>
            </a:pPr>
            <a:r>
              <a:rPr lang="en-US" sz="1400" b="1" dirty="0" smtClean="0">
                <a:solidFill>
                  <a:prstClr val="black"/>
                </a:solidFill>
              </a:rPr>
              <a:t>    Protestant </a:t>
            </a:r>
            <a:r>
              <a:rPr lang="en-US" sz="1400" b="1" dirty="0">
                <a:solidFill>
                  <a:prstClr val="black"/>
                </a:solidFill>
              </a:rPr>
              <a:t>Service			</a:t>
            </a:r>
            <a:r>
              <a:rPr lang="en-US" sz="1400" b="1" dirty="0" smtClean="0">
                <a:solidFill>
                  <a:prstClr val="black"/>
                </a:solidFill>
              </a:rPr>
              <a:t>              Catholic </a:t>
            </a:r>
            <a:r>
              <a:rPr lang="en-US" sz="1400" b="1" dirty="0">
                <a:solidFill>
                  <a:prstClr val="black"/>
                </a:solidFill>
              </a:rPr>
              <a:t>Service</a:t>
            </a:r>
          </a:p>
          <a:p>
            <a:pPr defTabSz="685800" eaLnBrk="1" fontAlgn="auto" hangingPunct="1">
              <a:spcBef>
                <a:spcPts val="0"/>
              </a:spcBef>
              <a:spcAft>
                <a:spcPts val="0"/>
              </a:spcAft>
            </a:pPr>
            <a:r>
              <a:rPr lang="en-US" sz="1400" dirty="0" smtClean="0">
                <a:solidFill>
                  <a:prstClr val="black"/>
                </a:solidFill>
              </a:rPr>
              <a:t>    0945 </a:t>
            </a:r>
            <a:r>
              <a:rPr lang="en-US" sz="1400" u="sng" dirty="0">
                <a:solidFill>
                  <a:prstClr val="black"/>
                </a:solidFill>
              </a:rPr>
              <a:t>Sunday</a:t>
            </a:r>
            <a:r>
              <a:rPr lang="en-US" sz="1400" dirty="0">
                <a:solidFill>
                  <a:prstClr val="black"/>
                </a:solidFill>
              </a:rPr>
              <a:t> @ BLD 326 </a:t>
            </a:r>
            <a:r>
              <a:rPr lang="en-US" sz="1400" dirty="0" smtClean="0">
                <a:solidFill>
                  <a:prstClr val="black"/>
                </a:solidFill>
              </a:rPr>
              <a:t>POM Chapel                 1130 </a:t>
            </a:r>
            <a:r>
              <a:rPr lang="en-US" sz="1400" u="sng" dirty="0">
                <a:solidFill>
                  <a:prstClr val="black"/>
                </a:solidFill>
              </a:rPr>
              <a:t>Sunday</a:t>
            </a:r>
            <a:r>
              <a:rPr lang="en-US" sz="1400" dirty="0">
                <a:solidFill>
                  <a:prstClr val="black"/>
                </a:solidFill>
              </a:rPr>
              <a:t> @ BLDG 326 </a:t>
            </a:r>
            <a:r>
              <a:rPr lang="en-US" sz="1400" dirty="0" smtClean="0">
                <a:solidFill>
                  <a:prstClr val="black"/>
                </a:solidFill>
              </a:rPr>
              <a:t>Chapel</a:t>
            </a:r>
          </a:p>
          <a:p>
            <a:pPr defTabSz="685800" eaLnBrk="1" fontAlgn="auto" hangingPunct="1">
              <a:spcBef>
                <a:spcPts val="0"/>
              </a:spcBef>
              <a:spcAft>
                <a:spcPts val="0"/>
              </a:spcAft>
            </a:pPr>
            <a:endParaRPr lang="en-US" sz="1400" dirty="0">
              <a:solidFill>
                <a:prstClr val="black"/>
              </a:solidFill>
            </a:endParaRPr>
          </a:p>
          <a:p>
            <a:pPr defTabSz="685800" eaLnBrk="1" fontAlgn="auto" hangingPunct="1">
              <a:spcBef>
                <a:spcPts val="0"/>
              </a:spcBef>
              <a:spcAft>
                <a:spcPts val="0"/>
              </a:spcAft>
            </a:pPr>
            <a:r>
              <a:rPr lang="en-US" sz="1400" dirty="0" smtClean="0">
                <a:solidFill>
                  <a:prstClr val="black"/>
                </a:solidFill>
              </a:rPr>
              <a:t>    </a:t>
            </a:r>
            <a:r>
              <a:rPr lang="en-US" sz="1400" b="1" dirty="0" smtClean="0">
                <a:solidFill>
                  <a:prstClr val="black"/>
                </a:solidFill>
              </a:rPr>
              <a:t>Heart Chan Meditation  </a:t>
            </a:r>
            <a:r>
              <a:rPr lang="en-US" sz="1400" dirty="0" smtClean="0">
                <a:solidFill>
                  <a:prstClr val="black"/>
                </a:solidFill>
              </a:rPr>
              <a:t>1000 Saturday @ BLDG 324 Chapel Annex</a:t>
            </a:r>
            <a:endParaRPr lang="en-US" sz="1400" dirty="0">
              <a:solidFill>
                <a:prstClr val="black"/>
              </a:solidFill>
            </a:endParaRPr>
          </a:p>
        </p:txBody>
      </p:sp>
      <p:sp>
        <p:nvSpPr>
          <p:cNvPr id="22" name="Rectangle 21"/>
          <p:cNvSpPr/>
          <p:nvPr/>
        </p:nvSpPr>
        <p:spPr>
          <a:xfrm>
            <a:off x="3124200" y="3319494"/>
            <a:ext cx="3173226" cy="73727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600" b="1" dirty="0">
                <a:solidFill>
                  <a:prstClr val="white"/>
                </a:solidFill>
                <a:latin typeface="Arial" panose="020B0604020202020204" pitchFamily="34" charset="0"/>
                <a:ea typeface="Calibri" panose="020F0502020204030204" pitchFamily="34" charset="0"/>
                <a:cs typeface="Arial" panose="020B0604020202020204" pitchFamily="34" charset="0"/>
              </a:rPr>
              <a:t>Emergency Chaplain Hotline </a:t>
            </a:r>
            <a:r>
              <a:rPr lang="en-US" sz="1600" dirty="0">
                <a:solidFill>
                  <a:prstClr val="white"/>
                </a:solidFill>
                <a:latin typeface="Arial" panose="020B0604020202020204" pitchFamily="34" charset="0"/>
                <a:ea typeface="Calibri" panose="020F0502020204030204" pitchFamily="34" charset="0"/>
                <a:cs typeface="Arial" panose="020B0604020202020204" pitchFamily="34" charset="0"/>
              </a:rPr>
              <a:t>831-887-8551</a:t>
            </a:r>
          </a:p>
        </p:txBody>
      </p:sp>
      <p:pic>
        <p:nvPicPr>
          <p:cNvPr id="23" name="Picture 22"/>
          <p:cNvPicPr>
            <a:picLocks noChangeAspect="1"/>
          </p:cNvPicPr>
          <p:nvPr/>
        </p:nvPicPr>
        <p:blipFill>
          <a:blip r:embed="rId5"/>
          <a:stretch>
            <a:fillRect/>
          </a:stretch>
        </p:blipFill>
        <p:spPr>
          <a:xfrm>
            <a:off x="7909428" y="554994"/>
            <a:ext cx="663071" cy="870598"/>
          </a:xfrm>
          <a:prstGeom prst="rect">
            <a:avLst/>
          </a:prstGeom>
        </p:spPr>
      </p:pic>
    </p:spTree>
    <p:extLst>
      <p:ext uri="{BB962C8B-B14F-4D97-AF65-F5344CB8AC3E}">
        <p14:creationId xmlns:p14="http://schemas.microsoft.com/office/powerpoint/2010/main" val="16339971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OPSEC</a:t>
            </a:r>
            <a:endParaRPr lang="en-US" dirty="0"/>
          </a:p>
        </p:txBody>
      </p:sp>
      <p:pic>
        <p:nvPicPr>
          <p:cNvPr id="5" name="71-Social Media OPSE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85800" y="1066800"/>
            <a:ext cx="7772400" cy="5181600"/>
          </a:xfrm>
        </p:spPr>
      </p:pic>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C373DC0-F413-4098-8AFC-675FCCBD90A8}" type="slidenum">
              <a:rPr kumimoji="0" lang="en-US" sz="16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040171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5334000" y="274638"/>
            <a:ext cx="3352800" cy="738187"/>
          </a:xfrm>
          <a:prstGeom prst="rect">
            <a:avLst/>
          </a:prstGeom>
          <a:noFill/>
        </p:spPr>
        <p:txBody>
          <a:bodyPr>
            <a:spAutoFit/>
          </a:bodyPr>
          <a:lstStyle/>
          <a:p>
            <a:pPr marL="228600" marR="0" lvl="0" indent="-22860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pitchFamily="34" charset="0"/>
            </a:endParaRPr>
          </a:p>
          <a:p>
            <a:pPr marL="228600" marR="0" lvl="0" indent="-228600" algn="ctr" defTabSz="914400" rtl="0" eaLnBrk="1" fontAlgn="base" latinLnBrk="0" hangingPunct="1">
              <a:lnSpc>
                <a:spcPct val="100000"/>
              </a:lnSpc>
              <a:spcBef>
                <a:spcPct val="0"/>
              </a:spcBef>
              <a:spcAft>
                <a:spcPct val="0"/>
              </a:spcAft>
              <a:buClrTx/>
              <a:buSzTx/>
              <a:buFontTx/>
              <a:buAutoNum type="arabicPeriod"/>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sp>
        <p:nvSpPr>
          <p:cNvPr id="54305" name="Title 160"/>
          <p:cNvSpPr>
            <a:spLocks noGrp="1"/>
          </p:cNvSpPr>
          <p:nvPr>
            <p:ph type="title"/>
          </p:nvPr>
        </p:nvSpPr>
        <p:spPr bwMode="auto">
          <a:xfrm>
            <a:off x="457200" y="228600"/>
            <a:ext cx="8229600" cy="523220"/>
          </a:xfrm>
          <a:noFill/>
          <a:ln>
            <a:miter lim="800000"/>
            <a:headEnd/>
            <a:tailEnd/>
          </a:ln>
        </p:spPr>
        <p:txBody>
          <a:bodyPr vert="horz" wrap="square" lIns="91440" tIns="45720" rIns="91440" bIns="45720" numCol="1" anchor="t" anchorCtr="0" compatLnSpc="1">
            <a:prstTxWarp prst="textNoShape">
              <a:avLst/>
            </a:prstTxWarp>
            <a:normAutofit fontScale="90000"/>
          </a:bodyPr>
          <a:lstStyle/>
          <a:p>
            <a:r>
              <a:rPr lang="en-US" b="1" u="none" dirty="0" smtClean="0"/>
              <a:t>How we give it away!</a:t>
            </a:r>
          </a:p>
        </p:txBody>
      </p:sp>
      <p:sp>
        <p:nvSpPr>
          <p:cNvPr id="4" name="TextBox 3"/>
          <p:cNvSpPr txBox="1"/>
          <p:nvPr/>
        </p:nvSpPr>
        <p:spPr>
          <a:xfrm>
            <a:off x="381000" y="753160"/>
            <a:ext cx="8610600" cy="5816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5 Step OPSEC Process</a:t>
            </a:r>
            <a:r>
              <a:rPr kumimoji="0" lang="en-US" sz="1800" b="0"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Identify Critical Information </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Analyze Threats  </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a:t>
            </a:r>
            <a:r>
              <a:rPr kumimoji="0" lang="en-US"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Analyze Vulnerabilities </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a:t>
            </a:r>
            <a:r>
              <a:rPr kumimoji="0" lang="en-US"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Asses Risks </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a:t>
            </a:r>
            <a:r>
              <a:rPr kumimoji="0" lang="en-US"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Apply Countermeasures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PII loss</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PII is often found in the trash/recycle bin, on social media sites.  Where do you have your DOB posted? Your mother’s maiden name? </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(password reset answers)</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When emailing, use encryption. </a:t>
            </a:r>
            <a:r>
              <a:rPr kumimoji="0" lang="en-US" sz="1800" b="0"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Family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Computer Use</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Using personal Emails/Web Links, or personal mobile devices for Official Business, particularly when it comes to CIL or FOUO/CUI.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Badges/CACs in public</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Badges can be cloned. Hide or remove them when you leave the secure area.  The parking lot is not a secure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Trash INT</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Take a look in the trash cans and recycle bins in your areas.  Many FOUO, PII, and CIL information can be found there.  Adversaries know this.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Military </a:t>
            </a: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information. </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Deployment dates- Special Missions - Unit Readiness -  TTP’s – Vulnerabilities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Unauthorized cell phones in Secret briefings/VTCs.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Social Media</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Web Postings are subject to surveillance and personnel can be held to administrative action for their unauthorized postings.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Threats</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Insiders – </a:t>
            </a:r>
            <a:r>
              <a:rPr kumimoji="0" lang="en-US"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Foreign Governments </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Terrorists</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 </a:t>
            </a:r>
            <a:r>
              <a:rPr kumimoji="0" lang="en-US"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Criminals </a:t>
            </a:r>
          </a:p>
        </p:txBody>
      </p:sp>
      <p:sp>
        <p:nvSpPr>
          <p:cNvPr id="6" name="Rectangle 3"/>
          <p:cNvSpPr>
            <a:spLocks noChangeArrowheads="1"/>
          </p:cNvSpPr>
          <p:nvPr/>
        </p:nvSpPr>
        <p:spPr bwMode="auto">
          <a:xfrm>
            <a:off x="3429000" y="6491288"/>
            <a:ext cx="1890261"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lumMod val="75000"/>
                  </a:prstClr>
                </a:solidFill>
                <a:effectLst/>
                <a:uLnTx/>
                <a:uFillTx/>
                <a:latin typeface="Arial"/>
                <a:ea typeface="+mn-ea"/>
                <a:cs typeface="Arial" charset="0"/>
              </a:rPr>
              <a:t>UNCLASSIFIED</a:t>
            </a:r>
            <a:endParaRPr kumimoji="0" lang="en-US" sz="1800" b="1" i="0" u="none" strike="noStrike" kern="1200" cap="none" spc="0" normalizeH="0" baseline="0" noProof="0" dirty="0">
              <a:ln>
                <a:noFill/>
              </a:ln>
              <a:solidFill>
                <a:prstClr val="white">
                  <a:lumMod val="75000"/>
                </a:prstClr>
              </a:solidFill>
              <a:effectLst/>
              <a:uLnTx/>
              <a:uFillTx/>
              <a:latin typeface="Arial"/>
              <a:ea typeface="+mn-ea"/>
              <a:cs typeface="Arial" charset="0"/>
            </a:endParaRPr>
          </a:p>
        </p:txBody>
      </p:sp>
    </p:spTree>
    <p:extLst>
      <p:ext uri="{BB962C8B-B14F-4D97-AF65-F5344CB8AC3E}">
        <p14:creationId xmlns:p14="http://schemas.microsoft.com/office/powerpoint/2010/main" val="305079638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Instructions for all	</a:t>
            </a:r>
            <a:endParaRPr lang="en-US" dirty="0"/>
          </a:p>
        </p:txBody>
      </p:sp>
      <p:sp>
        <p:nvSpPr>
          <p:cNvPr id="3" name="Content Placeholder 2"/>
          <p:cNvSpPr>
            <a:spLocks noGrp="1"/>
          </p:cNvSpPr>
          <p:nvPr>
            <p:ph idx="1"/>
          </p:nvPr>
        </p:nvSpPr>
        <p:spPr>
          <a:xfrm>
            <a:off x="381000" y="1223558"/>
            <a:ext cx="8763000" cy="4589626"/>
          </a:xfrm>
        </p:spPr>
        <p:txBody>
          <a:bodyPr/>
          <a:lstStyle/>
          <a:p>
            <a:r>
              <a:rPr lang="en-US" sz="2600" dirty="0" smtClean="0">
                <a:solidFill>
                  <a:srgbClr val="FF0000"/>
                </a:solidFill>
              </a:rPr>
              <a:t>Regardless of vaccination status </a:t>
            </a:r>
            <a:r>
              <a:rPr lang="en-US" sz="2600" b="1" u="sng" dirty="0" smtClean="0">
                <a:solidFill>
                  <a:srgbClr val="FF0000"/>
                </a:solidFill>
              </a:rPr>
              <a:t>all </a:t>
            </a:r>
            <a:r>
              <a:rPr lang="en-US" sz="2600" b="1" u="sng" dirty="0">
                <a:solidFill>
                  <a:srgbClr val="FF0000"/>
                </a:solidFill>
              </a:rPr>
              <a:t>personnel </a:t>
            </a:r>
            <a:r>
              <a:rPr lang="en-US" sz="2600" dirty="0" smtClean="0">
                <a:solidFill>
                  <a:srgbClr val="FF0000"/>
                </a:solidFill>
              </a:rPr>
              <a:t>are mandated to </a:t>
            </a:r>
            <a:r>
              <a:rPr lang="en-US" sz="2600" b="1" u="sng" dirty="0" smtClean="0">
                <a:solidFill>
                  <a:srgbClr val="FF0000"/>
                </a:solidFill>
              </a:rPr>
              <a:t>wear a mask when indoors</a:t>
            </a:r>
          </a:p>
          <a:p>
            <a:r>
              <a:rPr lang="en-US" sz="2600" dirty="0" smtClean="0"/>
              <a:t>Please complete and fill out forms provided inside the folder. </a:t>
            </a:r>
            <a:r>
              <a:rPr lang="en-US" sz="2600" dirty="0" smtClean="0">
                <a:solidFill>
                  <a:srgbClr val="00B050"/>
                </a:solidFill>
              </a:rPr>
              <a:t>(Army Personnel) </a:t>
            </a:r>
            <a:r>
              <a:rPr lang="en-US" sz="2600" dirty="0" smtClean="0"/>
              <a:t>complete info sheet &amp; provide copy of orders  </a:t>
            </a:r>
          </a:p>
          <a:p>
            <a:r>
              <a:rPr lang="en-US" sz="2600" dirty="0" smtClean="0"/>
              <a:t>Silence/turn off cell phones</a:t>
            </a:r>
          </a:p>
          <a:p>
            <a:r>
              <a:rPr lang="en-US" sz="2600" dirty="0" smtClean="0"/>
              <a:t>Emergency Procedures</a:t>
            </a:r>
          </a:p>
          <a:p>
            <a:r>
              <a:rPr lang="en-US" sz="2600" dirty="0" smtClean="0"/>
              <a:t>Restrooms/water fountains (back of the building, left side)</a:t>
            </a:r>
          </a:p>
          <a:p>
            <a:pPr marL="0" indent="0">
              <a:buNone/>
            </a:pPr>
            <a:endParaRPr lang="en-US" sz="2600" dirty="0" smtClean="0"/>
          </a:p>
          <a:p>
            <a:endParaRPr lang="en-US" sz="2600"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36084"/>
            <a:ext cx="862762" cy="109134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32" y="88459"/>
            <a:ext cx="1330193" cy="1135098"/>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085266" y="5562600"/>
            <a:ext cx="6857999" cy="1171813"/>
          </a:xfrm>
          <a:prstGeom prst="rect">
            <a:avLst/>
          </a:prstGeom>
        </p:spPr>
      </p:pic>
    </p:spTree>
    <p:extLst>
      <p:ext uri="{BB962C8B-B14F-4D97-AF65-F5344CB8AC3E}">
        <p14:creationId xmlns:p14="http://schemas.microsoft.com/office/powerpoint/2010/main" val="5742587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10871" y="3949956"/>
            <a:ext cx="3237257" cy="2908044"/>
          </a:xfrm>
          <a:prstGeom prst="rect">
            <a:avLst/>
          </a:prstGeom>
        </p:spPr>
      </p:pic>
      <p:sp>
        <p:nvSpPr>
          <p:cNvPr id="6146" name="Rectangle 2"/>
          <p:cNvSpPr>
            <a:spLocks noGrp="1" noChangeArrowheads="1"/>
          </p:cNvSpPr>
          <p:nvPr>
            <p:ph type="body" idx="1"/>
          </p:nvPr>
        </p:nvSpPr>
        <p:spPr>
          <a:xfrm>
            <a:off x="76200" y="1308100"/>
            <a:ext cx="9067800" cy="5016500"/>
          </a:xfrm>
          <a:noFill/>
        </p:spPr>
        <p:txBody>
          <a:bodyPr>
            <a:spAutoFit/>
          </a:bodyPr>
          <a:lstStyle/>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Force Protection &amp; Security</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License &amp; Registration Requirements</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a:t>
            </a:r>
            <a:r>
              <a:rPr lang="en-US" altLang="en-US" sz="4000" b="1" dirty="0">
                <a:solidFill>
                  <a:schemeClr val="tx2"/>
                </a:solidFill>
                <a:latin typeface="Baskerville Old Face" pitchFamily="18" charset="0"/>
                <a:ea typeface="ＭＳ Ｐゴシック" pitchFamily="34" charset="-128"/>
              </a:rPr>
              <a:t>Crosswalks / Buses / Cellphones</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Motor Vehicle Accident Reporting</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Traffic Enforcement</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Alcohol Related Offenses</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Crime Prevention</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Firearms                             </a:t>
            </a:r>
          </a:p>
        </p:txBody>
      </p:sp>
      <p:grpSp>
        <p:nvGrpSpPr>
          <p:cNvPr id="6149" name="Group 10"/>
          <p:cNvGrpSpPr>
            <a:grpSpLocks/>
          </p:cNvGrpSpPr>
          <p:nvPr/>
        </p:nvGrpSpPr>
        <p:grpSpPr bwMode="auto">
          <a:xfrm>
            <a:off x="169863" y="88900"/>
            <a:ext cx="1204912" cy="1271588"/>
            <a:chOff x="170507" y="89682"/>
            <a:chExt cx="1204099" cy="1270059"/>
          </a:xfrm>
        </p:grpSpPr>
        <p:pic>
          <p:nvPicPr>
            <p:cNvPr id="6151" name="Picture 1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507" y="89682"/>
              <a:ext cx="790397" cy="99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201" y="304800"/>
              <a:ext cx="827405" cy="105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05802" y="1905000"/>
            <a:ext cx="6000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1751723" y="330619"/>
            <a:ext cx="6000750" cy="5143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685800" eaLnBrk="1" hangingPunct="1"/>
            <a:endParaRPr lang="en-US" altLang="en-US" sz="1350">
              <a:solidFill>
                <a:srgbClr val="FFFFFF"/>
              </a:solidFill>
              <a:cs typeface="Arial"/>
            </a:endParaRPr>
          </a:p>
        </p:txBody>
      </p:sp>
      <p:sp>
        <p:nvSpPr>
          <p:cNvPr id="2" name="Rectangle 1"/>
          <p:cNvSpPr/>
          <p:nvPr/>
        </p:nvSpPr>
        <p:spPr>
          <a:xfrm>
            <a:off x="2057400" y="344825"/>
            <a:ext cx="5867400" cy="553998"/>
          </a:xfrm>
          <a:prstGeom prst="rect">
            <a:avLst/>
          </a:prstGeom>
        </p:spPr>
        <p:txBody>
          <a:bodyPr wrap="square">
            <a:spAutoFit/>
          </a:bodyPr>
          <a:lstStyle/>
          <a:p>
            <a:r>
              <a:rPr lang="en-US" altLang="en-US" sz="3000" kern="0" dirty="0">
                <a:solidFill>
                  <a:srgbClr val="0000FF"/>
                </a:solidFill>
                <a:latin typeface="Agency FB" pitchFamily="34" charset="0"/>
                <a:ea typeface="ＭＳ Ｐゴシック" pitchFamily="34" charset="-128"/>
                <a:cs typeface="Arial"/>
              </a:rPr>
              <a:t>PRESIDIO OF MONTEREY POLICE DEPARTMENT</a:t>
            </a:r>
            <a:endParaRPr lang="en-US" dirty="0"/>
          </a:p>
        </p:txBody>
      </p:sp>
      <p:pic>
        <p:nvPicPr>
          <p:cNvPr id="3" name="Picture 2"/>
          <p:cNvPicPr>
            <a:picLocks noChangeAspect="1"/>
          </p:cNvPicPr>
          <p:nvPr/>
        </p:nvPicPr>
        <p:blipFill>
          <a:blip r:embed="rId6"/>
          <a:stretch>
            <a:fillRect/>
          </a:stretch>
        </p:blipFill>
        <p:spPr>
          <a:xfrm>
            <a:off x="5714999" y="4784421"/>
            <a:ext cx="3429000" cy="1239114"/>
          </a:xfrm>
          <a:prstGeom prst="rect">
            <a:avLst/>
          </a:prstGeom>
        </p:spPr>
      </p:pic>
    </p:spTree>
    <p:extLst>
      <p:ext uri="{BB962C8B-B14F-4D97-AF65-F5344CB8AC3E}">
        <p14:creationId xmlns:p14="http://schemas.microsoft.com/office/powerpoint/2010/main" val="40130516"/>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3"/>
          <p:cNvSpPr txBox="1">
            <a:spLocks noChangeArrowheads="1"/>
          </p:cNvSpPr>
          <p:nvPr/>
        </p:nvSpPr>
        <p:spPr bwMode="auto">
          <a:xfrm>
            <a:off x="1371600" y="406400"/>
            <a:ext cx="647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a:solidFill>
                  <a:srgbClr val="FF0000"/>
                </a:solidFill>
                <a:latin typeface="Baskerville Old Face" panose="02020602080505020303" pitchFamily="18" charset="0"/>
              </a:rPr>
              <a:t>ALCOHOL-RELATED OFFENSES</a:t>
            </a:r>
          </a:p>
        </p:txBody>
      </p:sp>
      <p:sp>
        <p:nvSpPr>
          <p:cNvPr id="6" name="Rounded Rectangle 5"/>
          <p:cNvSpPr/>
          <p:nvPr/>
        </p:nvSpPr>
        <p:spPr>
          <a:xfrm>
            <a:off x="1371600" y="457200"/>
            <a:ext cx="6477000" cy="533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316" name="TextBox 5"/>
          <p:cNvSpPr txBox="1">
            <a:spLocks noChangeArrowheads="1"/>
          </p:cNvSpPr>
          <p:nvPr/>
        </p:nvSpPr>
        <p:spPr bwMode="auto">
          <a:xfrm>
            <a:off x="304800" y="1447800"/>
            <a:ext cx="868680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Clr>
                <a:srgbClr val="FF0000"/>
              </a:buClr>
              <a:buFont typeface="Wingdings" panose="05000000000000000000" pitchFamily="2" charset="2"/>
              <a:buChar char="Ø"/>
              <a:defRPr/>
            </a:pPr>
            <a:r>
              <a:rPr lang="en-US" altLang="en-US" sz="3200" dirty="0" smtClean="0">
                <a:latin typeface="Baskerville Old Face" panose="02020602080505020303" pitchFamily="18" charset="0"/>
              </a:rPr>
              <a:t>Drunk in Public</a:t>
            </a:r>
          </a:p>
          <a:p>
            <a:pPr marL="457200" lvl="1" indent="0" eaLnBrk="1" hangingPunct="1">
              <a:defRPr/>
            </a:pPr>
            <a:r>
              <a:rPr lang="en-US" altLang="en-US" dirty="0" smtClean="0">
                <a:latin typeface="Baskerville Old Face" panose="02020602080505020303" pitchFamily="18" charset="0"/>
              </a:rPr>
              <a:t>	</a:t>
            </a:r>
            <a:r>
              <a:rPr lang="en-US" altLang="en-US" b="1" dirty="0" smtClean="0">
                <a:latin typeface="+mj-lt"/>
              </a:rPr>
              <a:t>CPC 647(f):  </a:t>
            </a:r>
            <a:r>
              <a:rPr lang="en-US" altLang="en-US" dirty="0" smtClean="0">
                <a:latin typeface="+mj-lt"/>
              </a:rPr>
              <a:t>Public Intoxication; Being under the influence of alcohol or a 	controlled substance in a public place and, (1) are unable to exercise care 	for your own safety or the safety of others, or (2) interfere with, obstruct, or 	prevent others from using streets, sidewalks, or other “public ways”.</a:t>
            </a:r>
          </a:p>
          <a:p>
            <a:pPr marL="457200" lvl="1" indent="0" eaLnBrk="1" hangingPunct="1">
              <a:defRPr/>
            </a:pPr>
            <a:endParaRPr lang="en-US" altLang="en-US" dirty="0" smtClean="0">
              <a:latin typeface="+mj-lt"/>
            </a:endParaRPr>
          </a:p>
          <a:p>
            <a:pPr marL="457200" lvl="1" indent="0" eaLnBrk="1" hangingPunct="1">
              <a:defRPr/>
            </a:pPr>
            <a:r>
              <a:rPr lang="en-US" altLang="en-US" dirty="0" smtClean="0">
                <a:solidFill>
                  <a:srgbClr val="FF0000"/>
                </a:solidFill>
                <a:latin typeface="+mj-lt"/>
              </a:rPr>
              <a:t>Penalty:</a:t>
            </a:r>
            <a:r>
              <a:rPr lang="en-US" altLang="en-US" dirty="0" smtClean="0">
                <a:latin typeface="+mj-lt"/>
              </a:rPr>
              <a:t>  </a:t>
            </a:r>
            <a:r>
              <a:rPr lang="en-US" altLang="en-US" b="1" i="1" dirty="0" smtClean="0">
                <a:latin typeface="+mj-lt"/>
              </a:rPr>
              <a:t>Misdemeanor</a:t>
            </a:r>
            <a:r>
              <a:rPr lang="en-US" altLang="en-US" dirty="0" smtClean="0">
                <a:latin typeface="+mj-lt"/>
              </a:rPr>
              <a:t>; Up to 6 months in jail and/or a fine of up to $1000.</a:t>
            </a:r>
          </a:p>
          <a:p>
            <a:pPr marL="457200" lvl="1" indent="0" eaLnBrk="1" hangingPunct="1">
              <a:defRPr/>
            </a:pPr>
            <a:r>
              <a:rPr lang="en-US" altLang="en-US" dirty="0" smtClean="0">
                <a:latin typeface="+mj-lt"/>
              </a:rPr>
              <a:t>	</a:t>
            </a:r>
            <a:endParaRPr lang="en-US" altLang="en-US" dirty="0" smtClean="0">
              <a:latin typeface="Baskerville Old Face" panose="02020602080505020303" pitchFamily="18" charset="0"/>
            </a:endParaRPr>
          </a:p>
          <a:p>
            <a:pPr eaLnBrk="1" hangingPunct="1">
              <a:buClr>
                <a:srgbClr val="FF0000"/>
              </a:buClr>
              <a:buFont typeface="Wingdings" panose="05000000000000000000" pitchFamily="2" charset="2"/>
              <a:buChar char="Ø"/>
              <a:defRPr/>
            </a:pPr>
            <a:r>
              <a:rPr lang="en-US" altLang="en-US" sz="3200" dirty="0" smtClean="0">
                <a:latin typeface="Baskerville Old Face" panose="02020602080505020303" pitchFamily="18" charset="0"/>
              </a:rPr>
              <a:t>  Drunk on Duty</a:t>
            </a:r>
          </a:p>
          <a:p>
            <a:pPr eaLnBrk="1" hangingPunct="1">
              <a:buClr>
                <a:srgbClr val="FF0000"/>
              </a:buClr>
              <a:defRPr/>
            </a:pPr>
            <a:r>
              <a:rPr lang="en-US" altLang="en-US" sz="3200" dirty="0" smtClean="0">
                <a:latin typeface="Baskerville Old Face" panose="02020602080505020303" pitchFamily="18" charset="0"/>
              </a:rPr>
              <a:t>	</a:t>
            </a:r>
            <a:r>
              <a:rPr lang="en-US" altLang="en-US" b="1" dirty="0" smtClean="0">
                <a:latin typeface="+mj-lt"/>
              </a:rPr>
              <a:t>Article 112, UCMJ:  </a:t>
            </a:r>
            <a:r>
              <a:rPr lang="en-US" altLang="en-US" dirty="0" smtClean="0">
                <a:latin typeface="+mj-lt"/>
              </a:rPr>
              <a:t>(1) That the service member was on a certain 	duty; and (2) That the service member was found drunk while on 	this duty, including duties of an anticipatory nature (i.e., standby, on-call)</a:t>
            </a:r>
          </a:p>
          <a:p>
            <a:pPr eaLnBrk="1" hangingPunct="1">
              <a:buClr>
                <a:srgbClr val="FF0000"/>
              </a:buClr>
              <a:defRPr/>
            </a:pPr>
            <a:r>
              <a:rPr lang="en-US" altLang="en-US" sz="2000" dirty="0" smtClean="0">
                <a:latin typeface="+mj-lt"/>
              </a:rPr>
              <a:t> </a:t>
            </a:r>
          </a:p>
          <a:p>
            <a:pPr eaLnBrk="1" hangingPunct="1">
              <a:buClr>
                <a:srgbClr val="FF0000"/>
              </a:buClr>
              <a:defRPr/>
            </a:pPr>
            <a:r>
              <a:rPr lang="en-US" altLang="en-US" sz="2000" dirty="0" smtClean="0">
                <a:latin typeface="+mj-lt"/>
              </a:rPr>
              <a:t>        </a:t>
            </a:r>
            <a:r>
              <a:rPr lang="en-US" altLang="en-US" dirty="0" smtClean="0">
                <a:solidFill>
                  <a:srgbClr val="FF0000"/>
                </a:solidFill>
                <a:latin typeface="+mj-lt"/>
              </a:rPr>
              <a:t>Penalty:</a:t>
            </a:r>
            <a:r>
              <a:rPr lang="en-US" altLang="en-US" dirty="0" smtClean="0">
                <a:latin typeface="+mj-lt"/>
              </a:rPr>
              <a:t>  As a court-martial may direct.</a:t>
            </a:r>
            <a:endParaRPr lang="en-US" altLang="en-US" dirty="0" smtClean="0">
              <a:latin typeface="Baskerville Old Face" panose="02020602080505020303" pitchFamily="18" charset="0"/>
            </a:endParaRPr>
          </a:p>
        </p:txBody>
      </p:sp>
      <p:grpSp>
        <p:nvGrpSpPr>
          <p:cNvPr id="14341" name="Group 9"/>
          <p:cNvGrpSpPr>
            <a:grpSpLocks/>
          </p:cNvGrpSpPr>
          <p:nvPr/>
        </p:nvGrpSpPr>
        <p:grpSpPr bwMode="auto">
          <a:xfrm>
            <a:off x="169863" y="88900"/>
            <a:ext cx="1204912" cy="1271588"/>
            <a:chOff x="170507" y="89682"/>
            <a:chExt cx="1204099" cy="1270059"/>
          </a:xfrm>
        </p:grpSpPr>
        <p:pic>
          <p:nvPicPr>
            <p:cNvPr id="14342" name="Picture 16"/>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507" y="89682"/>
              <a:ext cx="790397" cy="99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201" y="304800"/>
              <a:ext cx="827405" cy="105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90861837"/>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3"/>
          <p:cNvSpPr txBox="1">
            <a:spLocks noChangeArrowheads="1"/>
          </p:cNvSpPr>
          <p:nvPr/>
        </p:nvSpPr>
        <p:spPr bwMode="auto">
          <a:xfrm>
            <a:off x="1371600" y="406400"/>
            <a:ext cx="647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a:solidFill>
                  <a:srgbClr val="FF0000"/>
                </a:solidFill>
                <a:latin typeface="Baskerville Old Face" panose="02020602080505020303" pitchFamily="18" charset="0"/>
              </a:rPr>
              <a:t>ALCOHOL-RELATED OFFENSES</a:t>
            </a:r>
          </a:p>
        </p:txBody>
      </p:sp>
      <p:sp>
        <p:nvSpPr>
          <p:cNvPr id="6" name="Rounded Rectangle 5"/>
          <p:cNvSpPr/>
          <p:nvPr/>
        </p:nvSpPr>
        <p:spPr>
          <a:xfrm>
            <a:off x="1371600" y="457200"/>
            <a:ext cx="6477000" cy="533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316" name="TextBox 5"/>
          <p:cNvSpPr txBox="1">
            <a:spLocks noChangeArrowheads="1"/>
          </p:cNvSpPr>
          <p:nvPr/>
        </p:nvSpPr>
        <p:spPr bwMode="auto">
          <a:xfrm>
            <a:off x="169863" y="1447800"/>
            <a:ext cx="8821737"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Clr>
                <a:srgbClr val="FF0000"/>
              </a:buClr>
              <a:buFont typeface="Wingdings" panose="05000000000000000000" pitchFamily="2" charset="2"/>
              <a:buChar char="Ø"/>
              <a:defRPr/>
            </a:pPr>
            <a:r>
              <a:rPr lang="en-US" altLang="en-US" sz="3200" dirty="0" smtClean="0">
                <a:latin typeface="Baskerville Old Face" panose="02020602080505020303" pitchFamily="18" charset="0"/>
              </a:rPr>
              <a:t>  Underage Drinking &amp; Driving </a:t>
            </a:r>
          </a:p>
          <a:p>
            <a:pPr eaLnBrk="1" hangingPunct="1">
              <a:buClr>
                <a:srgbClr val="FF0000"/>
              </a:buClr>
              <a:defRPr/>
            </a:pPr>
            <a:r>
              <a:rPr lang="en-US" altLang="en-US" sz="3200" dirty="0" smtClean="0">
                <a:latin typeface="Baskerville Old Face" panose="02020602080505020303" pitchFamily="18" charset="0"/>
              </a:rPr>
              <a:t>	</a:t>
            </a:r>
            <a:r>
              <a:rPr lang="en-US" altLang="en-US" b="1" dirty="0" smtClean="0">
                <a:latin typeface="+mj-lt"/>
              </a:rPr>
              <a:t>CVC 23136</a:t>
            </a:r>
            <a:r>
              <a:rPr lang="en-US" altLang="en-US" b="1" dirty="0" smtClean="0">
                <a:solidFill>
                  <a:srgbClr val="FF0000"/>
                </a:solidFill>
                <a:latin typeface="+mj-lt"/>
              </a:rPr>
              <a:t>*</a:t>
            </a:r>
            <a:r>
              <a:rPr lang="en-US" altLang="en-US" b="1" dirty="0" smtClean="0">
                <a:latin typeface="+mj-lt"/>
              </a:rPr>
              <a:t>:  </a:t>
            </a:r>
            <a:r>
              <a:rPr lang="en-US" altLang="en-US" dirty="0" smtClean="0">
                <a:latin typeface="+mj-lt"/>
              </a:rPr>
              <a:t>Under the age of 21 driving with a B.A.C. of 0.01% or greater</a:t>
            </a:r>
          </a:p>
          <a:p>
            <a:pPr eaLnBrk="1" hangingPunct="1">
              <a:buClr>
                <a:srgbClr val="FF0000"/>
              </a:buClr>
              <a:defRPr/>
            </a:pPr>
            <a:endParaRPr lang="en-US" altLang="en-US" dirty="0" smtClean="0">
              <a:latin typeface="+mj-lt"/>
            </a:endParaRPr>
          </a:p>
          <a:p>
            <a:pPr eaLnBrk="1" hangingPunct="1">
              <a:buClr>
                <a:srgbClr val="FF0000"/>
              </a:buClr>
              <a:defRPr/>
            </a:pPr>
            <a:r>
              <a:rPr lang="en-US" altLang="en-US" dirty="0" smtClean="0">
                <a:latin typeface="+mj-lt"/>
              </a:rPr>
              <a:t>	</a:t>
            </a:r>
            <a:r>
              <a:rPr lang="en-US" altLang="en-US" dirty="0" smtClean="0">
                <a:solidFill>
                  <a:srgbClr val="FF0000"/>
                </a:solidFill>
                <a:latin typeface="+mj-lt"/>
              </a:rPr>
              <a:t>Penalty:</a:t>
            </a:r>
            <a:r>
              <a:rPr lang="en-US" altLang="en-US" dirty="0" smtClean="0">
                <a:latin typeface="+mj-lt"/>
              </a:rPr>
              <a:t>	</a:t>
            </a:r>
            <a:r>
              <a:rPr lang="en-US" altLang="en-US" b="1" i="1" dirty="0" smtClean="0">
                <a:latin typeface="+mj-lt"/>
              </a:rPr>
              <a:t>Infraction</a:t>
            </a:r>
            <a:r>
              <a:rPr lang="en-US" altLang="en-US" dirty="0" smtClean="0">
                <a:latin typeface="+mj-lt"/>
              </a:rPr>
              <a:t>; One (1) year suspension of your driver’s license</a:t>
            </a:r>
          </a:p>
          <a:p>
            <a:pPr eaLnBrk="1" hangingPunct="1">
              <a:buClr>
                <a:srgbClr val="FF0000"/>
              </a:buClr>
              <a:defRPr/>
            </a:pPr>
            <a:endParaRPr lang="en-US" altLang="en-US" dirty="0" smtClean="0">
              <a:latin typeface="+mj-lt"/>
            </a:endParaRPr>
          </a:p>
          <a:p>
            <a:pPr eaLnBrk="1" hangingPunct="1">
              <a:buClr>
                <a:srgbClr val="FF0000"/>
              </a:buClr>
              <a:defRPr/>
            </a:pPr>
            <a:r>
              <a:rPr lang="en-US" altLang="en-US" dirty="0" smtClean="0">
                <a:latin typeface="+mj-lt"/>
              </a:rPr>
              <a:t>	</a:t>
            </a:r>
            <a:r>
              <a:rPr lang="en-US" altLang="en-US" dirty="0" smtClean="0">
                <a:solidFill>
                  <a:srgbClr val="FF0000"/>
                </a:solidFill>
                <a:latin typeface="+mj-lt"/>
              </a:rPr>
              <a:t>*</a:t>
            </a:r>
            <a:r>
              <a:rPr lang="en-US" altLang="en-US" dirty="0" smtClean="0">
                <a:latin typeface="+mj-lt"/>
              </a:rPr>
              <a:t> - California Zero Tolerance Law</a:t>
            </a:r>
          </a:p>
          <a:p>
            <a:pPr eaLnBrk="1" hangingPunct="1">
              <a:buClr>
                <a:srgbClr val="FF0000"/>
              </a:buClr>
              <a:defRPr/>
            </a:pPr>
            <a:endParaRPr lang="en-US" altLang="en-US" dirty="0" smtClean="0">
              <a:latin typeface="+mj-lt"/>
            </a:endParaRPr>
          </a:p>
          <a:p>
            <a:pPr eaLnBrk="1" hangingPunct="1">
              <a:buClr>
                <a:srgbClr val="FF0000"/>
              </a:buClr>
              <a:defRPr/>
            </a:pPr>
            <a:r>
              <a:rPr lang="en-US" altLang="en-US" dirty="0" smtClean="0">
                <a:latin typeface="+mj-lt"/>
              </a:rPr>
              <a:t>	</a:t>
            </a:r>
            <a:r>
              <a:rPr lang="en-US" altLang="en-US" b="1" dirty="0" smtClean="0"/>
              <a:t>CVC 23140:  </a:t>
            </a:r>
            <a:r>
              <a:rPr lang="en-US" altLang="en-US" dirty="0" smtClean="0"/>
              <a:t>Under the age of 21 driving with a B.A.C. of 0.05% or greater</a:t>
            </a:r>
          </a:p>
          <a:p>
            <a:pPr eaLnBrk="1" hangingPunct="1">
              <a:buClr>
                <a:srgbClr val="FF0000"/>
              </a:buClr>
              <a:defRPr/>
            </a:pPr>
            <a:endParaRPr lang="en-US" altLang="en-US" dirty="0" smtClean="0">
              <a:latin typeface="+mj-lt"/>
            </a:endParaRPr>
          </a:p>
          <a:p>
            <a:pPr eaLnBrk="1" hangingPunct="1">
              <a:buClr>
                <a:srgbClr val="FF0000"/>
              </a:buClr>
              <a:defRPr/>
            </a:pPr>
            <a:r>
              <a:rPr lang="en-US" altLang="en-US" dirty="0" smtClean="0">
                <a:latin typeface="+mj-lt"/>
              </a:rPr>
              <a:t>	</a:t>
            </a:r>
            <a:r>
              <a:rPr lang="en-US" altLang="en-US" dirty="0" smtClean="0">
                <a:solidFill>
                  <a:srgbClr val="FF0000"/>
                </a:solidFill>
                <a:latin typeface="+mj-lt"/>
              </a:rPr>
              <a:t>Penalty:</a:t>
            </a:r>
            <a:r>
              <a:rPr lang="en-US" altLang="en-US" dirty="0" smtClean="0">
                <a:latin typeface="+mj-lt"/>
              </a:rPr>
              <a:t>  </a:t>
            </a:r>
            <a:r>
              <a:rPr lang="en-US" altLang="en-US" b="1" i="1" dirty="0" smtClean="0">
                <a:latin typeface="+mj-lt"/>
              </a:rPr>
              <a:t>Infraction</a:t>
            </a:r>
            <a:r>
              <a:rPr lang="en-US" altLang="en-US" dirty="0" smtClean="0">
                <a:latin typeface="+mj-lt"/>
              </a:rPr>
              <a:t>; One (1) year suspension of your driver’s license; $100 	fine; Mandatory Alcohol Education Program.</a:t>
            </a:r>
          </a:p>
          <a:p>
            <a:pPr eaLnBrk="1" hangingPunct="1">
              <a:buClr>
                <a:srgbClr val="FF0000"/>
              </a:buClr>
              <a:defRPr/>
            </a:pPr>
            <a:endParaRPr lang="en-US" altLang="en-US" dirty="0" smtClean="0">
              <a:latin typeface="+mj-lt"/>
            </a:endParaRPr>
          </a:p>
          <a:p>
            <a:pPr eaLnBrk="1" hangingPunct="1">
              <a:buClr>
                <a:srgbClr val="FF0000"/>
              </a:buClr>
              <a:defRPr/>
            </a:pPr>
            <a:r>
              <a:rPr lang="en-US" altLang="en-US" dirty="0" smtClean="0">
                <a:latin typeface="+mj-lt"/>
              </a:rPr>
              <a:t>	</a:t>
            </a:r>
            <a:r>
              <a:rPr lang="en-US" altLang="en-US" b="1" dirty="0" smtClean="0">
                <a:latin typeface="+mj-lt"/>
              </a:rPr>
              <a:t>CVC 23224:  </a:t>
            </a:r>
            <a:r>
              <a:rPr lang="en-US" altLang="en-US" dirty="0" smtClean="0">
                <a:latin typeface="+mj-lt"/>
              </a:rPr>
              <a:t>Possession of alcohol in a vehicle by persons under 21</a:t>
            </a:r>
          </a:p>
          <a:p>
            <a:pPr eaLnBrk="1" hangingPunct="1">
              <a:buClr>
                <a:srgbClr val="FF0000"/>
              </a:buClr>
              <a:defRPr/>
            </a:pPr>
            <a:r>
              <a:rPr lang="en-US" altLang="en-US" dirty="0" smtClean="0">
                <a:latin typeface="+mj-lt"/>
              </a:rPr>
              <a:t>	</a:t>
            </a:r>
          </a:p>
          <a:p>
            <a:pPr eaLnBrk="1" hangingPunct="1">
              <a:buClr>
                <a:srgbClr val="FF0000"/>
              </a:buClr>
              <a:defRPr/>
            </a:pPr>
            <a:r>
              <a:rPr lang="en-US" altLang="en-US" dirty="0" smtClean="0">
                <a:latin typeface="+mj-lt"/>
              </a:rPr>
              <a:t>	</a:t>
            </a:r>
            <a:r>
              <a:rPr lang="en-US" altLang="en-US" dirty="0" smtClean="0">
                <a:solidFill>
                  <a:srgbClr val="FF0000"/>
                </a:solidFill>
                <a:latin typeface="+mj-lt"/>
              </a:rPr>
              <a:t>Penalty:</a:t>
            </a:r>
            <a:r>
              <a:rPr lang="en-US" altLang="en-US" dirty="0" smtClean="0">
                <a:latin typeface="+mj-lt"/>
              </a:rPr>
              <a:t>  </a:t>
            </a:r>
            <a:r>
              <a:rPr lang="en-US" altLang="en-US" b="1" i="1" dirty="0" smtClean="0">
                <a:latin typeface="+mj-lt"/>
              </a:rPr>
              <a:t>Misdemeanor</a:t>
            </a:r>
            <a:r>
              <a:rPr lang="en-US" altLang="en-US" dirty="0" smtClean="0">
                <a:latin typeface="+mj-lt"/>
              </a:rPr>
              <a:t>; One (1) year suspension of your driver’s license; 	$1000 fine; Up to 6 months in jail; Vehicle impoundment for up to 30 days.</a:t>
            </a:r>
          </a:p>
          <a:p>
            <a:pPr eaLnBrk="1" hangingPunct="1">
              <a:buClr>
                <a:srgbClr val="FF0000"/>
              </a:buClr>
              <a:defRPr/>
            </a:pPr>
            <a:endParaRPr lang="en-US" altLang="en-US" dirty="0" smtClean="0">
              <a:latin typeface="Baskerville Old Face" panose="02020602080505020303" pitchFamily="18" charset="0"/>
            </a:endParaRPr>
          </a:p>
        </p:txBody>
      </p:sp>
      <p:grpSp>
        <p:nvGrpSpPr>
          <p:cNvPr id="15365" name="Group 9"/>
          <p:cNvGrpSpPr>
            <a:grpSpLocks/>
          </p:cNvGrpSpPr>
          <p:nvPr/>
        </p:nvGrpSpPr>
        <p:grpSpPr bwMode="auto">
          <a:xfrm>
            <a:off x="169863" y="88900"/>
            <a:ext cx="1204912" cy="1271588"/>
            <a:chOff x="170507" y="89682"/>
            <a:chExt cx="1204099" cy="1270059"/>
          </a:xfrm>
        </p:grpSpPr>
        <p:pic>
          <p:nvPicPr>
            <p:cNvPr id="15366" name="Picture 16"/>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507" y="89682"/>
              <a:ext cx="790397" cy="99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201" y="304800"/>
              <a:ext cx="827405" cy="105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98645966"/>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09800" y="1981200"/>
            <a:ext cx="838200" cy="228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Rounded Rectangle 3"/>
          <p:cNvSpPr/>
          <p:nvPr/>
        </p:nvSpPr>
        <p:spPr>
          <a:xfrm>
            <a:off x="3429000" y="304800"/>
            <a:ext cx="2286000" cy="558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8436" name="TextBox 3"/>
          <p:cNvSpPr txBox="1">
            <a:spLocks noChangeArrowheads="1"/>
          </p:cNvSpPr>
          <p:nvPr/>
        </p:nvSpPr>
        <p:spPr bwMode="auto">
          <a:xfrm>
            <a:off x="3238500" y="304800"/>
            <a:ext cx="2705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a:latin typeface="Baskerville Old Face" panose="02020602080505020303" pitchFamily="18" charset="0"/>
              </a:rPr>
              <a:t>FIREARMS</a:t>
            </a:r>
          </a:p>
        </p:txBody>
      </p:sp>
      <p:sp>
        <p:nvSpPr>
          <p:cNvPr id="18437" name="TextBox 14"/>
          <p:cNvSpPr txBox="1">
            <a:spLocks noChangeArrowheads="1"/>
          </p:cNvSpPr>
          <p:nvPr/>
        </p:nvSpPr>
        <p:spPr bwMode="auto">
          <a:xfrm>
            <a:off x="76200" y="919163"/>
            <a:ext cx="9144000" cy="586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2100">
              <a:latin typeface="Baskerville Old Face" panose="02020602080505020303" pitchFamily="18" charset="0"/>
            </a:endParaRPr>
          </a:p>
          <a:p>
            <a:pPr eaLnBrk="1" hangingPunct="1">
              <a:spcBef>
                <a:spcPct val="0"/>
              </a:spcBef>
              <a:buClr>
                <a:srgbClr val="0000FF"/>
              </a:buClr>
              <a:buFont typeface="Wingdings" panose="05000000000000000000" pitchFamily="2" charset="2"/>
              <a:buChar char="v"/>
            </a:pPr>
            <a:r>
              <a:rPr lang="en-US" altLang="en-US" sz="2100">
                <a:latin typeface="Baskerville Old Face" panose="02020602080505020303" pitchFamily="18" charset="0"/>
              </a:rPr>
              <a:t> All service members living on the Presidio of Monterey, OMC, and La Mesa Village </a:t>
            </a:r>
            <a:r>
              <a:rPr lang="en-US" altLang="en-US" sz="2100">
                <a:solidFill>
                  <a:srgbClr val="0000FF"/>
                </a:solidFill>
                <a:latin typeface="Baskerville Old Face" panose="02020602080505020303" pitchFamily="18" charset="0"/>
              </a:rPr>
              <a:t>MUST</a:t>
            </a:r>
            <a:r>
              <a:rPr lang="en-US" altLang="en-US" sz="2100">
                <a:latin typeface="Baskerville Old Face" panose="02020602080505020303" pitchFamily="18" charset="0"/>
              </a:rPr>
              <a:t> register their firearms with the Presidio of Monterey Police Department within 14-days</a:t>
            </a:r>
            <a:r>
              <a:rPr lang="en-US" altLang="en-US" sz="2100">
                <a:solidFill>
                  <a:srgbClr val="FF0000"/>
                </a:solidFill>
                <a:latin typeface="Baskerville Old Face" panose="02020602080505020303" pitchFamily="18" charset="0"/>
              </a:rPr>
              <a:t> </a:t>
            </a:r>
            <a:r>
              <a:rPr lang="en-US" altLang="en-US" sz="2100">
                <a:latin typeface="Baskerville Old Face" panose="02020602080505020303" pitchFamily="18" charset="0"/>
              </a:rPr>
              <a:t>of arrival.</a:t>
            </a:r>
          </a:p>
          <a:p>
            <a:pPr eaLnBrk="1" hangingPunct="1">
              <a:spcBef>
                <a:spcPct val="0"/>
              </a:spcBef>
              <a:buFont typeface="Wingdings" panose="05000000000000000000" pitchFamily="2" charset="2"/>
              <a:buChar char="v"/>
            </a:pPr>
            <a:endParaRPr lang="en-US" altLang="en-US" sz="2100">
              <a:latin typeface="Baskerville Old Face" panose="02020602080505020303" pitchFamily="18" charset="0"/>
            </a:endParaRPr>
          </a:p>
          <a:p>
            <a:pPr eaLnBrk="1" hangingPunct="1">
              <a:spcBef>
                <a:spcPct val="0"/>
              </a:spcBef>
              <a:buClr>
                <a:srgbClr val="0000FF"/>
              </a:buClr>
              <a:buFont typeface="Wingdings" panose="05000000000000000000" pitchFamily="2" charset="2"/>
              <a:buChar char="v"/>
            </a:pPr>
            <a:r>
              <a:rPr lang="en-US" altLang="en-US" sz="2100">
                <a:latin typeface="Baskerville Old Face" panose="02020602080505020303" pitchFamily="18" charset="0"/>
              </a:rPr>
              <a:t>  POM Form 4-562-1 (</a:t>
            </a:r>
            <a:r>
              <a:rPr lang="en-US" altLang="en-US" sz="2100" u="sng">
                <a:latin typeface="Baskerville Old Face" panose="02020602080505020303" pitchFamily="18" charset="0"/>
              </a:rPr>
              <a:t>Request for Firearms Registration</a:t>
            </a:r>
            <a:r>
              <a:rPr lang="en-US" altLang="en-US" sz="2100">
                <a:latin typeface="Baskerville Old Face" panose="02020602080505020303" pitchFamily="18" charset="0"/>
              </a:rPr>
              <a:t>) can be found at the POM Police Department or online.</a:t>
            </a:r>
          </a:p>
          <a:p>
            <a:pPr eaLnBrk="1" hangingPunct="1">
              <a:spcBef>
                <a:spcPct val="0"/>
              </a:spcBef>
              <a:buClr>
                <a:srgbClr val="0000FF"/>
              </a:buClr>
              <a:buFontTx/>
              <a:buNone/>
            </a:pPr>
            <a:endParaRPr lang="en-US" altLang="en-US" sz="2100">
              <a:latin typeface="Baskerville Old Face" panose="02020602080505020303" pitchFamily="18" charset="0"/>
            </a:endParaRPr>
          </a:p>
          <a:p>
            <a:pPr lvl="2" eaLnBrk="1" hangingPunct="1">
              <a:spcBef>
                <a:spcPct val="0"/>
              </a:spcBef>
              <a:buFontTx/>
              <a:buChar char="-"/>
            </a:pPr>
            <a:r>
              <a:rPr lang="en-US" altLang="en-US" sz="1800">
                <a:solidFill>
                  <a:srgbClr val="0000FF"/>
                </a:solidFill>
                <a:latin typeface="Baskerville Old Face" panose="02020602080505020303" pitchFamily="18" charset="0"/>
                <a:ea typeface="ＭＳ Ｐゴシック" panose="020B0600070205080204" pitchFamily="34" charset="-128"/>
              </a:rPr>
              <a:t>One (</a:t>
            </a:r>
            <a:r>
              <a:rPr lang="en-US" altLang="en-US" sz="1800">
                <a:latin typeface="Baskerville Old Face" panose="02020602080505020303" pitchFamily="18" charset="0"/>
                <a:ea typeface="ＭＳ Ｐゴシック" panose="020B0600070205080204" pitchFamily="34" charset="-128"/>
              </a:rPr>
              <a:t>1</a:t>
            </a:r>
            <a:r>
              <a:rPr lang="en-US" altLang="en-US" sz="1800">
                <a:solidFill>
                  <a:srgbClr val="0000FF"/>
                </a:solidFill>
                <a:latin typeface="Baskerville Old Face" panose="02020602080505020303" pitchFamily="18" charset="0"/>
                <a:ea typeface="ＭＳ Ｐゴシック" panose="020B0600070205080204" pitchFamily="34" charset="-128"/>
              </a:rPr>
              <a:t>) weapon per form		- Completed in </a:t>
            </a:r>
            <a:r>
              <a:rPr lang="en-US" altLang="en-US" sz="1800">
                <a:latin typeface="Baskerville Old Face" panose="02020602080505020303" pitchFamily="18" charset="0"/>
                <a:ea typeface="ＭＳ Ｐゴシック" panose="020B0600070205080204" pitchFamily="34" charset="-128"/>
              </a:rPr>
              <a:t>“</a:t>
            </a:r>
            <a:r>
              <a:rPr lang="en-US" altLang="en-US" sz="1800">
                <a:solidFill>
                  <a:srgbClr val="0000FF"/>
                </a:solidFill>
                <a:latin typeface="Baskerville Old Face" panose="02020602080505020303" pitchFamily="18" charset="0"/>
                <a:ea typeface="ＭＳ Ｐゴシック" panose="020B0600070205080204" pitchFamily="34" charset="-128"/>
              </a:rPr>
              <a:t>triplicate</a:t>
            </a:r>
            <a:r>
              <a:rPr lang="en-US" altLang="en-US" sz="1800">
                <a:latin typeface="Baskerville Old Face" panose="02020602080505020303" pitchFamily="18" charset="0"/>
                <a:ea typeface="ＭＳ Ｐゴシック" panose="020B0600070205080204" pitchFamily="34" charset="-128"/>
              </a:rPr>
              <a:t>”</a:t>
            </a:r>
          </a:p>
          <a:p>
            <a:pPr eaLnBrk="1" hangingPunct="1">
              <a:spcBef>
                <a:spcPct val="0"/>
              </a:spcBef>
              <a:buFontTx/>
              <a:buNone/>
            </a:pPr>
            <a:endParaRPr lang="en-US" altLang="en-US" sz="2100">
              <a:solidFill>
                <a:srgbClr val="0000FF"/>
              </a:solidFill>
              <a:latin typeface="Baskerville Old Face" panose="02020602080505020303" pitchFamily="18" charset="0"/>
            </a:endParaRPr>
          </a:p>
          <a:p>
            <a:pPr eaLnBrk="1" hangingPunct="1">
              <a:spcBef>
                <a:spcPct val="0"/>
              </a:spcBef>
              <a:buClr>
                <a:srgbClr val="0000FF"/>
              </a:buClr>
              <a:buFont typeface="Wingdings" panose="05000000000000000000" pitchFamily="2" charset="2"/>
              <a:buChar char="v"/>
            </a:pPr>
            <a:r>
              <a:rPr lang="en-US" altLang="en-US" sz="2100">
                <a:latin typeface="Baskerville Old Face" panose="02020602080505020303" pitchFamily="18" charset="0"/>
              </a:rPr>
              <a:t>  </a:t>
            </a:r>
            <a:r>
              <a:rPr lang="en-US" altLang="en-US" sz="2100">
                <a:solidFill>
                  <a:srgbClr val="FF0000"/>
                </a:solidFill>
                <a:latin typeface="Baskerville Old Face" panose="02020602080505020303" pitchFamily="18" charset="0"/>
              </a:rPr>
              <a:t>DO NOT </a:t>
            </a:r>
            <a:r>
              <a:rPr lang="en-US" altLang="en-US" sz="2100">
                <a:latin typeface="Baskerville Old Face" panose="02020602080505020303" pitchFamily="18" charset="0"/>
              </a:rPr>
              <a:t>bring your weapons inside the police station prior to getting your Unit Commander’s verification and signature.</a:t>
            </a:r>
          </a:p>
          <a:p>
            <a:pPr eaLnBrk="1" hangingPunct="1">
              <a:spcBef>
                <a:spcPct val="0"/>
              </a:spcBef>
              <a:buClr>
                <a:srgbClr val="0000FF"/>
              </a:buClr>
              <a:buFont typeface="Wingdings" panose="05000000000000000000" pitchFamily="2" charset="2"/>
              <a:buChar char="v"/>
            </a:pPr>
            <a:endParaRPr lang="en-US" altLang="en-US" sz="2100">
              <a:latin typeface="Baskerville Old Face" panose="02020602080505020303" pitchFamily="18" charset="0"/>
            </a:endParaRPr>
          </a:p>
          <a:p>
            <a:pPr eaLnBrk="1" hangingPunct="1">
              <a:spcBef>
                <a:spcPct val="0"/>
              </a:spcBef>
              <a:buClr>
                <a:srgbClr val="0000FF"/>
              </a:buClr>
              <a:buFont typeface="Wingdings" panose="05000000000000000000" pitchFamily="2" charset="2"/>
              <a:buChar char="v"/>
            </a:pPr>
            <a:r>
              <a:rPr lang="en-US" altLang="en-US" sz="2100">
                <a:latin typeface="Baskerville Old Face" panose="02020602080505020303" pitchFamily="18" charset="0"/>
              </a:rPr>
              <a:t>  Firearms registration does not give the service member the right to carry a concealed weapon, or act as a hunting permit.</a:t>
            </a:r>
          </a:p>
          <a:p>
            <a:pPr eaLnBrk="1" hangingPunct="1">
              <a:spcBef>
                <a:spcPct val="0"/>
              </a:spcBef>
              <a:buFontTx/>
              <a:buNone/>
            </a:pPr>
            <a:endParaRPr lang="en-US" altLang="en-US" sz="2100">
              <a:latin typeface="Baskerville Old Face" panose="02020602080505020303" pitchFamily="18" charset="0"/>
            </a:endParaRPr>
          </a:p>
          <a:p>
            <a:pPr eaLnBrk="1" hangingPunct="1">
              <a:spcBef>
                <a:spcPct val="0"/>
              </a:spcBef>
              <a:buClr>
                <a:srgbClr val="0000FF"/>
              </a:buClr>
              <a:buFont typeface="Wingdings" panose="05000000000000000000" pitchFamily="2" charset="2"/>
              <a:buChar char="v"/>
            </a:pPr>
            <a:r>
              <a:rPr lang="en-US" altLang="en-US" sz="2100">
                <a:latin typeface="Baskerville Old Face" panose="02020602080505020303" pitchFamily="18" charset="0"/>
              </a:rPr>
              <a:t>  For federal firearms statutes and CA firearms laws, go to:  </a:t>
            </a:r>
            <a:r>
              <a:rPr lang="en-US" altLang="en-US" sz="1800">
                <a:solidFill>
                  <a:srgbClr val="0000FF"/>
                </a:solidFill>
                <a:latin typeface="Baskerville Old Face" panose="02020602080505020303" pitchFamily="18" charset="0"/>
              </a:rPr>
              <a:t>http://ag.ca.gov/firearms/</a:t>
            </a:r>
          </a:p>
          <a:p>
            <a:pPr eaLnBrk="1" hangingPunct="1">
              <a:spcBef>
                <a:spcPct val="0"/>
              </a:spcBef>
              <a:buFontTx/>
              <a:buNone/>
            </a:pPr>
            <a:r>
              <a:rPr lang="en-US" altLang="en-US" sz="2100">
                <a:solidFill>
                  <a:srgbClr val="0000FF"/>
                </a:solidFill>
                <a:latin typeface="Baskerville Old Face" panose="02020602080505020303" pitchFamily="18" charset="0"/>
              </a:rPr>
              <a:t>			</a:t>
            </a:r>
            <a:endParaRPr lang="en-US" altLang="en-US" sz="2100">
              <a:latin typeface="Baskerville Old Face" panose="02020602080505020303" pitchFamily="18" charset="0"/>
            </a:endParaRPr>
          </a:p>
        </p:txBody>
      </p:sp>
      <p:grpSp>
        <p:nvGrpSpPr>
          <p:cNvPr id="18438" name="Group 10"/>
          <p:cNvGrpSpPr>
            <a:grpSpLocks/>
          </p:cNvGrpSpPr>
          <p:nvPr/>
        </p:nvGrpSpPr>
        <p:grpSpPr bwMode="auto">
          <a:xfrm>
            <a:off x="169863" y="88900"/>
            <a:ext cx="1204912" cy="1271588"/>
            <a:chOff x="170507" y="89682"/>
            <a:chExt cx="1204099" cy="1270059"/>
          </a:xfrm>
        </p:grpSpPr>
        <p:pic>
          <p:nvPicPr>
            <p:cNvPr id="18439" name="Picture 1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507" y="89682"/>
              <a:ext cx="790397" cy="99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201" y="304800"/>
              <a:ext cx="827405" cy="105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39690055"/>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29000" y="304800"/>
            <a:ext cx="2286000" cy="558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0483" name="TextBox 3"/>
          <p:cNvSpPr txBox="1">
            <a:spLocks noChangeArrowheads="1"/>
          </p:cNvSpPr>
          <p:nvPr/>
        </p:nvSpPr>
        <p:spPr bwMode="auto">
          <a:xfrm>
            <a:off x="3238500" y="304800"/>
            <a:ext cx="2705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a:latin typeface="Baskerville Old Face" panose="02020602080505020303" pitchFamily="18" charset="0"/>
              </a:rPr>
              <a:t>FIREARMS</a:t>
            </a:r>
          </a:p>
        </p:txBody>
      </p:sp>
      <p:pic>
        <p:nvPicPr>
          <p:cNvPr id="30727" name="Picture 7"/>
          <p:cNvPicPr>
            <a:picLocks noChangeAspect="1" noChangeArrowheads="1"/>
          </p:cNvPicPr>
          <p:nvPr/>
        </p:nvPicPr>
        <p:blipFill>
          <a:blip r:embed="rId3"/>
          <a:srcRect/>
          <a:stretch>
            <a:fillRect/>
          </a:stretch>
        </p:blipFill>
        <p:spPr bwMode="auto">
          <a:xfrm>
            <a:off x="4921250" y="990600"/>
            <a:ext cx="4070350" cy="556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485" name="TextBox 14"/>
          <p:cNvSpPr txBox="1">
            <a:spLocks noChangeArrowheads="1"/>
          </p:cNvSpPr>
          <p:nvPr/>
        </p:nvSpPr>
        <p:spPr bwMode="auto">
          <a:xfrm>
            <a:off x="0" y="1219200"/>
            <a:ext cx="48768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000" u="sng">
                <a:latin typeface="Baskerville Old Face" panose="02020602080505020303" pitchFamily="18" charset="0"/>
              </a:rPr>
              <a:t>Firearms Registration Process</a:t>
            </a:r>
            <a:r>
              <a:rPr lang="en-US" altLang="en-US" sz="2000">
                <a:latin typeface="Baskerville Old Face" panose="02020602080505020303" pitchFamily="18" charset="0"/>
              </a:rPr>
              <a:t>:</a:t>
            </a:r>
          </a:p>
          <a:p>
            <a:pPr eaLnBrk="1" hangingPunct="1">
              <a:spcBef>
                <a:spcPct val="0"/>
              </a:spcBef>
              <a:buFontTx/>
              <a:buNone/>
            </a:pPr>
            <a:endParaRPr lang="en-US" altLang="en-US" sz="2000">
              <a:latin typeface="Baskerville Old Face" panose="02020602080505020303" pitchFamily="18" charset="0"/>
            </a:endParaRPr>
          </a:p>
          <a:p>
            <a:pPr eaLnBrk="1" hangingPunct="1">
              <a:spcBef>
                <a:spcPct val="0"/>
              </a:spcBef>
              <a:buFont typeface="Wingdings" panose="05000000000000000000" pitchFamily="2" charset="2"/>
              <a:buChar char="q"/>
            </a:pPr>
            <a:r>
              <a:rPr lang="en-US" altLang="en-US" sz="2000">
                <a:latin typeface="Baskerville Old Face" panose="02020602080505020303" pitchFamily="18" charset="0"/>
              </a:rPr>
              <a:t>  Receive POM Form 4-562-1 from the </a:t>
            </a:r>
          </a:p>
          <a:p>
            <a:pPr eaLnBrk="1" hangingPunct="1">
              <a:spcBef>
                <a:spcPct val="0"/>
              </a:spcBef>
              <a:buFontTx/>
              <a:buNone/>
            </a:pPr>
            <a:r>
              <a:rPr lang="en-US" altLang="en-US" sz="2000">
                <a:latin typeface="Baskerville Old Face" panose="02020602080505020303" pitchFamily="18" charset="0"/>
              </a:rPr>
              <a:t>Police Station or online at – </a:t>
            </a:r>
          </a:p>
          <a:p>
            <a:pPr eaLnBrk="1" hangingPunct="1">
              <a:spcBef>
                <a:spcPct val="0"/>
              </a:spcBef>
              <a:buFontTx/>
              <a:buNone/>
            </a:pPr>
            <a:r>
              <a:rPr lang="en-US" altLang="en-US" sz="2000">
                <a:solidFill>
                  <a:srgbClr val="0000FF"/>
                </a:solidFill>
                <a:latin typeface="Baskerville Old Face" panose="02020602080505020303" pitchFamily="18" charset="0"/>
              </a:rPr>
              <a:t>            www.monterey.army.mil</a:t>
            </a:r>
          </a:p>
          <a:p>
            <a:pPr eaLnBrk="1" hangingPunct="1">
              <a:spcBef>
                <a:spcPct val="0"/>
              </a:spcBef>
              <a:buFontTx/>
              <a:buNone/>
            </a:pPr>
            <a:endParaRPr lang="en-US" altLang="en-US" sz="2000">
              <a:solidFill>
                <a:srgbClr val="0000FF"/>
              </a:solidFill>
              <a:latin typeface="Baskerville Old Face" panose="02020602080505020303" pitchFamily="18" charset="0"/>
            </a:endParaRPr>
          </a:p>
          <a:p>
            <a:pPr eaLnBrk="1" hangingPunct="1">
              <a:spcBef>
                <a:spcPct val="0"/>
              </a:spcBef>
              <a:buFont typeface="Wingdings" panose="05000000000000000000" pitchFamily="2" charset="2"/>
              <a:buChar char="q"/>
            </a:pPr>
            <a:r>
              <a:rPr lang="en-US" altLang="en-US" sz="2000">
                <a:latin typeface="Baskerville Old Face" panose="02020602080505020303" pitchFamily="18" charset="0"/>
              </a:rPr>
              <a:t>  Complete the form and have your Unit </a:t>
            </a:r>
          </a:p>
          <a:p>
            <a:pPr eaLnBrk="1" hangingPunct="1">
              <a:spcBef>
                <a:spcPct val="0"/>
              </a:spcBef>
              <a:buFontTx/>
              <a:buNone/>
            </a:pPr>
            <a:r>
              <a:rPr lang="en-US" altLang="en-US" sz="2000">
                <a:latin typeface="Baskerville Old Face" panose="02020602080505020303" pitchFamily="18" charset="0"/>
              </a:rPr>
              <a:t>Commander verify and sign the form.</a:t>
            </a:r>
          </a:p>
          <a:p>
            <a:pPr lvl="1" eaLnBrk="1" hangingPunct="1">
              <a:spcBef>
                <a:spcPct val="0"/>
              </a:spcBef>
              <a:buFont typeface="Courier New" panose="02070309020205020404" pitchFamily="49" charset="0"/>
              <a:buChar char="o"/>
            </a:pPr>
            <a:r>
              <a:rPr lang="en-US" altLang="en-US" sz="1600">
                <a:latin typeface="Baskerville Old Face" panose="02020602080505020303" pitchFamily="18" charset="0"/>
                <a:ea typeface="ＭＳ Ｐゴシック" panose="020B0600070205080204" pitchFamily="34" charset="-128"/>
              </a:rPr>
              <a:t>  </a:t>
            </a:r>
            <a:r>
              <a:rPr lang="en-US" altLang="en-US" sz="1600">
                <a:solidFill>
                  <a:srgbClr val="FF0000"/>
                </a:solidFill>
                <a:latin typeface="Baskerville Old Face" panose="02020602080505020303" pitchFamily="18" charset="0"/>
                <a:ea typeface="ＭＳ Ｐゴシック" panose="020B0600070205080204" pitchFamily="34" charset="-128"/>
              </a:rPr>
              <a:t>Verifying Make, Model, Caliber &amp; Serial</a:t>
            </a:r>
          </a:p>
          <a:p>
            <a:pPr lvl="1" eaLnBrk="1" hangingPunct="1">
              <a:spcBef>
                <a:spcPct val="0"/>
              </a:spcBef>
              <a:buFont typeface="Courier New" panose="02070309020205020404" pitchFamily="49" charset="0"/>
              <a:buChar char="o"/>
            </a:pPr>
            <a:r>
              <a:rPr lang="en-US" altLang="en-US" sz="1600">
                <a:latin typeface="Baskerville Old Face" panose="02020602080505020303" pitchFamily="18" charset="0"/>
                <a:ea typeface="ＭＳ Ｐゴシック" panose="020B0600070205080204" pitchFamily="34" charset="-128"/>
              </a:rPr>
              <a:t> </a:t>
            </a:r>
            <a:r>
              <a:rPr lang="en-US" altLang="en-US" sz="1600">
                <a:solidFill>
                  <a:srgbClr val="FF0000"/>
                </a:solidFill>
                <a:latin typeface="Baskerville Old Face" panose="02020602080505020303" pitchFamily="18" charset="0"/>
                <a:ea typeface="ＭＳ Ｐゴシック" panose="020B0600070205080204" pitchFamily="34" charset="-128"/>
              </a:rPr>
              <a:t> Verifying where the weapon(s) will be stored </a:t>
            </a:r>
          </a:p>
          <a:p>
            <a:pPr lvl="1" eaLnBrk="1" hangingPunct="1">
              <a:spcBef>
                <a:spcPct val="0"/>
              </a:spcBef>
              <a:buFontTx/>
              <a:buNone/>
            </a:pPr>
            <a:r>
              <a:rPr lang="en-US" altLang="en-US" sz="1600">
                <a:latin typeface="Baskerville Old Face" panose="02020602080505020303" pitchFamily="18" charset="0"/>
                <a:ea typeface="ＭＳ Ｐゴシック" panose="020B0600070205080204" pitchFamily="34" charset="-128"/>
              </a:rPr>
              <a:t>     </a:t>
            </a:r>
            <a:r>
              <a:rPr lang="en-US" altLang="en-US" sz="1600">
                <a:solidFill>
                  <a:srgbClr val="FF0000"/>
                </a:solidFill>
                <a:latin typeface="Baskerville Old Face" panose="02020602080505020303" pitchFamily="18" charset="0"/>
                <a:ea typeface="ＭＳ Ｐゴシック" panose="020B0600070205080204" pitchFamily="34" charset="-128"/>
              </a:rPr>
              <a:t>(</a:t>
            </a:r>
            <a:r>
              <a:rPr lang="en-US" altLang="en-US" sz="1600">
                <a:latin typeface="Baskerville Old Face" panose="02020602080505020303" pitchFamily="18" charset="0"/>
                <a:ea typeface="ＭＳ Ｐゴシック" panose="020B0600070205080204" pitchFamily="34" charset="-128"/>
              </a:rPr>
              <a:t>i.e., 275 Okinawa Road, Seaside - OMC</a:t>
            </a:r>
            <a:r>
              <a:rPr lang="en-US" altLang="en-US" sz="1600">
                <a:solidFill>
                  <a:srgbClr val="FF0000"/>
                </a:solidFill>
                <a:latin typeface="Baskerville Old Face" panose="02020602080505020303" pitchFamily="18" charset="0"/>
                <a:ea typeface="ＭＳ Ｐゴシック" panose="020B0600070205080204" pitchFamily="34" charset="-128"/>
              </a:rPr>
              <a:t>)</a:t>
            </a:r>
          </a:p>
          <a:p>
            <a:pPr eaLnBrk="1" hangingPunct="1">
              <a:spcBef>
                <a:spcPct val="0"/>
              </a:spcBef>
              <a:buFontTx/>
              <a:buNone/>
            </a:pPr>
            <a:endParaRPr lang="en-US" altLang="en-US" sz="2000">
              <a:latin typeface="Baskerville Old Face" panose="02020602080505020303" pitchFamily="18" charset="0"/>
            </a:endParaRPr>
          </a:p>
          <a:p>
            <a:pPr eaLnBrk="1" hangingPunct="1">
              <a:spcBef>
                <a:spcPct val="0"/>
              </a:spcBef>
              <a:buFont typeface="Wingdings" panose="05000000000000000000" pitchFamily="2" charset="2"/>
              <a:buChar char="q"/>
            </a:pPr>
            <a:r>
              <a:rPr lang="en-US" altLang="en-US" sz="2000">
                <a:latin typeface="Baskerville Old Face" panose="02020602080505020303" pitchFamily="18" charset="0"/>
              </a:rPr>
              <a:t>  Bring your legal weapon(s) to the Police </a:t>
            </a:r>
          </a:p>
          <a:p>
            <a:pPr eaLnBrk="1" hangingPunct="1">
              <a:spcBef>
                <a:spcPct val="0"/>
              </a:spcBef>
              <a:buFontTx/>
              <a:buNone/>
            </a:pPr>
            <a:r>
              <a:rPr lang="en-US" altLang="en-US" sz="2000">
                <a:latin typeface="Baskerville Old Face" panose="02020602080505020303" pitchFamily="18" charset="0"/>
              </a:rPr>
              <a:t>Station on OMC with the completed form(s).</a:t>
            </a:r>
          </a:p>
          <a:p>
            <a:pPr eaLnBrk="1" hangingPunct="1">
              <a:spcBef>
                <a:spcPct val="0"/>
              </a:spcBef>
              <a:buFontTx/>
              <a:buNone/>
            </a:pPr>
            <a:endParaRPr lang="en-US" altLang="en-US" sz="2000">
              <a:latin typeface="Baskerville Old Face" panose="02020602080505020303" pitchFamily="18" charset="0"/>
            </a:endParaRPr>
          </a:p>
          <a:p>
            <a:pPr eaLnBrk="1" hangingPunct="1">
              <a:spcBef>
                <a:spcPct val="0"/>
              </a:spcBef>
              <a:buFont typeface="Wingdings" panose="05000000000000000000" pitchFamily="2" charset="2"/>
              <a:buChar char="q"/>
            </a:pPr>
            <a:r>
              <a:rPr lang="en-US" altLang="en-US" sz="2000">
                <a:latin typeface="Baskerville Old Face" panose="02020602080505020303" pitchFamily="18" charset="0"/>
              </a:rPr>
              <a:t>  Upon clearing your weapon(s) through NCIC, police will sign the form and give you a copy for your records.</a:t>
            </a:r>
          </a:p>
          <a:p>
            <a:pPr eaLnBrk="1" hangingPunct="1">
              <a:spcBef>
                <a:spcPct val="0"/>
              </a:spcBef>
              <a:buFontTx/>
              <a:buNone/>
            </a:pPr>
            <a:endParaRPr lang="en-US" altLang="en-US" sz="2000">
              <a:latin typeface="Baskerville Old Face" panose="02020602080505020303" pitchFamily="18" charset="0"/>
            </a:endParaRPr>
          </a:p>
        </p:txBody>
      </p:sp>
      <p:sp>
        <p:nvSpPr>
          <p:cNvPr id="16" name="Right Arrow 15"/>
          <p:cNvSpPr/>
          <p:nvPr/>
        </p:nvSpPr>
        <p:spPr>
          <a:xfrm>
            <a:off x="152400" y="2590800"/>
            <a:ext cx="533400" cy="152400"/>
          </a:xfrm>
          <a:prstGeom prst="rightArrow">
            <a:avLst/>
          </a:prstGeom>
          <a:solidFill>
            <a:schemeClr val="tx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0487" name="Group 1"/>
          <p:cNvGrpSpPr>
            <a:grpSpLocks/>
          </p:cNvGrpSpPr>
          <p:nvPr/>
        </p:nvGrpSpPr>
        <p:grpSpPr bwMode="auto">
          <a:xfrm>
            <a:off x="169863" y="88900"/>
            <a:ext cx="1204912" cy="1271588"/>
            <a:chOff x="170507" y="89682"/>
            <a:chExt cx="1204099" cy="1270059"/>
          </a:xfrm>
        </p:grpSpPr>
        <p:pic>
          <p:nvPicPr>
            <p:cNvPr id="20488" name="Picture 1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507" y="89682"/>
              <a:ext cx="790397" cy="99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201" y="304800"/>
              <a:ext cx="827405" cy="105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86420121"/>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10871" y="3949956"/>
            <a:ext cx="3237257" cy="2908044"/>
          </a:xfrm>
          <a:prstGeom prst="rect">
            <a:avLst/>
          </a:prstGeom>
        </p:spPr>
      </p:pic>
      <p:sp>
        <p:nvSpPr>
          <p:cNvPr id="6146" name="Rectangle 2"/>
          <p:cNvSpPr>
            <a:spLocks noGrp="1" noChangeArrowheads="1"/>
          </p:cNvSpPr>
          <p:nvPr>
            <p:ph type="body" idx="1"/>
          </p:nvPr>
        </p:nvSpPr>
        <p:spPr>
          <a:xfrm>
            <a:off x="76200" y="1308100"/>
            <a:ext cx="9067800" cy="5016500"/>
          </a:xfrm>
          <a:noFill/>
        </p:spPr>
        <p:txBody>
          <a:bodyPr>
            <a:spAutoFit/>
          </a:bodyPr>
          <a:lstStyle/>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Force Protection &amp; Security</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License &amp; Registration Requirements</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a:t>
            </a:r>
            <a:r>
              <a:rPr lang="en-US" altLang="en-US" sz="4000" b="1" dirty="0">
                <a:solidFill>
                  <a:schemeClr val="tx2"/>
                </a:solidFill>
                <a:latin typeface="Baskerville Old Face" pitchFamily="18" charset="0"/>
                <a:ea typeface="ＭＳ Ｐゴシック" pitchFamily="34" charset="-128"/>
              </a:rPr>
              <a:t>Crosswalks / Buses / Cellphones</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Motor Vehicle Accident Reporting</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Traffic Enforcement</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Alcohol Related Offenses</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Crime Prevention</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Firearms                             </a:t>
            </a:r>
          </a:p>
        </p:txBody>
      </p:sp>
      <p:grpSp>
        <p:nvGrpSpPr>
          <p:cNvPr id="6149" name="Group 10"/>
          <p:cNvGrpSpPr>
            <a:grpSpLocks/>
          </p:cNvGrpSpPr>
          <p:nvPr/>
        </p:nvGrpSpPr>
        <p:grpSpPr bwMode="auto">
          <a:xfrm>
            <a:off x="169863" y="88900"/>
            <a:ext cx="1204912" cy="1271588"/>
            <a:chOff x="170507" y="89682"/>
            <a:chExt cx="1204099" cy="1270059"/>
          </a:xfrm>
        </p:grpSpPr>
        <p:pic>
          <p:nvPicPr>
            <p:cNvPr id="6151" name="Picture 1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507" y="89682"/>
              <a:ext cx="790397" cy="99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201" y="304800"/>
              <a:ext cx="827405" cy="105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05802" y="1905000"/>
            <a:ext cx="6000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1751723" y="330619"/>
            <a:ext cx="6000750" cy="5143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685800" eaLnBrk="1" hangingPunct="1"/>
            <a:endParaRPr lang="en-US" altLang="en-US" sz="1350">
              <a:solidFill>
                <a:srgbClr val="FFFFFF"/>
              </a:solidFill>
              <a:cs typeface="Arial"/>
            </a:endParaRPr>
          </a:p>
        </p:txBody>
      </p:sp>
      <p:sp>
        <p:nvSpPr>
          <p:cNvPr id="2" name="Rectangle 1"/>
          <p:cNvSpPr/>
          <p:nvPr/>
        </p:nvSpPr>
        <p:spPr>
          <a:xfrm>
            <a:off x="2057400" y="344825"/>
            <a:ext cx="5867400" cy="553998"/>
          </a:xfrm>
          <a:prstGeom prst="rect">
            <a:avLst/>
          </a:prstGeom>
        </p:spPr>
        <p:txBody>
          <a:bodyPr wrap="square">
            <a:spAutoFit/>
          </a:bodyPr>
          <a:lstStyle/>
          <a:p>
            <a:r>
              <a:rPr lang="en-US" altLang="en-US" sz="3000" kern="0" dirty="0">
                <a:solidFill>
                  <a:srgbClr val="0000FF"/>
                </a:solidFill>
                <a:latin typeface="Agency FB" pitchFamily="34" charset="0"/>
                <a:ea typeface="ＭＳ Ｐゴシック" pitchFamily="34" charset="-128"/>
                <a:cs typeface="Arial"/>
              </a:rPr>
              <a:t>PRESIDIO OF MONTEREY POLICE DEPARTMENT</a:t>
            </a:r>
            <a:endParaRPr lang="en-US" dirty="0"/>
          </a:p>
        </p:txBody>
      </p:sp>
      <p:pic>
        <p:nvPicPr>
          <p:cNvPr id="3" name="Picture 2"/>
          <p:cNvPicPr>
            <a:picLocks noChangeAspect="1"/>
          </p:cNvPicPr>
          <p:nvPr/>
        </p:nvPicPr>
        <p:blipFill>
          <a:blip r:embed="rId6"/>
          <a:stretch>
            <a:fillRect/>
          </a:stretch>
        </p:blipFill>
        <p:spPr>
          <a:xfrm>
            <a:off x="5714999" y="4784421"/>
            <a:ext cx="3429000" cy="1239114"/>
          </a:xfrm>
          <a:prstGeom prst="rect">
            <a:avLst/>
          </a:prstGeom>
        </p:spPr>
      </p:pic>
    </p:spTree>
    <p:extLst>
      <p:ext uri="{BB962C8B-B14F-4D97-AF65-F5344CB8AC3E}">
        <p14:creationId xmlns:p14="http://schemas.microsoft.com/office/powerpoint/2010/main" val="4254910289"/>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001181" y="125277"/>
            <a:ext cx="5143500" cy="1038225"/>
          </a:xfrm>
          <a:noFill/>
        </p:spPr>
        <p:txBody>
          <a:bodyPr/>
          <a:lstStyle/>
          <a:p>
            <a:pPr algn="ctr" eaLnBrk="1" hangingPunct="1"/>
            <a:r>
              <a:rPr lang="en-US" altLang="en-US" sz="2400" dirty="0">
                <a:effectLst>
                  <a:outerShdw blurRad="38100" dist="38100" dir="2700000" algn="tl">
                    <a:srgbClr val="000000">
                      <a:alpha val="43137"/>
                    </a:srgbClr>
                  </a:outerShdw>
                </a:effectLst>
                <a:latin typeface="Baskerville Old Face" pitchFamily="18" charset="0"/>
                <a:ea typeface="ＭＳ Ｐゴシック" pitchFamily="34" charset="-128"/>
              </a:rPr>
              <a:t>Presidio of Monterey Security</a:t>
            </a:r>
          </a:p>
        </p:txBody>
      </p:sp>
      <p:sp>
        <p:nvSpPr>
          <p:cNvPr id="7171" name="Rectangle 3"/>
          <p:cNvSpPr>
            <a:spLocks noGrp="1" noChangeArrowheads="1"/>
          </p:cNvSpPr>
          <p:nvPr>
            <p:ph type="body" sz="half" idx="1"/>
          </p:nvPr>
        </p:nvSpPr>
        <p:spPr>
          <a:xfrm>
            <a:off x="1129974" y="1014080"/>
            <a:ext cx="7937826" cy="6317420"/>
          </a:xfrm>
          <a:noFill/>
        </p:spPr>
        <p:txBody>
          <a:bodyPr wrap="square">
            <a:spAutoFit/>
          </a:bodyPr>
          <a:lstStyle/>
          <a:p>
            <a:pPr marL="0" indent="0" eaLnBrk="1" hangingPunct="1">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Access Gates </a:t>
            </a:r>
          </a:p>
          <a:p>
            <a:pPr marL="342900" lvl="1" indent="0">
              <a:lnSpc>
                <a:spcPct val="130000"/>
              </a:lnSpc>
              <a:spcBef>
                <a:spcPct val="0"/>
              </a:spcBef>
              <a:buFont typeface="Wingdings" pitchFamily="2" charset="2"/>
              <a:buChar char="Ø"/>
            </a:pPr>
            <a:r>
              <a:rPr lang="en-US" altLang="en-US" sz="1800" b="1" dirty="0" err="1">
                <a:solidFill>
                  <a:schemeClr val="tx1">
                    <a:lumMod val="75000"/>
                    <a:lumOff val="25000"/>
                  </a:schemeClr>
                </a:solidFill>
                <a:latin typeface="Baskerville Old Face" pitchFamily="18" charset="0"/>
                <a:ea typeface="ＭＳ Ｐゴシック" pitchFamily="34" charset="-128"/>
              </a:rPr>
              <a:t>Bolio</a:t>
            </a:r>
            <a:r>
              <a:rPr lang="en-US" altLang="en-US" sz="1800" b="1" dirty="0">
                <a:solidFill>
                  <a:schemeClr val="tx1">
                    <a:lumMod val="75000"/>
                    <a:lumOff val="25000"/>
                  </a:schemeClr>
                </a:solidFill>
                <a:latin typeface="Baskerville Old Face" pitchFamily="18" charset="0"/>
                <a:ea typeface="ＭＳ Ｐゴシック" pitchFamily="34" charset="-128"/>
              </a:rPr>
              <a:t> - 24/7</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Taylor – Monday to Friday 0600 - 1300 / 1600 to 1800 outbound only</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Franklin – Monday to Friday 0600 - 1300 / 1600 to 1800 outbound only</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Highstreet – Closed </a:t>
            </a:r>
          </a:p>
          <a:p>
            <a:pPr marL="0" indent="0" eaLnBrk="1" hangingPunct="1">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Access  Procedures</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Service Members – CAC</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Family Members – Dependent ID Card</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Visitors (family/friend) – Pass (</a:t>
            </a:r>
            <a:r>
              <a:rPr lang="en-US" altLang="en-US" sz="1800" b="1" dirty="0" smtClean="0">
                <a:solidFill>
                  <a:schemeClr val="tx1">
                    <a:lumMod val="75000"/>
                    <a:lumOff val="25000"/>
                  </a:schemeClr>
                </a:solidFill>
                <a:latin typeface="Baskerville Old Face" pitchFamily="18" charset="0"/>
                <a:ea typeface="ＭＳ Ｐゴシック" pitchFamily="34" charset="-128"/>
              </a:rPr>
              <a:t>complete </a:t>
            </a:r>
            <a:r>
              <a:rPr lang="en-US" altLang="en-US" sz="1800" b="1" dirty="0">
                <a:solidFill>
                  <a:schemeClr val="tx1">
                    <a:lumMod val="75000"/>
                    <a:lumOff val="25000"/>
                  </a:schemeClr>
                </a:solidFill>
                <a:latin typeface="Baskerville Old Face" pitchFamily="18" charset="0"/>
                <a:ea typeface="ＭＳ Ｐゴシック" pitchFamily="34" charset="-128"/>
              </a:rPr>
              <a:t>a Form POM-7) </a:t>
            </a:r>
          </a:p>
          <a:p>
            <a:pPr marL="0" indent="0" eaLnBrk="1" hangingPunct="1">
              <a:lnSpc>
                <a:spcPct val="130000"/>
              </a:lnSpc>
              <a:spcBef>
                <a:spcPct val="0"/>
              </a:spcBef>
              <a:buFont typeface="Wingdings" pitchFamily="2" charset="2"/>
              <a:buChar char="Ø"/>
            </a:pPr>
            <a:r>
              <a:rPr lang="en-US" altLang="en-US" sz="1800" b="1" dirty="0" err="1">
                <a:solidFill>
                  <a:schemeClr val="tx1">
                    <a:lumMod val="75000"/>
                    <a:lumOff val="25000"/>
                  </a:schemeClr>
                </a:solidFill>
                <a:latin typeface="Baskerville Old Face" pitchFamily="18" charset="0"/>
                <a:ea typeface="ＭＳ Ｐゴシック" pitchFamily="34" charset="-128"/>
              </a:rPr>
              <a:t>Bolio</a:t>
            </a:r>
            <a:r>
              <a:rPr lang="en-US" altLang="en-US" sz="1800" b="1" dirty="0">
                <a:solidFill>
                  <a:schemeClr val="tx1">
                    <a:lumMod val="75000"/>
                    <a:lumOff val="25000"/>
                  </a:schemeClr>
                </a:solidFill>
                <a:latin typeface="Baskerville Old Face" pitchFamily="18" charset="0"/>
                <a:ea typeface="ＭＳ Ｐゴシック" pitchFamily="34" charset="-128"/>
              </a:rPr>
              <a:t> Visitor’s Control Center</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Visitor’s Passes / General Information</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Hours: Mon – Fri, 0400 to 2000</a:t>
            </a:r>
          </a:p>
          <a:p>
            <a:pPr marL="0"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Turnstiles</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24/7 Access</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Franklin, Taylor, and Highstreet Gates</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CAC or Dependent ID </a:t>
            </a:r>
          </a:p>
          <a:p>
            <a:pPr marL="0" indent="0" eaLnBrk="1" hangingPunct="1">
              <a:lnSpc>
                <a:spcPct val="130000"/>
              </a:lnSpc>
              <a:spcBef>
                <a:spcPct val="0"/>
              </a:spcBef>
              <a:buNone/>
            </a:pPr>
            <a:endParaRPr lang="en-US" altLang="en-US" sz="1800" b="1" dirty="0">
              <a:solidFill>
                <a:schemeClr val="tx1">
                  <a:lumMod val="75000"/>
                  <a:lumOff val="25000"/>
                </a:schemeClr>
              </a:solidFill>
              <a:latin typeface="Baskerville Old Face" pitchFamily="18" charset="0"/>
              <a:ea typeface="ＭＳ Ｐゴシック" pitchFamily="34" charset="-128"/>
            </a:endParaRPr>
          </a:p>
        </p:txBody>
      </p:sp>
      <p:sp>
        <p:nvSpPr>
          <p:cNvPr id="17" name="Rounded Rectangle 16"/>
          <p:cNvSpPr/>
          <p:nvPr/>
        </p:nvSpPr>
        <p:spPr>
          <a:xfrm>
            <a:off x="2048358" y="444365"/>
            <a:ext cx="5143500" cy="4000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fontAlgn="base">
              <a:spcBef>
                <a:spcPct val="0"/>
              </a:spcBef>
              <a:spcAft>
                <a:spcPct val="0"/>
              </a:spcAft>
            </a:pPr>
            <a:endParaRPr lang="en-US" altLang="en-US">
              <a:solidFill>
                <a:srgbClr val="FFFFFF"/>
              </a:solidFill>
              <a:cs typeface="Arial"/>
            </a:endParaRPr>
          </a:p>
        </p:txBody>
      </p:sp>
      <p:sp>
        <p:nvSpPr>
          <p:cNvPr id="2" name="AutoShape 2" descr="Department of the Army - Guard Class A Patch (Large) | USAMM"/>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1030" name="Picture 6" descr="Department of the Army - Guard Class A Patch (Large) | USAM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153" y="153259"/>
            <a:ext cx="860821" cy="8608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SAG Presidio of Monterey | The United States Ar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5888" y="213978"/>
            <a:ext cx="860821" cy="86082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577393" y="3352800"/>
            <a:ext cx="2353641" cy="3124199"/>
            <a:chOff x="8902377" y="3009983"/>
            <a:chExt cx="3138188" cy="3695616"/>
          </a:xfrm>
        </p:grpSpPr>
        <p:pic>
          <p:nvPicPr>
            <p:cNvPr id="6" name="Picture 5"/>
            <p:cNvPicPr>
              <a:picLocks noChangeAspect="1"/>
            </p:cNvPicPr>
            <p:nvPr/>
          </p:nvPicPr>
          <p:blipFill>
            <a:blip r:embed="rId4"/>
            <a:stretch>
              <a:fillRect/>
            </a:stretch>
          </p:blipFill>
          <p:spPr>
            <a:xfrm>
              <a:off x="9053812" y="4478198"/>
              <a:ext cx="2835321" cy="2227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8902377" y="5804230"/>
              <a:ext cx="3138188" cy="4802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053812" y="3009983"/>
              <a:ext cx="2835321" cy="1231107"/>
            </a:xfrm>
            <a:prstGeom prst="rect">
              <a:avLst/>
            </a:prstGeom>
            <a:noFill/>
          </p:spPr>
          <p:txBody>
            <a:bodyPr wrap="square" rtlCol="0">
              <a:spAutoFit/>
            </a:bodyPr>
            <a:lstStyle/>
            <a:p>
              <a:pPr algn="ctr"/>
              <a:r>
                <a:rPr lang="en-US" dirty="0" smtClean="0">
                  <a:effectLst>
                    <a:outerShdw blurRad="38100" dist="38100" dir="2700000" algn="tl">
                      <a:srgbClr val="000000">
                        <a:alpha val="43137"/>
                      </a:srgbClr>
                    </a:outerShdw>
                  </a:effectLst>
                </a:rPr>
                <a:t>Force Protection Condition</a:t>
              </a:r>
            </a:p>
            <a:p>
              <a:pPr algn="ctr"/>
              <a:r>
                <a:rPr lang="en-US" dirty="0" smtClean="0">
                  <a:effectLst>
                    <a:outerShdw blurRad="38100" dist="38100" dir="2700000" algn="tl">
                      <a:srgbClr val="000000">
                        <a:alpha val="43137"/>
                      </a:srgbClr>
                    </a:outerShdw>
                  </a:effectLst>
                </a:rPr>
                <a:t>(FPCON-B)</a:t>
              </a:r>
              <a:endParaRPr lang="en-US"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909428989"/>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1428750" y="457200"/>
            <a:ext cx="6229350" cy="1143000"/>
          </a:xfrm>
        </p:spPr>
        <p:txBody>
          <a:bodyPr/>
          <a:lstStyle/>
          <a:p>
            <a:pPr eaLnBrk="1" hangingPunct="1">
              <a:defRPr/>
            </a:pPr>
            <a:r>
              <a:rPr lang="en-US" sz="3200" b="0" dirty="0">
                <a:solidFill>
                  <a:srgbClr val="FFFF00"/>
                </a:solidFill>
                <a:effectLst>
                  <a:outerShdw blurRad="38100" dist="38100" dir="2700000" algn="tl">
                    <a:srgbClr val="000000"/>
                  </a:outerShdw>
                </a:effectLst>
                <a:latin typeface="Times New Roman" pitchFamily="18" charset="0"/>
                <a:cs typeface="Times New Roman" pitchFamily="18" charset="0"/>
              </a:rPr>
              <a:t>EQUAL OPPORTUNITY BRIEF</a:t>
            </a:r>
            <a:endParaRPr lang="en-US" sz="3200" dirty="0">
              <a:solidFill>
                <a:srgbClr val="FFFF00"/>
              </a:solidFill>
              <a:latin typeface="Times New Roman" pitchFamily="18" charset="0"/>
              <a:cs typeface="Times New Roman" pitchFamily="18" charset="0"/>
            </a:endParaRPr>
          </a:p>
        </p:txBody>
      </p:sp>
      <p:sp>
        <p:nvSpPr>
          <p:cNvPr id="533507" name="Rectangle 3"/>
          <p:cNvSpPr txBox="1">
            <a:spLocks noChangeArrowheads="1"/>
          </p:cNvSpPr>
          <p:nvPr/>
        </p:nvSpPr>
        <p:spPr bwMode="auto">
          <a:xfrm>
            <a:off x="152400" y="1905000"/>
            <a:ext cx="8839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ctr" defTabSz="914400" rtl="0" eaLnBrk="1" fontAlgn="base" latinLnBrk="0" hangingPunct="1">
              <a:lnSpc>
                <a:spcPct val="75000"/>
              </a:lnSpc>
              <a:spcBef>
                <a:spcPct val="20000"/>
              </a:spcBef>
              <a:spcAft>
                <a:spcPct val="0"/>
              </a:spcAft>
              <a:buClrTx/>
              <a:buSzTx/>
              <a:buFont typeface="Wingdings" panose="05000000000000000000" pitchFamily="2" charset="2"/>
              <a:buChar char="Ø"/>
              <a:tabLst/>
              <a:defRPr/>
            </a:pP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EO </a:t>
            </a:r>
            <a:r>
              <a:rPr kumimoji="0" lang="en-US" alt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POLICY</a:t>
            </a: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75000"/>
              </a:lnSpc>
              <a:spcBef>
                <a:spcPct val="20000"/>
              </a:spcBef>
              <a:spcAft>
                <a:spcPct val="0"/>
              </a:spcAft>
              <a:buClrTx/>
              <a:buSzTx/>
              <a:buFontTx/>
              <a:buNone/>
              <a:tabLst/>
              <a:defRPr/>
            </a:pP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50000"/>
              </a:lnSpc>
              <a:spcBef>
                <a:spcPct val="20000"/>
              </a:spcBef>
              <a:spcAft>
                <a:spcPct val="0"/>
              </a:spcAft>
              <a:buClrTx/>
              <a:buSzTx/>
              <a:buFont typeface="Wingdings" panose="05000000000000000000" pitchFamily="2" charset="2"/>
              <a:buChar char="Ø"/>
              <a:tabLst/>
              <a:defRPr/>
            </a:pP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COMPLAINT </a:t>
            </a:r>
            <a:r>
              <a:rPr kumimoji="0" lang="en-US" alt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PROCESSING SYSTEM</a:t>
            </a:r>
          </a:p>
          <a:p>
            <a:pPr marL="342900" marR="0" lvl="0" indent="-342900" algn="ctr" defTabSz="914400" rtl="0" eaLnBrk="1" fontAlgn="base" latinLnBrk="0" hangingPunct="1">
              <a:lnSpc>
                <a:spcPct val="50000"/>
              </a:lnSpc>
              <a:spcBef>
                <a:spcPct val="20000"/>
              </a:spcBef>
              <a:spcAft>
                <a:spcPct val="0"/>
              </a:spcAft>
              <a:buClrTx/>
              <a:buSzTx/>
              <a:buFont typeface="Wingdings" panose="05000000000000000000" pitchFamily="2" charset="2"/>
              <a:buChar char="Ø"/>
              <a:tabLst/>
              <a:defRPr/>
            </a:pPr>
            <a:endParaRPr kumimoji="0" lang="en-US" alt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50000"/>
              </a:lnSpc>
              <a:spcBef>
                <a:spcPct val="20000"/>
              </a:spcBef>
              <a:spcAft>
                <a:spcPct val="0"/>
              </a:spcAft>
              <a:buClrTx/>
              <a:buSzTx/>
              <a:buFont typeface="Wingdings" panose="05000000000000000000" pitchFamily="2" charset="2"/>
              <a:buChar char="Ø"/>
              <a:tabLst/>
              <a:defRPr/>
            </a:pPr>
            <a:r>
              <a:rPr kumimoji="0" lang="en-US" alt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INFORMAL AND FORMAL COMPLAINT</a:t>
            </a: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75000"/>
              </a:lnSpc>
              <a:spcBef>
                <a:spcPct val="20000"/>
              </a:spcBef>
              <a:spcAft>
                <a:spcPct val="0"/>
              </a:spcAft>
              <a:buClrTx/>
              <a:buSzTx/>
              <a:buFont typeface="Wingdings" panose="05000000000000000000" pitchFamily="2" charset="2"/>
              <a:buChar char="Ø"/>
              <a:tabLst/>
              <a:defRPr/>
            </a:pP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75000"/>
              </a:lnSpc>
              <a:spcBef>
                <a:spcPct val="20000"/>
              </a:spcBef>
              <a:spcAft>
                <a:spcPct val="0"/>
              </a:spcAft>
              <a:buClrTx/>
              <a:buSzTx/>
              <a:buFont typeface="Wingdings" panose="05000000000000000000" pitchFamily="2" charset="2"/>
              <a:buChar char="Ø"/>
              <a:tabLst/>
              <a:defRPr/>
            </a:pP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ALTERNATE AGENCIES</a:t>
            </a:r>
          </a:p>
          <a:p>
            <a:pPr marL="342900" marR="0" lvl="0" indent="-342900" algn="ctr" defTabSz="914400" rtl="0" eaLnBrk="1" fontAlgn="base" latinLnBrk="0" hangingPunct="1">
              <a:lnSpc>
                <a:spcPct val="75000"/>
              </a:lnSpc>
              <a:spcBef>
                <a:spcPct val="20000"/>
              </a:spcBef>
              <a:spcAft>
                <a:spcPct val="0"/>
              </a:spcAft>
              <a:buClrTx/>
              <a:buSzTx/>
              <a:buFont typeface="Wingdings" panose="05000000000000000000" pitchFamily="2" charset="2"/>
              <a:buChar char="Ø"/>
              <a:tabLst/>
              <a:defRPr/>
            </a:pP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75000"/>
              </a:lnSpc>
              <a:spcBef>
                <a:spcPct val="20000"/>
              </a:spcBef>
              <a:spcAft>
                <a:spcPct val="0"/>
              </a:spcAft>
              <a:buClrTx/>
              <a:buSzTx/>
              <a:buFont typeface="Wingdings" panose="05000000000000000000" pitchFamily="2" charset="2"/>
              <a:buChar char="Ø"/>
              <a:tabLst/>
              <a:defRPr/>
            </a:pP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EOA CONTACT </a:t>
            </a:r>
            <a:r>
              <a:rPr kumimoji="0" lang="en-US" alt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INFO</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1050" b="1"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105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1050" b="1"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50" b="1"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rPr>
              <a:t>                                                                                                      Installation Equal Opportunity Advisor                                                                                                                               </a:t>
            </a:r>
            <a:endParaRPr kumimoji="0" lang="en-US" sz="105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5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rPr>
              <a:t> </a:t>
            </a:r>
            <a:r>
              <a:rPr kumimoji="0" lang="en-US" sz="1050" b="1"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rPr>
              <a:t>                                                                                                                     SFC Marlo Almeida</a:t>
            </a:r>
            <a:endParaRPr kumimoji="0" lang="en-US" sz="105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5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rPr>
              <a:t>                                                                                                                 </a:t>
            </a:r>
            <a:r>
              <a:rPr kumimoji="0" lang="en-US" sz="1050" b="0" i="0" u="none" strike="noStrike" kern="1200" cap="none" spc="0" normalizeH="0" noProof="0" dirty="0" smtClean="0">
                <a:ln>
                  <a:noFill/>
                </a:ln>
                <a:solidFill>
                  <a:srgbClr val="FFFFFF"/>
                </a:solidFill>
                <a:effectLst/>
                <a:uLnTx/>
                <a:uFillTx/>
                <a:latin typeface="Calibri" panose="020F0502020204030204" pitchFamily="34" charset="0"/>
                <a:ea typeface="+mn-ea"/>
                <a:cs typeface="Arial" panose="020B0604020202020204" pitchFamily="34" charset="0"/>
              </a:rPr>
              <a:t> </a:t>
            </a:r>
            <a:r>
              <a:rPr kumimoji="0" lang="en-US" sz="105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rPr>
              <a:t>COMM:   831-242-4431</a:t>
            </a:r>
            <a:endParaRPr kumimoji="0" lang="en-US"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5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rPr>
              <a:t>                                                                                     Email: marlo.s.almeida.mil@mail.mil/marlo.almeida@dliflc.edu</a:t>
            </a:r>
            <a:endParaRPr kumimoji="0" lang="en-US"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5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rPr>
              <a:t>                                                                                </a:t>
            </a:r>
            <a:r>
              <a:rPr kumimoji="0" lang="en-US"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Defense Language Institute Foreign Language Center </a:t>
            </a:r>
            <a:r>
              <a:rPr kumimoji="0" lang="en-US" sz="105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panose="020B0604020202020204" pitchFamily="34" charset="0"/>
              </a:rPr>
              <a:t>Bldg</a:t>
            </a:r>
            <a:r>
              <a:rPr kumimoji="0" lang="en-US"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634 Rm 8    </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105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5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rPr>
              <a:t>   </a:t>
            </a:r>
            <a:endParaRPr kumimoji="0" lang="en-US"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342900" marR="0" lvl="0" indent="-342900" algn="ctr" defTabSz="914400" rtl="0" eaLnBrk="1" fontAlgn="base" latinLnBrk="0" hangingPunct="1">
              <a:lnSpc>
                <a:spcPct val="75000"/>
              </a:lnSpc>
              <a:spcBef>
                <a:spcPct val="20000"/>
              </a:spcBef>
              <a:spcAft>
                <a:spcPct val="0"/>
              </a:spcAft>
              <a:buClrTx/>
              <a:buSzTx/>
              <a:buFont typeface="Wingdings" panose="05000000000000000000" pitchFamily="2" charset="2"/>
              <a:buChar char="Ø"/>
              <a:tabLst/>
              <a:defRPr/>
            </a:pP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624771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1622" y="857250"/>
            <a:ext cx="3476947" cy="1156855"/>
          </a:xfrm>
          <a:prstGeom prst="rect">
            <a:avLst/>
          </a:prstGeom>
        </p:spPr>
      </p:pic>
      <p:sp>
        <p:nvSpPr>
          <p:cNvPr id="5" name="Title 1"/>
          <p:cNvSpPr txBox="1">
            <a:spLocks/>
          </p:cNvSpPr>
          <p:nvPr/>
        </p:nvSpPr>
        <p:spPr>
          <a:xfrm>
            <a:off x="1742932" y="4764233"/>
            <a:ext cx="5657850" cy="816051"/>
          </a:xfrm>
          <a:prstGeom prst="rect">
            <a:avLst/>
          </a:prstGeom>
        </p:spPr>
        <p:txBody>
          <a:bodyPr vert="horz" lIns="51435" tIns="0" rIns="51435" bIns="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Arial Black" panose="020B0A04020102020204" pitchFamily="34" charset="0"/>
                <a:ea typeface="+mj-ea"/>
                <a:cs typeface="+mj-cs"/>
              </a:defRPr>
            </a:lvl1pPr>
          </a:lstStyle>
          <a:p>
            <a:pPr algn="ctr" defTabSz="685800" fontAlgn="auto">
              <a:lnSpc>
                <a:spcPct val="100000"/>
              </a:lnSpc>
              <a:spcAft>
                <a:spcPts val="0"/>
              </a:spcAft>
            </a:pPr>
            <a:r>
              <a:rPr lang="en-US" sz="3038" b="1" spc="-38" dirty="0">
                <a:solidFill>
                  <a:srgbClr val="00B0F0"/>
                </a:solidFill>
              </a:rPr>
              <a:t>Building 267</a:t>
            </a:r>
          </a:p>
          <a:p>
            <a:pPr algn="ctr" defTabSz="685800" fontAlgn="auto">
              <a:lnSpc>
                <a:spcPct val="100000"/>
              </a:lnSpc>
              <a:spcAft>
                <a:spcPts val="0"/>
              </a:spcAft>
            </a:pPr>
            <a:r>
              <a:rPr lang="en-US" sz="3038" b="1" spc="-38" dirty="0">
                <a:solidFill>
                  <a:srgbClr val="00B0F0"/>
                </a:solidFill>
              </a:rPr>
              <a:t>831-242-3538</a:t>
            </a:r>
          </a:p>
        </p:txBody>
      </p:sp>
      <p:sp>
        <p:nvSpPr>
          <p:cNvPr id="6" name="Title 1"/>
          <p:cNvSpPr txBox="1">
            <a:spLocks/>
          </p:cNvSpPr>
          <p:nvPr/>
        </p:nvSpPr>
        <p:spPr>
          <a:xfrm>
            <a:off x="696191" y="1238992"/>
            <a:ext cx="7543800" cy="1088068"/>
          </a:xfrm>
          <a:prstGeom prst="rect">
            <a:avLst/>
          </a:prstGeom>
        </p:spPr>
        <p:txBody>
          <a:bodyPr vert="horz" lIns="68580" tIns="0" rIns="68580" bIns="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defTabSz="685800" fontAlgn="auto">
              <a:spcAft>
                <a:spcPts val="0"/>
              </a:spcAft>
            </a:pPr>
            <a:endParaRPr lang="en-US" sz="2400" b="1" spc="-38" dirty="0">
              <a:solidFill>
                <a:srgbClr val="0070C0"/>
              </a:solidFill>
              <a:latin typeface="Calibri Light" panose="020F0302020204030204"/>
            </a:endParaRPr>
          </a:p>
          <a:p>
            <a:pPr algn="ctr" defTabSz="685800" fontAlgn="auto">
              <a:spcAft>
                <a:spcPts val="0"/>
              </a:spcAft>
            </a:pPr>
            <a:endParaRPr lang="en-US" sz="2400" b="1" spc="-38" dirty="0">
              <a:solidFill>
                <a:srgbClr val="0070C0"/>
              </a:solidFill>
              <a:latin typeface="Calibri Light" panose="020F0302020204030204"/>
            </a:endParaRPr>
          </a:p>
          <a:p>
            <a:pPr algn="ctr" defTabSz="685800" fontAlgn="auto">
              <a:spcAft>
                <a:spcPts val="0"/>
              </a:spcAft>
            </a:pPr>
            <a:endParaRPr lang="en-US" sz="2400" b="1" spc="-38" dirty="0">
              <a:solidFill>
                <a:srgbClr val="0070C0"/>
              </a:solidFill>
              <a:latin typeface="Calibri Light" panose="020F0302020204030204"/>
            </a:endParaRPr>
          </a:p>
          <a:p>
            <a:pPr algn="ctr" defTabSz="685800" fontAlgn="auto">
              <a:spcAft>
                <a:spcPts val="0"/>
              </a:spcAft>
            </a:pPr>
            <a:endParaRPr lang="en-US" sz="2400" b="1" spc="-38" dirty="0">
              <a:solidFill>
                <a:srgbClr val="0070C0"/>
              </a:solidFill>
              <a:latin typeface="Calibri Light" panose="020F0302020204030204"/>
            </a:endParaRPr>
          </a:p>
          <a:p>
            <a:pPr algn="ctr" defTabSz="685800" fontAlgn="auto">
              <a:spcAft>
                <a:spcPts val="0"/>
              </a:spcAft>
            </a:pPr>
            <a:r>
              <a:rPr lang="en-US" sz="2400" b="1" spc="-38" dirty="0">
                <a:solidFill>
                  <a:srgbClr val="00B0F0"/>
                </a:solidFill>
                <a:latin typeface="Calibri Light" panose="020F0302020204030204"/>
              </a:rPr>
              <a:t>Improve Your Quality of Life</a:t>
            </a:r>
          </a:p>
        </p:txBody>
      </p:sp>
      <p:graphicFrame>
        <p:nvGraphicFramePr>
          <p:cNvPr id="2" name="Diagram 1"/>
          <p:cNvGraphicFramePr/>
          <p:nvPr>
            <p:extLst/>
          </p:nvPr>
        </p:nvGraphicFramePr>
        <p:xfrm>
          <a:off x="2625565" y="2293651"/>
          <a:ext cx="3909060" cy="24856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2" name="Diagram 21"/>
          <p:cNvGraphicFramePr/>
          <p:nvPr>
            <p:extLst/>
          </p:nvPr>
        </p:nvGraphicFramePr>
        <p:xfrm>
          <a:off x="173181" y="2679832"/>
          <a:ext cx="3140392" cy="185851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3" name="Diagram 42"/>
          <p:cNvGraphicFramePr/>
          <p:nvPr>
            <p:extLst/>
          </p:nvPr>
        </p:nvGraphicFramePr>
        <p:xfrm>
          <a:off x="5312579" y="2594124"/>
          <a:ext cx="5213654" cy="205895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44" name="Rectangle 43"/>
          <p:cNvSpPr/>
          <p:nvPr/>
        </p:nvSpPr>
        <p:spPr>
          <a:xfrm>
            <a:off x="1307800" y="5554191"/>
            <a:ext cx="6539012" cy="461665"/>
          </a:xfrm>
          <a:prstGeom prst="rect">
            <a:avLst/>
          </a:prstGeom>
          <a:solidFill>
            <a:schemeClr val="tx1"/>
          </a:solidFill>
        </p:spPr>
        <p:txBody>
          <a:bodyPr wrap="square">
            <a:spAutoFit/>
          </a:bodyPr>
          <a:lstStyle/>
          <a:p>
            <a:pPr algn="ctr" defTabSz="685800" eaLnBrk="1" fontAlgn="auto" hangingPunct="1">
              <a:spcBef>
                <a:spcPts val="0"/>
              </a:spcBef>
              <a:spcAft>
                <a:spcPts val="0"/>
              </a:spcAft>
            </a:pPr>
            <a:r>
              <a:rPr lang="en-US" sz="2250" dirty="0">
                <a:solidFill>
                  <a:prstClr val="black">
                    <a:lumMod val="95000"/>
                    <a:lumOff val="5000"/>
                  </a:prstClr>
                </a:solidFill>
                <a:latin typeface="Calibri" panose="020F0502020204030204"/>
                <a:cs typeface="+mn-cs"/>
                <a:hlinkClick r:id="rId19"/>
              </a:rPr>
              <a:t>usarmy.pom.medcom-pomahc.mbx.wellness@mail.mil</a:t>
            </a:r>
            <a:r>
              <a:rPr lang="en-US" sz="2400" dirty="0">
                <a:solidFill>
                  <a:prstClr val="black"/>
                </a:solidFill>
                <a:latin typeface="Calibri" panose="020F0502020204030204"/>
                <a:cs typeface="+mn-cs"/>
              </a:rPr>
              <a:t> </a:t>
            </a:r>
          </a:p>
        </p:txBody>
      </p:sp>
      <p:pic>
        <p:nvPicPr>
          <p:cNvPr id="45" name="Picture 44"/>
          <p:cNvPicPr>
            <a:picLocks noChangeAspect="1"/>
          </p:cNvPicPr>
          <p:nvPr/>
        </p:nvPicPr>
        <p:blipFill rotWithShape="1">
          <a:blip r:embed="rId20"/>
          <a:srcRect l="27997" t="8597" r="26873" b="7392"/>
          <a:stretch/>
        </p:blipFill>
        <p:spPr>
          <a:xfrm>
            <a:off x="489561" y="914708"/>
            <a:ext cx="1129792" cy="1577340"/>
          </a:xfrm>
          <a:prstGeom prst="rect">
            <a:avLst/>
          </a:prstGeom>
        </p:spPr>
      </p:pic>
      <p:pic>
        <p:nvPicPr>
          <p:cNvPr id="46" name="Picture 45"/>
          <p:cNvPicPr>
            <a:picLocks noChangeAspect="1"/>
          </p:cNvPicPr>
          <p:nvPr/>
        </p:nvPicPr>
        <p:blipFill>
          <a:blip r:embed="rId21"/>
          <a:stretch>
            <a:fillRect/>
          </a:stretch>
        </p:blipFill>
        <p:spPr>
          <a:xfrm>
            <a:off x="7006442" y="1017578"/>
            <a:ext cx="1440180" cy="1371600"/>
          </a:xfrm>
          <a:prstGeom prst="rect">
            <a:avLst/>
          </a:prstGeom>
        </p:spPr>
      </p:pic>
      <p:pic>
        <p:nvPicPr>
          <p:cNvPr id="47" name="Picture 46"/>
          <p:cNvPicPr>
            <a:picLocks noChangeAspect="1"/>
          </p:cNvPicPr>
          <p:nvPr/>
        </p:nvPicPr>
        <p:blipFill>
          <a:blip r:embed="rId22"/>
          <a:stretch>
            <a:fillRect/>
          </a:stretch>
        </p:blipFill>
        <p:spPr>
          <a:xfrm>
            <a:off x="8010220" y="4812557"/>
            <a:ext cx="1085160" cy="960120"/>
          </a:xfrm>
          <a:prstGeom prst="rect">
            <a:avLst/>
          </a:prstGeom>
        </p:spPr>
      </p:pic>
      <p:pic>
        <p:nvPicPr>
          <p:cNvPr id="48" name="Picture 47"/>
          <p:cNvPicPr>
            <a:picLocks noChangeAspect="1"/>
          </p:cNvPicPr>
          <p:nvPr/>
        </p:nvPicPr>
        <p:blipFill rotWithShape="1">
          <a:blip r:embed="rId23"/>
          <a:srcRect l="18298"/>
          <a:stretch/>
        </p:blipFill>
        <p:spPr>
          <a:xfrm>
            <a:off x="31495" y="4827495"/>
            <a:ext cx="1096016" cy="754380"/>
          </a:xfrm>
          <a:prstGeom prst="rect">
            <a:avLst/>
          </a:prstGeom>
        </p:spPr>
      </p:pic>
    </p:spTree>
    <p:extLst>
      <p:ext uri="{BB962C8B-B14F-4D97-AF65-F5344CB8AC3E}">
        <p14:creationId xmlns:p14="http://schemas.microsoft.com/office/powerpoint/2010/main" val="4488672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8" name="Text Box 39"/>
          <p:cNvSpPr txBox="1">
            <a:spLocks noChangeArrowheads="1"/>
          </p:cNvSpPr>
          <p:nvPr/>
        </p:nvSpPr>
        <p:spPr bwMode="auto">
          <a:xfrm>
            <a:off x="2025649" y="425449"/>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0" i="0" u="none" strike="noStrike" kern="1200" cap="none" spc="0" normalizeH="0" baseline="0" noProof="0" dirty="0" smtClean="0">
                <a:ln>
                  <a:noFill/>
                </a:ln>
                <a:solidFill>
                  <a:srgbClr val="8BF828"/>
                </a:solidFill>
                <a:effectLst>
                  <a:outerShdw blurRad="38100" dist="38100" dir="2700000" algn="tl">
                    <a:srgbClr val="000000">
                      <a:alpha val="43137"/>
                    </a:srgbClr>
                  </a:outerShdw>
                </a:effectLst>
                <a:uLnTx/>
                <a:uFillTx/>
                <a:latin typeface="Stencil" panose="040409050D0802020404" pitchFamily="82" charset="0"/>
                <a:ea typeface="SimSun" panose="02010600030101010101" pitchFamily="2" charset="-122"/>
                <a:cs typeface="Times New Roman" panose="02020603050405020304" pitchFamily="18" charset="0"/>
              </a:rPr>
              <a:t>SAFETY</a:t>
            </a:r>
            <a:endParaRPr kumimoji="0" lang="en-US" altLang="zh-CN" sz="5400" b="0" i="0" u="none" strike="noStrike" kern="1200" cap="none" spc="0" normalizeH="0" baseline="0" noProof="0" dirty="0">
              <a:ln>
                <a:noFill/>
              </a:ln>
              <a:solidFill>
                <a:srgbClr val="8BF828"/>
              </a:solidFill>
              <a:effectLst>
                <a:outerShdw blurRad="38100" dist="38100" dir="2700000" algn="tl">
                  <a:srgbClr val="000000">
                    <a:alpha val="43137"/>
                  </a:srgbClr>
                </a:outerShdw>
              </a:effectLst>
              <a:uLnTx/>
              <a:uFillTx/>
              <a:latin typeface="Stencil" panose="040409050D0802020404" pitchFamily="82" charset="0"/>
              <a:ea typeface="SimSun" panose="02010600030101010101" pitchFamily="2" charset="-122"/>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953057" y="307795"/>
            <a:ext cx="1005927" cy="1005927"/>
          </a:xfrm>
          <a:prstGeom prst="rect">
            <a:avLst/>
          </a:prstGeom>
        </p:spPr>
      </p:pic>
      <p:sp>
        <p:nvSpPr>
          <p:cNvPr id="6" name="Text Box 5"/>
          <p:cNvSpPr txBox="1">
            <a:spLocks noChangeArrowheads="1"/>
          </p:cNvSpPr>
          <p:nvPr/>
        </p:nvSpPr>
        <p:spPr bwMode="auto">
          <a:xfrm>
            <a:off x="0" y="1521554"/>
            <a:ext cx="9144000" cy="5336445"/>
          </a:xfrm>
          <a:prstGeom prst="rect">
            <a:avLst/>
          </a:prstGeom>
          <a:noFill/>
          <a:ln w="12700">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Arial Narrow" pitchFamily="34" charset="0"/>
                <a:ea typeface="+mn-ea"/>
                <a:cs typeface="+mn-cs"/>
              </a:rPr>
              <a:t>DLIFLC Safety Office</a:t>
            </a:r>
          </a:p>
          <a:p>
            <a:pPr marL="171450" marR="0" lvl="2" indent="-1714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smtClean="0">
                <a:ln>
                  <a:noFill/>
                </a:ln>
                <a:solidFill>
                  <a:srgbClr val="000000"/>
                </a:solidFill>
                <a:effectLst/>
                <a:uLnTx/>
                <a:uFillTx/>
                <a:latin typeface="Arial Narrow" pitchFamily="34" charset="0"/>
                <a:ea typeface="+mn-ea"/>
                <a:cs typeface="+mn-cs"/>
              </a:rPr>
              <a:t>Jerome </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H Hilton, Safety Director	</a:t>
            </a:r>
            <a:r>
              <a:rPr kumimoji="0" lang="en-US" sz="2400" b="0" i="0" u="none" strike="noStrike" kern="1200" cap="none" spc="0" normalizeH="0" baseline="0" noProof="0" dirty="0" smtClean="0">
                <a:ln>
                  <a:noFill/>
                </a:ln>
                <a:solidFill>
                  <a:srgbClr val="000000"/>
                </a:solidFill>
                <a:effectLst/>
                <a:uLnTx/>
                <a:uFillTx/>
                <a:latin typeface="Arial Narrow" pitchFamily="34" charset="0"/>
                <a:ea typeface="+mn-ea"/>
                <a:cs typeface="+mn-cs"/>
              </a:rPr>
              <a:t>		242-6353</a:t>
            </a:r>
            <a:endPar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227013" marR="0" lvl="2"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Narrow" pitchFamily="34" charset="0"/>
                <a:ea typeface="+mn-ea"/>
                <a:cs typeface="+mn-cs"/>
              </a:rPr>
              <a:t>jerome.h.hilton.civ@mail.mil</a:t>
            </a: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227013" marR="0" lvl="2"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Narrow" pitchFamily="34" charset="0"/>
                <a:ea typeface="+mn-ea"/>
                <a:cs typeface="+mn-cs"/>
              </a:rPr>
              <a:t>jerome.hilton@dliflc.edu</a:t>
            </a: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171450" marR="0" lvl="2"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srgbClr val="000000"/>
              </a:solidFill>
              <a:effectLst/>
              <a:uLnTx/>
              <a:uFillTx/>
              <a:latin typeface="Arial Narrow"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smtClean="0">
                <a:ln>
                  <a:noFill/>
                </a:ln>
                <a:solidFill>
                  <a:srgbClr val="000000"/>
                </a:solidFill>
                <a:effectLst/>
                <a:uLnTx/>
                <a:uFillTx/>
                <a:latin typeface="Arial Narrow" pitchFamily="34" charset="0"/>
                <a:ea typeface="+mn-ea"/>
                <a:cs typeface="+mn-cs"/>
              </a:rPr>
              <a:t>Garrison </a:t>
            </a:r>
            <a:r>
              <a:rPr kumimoji="0" lang="en-US" sz="2400" b="0" i="0" u="sng" strike="noStrike" kern="1200" cap="none" spc="0" normalizeH="0" baseline="0" noProof="0" dirty="0">
                <a:ln>
                  <a:noFill/>
                </a:ln>
                <a:solidFill>
                  <a:srgbClr val="000000"/>
                </a:solidFill>
                <a:effectLst/>
                <a:uLnTx/>
                <a:uFillTx/>
                <a:latin typeface="Arial Narrow" pitchFamily="34" charset="0"/>
                <a:ea typeface="+mn-ea"/>
                <a:cs typeface="+mn-cs"/>
              </a:rPr>
              <a:t>Safety Office</a:t>
            </a:r>
          </a:p>
          <a:p>
            <a:pPr marL="171450" marR="0" lvl="2" indent="-1714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smtClean="0">
                <a:ln>
                  <a:noFill/>
                </a:ln>
                <a:solidFill>
                  <a:srgbClr val="000000"/>
                </a:solidFill>
                <a:effectLst/>
                <a:uLnTx/>
                <a:uFillTx/>
                <a:latin typeface="Arial Narrow" pitchFamily="34" charset="0"/>
                <a:ea typeface="+mn-ea"/>
                <a:cs typeface="+mn-cs"/>
              </a:rPr>
              <a:t>Joseph Alfonso</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 SOH Manager	</a:t>
            </a:r>
            <a:r>
              <a:rPr kumimoji="0" lang="en-US" sz="2400" b="0" i="0" u="none" strike="noStrike" kern="1200" cap="none" spc="0" normalizeH="0" baseline="0" noProof="0" dirty="0" smtClean="0">
                <a:ln>
                  <a:noFill/>
                </a:ln>
                <a:solidFill>
                  <a:srgbClr val="000000"/>
                </a:solidFill>
                <a:effectLst/>
                <a:uLnTx/>
                <a:uFillTx/>
                <a:latin typeface="Arial Narrow" pitchFamily="34" charset="0"/>
                <a:ea typeface="+mn-ea"/>
                <a:cs typeface="+mn-cs"/>
              </a:rPr>
              <a:t>			242-6332</a:t>
            </a:r>
            <a:endPar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Narrow" pitchFamily="34" charset="0"/>
                <a:ea typeface="+mn-ea"/>
                <a:cs typeface="+mn-cs"/>
              </a:rPr>
              <a:t>joseph.alfonso.civ@mail.mil</a:t>
            </a:r>
          </a:p>
          <a:p>
            <a:pPr marL="171450" marR="0" lvl="2" indent="-1714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Gregory J. Sanches, SOH Specialist	</a:t>
            </a:r>
            <a:r>
              <a:rPr kumimoji="0" lang="en-US" sz="2400" b="0" i="0" u="none" strike="noStrike" kern="1200" cap="none" spc="0" normalizeH="0" baseline="0" noProof="0" dirty="0" smtClean="0">
                <a:ln>
                  <a:noFill/>
                </a:ln>
                <a:solidFill>
                  <a:srgbClr val="000000"/>
                </a:solidFill>
                <a:effectLst/>
                <a:uLnTx/>
                <a:uFillTx/>
                <a:latin typeface="Arial Narrow" pitchFamily="34" charset="0"/>
                <a:ea typeface="+mn-ea"/>
                <a:cs typeface="+mn-cs"/>
              </a:rPr>
              <a:t>		242-6507</a:t>
            </a:r>
            <a:endPar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gregory.j.sanches.civ@mail.mil</a:t>
            </a:r>
          </a:p>
          <a:p>
            <a:pPr marL="171450" marR="0" lvl="2" indent="-1714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smtClean="0">
                <a:ln>
                  <a:noFill/>
                </a:ln>
                <a:solidFill>
                  <a:srgbClr val="000000"/>
                </a:solidFill>
                <a:effectLst/>
                <a:uLnTx/>
                <a:uFillTx/>
                <a:latin typeface="Arial Narrow" pitchFamily="34" charset="0"/>
                <a:ea typeface="+mn-ea"/>
                <a:cs typeface="+mn-cs"/>
              </a:rPr>
              <a:t>Ramon Velasquez</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 SOH Specialist		</a:t>
            </a:r>
            <a:r>
              <a:rPr kumimoji="0" lang="en-US" sz="2400" b="0" i="0" u="none" strike="noStrike" kern="1200" cap="none" spc="0" normalizeH="0" baseline="0" noProof="0" dirty="0" smtClean="0">
                <a:ln>
                  <a:noFill/>
                </a:ln>
                <a:solidFill>
                  <a:srgbClr val="000000"/>
                </a:solidFill>
                <a:effectLst/>
                <a:uLnTx/>
                <a:uFillTx/>
                <a:latin typeface="Arial Narrow" pitchFamily="34" charset="0"/>
                <a:ea typeface="+mn-ea"/>
                <a:cs typeface="+mn-cs"/>
              </a:rPr>
              <a:t>	242-5884</a:t>
            </a:r>
            <a:endPar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228600" marR="0" lvl="2"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Narrow" pitchFamily="34" charset="0"/>
                <a:ea typeface="+mn-ea"/>
                <a:cs typeface="+mn-cs"/>
              </a:rPr>
              <a:t>ramon.l.velasquez.civ@mail.mil</a:t>
            </a:r>
          </a:p>
          <a:p>
            <a:pPr marL="228600" marR="0" lvl="2"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1" indent="-22860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smtClean="0">
                <a:ln>
                  <a:noFill/>
                </a:ln>
                <a:solidFill>
                  <a:srgbClr val="000000"/>
                </a:solidFill>
                <a:effectLst/>
                <a:uLnTx/>
                <a:uFillTx/>
                <a:latin typeface="Arial Narrow" pitchFamily="34" charset="0"/>
                <a:ea typeface="+mn-ea"/>
                <a:cs typeface="+mn-cs"/>
              </a:rPr>
              <a:t>PMSA</a:t>
            </a:r>
          </a:p>
          <a:p>
            <a:pPr marL="1143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Arial Narrow" pitchFamily="34" charset="0"/>
                <a:ea typeface="+mn-ea"/>
                <a:cs typeface="+mn-cs"/>
              </a:rPr>
              <a:t>Bldg Maintenance Service Request Desk		242-5526</a:t>
            </a:r>
            <a:endPar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1876828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36084"/>
            <a:ext cx="862762" cy="109134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32" y="88459"/>
            <a:ext cx="1330193" cy="1135098"/>
          </a:xfrm>
          <a:prstGeom prst="rect">
            <a:avLst/>
          </a:prstGeom>
        </p:spPr>
      </p:pic>
      <p:sp>
        <p:nvSpPr>
          <p:cNvPr id="4" name="TextBox 3"/>
          <p:cNvSpPr txBox="1"/>
          <p:nvPr/>
        </p:nvSpPr>
        <p:spPr>
          <a:xfrm>
            <a:off x="1219200" y="136020"/>
            <a:ext cx="67818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U.S. ARMY GARRISON, PRESIDIO OF MONTEREY</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p:nvPr/>
        </p:nvCxnSpPr>
        <p:spPr>
          <a:xfrm>
            <a:off x="1371600" y="505352"/>
            <a:ext cx="6477000" cy="0"/>
          </a:xfrm>
          <a:prstGeom prst="line">
            <a:avLst/>
          </a:prstGeom>
        </p:spPr>
        <p:style>
          <a:lnRef idx="1">
            <a:schemeClr val="dk1"/>
          </a:lnRef>
          <a:fillRef idx="0">
            <a:schemeClr val="dk1"/>
          </a:fillRef>
          <a:effectRef idx="0">
            <a:schemeClr val="dk1"/>
          </a:effectRef>
          <a:fontRef idx="minor">
            <a:schemeClr val="tx1"/>
          </a:fontRef>
        </p:style>
      </p:cxnSp>
      <p:pic>
        <p:nvPicPr>
          <p:cNvPr id="5" name="Picture 4"/>
          <p:cNvPicPr>
            <a:picLocks noChangeAspect="1"/>
          </p:cNvPicPr>
          <p:nvPr/>
        </p:nvPicPr>
        <p:blipFill>
          <a:blip r:embed="rId5"/>
          <a:stretch>
            <a:fillRect/>
          </a:stretch>
        </p:blipFill>
        <p:spPr>
          <a:xfrm>
            <a:off x="3092064" y="552913"/>
            <a:ext cx="3036071" cy="1047287"/>
          </a:xfrm>
          <a:prstGeom prst="rect">
            <a:avLst/>
          </a:prstGeom>
        </p:spPr>
      </p:pic>
      <p:sp>
        <p:nvSpPr>
          <p:cNvPr id="8" name="Rectangle 1"/>
          <p:cNvSpPr>
            <a:spLocks noChangeArrowheads="1"/>
          </p:cNvSpPr>
          <p:nvPr/>
        </p:nvSpPr>
        <p:spPr bwMode="auto">
          <a:xfrm>
            <a:off x="1253067" y="268017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2"/>
          <p:cNvSpPr>
            <a:spLocks noChangeArrowheads="1"/>
          </p:cNvSpPr>
          <p:nvPr/>
        </p:nvSpPr>
        <p:spPr bwMode="auto">
          <a:xfrm>
            <a:off x="911946" y="1752600"/>
            <a:ext cx="97000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1"/>
          <p:cNvSpPr>
            <a:spLocks noChangeArrowheads="1"/>
          </p:cNvSpPr>
          <p:nvPr/>
        </p:nvSpPr>
        <p:spPr bwMode="auto">
          <a:xfrm>
            <a:off x="607807" y="1600199"/>
            <a:ext cx="10525544" cy="492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3" name="Rectangle 1"/>
          <p:cNvSpPr>
            <a:spLocks noChangeArrowheads="1"/>
          </p:cNvSpPr>
          <p:nvPr/>
        </p:nvSpPr>
        <p:spPr bwMode="auto">
          <a:xfrm>
            <a:off x="1597025" y="1433513"/>
            <a:ext cx="901493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angle 1"/>
          <p:cNvSpPr>
            <a:spLocks noChangeArrowheads="1"/>
          </p:cNvSpPr>
          <p:nvPr/>
        </p:nvSpPr>
        <p:spPr bwMode="auto">
          <a:xfrm>
            <a:off x="794371" y="1335088"/>
            <a:ext cx="106457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2"/>
          <p:cNvSpPr>
            <a:spLocks noChangeArrowheads="1"/>
          </p:cNvSpPr>
          <p:nvPr/>
        </p:nvSpPr>
        <p:spPr bwMode="auto">
          <a:xfrm>
            <a:off x="1765300" y="1582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
          <p:cNvSpPr>
            <a:spLocks noChangeArrowheads="1"/>
          </p:cNvSpPr>
          <p:nvPr/>
        </p:nvSpPr>
        <p:spPr bwMode="auto">
          <a:xfrm>
            <a:off x="1508718" y="1538288"/>
            <a:ext cx="1085417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3"/>
          <p:cNvSpPr>
            <a:spLocks noChangeArrowheads="1"/>
          </p:cNvSpPr>
          <p:nvPr/>
        </p:nvSpPr>
        <p:spPr bwMode="auto">
          <a:xfrm>
            <a:off x="2225675" y="15319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
          <p:cNvSpPr>
            <a:spLocks noChangeArrowheads="1"/>
          </p:cNvSpPr>
          <p:nvPr/>
        </p:nvSpPr>
        <p:spPr bwMode="auto">
          <a:xfrm>
            <a:off x="1764943" y="1544638"/>
            <a:ext cx="98617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7" name="Rectangle 1"/>
          <p:cNvSpPr>
            <a:spLocks noChangeArrowheads="1"/>
          </p:cNvSpPr>
          <p:nvPr/>
        </p:nvSpPr>
        <p:spPr bwMode="auto">
          <a:xfrm>
            <a:off x="2170113" y="15081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Table 17"/>
          <p:cNvGraphicFramePr>
            <a:graphicFrameLocks noGrp="1"/>
          </p:cNvGraphicFramePr>
          <p:nvPr>
            <p:extLst>
              <p:ext uri="{D42A27DB-BD31-4B8C-83A1-F6EECF244321}">
                <p14:modId xmlns:p14="http://schemas.microsoft.com/office/powerpoint/2010/main" val="2747166274"/>
              </p:ext>
            </p:extLst>
          </p:nvPr>
        </p:nvGraphicFramePr>
        <p:xfrm>
          <a:off x="1773935" y="1517907"/>
          <a:ext cx="5769866" cy="5105626"/>
        </p:xfrm>
        <a:graphic>
          <a:graphicData uri="http://schemas.openxmlformats.org/drawingml/2006/table">
            <a:tbl>
              <a:tblPr firstRow="1" firstCol="1" bandRow="1"/>
              <a:tblGrid>
                <a:gridCol w="760156">
                  <a:extLst>
                    <a:ext uri="{9D8B030D-6E8A-4147-A177-3AD203B41FA5}">
                      <a16:colId xmlns:a16="http://schemas.microsoft.com/office/drawing/2014/main" val="3933208737"/>
                    </a:ext>
                  </a:extLst>
                </a:gridCol>
                <a:gridCol w="746419">
                  <a:extLst>
                    <a:ext uri="{9D8B030D-6E8A-4147-A177-3AD203B41FA5}">
                      <a16:colId xmlns:a16="http://schemas.microsoft.com/office/drawing/2014/main" val="1384014679"/>
                    </a:ext>
                  </a:extLst>
                </a:gridCol>
                <a:gridCol w="2431587">
                  <a:extLst>
                    <a:ext uri="{9D8B030D-6E8A-4147-A177-3AD203B41FA5}">
                      <a16:colId xmlns:a16="http://schemas.microsoft.com/office/drawing/2014/main" val="3150448668"/>
                    </a:ext>
                  </a:extLst>
                </a:gridCol>
                <a:gridCol w="1831704">
                  <a:extLst>
                    <a:ext uri="{9D8B030D-6E8A-4147-A177-3AD203B41FA5}">
                      <a16:colId xmlns:a16="http://schemas.microsoft.com/office/drawing/2014/main" val="2463510784"/>
                    </a:ext>
                  </a:extLst>
                </a:gridCol>
              </a:tblGrid>
              <a:tr h="190292">
                <a:tc>
                  <a:txBody>
                    <a:bodyPr/>
                    <a:lstStyle/>
                    <a:p>
                      <a:pPr marL="0" marR="0" algn="ctr">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TIME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0"/>
                        </a:spcAft>
                      </a:pPr>
                      <a:r>
                        <a:rPr lang="en-US" sz="1100" b="1" dirty="0" smtClean="0">
                          <a:effectLst/>
                          <a:latin typeface="Calibri" panose="020F0502020204030204" pitchFamily="34" charset="0"/>
                          <a:ea typeface="Calibri" panose="020F0502020204030204" pitchFamily="34" charset="0"/>
                          <a:cs typeface="Times New Roman" panose="02020603050405020304" pitchFamily="18" charset="0"/>
                        </a:rPr>
                        <a:t>MINUTES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DIRECTORATE / ORGANIZATION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POC</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816926513"/>
                  </a:ext>
                </a:extLst>
              </a:tr>
              <a:tr h="161570">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u="sng">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JSIB MORNING AGENDA</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9422008"/>
                  </a:ext>
                </a:extLst>
              </a:tr>
              <a:tr h="323139">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0630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All Branches Sign-In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Introduction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Mr. </a:t>
                      </a:r>
                      <a:r>
                        <a:rPr lang="en-US" sz="800" dirty="0" smtClean="0">
                          <a:effectLst/>
                          <a:latin typeface="Calibri" panose="020F0502020204030204" pitchFamily="34" charset="0"/>
                          <a:ea typeface="Calibri" panose="020F0502020204030204" pitchFamily="34" charset="0"/>
                          <a:cs typeface="Times New Roman" panose="02020603050405020304" pitchFamily="18" charset="0"/>
                        </a:rPr>
                        <a:t>Johnson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x7211</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2120004"/>
                  </a:ext>
                </a:extLst>
              </a:tr>
              <a:tr h="161570">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0700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Medical/TRICARE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smtClean="0">
                          <a:effectLst/>
                          <a:latin typeface="Calibri" panose="020F0502020204030204" pitchFamily="34" charset="0"/>
                          <a:ea typeface="Calibri" panose="020F0502020204030204" pitchFamily="34" charset="0"/>
                          <a:cs typeface="Times New Roman" panose="02020603050405020304" pitchFamily="18" charset="0"/>
                        </a:rPr>
                        <a:t>Ms</a:t>
                      </a:r>
                      <a:r>
                        <a:rPr lang="en-US" sz="800" baseline="0" dirty="0" smtClean="0">
                          <a:effectLst/>
                          <a:latin typeface="Calibri" panose="020F0502020204030204" pitchFamily="34" charset="0"/>
                          <a:ea typeface="Calibri" panose="020F0502020204030204" pitchFamily="34" charset="0"/>
                          <a:cs typeface="Times New Roman" panose="02020603050405020304" pitchFamily="18" charset="0"/>
                        </a:rPr>
                        <a:t>. Drakeford             x6734</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5592642"/>
                  </a:ext>
                </a:extLst>
              </a:tr>
              <a:tr h="161570">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0715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Dental</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SPC Martinez                x5612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5128168"/>
                  </a:ext>
                </a:extLst>
              </a:tr>
              <a:tr h="484709">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0730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0:20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Army Community Service (ACS) Exceptional Family Member Program  (EFMP)</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Mr. Lyons                      x6890/7196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8051893"/>
                  </a:ext>
                </a:extLst>
              </a:tr>
              <a:tr h="199643">
                <a:tc>
                  <a:txBody>
                    <a:bodyPr/>
                    <a:lstStyle/>
                    <a:p>
                      <a:pPr marL="0" marR="0" algn="ctr">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0750</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dirty="0" smtClean="0">
                          <a:effectLst/>
                          <a:latin typeface="Calibri" panose="020F0502020204030204" pitchFamily="34" charset="0"/>
                          <a:ea typeface="Calibri" panose="020F0502020204030204" pitchFamily="34" charset="0"/>
                          <a:cs typeface="Times New Roman" panose="02020603050405020304" pitchFamily="18" charset="0"/>
                        </a:rPr>
                        <a:t>0:05</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Army Substance Abuse Program (ASAP)</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Ms. Levy                       x6960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6509220"/>
                  </a:ext>
                </a:extLst>
              </a:tr>
              <a:tr h="161570">
                <a:tc>
                  <a:txBody>
                    <a:bodyPr/>
                    <a:lstStyle/>
                    <a:p>
                      <a:pPr marL="0" marR="0" algn="ctr">
                        <a:lnSpc>
                          <a:spcPct val="107000"/>
                        </a:lnSpc>
                        <a:spcBef>
                          <a:spcPts val="0"/>
                        </a:spcBef>
                        <a:spcAft>
                          <a:spcPts val="0"/>
                        </a:spcAft>
                      </a:pPr>
                      <a:r>
                        <a:rPr lang="en-US" sz="900" b="1" dirty="0" smtClean="0">
                          <a:effectLst/>
                          <a:latin typeface="Calibri" panose="020F0502020204030204" pitchFamily="34" charset="0"/>
                          <a:ea typeface="Calibri" panose="020F0502020204030204" pitchFamily="34" charset="0"/>
                          <a:cs typeface="Times New Roman" panose="02020603050405020304" pitchFamily="18" charset="0"/>
                        </a:rPr>
                        <a:t>0755</a:t>
                      </a: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dirty="0" smtClean="0">
                          <a:effectLst/>
                          <a:latin typeface="Calibri" panose="020F0502020204030204" pitchFamily="34" charset="0"/>
                          <a:ea typeface="Calibri" panose="020F0502020204030204" pitchFamily="34" charset="0"/>
                          <a:cs typeface="Times New Roman" panose="02020603050405020304" pitchFamily="18" charset="0"/>
                        </a:rPr>
                        <a:t>0:05</a:t>
                      </a: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smtClean="0">
                          <a:effectLst/>
                          <a:latin typeface="Calibri" panose="020F0502020204030204" pitchFamily="34" charset="0"/>
                          <a:ea typeface="Calibri" panose="020F0502020204030204" pitchFamily="34" charset="0"/>
                          <a:cs typeface="Times New Roman" panose="02020603050405020304" pitchFamily="18" charset="0"/>
                        </a:rPr>
                        <a:t>R2 Performance Center</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700" dirty="0" smtClean="0">
                          <a:effectLst/>
                          <a:latin typeface="Calibri" panose="020F0502020204030204" pitchFamily="34" charset="0"/>
                          <a:ea typeface="Calibri" panose="020F0502020204030204" pitchFamily="34" charset="0"/>
                          <a:cs typeface="Times New Roman" panose="02020603050405020304" pitchFamily="18" charset="0"/>
                        </a:rPr>
                        <a:t>Mr. Phillips                       x2321</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8491875"/>
                  </a:ext>
                </a:extLst>
              </a:tr>
              <a:tr h="161570">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0800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SHARP</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SFC Bosold                   x3446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7321207"/>
                  </a:ext>
                </a:extLst>
              </a:tr>
              <a:tr h="161570">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0815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Legal Assistance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Mr. Strickland             x5084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412974"/>
                  </a:ext>
                </a:extLst>
              </a:tr>
              <a:tr h="161570">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0830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0:05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Public Affairs (Digital Garrison)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Mr. </a:t>
                      </a:r>
                      <a:r>
                        <a:rPr lang="en-US" sz="800" dirty="0" smtClean="0">
                          <a:effectLst/>
                          <a:latin typeface="Calibri" panose="020F0502020204030204" pitchFamily="34" charset="0"/>
                          <a:ea typeface="Calibri" panose="020F0502020204030204" pitchFamily="34" charset="0"/>
                          <a:cs typeface="Times New Roman" panose="02020603050405020304" pitchFamily="18" charset="0"/>
                        </a:rPr>
                        <a:t>Rappahahn            x5555</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5769618"/>
                  </a:ext>
                </a:extLst>
              </a:tr>
              <a:tr h="277028">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0835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Housing Service Office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Ms. West/Ms. Sutton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x7979/x5702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1082035"/>
                  </a:ext>
                </a:extLst>
              </a:tr>
              <a:tr h="161570">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0850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BREAK</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69971410"/>
                  </a:ext>
                </a:extLst>
              </a:tr>
              <a:tr h="161570">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0900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Inspector General (IG)</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smtClean="0">
                          <a:effectLst/>
                          <a:latin typeface="Calibri" panose="020F0502020204030204" pitchFamily="34" charset="0"/>
                          <a:ea typeface="Calibri" panose="020F0502020204030204" pitchFamily="34" charset="0"/>
                          <a:cs typeface="Times New Roman" panose="02020603050405020304" pitchFamily="18" charset="0"/>
                        </a:rPr>
                        <a:t>LTC Lemieux/Mr</a:t>
                      </a:r>
                      <a:r>
                        <a:rPr lang="en-US" sz="800" dirty="0">
                          <a:effectLst/>
                          <a:latin typeface="Calibri" panose="020F0502020204030204" pitchFamily="34" charset="0"/>
                          <a:ea typeface="Calibri" panose="020F0502020204030204" pitchFamily="34" charset="0"/>
                          <a:cs typeface="Times New Roman" panose="02020603050405020304" pitchFamily="18" charset="0"/>
                        </a:rPr>
                        <a:t>. Johnson                </a:t>
                      </a: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baseline="0" dirty="0" smtClean="0">
                          <a:effectLst/>
                          <a:latin typeface="Calibri" panose="020F0502020204030204" pitchFamily="34" charset="0"/>
                          <a:ea typeface="Calibri" panose="020F0502020204030204" pitchFamily="34" charset="0"/>
                          <a:cs typeface="Times New Roman" panose="02020603050405020304" pitchFamily="18" charset="0"/>
                        </a:rPr>
                        <a:t>                                       x5205/x6510</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0186511"/>
                  </a:ext>
                </a:extLst>
              </a:tr>
              <a:tr h="323139">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0915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School Liaison/Family Morale, Welfare &amp; Recreation (FMWR)</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Ms. Vrolyks/Mr. Tena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x6904/x0895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6351759"/>
                  </a:ext>
                </a:extLst>
              </a:tr>
              <a:tr h="161570">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0930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Chaplain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SGT Gallegos               x5281/7004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8952090"/>
                  </a:ext>
                </a:extLst>
              </a:tr>
              <a:tr h="161570">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0945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OPSEC</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Mr. Tarver                   x7119/5114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778731"/>
                  </a:ext>
                </a:extLst>
              </a:tr>
              <a:tr h="161570">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0955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POM Police Department/POM Security</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POM Police                  x7851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8755795"/>
                  </a:ext>
                </a:extLst>
              </a:tr>
              <a:tr h="277028">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1010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Equal Opportunity</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800" dirty="0" smtClean="0">
                          <a:effectLst/>
                          <a:latin typeface="Calibri" panose="020F0502020204030204" pitchFamily="34" charset="0"/>
                          <a:ea typeface="Calibri" panose="020F0502020204030204" pitchFamily="34" charset="0"/>
                          <a:cs typeface="Times New Roman" panose="02020603050405020304" pitchFamily="18" charset="0"/>
                        </a:rPr>
                        <a:t>SFC </a:t>
                      </a:r>
                      <a:r>
                        <a:rPr lang="en-US" sz="800" dirty="0">
                          <a:effectLst/>
                          <a:latin typeface="Calibri" panose="020F0502020204030204" pitchFamily="34" charset="0"/>
                          <a:ea typeface="Calibri" panose="020F0502020204030204" pitchFamily="34" charset="0"/>
                          <a:cs typeface="Times New Roman" panose="02020603050405020304" pitchFamily="18" charset="0"/>
                        </a:rPr>
                        <a:t>Almeida             </a:t>
                      </a:r>
                      <a:r>
                        <a:rPr lang="en-US" sz="800" dirty="0" smtClean="0">
                          <a:effectLst/>
                          <a:latin typeface="Calibri" panose="020F0502020204030204" pitchFamily="34" charset="0"/>
                          <a:ea typeface="Calibri" panose="020F0502020204030204" pitchFamily="34" charset="0"/>
                          <a:cs typeface="Times New Roman" panose="02020603050405020304" pitchFamily="18" charset="0"/>
                        </a:rPr>
                        <a:t>    X</a:t>
                      </a:r>
                      <a:r>
                        <a:rPr lang="en-US" sz="700" dirty="0" smtClean="0">
                          <a:effectLst/>
                          <a:latin typeface="Calibri" panose="020F0502020204030204" pitchFamily="34" charset="0"/>
                          <a:ea typeface="Calibri" panose="020F0502020204030204" pitchFamily="34" charset="0"/>
                          <a:cs typeface="Times New Roman" panose="02020603050405020304" pitchFamily="18" charset="0"/>
                        </a:rPr>
                        <a:t> 4431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r>
                        <a:rPr lang="en-US" sz="8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23626053"/>
                  </a:ext>
                </a:extLst>
              </a:tr>
              <a:tr h="161570">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1020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Medical Wellness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Mr. Larson                    x3538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6624074"/>
                  </a:ext>
                </a:extLst>
              </a:tr>
              <a:tr h="161570">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1030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Safety</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Mr. Hilton                     x6353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4733948"/>
                  </a:ext>
                </a:extLst>
              </a:tr>
              <a:tr h="161570">
                <a:tc>
                  <a:txBody>
                    <a:bodyPr/>
                    <a:lstStyle/>
                    <a:p>
                      <a:pPr marL="0" marR="0">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~1045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END OF BRIEFING</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41890387"/>
                  </a:ext>
                </a:extLst>
              </a:tr>
              <a:tr h="161570">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442809"/>
                  </a:ext>
                </a:extLst>
              </a:tr>
              <a:tr h="346240">
                <a:tc gridSpan="3">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POC IS THE DIRECTORATE OF HUMAN RESOURCES (DHR)</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 – 242-4074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As Of </a:t>
                      </a:r>
                      <a:r>
                        <a:rPr lang="en-US" sz="800" b="1" dirty="0" smtClean="0">
                          <a:effectLst/>
                          <a:latin typeface="Calibri" panose="020F0502020204030204" pitchFamily="34" charset="0"/>
                          <a:ea typeface="Calibri" panose="020F0502020204030204" pitchFamily="34" charset="0"/>
                          <a:cs typeface="Times New Roman" panose="02020603050405020304" pitchFamily="18" charset="0"/>
                        </a:rPr>
                        <a:t>28</a:t>
                      </a:r>
                      <a:r>
                        <a:rPr lang="en-US" sz="800" b="1" baseline="0" dirty="0" smtClean="0">
                          <a:effectLst/>
                          <a:latin typeface="Calibri" panose="020F0502020204030204" pitchFamily="34" charset="0"/>
                          <a:ea typeface="Calibri" panose="020F0502020204030204" pitchFamily="34" charset="0"/>
                          <a:cs typeface="Times New Roman" panose="02020603050405020304" pitchFamily="18" charset="0"/>
                        </a:rPr>
                        <a:t> October</a:t>
                      </a:r>
                      <a:r>
                        <a:rPr lang="en-US" sz="8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800" b="1" dirty="0">
                          <a:effectLst/>
                          <a:latin typeface="Calibri" panose="020F0502020204030204" pitchFamily="34" charset="0"/>
                          <a:ea typeface="Calibri" panose="020F0502020204030204" pitchFamily="34" charset="0"/>
                          <a:cs typeface="Times New Roman" panose="02020603050405020304" pitchFamily="18" charset="0"/>
                        </a:rPr>
                        <a:t>2021</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3288411"/>
                  </a:ext>
                </a:extLst>
              </a:tr>
            </a:tbl>
          </a:graphicData>
        </a:graphic>
      </p:graphicFrame>
    </p:spTree>
    <p:extLst>
      <p:ext uri="{BB962C8B-B14F-4D97-AF65-F5344CB8AC3E}">
        <p14:creationId xmlns:p14="http://schemas.microsoft.com/office/powerpoint/2010/main" val="2504005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53371" y="1974978"/>
            <a:ext cx="3237257" cy="2908044"/>
          </a:xfrm>
          <a:prstGeom prst="rect">
            <a:avLst/>
          </a:prstGeom>
        </p:spPr>
      </p:pic>
      <p:sp>
        <p:nvSpPr>
          <p:cNvPr id="496642" name="Title 3"/>
          <p:cNvSpPr>
            <a:spLocks noGrp="1"/>
          </p:cNvSpPr>
          <p:nvPr>
            <p:ph type="ctrTitle"/>
          </p:nvPr>
        </p:nvSpPr>
        <p:spPr bwMode="auto">
          <a:xfrm>
            <a:off x="660121" y="1623369"/>
            <a:ext cx="7924800" cy="36607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5400" dirty="0" smtClean="0"/>
              <a:t>End of Briefing</a:t>
            </a:r>
            <a:br>
              <a:rPr lang="en-US" altLang="en-US" sz="5400" dirty="0" smtClean="0"/>
            </a:br>
            <a:r>
              <a:rPr lang="en-US" altLang="en-US" sz="5400" dirty="0" smtClean="0"/>
              <a:t>Thank you for Attending the JSIB</a:t>
            </a:r>
            <a:br>
              <a:rPr lang="en-US" altLang="en-US" sz="5400" dirty="0" smtClean="0"/>
            </a:br>
            <a:r>
              <a:rPr lang="en-US" altLang="en-US" sz="5400" dirty="0" smtClean="0"/>
              <a:t>Best of Luck to All of You!</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36084"/>
            <a:ext cx="862762" cy="109134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32" y="88459"/>
            <a:ext cx="1330193" cy="1135098"/>
          </a:xfrm>
          <a:prstGeom prst="rect">
            <a:avLst/>
          </a:prstGeom>
        </p:spPr>
      </p:pic>
      <p:sp>
        <p:nvSpPr>
          <p:cNvPr id="4" name="TextBox 3"/>
          <p:cNvSpPr txBox="1"/>
          <p:nvPr/>
        </p:nvSpPr>
        <p:spPr>
          <a:xfrm>
            <a:off x="1219200" y="136020"/>
            <a:ext cx="67818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U.S. ARMY GARRISON, PRESIDIO OF MONTEREY</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p:nvPr/>
        </p:nvCxnSpPr>
        <p:spPr>
          <a:xfrm>
            <a:off x="1371600" y="505352"/>
            <a:ext cx="6477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89789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95600" y="1411479"/>
            <a:ext cx="3237257" cy="2908044"/>
          </a:xfrm>
          <a:prstGeom prst="rect">
            <a:avLst/>
          </a:prstGeom>
        </p:spPr>
      </p:pic>
      <p:sp>
        <p:nvSpPr>
          <p:cNvPr id="496642"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5400" dirty="0" smtClean="0"/>
              <a:t>AFTERNOON SESSION</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36084"/>
            <a:ext cx="862762" cy="109134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32" y="88459"/>
            <a:ext cx="1330193" cy="1135098"/>
          </a:xfrm>
          <a:prstGeom prst="rect">
            <a:avLst/>
          </a:prstGeom>
        </p:spPr>
      </p:pic>
      <p:sp>
        <p:nvSpPr>
          <p:cNvPr id="4" name="TextBox 3"/>
          <p:cNvSpPr txBox="1"/>
          <p:nvPr/>
        </p:nvSpPr>
        <p:spPr>
          <a:xfrm>
            <a:off x="1219200" y="136020"/>
            <a:ext cx="67818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U.S. ARMY GARRISON, PRESIDIO OF MONTEREY</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p:nvPr/>
        </p:nvCxnSpPr>
        <p:spPr>
          <a:xfrm>
            <a:off x="1371600" y="505352"/>
            <a:ext cx="6477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058942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1635"/>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Arial"/>
                <a:ea typeface="+mn-ea"/>
                <a:cs typeface="Arial"/>
              </a:rPr>
              <a:t>Welcome To The Presidio Of Monterey (POM)</a:t>
            </a:r>
            <a:endParaRPr kumimoji="0" lang="en-US" sz="3200" b="0" i="0" u="none" strike="noStrike" kern="1200" cap="none" spc="0" normalizeH="0" baseline="0" noProof="0" dirty="0" smtClean="0">
              <a:ln>
                <a:noFill/>
              </a:ln>
              <a:solidFill>
                <a:prstClr val="black"/>
              </a:solidFill>
              <a:effectLst/>
              <a:uLnTx/>
              <a:uFillTx/>
              <a:latin typeface="Arial"/>
              <a:ea typeface="+mn-ea"/>
              <a:cs typeface="Arial"/>
            </a:endParaRPr>
          </a:p>
        </p:txBody>
      </p:sp>
      <p:pic>
        <p:nvPicPr>
          <p:cNvPr id="5" name="Picture 3" descr="AERIAL5li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0" y="654856"/>
            <a:ext cx="9144000" cy="516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220" y="5858521"/>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Arial"/>
                <a:ea typeface="+mn-ea"/>
                <a:cs typeface="Arial"/>
              </a:rPr>
              <a:t>Joint Services In-Processing Briefing (JSIB)</a:t>
            </a:r>
          </a:p>
        </p:txBody>
      </p:sp>
    </p:spTree>
    <p:extLst>
      <p:ext uri="{BB962C8B-B14F-4D97-AF65-F5344CB8AC3E}">
        <p14:creationId xmlns:p14="http://schemas.microsoft.com/office/powerpoint/2010/main" val="38791200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290178" y="5076587"/>
            <a:ext cx="6563641" cy="1705213"/>
          </a:xfrm>
          <a:prstGeom prst="rect">
            <a:avLst/>
          </a:prstGeom>
        </p:spPr>
      </p:pic>
      <p:pic>
        <p:nvPicPr>
          <p:cNvPr id="4" name="Picture 3"/>
          <p:cNvPicPr>
            <a:picLocks noChangeAspect="1"/>
          </p:cNvPicPr>
          <p:nvPr/>
        </p:nvPicPr>
        <p:blipFill>
          <a:blip r:embed="rId4"/>
          <a:stretch>
            <a:fillRect/>
          </a:stretch>
        </p:blipFill>
        <p:spPr>
          <a:xfrm>
            <a:off x="2953371" y="1974978"/>
            <a:ext cx="3237257" cy="2908044"/>
          </a:xfrm>
          <a:prstGeom prst="rect">
            <a:avLst/>
          </a:prstGeom>
        </p:spPr>
      </p:pic>
      <p:sp>
        <p:nvSpPr>
          <p:cNvPr id="2" name="Title 1"/>
          <p:cNvSpPr>
            <a:spLocks noGrp="1"/>
          </p:cNvSpPr>
          <p:nvPr>
            <p:ph type="title"/>
          </p:nvPr>
        </p:nvSpPr>
        <p:spPr/>
        <p:txBody>
          <a:bodyPr/>
          <a:lstStyle/>
          <a:p>
            <a:r>
              <a:rPr lang="en-US" dirty="0"/>
              <a:t>BARRACKS (Local </a:t>
            </a:r>
            <a:r>
              <a:rPr lang="en-US" dirty="0" smtClean="0"/>
              <a:t>Addresses)</a:t>
            </a:r>
            <a:endParaRPr lang="en-US" dirty="0"/>
          </a:p>
        </p:txBody>
      </p:sp>
      <p:sp>
        <p:nvSpPr>
          <p:cNvPr id="3" name="Content Placeholder 2"/>
          <p:cNvSpPr>
            <a:spLocks noGrp="1"/>
          </p:cNvSpPr>
          <p:nvPr>
            <p:ph idx="1"/>
          </p:nvPr>
        </p:nvSpPr>
        <p:spPr>
          <a:xfrm>
            <a:off x="304800" y="1295400"/>
            <a:ext cx="8229600" cy="5029200"/>
          </a:xfrm>
        </p:spPr>
        <p:txBody>
          <a:bodyPr numCol="2"/>
          <a:lstStyle/>
          <a:p>
            <a:pPr marL="0" indent="0" algn="ctr">
              <a:buNone/>
            </a:pPr>
            <a:endParaRPr lang="en-US" sz="2800" dirty="0" smtClean="0"/>
          </a:p>
          <a:p>
            <a:pPr marL="0" indent="0" algn="ctr">
              <a:buNone/>
            </a:pPr>
            <a:r>
              <a:rPr lang="en-US" sz="2800" b="1" dirty="0">
                <a:latin typeface="Arial Black" panose="020B0A04020102020204" pitchFamily="34" charset="0"/>
              </a:rPr>
              <a:t> </a:t>
            </a:r>
            <a:r>
              <a:rPr lang="en-US" sz="2800" b="1" dirty="0">
                <a:solidFill>
                  <a:srgbClr val="00B050"/>
                </a:solidFill>
                <a:latin typeface="Arial Black" panose="020B0A04020102020204" pitchFamily="34" charset="0"/>
              </a:rPr>
              <a:t>ARMY</a:t>
            </a:r>
          </a:p>
          <a:p>
            <a:pPr marL="0" indent="0" algn="ctr">
              <a:buNone/>
            </a:pPr>
            <a:r>
              <a:rPr lang="en-US" sz="2000" b="1" dirty="0"/>
              <a:t>431 Rifle Range Rd,</a:t>
            </a:r>
          </a:p>
          <a:p>
            <a:pPr marL="0" indent="0" algn="ctr">
              <a:buNone/>
            </a:pPr>
            <a:r>
              <a:rPr lang="en-US" sz="2000" b="1" dirty="0"/>
              <a:t>Monterey, </a:t>
            </a:r>
            <a:r>
              <a:rPr lang="en-US" sz="2000" b="1" dirty="0" smtClean="0"/>
              <a:t>CA </a:t>
            </a:r>
            <a:r>
              <a:rPr lang="en-US" sz="2000" b="1" dirty="0"/>
              <a:t>93944</a:t>
            </a:r>
          </a:p>
          <a:p>
            <a:pPr marL="0" indent="0" algn="ctr">
              <a:buNone/>
            </a:pPr>
            <a:r>
              <a:rPr lang="en-US" sz="1600" b="1" dirty="0" smtClean="0"/>
              <a:t>Duty phone (831)242-5224 / 5456</a:t>
            </a:r>
            <a:r>
              <a:rPr lang="en-US" sz="1800" b="1" dirty="0" smtClean="0"/>
              <a:t> </a:t>
            </a:r>
          </a:p>
          <a:p>
            <a:pPr marL="0" indent="0" algn="ctr">
              <a:buNone/>
            </a:pPr>
            <a:r>
              <a:rPr lang="en-US" sz="2800" b="1" dirty="0" smtClean="0">
                <a:solidFill>
                  <a:srgbClr val="0070C0"/>
                </a:solidFill>
                <a:latin typeface="Arial Black" panose="020B0A04020102020204" pitchFamily="34" charset="0"/>
              </a:rPr>
              <a:t>AIR FORCE</a:t>
            </a:r>
          </a:p>
          <a:p>
            <a:pPr marL="0" indent="0" algn="ctr">
              <a:buNone/>
            </a:pPr>
            <a:r>
              <a:rPr lang="en-US" sz="2000" b="1" dirty="0" smtClean="0"/>
              <a:t>443 </a:t>
            </a:r>
            <a:r>
              <a:rPr lang="en-US" sz="2000" b="1" dirty="0"/>
              <a:t>Chaplain </a:t>
            </a:r>
            <a:r>
              <a:rPr lang="en-US" sz="2000" b="1" dirty="0" err="1"/>
              <a:t>Magsig</a:t>
            </a:r>
            <a:r>
              <a:rPr lang="en-US" sz="2000" b="1" dirty="0"/>
              <a:t> Ave,</a:t>
            </a:r>
          </a:p>
          <a:p>
            <a:pPr marL="0" indent="0" algn="ctr">
              <a:buNone/>
            </a:pPr>
            <a:r>
              <a:rPr lang="en-US" sz="2000" b="1" dirty="0"/>
              <a:t>Monterey, </a:t>
            </a:r>
            <a:r>
              <a:rPr lang="en-US" sz="2000" b="1" dirty="0" smtClean="0"/>
              <a:t>CA </a:t>
            </a:r>
            <a:r>
              <a:rPr lang="en-US" sz="2000" b="1" dirty="0"/>
              <a:t>93944</a:t>
            </a:r>
          </a:p>
          <a:p>
            <a:pPr marL="0" indent="0" algn="ctr">
              <a:buNone/>
            </a:pPr>
            <a:r>
              <a:rPr lang="en-US" sz="1600" b="1" dirty="0" smtClean="0"/>
              <a:t>Duty Phone (831) 242-5115</a:t>
            </a:r>
            <a:r>
              <a:rPr lang="en-US" sz="1600" dirty="0"/>
              <a:t> </a:t>
            </a:r>
          </a:p>
          <a:p>
            <a:pPr marL="0" indent="0" algn="ctr">
              <a:buNone/>
            </a:pPr>
            <a:endParaRPr lang="en-US" sz="2800" dirty="0"/>
          </a:p>
          <a:p>
            <a:pPr marL="0" indent="0" algn="ctr">
              <a:buNone/>
            </a:pPr>
            <a:endParaRPr lang="en-US" sz="2800" b="1" dirty="0">
              <a:solidFill>
                <a:srgbClr val="FF0000"/>
              </a:solidFill>
              <a:latin typeface="Arial Black" panose="020B0A04020102020204" pitchFamily="34" charset="0"/>
            </a:endParaRPr>
          </a:p>
          <a:p>
            <a:pPr marL="0" indent="0" algn="ctr">
              <a:buNone/>
            </a:pPr>
            <a:endParaRPr lang="en-US" sz="2800" b="1" dirty="0" smtClean="0">
              <a:solidFill>
                <a:srgbClr val="FF0000"/>
              </a:solidFill>
              <a:latin typeface="Arial Black" panose="020B0A04020102020204" pitchFamily="34" charset="0"/>
            </a:endParaRPr>
          </a:p>
          <a:p>
            <a:pPr marL="0" indent="0" algn="ctr">
              <a:buNone/>
            </a:pPr>
            <a:r>
              <a:rPr lang="en-US" sz="2800" b="1" dirty="0" smtClean="0">
                <a:solidFill>
                  <a:srgbClr val="FF0000"/>
                </a:solidFill>
                <a:latin typeface="Arial Black" panose="020B0A04020102020204" pitchFamily="34" charset="0"/>
              </a:rPr>
              <a:t>MARINES</a:t>
            </a:r>
            <a:endParaRPr lang="en-US" sz="2800" b="1" dirty="0">
              <a:solidFill>
                <a:srgbClr val="FF0000"/>
              </a:solidFill>
              <a:latin typeface="Arial Black" panose="020B0A04020102020204" pitchFamily="34" charset="0"/>
            </a:endParaRPr>
          </a:p>
          <a:p>
            <a:pPr marL="0" indent="0" algn="ctr">
              <a:buNone/>
            </a:pPr>
            <a:r>
              <a:rPr lang="en-US" sz="2000" b="1" dirty="0"/>
              <a:t>431 Rifle Range Rd,</a:t>
            </a:r>
          </a:p>
          <a:p>
            <a:pPr marL="0" indent="0" algn="ctr">
              <a:buNone/>
            </a:pPr>
            <a:r>
              <a:rPr lang="en-US" sz="2000" b="1" dirty="0"/>
              <a:t>Monterey, </a:t>
            </a:r>
            <a:r>
              <a:rPr lang="en-US" sz="2000" b="1" dirty="0" smtClean="0"/>
              <a:t>CA </a:t>
            </a:r>
            <a:r>
              <a:rPr lang="en-US" sz="2000" b="1" dirty="0"/>
              <a:t>93944</a:t>
            </a:r>
          </a:p>
          <a:p>
            <a:pPr marL="0" indent="0" algn="ctr">
              <a:buNone/>
            </a:pPr>
            <a:r>
              <a:rPr lang="en-US" sz="1600" b="1" dirty="0" smtClean="0"/>
              <a:t>Duty Phone (831)242-6855</a:t>
            </a:r>
            <a:r>
              <a:rPr lang="en-US" sz="1800" b="1" dirty="0"/>
              <a:t> </a:t>
            </a:r>
          </a:p>
          <a:p>
            <a:pPr marL="0" indent="0" algn="ctr">
              <a:buNone/>
            </a:pPr>
            <a:r>
              <a:rPr lang="en-US" sz="2800" b="1" dirty="0" smtClean="0">
                <a:solidFill>
                  <a:srgbClr val="002060"/>
                </a:solidFill>
                <a:latin typeface="Arial Black" panose="020B0A04020102020204" pitchFamily="34" charset="0"/>
              </a:rPr>
              <a:t>NAVY</a:t>
            </a:r>
            <a:endParaRPr lang="en-US" sz="2800" b="1" dirty="0">
              <a:solidFill>
                <a:srgbClr val="002060"/>
              </a:solidFill>
              <a:latin typeface="Arial Black" panose="020B0A04020102020204" pitchFamily="34" charset="0"/>
            </a:endParaRPr>
          </a:p>
          <a:p>
            <a:pPr marL="0" indent="0" algn="ctr">
              <a:buNone/>
            </a:pPr>
            <a:r>
              <a:rPr lang="en-US" sz="2000" b="1" dirty="0"/>
              <a:t>485 </a:t>
            </a:r>
            <a:r>
              <a:rPr lang="en-US" sz="2000" b="1" dirty="0" err="1"/>
              <a:t>Caffrey</a:t>
            </a:r>
            <a:r>
              <a:rPr lang="en-US" sz="2000" b="1" dirty="0"/>
              <a:t> Ct,</a:t>
            </a:r>
          </a:p>
          <a:p>
            <a:pPr marL="0" indent="0" algn="ctr">
              <a:buNone/>
            </a:pPr>
            <a:r>
              <a:rPr lang="en-US" sz="2000" b="1" dirty="0"/>
              <a:t>Monterey, CA </a:t>
            </a:r>
            <a:r>
              <a:rPr lang="en-US" sz="2000" b="1" dirty="0" smtClean="0"/>
              <a:t>93944</a:t>
            </a:r>
          </a:p>
          <a:p>
            <a:pPr marL="0" indent="0" algn="ctr">
              <a:buNone/>
            </a:pPr>
            <a:r>
              <a:rPr lang="en-US" sz="1600" b="1" dirty="0" smtClean="0"/>
              <a:t>Duty Phone (831)242-5142/(831)-760-0336</a:t>
            </a:r>
            <a:endParaRPr lang="en-US" sz="1600" b="1" dirty="0"/>
          </a:p>
        </p:txBody>
      </p:sp>
    </p:spTree>
    <p:extLst>
      <p:ext uri="{BB962C8B-B14F-4D97-AF65-F5344CB8AC3E}">
        <p14:creationId xmlns:p14="http://schemas.microsoft.com/office/powerpoint/2010/main" val="13938535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Instructions for all	</a:t>
            </a:r>
            <a:endParaRPr lang="en-US" dirty="0"/>
          </a:p>
        </p:txBody>
      </p:sp>
      <p:sp>
        <p:nvSpPr>
          <p:cNvPr id="3" name="Content Placeholder 2"/>
          <p:cNvSpPr>
            <a:spLocks noGrp="1"/>
          </p:cNvSpPr>
          <p:nvPr>
            <p:ph idx="1"/>
          </p:nvPr>
        </p:nvSpPr>
        <p:spPr>
          <a:xfrm>
            <a:off x="381000" y="1223558"/>
            <a:ext cx="8763000" cy="4589626"/>
          </a:xfrm>
        </p:spPr>
        <p:txBody>
          <a:bodyPr/>
          <a:lstStyle/>
          <a:p>
            <a:r>
              <a:rPr lang="en-US" sz="2600" dirty="0" smtClean="0">
                <a:solidFill>
                  <a:srgbClr val="FF0000"/>
                </a:solidFill>
              </a:rPr>
              <a:t>Regardless of vaccination status </a:t>
            </a:r>
            <a:r>
              <a:rPr lang="en-US" sz="2600" b="1" u="sng" dirty="0" smtClean="0">
                <a:solidFill>
                  <a:srgbClr val="FF0000"/>
                </a:solidFill>
              </a:rPr>
              <a:t>all </a:t>
            </a:r>
            <a:r>
              <a:rPr lang="en-US" sz="2600" b="1" u="sng" dirty="0">
                <a:solidFill>
                  <a:srgbClr val="FF0000"/>
                </a:solidFill>
              </a:rPr>
              <a:t>personnel </a:t>
            </a:r>
            <a:r>
              <a:rPr lang="en-US" sz="2600" dirty="0" smtClean="0">
                <a:solidFill>
                  <a:srgbClr val="FF0000"/>
                </a:solidFill>
              </a:rPr>
              <a:t>are mandated to </a:t>
            </a:r>
            <a:r>
              <a:rPr lang="en-US" sz="2600" b="1" u="sng" dirty="0" smtClean="0">
                <a:solidFill>
                  <a:srgbClr val="FF0000"/>
                </a:solidFill>
              </a:rPr>
              <a:t>wear a mask when indoors</a:t>
            </a:r>
            <a:endParaRPr lang="en-US" sz="2600" b="1" dirty="0" smtClean="0">
              <a:solidFill>
                <a:srgbClr val="FF0000"/>
              </a:solidFill>
            </a:endParaRPr>
          </a:p>
          <a:p>
            <a:r>
              <a:rPr lang="en-US" sz="2600" dirty="0" smtClean="0"/>
              <a:t>Please complete and fill out forms provided inside the folder. </a:t>
            </a:r>
            <a:r>
              <a:rPr lang="en-US" sz="2600" dirty="0" smtClean="0">
                <a:solidFill>
                  <a:srgbClr val="00B050"/>
                </a:solidFill>
              </a:rPr>
              <a:t>(Army Personnel) </a:t>
            </a:r>
            <a:r>
              <a:rPr lang="en-US" sz="2600" dirty="0" smtClean="0"/>
              <a:t>complete info sheet &amp; provide copy of orders  </a:t>
            </a:r>
          </a:p>
          <a:p>
            <a:r>
              <a:rPr lang="en-US" sz="2600" dirty="0" smtClean="0"/>
              <a:t>Silence/turn off cell phones</a:t>
            </a:r>
          </a:p>
          <a:p>
            <a:r>
              <a:rPr lang="en-US" sz="2600" dirty="0" smtClean="0"/>
              <a:t>Emergency Procedures</a:t>
            </a:r>
          </a:p>
          <a:p>
            <a:r>
              <a:rPr lang="en-US" sz="2600" dirty="0" smtClean="0"/>
              <a:t>Restrooms/water fountains (back of the building, left side)</a:t>
            </a:r>
          </a:p>
          <a:p>
            <a:pPr marL="0" indent="0">
              <a:buNone/>
            </a:pPr>
            <a:endParaRPr lang="en-US" sz="2600" dirty="0" smtClean="0"/>
          </a:p>
          <a:p>
            <a:endParaRPr lang="en-US" sz="2600"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36084"/>
            <a:ext cx="862762" cy="109134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32" y="88459"/>
            <a:ext cx="1330193" cy="1135098"/>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085266" y="5562600"/>
            <a:ext cx="6857999" cy="1171813"/>
          </a:xfrm>
          <a:prstGeom prst="rect">
            <a:avLst/>
          </a:prstGeom>
        </p:spPr>
      </p:pic>
    </p:spTree>
    <p:extLst>
      <p:ext uri="{BB962C8B-B14F-4D97-AF65-F5344CB8AC3E}">
        <p14:creationId xmlns:p14="http://schemas.microsoft.com/office/powerpoint/2010/main" val="28072519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6642" name="Title 3"/>
          <p:cNvSpPr>
            <a:spLocks noGrp="1"/>
          </p:cNvSpPr>
          <p:nvPr>
            <p:ph type="ctrTitle"/>
          </p:nvPr>
        </p:nvSpPr>
        <p:spPr bwMode="auto">
          <a:xfrm>
            <a:off x="723900" y="685801"/>
            <a:ext cx="7772400" cy="6857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AGENDA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36084"/>
            <a:ext cx="862762" cy="109134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32" y="88459"/>
            <a:ext cx="1330193" cy="1135098"/>
          </a:xfrm>
          <a:prstGeom prst="rect">
            <a:avLst/>
          </a:prstGeom>
        </p:spPr>
      </p:pic>
      <p:sp>
        <p:nvSpPr>
          <p:cNvPr id="4" name="TextBox 3"/>
          <p:cNvSpPr txBox="1"/>
          <p:nvPr/>
        </p:nvSpPr>
        <p:spPr>
          <a:xfrm>
            <a:off x="1219200" y="136020"/>
            <a:ext cx="67818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U.S. ARMY GARRISON, PRESIDIO OF MONTEREY</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p:nvPr/>
        </p:nvCxnSpPr>
        <p:spPr>
          <a:xfrm>
            <a:off x="1371600" y="505352"/>
            <a:ext cx="6477000" cy="0"/>
          </a:xfrm>
          <a:prstGeom prst="line">
            <a:avLst/>
          </a:prstGeom>
        </p:spPr>
        <p:style>
          <a:lnRef idx="1">
            <a:schemeClr val="dk1"/>
          </a:lnRef>
          <a:fillRef idx="0">
            <a:schemeClr val="dk1"/>
          </a:fillRef>
          <a:effectRef idx="0">
            <a:schemeClr val="dk1"/>
          </a:effectRef>
          <a:fontRef idx="minor">
            <a:schemeClr val="tx1"/>
          </a:fontRef>
        </p:style>
      </p:cxnSp>
      <p:sp>
        <p:nvSpPr>
          <p:cNvPr id="7" name="Rectangle 1"/>
          <p:cNvSpPr>
            <a:spLocks noChangeArrowheads="1"/>
          </p:cNvSpPr>
          <p:nvPr/>
        </p:nvSpPr>
        <p:spPr bwMode="auto">
          <a:xfrm>
            <a:off x="963083" y="163942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
          <p:cNvSpPr>
            <a:spLocks noChangeArrowheads="1"/>
          </p:cNvSpPr>
          <p:nvPr/>
        </p:nvSpPr>
        <p:spPr bwMode="auto">
          <a:xfrm>
            <a:off x="657074" y="1612900"/>
            <a:ext cx="986971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angle 1"/>
          <p:cNvSpPr>
            <a:spLocks noChangeArrowheads="1"/>
          </p:cNvSpPr>
          <p:nvPr/>
        </p:nvSpPr>
        <p:spPr bwMode="auto">
          <a:xfrm>
            <a:off x="634754" y="1560513"/>
            <a:ext cx="1188238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Rectangle 2"/>
          <p:cNvSpPr>
            <a:spLocks noChangeArrowheads="1"/>
          </p:cNvSpPr>
          <p:nvPr/>
        </p:nvSpPr>
        <p:spPr bwMode="auto">
          <a:xfrm>
            <a:off x="634754" y="1560513"/>
            <a:ext cx="1163137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Rectangle 1"/>
          <p:cNvSpPr>
            <a:spLocks noChangeArrowheads="1"/>
          </p:cNvSpPr>
          <p:nvPr/>
        </p:nvSpPr>
        <p:spPr bwMode="auto">
          <a:xfrm>
            <a:off x="634754" y="1560513"/>
            <a:ext cx="1138036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3" name="Rectangle 1"/>
          <p:cNvSpPr>
            <a:spLocks noChangeArrowheads="1"/>
          </p:cNvSpPr>
          <p:nvPr/>
        </p:nvSpPr>
        <p:spPr bwMode="auto">
          <a:xfrm>
            <a:off x="1413008" y="1274763"/>
            <a:ext cx="1031929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1"/>
          <p:cNvSpPr>
            <a:spLocks noChangeArrowheads="1"/>
          </p:cNvSpPr>
          <p:nvPr/>
        </p:nvSpPr>
        <p:spPr bwMode="auto">
          <a:xfrm>
            <a:off x="863986" y="1538288"/>
            <a:ext cx="1163835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1"/>
          <p:cNvSpPr>
            <a:spLocks noChangeArrowheads="1"/>
          </p:cNvSpPr>
          <p:nvPr/>
        </p:nvSpPr>
        <p:spPr bwMode="auto">
          <a:xfrm>
            <a:off x="2225675" y="15319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1"/>
          <p:cNvSpPr>
            <a:spLocks noChangeArrowheads="1"/>
          </p:cNvSpPr>
          <p:nvPr/>
        </p:nvSpPr>
        <p:spPr bwMode="auto">
          <a:xfrm>
            <a:off x="1738260" y="1508125"/>
            <a:ext cx="1007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7" name="Rectangle 1"/>
          <p:cNvSpPr>
            <a:spLocks noChangeArrowheads="1"/>
          </p:cNvSpPr>
          <p:nvPr/>
        </p:nvSpPr>
        <p:spPr bwMode="auto">
          <a:xfrm>
            <a:off x="1928296" y="1704953"/>
            <a:ext cx="962657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9" name="Table 18"/>
          <p:cNvGraphicFramePr>
            <a:graphicFrameLocks noGrp="1"/>
          </p:cNvGraphicFramePr>
          <p:nvPr>
            <p:extLst>
              <p:ext uri="{D42A27DB-BD31-4B8C-83A1-F6EECF244321}">
                <p14:modId xmlns:p14="http://schemas.microsoft.com/office/powerpoint/2010/main" val="495581013"/>
              </p:ext>
            </p:extLst>
          </p:nvPr>
        </p:nvGraphicFramePr>
        <p:xfrm>
          <a:off x="1962535" y="1507854"/>
          <a:ext cx="5200265" cy="5179477"/>
        </p:xfrm>
        <a:graphic>
          <a:graphicData uri="http://schemas.openxmlformats.org/drawingml/2006/table">
            <a:tbl>
              <a:tblPr firstRow="1" firstCol="1" bandRow="1"/>
              <a:tblGrid>
                <a:gridCol w="685114">
                  <a:extLst>
                    <a:ext uri="{9D8B030D-6E8A-4147-A177-3AD203B41FA5}">
                      <a16:colId xmlns:a16="http://schemas.microsoft.com/office/drawing/2014/main" val="833284800"/>
                    </a:ext>
                  </a:extLst>
                </a:gridCol>
                <a:gridCol w="672733">
                  <a:extLst>
                    <a:ext uri="{9D8B030D-6E8A-4147-A177-3AD203B41FA5}">
                      <a16:colId xmlns:a16="http://schemas.microsoft.com/office/drawing/2014/main" val="871168200"/>
                    </a:ext>
                  </a:extLst>
                </a:gridCol>
                <a:gridCol w="2191541">
                  <a:extLst>
                    <a:ext uri="{9D8B030D-6E8A-4147-A177-3AD203B41FA5}">
                      <a16:colId xmlns:a16="http://schemas.microsoft.com/office/drawing/2014/main" val="2839701579"/>
                    </a:ext>
                  </a:extLst>
                </a:gridCol>
                <a:gridCol w="1650877">
                  <a:extLst>
                    <a:ext uri="{9D8B030D-6E8A-4147-A177-3AD203B41FA5}">
                      <a16:colId xmlns:a16="http://schemas.microsoft.com/office/drawing/2014/main" val="4226275399"/>
                    </a:ext>
                  </a:extLst>
                </a:gridCol>
              </a:tblGrid>
              <a:tr h="190690">
                <a:tc>
                  <a:txBody>
                    <a:bodyPr/>
                    <a:lstStyle/>
                    <a:p>
                      <a:pPr marL="0" marR="0" algn="ctr">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TIME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MINUTES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DIRECTORATE / ORGANIZATION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POC</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483394023"/>
                  </a:ext>
                </a:extLst>
              </a:tr>
              <a:tr h="161908">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u="sng">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JSIB AFTERNOON AGENDA</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681753"/>
                  </a:ext>
                </a:extLst>
              </a:tr>
              <a:tr h="323815">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1200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All Branches Sign-In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Introduction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Mr. </a:t>
                      </a:r>
                      <a:r>
                        <a:rPr lang="en-US" sz="800" dirty="0" smtClean="0">
                          <a:effectLst/>
                          <a:latin typeface="Calibri" panose="020F0502020204030204" pitchFamily="34" charset="0"/>
                          <a:ea typeface="Calibri" panose="020F0502020204030204" pitchFamily="34" charset="0"/>
                          <a:cs typeface="Times New Roman" panose="02020603050405020304" pitchFamily="18" charset="0"/>
                        </a:rPr>
                        <a:t>Johnson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x7211</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6038773"/>
                  </a:ext>
                </a:extLst>
              </a:tr>
              <a:tr h="161908">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1230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SHARP</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SFC Bosold                    x3446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1481427"/>
                  </a:ext>
                </a:extLst>
              </a:tr>
              <a:tr h="161908">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1245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Medical/TRICARE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smtClean="0">
                          <a:effectLst/>
                          <a:latin typeface="Calibri" panose="020F0502020204030204" pitchFamily="34" charset="0"/>
                          <a:ea typeface="Calibri" panose="020F0502020204030204" pitchFamily="34" charset="0"/>
                          <a:cs typeface="Times New Roman" panose="02020603050405020304" pitchFamily="18" charset="0"/>
                        </a:rPr>
                        <a:t>Ms.</a:t>
                      </a:r>
                      <a:r>
                        <a:rPr lang="en-US" sz="800" baseline="0" dirty="0" smtClean="0">
                          <a:effectLst/>
                          <a:latin typeface="Calibri" panose="020F0502020204030204" pitchFamily="34" charset="0"/>
                          <a:ea typeface="Calibri" panose="020F0502020204030204" pitchFamily="34" charset="0"/>
                          <a:cs typeface="Times New Roman" panose="02020603050405020304" pitchFamily="18" charset="0"/>
                        </a:rPr>
                        <a:t> Drakeford</a:t>
                      </a:r>
                      <a:r>
                        <a:rPr lang="en-US" sz="800" dirty="0" smtClean="0">
                          <a:effectLst/>
                          <a:latin typeface="Calibri" panose="020F0502020204030204" pitchFamily="34" charset="0"/>
                          <a:ea typeface="Calibri" panose="020F0502020204030204" pitchFamily="34" charset="0"/>
                          <a:cs typeface="Times New Roman" panose="02020603050405020304" pitchFamily="18" charset="0"/>
                        </a:rPr>
                        <a:t>             x6734</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3288955"/>
                  </a:ext>
                </a:extLst>
              </a:tr>
              <a:tr h="161908">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1300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0:05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Public Affairs (Digital Garrison)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Mr. </a:t>
                      </a:r>
                      <a:r>
                        <a:rPr lang="en-US" sz="800" dirty="0" smtClean="0">
                          <a:effectLst/>
                          <a:latin typeface="Calibri" panose="020F0502020204030204" pitchFamily="34" charset="0"/>
                          <a:ea typeface="Calibri" panose="020F0502020204030204" pitchFamily="34" charset="0"/>
                          <a:cs typeface="Times New Roman" panose="02020603050405020304" pitchFamily="18" charset="0"/>
                        </a:rPr>
                        <a:t>Rappahahn            x5555</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7687125"/>
                  </a:ext>
                </a:extLst>
              </a:tr>
              <a:tr h="161908">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1305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Dental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SPC Martinez               x5612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3932865"/>
                  </a:ext>
                </a:extLst>
              </a:tr>
              <a:tr h="485722">
                <a:tc>
                  <a:txBody>
                    <a:bodyPr/>
                    <a:lstStyle/>
                    <a:p>
                      <a:pPr marL="0" marR="0" algn="ctr">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1315</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0:20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Army Community Service (ACS) Exceptional Family Member Program  (EFMP)</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Mr. Lyons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x6890/x7196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577622"/>
                  </a:ext>
                </a:extLst>
              </a:tr>
              <a:tr h="263779">
                <a:tc>
                  <a:txBody>
                    <a:bodyPr/>
                    <a:lstStyle/>
                    <a:p>
                      <a:pPr marL="0" marR="0" algn="ctr">
                        <a:lnSpc>
                          <a:spcPct val="107000"/>
                        </a:lnSpc>
                        <a:spcBef>
                          <a:spcPts val="0"/>
                        </a:spcBef>
                        <a:spcAft>
                          <a:spcPts val="0"/>
                        </a:spcAft>
                      </a:pPr>
                      <a:r>
                        <a:rPr lang="en-US" sz="900" b="1" dirty="0" smtClean="0">
                          <a:effectLst/>
                          <a:latin typeface="Calibri" panose="020F0502020204030204" pitchFamily="34" charset="0"/>
                          <a:ea typeface="Calibri" panose="020F0502020204030204" pitchFamily="34" charset="0"/>
                          <a:cs typeface="Times New Roman" panose="02020603050405020304" pitchFamily="18" charset="0"/>
                        </a:rPr>
                        <a:t>1335</a:t>
                      </a: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dirty="0" smtClean="0">
                          <a:effectLst/>
                          <a:latin typeface="Calibri" panose="020F0502020204030204" pitchFamily="34" charset="0"/>
                          <a:ea typeface="Calibri" panose="020F0502020204030204" pitchFamily="34" charset="0"/>
                          <a:cs typeface="Times New Roman" panose="02020603050405020304" pitchFamily="18" charset="0"/>
                        </a:rPr>
                        <a:t>0:05</a:t>
                      </a: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smtClean="0">
                          <a:effectLst/>
                          <a:latin typeface="Calibri" panose="020F0502020204030204" pitchFamily="34" charset="0"/>
                          <a:ea typeface="Calibri" panose="020F0502020204030204" pitchFamily="34" charset="0"/>
                          <a:cs typeface="Times New Roman" panose="02020603050405020304" pitchFamily="18" charset="0"/>
                        </a:rPr>
                        <a:t>R2 Performance Center</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700" dirty="0" smtClean="0">
                          <a:effectLst/>
                          <a:latin typeface="Calibri" panose="020F0502020204030204" pitchFamily="34" charset="0"/>
                          <a:ea typeface="Calibri" panose="020F0502020204030204" pitchFamily="34" charset="0"/>
                          <a:cs typeface="Times New Roman" panose="02020603050405020304" pitchFamily="18" charset="0"/>
                        </a:rPr>
                        <a:t>Mr. Phillips                       x2321</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8023792"/>
                  </a:ext>
                </a:extLst>
              </a:tr>
              <a:tr h="161908">
                <a:tc>
                  <a:txBody>
                    <a:bodyPr/>
                    <a:lstStyle/>
                    <a:p>
                      <a:pPr marL="0" marR="0" algn="ctr">
                        <a:lnSpc>
                          <a:spcPct val="107000"/>
                        </a:lnSpc>
                        <a:spcBef>
                          <a:spcPts val="0"/>
                        </a:spcBef>
                        <a:spcAft>
                          <a:spcPts val="0"/>
                        </a:spcAft>
                      </a:pPr>
                      <a:r>
                        <a:rPr lang="en-US" sz="900" b="1" dirty="0" smtClean="0">
                          <a:effectLst/>
                          <a:latin typeface="Calibri" panose="020F0502020204030204" pitchFamily="34" charset="0"/>
                          <a:ea typeface="Calibri" panose="020F0502020204030204" pitchFamily="34" charset="0"/>
                          <a:cs typeface="Times New Roman" panose="02020603050405020304" pitchFamily="18" charset="0"/>
                        </a:rPr>
                        <a:t>1340</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dirty="0" smtClean="0">
                          <a:effectLst/>
                          <a:latin typeface="Calibri" panose="020F0502020204030204" pitchFamily="34" charset="0"/>
                          <a:ea typeface="Calibri" panose="020F0502020204030204" pitchFamily="34" charset="0"/>
                          <a:cs typeface="Times New Roman" panose="02020603050405020304" pitchFamily="18" charset="0"/>
                        </a:rPr>
                        <a:t>0:05</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Army Substance Abuse Program (ASAP)</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Ms. Levy                       x6960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8708133"/>
                  </a:ext>
                </a:extLst>
              </a:tr>
              <a:tr h="161908">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1345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POM Police Department/POM Security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POM Police                  x7851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4777930"/>
                  </a:ext>
                </a:extLst>
              </a:tr>
              <a:tr h="161908">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1400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BREAK</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18207790"/>
                  </a:ext>
                </a:extLst>
              </a:tr>
              <a:tr h="161908">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1410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Legal Assistance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Mr. Strickland             x5084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2678424"/>
                  </a:ext>
                </a:extLst>
              </a:tr>
              <a:tr h="161908">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1425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Inspector General (IG)</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smtClean="0">
                          <a:effectLst/>
                          <a:latin typeface="Calibri" panose="020F0502020204030204" pitchFamily="34" charset="0"/>
                          <a:ea typeface="Calibri" panose="020F0502020204030204" pitchFamily="34" charset="0"/>
                          <a:cs typeface="Times New Roman" panose="02020603050405020304" pitchFamily="18" charset="0"/>
                        </a:rPr>
                        <a:t>LTC Lemieux/Mr</a:t>
                      </a:r>
                      <a:r>
                        <a:rPr lang="en-US" sz="800" dirty="0">
                          <a:effectLst/>
                          <a:latin typeface="Calibri" panose="020F0502020204030204" pitchFamily="34" charset="0"/>
                          <a:ea typeface="Calibri" panose="020F0502020204030204" pitchFamily="34" charset="0"/>
                          <a:cs typeface="Times New Roman" panose="02020603050405020304" pitchFamily="18" charset="0"/>
                        </a:rPr>
                        <a:t>. Johnson                </a:t>
                      </a: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baseline="0" dirty="0" smtClean="0">
                          <a:effectLst/>
                          <a:latin typeface="Calibri" panose="020F0502020204030204" pitchFamily="34" charset="0"/>
                          <a:ea typeface="Calibri" panose="020F0502020204030204" pitchFamily="34" charset="0"/>
                          <a:cs typeface="Times New Roman" panose="02020603050405020304" pitchFamily="18" charset="0"/>
                        </a:rPr>
                        <a:t>                                       x5205/x6510</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3345287"/>
                  </a:ext>
                </a:extLst>
              </a:tr>
              <a:tr h="323815">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1440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School Liaison/Family, Morale, Welfare &amp; Recreation (FMWR)</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Ms. Vrolyks/Mr. Tena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x6904/x0895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347582"/>
                  </a:ext>
                </a:extLst>
              </a:tr>
              <a:tr h="161908">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1455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Chaplain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SGT Gallegos               x5281/7004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7881583"/>
                  </a:ext>
                </a:extLst>
              </a:tr>
              <a:tr h="277607">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1510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Equal Opportunity</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800" dirty="0" smtClean="0">
                          <a:effectLst/>
                          <a:latin typeface="Calibri" panose="020F0502020204030204" pitchFamily="34" charset="0"/>
                          <a:ea typeface="Calibri" panose="020F0502020204030204" pitchFamily="34" charset="0"/>
                          <a:cs typeface="Times New Roman" panose="02020603050405020304" pitchFamily="18" charset="0"/>
                        </a:rPr>
                        <a:t>SFC </a:t>
                      </a:r>
                      <a:r>
                        <a:rPr lang="en-US" sz="800" dirty="0">
                          <a:effectLst/>
                          <a:latin typeface="Calibri" panose="020F0502020204030204" pitchFamily="34" charset="0"/>
                          <a:ea typeface="Calibri" panose="020F0502020204030204" pitchFamily="34" charset="0"/>
                          <a:cs typeface="Times New Roman" panose="02020603050405020304" pitchFamily="18" charset="0"/>
                        </a:rPr>
                        <a:t>Almeida     </a:t>
                      </a:r>
                      <a:r>
                        <a:rPr lang="en-US" sz="800" dirty="0" smtClean="0">
                          <a:effectLst/>
                          <a:latin typeface="Calibri" panose="020F0502020204030204" pitchFamily="34" charset="0"/>
                          <a:ea typeface="Calibri" panose="020F0502020204030204" pitchFamily="34" charset="0"/>
                          <a:cs typeface="Times New Roman" panose="02020603050405020304" pitchFamily="18" charset="0"/>
                        </a:rPr>
                        <a:t>           X 4431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03606263"/>
                  </a:ext>
                </a:extLst>
              </a:tr>
              <a:tr h="161908">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1520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Medical Wellness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Mr. Larson                   x3538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1848674"/>
                  </a:ext>
                </a:extLst>
              </a:tr>
              <a:tr h="161908">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1530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OPSEC</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Mr. Tarver                   x7119/5114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16141570"/>
                  </a:ext>
                </a:extLst>
              </a:tr>
              <a:tr h="277607">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1540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Housing Service Office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Ms. West/Ms. Sutton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x7979/x5702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09093"/>
                  </a:ext>
                </a:extLst>
              </a:tr>
              <a:tr h="161908">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1555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0:15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Safety</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Mr. Hilton                    x6353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2825591"/>
                  </a:ext>
                </a:extLst>
              </a:tr>
              <a:tr h="161908">
                <a:tc>
                  <a:txBody>
                    <a:bodyPr/>
                    <a:lstStyle/>
                    <a:p>
                      <a:pPr marL="0" marR="0">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~1610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END OF BRIEFING</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23253163"/>
                  </a:ext>
                </a:extLst>
              </a:tr>
              <a:tr h="161908">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981659"/>
                  </a:ext>
                </a:extLst>
              </a:tr>
              <a:tr h="346964">
                <a:tc gridSpan="3">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POC IS THE DIRECTORATE OF HUMAN RESOURCES (DHR)</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 – 242-4074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As </a:t>
                      </a:r>
                      <a:r>
                        <a:rPr lang="en-US" sz="800" b="1" dirty="0" smtClean="0">
                          <a:effectLst/>
                          <a:latin typeface="Calibri" panose="020F0502020204030204" pitchFamily="34" charset="0"/>
                          <a:ea typeface="Calibri" panose="020F0502020204030204" pitchFamily="34" charset="0"/>
                          <a:cs typeface="Times New Roman" panose="02020603050405020304" pitchFamily="18" charset="0"/>
                        </a:rPr>
                        <a:t>Of</a:t>
                      </a:r>
                      <a:r>
                        <a:rPr lang="en-US" sz="800" b="1" baseline="0" dirty="0" smtClean="0">
                          <a:effectLst/>
                          <a:latin typeface="Calibri" panose="020F0502020204030204" pitchFamily="34" charset="0"/>
                          <a:ea typeface="Calibri" panose="020F0502020204030204" pitchFamily="34" charset="0"/>
                          <a:cs typeface="Times New Roman" panose="02020603050405020304" pitchFamily="18" charset="0"/>
                        </a:rPr>
                        <a:t> 28 OCTOBER</a:t>
                      </a:r>
                      <a:r>
                        <a:rPr lang="en-US" sz="8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800" b="1" dirty="0">
                          <a:effectLst/>
                          <a:latin typeface="Calibri" panose="020F0502020204030204" pitchFamily="34" charset="0"/>
                          <a:ea typeface="Calibri" panose="020F0502020204030204" pitchFamily="34" charset="0"/>
                          <a:cs typeface="Times New Roman" panose="02020603050405020304" pitchFamily="18" charset="0"/>
                        </a:rPr>
                        <a:t>2021</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757" marR="457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2321764"/>
                  </a:ext>
                </a:extLst>
              </a:tr>
            </a:tbl>
          </a:graphicData>
        </a:graphic>
      </p:graphicFrame>
    </p:spTree>
    <p:extLst>
      <p:ext uri="{BB962C8B-B14F-4D97-AF65-F5344CB8AC3E}">
        <p14:creationId xmlns:p14="http://schemas.microsoft.com/office/powerpoint/2010/main" val="3964699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title" idx="4294967295"/>
          </p:nvPr>
        </p:nvSpPr>
        <p:spPr>
          <a:xfrm>
            <a:off x="2286000" y="404378"/>
            <a:ext cx="4572000" cy="857250"/>
          </a:xfrm>
        </p:spPr>
        <p:txBody>
          <a:bodyPr/>
          <a:lstStyle/>
          <a:p>
            <a:r>
              <a:rPr lang="en-US" dirty="0" smtClean="0">
                <a:latin typeface="Arial" charset="0"/>
                <a:cs typeface="Arial" charset="0"/>
              </a:rPr>
              <a:t>SHARP/SAPR</a:t>
            </a:r>
          </a:p>
        </p:txBody>
      </p:sp>
      <p:sp>
        <p:nvSpPr>
          <p:cNvPr id="7171" name="Rectangle 4"/>
          <p:cNvSpPr>
            <a:spLocks noChangeArrowheads="1"/>
          </p:cNvSpPr>
          <p:nvPr/>
        </p:nvSpPr>
        <p:spPr bwMode="auto">
          <a:xfrm>
            <a:off x="1143000" y="1771651"/>
            <a:ext cx="6572250" cy="646331"/>
          </a:xfrm>
          <a:prstGeom prst="rect">
            <a:avLst/>
          </a:prstGeom>
          <a:noFill/>
          <a:ln w="9525">
            <a:noFill/>
            <a:miter lim="800000"/>
            <a:headEnd/>
            <a:tailEnd/>
          </a:ln>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 typeface="Arial" charset="0"/>
              <a:buChar char="•"/>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a:p>
            <a:pPr marL="0" marR="0" lvl="0" indent="0" algn="l" defTabSz="685800" rtl="0" eaLnBrk="1" fontAlgn="base" latinLnBrk="0" hangingPunct="1">
              <a:lnSpc>
                <a:spcPct val="100000"/>
              </a:lnSpc>
              <a:spcBef>
                <a:spcPct val="0"/>
              </a:spcBef>
              <a:spcAft>
                <a:spcPct val="0"/>
              </a:spcAft>
              <a:buClrTx/>
              <a:buSzTx/>
              <a:buFont typeface="Arial" charset="0"/>
              <a:buChar char="•"/>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7172" name="Picture 6" descr="C:\Users\stephanie.r.schafer\Pictures\DOD SAPR seal.png"/>
          <p:cNvPicPr>
            <a:picLocks noChangeAspect="1" noChangeArrowheads="1"/>
          </p:cNvPicPr>
          <p:nvPr/>
        </p:nvPicPr>
        <p:blipFill>
          <a:blip r:embed="rId3" cstate="print"/>
          <a:srcRect/>
          <a:stretch>
            <a:fillRect/>
          </a:stretch>
        </p:blipFill>
        <p:spPr bwMode="auto">
          <a:xfrm>
            <a:off x="8077200" y="432953"/>
            <a:ext cx="857250" cy="800100"/>
          </a:xfrm>
          <a:prstGeom prst="rect">
            <a:avLst/>
          </a:prstGeom>
          <a:noFill/>
          <a:ln w="9525">
            <a:noFill/>
            <a:miter lim="800000"/>
            <a:headEnd/>
            <a:tailEnd/>
          </a:ln>
        </p:spPr>
      </p:pic>
      <p:sp>
        <p:nvSpPr>
          <p:cNvPr id="2" name="TextBox 1"/>
          <p:cNvSpPr txBox="1"/>
          <p:nvPr/>
        </p:nvSpPr>
        <p:spPr>
          <a:xfrm>
            <a:off x="2275" y="1600200"/>
            <a:ext cx="9144000" cy="501675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Army: SFC Bosold (Installation Lead SARC, 831-242-3446/831-392-5728) &amp; Ms. Bassanello (Installation Victim Advocate, 831-242-5819/831-620-9542)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Air Force: Ms. Stone (Victim Advocate, 831-242-6623/831-277-0153)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Navy: Ms. Schoen (SARC, 831-656-3175)</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Marine Corps: SSgt Smart (Victim Advocate, 831-242-5873)</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Sexual Harassment complaints: Anonymous, Informal, &amp; Formal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For Soldiers, make complaints through SFC Bosold. For other Services, make complaints through your EO channels.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Sexual Assault reports: Restricted &amp; Unrestricted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The mention of a sexual assault to a noncommissioned officer, petty officer, warrant officer or commissioned officer can limit the option of a restricted report. All NCOs, Petty Officers, and Officers must immediately report any mention of a sexual assault to command.</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24/7 hotlines: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Army &amp; Marine Corps: (831) 915-2351</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Air Force: (831) 261-2895</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Navy: (831) 760-0020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DOD Safe Helpline: (877) 995-5247</a:t>
            </a:r>
          </a:p>
        </p:txBody>
      </p:sp>
    </p:spTree>
    <p:extLst>
      <p:ext uri="{BB962C8B-B14F-4D97-AF65-F5344CB8AC3E}">
        <p14:creationId xmlns:p14="http://schemas.microsoft.com/office/powerpoint/2010/main" val="399054041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AM PPT Slide.jpg" descr="AM PPT Slide.jpg"/>
          <p:cNvPicPr>
            <a:picLocks noChangeAspect="1"/>
          </p:cNvPicPr>
          <p:nvPr/>
        </p:nvPicPr>
        <p:blipFill>
          <a:blip r:embed="rId2">
            <a:extLst/>
          </a:blip>
          <a:stretch>
            <a:fillRect/>
          </a:stretch>
        </p:blipFill>
        <p:spPr>
          <a:xfrm>
            <a:off x="0" y="1463919"/>
            <a:ext cx="9144000" cy="4050242"/>
          </a:xfrm>
          <a:prstGeom prst="rect">
            <a:avLst/>
          </a:prstGeom>
          <a:ln w="12700">
            <a:miter lim="400000"/>
          </a:ln>
        </p:spPr>
      </p:pic>
      <p:sp>
        <p:nvSpPr>
          <p:cNvPr id="110" name="TextBox 19"/>
          <p:cNvSpPr txBox="1">
            <a:spLocks noGrp="1"/>
          </p:cNvSpPr>
          <p:nvPr>
            <p:ph type="sldNum" sz="quarter" idx="2"/>
          </p:nvPr>
        </p:nvSpPr>
        <p:spPr>
          <a:xfrm>
            <a:off x="7891114" y="5838825"/>
            <a:ext cx="109889" cy="1238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47</a:t>
            </a:fld>
            <a:endParaRPr/>
          </a:p>
        </p:txBody>
      </p:sp>
      <p:sp>
        <p:nvSpPr>
          <p:cNvPr id="111" name="object 20"/>
          <p:cNvSpPr txBox="1"/>
          <p:nvPr/>
        </p:nvSpPr>
        <p:spPr>
          <a:xfrm>
            <a:off x="2926543" y="4020715"/>
            <a:ext cx="3080801"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ctr">
              <a:defRPr sz="2000" b="1" spc="-4">
                <a:solidFill>
                  <a:schemeClr val="accent3">
                    <a:lumOff val="44000"/>
                  </a:schemeClr>
                </a:solidFill>
                <a:effectLst>
                  <a:outerShdw blurRad="12700" dist="38100" dir="8400000" rotWithShape="0">
                    <a:srgbClr val="000000"/>
                  </a:outerShdw>
                </a:effectLst>
                <a:latin typeface="Arial"/>
                <a:ea typeface="Arial"/>
                <a:cs typeface="Arial"/>
                <a:sym typeface="Arial"/>
              </a:defRPr>
            </a:pPr>
            <a:r>
              <a:rPr lang="en-US" sz="1500" dirty="0"/>
              <a:t>Lexus N. Drakeford</a:t>
            </a:r>
          </a:p>
          <a:p>
            <a:pPr algn="ctr">
              <a:defRPr sz="2000" b="1" spc="-4">
                <a:solidFill>
                  <a:schemeClr val="accent3">
                    <a:lumOff val="44000"/>
                  </a:schemeClr>
                </a:solidFill>
                <a:effectLst>
                  <a:outerShdw blurRad="12700" dist="38100" dir="8400000" rotWithShape="0">
                    <a:srgbClr val="000000"/>
                  </a:outerShdw>
                </a:effectLst>
                <a:latin typeface="Arial"/>
                <a:ea typeface="Arial"/>
                <a:cs typeface="Arial"/>
                <a:sym typeface="Arial"/>
              </a:defRPr>
            </a:pPr>
            <a:r>
              <a:rPr lang="en-US" sz="1500" dirty="0"/>
              <a:t>Chief, Managed Care</a:t>
            </a:r>
          </a:p>
          <a:p>
            <a:pPr algn="ctr">
              <a:defRPr sz="2000" b="1" spc="-4">
                <a:solidFill>
                  <a:schemeClr val="accent3">
                    <a:lumOff val="44000"/>
                  </a:schemeClr>
                </a:solidFill>
                <a:effectLst>
                  <a:outerShdw blurRad="12700" dist="38100" dir="8400000" rotWithShape="0">
                    <a:srgbClr val="000000"/>
                  </a:outerShdw>
                </a:effectLst>
                <a:latin typeface="Arial"/>
                <a:ea typeface="Arial"/>
                <a:cs typeface="Arial"/>
                <a:sym typeface="Arial"/>
              </a:defRPr>
            </a:pPr>
            <a:r>
              <a:rPr lang="en-US" sz="1500" dirty="0"/>
              <a:t>Lexus.N.Drakeford.civ@mail.mil</a:t>
            </a:r>
            <a:endParaRPr sz="1500" dirty="0"/>
          </a:p>
        </p:txBody>
      </p:sp>
      <p:sp>
        <p:nvSpPr>
          <p:cNvPr id="112" name="Rectangle 11"/>
          <p:cNvSpPr txBox="1"/>
          <p:nvPr/>
        </p:nvSpPr>
        <p:spPr>
          <a:xfrm>
            <a:off x="626452" y="2134594"/>
            <a:ext cx="7146455" cy="16296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noAutofit/>
          </a:bodyPr>
          <a:lstStyle/>
          <a:p>
            <a:pPr algn="ctr">
              <a:lnSpc>
                <a:spcPct val="70000"/>
              </a:lnSpc>
              <a:defRPr sz="3000">
                <a:solidFill>
                  <a:srgbClr val="FCF7F6"/>
                </a:solidFill>
                <a:effectLst>
                  <a:outerShdw blurRad="12700" dist="25400" dir="8400000" rotWithShape="0">
                    <a:srgbClr val="000000">
                      <a:alpha val="80000"/>
                    </a:srgbClr>
                  </a:outerShdw>
                </a:effectLst>
                <a:latin typeface="Arial Black"/>
                <a:ea typeface="Arial Black"/>
                <a:cs typeface="Arial Black"/>
                <a:sym typeface="Arial Black"/>
              </a:defRPr>
            </a:pPr>
            <a:r>
              <a:rPr lang="en-US" sz="2250" dirty="0"/>
              <a:t>California Medical Detachment (CAL MED)</a:t>
            </a:r>
          </a:p>
          <a:p>
            <a:pPr algn="ctr">
              <a:lnSpc>
                <a:spcPct val="70000"/>
              </a:lnSpc>
              <a:defRPr sz="3000">
                <a:solidFill>
                  <a:srgbClr val="FCF7F6"/>
                </a:solidFill>
                <a:effectLst>
                  <a:outerShdw blurRad="12700" dist="25400" dir="8400000" rotWithShape="0">
                    <a:srgbClr val="000000">
                      <a:alpha val="80000"/>
                    </a:srgbClr>
                  </a:outerShdw>
                </a:effectLst>
                <a:latin typeface="Arial Black"/>
                <a:ea typeface="Arial Black"/>
                <a:cs typeface="Arial Black"/>
                <a:sym typeface="Arial Black"/>
              </a:defRPr>
            </a:pPr>
            <a:endParaRPr lang="en-US" sz="2250" dirty="0"/>
          </a:p>
          <a:p>
            <a:pPr algn="ctr">
              <a:lnSpc>
                <a:spcPct val="70000"/>
              </a:lnSpc>
              <a:defRPr sz="3000">
                <a:solidFill>
                  <a:srgbClr val="FCF7F6"/>
                </a:solidFill>
                <a:effectLst>
                  <a:outerShdw blurRad="12700" dist="25400" dir="8400000" rotWithShape="0">
                    <a:srgbClr val="000000">
                      <a:alpha val="80000"/>
                    </a:srgbClr>
                  </a:outerShdw>
                </a:effectLst>
                <a:latin typeface="Arial Black"/>
                <a:ea typeface="Arial Black"/>
                <a:cs typeface="Arial Black"/>
                <a:sym typeface="Arial Black"/>
              </a:defRPr>
            </a:pPr>
            <a:r>
              <a:rPr lang="en-US" sz="2250" dirty="0"/>
              <a:t>Presidio of Monterey Army Health Clinic (POM AHC)</a:t>
            </a:r>
          </a:p>
          <a:p>
            <a:pPr algn="ctr">
              <a:lnSpc>
                <a:spcPct val="70000"/>
              </a:lnSpc>
              <a:defRPr sz="3000">
                <a:solidFill>
                  <a:srgbClr val="FCF7F6"/>
                </a:solidFill>
                <a:effectLst>
                  <a:outerShdw blurRad="12700" dist="25400" dir="8400000" rotWithShape="0">
                    <a:srgbClr val="000000">
                      <a:alpha val="80000"/>
                    </a:srgbClr>
                  </a:outerShdw>
                </a:effectLst>
                <a:latin typeface="Arial Black"/>
                <a:ea typeface="Arial Black"/>
                <a:cs typeface="Arial Black"/>
                <a:sym typeface="Arial Black"/>
              </a:defRPr>
            </a:pPr>
            <a:endParaRPr lang="en-US" sz="2250" dirty="0"/>
          </a:p>
          <a:p>
            <a:pPr algn="ctr">
              <a:lnSpc>
                <a:spcPct val="70000"/>
              </a:lnSpc>
              <a:defRPr sz="3000">
                <a:solidFill>
                  <a:srgbClr val="FCF7F6"/>
                </a:solidFill>
                <a:effectLst>
                  <a:outerShdw blurRad="12700" dist="25400" dir="8400000" rotWithShape="0">
                    <a:srgbClr val="000000">
                      <a:alpha val="80000"/>
                    </a:srgbClr>
                  </a:outerShdw>
                </a:effectLst>
                <a:latin typeface="Arial Black"/>
                <a:ea typeface="Arial Black"/>
                <a:cs typeface="Arial Black"/>
                <a:sym typeface="Arial Black"/>
              </a:defRPr>
            </a:pPr>
            <a:r>
              <a:rPr lang="en-US" sz="2250" dirty="0"/>
              <a:t>MG William H. Gourley VA-DoD Health Clinic</a:t>
            </a:r>
          </a:p>
          <a:p>
            <a:pPr algn="ctr">
              <a:lnSpc>
                <a:spcPct val="70000"/>
              </a:lnSpc>
              <a:defRPr sz="3000">
                <a:solidFill>
                  <a:srgbClr val="FCF7F6"/>
                </a:solidFill>
                <a:effectLst>
                  <a:outerShdw blurRad="12700" dist="25400" dir="8400000" rotWithShape="0">
                    <a:srgbClr val="000000">
                      <a:alpha val="80000"/>
                    </a:srgbClr>
                  </a:outerShdw>
                </a:effectLst>
                <a:latin typeface="Arial Black"/>
                <a:ea typeface="Arial Black"/>
                <a:cs typeface="Arial Black"/>
                <a:sym typeface="Arial Black"/>
              </a:defRPr>
            </a:pPr>
            <a:endParaRPr sz="2250" dirty="0"/>
          </a:p>
          <a:p>
            <a:pPr algn="ctr">
              <a:lnSpc>
                <a:spcPct val="70000"/>
              </a:lnSpc>
              <a:defRPr sz="3000">
                <a:solidFill>
                  <a:srgbClr val="86162F"/>
                </a:solidFill>
                <a:latin typeface="Arial Black"/>
                <a:ea typeface="Arial Black"/>
                <a:cs typeface="Arial Black"/>
                <a:sym typeface="Arial Black"/>
              </a:defRPr>
            </a:pPr>
            <a:endParaRPr sz="2700" dirty="0">
              <a:ln w="10160" cap="flat">
                <a:solidFill>
                  <a:srgbClr val="C00000"/>
                </a:solidFill>
                <a:prstDash val="solid"/>
                <a:round/>
              </a:ln>
              <a:solidFill>
                <a:schemeClr val="accent3">
                  <a:lumOff val="44000"/>
                </a:schemeClr>
              </a:solidFill>
              <a:effectLst>
                <a:outerShdw blurRad="38100" dist="22860" dir="5400000" rotWithShape="0">
                  <a:srgbClr val="000000">
                    <a:alpha val="30000"/>
                  </a:srgbClr>
                </a:outerShdw>
              </a:effectLst>
            </a:endParaRPr>
          </a:p>
          <a:p>
            <a:pPr algn="ctr">
              <a:lnSpc>
                <a:spcPct val="80000"/>
              </a:lnSpc>
              <a:defRPr sz="2000">
                <a:solidFill>
                  <a:srgbClr val="FEFAFA"/>
                </a:solidFill>
                <a:effectLst>
                  <a:outerShdw blurRad="12700" dist="25400" dir="8400000" rotWithShape="0">
                    <a:srgbClr val="000000">
                      <a:alpha val="80000"/>
                    </a:srgbClr>
                  </a:outerShdw>
                </a:effectLst>
                <a:latin typeface="Arial Black"/>
                <a:ea typeface="Arial Black"/>
                <a:cs typeface="Arial Black"/>
                <a:sym typeface="Arial Black"/>
              </a:defRPr>
            </a:pPr>
            <a:endParaRPr sz="1500" dirty="0"/>
          </a:p>
        </p:txBody>
      </p:sp>
    </p:spTree>
    <p:extLst>
      <p:ext uri="{BB962C8B-B14F-4D97-AF65-F5344CB8AC3E}">
        <p14:creationId xmlns:p14="http://schemas.microsoft.com/office/powerpoint/2010/main" val="50704677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lide Number"/>
          <p:cNvSpPr txBox="1">
            <a:spLocks noGrp="1"/>
          </p:cNvSpPr>
          <p:nvPr>
            <p:ph type="sldNum" sz="quarter" idx="2"/>
          </p:nvPr>
        </p:nvSpPr>
        <p:spPr>
          <a:xfrm>
            <a:off x="7891114" y="5838825"/>
            <a:ext cx="109889" cy="1238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48</a:t>
            </a:fld>
            <a:endParaRPr/>
          </a:p>
        </p:txBody>
      </p:sp>
      <p:sp>
        <p:nvSpPr>
          <p:cNvPr id="3" name="Title 3"/>
          <p:cNvSpPr txBox="1"/>
          <p:nvPr/>
        </p:nvSpPr>
        <p:spPr>
          <a:xfrm>
            <a:off x="4701383" y="963059"/>
            <a:ext cx="3235371" cy="2884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8529" tIns="28529" rIns="28529" bIns="28529" anchor="ctr">
            <a:spAutoFit/>
          </a:bodyPr>
          <a:lstStyle>
            <a:lvl1pPr algn="ctr">
              <a:defRPr sz="2000" b="1">
                <a:solidFill>
                  <a:schemeClr val="accent3">
                    <a:lumOff val="44000"/>
                  </a:schemeClr>
                </a:solidFill>
                <a:latin typeface="Arial"/>
                <a:ea typeface="Arial"/>
                <a:cs typeface="Arial"/>
                <a:sym typeface="Arial"/>
              </a:defRPr>
            </a:lvl1pPr>
          </a:lstStyle>
          <a:p>
            <a:r>
              <a:rPr lang="en-US" sz="1500" dirty="0"/>
              <a:t>Access to Care Easy As 1, 2, 3</a:t>
            </a:r>
            <a:endParaRPr sz="1500" dirty="0"/>
          </a:p>
        </p:txBody>
      </p:sp>
      <p:sp>
        <p:nvSpPr>
          <p:cNvPr id="2" name="TextBox 1"/>
          <p:cNvSpPr txBox="1"/>
          <p:nvPr/>
        </p:nvSpPr>
        <p:spPr>
          <a:xfrm>
            <a:off x="527539" y="1582615"/>
            <a:ext cx="8196629" cy="4339650"/>
          </a:xfrm>
          <a:prstGeom prst="rect">
            <a:avLst/>
          </a:prstGeom>
          <a:noFill/>
        </p:spPr>
        <p:txBody>
          <a:bodyPr wrap="square" rtlCol="0">
            <a:spAutoFit/>
          </a:bodyPr>
          <a:lstStyle/>
          <a:p>
            <a:pPr algn="ctr"/>
            <a:r>
              <a:rPr lang="en-US" sz="3000" b="1" dirty="0"/>
              <a:t>Access to Care</a:t>
            </a:r>
          </a:p>
          <a:p>
            <a:endParaRPr lang="en-US" b="1" dirty="0"/>
          </a:p>
          <a:p>
            <a:r>
              <a:rPr lang="en-US" sz="2100" b="1" dirty="0"/>
              <a:t>1. UPDATE: DEERS </a:t>
            </a:r>
          </a:p>
          <a:p>
            <a:r>
              <a:rPr lang="en-US" sz="2100" b="1" u="sng" dirty="0">
                <a:hlinkClick r:id="rId2"/>
              </a:rPr>
              <a:t>https://www.tricare.mil/deers</a:t>
            </a:r>
            <a:endParaRPr lang="en-US" sz="2100" dirty="0"/>
          </a:p>
          <a:p>
            <a:r>
              <a:rPr lang="en-US" sz="2100" b="1" dirty="0"/>
              <a:t> </a:t>
            </a:r>
            <a:endParaRPr lang="en-US" sz="2100" dirty="0"/>
          </a:p>
          <a:p>
            <a:r>
              <a:rPr lang="en-US" sz="2100" b="1" dirty="0"/>
              <a:t>2. ENROLL: TRICARE West 1-844-866-9378 </a:t>
            </a:r>
          </a:p>
          <a:p>
            <a:r>
              <a:rPr lang="en-US" sz="2100" b="1" u="sng" dirty="0">
                <a:hlinkClick r:id="rId3"/>
              </a:rPr>
              <a:t>https://www.tricare-west.com</a:t>
            </a:r>
            <a:r>
              <a:rPr lang="en-US" sz="2100" b="1" dirty="0"/>
              <a:t>  or </a:t>
            </a:r>
            <a:endParaRPr lang="en-US" sz="2100" dirty="0"/>
          </a:p>
          <a:p>
            <a:r>
              <a:rPr lang="en-US" sz="2100" b="1" u="sng" dirty="0">
                <a:hlinkClick r:id="rId4"/>
              </a:rPr>
              <a:t>https://milconnect.dmdc.osd.mil/milconnect</a:t>
            </a:r>
            <a:endParaRPr lang="en-US" sz="2100" dirty="0"/>
          </a:p>
          <a:p>
            <a:r>
              <a:rPr lang="en-US" sz="2100" b="1" dirty="0"/>
              <a:t> </a:t>
            </a:r>
            <a:endParaRPr lang="en-US" sz="2100" dirty="0"/>
          </a:p>
          <a:p>
            <a:r>
              <a:rPr lang="en-US" sz="2100" b="1" dirty="0"/>
              <a:t>3. ACCESS: MHS GENESIS Patient Portal </a:t>
            </a:r>
            <a:endParaRPr lang="en-US" sz="2100" dirty="0"/>
          </a:p>
          <a:p>
            <a:r>
              <a:rPr lang="en-US" sz="2100" b="1" u="sng" dirty="0">
                <a:hlinkClick r:id="rId5"/>
              </a:rPr>
              <a:t>https</a:t>
            </a:r>
            <a:r>
              <a:rPr lang="en-US" sz="2100" b="1" u="sng">
                <a:hlinkClick r:id="rId5"/>
              </a:rPr>
              <a:t>://patientportal.mhsgenesis.health.mil</a:t>
            </a:r>
            <a:r>
              <a:rPr lang="en-US" sz="2100" b="1"/>
              <a:t>  </a:t>
            </a:r>
            <a:endParaRPr lang="en-US" sz="2100" b="1" dirty="0"/>
          </a:p>
          <a:p>
            <a:r>
              <a:rPr lang="en-US" sz="2100" b="1" dirty="0"/>
              <a:t>1-866-957-2256 </a:t>
            </a:r>
            <a:endParaRPr lang="en-US" sz="2100" dirty="0"/>
          </a:p>
          <a:p>
            <a:r>
              <a:rPr lang="en-US" dirty="0"/>
              <a:t> </a:t>
            </a:r>
          </a:p>
        </p:txBody>
      </p:sp>
    </p:spTree>
    <p:extLst>
      <p:ext uri="{BB962C8B-B14F-4D97-AF65-F5344CB8AC3E}">
        <p14:creationId xmlns:p14="http://schemas.microsoft.com/office/powerpoint/2010/main" val="325949722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lide Number"/>
          <p:cNvSpPr txBox="1">
            <a:spLocks noGrp="1"/>
          </p:cNvSpPr>
          <p:nvPr>
            <p:ph type="sldNum" sz="quarter" idx="2"/>
          </p:nvPr>
        </p:nvSpPr>
        <p:spPr>
          <a:xfrm>
            <a:off x="7891114" y="5838825"/>
            <a:ext cx="109889" cy="1238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49</a:t>
            </a:fld>
            <a:endParaRPr/>
          </a:p>
        </p:txBody>
      </p:sp>
      <p:sp>
        <p:nvSpPr>
          <p:cNvPr id="3" name="Title 3"/>
          <p:cNvSpPr txBox="1"/>
          <p:nvPr/>
        </p:nvSpPr>
        <p:spPr>
          <a:xfrm>
            <a:off x="4701383" y="963059"/>
            <a:ext cx="3235371" cy="2884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8529" tIns="28529" rIns="28529" bIns="28529" anchor="ctr">
            <a:spAutoFit/>
          </a:bodyPr>
          <a:lstStyle>
            <a:lvl1pPr algn="ctr">
              <a:defRPr sz="2000" b="1">
                <a:solidFill>
                  <a:schemeClr val="accent3">
                    <a:lumOff val="44000"/>
                  </a:schemeClr>
                </a:solidFill>
                <a:latin typeface="Arial"/>
                <a:ea typeface="Arial"/>
                <a:cs typeface="Arial"/>
                <a:sym typeface="Arial"/>
              </a:defRPr>
            </a:lvl1pPr>
          </a:lstStyle>
          <a:p>
            <a:r>
              <a:rPr lang="en-US" sz="1500" dirty="0"/>
              <a:t>Clinic Locations</a:t>
            </a:r>
            <a:endParaRPr sz="1500" dirty="0"/>
          </a:p>
        </p:txBody>
      </p:sp>
      <p:sp>
        <p:nvSpPr>
          <p:cNvPr id="2" name="TextBox 1"/>
          <p:cNvSpPr txBox="1"/>
          <p:nvPr/>
        </p:nvSpPr>
        <p:spPr>
          <a:xfrm>
            <a:off x="422031" y="1404570"/>
            <a:ext cx="8196629" cy="6878806"/>
          </a:xfrm>
          <a:prstGeom prst="rect">
            <a:avLst/>
          </a:prstGeom>
          <a:noFill/>
        </p:spPr>
        <p:txBody>
          <a:bodyPr wrap="square" rtlCol="0">
            <a:spAutoFit/>
          </a:bodyPr>
          <a:lstStyle/>
          <a:p>
            <a:endParaRPr lang="en-US" b="1" dirty="0" smtClean="0"/>
          </a:p>
          <a:p>
            <a:endParaRPr lang="en-US" b="1" dirty="0"/>
          </a:p>
          <a:p>
            <a:pPr algn="ctr"/>
            <a:r>
              <a:rPr lang="en-US" b="1" dirty="0"/>
              <a:t>Active Duty Service Members</a:t>
            </a:r>
          </a:p>
          <a:p>
            <a:pPr algn="ctr"/>
            <a:r>
              <a:rPr lang="en-US" b="1" dirty="0" smtClean="0"/>
              <a:t>Presidio </a:t>
            </a:r>
            <a:r>
              <a:rPr lang="en-US" b="1" dirty="0"/>
              <a:t>of Monterey U.S. Army Health Clinic</a:t>
            </a:r>
            <a:br>
              <a:rPr lang="en-US" b="1" dirty="0"/>
            </a:br>
            <a:r>
              <a:rPr lang="en-US" b="1" dirty="0"/>
              <a:t>473 Cabrillo Street, Bldg. 422</a:t>
            </a:r>
            <a:br>
              <a:rPr lang="en-US" b="1" dirty="0"/>
            </a:br>
            <a:r>
              <a:rPr lang="en-US" b="1" dirty="0"/>
              <a:t>Monterey, CA </a:t>
            </a:r>
            <a:r>
              <a:rPr lang="en-US" b="1" dirty="0" smtClean="0"/>
              <a:t>93944</a:t>
            </a:r>
            <a:r>
              <a:rPr lang="en-US" b="1" dirty="0"/>
              <a:t> </a:t>
            </a:r>
            <a:endParaRPr lang="en-US" b="1" u="sng" dirty="0" smtClean="0"/>
          </a:p>
          <a:p>
            <a:pPr algn="ctr"/>
            <a:r>
              <a:rPr lang="en-US" b="1" u="sng" dirty="0" smtClean="0">
                <a:hlinkClick r:id="rId2"/>
              </a:rPr>
              <a:t>https</a:t>
            </a:r>
            <a:r>
              <a:rPr lang="en-US" b="1" u="sng" dirty="0">
                <a:hlinkClick r:id="rId2"/>
              </a:rPr>
              <a:t>://calmed.tricare.mil</a:t>
            </a:r>
            <a:r>
              <a:rPr lang="en-US" b="1" dirty="0"/>
              <a:t> </a:t>
            </a:r>
            <a:endParaRPr lang="en-US" b="1" dirty="0" smtClean="0"/>
          </a:p>
          <a:p>
            <a:pPr algn="ctr"/>
            <a:r>
              <a:rPr lang="en-US" b="1" dirty="0" smtClean="0"/>
              <a:t>1-866-957-2256</a:t>
            </a:r>
          </a:p>
          <a:p>
            <a:pPr algn="ctr"/>
            <a:r>
              <a:rPr lang="en-US" b="1" dirty="0" smtClean="0"/>
              <a:t>0700-1600 Primary Care and Behavioral Health</a:t>
            </a:r>
          </a:p>
          <a:p>
            <a:pPr algn="ctr"/>
            <a:r>
              <a:rPr lang="en-US" b="1" dirty="0" smtClean="0"/>
              <a:t>0700-0730 Sick Call</a:t>
            </a:r>
          </a:p>
          <a:p>
            <a:pPr algn="ctr"/>
            <a:endParaRPr lang="en-US" b="1" dirty="0"/>
          </a:p>
          <a:p>
            <a:endParaRPr lang="en-US" dirty="0"/>
          </a:p>
          <a:p>
            <a:pPr algn="ctr"/>
            <a:r>
              <a:rPr lang="en-US" b="1" dirty="0"/>
              <a:t>Family and Pediatrics </a:t>
            </a:r>
            <a:endParaRPr lang="en-US" dirty="0"/>
          </a:p>
          <a:p>
            <a:pPr algn="ctr"/>
            <a:r>
              <a:rPr lang="en-US" b="1" dirty="0"/>
              <a:t>MG William H. Gourley VA-DoD Health Clinic</a:t>
            </a:r>
            <a:endParaRPr lang="en-US" dirty="0"/>
          </a:p>
          <a:p>
            <a:pPr algn="ctr"/>
            <a:r>
              <a:rPr lang="en-US" b="1" dirty="0"/>
              <a:t>201 9th St</a:t>
            </a:r>
            <a:br>
              <a:rPr lang="en-US" b="1" dirty="0"/>
            </a:br>
            <a:r>
              <a:rPr lang="en-US" b="1" dirty="0"/>
              <a:t>Marina, CA 93933</a:t>
            </a:r>
            <a:endParaRPr lang="en-US" dirty="0"/>
          </a:p>
          <a:p>
            <a:pPr algn="ctr"/>
            <a:r>
              <a:rPr lang="en-US" b="1" u="sng" dirty="0" smtClean="0">
                <a:hlinkClick r:id="rId2"/>
              </a:rPr>
              <a:t>https://calmed.tricare.mil</a:t>
            </a:r>
            <a:r>
              <a:rPr lang="en-US" b="1" dirty="0" smtClean="0"/>
              <a:t> </a:t>
            </a:r>
          </a:p>
          <a:p>
            <a:pPr algn="ctr"/>
            <a:r>
              <a:rPr lang="en-US" b="1" dirty="0" smtClean="0"/>
              <a:t>1-866-957-2256</a:t>
            </a:r>
          </a:p>
          <a:p>
            <a:pPr algn="ctr"/>
            <a:r>
              <a:rPr lang="en-US" b="1" dirty="0" smtClean="0"/>
              <a:t>0730-1630</a:t>
            </a:r>
          </a:p>
          <a:p>
            <a:endParaRPr lang="en-US" dirty="0"/>
          </a:p>
          <a:p>
            <a:pPr algn="ctr"/>
            <a:endParaRPr lang="en-US" sz="2100" dirty="0"/>
          </a:p>
          <a:p>
            <a:r>
              <a:rPr lang="en-US" sz="2100" b="1" dirty="0"/>
              <a:t> </a:t>
            </a:r>
            <a:endParaRPr lang="en-US" sz="2100" dirty="0"/>
          </a:p>
          <a:p>
            <a:endParaRPr lang="en-US" sz="2100" dirty="0"/>
          </a:p>
          <a:p>
            <a:r>
              <a:rPr lang="en-US" dirty="0"/>
              <a:t> </a:t>
            </a:r>
          </a:p>
        </p:txBody>
      </p:sp>
    </p:spTree>
    <p:extLst>
      <p:ext uri="{BB962C8B-B14F-4D97-AF65-F5344CB8AC3E}">
        <p14:creationId xmlns:p14="http://schemas.microsoft.com/office/powerpoint/2010/main" val="198789841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AM PPT Slide.jpg" descr="AM PPT Slide.jpg"/>
          <p:cNvPicPr>
            <a:picLocks noChangeAspect="1"/>
          </p:cNvPicPr>
          <p:nvPr/>
        </p:nvPicPr>
        <p:blipFill>
          <a:blip r:embed="rId2">
            <a:extLst/>
          </a:blip>
          <a:stretch>
            <a:fillRect/>
          </a:stretch>
        </p:blipFill>
        <p:spPr>
          <a:xfrm>
            <a:off x="0" y="1463919"/>
            <a:ext cx="9144000" cy="4050242"/>
          </a:xfrm>
          <a:prstGeom prst="rect">
            <a:avLst/>
          </a:prstGeom>
          <a:ln w="12700">
            <a:miter lim="400000"/>
          </a:ln>
        </p:spPr>
      </p:pic>
      <p:sp>
        <p:nvSpPr>
          <p:cNvPr id="110" name="TextBox 19"/>
          <p:cNvSpPr txBox="1">
            <a:spLocks noGrp="1"/>
          </p:cNvSpPr>
          <p:nvPr>
            <p:ph type="sldNum" sz="quarter" idx="2"/>
          </p:nvPr>
        </p:nvSpPr>
        <p:spPr>
          <a:xfrm>
            <a:off x="7891114" y="5838825"/>
            <a:ext cx="109889" cy="1238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111" name="object 20"/>
          <p:cNvSpPr txBox="1"/>
          <p:nvPr/>
        </p:nvSpPr>
        <p:spPr>
          <a:xfrm>
            <a:off x="2926543" y="4020715"/>
            <a:ext cx="3080801"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ctr">
              <a:defRPr sz="2000" b="1" spc="-4">
                <a:solidFill>
                  <a:schemeClr val="accent3">
                    <a:lumOff val="44000"/>
                  </a:schemeClr>
                </a:solidFill>
                <a:effectLst>
                  <a:outerShdw blurRad="12700" dist="38100" dir="8400000" rotWithShape="0">
                    <a:srgbClr val="000000"/>
                  </a:outerShdw>
                </a:effectLst>
                <a:latin typeface="Arial"/>
                <a:ea typeface="Arial"/>
                <a:cs typeface="Arial"/>
                <a:sym typeface="Arial"/>
              </a:defRPr>
            </a:pPr>
            <a:r>
              <a:rPr lang="en-US" sz="1500" dirty="0"/>
              <a:t>Lexus N. Drakeford</a:t>
            </a:r>
          </a:p>
          <a:p>
            <a:pPr algn="ctr">
              <a:defRPr sz="2000" b="1" spc="-4">
                <a:solidFill>
                  <a:schemeClr val="accent3">
                    <a:lumOff val="44000"/>
                  </a:schemeClr>
                </a:solidFill>
                <a:effectLst>
                  <a:outerShdw blurRad="12700" dist="38100" dir="8400000" rotWithShape="0">
                    <a:srgbClr val="000000"/>
                  </a:outerShdw>
                </a:effectLst>
                <a:latin typeface="Arial"/>
                <a:ea typeface="Arial"/>
                <a:cs typeface="Arial"/>
                <a:sym typeface="Arial"/>
              </a:defRPr>
            </a:pPr>
            <a:r>
              <a:rPr lang="en-US" sz="1500" dirty="0"/>
              <a:t>Chief, Managed Care</a:t>
            </a:r>
          </a:p>
          <a:p>
            <a:pPr algn="ctr">
              <a:defRPr sz="2000" b="1" spc="-4">
                <a:solidFill>
                  <a:schemeClr val="accent3">
                    <a:lumOff val="44000"/>
                  </a:schemeClr>
                </a:solidFill>
                <a:effectLst>
                  <a:outerShdw blurRad="12700" dist="38100" dir="8400000" rotWithShape="0">
                    <a:srgbClr val="000000"/>
                  </a:outerShdw>
                </a:effectLst>
                <a:latin typeface="Arial"/>
                <a:ea typeface="Arial"/>
                <a:cs typeface="Arial"/>
                <a:sym typeface="Arial"/>
              </a:defRPr>
            </a:pPr>
            <a:r>
              <a:rPr lang="en-US" sz="1500" dirty="0"/>
              <a:t>Lexus.N.Drakeford.civ@mail.mil</a:t>
            </a:r>
            <a:endParaRPr sz="1500" dirty="0"/>
          </a:p>
        </p:txBody>
      </p:sp>
      <p:sp>
        <p:nvSpPr>
          <p:cNvPr id="112" name="Rectangle 11"/>
          <p:cNvSpPr txBox="1"/>
          <p:nvPr/>
        </p:nvSpPr>
        <p:spPr>
          <a:xfrm>
            <a:off x="626452" y="2134594"/>
            <a:ext cx="7146455" cy="16296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noAutofit/>
          </a:bodyPr>
          <a:lstStyle/>
          <a:p>
            <a:pPr algn="ctr">
              <a:lnSpc>
                <a:spcPct val="70000"/>
              </a:lnSpc>
              <a:defRPr sz="3000">
                <a:solidFill>
                  <a:srgbClr val="FCF7F6"/>
                </a:solidFill>
                <a:effectLst>
                  <a:outerShdw blurRad="12700" dist="25400" dir="8400000" rotWithShape="0">
                    <a:srgbClr val="000000">
                      <a:alpha val="80000"/>
                    </a:srgbClr>
                  </a:outerShdw>
                </a:effectLst>
                <a:latin typeface="Arial Black"/>
                <a:ea typeface="Arial Black"/>
                <a:cs typeface="Arial Black"/>
                <a:sym typeface="Arial Black"/>
              </a:defRPr>
            </a:pPr>
            <a:r>
              <a:rPr lang="en-US" sz="2250" dirty="0"/>
              <a:t>California Medical Detachment (CAL MED)</a:t>
            </a:r>
          </a:p>
          <a:p>
            <a:pPr algn="ctr">
              <a:lnSpc>
                <a:spcPct val="70000"/>
              </a:lnSpc>
              <a:defRPr sz="3000">
                <a:solidFill>
                  <a:srgbClr val="FCF7F6"/>
                </a:solidFill>
                <a:effectLst>
                  <a:outerShdw blurRad="12700" dist="25400" dir="8400000" rotWithShape="0">
                    <a:srgbClr val="000000">
                      <a:alpha val="80000"/>
                    </a:srgbClr>
                  </a:outerShdw>
                </a:effectLst>
                <a:latin typeface="Arial Black"/>
                <a:ea typeface="Arial Black"/>
                <a:cs typeface="Arial Black"/>
                <a:sym typeface="Arial Black"/>
              </a:defRPr>
            </a:pPr>
            <a:endParaRPr lang="en-US" sz="2250" dirty="0"/>
          </a:p>
          <a:p>
            <a:pPr algn="ctr">
              <a:lnSpc>
                <a:spcPct val="70000"/>
              </a:lnSpc>
              <a:defRPr sz="3000">
                <a:solidFill>
                  <a:srgbClr val="FCF7F6"/>
                </a:solidFill>
                <a:effectLst>
                  <a:outerShdw blurRad="12700" dist="25400" dir="8400000" rotWithShape="0">
                    <a:srgbClr val="000000">
                      <a:alpha val="80000"/>
                    </a:srgbClr>
                  </a:outerShdw>
                </a:effectLst>
                <a:latin typeface="Arial Black"/>
                <a:ea typeface="Arial Black"/>
                <a:cs typeface="Arial Black"/>
                <a:sym typeface="Arial Black"/>
              </a:defRPr>
            </a:pPr>
            <a:r>
              <a:rPr lang="en-US" sz="2250" dirty="0"/>
              <a:t>Presidio of Monterey Army Health Clinic (POM AHC)</a:t>
            </a:r>
          </a:p>
          <a:p>
            <a:pPr algn="ctr">
              <a:lnSpc>
                <a:spcPct val="70000"/>
              </a:lnSpc>
              <a:defRPr sz="3000">
                <a:solidFill>
                  <a:srgbClr val="FCF7F6"/>
                </a:solidFill>
                <a:effectLst>
                  <a:outerShdw blurRad="12700" dist="25400" dir="8400000" rotWithShape="0">
                    <a:srgbClr val="000000">
                      <a:alpha val="80000"/>
                    </a:srgbClr>
                  </a:outerShdw>
                </a:effectLst>
                <a:latin typeface="Arial Black"/>
                <a:ea typeface="Arial Black"/>
                <a:cs typeface="Arial Black"/>
                <a:sym typeface="Arial Black"/>
              </a:defRPr>
            </a:pPr>
            <a:endParaRPr lang="en-US" sz="2250" dirty="0"/>
          </a:p>
          <a:p>
            <a:pPr algn="ctr">
              <a:lnSpc>
                <a:spcPct val="70000"/>
              </a:lnSpc>
              <a:defRPr sz="3000">
                <a:solidFill>
                  <a:srgbClr val="FCF7F6"/>
                </a:solidFill>
                <a:effectLst>
                  <a:outerShdw blurRad="12700" dist="25400" dir="8400000" rotWithShape="0">
                    <a:srgbClr val="000000">
                      <a:alpha val="80000"/>
                    </a:srgbClr>
                  </a:outerShdw>
                </a:effectLst>
                <a:latin typeface="Arial Black"/>
                <a:ea typeface="Arial Black"/>
                <a:cs typeface="Arial Black"/>
                <a:sym typeface="Arial Black"/>
              </a:defRPr>
            </a:pPr>
            <a:r>
              <a:rPr lang="en-US" sz="2250" dirty="0"/>
              <a:t>MG William H. Gourley VA-DoD Health Clinic</a:t>
            </a:r>
          </a:p>
          <a:p>
            <a:pPr algn="ctr">
              <a:lnSpc>
                <a:spcPct val="70000"/>
              </a:lnSpc>
              <a:defRPr sz="3000">
                <a:solidFill>
                  <a:srgbClr val="FCF7F6"/>
                </a:solidFill>
                <a:effectLst>
                  <a:outerShdw blurRad="12700" dist="25400" dir="8400000" rotWithShape="0">
                    <a:srgbClr val="000000">
                      <a:alpha val="80000"/>
                    </a:srgbClr>
                  </a:outerShdw>
                </a:effectLst>
                <a:latin typeface="Arial Black"/>
                <a:ea typeface="Arial Black"/>
                <a:cs typeface="Arial Black"/>
                <a:sym typeface="Arial Black"/>
              </a:defRPr>
            </a:pPr>
            <a:endParaRPr sz="2250" dirty="0"/>
          </a:p>
          <a:p>
            <a:pPr algn="ctr">
              <a:lnSpc>
                <a:spcPct val="70000"/>
              </a:lnSpc>
              <a:defRPr sz="3000">
                <a:solidFill>
                  <a:srgbClr val="86162F"/>
                </a:solidFill>
                <a:latin typeface="Arial Black"/>
                <a:ea typeface="Arial Black"/>
                <a:cs typeface="Arial Black"/>
                <a:sym typeface="Arial Black"/>
              </a:defRPr>
            </a:pPr>
            <a:endParaRPr sz="2700" dirty="0">
              <a:ln w="10160" cap="flat">
                <a:solidFill>
                  <a:srgbClr val="C00000"/>
                </a:solidFill>
                <a:prstDash val="solid"/>
                <a:round/>
              </a:ln>
              <a:solidFill>
                <a:schemeClr val="accent3">
                  <a:lumOff val="44000"/>
                </a:schemeClr>
              </a:solidFill>
              <a:effectLst>
                <a:outerShdw blurRad="38100" dist="22860" dir="5400000" rotWithShape="0">
                  <a:srgbClr val="000000">
                    <a:alpha val="30000"/>
                  </a:srgbClr>
                </a:outerShdw>
              </a:effectLst>
            </a:endParaRPr>
          </a:p>
          <a:p>
            <a:pPr algn="ctr">
              <a:lnSpc>
                <a:spcPct val="80000"/>
              </a:lnSpc>
              <a:defRPr sz="2000">
                <a:solidFill>
                  <a:srgbClr val="FEFAFA"/>
                </a:solidFill>
                <a:effectLst>
                  <a:outerShdw blurRad="12700" dist="25400" dir="8400000" rotWithShape="0">
                    <a:srgbClr val="000000">
                      <a:alpha val="80000"/>
                    </a:srgbClr>
                  </a:outerShdw>
                </a:effectLst>
                <a:latin typeface="Arial Black"/>
                <a:ea typeface="Arial Black"/>
                <a:cs typeface="Arial Black"/>
                <a:sym typeface="Arial Black"/>
              </a:defRPr>
            </a:pPr>
            <a:endParaRPr sz="1500" dirty="0"/>
          </a:p>
        </p:txBody>
      </p:sp>
    </p:spTree>
    <p:extLst>
      <p:ext uri="{BB962C8B-B14F-4D97-AF65-F5344CB8AC3E}">
        <p14:creationId xmlns:p14="http://schemas.microsoft.com/office/powerpoint/2010/main" val="332558680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lide Number"/>
          <p:cNvSpPr txBox="1">
            <a:spLocks noGrp="1"/>
          </p:cNvSpPr>
          <p:nvPr>
            <p:ph type="sldNum" sz="quarter" idx="2"/>
          </p:nvPr>
        </p:nvSpPr>
        <p:spPr>
          <a:xfrm>
            <a:off x="7891114" y="5838825"/>
            <a:ext cx="109889" cy="1238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50</a:t>
            </a:fld>
            <a:endParaRPr/>
          </a:p>
        </p:txBody>
      </p:sp>
      <p:sp>
        <p:nvSpPr>
          <p:cNvPr id="3" name="Title 3"/>
          <p:cNvSpPr txBox="1"/>
          <p:nvPr/>
        </p:nvSpPr>
        <p:spPr>
          <a:xfrm>
            <a:off x="4701383" y="963059"/>
            <a:ext cx="3235371" cy="2884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8529" tIns="28529" rIns="28529" bIns="28529" anchor="ctr">
            <a:spAutoFit/>
          </a:bodyPr>
          <a:lstStyle>
            <a:lvl1pPr algn="ctr">
              <a:defRPr sz="2000" b="1">
                <a:solidFill>
                  <a:schemeClr val="accent3">
                    <a:lumOff val="44000"/>
                  </a:schemeClr>
                </a:solidFill>
                <a:latin typeface="Arial"/>
                <a:ea typeface="Arial"/>
                <a:cs typeface="Arial"/>
                <a:sym typeface="Arial"/>
              </a:defRPr>
            </a:lvl1pPr>
          </a:lstStyle>
          <a:p>
            <a:r>
              <a:rPr lang="en-US" sz="1500" dirty="0"/>
              <a:t>Access to Care After Hours</a:t>
            </a:r>
            <a:endParaRPr sz="1500" dirty="0"/>
          </a:p>
        </p:txBody>
      </p:sp>
      <p:sp>
        <p:nvSpPr>
          <p:cNvPr id="2" name="TextBox 1"/>
          <p:cNvSpPr txBox="1"/>
          <p:nvPr/>
        </p:nvSpPr>
        <p:spPr>
          <a:xfrm>
            <a:off x="547321" y="2096965"/>
            <a:ext cx="8196629" cy="3277820"/>
          </a:xfrm>
          <a:prstGeom prst="rect">
            <a:avLst/>
          </a:prstGeom>
          <a:noFill/>
        </p:spPr>
        <p:txBody>
          <a:bodyPr wrap="square" rtlCol="0">
            <a:spAutoFit/>
          </a:bodyPr>
          <a:lstStyle/>
          <a:p>
            <a:pPr algn="ctr"/>
            <a:r>
              <a:rPr lang="en-US" sz="3000" b="1" dirty="0"/>
              <a:t>Access to Care After Hours</a:t>
            </a:r>
          </a:p>
          <a:p>
            <a:pPr algn="ctr"/>
            <a:endParaRPr lang="en-US" sz="3000" b="1" dirty="0"/>
          </a:p>
          <a:p>
            <a:pPr algn="ctr"/>
            <a:r>
              <a:rPr lang="en-US" sz="2100" b="1" dirty="0">
                <a:solidFill>
                  <a:srgbClr val="000000"/>
                </a:solidFill>
                <a:latin typeface="Arial"/>
              </a:rPr>
              <a:t>Nurse Advice Line (800)TRI-CARE (800-874-2273)</a:t>
            </a:r>
          </a:p>
          <a:p>
            <a:endParaRPr lang="en-US" b="1" dirty="0" smtClean="0">
              <a:solidFill>
                <a:srgbClr val="000000"/>
              </a:solidFill>
              <a:latin typeface="Arial"/>
              <a:cs typeface="Arial" panose="020B0604020202020204" pitchFamily="34" charset="0"/>
            </a:endParaRPr>
          </a:p>
          <a:p>
            <a:endParaRPr lang="en-US" b="1" dirty="0" smtClean="0">
              <a:solidFill>
                <a:srgbClr val="000000"/>
              </a:solidFill>
              <a:latin typeface="Arial"/>
              <a:cs typeface="Arial" panose="020B0604020202020204" pitchFamily="34" charset="0"/>
            </a:endParaRPr>
          </a:p>
          <a:p>
            <a:endParaRPr lang="en-US" b="1" dirty="0" smtClean="0">
              <a:solidFill>
                <a:srgbClr val="000000"/>
              </a:solidFill>
              <a:latin typeface="Arial"/>
              <a:cs typeface="Arial" panose="020B0604020202020204" pitchFamily="34" charset="0"/>
            </a:endParaRPr>
          </a:p>
          <a:p>
            <a:pPr algn="ctr"/>
            <a:r>
              <a:rPr lang="en-US" sz="1500" b="1" dirty="0">
                <a:solidFill>
                  <a:srgbClr val="000000"/>
                </a:solidFill>
                <a:latin typeface="Arial"/>
              </a:rPr>
              <a:t>TRICARE benefits, enrollment, referrals, covered services, FAQs </a:t>
            </a:r>
            <a:r>
              <a:rPr lang="en-US" sz="1500" b="1" dirty="0">
                <a:solidFill>
                  <a:srgbClr val="0070C0"/>
                </a:solidFill>
                <a:latin typeface="Arial"/>
                <a:hlinkClick r:id="rId2"/>
              </a:rPr>
              <a:t>www.tricare-west.com</a:t>
            </a:r>
            <a:r>
              <a:rPr lang="en-US" sz="1500" b="1" dirty="0">
                <a:solidFill>
                  <a:srgbClr val="0070C0"/>
                </a:solidFill>
                <a:latin typeface="Arial"/>
              </a:rPr>
              <a:t> </a:t>
            </a:r>
            <a:r>
              <a:rPr lang="en-US" sz="1500" b="1" dirty="0">
                <a:solidFill>
                  <a:srgbClr val="000000"/>
                </a:solidFill>
                <a:latin typeface="Arial"/>
              </a:rPr>
              <a:t> </a:t>
            </a:r>
          </a:p>
          <a:p>
            <a:pPr algn="ctr"/>
            <a:r>
              <a:rPr lang="en-US" b="1" dirty="0"/>
              <a:t>1-844-866-9378</a:t>
            </a:r>
          </a:p>
          <a:p>
            <a:r>
              <a:rPr lang="en-US" sz="2100" b="1" dirty="0"/>
              <a:t> </a:t>
            </a:r>
            <a:endParaRPr lang="en-US" sz="2100" dirty="0"/>
          </a:p>
          <a:p>
            <a:r>
              <a:rPr lang="en-US" dirty="0" smtClean="0"/>
              <a:t> </a:t>
            </a:r>
            <a:endParaRPr lang="en-US" dirty="0"/>
          </a:p>
        </p:txBody>
      </p:sp>
    </p:spTree>
    <p:extLst>
      <p:ext uri="{BB962C8B-B14F-4D97-AF65-F5344CB8AC3E}">
        <p14:creationId xmlns:p14="http://schemas.microsoft.com/office/powerpoint/2010/main" val="37004823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1629" y="1554704"/>
            <a:ext cx="8196629" cy="4247317"/>
          </a:xfrm>
          <a:prstGeom prst="rect">
            <a:avLst/>
          </a:prstGeom>
          <a:noFill/>
        </p:spPr>
        <p:txBody>
          <a:bodyPr wrap="square" rtlCol="0">
            <a:spAutoFit/>
          </a:bodyPr>
          <a:lstStyle/>
          <a:p>
            <a:pPr algn="ctr"/>
            <a:r>
              <a:rPr lang="en-US" sz="2700" b="1" dirty="0"/>
              <a:t>PHAs</a:t>
            </a:r>
          </a:p>
          <a:p>
            <a:pPr algn="ctr"/>
            <a:r>
              <a:rPr lang="en-US" sz="2700" b="1" dirty="0"/>
              <a:t>Part I: Complete online with respective service</a:t>
            </a:r>
          </a:p>
          <a:p>
            <a:pPr algn="ctr"/>
            <a:endParaRPr lang="en-US" sz="2700" b="1" dirty="0"/>
          </a:p>
          <a:p>
            <a:pPr algn="ctr"/>
            <a:r>
              <a:rPr lang="en-US" sz="2700" b="1" dirty="0"/>
              <a:t>Part II: Virtually Integrated Patient Readiness &amp; Remote (VIPRR) Care Clinic</a:t>
            </a:r>
          </a:p>
          <a:p>
            <a:pPr algn="ctr"/>
            <a:r>
              <a:rPr lang="en-US" sz="2700" b="1" dirty="0"/>
              <a:t>1-844-VMEDCEN</a:t>
            </a:r>
          </a:p>
          <a:p>
            <a:pPr algn="ctr"/>
            <a:r>
              <a:rPr lang="en-US" sz="2700" b="1" dirty="0"/>
              <a:t>1-844-863-3236</a:t>
            </a:r>
          </a:p>
          <a:p>
            <a:pPr algn="ctr"/>
            <a:endParaRPr lang="en-US" sz="2700" b="1" dirty="0"/>
          </a:p>
          <a:p>
            <a:pPr algn="ctr"/>
            <a:r>
              <a:rPr lang="en-US" sz="2700" b="1" dirty="0"/>
              <a:t>*Make sure UIC is updated in DEERS to utilize VIPRR*</a:t>
            </a:r>
            <a:endParaRPr lang="en-US" sz="2700" dirty="0"/>
          </a:p>
        </p:txBody>
      </p:sp>
    </p:spTree>
    <p:extLst>
      <p:ext uri="{BB962C8B-B14F-4D97-AF65-F5344CB8AC3E}">
        <p14:creationId xmlns:p14="http://schemas.microsoft.com/office/powerpoint/2010/main" val="331101593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53371" y="1974978"/>
            <a:ext cx="3237257" cy="2908044"/>
          </a:xfrm>
          <a:prstGeom prst="rect">
            <a:avLst/>
          </a:prstGeom>
        </p:spPr>
      </p:pic>
      <p:sp>
        <p:nvSpPr>
          <p:cNvPr id="496642"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
            </a:r>
            <a:br>
              <a:rPr lang="en-US" altLang="en-US" dirty="0" smtClean="0"/>
            </a:br>
            <a:r>
              <a:rPr lang="en-US" altLang="en-US" dirty="0" smtClean="0">
                <a:solidFill>
                  <a:schemeClr val="tx2">
                    <a:lumMod val="95000"/>
                    <a:lumOff val="5000"/>
                  </a:schemeClr>
                </a:solidFill>
              </a:rPr>
              <a:t>Digital Garrison App</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36084"/>
            <a:ext cx="862762" cy="109134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32" y="88459"/>
            <a:ext cx="1330193" cy="1135098"/>
          </a:xfrm>
          <a:prstGeom prst="rect">
            <a:avLst/>
          </a:prstGeom>
        </p:spPr>
      </p:pic>
      <p:sp>
        <p:nvSpPr>
          <p:cNvPr id="4" name="TextBox 3"/>
          <p:cNvSpPr txBox="1"/>
          <p:nvPr/>
        </p:nvSpPr>
        <p:spPr>
          <a:xfrm>
            <a:off x="1091362" y="82363"/>
            <a:ext cx="6781800" cy="138499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U.S. ARMY GARRISON, PRESIDIO OF MONTEREY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Public Affairs Office</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p:nvPr/>
        </p:nvCxnSpPr>
        <p:spPr>
          <a:xfrm>
            <a:off x="1371600" y="505352"/>
            <a:ext cx="6477000" cy="0"/>
          </a:xfrm>
          <a:prstGeom prst="line">
            <a:avLst/>
          </a:prstGeom>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5415" y="4883022"/>
            <a:ext cx="969369" cy="969369"/>
          </a:xfrm>
          <a:prstGeom prst="rect">
            <a:avLst/>
          </a:prstGeom>
        </p:spPr>
      </p:pic>
    </p:spTree>
    <p:extLst>
      <p:ext uri="{BB962C8B-B14F-4D97-AF65-F5344CB8AC3E}">
        <p14:creationId xmlns:p14="http://schemas.microsoft.com/office/powerpoint/2010/main" val="28486732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idx="4294967295"/>
          </p:nvPr>
        </p:nvSpPr>
        <p:spPr/>
        <p:txBody>
          <a:bodyPr/>
          <a:lstStyle/>
          <a:p>
            <a:pPr eaLnBrk="1" hangingPunct="1"/>
            <a:r>
              <a:rPr lang="en-US" altLang="en-US" sz="2250" b="1" dirty="0">
                <a:solidFill>
                  <a:srgbClr val="800000"/>
                </a:solidFill>
              </a:rPr>
              <a:t>DENTAL CLINIC</a:t>
            </a:r>
            <a:br>
              <a:rPr lang="en-US" altLang="en-US" sz="2250" b="1" dirty="0">
                <a:solidFill>
                  <a:srgbClr val="800000"/>
                </a:solidFill>
              </a:rPr>
            </a:br>
            <a:r>
              <a:rPr lang="en-US" altLang="en-US" sz="2250" b="1" dirty="0"/>
              <a:t>LOCATION AND HOURS</a:t>
            </a:r>
          </a:p>
        </p:txBody>
      </p:sp>
      <p:sp>
        <p:nvSpPr>
          <p:cNvPr id="611331" name="Rectangle 3"/>
          <p:cNvSpPr>
            <a:spLocks noGrp="1" noChangeArrowheads="1"/>
          </p:cNvSpPr>
          <p:nvPr>
            <p:ph type="body" idx="4294967295"/>
          </p:nvPr>
        </p:nvSpPr>
        <p:spPr>
          <a:xfrm>
            <a:off x="838200" y="1222248"/>
            <a:ext cx="7772400" cy="5181600"/>
          </a:xfrm>
          <a:noFill/>
        </p:spPr>
        <p:txBody>
          <a:bodyPr/>
          <a:lstStyle/>
          <a:p>
            <a:pPr eaLnBrk="1" hangingPunct="1">
              <a:buFontTx/>
              <a:buNone/>
            </a:pPr>
            <a:endParaRPr lang="en-US" altLang="en-US" sz="1800" b="1" dirty="0"/>
          </a:p>
          <a:p>
            <a:pPr eaLnBrk="1" hangingPunct="1">
              <a:buNone/>
            </a:pPr>
            <a:r>
              <a:rPr lang="en-US" altLang="en-US" sz="1800" b="1" u="sng" dirty="0"/>
              <a:t>Location:</a:t>
            </a:r>
            <a:r>
              <a:rPr lang="en-US" altLang="en-US" sz="1800" b="1" dirty="0"/>
              <a:t> Bldg. 423 Corporal Evans Rd. (</a:t>
            </a:r>
            <a:r>
              <a:rPr lang="en-US" altLang="en-US" sz="1800" b="1" dirty="0" smtClean="0"/>
              <a:t>831) 242-5612/5613</a:t>
            </a:r>
          </a:p>
          <a:p>
            <a:pPr eaLnBrk="1" hangingPunct="1">
              <a:buNone/>
            </a:pPr>
            <a:r>
              <a:rPr lang="en-US" altLang="en-US" sz="1800" b="1" dirty="0" smtClean="0"/>
              <a:t> </a:t>
            </a:r>
            <a:endParaRPr lang="en-US" altLang="en-US" sz="1800" b="1" dirty="0"/>
          </a:p>
          <a:p>
            <a:pPr eaLnBrk="1" hangingPunct="1"/>
            <a:r>
              <a:rPr lang="en-US" altLang="en-US" sz="1800" b="1" u="sng" dirty="0"/>
              <a:t>Hours of Operation</a:t>
            </a:r>
            <a:r>
              <a:rPr lang="en-US" altLang="en-US" sz="1800" b="1" dirty="0"/>
              <a:t>: 0700-1600  </a:t>
            </a:r>
            <a:r>
              <a:rPr lang="en-US" altLang="en-US" sz="1800" b="1" dirty="0" smtClean="0"/>
              <a:t>Mon-Fri </a:t>
            </a:r>
            <a:r>
              <a:rPr lang="en-US" altLang="en-US" sz="1800" b="1" dirty="0"/>
              <a:t>(open most training holidays)</a:t>
            </a:r>
          </a:p>
          <a:p>
            <a:pPr marL="0" indent="0" eaLnBrk="1" hangingPunct="1">
              <a:buNone/>
            </a:pPr>
            <a:endParaRPr lang="en-US" altLang="en-US" sz="1800" b="1" dirty="0">
              <a:solidFill>
                <a:srgbClr val="A50021"/>
              </a:solidFill>
            </a:endParaRPr>
          </a:p>
          <a:p>
            <a:pPr eaLnBrk="1" hangingPunct="1"/>
            <a:r>
              <a:rPr lang="en-US" altLang="en-US" sz="1800" b="1" u="sng" dirty="0"/>
              <a:t>Sick Call hours</a:t>
            </a:r>
            <a:r>
              <a:rPr lang="en-US" altLang="en-US" sz="1800" b="1" dirty="0"/>
              <a:t>: 0700-0830   </a:t>
            </a:r>
            <a:r>
              <a:rPr lang="en-US" altLang="en-US" sz="1800" b="1" dirty="0" smtClean="0"/>
              <a:t>Mon-Fri</a:t>
            </a:r>
            <a:endParaRPr lang="en-US" altLang="en-US" sz="1800" b="1" dirty="0"/>
          </a:p>
          <a:p>
            <a:pPr eaLnBrk="1" hangingPunct="1"/>
            <a:endParaRPr lang="en-US" altLang="en-US" sz="1800" b="1" dirty="0"/>
          </a:p>
          <a:p>
            <a:pPr eaLnBrk="1" hangingPunct="1"/>
            <a:r>
              <a:rPr lang="en-US" altLang="en-US" sz="1800" b="1" u="sng" dirty="0"/>
              <a:t>After hours:</a:t>
            </a:r>
            <a:r>
              <a:rPr lang="en-US" altLang="en-US" sz="1800" b="1" dirty="0"/>
              <a:t> Dental emergencies call Staff Duty at (831) 242-6912</a:t>
            </a:r>
          </a:p>
          <a:p>
            <a:pPr eaLnBrk="1" hangingPunct="1"/>
            <a:endParaRPr lang="en-US" altLang="en-US" sz="1800" b="1" dirty="0"/>
          </a:p>
          <a:p>
            <a:pPr eaLnBrk="1" hangingPunct="1"/>
            <a:r>
              <a:rPr lang="en-US" altLang="en-US" sz="1800" b="1" u="sng" dirty="0"/>
              <a:t>For Dependents</a:t>
            </a:r>
            <a:r>
              <a:rPr lang="en-US" altLang="en-US" sz="1800" b="1" dirty="0"/>
              <a:t>: Visit United Concordia at </a:t>
            </a:r>
            <a:r>
              <a:rPr lang="en-US" altLang="en-US" sz="1800" b="1" dirty="0">
                <a:hlinkClick r:id="rId2"/>
              </a:rPr>
              <a:t>www.uccitdp.com</a:t>
            </a:r>
            <a:r>
              <a:rPr lang="en-US" altLang="en-US" sz="1800" b="1" dirty="0"/>
              <a:t> to find a dentist</a:t>
            </a:r>
          </a:p>
          <a:p>
            <a:pPr marL="0" indent="0" eaLnBrk="1" hangingPunct="1">
              <a:buNone/>
            </a:pPr>
            <a:endParaRPr lang="en-US" altLang="en-US" sz="1800" b="1" dirty="0"/>
          </a:p>
          <a:p>
            <a:pPr marL="0" indent="0" eaLnBrk="1" hangingPunct="1">
              <a:buNone/>
            </a:pPr>
            <a:r>
              <a:rPr lang="en-US" altLang="en-US" sz="1800" b="1" dirty="0">
                <a:solidFill>
                  <a:srgbClr val="FF0000"/>
                </a:solidFill>
              </a:rPr>
              <a:t>******You must check in at the dental clinic following this brief to verify Dental Readiness Classification and make necessary appointments ******</a:t>
            </a:r>
          </a:p>
          <a:p>
            <a:pPr eaLnBrk="1" hangingPunct="1">
              <a:buFontTx/>
              <a:buNone/>
            </a:pPr>
            <a:endParaRPr lang="en-US" altLang="en-US" sz="1200" dirty="0"/>
          </a:p>
          <a:p>
            <a:pPr eaLnBrk="1" hangingPunct="1">
              <a:buFontTx/>
              <a:buNone/>
            </a:pPr>
            <a:endParaRPr lang="en-US" altLang="en-US" sz="1200" dirty="0"/>
          </a:p>
        </p:txBody>
      </p:sp>
    </p:spTree>
    <p:extLst>
      <p:ext uri="{BB962C8B-B14F-4D97-AF65-F5344CB8AC3E}">
        <p14:creationId xmlns:p14="http://schemas.microsoft.com/office/powerpoint/2010/main" val="3355161017"/>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959829" y="97654"/>
            <a:ext cx="7037798" cy="553955"/>
          </a:xfrm>
        </p:spPr>
        <p:txBody>
          <a:bodyPr>
            <a:noAutofit/>
          </a:bodyPr>
          <a:lstStyle/>
          <a:p>
            <a:pPr fontAlgn="auto">
              <a:spcBef>
                <a:spcPts val="0"/>
              </a:spcBef>
              <a:spcAft>
                <a:spcPts val="0"/>
              </a:spcAft>
              <a:defRPr/>
            </a:pPr>
            <a:r>
              <a:rPr lang="en-US" b="1" dirty="0">
                <a:solidFill>
                  <a:schemeClr val="bg1"/>
                </a:solidFill>
                <a:latin typeface="Times New Roman" pitchFamily="18" charset="0"/>
                <a:cs typeface="Times New Roman" pitchFamily="18" charset="0"/>
              </a:rPr>
              <a:t>          ARMY COMMUNITY SERVICE</a:t>
            </a:r>
            <a:br>
              <a:rPr lang="en-US" b="1" dirty="0">
                <a:solidFill>
                  <a:schemeClr val="bg1"/>
                </a:solidFill>
                <a:latin typeface="Times New Roman" pitchFamily="18" charset="0"/>
                <a:cs typeface="Times New Roman" pitchFamily="18" charset="0"/>
              </a:rPr>
            </a:br>
            <a:r>
              <a:rPr lang="en-US" b="1" dirty="0">
                <a:solidFill>
                  <a:schemeClr val="bg1"/>
                </a:solidFill>
                <a:latin typeface="Times New Roman" pitchFamily="18" charset="0"/>
                <a:cs typeface="Times New Roman" pitchFamily="18" charset="0"/>
              </a:rPr>
              <a:t> </a:t>
            </a:r>
            <a:endParaRPr lang="en-US" b="1" i="1" dirty="0">
              <a:solidFill>
                <a:schemeClr val="bg1"/>
              </a:solidFill>
              <a:latin typeface="Times New Roman" pitchFamily="18" charset="0"/>
              <a:cs typeface="Times New Roman" pitchFamily="18" charset="0"/>
            </a:endParaRPr>
          </a:p>
        </p:txBody>
      </p:sp>
      <p:pic>
        <p:nvPicPr>
          <p:cNvPr id="15" name="Picture 14"/>
          <p:cNvPicPr/>
          <p:nvPr/>
        </p:nvPicPr>
        <p:blipFill>
          <a:blip r:embed="rId2" cstate="print"/>
          <a:srcRect l="2708" t="7491" r="3629" b="12271"/>
          <a:stretch>
            <a:fillRect/>
          </a:stretch>
        </p:blipFill>
        <p:spPr bwMode="auto">
          <a:xfrm>
            <a:off x="1581264" y="747760"/>
            <a:ext cx="6244826" cy="1676399"/>
          </a:xfrm>
          <a:prstGeom prst="rect">
            <a:avLst/>
          </a:prstGeom>
          <a:noFill/>
          <a:ln w="9525">
            <a:noFill/>
            <a:miter lim="800000"/>
            <a:headEnd/>
            <a:tailEnd/>
          </a:ln>
        </p:spPr>
      </p:pic>
      <p:sp>
        <p:nvSpPr>
          <p:cNvPr id="2" name="TextBox 1">
            <a:extLst>
              <a:ext uri="{FF2B5EF4-FFF2-40B4-BE49-F238E27FC236}">
                <a16:creationId xmlns:a16="http://schemas.microsoft.com/office/drawing/2014/main" id="{7D4E729B-FB3E-4761-9B8C-DF2D42AE28E8}"/>
              </a:ext>
            </a:extLst>
          </p:cNvPr>
          <p:cNvSpPr txBox="1"/>
          <p:nvPr/>
        </p:nvSpPr>
        <p:spPr>
          <a:xfrm>
            <a:off x="723624" y="2504668"/>
            <a:ext cx="7906842" cy="1569660"/>
          </a:xfrm>
          <a:prstGeom prst="rect">
            <a:avLst/>
          </a:prstGeom>
          <a:noFill/>
        </p:spPr>
        <p:txBody>
          <a:bodyPr wrap="square" rtlCol="0">
            <a:spAutoFit/>
          </a:bodyPr>
          <a:lstStyle/>
          <a:p>
            <a:pPr algn="ctr"/>
            <a:r>
              <a:rPr lang="en-US" sz="2400" b="1" dirty="0"/>
              <a:t>FRONT DESK / INFORMATION AND REFERRAL</a:t>
            </a:r>
            <a:br>
              <a:rPr lang="en-US" sz="2400" b="1" dirty="0"/>
            </a:br>
            <a:r>
              <a:rPr lang="en-US" sz="2400" b="1" dirty="0"/>
              <a:t>831 - 242 - 7660</a:t>
            </a:r>
          </a:p>
          <a:p>
            <a:pPr algn="ctr"/>
            <a:r>
              <a:rPr lang="en-US" sz="2400" b="1" dirty="0"/>
              <a:t>2218 </a:t>
            </a:r>
            <a:r>
              <a:rPr lang="en-US" sz="2400" b="1" dirty="0" err="1"/>
              <a:t>GIGLING</a:t>
            </a:r>
            <a:r>
              <a:rPr lang="en-US" sz="2400" b="1" dirty="0"/>
              <a:t> RD, BLDG 4260</a:t>
            </a:r>
          </a:p>
          <a:p>
            <a:pPr algn="ctr"/>
            <a:r>
              <a:rPr lang="en-US" sz="2400" b="1" dirty="0"/>
              <a:t>SEASIDE CA 93955</a:t>
            </a:r>
          </a:p>
        </p:txBody>
      </p:sp>
      <p:sp>
        <p:nvSpPr>
          <p:cNvPr id="3" name="TextBox 2"/>
          <p:cNvSpPr txBox="1"/>
          <p:nvPr/>
        </p:nvSpPr>
        <p:spPr>
          <a:xfrm>
            <a:off x="1767561" y="4262264"/>
            <a:ext cx="5596466" cy="1323439"/>
          </a:xfrm>
          <a:prstGeom prst="rect">
            <a:avLst/>
          </a:prstGeom>
          <a:noFill/>
        </p:spPr>
        <p:txBody>
          <a:bodyPr wrap="square" rtlCol="0">
            <a:spAutoFit/>
          </a:bodyPr>
          <a:lstStyle/>
          <a:p>
            <a:pPr algn="ctr"/>
            <a:r>
              <a:rPr lang="en-US" sz="2000" b="1" dirty="0" smtClean="0"/>
              <a:t>Military Family Life Counselors (</a:t>
            </a:r>
            <a:r>
              <a:rPr lang="en-US" sz="2000" b="1" dirty="0" err="1" smtClean="0"/>
              <a:t>MFLC</a:t>
            </a:r>
            <a:r>
              <a:rPr lang="en-US" sz="2000" b="1" dirty="0" smtClean="0"/>
              <a:t>): </a:t>
            </a:r>
          </a:p>
          <a:p>
            <a:pPr algn="ctr"/>
            <a:r>
              <a:rPr lang="en-US" sz="2000" b="1" dirty="0" smtClean="0"/>
              <a:t/>
            </a:r>
            <a:br>
              <a:rPr lang="en-US" sz="2000" b="1" dirty="0" smtClean="0"/>
            </a:br>
            <a:r>
              <a:rPr lang="en-US" sz="2000" b="1" dirty="0" smtClean="0"/>
              <a:t>415 - 889 - 0397   or   831 - 236 - 8958</a:t>
            </a:r>
          </a:p>
          <a:p>
            <a:pPr algn="ctr"/>
            <a:endParaRPr lang="en-US" sz="2000" b="1" dirty="0"/>
          </a:p>
        </p:txBody>
      </p:sp>
      <p:sp>
        <p:nvSpPr>
          <p:cNvPr id="4" name="TextBox 3"/>
          <p:cNvSpPr txBox="1"/>
          <p:nvPr/>
        </p:nvSpPr>
        <p:spPr>
          <a:xfrm>
            <a:off x="124448" y="5146052"/>
            <a:ext cx="7890933" cy="1323439"/>
          </a:xfrm>
          <a:prstGeom prst="rect">
            <a:avLst/>
          </a:prstGeom>
          <a:noFill/>
        </p:spPr>
        <p:txBody>
          <a:bodyPr wrap="square" rtlCol="0">
            <a:spAutoFit/>
          </a:bodyPr>
          <a:lstStyle/>
          <a:p>
            <a:pPr algn="ctr"/>
            <a:endParaRPr lang="en-US" sz="2000" b="1" dirty="0" smtClean="0"/>
          </a:p>
          <a:p>
            <a:pPr algn="ctr"/>
            <a:r>
              <a:rPr lang="en-US" sz="2000" b="1" dirty="0" smtClean="0"/>
              <a:t>Personal Financial Counselor: 831 - 887 - 8299</a:t>
            </a:r>
          </a:p>
          <a:p>
            <a:pPr algn="ctr"/>
            <a:endParaRPr lang="en-US" sz="2000" b="1" dirty="0" smtClean="0"/>
          </a:p>
          <a:p>
            <a:pPr algn="ctr"/>
            <a:r>
              <a:rPr lang="en-US" sz="2000" b="1" dirty="0" smtClean="0"/>
              <a:t>Directory Information / Base Operator: 831 - 242 - 5000</a:t>
            </a:r>
          </a:p>
        </p:txBody>
      </p:sp>
    </p:spTree>
    <p:extLst>
      <p:ext uri="{BB962C8B-B14F-4D97-AF65-F5344CB8AC3E}">
        <p14:creationId xmlns:p14="http://schemas.microsoft.com/office/powerpoint/2010/main" val="14216419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836" y="938511"/>
            <a:ext cx="7784435" cy="4752503"/>
          </a:xfrm>
          <a:prstGeom prst="rect">
            <a:avLst/>
          </a:prstGeom>
        </p:spPr>
      </p:pic>
      <p:sp>
        <p:nvSpPr>
          <p:cNvPr id="17" name="Title 16"/>
          <p:cNvSpPr>
            <a:spLocks noGrp="1"/>
          </p:cNvSpPr>
          <p:nvPr>
            <p:ph type="title"/>
          </p:nvPr>
        </p:nvSpPr>
        <p:spPr>
          <a:xfrm>
            <a:off x="1696675" y="-21295"/>
            <a:ext cx="7037798" cy="990600"/>
          </a:xfrm>
        </p:spPr>
        <p:txBody>
          <a:bodyPr>
            <a:normAutofit/>
          </a:bodyPr>
          <a:lstStyle/>
          <a:p>
            <a:pPr fontAlgn="auto">
              <a:spcBef>
                <a:spcPts val="0"/>
              </a:spcBef>
              <a:spcAft>
                <a:spcPts val="0"/>
              </a:spcAft>
              <a:defRPr/>
            </a:pPr>
            <a:r>
              <a:rPr lang="en-US" sz="2000" b="1" dirty="0">
                <a:solidFill>
                  <a:schemeClr val="bg1"/>
                </a:solidFill>
                <a:latin typeface="Times New Roman" pitchFamily="18" charset="0"/>
                <a:cs typeface="Times New Roman" pitchFamily="18" charset="0"/>
              </a:rPr>
              <a:t>          ARMY COMMUNITY SERVICE</a:t>
            </a:r>
            <a:br>
              <a:rPr lang="en-US" sz="2000" b="1" dirty="0">
                <a:solidFill>
                  <a:schemeClr val="bg1"/>
                </a:solidFill>
                <a:latin typeface="Times New Roman" pitchFamily="18" charset="0"/>
                <a:cs typeface="Times New Roman" pitchFamily="18" charset="0"/>
              </a:rPr>
            </a:br>
            <a:r>
              <a:rPr lang="en-US" sz="2000" b="1" dirty="0">
                <a:solidFill>
                  <a:schemeClr val="bg1"/>
                </a:solidFill>
                <a:latin typeface="Times New Roman" pitchFamily="18" charset="0"/>
                <a:cs typeface="Times New Roman" pitchFamily="18" charset="0"/>
              </a:rPr>
              <a:t> </a:t>
            </a:r>
            <a:r>
              <a:rPr lang="en-US" sz="2000" b="1" i="1" dirty="0">
                <a:solidFill>
                  <a:schemeClr val="bg1"/>
                </a:solidFill>
                <a:latin typeface="Times New Roman" pitchFamily="18" charset="0"/>
                <a:cs typeface="Times New Roman" pitchFamily="18" charset="0"/>
              </a:rPr>
              <a:t>“Real-Life Solutions for Successful Army Living”</a:t>
            </a:r>
          </a:p>
        </p:txBody>
      </p:sp>
      <p:pic>
        <p:nvPicPr>
          <p:cNvPr id="15" name="Picture 14"/>
          <p:cNvPicPr/>
          <p:nvPr/>
        </p:nvPicPr>
        <p:blipFill>
          <a:blip r:embed="rId3" cstate="print"/>
          <a:srcRect l="2708" t="7491" r="3629" b="12271"/>
          <a:stretch>
            <a:fillRect/>
          </a:stretch>
        </p:blipFill>
        <p:spPr bwMode="auto">
          <a:xfrm>
            <a:off x="5588950" y="5868149"/>
            <a:ext cx="1852215" cy="609599"/>
          </a:xfrm>
          <a:prstGeom prst="rect">
            <a:avLst/>
          </a:prstGeom>
          <a:noFill/>
          <a:ln w="9525">
            <a:noFill/>
            <a:miter lim="800000"/>
            <a:headEnd/>
            <a:tailEnd/>
          </a:ln>
        </p:spPr>
      </p:pic>
      <p:sp>
        <p:nvSpPr>
          <p:cNvPr id="5" name="Oval 4"/>
          <p:cNvSpPr/>
          <p:nvPr/>
        </p:nvSpPr>
        <p:spPr>
          <a:xfrm>
            <a:off x="801169" y="1000331"/>
            <a:ext cx="7707086" cy="4754458"/>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b="1" dirty="0">
                <a:solidFill>
                  <a:schemeClr val="tx1"/>
                </a:solidFill>
              </a:rPr>
              <a:t>Survivor Outreach Services</a:t>
            </a:r>
          </a:p>
          <a:p>
            <a:pPr marL="171450" indent="-171450" algn="ctr" fontAlgn="base">
              <a:spcBef>
                <a:spcPct val="0"/>
              </a:spcBef>
              <a:spcAft>
                <a:spcPct val="0"/>
              </a:spcAft>
              <a:buFont typeface="Wingdings" panose="05000000000000000000" pitchFamily="2" charset="2"/>
              <a:buChar char="ü"/>
            </a:pPr>
            <a:r>
              <a:rPr lang="en-US" sz="2000" b="1" dirty="0">
                <a:solidFill>
                  <a:schemeClr val="tx1"/>
                </a:solidFill>
                <a:latin typeface="Arial Narrow" pitchFamily="34" charset="0"/>
              </a:rPr>
              <a:t>Access to Federal &amp; State Benefits and Entitlements</a:t>
            </a:r>
          </a:p>
          <a:p>
            <a:pPr marL="171450" indent="-171450" algn="ctr" fontAlgn="base">
              <a:spcBef>
                <a:spcPct val="0"/>
              </a:spcBef>
              <a:spcAft>
                <a:spcPct val="0"/>
              </a:spcAft>
              <a:buFont typeface="Wingdings" panose="05000000000000000000" pitchFamily="2" charset="2"/>
              <a:buChar char="ü"/>
            </a:pPr>
            <a:r>
              <a:rPr lang="en-US" sz="2000" b="1" dirty="0">
                <a:solidFill>
                  <a:schemeClr val="tx1"/>
                </a:solidFill>
                <a:latin typeface="Arial Narrow" pitchFamily="34" charset="0"/>
              </a:rPr>
              <a:t>Grief &amp; Bereavement Counseling</a:t>
            </a:r>
          </a:p>
          <a:p>
            <a:pPr marL="171450" indent="-171450" algn="ctr" fontAlgn="base">
              <a:spcBef>
                <a:spcPct val="0"/>
              </a:spcBef>
              <a:spcAft>
                <a:spcPct val="0"/>
              </a:spcAft>
              <a:buFont typeface="Wingdings" panose="05000000000000000000" pitchFamily="2" charset="2"/>
              <a:buChar char="ü"/>
            </a:pPr>
            <a:r>
              <a:rPr lang="en-US" sz="2000" b="1" dirty="0">
                <a:solidFill>
                  <a:schemeClr val="tx1"/>
                </a:solidFill>
                <a:latin typeface="Arial Narrow" pitchFamily="34" charset="0"/>
              </a:rPr>
              <a:t>Latest Congressional Updates</a:t>
            </a:r>
          </a:p>
          <a:p>
            <a:pPr marL="171450" indent="-171450" algn="ctr" fontAlgn="base">
              <a:spcBef>
                <a:spcPct val="0"/>
              </a:spcBef>
              <a:spcAft>
                <a:spcPct val="0"/>
              </a:spcAft>
              <a:buFont typeface="Wingdings" panose="05000000000000000000" pitchFamily="2" charset="2"/>
              <a:buChar char="ü"/>
            </a:pPr>
            <a:r>
              <a:rPr lang="en-US" sz="2000" b="1" dirty="0">
                <a:solidFill>
                  <a:schemeClr val="tx1"/>
                </a:solidFill>
                <a:latin typeface="Arial Narrow" pitchFamily="34" charset="0"/>
              </a:rPr>
              <a:t>Local/National Nonprofit Support</a:t>
            </a:r>
          </a:p>
        </p:txBody>
      </p:sp>
      <p:sp>
        <p:nvSpPr>
          <p:cNvPr id="20" name="Oval 19"/>
          <p:cNvSpPr/>
          <p:nvPr/>
        </p:nvSpPr>
        <p:spPr>
          <a:xfrm>
            <a:off x="816575" y="1024750"/>
            <a:ext cx="7742209" cy="4607954"/>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b="1" dirty="0">
                <a:solidFill>
                  <a:schemeClr val="tx1"/>
                </a:solidFill>
              </a:rPr>
              <a:t>Army Volunteer Program</a:t>
            </a:r>
            <a:br>
              <a:rPr lang="en-US" sz="2400" b="1" dirty="0">
                <a:solidFill>
                  <a:schemeClr val="tx1"/>
                </a:solidFill>
              </a:rPr>
            </a:br>
            <a:r>
              <a:rPr lang="en-US" sz="2400" b="1" dirty="0" smtClean="0">
                <a:solidFill>
                  <a:schemeClr val="tx1"/>
                </a:solidFill>
              </a:rPr>
              <a:t>Spouse Employment Referrals</a:t>
            </a:r>
          </a:p>
          <a:p>
            <a:pPr algn="ctr" fontAlgn="base">
              <a:spcBef>
                <a:spcPct val="0"/>
              </a:spcBef>
              <a:spcAft>
                <a:spcPct val="0"/>
              </a:spcAft>
            </a:pPr>
            <a:r>
              <a:rPr lang="en-US" sz="2400" b="1" dirty="0" smtClean="0">
                <a:solidFill>
                  <a:schemeClr val="tx1"/>
                </a:solidFill>
              </a:rPr>
              <a:t>Spouse Resume Writing</a:t>
            </a:r>
          </a:p>
          <a:p>
            <a:pPr algn="ctr" fontAlgn="base">
              <a:spcBef>
                <a:spcPct val="0"/>
              </a:spcBef>
              <a:spcAft>
                <a:spcPct val="0"/>
              </a:spcAft>
            </a:pPr>
            <a:r>
              <a:rPr lang="en-US" sz="2400" b="1" dirty="0" smtClean="0">
                <a:solidFill>
                  <a:schemeClr val="tx1"/>
                </a:solidFill>
              </a:rPr>
              <a:t>Employment Navigation Assistance</a:t>
            </a:r>
            <a:endParaRPr lang="en-US" sz="2400" b="1" dirty="0">
              <a:solidFill>
                <a:schemeClr val="tx1"/>
              </a:solidFill>
            </a:endParaRPr>
          </a:p>
        </p:txBody>
      </p:sp>
      <p:sp>
        <p:nvSpPr>
          <p:cNvPr id="6" name="Oval 5"/>
          <p:cNvSpPr/>
          <p:nvPr/>
        </p:nvSpPr>
        <p:spPr>
          <a:xfrm>
            <a:off x="815556" y="999523"/>
            <a:ext cx="7707086" cy="4825177"/>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rtlCol="0" anchor="ctr"/>
          <a:lstStyle/>
          <a:p>
            <a:pPr algn="ctr" fontAlgn="base">
              <a:spcBef>
                <a:spcPct val="0"/>
              </a:spcBef>
              <a:spcAft>
                <a:spcPct val="0"/>
              </a:spcAft>
            </a:pPr>
            <a:r>
              <a:rPr lang="en-US" sz="2400" b="1" dirty="0">
                <a:solidFill>
                  <a:schemeClr val="tx1"/>
                </a:solidFill>
              </a:rPr>
              <a:t>ACS EFMP</a:t>
            </a:r>
          </a:p>
          <a:p>
            <a:pPr algn="ctr" fontAlgn="base">
              <a:spcBef>
                <a:spcPct val="0"/>
              </a:spcBef>
              <a:spcAft>
                <a:spcPct val="0"/>
              </a:spcAft>
              <a:buFont typeface="Wingdings" pitchFamily="2" charset="2"/>
              <a:buChar char="ü"/>
            </a:pPr>
            <a:r>
              <a:rPr lang="en-US" sz="2400" b="1" dirty="0">
                <a:solidFill>
                  <a:schemeClr val="tx1"/>
                </a:solidFill>
                <a:latin typeface="Arial Narrow" pitchFamily="34" charset="0"/>
              </a:rPr>
              <a:t>Community Support and Advocacy</a:t>
            </a:r>
          </a:p>
          <a:p>
            <a:pPr algn="ctr" fontAlgn="base">
              <a:spcBef>
                <a:spcPct val="0"/>
              </a:spcBef>
              <a:spcAft>
                <a:spcPct val="0"/>
              </a:spcAft>
              <a:buFont typeface="Wingdings" pitchFamily="2" charset="2"/>
              <a:buChar char="ü"/>
            </a:pPr>
            <a:r>
              <a:rPr lang="en-US" sz="2400" b="1" dirty="0">
                <a:solidFill>
                  <a:schemeClr val="tx1"/>
                </a:solidFill>
                <a:latin typeface="Arial Narrow" pitchFamily="34" charset="0"/>
              </a:rPr>
              <a:t>Housing , Schools Advocacy</a:t>
            </a:r>
          </a:p>
          <a:p>
            <a:pPr algn="ctr" fontAlgn="base">
              <a:spcBef>
                <a:spcPct val="0"/>
              </a:spcBef>
              <a:spcAft>
                <a:spcPct val="0"/>
              </a:spcAft>
              <a:buFont typeface="Wingdings" pitchFamily="2" charset="2"/>
              <a:buChar char="ü"/>
            </a:pPr>
            <a:r>
              <a:rPr lang="en-US" sz="2400" b="1" dirty="0">
                <a:solidFill>
                  <a:schemeClr val="tx1"/>
                </a:solidFill>
                <a:latin typeface="Arial Narrow" pitchFamily="34" charset="0"/>
              </a:rPr>
              <a:t>Mandatory Enrolments Mandatory  Medical Screenings &amp; Disenrollment</a:t>
            </a:r>
          </a:p>
          <a:p>
            <a:pPr algn="ctr" fontAlgn="base">
              <a:spcBef>
                <a:spcPct val="0"/>
              </a:spcBef>
              <a:spcAft>
                <a:spcPct val="0"/>
              </a:spcAft>
              <a:buFont typeface="Wingdings" pitchFamily="2" charset="2"/>
              <a:buChar char="ü"/>
            </a:pPr>
            <a:r>
              <a:rPr lang="en-US" sz="2400" b="1" dirty="0">
                <a:solidFill>
                  <a:schemeClr val="tx1"/>
                </a:solidFill>
                <a:latin typeface="Arial Narrow" pitchFamily="34" charset="0"/>
              </a:rPr>
              <a:t>  3 Year Enrollment</a:t>
            </a:r>
          </a:p>
        </p:txBody>
      </p:sp>
      <p:sp>
        <p:nvSpPr>
          <p:cNvPr id="10" name="Oval 9"/>
          <p:cNvSpPr/>
          <p:nvPr/>
        </p:nvSpPr>
        <p:spPr>
          <a:xfrm>
            <a:off x="1360607" y="1571501"/>
            <a:ext cx="6877460" cy="3555551"/>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fontAlgn="base">
              <a:spcBef>
                <a:spcPct val="0"/>
              </a:spcBef>
              <a:spcAft>
                <a:spcPct val="0"/>
              </a:spcAft>
            </a:pPr>
            <a:endParaRPr lang="en-US" sz="1400" b="1" dirty="0">
              <a:solidFill>
                <a:schemeClr val="tx1"/>
              </a:solidFill>
            </a:endParaRPr>
          </a:p>
          <a:p>
            <a:pPr algn="ctr" fontAlgn="base">
              <a:spcBef>
                <a:spcPct val="0"/>
              </a:spcBef>
              <a:spcAft>
                <a:spcPct val="0"/>
              </a:spcAft>
            </a:pPr>
            <a:r>
              <a:rPr lang="en-US" sz="1600" b="1" dirty="0">
                <a:solidFill>
                  <a:schemeClr val="tx1"/>
                </a:solidFill>
              </a:rPr>
              <a:t/>
            </a:r>
            <a:br>
              <a:rPr lang="en-US" sz="1600" b="1" dirty="0">
                <a:solidFill>
                  <a:schemeClr val="tx1"/>
                </a:solidFill>
              </a:rPr>
            </a:br>
            <a:r>
              <a:rPr lang="en-US" sz="2400" b="1" dirty="0">
                <a:solidFill>
                  <a:schemeClr val="tx1"/>
                </a:solidFill>
              </a:rPr>
              <a:t>New Parent Support</a:t>
            </a:r>
          </a:p>
          <a:p>
            <a:pPr algn="ctr" fontAlgn="base">
              <a:spcBef>
                <a:spcPct val="0"/>
              </a:spcBef>
              <a:spcAft>
                <a:spcPct val="0"/>
              </a:spcAft>
              <a:buFont typeface="Wingdings" pitchFamily="2" charset="2"/>
              <a:buChar char="ü"/>
            </a:pPr>
            <a:r>
              <a:rPr lang="en-US" sz="2400" b="1" dirty="0">
                <a:solidFill>
                  <a:schemeClr val="tx1"/>
                </a:solidFill>
              </a:rPr>
              <a:t>Education </a:t>
            </a:r>
            <a:r>
              <a:rPr lang="en-US" sz="2400" b="1" dirty="0">
                <a:solidFill>
                  <a:schemeClr val="tx1"/>
                </a:solidFill>
                <a:latin typeface="Arial Narrow" pitchFamily="34" charset="0"/>
              </a:rPr>
              <a:t>and Support</a:t>
            </a:r>
          </a:p>
          <a:p>
            <a:pPr algn="ctr" fontAlgn="base">
              <a:spcBef>
                <a:spcPct val="0"/>
              </a:spcBef>
              <a:spcAft>
                <a:spcPct val="0"/>
              </a:spcAft>
              <a:buFont typeface="Wingdings" pitchFamily="2" charset="2"/>
              <a:buChar char="ü"/>
            </a:pPr>
            <a:r>
              <a:rPr lang="en-US" sz="2400" b="1" dirty="0">
                <a:solidFill>
                  <a:schemeClr val="tx1"/>
                </a:solidFill>
                <a:latin typeface="Arial Narrow" pitchFamily="34" charset="0"/>
              </a:rPr>
              <a:t>Home Visits</a:t>
            </a:r>
          </a:p>
          <a:p>
            <a:pPr algn="ctr" fontAlgn="base">
              <a:spcBef>
                <a:spcPct val="0"/>
              </a:spcBef>
              <a:spcAft>
                <a:spcPct val="0"/>
              </a:spcAft>
              <a:buFont typeface="Wingdings" pitchFamily="2" charset="2"/>
              <a:buChar char="ü"/>
            </a:pPr>
            <a:r>
              <a:rPr lang="en-US" sz="2400" b="1" dirty="0">
                <a:solidFill>
                  <a:schemeClr val="tx1"/>
                </a:solidFill>
                <a:latin typeface="Arial Narrow" pitchFamily="34" charset="0"/>
              </a:rPr>
              <a:t> Child Friendly Events</a:t>
            </a:r>
          </a:p>
          <a:p>
            <a:pPr algn="ctr" fontAlgn="base">
              <a:spcBef>
                <a:spcPct val="0"/>
              </a:spcBef>
              <a:spcAft>
                <a:spcPct val="0"/>
              </a:spcAft>
              <a:buFont typeface="Wingdings" pitchFamily="2" charset="2"/>
              <a:buChar char="ü"/>
            </a:pPr>
            <a:r>
              <a:rPr lang="en-US" sz="2400" b="1" dirty="0">
                <a:solidFill>
                  <a:schemeClr val="tx1"/>
                </a:solidFill>
                <a:latin typeface="Arial Narrow" pitchFamily="34" charset="0"/>
              </a:rPr>
              <a:t> Resources and  Consults for Parenting Assistance</a:t>
            </a:r>
          </a:p>
          <a:p>
            <a:pPr algn="ctr" fontAlgn="base">
              <a:spcBef>
                <a:spcPct val="0"/>
              </a:spcBef>
              <a:spcAft>
                <a:spcPct val="0"/>
              </a:spcAft>
              <a:buFont typeface="Wingdings" pitchFamily="2" charset="2"/>
              <a:buChar char="ü"/>
            </a:pPr>
            <a:endParaRPr lang="en-US" sz="1200" b="1" dirty="0">
              <a:solidFill>
                <a:schemeClr val="tx1"/>
              </a:solidFill>
            </a:endParaRPr>
          </a:p>
          <a:p>
            <a:pPr algn="ctr" fontAlgn="base">
              <a:spcBef>
                <a:spcPct val="0"/>
              </a:spcBef>
              <a:spcAft>
                <a:spcPct val="0"/>
              </a:spcAft>
              <a:buFont typeface="Wingdings" pitchFamily="2" charset="2"/>
              <a:buChar char="ü"/>
            </a:pPr>
            <a:endParaRPr lang="en-US" sz="1100" b="1" dirty="0">
              <a:solidFill>
                <a:schemeClr val="tx1"/>
              </a:solidFill>
            </a:endParaRPr>
          </a:p>
        </p:txBody>
      </p:sp>
      <p:sp>
        <p:nvSpPr>
          <p:cNvPr id="9" name="Oval 8"/>
          <p:cNvSpPr/>
          <p:nvPr/>
        </p:nvSpPr>
        <p:spPr>
          <a:xfrm>
            <a:off x="447298" y="859414"/>
            <a:ext cx="8238155" cy="5063028"/>
          </a:xfrm>
          <a:prstGeom prst="ellipse">
            <a:avLst/>
          </a:prstGeom>
          <a:solidFill>
            <a:srgbClr val="795CF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rtlCol="0" anchor="ctr"/>
          <a:lstStyle/>
          <a:p>
            <a:pPr algn="ctr" fontAlgn="base">
              <a:spcBef>
                <a:spcPct val="0"/>
              </a:spcBef>
              <a:spcAft>
                <a:spcPct val="0"/>
              </a:spcAft>
            </a:pPr>
            <a:endParaRPr lang="en-US" sz="1400" b="1" dirty="0">
              <a:solidFill>
                <a:prstClr val="white"/>
              </a:solidFill>
            </a:endParaRPr>
          </a:p>
          <a:p>
            <a:pPr algn="ctr" fontAlgn="base">
              <a:spcBef>
                <a:spcPct val="0"/>
              </a:spcBef>
              <a:spcAft>
                <a:spcPct val="0"/>
              </a:spcAft>
            </a:pPr>
            <a:r>
              <a:rPr lang="en-US" sz="3200" b="1" dirty="0">
                <a:solidFill>
                  <a:schemeClr val="tx1"/>
                </a:solidFill>
              </a:rPr>
              <a:t>Family Advocacy</a:t>
            </a:r>
          </a:p>
          <a:p>
            <a:pPr algn="ctr" fontAlgn="base">
              <a:spcBef>
                <a:spcPct val="0"/>
              </a:spcBef>
              <a:spcAft>
                <a:spcPct val="0"/>
              </a:spcAft>
              <a:buFont typeface="Wingdings" pitchFamily="2" charset="2"/>
              <a:buChar char="ü"/>
            </a:pPr>
            <a:r>
              <a:rPr lang="en-US" sz="3200" b="1" dirty="0">
                <a:solidFill>
                  <a:schemeClr val="tx1"/>
                </a:solidFill>
                <a:latin typeface="Arial Narrow" pitchFamily="34" charset="0"/>
              </a:rPr>
              <a:t> Strengthening Families to Prevent Abuse</a:t>
            </a:r>
          </a:p>
          <a:p>
            <a:pPr algn="ctr" fontAlgn="base">
              <a:spcBef>
                <a:spcPct val="0"/>
              </a:spcBef>
              <a:spcAft>
                <a:spcPct val="0"/>
              </a:spcAft>
              <a:buFont typeface="Wingdings" pitchFamily="2" charset="2"/>
              <a:buChar char="ü"/>
            </a:pPr>
            <a:r>
              <a:rPr lang="en-US" sz="3200" b="1" dirty="0">
                <a:solidFill>
                  <a:schemeClr val="tx1"/>
                </a:solidFill>
                <a:latin typeface="Arial Narrow" pitchFamily="34" charset="0"/>
              </a:rPr>
              <a:t>Victim Advocacy</a:t>
            </a:r>
          </a:p>
          <a:p>
            <a:pPr algn="ctr" fontAlgn="base">
              <a:spcBef>
                <a:spcPct val="0"/>
              </a:spcBef>
              <a:spcAft>
                <a:spcPct val="0"/>
              </a:spcAft>
              <a:buFont typeface="Wingdings" pitchFamily="2" charset="2"/>
              <a:buChar char="ü"/>
            </a:pPr>
            <a:r>
              <a:rPr lang="en-US" sz="3200" b="1" dirty="0">
                <a:solidFill>
                  <a:schemeClr val="tx1"/>
                </a:solidFill>
                <a:latin typeface="Arial Narrow" pitchFamily="34" charset="0"/>
              </a:rPr>
              <a:t> Parenting and Relationship Classes</a:t>
            </a:r>
          </a:p>
          <a:p>
            <a:pPr algn="ctr" fontAlgn="base">
              <a:spcBef>
                <a:spcPct val="0"/>
              </a:spcBef>
              <a:spcAft>
                <a:spcPct val="0"/>
              </a:spcAft>
            </a:pPr>
            <a:endParaRPr lang="en-US" sz="1200" b="1" dirty="0">
              <a:solidFill>
                <a:prstClr val="white"/>
              </a:solidFill>
              <a:latin typeface="Arial Narrow" pitchFamily="34" charset="0"/>
            </a:endParaRPr>
          </a:p>
          <a:p>
            <a:pPr algn="ctr" fontAlgn="base">
              <a:spcBef>
                <a:spcPct val="0"/>
              </a:spcBef>
              <a:spcAft>
                <a:spcPct val="0"/>
              </a:spcAft>
            </a:pPr>
            <a:endParaRPr lang="en-US" sz="1100" b="1" dirty="0">
              <a:solidFill>
                <a:srgbClr val="FF0000"/>
              </a:solidFill>
            </a:endParaRPr>
          </a:p>
        </p:txBody>
      </p:sp>
      <p:sp>
        <p:nvSpPr>
          <p:cNvPr id="8" name="Oval 7"/>
          <p:cNvSpPr/>
          <p:nvPr/>
        </p:nvSpPr>
        <p:spPr>
          <a:xfrm>
            <a:off x="731922" y="940000"/>
            <a:ext cx="7957875" cy="5027180"/>
          </a:xfrm>
          <a:prstGeom prst="ellipse">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olSlant"/>
          </a:sp3d>
        </p:spPr>
        <p:style>
          <a:lnRef idx="1">
            <a:schemeClr val="accent6"/>
          </a:lnRef>
          <a:fillRef idx="3">
            <a:schemeClr val="accent6"/>
          </a:fillRef>
          <a:effectRef idx="2">
            <a:schemeClr val="accent6"/>
          </a:effectRef>
          <a:fontRef idx="minor">
            <a:schemeClr val="lt1"/>
          </a:fontRef>
        </p:style>
        <p:txBody>
          <a:bodyPr rtlCol="0" anchor="ctr"/>
          <a:lstStyle/>
          <a:p>
            <a:pPr algn="ctr" fontAlgn="base">
              <a:spcBef>
                <a:spcPct val="0"/>
              </a:spcBef>
              <a:spcAft>
                <a:spcPct val="0"/>
              </a:spcAft>
            </a:pPr>
            <a:r>
              <a:rPr lang="en-US" sz="2800" b="1" dirty="0">
                <a:solidFill>
                  <a:schemeClr val="tx1"/>
                </a:solidFill>
              </a:rPr>
              <a:t>Army Emergency Relief</a:t>
            </a:r>
          </a:p>
          <a:p>
            <a:pPr algn="ctr" fontAlgn="base">
              <a:spcBef>
                <a:spcPct val="0"/>
              </a:spcBef>
              <a:spcAft>
                <a:spcPct val="0"/>
              </a:spcAft>
              <a:buFont typeface="Wingdings" pitchFamily="2" charset="2"/>
              <a:buChar char="ü"/>
            </a:pPr>
            <a:r>
              <a:rPr lang="en-US" sz="2800" b="1" dirty="0">
                <a:solidFill>
                  <a:schemeClr val="tx1"/>
                </a:solidFill>
              </a:rPr>
              <a:t>Interest-free loans</a:t>
            </a:r>
            <a:endParaRPr lang="en-US" sz="2800" b="1" dirty="0">
              <a:solidFill>
                <a:schemeClr val="tx1"/>
              </a:solidFill>
              <a:latin typeface="Arial Narrow" pitchFamily="34" charset="0"/>
            </a:endParaRPr>
          </a:p>
          <a:p>
            <a:pPr algn="ctr" fontAlgn="base">
              <a:spcBef>
                <a:spcPct val="0"/>
              </a:spcBef>
              <a:spcAft>
                <a:spcPct val="0"/>
              </a:spcAft>
              <a:buFont typeface="Wingdings" pitchFamily="2" charset="2"/>
              <a:buChar char="ü"/>
            </a:pPr>
            <a:r>
              <a:rPr lang="en-US" sz="2800" b="1" dirty="0">
                <a:solidFill>
                  <a:schemeClr val="tx1"/>
                </a:solidFill>
                <a:latin typeface="Arial Narrow" pitchFamily="34" charset="0"/>
              </a:rPr>
              <a:t>Grants</a:t>
            </a:r>
          </a:p>
          <a:p>
            <a:pPr algn="ctr" fontAlgn="base">
              <a:spcBef>
                <a:spcPct val="0"/>
              </a:spcBef>
              <a:spcAft>
                <a:spcPct val="0"/>
              </a:spcAft>
              <a:buFont typeface="Wingdings" pitchFamily="2" charset="2"/>
              <a:buChar char="ü"/>
            </a:pPr>
            <a:r>
              <a:rPr lang="en-US" sz="2800" b="1" dirty="0">
                <a:solidFill>
                  <a:schemeClr val="tx1"/>
                </a:solidFill>
                <a:latin typeface="Arial Narrow" pitchFamily="34" charset="0"/>
              </a:rPr>
              <a:t>Dependent Children Scholarships</a:t>
            </a:r>
          </a:p>
          <a:p>
            <a:pPr algn="ctr" fontAlgn="base">
              <a:spcBef>
                <a:spcPct val="0"/>
              </a:spcBef>
              <a:spcAft>
                <a:spcPct val="0"/>
              </a:spcAft>
              <a:buFont typeface="Wingdings" pitchFamily="2" charset="2"/>
              <a:buChar char="ü"/>
            </a:pPr>
            <a:r>
              <a:rPr lang="en-US" sz="2800" b="1" dirty="0">
                <a:solidFill>
                  <a:schemeClr val="tx1"/>
                </a:solidFill>
                <a:latin typeface="Arial Narrow" pitchFamily="34" charset="0"/>
              </a:rPr>
              <a:t>Spouse Education </a:t>
            </a:r>
            <a:r>
              <a:rPr lang="en-US" sz="2800" b="1" dirty="0" smtClean="0">
                <a:solidFill>
                  <a:schemeClr val="tx1"/>
                </a:solidFill>
                <a:latin typeface="Arial Narrow" pitchFamily="34" charset="0"/>
              </a:rPr>
              <a:t>Assistance</a:t>
            </a:r>
          </a:p>
          <a:p>
            <a:pPr algn="ctr" fontAlgn="base">
              <a:spcBef>
                <a:spcPct val="0"/>
              </a:spcBef>
              <a:spcAft>
                <a:spcPct val="0"/>
              </a:spcAft>
              <a:buFont typeface="Wingdings" pitchFamily="2" charset="2"/>
              <a:buChar char="ü"/>
            </a:pPr>
            <a:endParaRPr lang="en-US" sz="2800" b="1" dirty="0">
              <a:solidFill>
                <a:schemeClr val="tx1"/>
              </a:solidFill>
              <a:latin typeface="Arial Narrow" pitchFamily="34" charset="0"/>
            </a:endParaRPr>
          </a:p>
          <a:p>
            <a:pPr algn="ctr" fontAlgn="base">
              <a:spcBef>
                <a:spcPct val="0"/>
              </a:spcBef>
              <a:spcAft>
                <a:spcPct val="0"/>
              </a:spcAft>
              <a:buFont typeface="Wingdings" pitchFamily="2" charset="2"/>
              <a:buChar char="ü"/>
            </a:pPr>
            <a:r>
              <a:rPr lang="en-US" sz="2800" b="1" dirty="0" smtClean="0">
                <a:solidFill>
                  <a:schemeClr val="tx1"/>
                </a:solidFill>
                <a:latin typeface="Arial Narrow" pitchFamily="34" charset="0"/>
                <a:hlinkClick r:id="rId4"/>
              </a:rPr>
              <a:t>www.armyemergencyrelief.org</a:t>
            </a:r>
            <a:endParaRPr lang="en-US" sz="2800" b="1" dirty="0" smtClean="0">
              <a:solidFill>
                <a:schemeClr val="tx1"/>
              </a:solidFill>
              <a:latin typeface="Arial Narrow" pitchFamily="34" charset="0"/>
            </a:endParaRPr>
          </a:p>
          <a:p>
            <a:pPr algn="ctr" fontAlgn="base">
              <a:spcBef>
                <a:spcPct val="0"/>
              </a:spcBef>
              <a:spcAft>
                <a:spcPct val="0"/>
              </a:spcAft>
            </a:pPr>
            <a:endParaRPr lang="en-US" sz="2800" b="1" dirty="0">
              <a:solidFill>
                <a:schemeClr val="tx1"/>
              </a:solidFill>
              <a:latin typeface="Arial Narrow" pitchFamily="34" charset="0"/>
            </a:endParaRPr>
          </a:p>
        </p:txBody>
      </p:sp>
      <p:sp>
        <p:nvSpPr>
          <p:cNvPr id="7" name="Oval 6"/>
          <p:cNvSpPr/>
          <p:nvPr/>
        </p:nvSpPr>
        <p:spPr>
          <a:xfrm>
            <a:off x="209649" y="960939"/>
            <a:ext cx="8830287" cy="4917097"/>
          </a:xfrm>
          <a:prstGeom prst="ellipse">
            <a:avLst/>
          </a:prstGeom>
          <a:solidFill>
            <a:srgbClr val="33B30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rtlCol="0" anchor="ctr"/>
          <a:lstStyle/>
          <a:p>
            <a:pPr algn="ctr" fontAlgn="base">
              <a:spcBef>
                <a:spcPct val="0"/>
              </a:spcBef>
              <a:spcAft>
                <a:spcPct val="0"/>
              </a:spcAft>
            </a:pPr>
            <a:endParaRPr lang="en-US" sz="1400" b="1" dirty="0">
              <a:solidFill>
                <a:prstClr val="white"/>
              </a:solidFill>
            </a:endParaRPr>
          </a:p>
          <a:p>
            <a:pPr algn="ctr" fontAlgn="base">
              <a:spcBef>
                <a:spcPct val="0"/>
              </a:spcBef>
              <a:spcAft>
                <a:spcPct val="0"/>
              </a:spcAft>
            </a:pPr>
            <a:endParaRPr lang="en-US" sz="1400" b="1" dirty="0">
              <a:solidFill>
                <a:prstClr val="white"/>
              </a:solidFill>
            </a:endParaRPr>
          </a:p>
          <a:p>
            <a:pPr algn="ctr" fontAlgn="base">
              <a:spcBef>
                <a:spcPct val="0"/>
              </a:spcBef>
              <a:spcAft>
                <a:spcPct val="0"/>
              </a:spcAft>
            </a:pPr>
            <a:endParaRPr lang="en-US" sz="1400" b="1" dirty="0">
              <a:solidFill>
                <a:prstClr val="white"/>
              </a:solidFill>
            </a:endParaRPr>
          </a:p>
          <a:p>
            <a:pPr algn="ctr" fontAlgn="base">
              <a:spcBef>
                <a:spcPct val="0"/>
              </a:spcBef>
              <a:spcAft>
                <a:spcPct val="0"/>
              </a:spcAft>
            </a:pPr>
            <a:endParaRPr lang="en-US" sz="1400" b="1" dirty="0">
              <a:solidFill>
                <a:prstClr val="white"/>
              </a:solidFill>
            </a:endParaRPr>
          </a:p>
          <a:p>
            <a:pPr algn="ctr" fontAlgn="base">
              <a:spcBef>
                <a:spcPct val="0"/>
              </a:spcBef>
              <a:spcAft>
                <a:spcPct val="0"/>
              </a:spcAft>
            </a:pPr>
            <a:r>
              <a:rPr lang="en-US" sz="2800" b="1" dirty="0">
                <a:solidFill>
                  <a:schemeClr val="tx1"/>
                </a:solidFill>
              </a:rPr>
              <a:t>Financial Readiness Classes</a:t>
            </a:r>
          </a:p>
          <a:p>
            <a:pPr algn="ctr" fontAlgn="base">
              <a:spcBef>
                <a:spcPct val="0"/>
              </a:spcBef>
              <a:spcAft>
                <a:spcPct val="0"/>
              </a:spcAft>
              <a:buFont typeface="Wingdings" pitchFamily="2" charset="2"/>
              <a:buChar char="ü"/>
            </a:pPr>
            <a:r>
              <a:rPr lang="en-US" sz="2800" b="1" dirty="0">
                <a:solidFill>
                  <a:schemeClr val="tx1"/>
                </a:solidFill>
                <a:latin typeface="Arial Narrow" pitchFamily="34" charset="0"/>
              </a:rPr>
              <a:t>Money Management</a:t>
            </a:r>
          </a:p>
          <a:p>
            <a:pPr algn="ctr" fontAlgn="base">
              <a:spcBef>
                <a:spcPct val="0"/>
              </a:spcBef>
              <a:spcAft>
                <a:spcPct val="0"/>
              </a:spcAft>
              <a:buFont typeface="Wingdings" pitchFamily="2" charset="2"/>
              <a:buChar char="ü"/>
            </a:pPr>
            <a:r>
              <a:rPr lang="en-US" sz="2800" b="1" dirty="0">
                <a:solidFill>
                  <a:schemeClr val="tx1"/>
                </a:solidFill>
                <a:latin typeface="Arial Narrow" pitchFamily="34" charset="0"/>
              </a:rPr>
              <a:t>Debt Management</a:t>
            </a:r>
          </a:p>
          <a:p>
            <a:pPr algn="ctr" fontAlgn="base">
              <a:spcBef>
                <a:spcPct val="0"/>
              </a:spcBef>
              <a:spcAft>
                <a:spcPct val="0"/>
              </a:spcAft>
              <a:buFont typeface="Wingdings" pitchFamily="2" charset="2"/>
              <a:buChar char="ü"/>
            </a:pPr>
            <a:r>
              <a:rPr lang="en-US" sz="2800" b="1" dirty="0">
                <a:solidFill>
                  <a:schemeClr val="tx1"/>
                </a:solidFill>
                <a:latin typeface="Arial Narrow" pitchFamily="34" charset="0"/>
              </a:rPr>
              <a:t>Planning &amp; Budgeting</a:t>
            </a:r>
          </a:p>
          <a:p>
            <a:pPr algn="ctr" fontAlgn="base">
              <a:spcBef>
                <a:spcPct val="0"/>
              </a:spcBef>
              <a:spcAft>
                <a:spcPct val="0"/>
              </a:spcAft>
              <a:buFont typeface="Wingdings" pitchFamily="2" charset="2"/>
              <a:buChar char="ü"/>
            </a:pPr>
            <a:r>
              <a:rPr lang="en-US" sz="2800" b="1" dirty="0">
                <a:solidFill>
                  <a:schemeClr val="tx1"/>
                </a:solidFill>
                <a:latin typeface="Arial Narrow" pitchFamily="34" charset="0"/>
              </a:rPr>
              <a:t>Using Credit Wisely</a:t>
            </a:r>
          </a:p>
          <a:p>
            <a:pPr algn="ctr" fontAlgn="base">
              <a:spcBef>
                <a:spcPct val="0"/>
              </a:spcBef>
              <a:spcAft>
                <a:spcPct val="0"/>
              </a:spcAft>
              <a:buFont typeface="Wingdings" pitchFamily="2" charset="2"/>
              <a:buChar char="ü"/>
            </a:pPr>
            <a:r>
              <a:rPr lang="en-US" sz="2800" b="1" dirty="0">
                <a:solidFill>
                  <a:schemeClr val="tx1"/>
                </a:solidFill>
                <a:latin typeface="Arial Narrow" pitchFamily="34" charset="0"/>
              </a:rPr>
              <a:t>Saving and Investing</a:t>
            </a:r>
          </a:p>
          <a:p>
            <a:pPr algn="ctr" fontAlgn="base">
              <a:spcBef>
                <a:spcPct val="0"/>
              </a:spcBef>
              <a:spcAft>
                <a:spcPct val="0"/>
              </a:spcAft>
              <a:buFont typeface="Wingdings" pitchFamily="2" charset="2"/>
              <a:buChar char="ü"/>
            </a:pPr>
            <a:r>
              <a:rPr lang="en-US" sz="2800" b="1" dirty="0" smtClean="0">
                <a:solidFill>
                  <a:schemeClr val="tx1"/>
                </a:solidFill>
                <a:latin typeface="Arial Narrow" pitchFamily="34" charset="0"/>
              </a:rPr>
              <a:t>Thrift Savings Plan (TSP)</a:t>
            </a:r>
            <a:endParaRPr lang="en-US" sz="2800" b="1" dirty="0">
              <a:solidFill>
                <a:schemeClr val="tx1"/>
              </a:solidFill>
              <a:latin typeface="Arial Narrow" pitchFamily="34" charset="0"/>
            </a:endParaRPr>
          </a:p>
          <a:p>
            <a:pPr algn="ctr" fontAlgn="base">
              <a:spcBef>
                <a:spcPct val="0"/>
              </a:spcBef>
              <a:spcAft>
                <a:spcPct val="0"/>
              </a:spcAft>
              <a:buFont typeface="Wingdings" pitchFamily="2" charset="2"/>
              <a:buChar char="ü"/>
            </a:pPr>
            <a:r>
              <a:rPr lang="en-US" sz="2800" b="1" dirty="0">
                <a:solidFill>
                  <a:schemeClr val="tx1"/>
                </a:solidFill>
                <a:latin typeface="Arial Narrow" pitchFamily="34" charset="0"/>
              </a:rPr>
              <a:t>Consumer Scams</a:t>
            </a:r>
          </a:p>
          <a:p>
            <a:pPr algn="ctr" fontAlgn="base">
              <a:spcBef>
                <a:spcPct val="0"/>
              </a:spcBef>
              <a:spcAft>
                <a:spcPct val="0"/>
              </a:spcAft>
            </a:pPr>
            <a:endParaRPr lang="en-US" sz="2000" b="1" dirty="0">
              <a:solidFill>
                <a:prstClr val="white"/>
              </a:solidFill>
            </a:endParaRPr>
          </a:p>
          <a:p>
            <a:pPr algn="ctr" fontAlgn="base">
              <a:spcBef>
                <a:spcPct val="0"/>
              </a:spcBef>
              <a:spcAft>
                <a:spcPct val="0"/>
              </a:spcAft>
              <a:buFont typeface="Wingdings" pitchFamily="2" charset="2"/>
              <a:buChar char="ü"/>
            </a:pPr>
            <a:endParaRPr lang="en-US" sz="2000" b="1" dirty="0">
              <a:solidFill>
                <a:prstClr val="white"/>
              </a:solidFill>
            </a:endParaRPr>
          </a:p>
          <a:p>
            <a:pPr algn="ctr" fontAlgn="base">
              <a:spcBef>
                <a:spcPct val="0"/>
              </a:spcBef>
              <a:spcAft>
                <a:spcPct val="0"/>
              </a:spcAft>
            </a:pPr>
            <a:endParaRPr lang="en-US" sz="1200" b="1" dirty="0">
              <a:solidFill>
                <a:prstClr val="white"/>
              </a:solidFill>
            </a:endParaRPr>
          </a:p>
          <a:p>
            <a:pPr algn="ctr" fontAlgn="base">
              <a:spcBef>
                <a:spcPct val="0"/>
              </a:spcBef>
              <a:spcAft>
                <a:spcPct val="0"/>
              </a:spcAft>
              <a:buFont typeface="Wingdings" pitchFamily="2" charset="2"/>
              <a:buChar char="ü"/>
            </a:pPr>
            <a:endParaRPr lang="en-US" sz="1200" b="1" dirty="0">
              <a:solidFill>
                <a:prstClr val="white"/>
              </a:solidFill>
            </a:endParaRPr>
          </a:p>
        </p:txBody>
      </p:sp>
      <p:sp>
        <p:nvSpPr>
          <p:cNvPr id="16" name="Oval 15"/>
          <p:cNvSpPr/>
          <p:nvPr/>
        </p:nvSpPr>
        <p:spPr>
          <a:xfrm>
            <a:off x="811480" y="1121722"/>
            <a:ext cx="7590864" cy="4582432"/>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fontAlgn="base">
              <a:spcBef>
                <a:spcPct val="0"/>
              </a:spcBef>
              <a:spcAft>
                <a:spcPct val="0"/>
              </a:spcAft>
            </a:pPr>
            <a:r>
              <a:rPr lang="en-US" sz="2400" b="1" dirty="0">
                <a:solidFill>
                  <a:prstClr val="black"/>
                </a:solidFill>
              </a:rPr>
              <a:t>Relocation Readiness</a:t>
            </a:r>
          </a:p>
          <a:p>
            <a:pPr algn="ctr" fontAlgn="base">
              <a:spcBef>
                <a:spcPct val="0"/>
              </a:spcBef>
              <a:spcAft>
                <a:spcPct val="0"/>
              </a:spcAft>
              <a:buFont typeface="Wingdings" pitchFamily="2" charset="2"/>
              <a:buChar char="ü"/>
            </a:pPr>
            <a:r>
              <a:rPr lang="en-US" sz="2400" b="1" dirty="0" err="1" smtClean="0">
                <a:solidFill>
                  <a:prstClr val="black"/>
                </a:solidFill>
                <a:latin typeface="Arial" pitchFamily="34" charset="0"/>
                <a:cs typeface="Arial" pitchFamily="34" charset="0"/>
              </a:rPr>
              <a:t>JSIB</a:t>
            </a:r>
            <a:r>
              <a:rPr lang="en-US" sz="2400" b="1" dirty="0" smtClean="0">
                <a:solidFill>
                  <a:prstClr val="black"/>
                </a:solidFill>
                <a:latin typeface="Arial" pitchFamily="34" charset="0"/>
                <a:cs typeface="Arial" pitchFamily="34" charset="0"/>
              </a:rPr>
              <a:t> Orientation</a:t>
            </a:r>
            <a:endParaRPr lang="en-US" sz="2400" b="1" dirty="0">
              <a:solidFill>
                <a:prstClr val="black"/>
              </a:solidFill>
              <a:latin typeface="Arial" pitchFamily="34" charset="0"/>
              <a:cs typeface="Arial" pitchFamily="34" charset="0"/>
            </a:endParaRPr>
          </a:p>
          <a:p>
            <a:pPr algn="ctr" fontAlgn="base">
              <a:spcBef>
                <a:spcPct val="0"/>
              </a:spcBef>
              <a:spcAft>
                <a:spcPct val="0"/>
              </a:spcAft>
              <a:buFont typeface="Wingdings" pitchFamily="2" charset="2"/>
              <a:buChar char="ü"/>
            </a:pPr>
            <a:r>
              <a:rPr lang="en-US" sz="2400" b="1" dirty="0" smtClean="0">
                <a:solidFill>
                  <a:prstClr val="black"/>
                </a:solidFill>
                <a:latin typeface="Arial" pitchFamily="34" charset="0"/>
                <a:cs typeface="Arial" pitchFamily="34" charset="0"/>
              </a:rPr>
              <a:t>Out-Processing Plan My Move</a:t>
            </a:r>
            <a:endParaRPr lang="en-US" sz="2400" b="1" dirty="0">
              <a:solidFill>
                <a:prstClr val="black"/>
              </a:solidFill>
              <a:latin typeface="Arial" pitchFamily="34" charset="0"/>
              <a:cs typeface="Arial" pitchFamily="34" charset="0"/>
            </a:endParaRPr>
          </a:p>
          <a:p>
            <a:pPr algn="ctr" fontAlgn="base">
              <a:spcBef>
                <a:spcPct val="0"/>
              </a:spcBef>
              <a:spcAft>
                <a:spcPct val="0"/>
              </a:spcAft>
              <a:buFont typeface="Wingdings" pitchFamily="2" charset="2"/>
              <a:buChar char="ü"/>
            </a:pPr>
            <a:r>
              <a:rPr lang="en-US" sz="2400" b="1" dirty="0">
                <a:solidFill>
                  <a:prstClr val="black"/>
                </a:solidFill>
                <a:latin typeface="Arial" pitchFamily="34" charset="0"/>
                <a:cs typeface="Arial" pitchFamily="34" charset="0"/>
              </a:rPr>
              <a:t>Lending Closet</a:t>
            </a:r>
          </a:p>
          <a:p>
            <a:pPr algn="ctr" fontAlgn="base">
              <a:spcBef>
                <a:spcPct val="0"/>
              </a:spcBef>
              <a:spcAft>
                <a:spcPct val="0"/>
              </a:spcAft>
              <a:buFont typeface="Wingdings" pitchFamily="2" charset="2"/>
              <a:buChar char="ü"/>
            </a:pPr>
            <a:r>
              <a:rPr lang="en-US" sz="2400" b="1" dirty="0">
                <a:solidFill>
                  <a:prstClr val="black"/>
                </a:solidFill>
                <a:latin typeface="Arial" pitchFamily="34" charset="0"/>
                <a:cs typeface="Arial" pitchFamily="34" charset="0"/>
              </a:rPr>
              <a:t>Sponsorship Program</a:t>
            </a:r>
          </a:p>
          <a:p>
            <a:pPr algn="ctr" fontAlgn="base">
              <a:spcBef>
                <a:spcPct val="0"/>
              </a:spcBef>
              <a:spcAft>
                <a:spcPct val="0"/>
              </a:spcAft>
            </a:pPr>
            <a:endParaRPr lang="en-US" sz="2400" b="1" dirty="0">
              <a:solidFill>
                <a:prstClr val="black"/>
              </a:solidFill>
              <a:latin typeface="Arial" pitchFamily="34" charset="0"/>
              <a:cs typeface="Arial" pitchFamily="34" charset="0"/>
            </a:endParaRPr>
          </a:p>
        </p:txBody>
      </p:sp>
      <p:sp>
        <p:nvSpPr>
          <p:cNvPr id="18" name="Oval 17"/>
          <p:cNvSpPr/>
          <p:nvPr/>
        </p:nvSpPr>
        <p:spPr>
          <a:xfrm>
            <a:off x="1101421" y="1263707"/>
            <a:ext cx="7263614" cy="42672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800" b="1" dirty="0">
                <a:solidFill>
                  <a:prstClr val="black"/>
                </a:solidFill>
                <a:latin typeface="Arial" pitchFamily="34" charset="0"/>
                <a:cs typeface="Arial" pitchFamily="34" charset="0"/>
              </a:rPr>
              <a:t>Information &amp; Referral</a:t>
            </a:r>
          </a:p>
          <a:p>
            <a:pPr algn="ctr" fontAlgn="base">
              <a:spcBef>
                <a:spcPct val="0"/>
              </a:spcBef>
              <a:spcAft>
                <a:spcPct val="0"/>
              </a:spcAft>
              <a:buFont typeface="Wingdings" pitchFamily="2" charset="2"/>
              <a:buChar char="ü"/>
            </a:pPr>
            <a:r>
              <a:rPr lang="en-US" sz="2800" b="1" dirty="0">
                <a:solidFill>
                  <a:prstClr val="black"/>
                </a:solidFill>
                <a:latin typeface="Times New Roman" pitchFamily="18" charset="0"/>
                <a:cs typeface="Times New Roman" pitchFamily="18" charset="0"/>
              </a:rPr>
              <a:t> </a:t>
            </a:r>
            <a:r>
              <a:rPr lang="en-US" sz="2800" b="1" dirty="0">
                <a:solidFill>
                  <a:prstClr val="black"/>
                </a:solidFill>
                <a:latin typeface="Arial Narrow" pitchFamily="34" charset="0"/>
                <a:cs typeface="Times New Roman" pitchFamily="18" charset="0"/>
              </a:rPr>
              <a:t>Military and Civilian Community Resources</a:t>
            </a:r>
          </a:p>
          <a:p>
            <a:pPr algn="ctr" fontAlgn="base">
              <a:spcBef>
                <a:spcPct val="0"/>
              </a:spcBef>
              <a:spcAft>
                <a:spcPct val="0"/>
              </a:spcAft>
              <a:buFont typeface="Wingdings" pitchFamily="2" charset="2"/>
              <a:buChar char="ü"/>
            </a:pPr>
            <a:r>
              <a:rPr lang="en-US" sz="2800" b="1" dirty="0">
                <a:solidFill>
                  <a:prstClr val="black"/>
                </a:solidFill>
                <a:latin typeface="Arial Narrow" pitchFamily="34" charset="0"/>
                <a:cs typeface="Times New Roman" pitchFamily="18" charset="0"/>
              </a:rPr>
              <a:t> Referrals: Soldiers, Civilians &amp; Family Members</a:t>
            </a:r>
          </a:p>
          <a:p>
            <a:pPr algn="ctr" fontAlgn="base">
              <a:spcBef>
                <a:spcPct val="0"/>
              </a:spcBef>
              <a:spcAft>
                <a:spcPct val="0"/>
              </a:spcAft>
              <a:buFont typeface="Wingdings" pitchFamily="2" charset="2"/>
              <a:buChar char="ü"/>
            </a:pPr>
            <a:r>
              <a:rPr lang="en-US" sz="2800" b="1" dirty="0">
                <a:solidFill>
                  <a:prstClr val="black"/>
                </a:solidFill>
                <a:latin typeface="Arial Narrow" pitchFamily="34" charset="0"/>
                <a:cs typeface="Times New Roman" pitchFamily="18" charset="0"/>
              </a:rPr>
              <a:t> Welcome Packets</a:t>
            </a:r>
          </a:p>
          <a:p>
            <a:pPr algn="ctr" fontAlgn="base">
              <a:spcBef>
                <a:spcPct val="0"/>
              </a:spcBef>
              <a:spcAft>
                <a:spcPct val="0"/>
              </a:spcAft>
              <a:buFont typeface="Wingdings" pitchFamily="2" charset="2"/>
              <a:buChar char="ü"/>
            </a:pPr>
            <a:r>
              <a:rPr lang="en-US" sz="2800" b="1" dirty="0">
                <a:solidFill>
                  <a:prstClr val="black"/>
                </a:solidFill>
                <a:latin typeface="Arial Narrow" pitchFamily="34" charset="0"/>
                <a:cs typeface="Times New Roman" pitchFamily="18" charset="0"/>
              </a:rPr>
              <a:t> </a:t>
            </a:r>
            <a:r>
              <a:rPr lang="en-US" sz="2800" b="1" dirty="0" smtClean="0">
                <a:solidFill>
                  <a:prstClr val="black"/>
                </a:solidFill>
                <a:latin typeface="Arial Narrow" pitchFamily="34" charset="0"/>
                <a:cs typeface="Times New Roman" pitchFamily="18" charset="0"/>
                <a:hlinkClick r:id="rId5"/>
              </a:rPr>
              <a:t>www.militaryonesource.mil</a:t>
            </a:r>
            <a:endParaRPr lang="en-US" sz="2800" b="1" dirty="0" smtClean="0">
              <a:solidFill>
                <a:prstClr val="black"/>
              </a:solidFill>
              <a:latin typeface="Arial Narrow" pitchFamily="34" charset="0"/>
              <a:cs typeface="Times New Roman" pitchFamily="18" charset="0"/>
            </a:endParaRPr>
          </a:p>
          <a:p>
            <a:pPr algn="ctr" fontAlgn="base">
              <a:spcBef>
                <a:spcPct val="0"/>
              </a:spcBef>
              <a:spcAft>
                <a:spcPct val="0"/>
              </a:spcAft>
              <a:buFont typeface="Wingdings" pitchFamily="2" charset="2"/>
              <a:buChar char="ü"/>
            </a:pPr>
            <a:endParaRPr lang="en-US" sz="2800" b="1" dirty="0">
              <a:solidFill>
                <a:prstClr val="black"/>
              </a:solidFill>
              <a:latin typeface="Arial Narrow" pitchFamily="34" charset="0"/>
              <a:cs typeface="Arial" pitchFamily="34" charset="0"/>
            </a:endParaRPr>
          </a:p>
        </p:txBody>
      </p:sp>
    </p:spTree>
    <p:extLst>
      <p:ext uri="{BB962C8B-B14F-4D97-AF65-F5344CB8AC3E}">
        <p14:creationId xmlns:p14="http://schemas.microsoft.com/office/powerpoint/2010/main" val="5225421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6" presetClass="exit" presetSubtype="0" fill="hold" grpId="1" nodeType="clickEffect">
                                  <p:stCondLst>
                                    <p:cond delay="0"/>
                                  </p:stCondLst>
                                  <p:childTnLst>
                                    <p:animEffect transition="out" filter="wipe(down)">
                                      <p:cBhvr>
                                        <p:cTn id="20" dur="180" accel="50000">
                                          <p:stCondLst>
                                            <p:cond delay="1820"/>
                                          </p:stCondLst>
                                        </p:cTn>
                                        <p:tgtEl>
                                          <p:spTgt spid="16"/>
                                        </p:tgtEl>
                                      </p:cBhvr>
                                    </p:animEffect>
                                    <p:anim calcmode="lin" valueType="num">
                                      <p:cBhvr>
                                        <p:cTn id="21" dur="1822" tmFilter="0,0; 0.14,0.31; 0.43,0.73; 0.71,0.91; 1.0,1.0">
                                          <p:stCondLst>
                                            <p:cond delay="0"/>
                                          </p:stCondLst>
                                        </p:cTn>
                                        <p:tgtEl>
                                          <p:spTgt spid="16"/>
                                        </p:tgtEl>
                                        <p:attrNameLst>
                                          <p:attrName>ppt_x</p:attrName>
                                        </p:attrNameLst>
                                      </p:cBhvr>
                                      <p:tavLst>
                                        <p:tav tm="0">
                                          <p:val>
                                            <p:strVal val="ppt_x"/>
                                          </p:val>
                                        </p:tav>
                                        <p:tav tm="100000">
                                          <p:val>
                                            <p:strVal val="#ppt_x+0.25"/>
                                          </p:val>
                                        </p:tav>
                                      </p:tavLst>
                                    </p:anim>
                                    <p:anim calcmode="lin" valueType="num">
                                      <p:cBhvr>
                                        <p:cTn id="22" dur="178">
                                          <p:stCondLst>
                                            <p:cond delay="1822"/>
                                          </p:stCondLst>
                                        </p:cTn>
                                        <p:tgtEl>
                                          <p:spTgt spid="16"/>
                                        </p:tgtEl>
                                        <p:attrNameLst>
                                          <p:attrName>ppt_x</p:attrName>
                                        </p:attrNameLst>
                                      </p:cBhvr>
                                      <p:tavLst>
                                        <p:tav tm="0">
                                          <p:val>
                                            <p:strVal val="ppt_x"/>
                                          </p:val>
                                        </p:tav>
                                        <p:tav tm="100000">
                                          <p:val>
                                            <p:strVal val="ppt_x"/>
                                          </p:val>
                                        </p:tav>
                                      </p:tavLst>
                                    </p:anim>
                                    <p:anim calcmode="lin" valueType="num">
                                      <p:cBhvr>
                                        <p:cTn id="23" dur="664" tmFilter="0.0,0.0;0.25,0.07;0.50,0.2;0.75,0.467;1.0,1.0">
                                          <p:stCondLst>
                                            <p:cond delay="0"/>
                                          </p:stCondLst>
                                        </p:cTn>
                                        <p:tgtEl>
                                          <p:spTgt spid="1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4" dur="664" tmFilter="0, 0; 0.125,0.2665; 0.25,0.4; 0.375,0.465; 0.5,0.5;  0.625,0.535; 0.75,0.6; 0.875,0.7335; 1,1">
                                          <p:stCondLst>
                                            <p:cond delay="664"/>
                                          </p:stCondLst>
                                        </p:cTn>
                                        <p:tgtEl>
                                          <p:spTgt spid="1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 dur="332" tmFilter="0, 0; 0.125,0.2665; 0.25,0.4; 0.375,0.465; 0.5,0.5;  0.625,0.535; 0.75,0.6; 0.875,0.7335; 1,1">
                                          <p:stCondLst>
                                            <p:cond delay="1324"/>
                                          </p:stCondLst>
                                        </p:cTn>
                                        <p:tgtEl>
                                          <p:spTgt spid="1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6" dur="164" tmFilter="0, 0; 0.125,0.2665; 0.25,0.4; 0.375,0.465; 0.5,0.5;  0.625,0.535; 0.75,0.6; 0.875,0.7335; 1,1">
                                          <p:stCondLst>
                                            <p:cond delay="1656"/>
                                          </p:stCondLst>
                                        </p:cTn>
                                        <p:tgtEl>
                                          <p:spTgt spid="1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7" dur="180" accel="50000">
                                          <p:stCondLst>
                                            <p:cond delay="1820"/>
                                          </p:stCondLst>
                                        </p:cTn>
                                        <p:tgtEl>
                                          <p:spTgt spid="16"/>
                                        </p:tgtEl>
                                        <p:attrNameLst>
                                          <p:attrName>ppt_y</p:attrName>
                                        </p:attrNameLst>
                                      </p:cBhvr>
                                      <p:tavLst>
                                        <p:tav tm="0">
                                          <p:val>
                                            <p:strVal val="ppt_y"/>
                                          </p:val>
                                        </p:tav>
                                        <p:tav tm="100000">
                                          <p:val>
                                            <p:strVal val="ppt_y+ppt_h"/>
                                          </p:val>
                                        </p:tav>
                                      </p:tavLst>
                                    </p:anim>
                                    <p:animScale>
                                      <p:cBhvr>
                                        <p:cTn id="28" dur="26">
                                          <p:stCondLst>
                                            <p:cond delay="620"/>
                                          </p:stCondLst>
                                        </p:cTn>
                                        <p:tgtEl>
                                          <p:spTgt spid="16"/>
                                        </p:tgtEl>
                                      </p:cBhvr>
                                      <p:to x="100000" y="60000"/>
                                    </p:animScale>
                                    <p:animScale>
                                      <p:cBhvr>
                                        <p:cTn id="29" dur="166" decel="50000">
                                          <p:stCondLst>
                                            <p:cond delay="646"/>
                                          </p:stCondLst>
                                        </p:cTn>
                                        <p:tgtEl>
                                          <p:spTgt spid="16"/>
                                        </p:tgtEl>
                                      </p:cBhvr>
                                      <p:to x="100000" y="100000"/>
                                    </p:animScale>
                                    <p:animScale>
                                      <p:cBhvr>
                                        <p:cTn id="30" dur="26">
                                          <p:stCondLst>
                                            <p:cond delay="1312"/>
                                          </p:stCondLst>
                                        </p:cTn>
                                        <p:tgtEl>
                                          <p:spTgt spid="16"/>
                                        </p:tgtEl>
                                      </p:cBhvr>
                                      <p:to x="100000" y="80000"/>
                                    </p:animScale>
                                    <p:animScale>
                                      <p:cBhvr>
                                        <p:cTn id="31" dur="166" decel="50000">
                                          <p:stCondLst>
                                            <p:cond delay="1338"/>
                                          </p:stCondLst>
                                        </p:cTn>
                                        <p:tgtEl>
                                          <p:spTgt spid="16"/>
                                        </p:tgtEl>
                                      </p:cBhvr>
                                      <p:to x="100000" y="100000"/>
                                    </p:animScale>
                                    <p:animScale>
                                      <p:cBhvr>
                                        <p:cTn id="32" dur="26">
                                          <p:stCondLst>
                                            <p:cond delay="1642"/>
                                          </p:stCondLst>
                                        </p:cTn>
                                        <p:tgtEl>
                                          <p:spTgt spid="16"/>
                                        </p:tgtEl>
                                      </p:cBhvr>
                                      <p:to x="100000" y="90000"/>
                                    </p:animScale>
                                    <p:animScale>
                                      <p:cBhvr>
                                        <p:cTn id="33" dur="166" decel="50000">
                                          <p:stCondLst>
                                            <p:cond delay="1668"/>
                                          </p:stCondLst>
                                        </p:cTn>
                                        <p:tgtEl>
                                          <p:spTgt spid="16"/>
                                        </p:tgtEl>
                                      </p:cBhvr>
                                      <p:to x="100000" y="100000"/>
                                    </p:animScale>
                                    <p:animScale>
                                      <p:cBhvr>
                                        <p:cTn id="34" dur="26">
                                          <p:stCondLst>
                                            <p:cond delay="1808"/>
                                          </p:stCondLst>
                                        </p:cTn>
                                        <p:tgtEl>
                                          <p:spTgt spid="16"/>
                                        </p:tgtEl>
                                      </p:cBhvr>
                                      <p:to x="100000" y="95000"/>
                                    </p:animScale>
                                    <p:animScale>
                                      <p:cBhvr>
                                        <p:cTn id="35" dur="166" decel="50000">
                                          <p:stCondLst>
                                            <p:cond delay="1834"/>
                                          </p:stCondLst>
                                        </p:cTn>
                                        <p:tgtEl>
                                          <p:spTgt spid="16"/>
                                        </p:tgtEl>
                                      </p:cBhvr>
                                      <p:to x="100000" y="100000"/>
                                    </p:animScale>
                                    <p:set>
                                      <p:cBhvr>
                                        <p:cTn id="36" dur="1" fill="hold">
                                          <p:stCondLst>
                                            <p:cond delay="19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heel(1)">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xit" presetSubtype="10" fill="hold" grpId="1" nodeType="clickEffect">
                                  <p:stCondLst>
                                    <p:cond delay="0"/>
                                  </p:stCondLst>
                                  <p:childTnLst>
                                    <p:animEffect transition="out" filter="randombar(horizontal)">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grpId="1" nodeType="clickEffect">
                                  <p:stCondLst>
                                    <p:cond delay="0"/>
                                  </p:stCondLst>
                                  <p:childTnLst>
                                    <p:animEffect transition="out" filter="fade">
                                      <p:cBhvr>
                                        <p:cTn id="55" dur="1000"/>
                                        <p:tgtEl>
                                          <p:spTgt spid="8"/>
                                        </p:tgtEl>
                                      </p:cBhvr>
                                    </p:animEffect>
                                    <p:anim calcmode="lin" valueType="num">
                                      <p:cBhvr>
                                        <p:cTn id="56" dur="1000"/>
                                        <p:tgtEl>
                                          <p:spTgt spid="8"/>
                                        </p:tgtEl>
                                        <p:attrNameLst>
                                          <p:attrName>ppt_x</p:attrName>
                                        </p:attrNameLst>
                                      </p:cBhvr>
                                      <p:tavLst>
                                        <p:tav tm="0">
                                          <p:val>
                                            <p:strVal val="ppt_x"/>
                                          </p:val>
                                        </p:tav>
                                        <p:tav tm="100000">
                                          <p:val>
                                            <p:strVal val="ppt_x"/>
                                          </p:val>
                                        </p:tav>
                                      </p:tavLst>
                                    </p:anim>
                                    <p:anim calcmode="lin" valueType="num">
                                      <p:cBhvr>
                                        <p:cTn id="57" dur="1000"/>
                                        <p:tgtEl>
                                          <p:spTgt spid="8"/>
                                        </p:tgtEl>
                                        <p:attrNameLst>
                                          <p:attrName>ppt_y</p:attrName>
                                        </p:attrNameLst>
                                      </p:cBhvr>
                                      <p:tavLst>
                                        <p:tav tm="0">
                                          <p:val>
                                            <p:strVal val="ppt_y"/>
                                          </p:val>
                                        </p:tav>
                                        <p:tav tm="100000">
                                          <p:val>
                                            <p:strVal val="ppt_y+.1"/>
                                          </p:val>
                                        </p:tav>
                                      </p:tavLst>
                                    </p:anim>
                                    <p:set>
                                      <p:cBhvr>
                                        <p:cTn id="58" dur="1" fill="hold">
                                          <p:stCondLst>
                                            <p:cond delay="999"/>
                                          </p:stCondLst>
                                        </p:cTn>
                                        <p:tgtEl>
                                          <p:spTgt spid="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anim calcmode="lin" valueType="num">
                                      <p:cBhvr>
                                        <p:cTn id="64" dur="1000" fill="hold"/>
                                        <p:tgtEl>
                                          <p:spTgt spid="6"/>
                                        </p:tgtEl>
                                        <p:attrNameLst>
                                          <p:attrName>ppt_x</p:attrName>
                                        </p:attrNameLst>
                                      </p:cBhvr>
                                      <p:tavLst>
                                        <p:tav tm="0">
                                          <p:val>
                                            <p:strVal val="#ppt_x"/>
                                          </p:val>
                                        </p:tav>
                                        <p:tav tm="100000">
                                          <p:val>
                                            <p:strVal val="#ppt_x"/>
                                          </p:val>
                                        </p:tav>
                                      </p:tavLst>
                                    </p:anim>
                                    <p:anim calcmode="lin" valueType="num">
                                      <p:cBhvr>
                                        <p:cTn id="6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1" presetClass="exit" presetSubtype="0" fill="hold" grpId="1" nodeType="clickEffect">
                                  <p:stCondLst>
                                    <p:cond delay="0"/>
                                  </p:stCondLst>
                                  <p:childTnLst>
                                    <p:anim calcmode="lin" valueType="num">
                                      <p:cBhvr>
                                        <p:cTn id="69" dur="1000"/>
                                        <p:tgtEl>
                                          <p:spTgt spid="6"/>
                                        </p:tgtEl>
                                        <p:attrNameLst>
                                          <p:attrName>ppt_w</p:attrName>
                                        </p:attrNameLst>
                                      </p:cBhvr>
                                      <p:tavLst>
                                        <p:tav tm="0">
                                          <p:val>
                                            <p:strVal val="ppt_w"/>
                                          </p:val>
                                        </p:tav>
                                        <p:tav tm="100000">
                                          <p:val>
                                            <p:fltVal val="0"/>
                                          </p:val>
                                        </p:tav>
                                      </p:tavLst>
                                    </p:anim>
                                    <p:anim calcmode="lin" valueType="num">
                                      <p:cBhvr>
                                        <p:cTn id="70" dur="1000"/>
                                        <p:tgtEl>
                                          <p:spTgt spid="6"/>
                                        </p:tgtEl>
                                        <p:attrNameLst>
                                          <p:attrName>ppt_h</p:attrName>
                                        </p:attrNameLst>
                                      </p:cBhvr>
                                      <p:tavLst>
                                        <p:tav tm="0">
                                          <p:val>
                                            <p:strVal val="ppt_h"/>
                                          </p:val>
                                        </p:tav>
                                        <p:tav tm="100000">
                                          <p:val>
                                            <p:fltVal val="0"/>
                                          </p:val>
                                        </p:tav>
                                      </p:tavLst>
                                    </p:anim>
                                    <p:anim calcmode="lin" valueType="num">
                                      <p:cBhvr>
                                        <p:cTn id="71" dur="1000"/>
                                        <p:tgtEl>
                                          <p:spTgt spid="6"/>
                                        </p:tgtEl>
                                        <p:attrNameLst>
                                          <p:attrName>style.rotation</p:attrName>
                                        </p:attrNameLst>
                                      </p:cBhvr>
                                      <p:tavLst>
                                        <p:tav tm="0">
                                          <p:val>
                                            <p:fltVal val="0"/>
                                          </p:val>
                                        </p:tav>
                                        <p:tav tm="100000">
                                          <p:val>
                                            <p:fltVal val="90"/>
                                          </p:val>
                                        </p:tav>
                                      </p:tavLst>
                                    </p:anim>
                                    <p:animEffect transition="out" filter="fade">
                                      <p:cBhvr>
                                        <p:cTn id="72" dur="1000"/>
                                        <p:tgtEl>
                                          <p:spTgt spid="6"/>
                                        </p:tgtEl>
                                      </p:cBhvr>
                                    </p:animEffect>
                                    <p:set>
                                      <p:cBhvr>
                                        <p:cTn id="73" dur="1" fill="hold">
                                          <p:stCondLst>
                                            <p:cond delay="999"/>
                                          </p:stCondLst>
                                        </p:cTn>
                                        <p:tgtEl>
                                          <p:spTgt spid="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6" presetClass="entr" presetSubtype="0" fill="hold" grpId="0"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wipe(down)">
                                      <p:cBhvr>
                                        <p:cTn id="78" dur="580">
                                          <p:stCondLst>
                                            <p:cond delay="0"/>
                                          </p:stCondLst>
                                        </p:cTn>
                                        <p:tgtEl>
                                          <p:spTgt spid="9"/>
                                        </p:tgtEl>
                                      </p:cBhvr>
                                    </p:animEffect>
                                    <p:anim calcmode="lin" valueType="num">
                                      <p:cBhvr>
                                        <p:cTn id="7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4" dur="26">
                                          <p:stCondLst>
                                            <p:cond delay="650"/>
                                          </p:stCondLst>
                                        </p:cTn>
                                        <p:tgtEl>
                                          <p:spTgt spid="9"/>
                                        </p:tgtEl>
                                      </p:cBhvr>
                                      <p:to x="100000" y="60000"/>
                                    </p:animScale>
                                    <p:animScale>
                                      <p:cBhvr>
                                        <p:cTn id="85" dur="166" decel="50000">
                                          <p:stCondLst>
                                            <p:cond delay="676"/>
                                          </p:stCondLst>
                                        </p:cTn>
                                        <p:tgtEl>
                                          <p:spTgt spid="9"/>
                                        </p:tgtEl>
                                      </p:cBhvr>
                                      <p:to x="100000" y="100000"/>
                                    </p:animScale>
                                    <p:animScale>
                                      <p:cBhvr>
                                        <p:cTn id="86" dur="26">
                                          <p:stCondLst>
                                            <p:cond delay="1312"/>
                                          </p:stCondLst>
                                        </p:cTn>
                                        <p:tgtEl>
                                          <p:spTgt spid="9"/>
                                        </p:tgtEl>
                                      </p:cBhvr>
                                      <p:to x="100000" y="80000"/>
                                    </p:animScale>
                                    <p:animScale>
                                      <p:cBhvr>
                                        <p:cTn id="87" dur="166" decel="50000">
                                          <p:stCondLst>
                                            <p:cond delay="1338"/>
                                          </p:stCondLst>
                                        </p:cTn>
                                        <p:tgtEl>
                                          <p:spTgt spid="9"/>
                                        </p:tgtEl>
                                      </p:cBhvr>
                                      <p:to x="100000" y="100000"/>
                                    </p:animScale>
                                    <p:animScale>
                                      <p:cBhvr>
                                        <p:cTn id="88" dur="26">
                                          <p:stCondLst>
                                            <p:cond delay="1642"/>
                                          </p:stCondLst>
                                        </p:cTn>
                                        <p:tgtEl>
                                          <p:spTgt spid="9"/>
                                        </p:tgtEl>
                                      </p:cBhvr>
                                      <p:to x="100000" y="90000"/>
                                    </p:animScale>
                                    <p:animScale>
                                      <p:cBhvr>
                                        <p:cTn id="89" dur="166" decel="50000">
                                          <p:stCondLst>
                                            <p:cond delay="1668"/>
                                          </p:stCondLst>
                                        </p:cTn>
                                        <p:tgtEl>
                                          <p:spTgt spid="9"/>
                                        </p:tgtEl>
                                      </p:cBhvr>
                                      <p:to x="100000" y="100000"/>
                                    </p:animScale>
                                    <p:animScale>
                                      <p:cBhvr>
                                        <p:cTn id="90" dur="26">
                                          <p:stCondLst>
                                            <p:cond delay="1808"/>
                                          </p:stCondLst>
                                        </p:cTn>
                                        <p:tgtEl>
                                          <p:spTgt spid="9"/>
                                        </p:tgtEl>
                                      </p:cBhvr>
                                      <p:to x="100000" y="95000"/>
                                    </p:animScale>
                                    <p:animScale>
                                      <p:cBhvr>
                                        <p:cTn id="91" dur="166" decel="50000">
                                          <p:stCondLst>
                                            <p:cond delay="1834"/>
                                          </p:stCondLst>
                                        </p:cTn>
                                        <p:tgtEl>
                                          <p:spTgt spid="9"/>
                                        </p:tgtEl>
                                      </p:cBhvr>
                                      <p:to x="100000" y="100000"/>
                                    </p:animScale>
                                  </p:childTnLst>
                                </p:cTn>
                              </p:par>
                            </p:childTnLst>
                          </p:cTn>
                        </p:par>
                      </p:childTnLst>
                    </p:cTn>
                  </p:par>
                  <p:par>
                    <p:cTn id="92" fill="hold">
                      <p:stCondLst>
                        <p:cond delay="indefinite"/>
                      </p:stCondLst>
                      <p:childTnLst>
                        <p:par>
                          <p:cTn id="93" fill="hold">
                            <p:stCondLst>
                              <p:cond delay="0"/>
                            </p:stCondLst>
                            <p:childTnLst>
                              <p:par>
                                <p:cTn id="94" presetID="45" presetClass="exit" presetSubtype="0" fill="hold" grpId="1" nodeType="clickEffect">
                                  <p:stCondLst>
                                    <p:cond delay="0"/>
                                  </p:stCondLst>
                                  <p:childTnLst>
                                    <p:animEffect transition="out" filter="fade">
                                      <p:cBhvr>
                                        <p:cTn id="95" dur="2000"/>
                                        <p:tgtEl>
                                          <p:spTgt spid="9"/>
                                        </p:tgtEl>
                                      </p:cBhvr>
                                    </p:animEffect>
                                    <p:anim calcmode="lin" valueType="num">
                                      <p:cBhvr>
                                        <p:cTn id="96" dur="2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7" dur="2000"/>
                                        <p:tgtEl>
                                          <p:spTgt spid="9"/>
                                        </p:tgtEl>
                                        <p:attrNameLst>
                                          <p:attrName>ppt_h</p:attrName>
                                        </p:attrNameLst>
                                      </p:cBhvr>
                                      <p:tavLst>
                                        <p:tav tm="0">
                                          <p:val>
                                            <p:strVal val="ppt_h"/>
                                          </p:val>
                                        </p:tav>
                                        <p:tav tm="100000">
                                          <p:val>
                                            <p:strVal val="ppt_h"/>
                                          </p:val>
                                        </p:tav>
                                      </p:tavLst>
                                    </p:anim>
                                    <p:set>
                                      <p:cBhvr>
                                        <p:cTn id="98" dur="1" fill="hold">
                                          <p:stCondLst>
                                            <p:cond delay="1999"/>
                                          </p:stCondLst>
                                        </p:cTn>
                                        <p:tgtEl>
                                          <p:spTgt spid="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wipe(down)">
                                      <p:cBhvr>
                                        <p:cTn id="103" dur="500"/>
                                        <p:tgtEl>
                                          <p:spTgt spid="5"/>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xit" presetSubtype="4" fill="hold" grpId="1" nodeType="clickEffect">
                                  <p:stCondLst>
                                    <p:cond delay="0"/>
                                  </p:stCondLst>
                                  <p:childTnLst>
                                    <p:anim calcmode="lin" valueType="num">
                                      <p:cBhvr additive="base">
                                        <p:cTn id="107" dur="500"/>
                                        <p:tgtEl>
                                          <p:spTgt spid="5"/>
                                        </p:tgtEl>
                                        <p:attrNameLst>
                                          <p:attrName>ppt_x</p:attrName>
                                        </p:attrNameLst>
                                      </p:cBhvr>
                                      <p:tavLst>
                                        <p:tav tm="0">
                                          <p:val>
                                            <p:strVal val="ppt_x"/>
                                          </p:val>
                                        </p:tav>
                                        <p:tav tm="100000">
                                          <p:val>
                                            <p:strVal val="ppt_x"/>
                                          </p:val>
                                        </p:tav>
                                      </p:tavLst>
                                    </p:anim>
                                    <p:anim calcmode="lin" valueType="num">
                                      <p:cBhvr additive="base">
                                        <p:cTn id="108" dur="500"/>
                                        <p:tgtEl>
                                          <p:spTgt spid="5"/>
                                        </p:tgtEl>
                                        <p:attrNameLst>
                                          <p:attrName>ppt_y</p:attrName>
                                        </p:attrNameLst>
                                      </p:cBhvr>
                                      <p:tavLst>
                                        <p:tav tm="0">
                                          <p:val>
                                            <p:strVal val="ppt_y"/>
                                          </p:val>
                                        </p:tav>
                                        <p:tav tm="100000">
                                          <p:val>
                                            <p:strVal val="1+ppt_h/2"/>
                                          </p:val>
                                        </p:tav>
                                      </p:tavLst>
                                    </p:anim>
                                    <p:set>
                                      <p:cBhvr>
                                        <p:cTn id="109" dur="1" fill="hold">
                                          <p:stCondLst>
                                            <p:cond delay="499"/>
                                          </p:stCondLst>
                                        </p:cTn>
                                        <p:tgtEl>
                                          <p:spTgt spid="5"/>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45" presetClass="entr" presetSubtype="0" fill="hold" grpId="0" nodeType="click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fade">
                                      <p:cBhvr>
                                        <p:cTn id="114" dur="2000"/>
                                        <p:tgtEl>
                                          <p:spTgt spid="20"/>
                                        </p:tgtEl>
                                      </p:cBhvr>
                                    </p:animEffect>
                                    <p:anim calcmode="lin" valueType="num">
                                      <p:cBhvr>
                                        <p:cTn id="115" dur="2000" fill="hold"/>
                                        <p:tgtEl>
                                          <p:spTgt spid="20"/>
                                        </p:tgtEl>
                                        <p:attrNameLst>
                                          <p:attrName>ppt_w</p:attrName>
                                        </p:attrNameLst>
                                      </p:cBhvr>
                                      <p:tavLst>
                                        <p:tav tm="0" fmla="#ppt_w*sin(2.5*pi*$)">
                                          <p:val>
                                            <p:fltVal val="0"/>
                                          </p:val>
                                        </p:tav>
                                        <p:tav tm="100000">
                                          <p:val>
                                            <p:fltVal val="1"/>
                                          </p:val>
                                        </p:tav>
                                      </p:tavLst>
                                    </p:anim>
                                    <p:anim calcmode="lin" valueType="num">
                                      <p:cBhvr>
                                        <p:cTn id="116"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xit" presetSubtype="0" fill="hold" grpId="1" nodeType="clickEffect">
                                  <p:stCondLst>
                                    <p:cond delay="0"/>
                                  </p:stCondLst>
                                  <p:childTnLst>
                                    <p:animEffect transition="out" filter="fade">
                                      <p:cBhvr>
                                        <p:cTn id="120" dur="1000"/>
                                        <p:tgtEl>
                                          <p:spTgt spid="20"/>
                                        </p:tgtEl>
                                      </p:cBhvr>
                                    </p:animEffect>
                                    <p:anim calcmode="lin" valueType="num">
                                      <p:cBhvr>
                                        <p:cTn id="121" dur="1000"/>
                                        <p:tgtEl>
                                          <p:spTgt spid="20"/>
                                        </p:tgtEl>
                                        <p:attrNameLst>
                                          <p:attrName>ppt_x</p:attrName>
                                        </p:attrNameLst>
                                      </p:cBhvr>
                                      <p:tavLst>
                                        <p:tav tm="0">
                                          <p:val>
                                            <p:strVal val="ppt_x"/>
                                          </p:val>
                                        </p:tav>
                                        <p:tav tm="100000">
                                          <p:val>
                                            <p:strVal val="ppt_x"/>
                                          </p:val>
                                        </p:tav>
                                      </p:tavLst>
                                    </p:anim>
                                    <p:anim calcmode="lin" valueType="num">
                                      <p:cBhvr>
                                        <p:cTn id="122" dur="1000"/>
                                        <p:tgtEl>
                                          <p:spTgt spid="20"/>
                                        </p:tgtEl>
                                        <p:attrNameLst>
                                          <p:attrName>ppt_y</p:attrName>
                                        </p:attrNameLst>
                                      </p:cBhvr>
                                      <p:tavLst>
                                        <p:tav tm="0">
                                          <p:val>
                                            <p:strVal val="ppt_y"/>
                                          </p:val>
                                        </p:tav>
                                        <p:tav tm="100000">
                                          <p:val>
                                            <p:strVal val="ppt_y+.1"/>
                                          </p:val>
                                        </p:tav>
                                      </p:tavLst>
                                    </p:anim>
                                    <p:set>
                                      <p:cBhvr>
                                        <p:cTn id="123" dur="1" fill="hold">
                                          <p:stCondLst>
                                            <p:cond delay="999"/>
                                          </p:stCondLst>
                                        </p:cTn>
                                        <p:tgtEl>
                                          <p:spTgt spid="20"/>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6" presetClass="entr" presetSubtype="0" fill="hold" grpId="0" nodeType="clickEffect">
                                  <p:stCondLst>
                                    <p:cond delay="0"/>
                                  </p:stCondLst>
                                  <p:childTnLst>
                                    <p:set>
                                      <p:cBhvr>
                                        <p:cTn id="127" dur="1" fill="hold">
                                          <p:stCondLst>
                                            <p:cond delay="0"/>
                                          </p:stCondLst>
                                        </p:cTn>
                                        <p:tgtEl>
                                          <p:spTgt spid="10"/>
                                        </p:tgtEl>
                                        <p:attrNameLst>
                                          <p:attrName>style.visibility</p:attrName>
                                        </p:attrNameLst>
                                      </p:cBhvr>
                                      <p:to>
                                        <p:strVal val="visible"/>
                                      </p:to>
                                    </p:set>
                                    <p:animEffect transition="in" filter="wipe(down)">
                                      <p:cBhvr>
                                        <p:cTn id="128" dur="580">
                                          <p:stCondLst>
                                            <p:cond delay="0"/>
                                          </p:stCondLst>
                                        </p:cTn>
                                        <p:tgtEl>
                                          <p:spTgt spid="10"/>
                                        </p:tgtEl>
                                      </p:cBhvr>
                                    </p:animEffect>
                                    <p:anim calcmode="lin" valueType="num">
                                      <p:cBhvr>
                                        <p:cTn id="12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4" dur="26">
                                          <p:stCondLst>
                                            <p:cond delay="650"/>
                                          </p:stCondLst>
                                        </p:cTn>
                                        <p:tgtEl>
                                          <p:spTgt spid="10"/>
                                        </p:tgtEl>
                                      </p:cBhvr>
                                      <p:to x="100000" y="60000"/>
                                    </p:animScale>
                                    <p:animScale>
                                      <p:cBhvr>
                                        <p:cTn id="135" dur="166" decel="50000">
                                          <p:stCondLst>
                                            <p:cond delay="676"/>
                                          </p:stCondLst>
                                        </p:cTn>
                                        <p:tgtEl>
                                          <p:spTgt spid="10"/>
                                        </p:tgtEl>
                                      </p:cBhvr>
                                      <p:to x="100000" y="100000"/>
                                    </p:animScale>
                                    <p:animScale>
                                      <p:cBhvr>
                                        <p:cTn id="136" dur="26">
                                          <p:stCondLst>
                                            <p:cond delay="1312"/>
                                          </p:stCondLst>
                                        </p:cTn>
                                        <p:tgtEl>
                                          <p:spTgt spid="10"/>
                                        </p:tgtEl>
                                      </p:cBhvr>
                                      <p:to x="100000" y="80000"/>
                                    </p:animScale>
                                    <p:animScale>
                                      <p:cBhvr>
                                        <p:cTn id="137" dur="166" decel="50000">
                                          <p:stCondLst>
                                            <p:cond delay="1338"/>
                                          </p:stCondLst>
                                        </p:cTn>
                                        <p:tgtEl>
                                          <p:spTgt spid="10"/>
                                        </p:tgtEl>
                                      </p:cBhvr>
                                      <p:to x="100000" y="100000"/>
                                    </p:animScale>
                                    <p:animScale>
                                      <p:cBhvr>
                                        <p:cTn id="138" dur="26">
                                          <p:stCondLst>
                                            <p:cond delay="1642"/>
                                          </p:stCondLst>
                                        </p:cTn>
                                        <p:tgtEl>
                                          <p:spTgt spid="10"/>
                                        </p:tgtEl>
                                      </p:cBhvr>
                                      <p:to x="100000" y="90000"/>
                                    </p:animScale>
                                    <p:animScale>
                                      <p:cBhvr>
                                        <p:cTn id="139" dur="166" decel="50000">
                                          <p:stCondLst>
                                            <p:cond delay="1668"/>
                                          </p:stCondLst>
                                        </p:cTn>
                                        <p:tgtEl>
                                          <p:spTgt spid="10"/>
                                        </p:tgtEl>
                                      </p:cBhvr>
                                      <p:to x="100000" y="100000"/>
                                    </p:animScale>
                                    <p:animScale>
                                      <p:cBhvr>
                                        <p:cTn id="140" dur="26">
                                          <p:stCondLst>
                                            <p:cond delay="1808"/>
                                          </p:stCondLst>
                                        </p:cTn>
                                        <p:tgtEl>
                                          <p:spTgt spid="10"/>
                                        </p:tgtEl>
                                      </p:cBhvr>
                                      <p:to x="100000" y="95000"/>
                                    </p:animScale>
                                    <p:animScale>
                                      <p:cBhvr>
                                        <p:cTn id="141" dur="166" decel="50000">
                                          <p:stCondLst>
                                            <p:cond delay="1834"/>
                                          </p:stCondLst>
                                        </p:cTn>
                                        <p:tgtEl>
                                          <p:spTgt spid="10"/>
                                        </p:tgtEl>
                                      </p:cBhvr>
                                      <p:to x="100000" y="100000"/>
                                    </p:animScale>
                                  </p:childTnLst>
                                </p:cTn>
                              </p:par>
                            </p:childTnLst>
                          </p:cTn>
                        </p:par>
                      </p:childTnLst>
                    </p:cTn>
                  </p:par>
                  <p:par>
                    <p:cTn id="142" fill="hold">
                      <p:stCondLst>
                        <p:cond delay="indefinite"/>
                      </p:stCondLst>
                      <p:childTnLst>
                        <p:par>
                          <p:cTn id="143" fill="hold">
                            <p:stCondLst>
                              <p:cond delay="0"/>
                            </p:stCondLst>
                            <p:childTnLst>
                              <p:par>
                                <p:cTn id="144" presetID="31" presetClass="exit" presetSubtype="0" fill="hold" grpId="1" nodeType="clickEffect">
                                  <p:stCondLst>
                                    <p:cond delay="0"/>
                                  </p:stCondLst>
                                  <p:childTnLst>
                                    <p:anim calcmode="lin" valueType="num">
                                      <p:cBhvr>
                                        <p:cTn id="145" dur="1000"/>
                                        <p:tgtEl>
                                          <p:spTgt spid="10"/>
                                        </p:tgtEl>
                                        <p:attrNameLst>
                                          <p:attrName>ppt_w</p:attrName>
                                        </p:attrNameLst>
                                      </p:cBhvr>
                                      <p:tavLst>
                                        <p:tav tm="0">
                                          <p:val>
                                            <p:strVal val="ppt_w"/>
                                          </p:val>
                                        </p:tav>
                                        <p:tav tm="100000">
                                          <p:val>
                                            <p:fltVal val="0"/>
                                          </p:val>
                                        </p:tav>
                                      </p:tavLst>
                                    </p:anim>
                                    <p:anim calcmode="lin" valueType="num">
                                      <p:cBhvr>
                                        <p:cTn id="146" dur="1000"/>
                                        <p:tgtEl>
                                          <p:spTgt spid="10"/>
                                        </p:tgtEl>
                                        <p:attrNameLst>
                                          <p:attrName>ppt_h</p:attrName>
                                        </p:attrNameLst>
                                      </p:cBhvr>
                                      <p:tavLst>
                                        <p:tav tm="0">
                                          <p:val>
                                            <p:strVal val="ppt_h"/>
                                          </p:val>
                                        </p:tav>
                                        <p:tav tm="100000">
                                          <p:val>
                                            <p:fltVal val="0"/>
                                          </p:val>
                                        </p:tav>
                                      </p:tavLst>
                                    </p:anim>
                                    <p:anim calcmode="lin" valueType="num">
                                      <p:cBhvr>
                                        <p:cTn id="147" dur="1000"/>
                                        <p:tgtEl>
                                          <p:spTgt spid="10"/>
                                        </p:tgtEl>
                                        <p:attrNameLst>
                                          <p:attrName>style.rotation</p:attrName>
                                        </p:attrNameLst>
                                      </p:cBhvr>
                                      <p:tavLst>
                                        <p:tav tm="0">
                                          <p:val>
                                            <p:fltVal val="0"/>
                                          </p:val>
                                        </p:tav>
                                        <p:tav tm="100000">
                                          <p:val>
                                            <p:fltVal val="90"/>
                                          </p:val>
                                        </p:tav>
                                      </p:tavLst>
                                    </p:anim>
                                    <p:animEffect transition="out" filter="fade">
                                      <p:cBhvr>
                                        <p:cTn id="148" dur="1000"/>
                                        <p:tgtEl>
                                          <p:spTgt spid="10"/>
                                        </p:tgtEl>
                                      </p:cBhvr>
                                    </p:animEffect>
                                    <p:set>
                                      <p:cBhvr>
                                        <p:cTn id="149" dur="1" fill="hold">
                                          <p:stCondLst>
                                            <p:cond delay="999"/>
                                          </p:stCondLst>
                                        </p:cTn>
                                        <p:tgtEl>
                                          <p:spTgt spid="10"/>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31" presetClass="entr" presetSubtype="0" fill="hold" nodeType="clickEffect">
                                  <p:stCondLst>
                                    <p:cond delay="0"/>
                                  </p:stCondLst>
                                  <p:childTnLst>
                                    <p:set>
                                      <p:cBhvr>
                                        <p:cTn id="153" dur="1" fill="hold">
                                          <p:stCondLst>
                                            <p:cond delay="0"/>
                                          </p:stCondLst>
                                        </p:cTn>
                                        <p:tgtEl>
                                          <p:spTgt spid="2"/>
                                        </p:tgtEl>
                                        <p:attrNameLst>
                                          <p:attrName>style.visibility</p:attrName>
                                        </p:attrNameLst>
                                      </p:cBhvr>
                                      <p:to>
                                        <p:strVal val="visible"/>
                                      </p:to>
                                    </p:set>
                                    <p:anim calcmode="lin" valueType="num">
                                      <p:cBhvr>
                                        <p:cTn id="154" dur="1000" fill="hold"/>
                                        <p:tgtEl>
                                          <p:spTgt spid="2"/>
                                        </p:tgtEl>
                                        <p:attrNameLst>
                                          <p:attrName>ppt_w</p:attrName>
                                        </p:attrNameLst>
                                      </p:cBhvr>
                                      <p:tavLst>
                                        <p:tav tm="0">
                                          <p:val>
                                            <p:fltVal val="0"/>
                                          </p:val>
                                        </p:tav>
                                        <p:tav tm="100000">
                                          <p:val>
                                            <p:strVal val="#ppt_w"/>
                                          </p:val>
                                        </p:tav>
                                      </p:tavLst>
                                    </p:anim>
                                    <p:anim calcmode="lin" valueType="num">
                                      <p:cBhvr>
                                        <p:cTn id="155" dur="1000" fill="hold"/>
                                        <p:tgtEl>
                                          <p:spTgt spid="2"/>
                                        </p:tgtEl>
                                        <p:attrNameLst>
                                          <p:attrName>ppt_h</p:attrName>
                                        </p:attrNameLst>
                                      </p:cBhvr>
                                      <p:tavLst>
                                        <p:tav tm="0">
                                          <p:val>
                                            <p:fltVal val="0"/>
                                          </p:val>
                                        </p:tav>
                                        <p:tav tm="100000">
                                          <p:val>
                                            <p:strVal val="#ppt_h"/>
                                          </p:val>
                                        </p:tav>
                                      </p:tavLst>
                                    </p:anim>
                                    <p:anim calcmode="lin" valueType="num">
                                      <p:cBhvr>
                                        <p:cTn id="156" dur="1000" fill="hold"/>
                                        <p:tgtEl>
                                          <p:spTgt spid="2"/>
                                        </p:tgtEl>
                                        <p:attrNameLst>
                                          <p:attrName>style.rotation</p:attrName>
                                        </p:attrNameLst>
                                      </p:cBhvr>
                                      <p:tavLst>
                                        <p:tav tm="0">
                                          <p:val>
                                            <p:fltVal val="90"/>
                                          </p:val>
                                        </p:tav>
                                        <p:tav tm="100000">
                                          <p:val>
                                            <p:fltVal val="0"/>
                                          </p:val>
                                        </p:tav>
                                      </p:tavLst>
                                    </p:anim>
                                    <p:animEffect transition="in" filter="fade">
                                      <p:cBhvr>
                                        <p:cTn id="15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0" grpId="0" animBg="1"/>
      <p:bldP spid="20" grpId="1" animBg="1"/>
      <p:bldP spid="6" grpId="0" animBg="1"/>
      <p:bldP spid="6" grpId="1" animBg="1"/>
      <p:bldP spid="10" grpId="0" animBg="1"/>
      <p:bldP spid="10" grpId="1" animBg="1"/>
      <p:bldP spid="9" grpId="0" animBg="1"/>
      <p:bldP spid="9" grpId="1" animBg="1"/>
      <p:bldP spid="8" grpId="0" animBg="1"/>
      <p:bldP spid="8" grpId="1" animBg="1"/>
      <p:bldP spid="7" grpId="0" animBg="1"/>
      <p:bldP spid="7" grpId="1" animBg="1"/>
      <p:bldP spid="16" grpId="0" animBg="1"/>
      <p:bldP spid="16" grpId="1" animBg="1"/>
      <p:bldP spid="18" grpId="0" animBg="1"/>
      <p:bldP spid="18"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959829" y="97654"/>
            <a:ext cx="7037798" cy="553955"/>
          </a:xfrm>
        </p:spPr>
        <p:txBody>
          <a:bodyPr>
            <a:noAutofit/>
          </a:bodyPr>
          <a:lstStyle/>
          <a:p>
            <a:pPr fontAlgn="auto">
              <a:spcBef>
                <a:spcPts val="0"/>
              </a:spcBef>
              <a:spcAft>
                <a:spcPts val="0"/>
              </a:spcAft>
              <a:defRPr/>
            </a:pPr>
            <a:r>
              <a:rPr lang="en-US" b="1" dirty="0">
                <a:solidFill>
                  <a:schemeClr val="bg1"/>
                </a:solidFill>
                <a:latin typeface="Times New Roman" pitchFamily="18" charset="0"/>
                <a:cs typeface="Times New Roman" pitchFamily="18" charset="0"/>
              </a:rPr>
              <a:t>          ARMY COMMUNITY SERVICE</a:t>
            </a:r>
            <a:br>
              <a:rPr lang="en-US" b="1" dirty="0">
                <a:solidFill>
                  <a:schemeClr val="bg1"/>
                </a:solidFill>
                <a:latin typeface="Times New Roman" pitchFamily="18" charset="0"/>
                <a:cs typeface="Times New Roman" pitchFamily="18" charset="0"/>
              </a:rPr>
            </a:br>
            <a:r>
              <a:rPr lang="en-US" b="1" dirty="0">
                <a:solidFill>
                  <a:schemeClr val="bg1"/>
                </a:solidFill>
                <a:latin typeface="Times New Roman" pitchFamily="18" charset="0"/>
                <a:cs typeface="Times New Roman" pitchFamily="18" charset="0"/>
              </a:rPr>
              <a:t> </a:t>
            </a:r>
            <a:endParaRPr lang="en-US" b="1" i="1" dirty="0">
              <a:solidFill>
                <a:schemeClr val="bg1"/>
              </a:solidFill>
              <a:latin typeface="Times New Roman" pitchFamily="18" charset="0"/>
              <a:cs typeface="Times New Roman" pitchFamily="18" charset="0"/>
            </a:endParaRPr>
          </a:p>
        </p:txBody>
      </p:sp>
      <p:pic>
        <p:nvPicPr>
          <p:cNvPr id="15" name="Picture 14"/>
          <p:cNvPicPr/>
          <p:nvPr/>
        </p:nvPicPr>
        <p:blipFill>
          <a:blip r:embed="rId2" cstate="print"/>
          <a:srcRect l="2708" t="7491" r="3629" b="12271"/>
          <a:stretch>
            <a:fillRect/>
          </a:stretch>
        </p:blipFill>
        <p:spPr bwMode="auto">
          <a:xfrm>
            <a:off x="1581264" y="747760"/>
            <a:ext cx="6244826" cy="1676399"/>
          </a:xfrm>
          <a:prstGeom prst="rect">
            <a:avLst/>
          </a:prstGeom>
          <a:noFill/>
          <a:ln w="9525">
            <a:noFill/>
            <a:miter lim="800000"/>
            <a:headEnd/>
            <a:tailEnd/>
          </a:ln>
        </p:spPr>
      </p:pic>
      <p:sp>
        <p:nvSpPr>
          <p:cNvPr id="2" name="TextBox 1">
            <a:extLst>
              <a:ext uri="{FF2B5EF4-FFF2-40B4-BE49-F238E27FC236}">
                <a16:creationId xmlns:a16="http://schemas.microsoft.com/office/drawing/2014/main" id="{7D4E729B-FB3E-4761-9B8C-DF2D42AE28E8}"/>
              </a:ext>
            </a:extLst>
          </p:cNvPr>
          <p:cNvSpPr txBox="1"/>
          <p:nvPr/>
        </p:nvSpPr>
        <p:spPr>
          <a:xfrm>
            <a:off x="723624" y="2504668"/>
            <a:ext cx="7906842" cy="1569660"/>
          </a:xfrm>
          <a:prstGeom prst="rect">
            <a:avLst/>
          </a:prstGeom>
          <a:noFill/>
        </p:spPr>
        <p:txBody>
          <a:bodyPr wrap="square" rtlCol="0">
            <a:spAutoFit/>
          </a:bodyPr>
          <a:lstStyle/>
          <a:p>
            <a:pPr algn="ctr"/>
            <a:r>
              <a:rPr lang="en-US" sz="2400" b="1" dirty="0"/>
              <a:t>FRONT DESK / INFORMATION AND REFERRAL</a:t>
            </a:r>
            <a:br>
              <a:rPr lang="en-US" sz="2400" b="1" dirty="0"/>
            </a:br>
            <a:r>
              <a:rPr lang="en-US" sz="2400" b="1" dirty="0"/>
              <a:t>831 - 242 - 7660</a:t>
            </a:r>
          </a:p>
          <a:p>
            <a:pPr algn="ctr"/>
            <a:r>
              <a:rPr lang="en-US" sz="2400" b="1" dirty="0"/>
              <a:t>2218 </a:t>
            </a:r>
            <a:r>
              <a:rPr lang="en-US" sz="2400" b="1" dirty="0" err="1"/>
              <a:t>GIGLING</a:t>
            </a:r>
            <a:r>
              <a:rPr lang="en-US" sz="2400" b="1" dirty="0"/>
              <a:t> RD, BLDG 4260</a:t>
            </a:r>
          </a:p>
          <a:p>
            <a:pPr algn="ctr"/>
            <a:r>
              <a:rPr lang="en-US" sz="2400" b="1" dirty="0"/>
              <a:t>SEASIDE CA 93955</a:t>
            </a:r>
          </a:p>
        </p:txBody>
      </p:sp>
      <p:sp>
        <p:nvSpPr>
          <p:cNvPr id="3" name="TextBox 2"/>
          <p:cNvSpPr txBox="1"/>
          <p:nvPr/>
        </p:nvSpPr>
        <p:spPr>
          <a:xfrm>
            <a:off x="1767561" y="4262264"/>
            <a:ext cx="5596466" cy="1323439"/>
          </a:xfrm>
          <a:prstGeom prst="rect">
            <a:avLst/>
          </a:prstGeom>
          <a:noFill/>
        </p:spPr>
        <p:txBody>
          <a:bodyPr wrap="square" rtlCol="0">
            <a:spAutoFit/>
          </a:bodyPr>
          <a:lstStyle/>
          <a:p>
            <a:pPr algn="ctr"/>
            <a:r>
              <a:rPr lang="en-US" sz="2000" b="1" dirty="0" smtClean="0"/>
              <a:t>Military Family Life Counselors (</a:t>
            </a:r>
            <a:r>
              <a:rPr lang="en-US" sz="2000" b="1" dirty="0" err="1" smtClean="0"/>
              <a:t>MFLC</a:t>
            </a:r>
            <a:r>
              <a:rPr lang="en-US" sz="2000" b="1" dirty="0" smtClean="0"/>
              <a:t>): </a:t>
            </a:r>
          </a:p>
          <a:p>
            <a:pPr algn="ctr"/>
            <a:r>
              <a:rPr lang="en-US" sz="2000" b="1" dirty="0" smtClean="0"/>
              <a:t/>
            </a:r>
            <a:br>
              <a:rPr lang="en-US" sz="2000" b="1" dirty="0" smtClean="0"/>
            </a:br>
            <a:r>
              <a:rPr lang="en-US" sz="2000" b="1" dirty="0" smtClean="0"/>
              <a:t>415 - 889 - 0397   or   831 - 236 - 8958</a:t>
            </a:r>
          </a:p>
          <a:p>
            <a:pPr algn="ctr"/>
            <a:endParaRPr lang="en-US" sz="2000" b="1" dirty="0"/>
          </a:p>
        </p:txBody>
      </p:sp>
      <p:sp>
        <p:nvSpPr>
          <p:cNvPr id="4" name="TextBox 3"/>
          <p:cNvSpPr txBox="1"/>
          <p:nvPr/>
        </p:nvSpPr>
        <p:spPr>
          <a:xfrm>
            <a:off x="124448" y="5146052"/>
            <a:ext cx="7890933" cy="1323439"/>
          </a:xfrm>
          <a:prstGeom prst="rect">
            <a:avLst/>
          </a:prstGeom>
          <a:noFill/>
        </p:spPr>
        <p:txBody>
          <a:bodyPr wrap="square" rtlCol="0">
            <a:spAutoFit/>
          </a:bodyPr>
          <a:lstStyle/>
          <a:p>
            <a:pPr algn="ctr"/>
            <a:endParaRPr lang="en-US" sz="2000" b="1" dirty="0" smtClean="0"/>
          </a:p>
          <a:p>
            <a:pPr algn="ctr"/>
            <a:r>
              <a:rPr lang="en-US" sz="2000" b="1" dirty="0" smtClean="0"/>
              <a:t>Personal Financial Counselor: 831 - 887 - 8299</a:t>
            </a:r>
          </a:p>
          <a:p>
            <a:pPr algn="ctr"/>
            <a:endParaRPr lang="en-US" sz="2000" b="1" dirty="0" smtClean="0"/>
          </a:p>
          <a:p>
            <a:pPr algn="ctr"/>
            <a:r>
              <a:rPr lang="en-US" sz="2000" b="1" dirty="0" smtClean="0"/>
              <a:t>Directory Information / Base Operator: 831 - 242 - 5000</a:t>
            </a:r>
          </a:p>
        </p:txBody>
      </p:sp>
    </p:spTree>
    <p:extLst>
      <p:ext uri="{BB962C8B-B14F-4D97-AF65-F5344CB8AC3E}">
        <p14:creationId xmlns:p14="http://schemas.microsoft.com/office/powerpoint/2010/main" val="1880259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6339" y="2273994"/>
            <a:ext cx="8569806" cy="1191956"/>
          </a:xfrm>
        </p:spPr>
        <p:txBody>
          <a:bodyPr/>
          <a:lstStyle/>
          <a:p>
            <a:r>
              <a:rPr lang="en-US" sz="3000" dirty="0"/>
              <a:t>R2 Performance center</a:t>
            </a:r>
            <a:br>
              <a:rPr lang="en-US" sz="3000" dirty="0"/>
            </a:br>
            <a:r>
              <a:rPr lang="en-US" sz="3000" dirty="0"/>
              <a:t>DLIFLC support team</a:t>
            </a:r>
            <a:br>
              <a:rPr lang="en-US" sz="3000" dirty="0"/>
            </a:br>
            <a:r>
              <a:rPr lang="en-US" sz="3000" dirty="0"/>
              <a:t>Monterey, CA</a:t>
            </a:r>
          </a:p>
        </p:txBody>
      </p:sp>
      <p:sp>
        <p:nvSpPr>
          <p:cNvPr id="6" name="Content Placeholder 5"/>
          <p:cNvSpPr>
            <a:spLocks noGrp="1"/>
          </p:cNvSpPr>
          <p:nvPr>
            <p:ph sz="quarter" idx="15"/>
          </p:nvPr>
        </p:nvSpPr>
        <p:spPr>
          <a:xfrm>
            <a:off x="166255" y="3777673"/>
            <a:ext cx="8866909" cy="1302327"/>
          </a:xfrm>
        </p:spPr>
        <p:txBody>
          <a:bodyPr>
            <a:noAutofit/>
          </a:bodyPr>
          <a:lstStyle/>
          <a:p>
            <a:r>
              <a:rPr lang="en-US" altLang="en-US" sz="1800" dirty="0" err="1">
                <a:solidFill>
                  <a:schemeClr val="bg2"/>
                </a:solidFill>
              </a:rPr>
              <a:t>shane</a:t>
            </a:r>
            <a:r>
              <a:rPr lang="en-US" altLang="en-US" sz="1800" dirty="0">
                <a:solidFill>
                  <a:schemeClr val="bg2"/>
                </a:solidFill>
              </a:rPr>
              <a:t> </a:t>
            </a:r>
            <a:r>
              <a:rPr lang="en-US" altLang="en-US" sz="1800" dirty="0" err="1">
                <a:solidFill>
                  <a:schemeClr val="bg2"/>
                </a:solidFill>
              </a:rPr>
              <a:t>phillips</a:t>
            </a:r>
            <a:r>
              <a:rPr lang="en-US" altLang="en-US" sz="1800" dirty="0">
                <a:solidFill>
                  <a:schemeClr val="bg2"/>
                </a:solidFill>
              </a:rPr>
              <a:t> - on-site performance expert – </a:t>
            </a:r>
            <a:r>
              <a:rPr lang="en-US" altLang="en-US" sz="1800" dirty="0" err="1">
                <a:solidFill>
                  <a:schemeClr val="bg2"/>
                </a:solidFill>
              </a:rPr>
              <a:t>Dliflc</a:t>
            </a:r>
            <a:endParaRPr lang="en-US" altLang="en-US" sz="1800" dirty="0">
              <a:solidFill>
                <a:schemeClr val="bg2"/>
              </a:solidFill>
            </a:endParaRPr>
          </a:p>
          <a:p>
            <a:r>
              <a:rPr lang="en-US" altLang="en-US" sz="1800" dirty="0">
                <a:solidFill>
                  <a:schemeClr val="bg2"/>
                </a:solidFill>
              </a:rPr>
              <a:t>Sophia White – On-site Performance expert - DLIFLC</a:t>
            </a:r>
          </a:p>
          <a:p>
            <a:r>
              <a:rPr lang="en-US" altLang="en-US" sz="1800" dirty="0">
                <a:solidFill>
                  <a:schemeClr val="bg2"/>
                </a:solidFill>
              </a:rPr>
              <a:t>Aaron </a:t>
            </a:r>
            <a:r>
              <a:rPr lang="en-US" altLang="en-US" sz="1800" dirty="0" err="1">
                <a:solidFill>
                  <a:schemeClr val="bg2"/>
                </a:solidFill>
              </a:rPr>
              <a:t>davis</a:t>
            </a:r>
            <a:r>
              <a:rPr lang="en-US" altLang="en-US" sz="1800" dirty="0">
                <a:solidFill>
                  <a:schemeClr val="bg2"/>
                </a:solidFill>
              </a:rPr>
              <a:t> - site manager – R2 Performance Center - camp parks</a:t>
            </a:r>
          </a:p>
          <a:p>
            <a:r>
              <a:rPr lang="en-US" altLang="en-US" sz="1800" dirty="0">
                <a:solidFill>
                  <a:schemeClr val="bg2"/>
                </a:solidFill>
              </a:rPr>
              <a:t>SFC Alyssa Klozer – R2 program manager – camp parks</a:t>
            </a:r>
          </a:p>
        </p:txBody>
      </p:sp>
      <p:sp>
        <p:nvSpPr>
          <p:cNvPr id="3" name="Footer Placeholder 2"/>
          <p:cNvSpPr>
            <a:spLocks noGrp="1"/>
          </p:cNvSpPr>
          <p:nvPr>
            <p:ph type="ftr" sz="quarter" idx="16"/>
          </p:nvPr>
        </p:nvSpPr>
        <p:spPr/>
        <p:txBody>
          <a:bodyPr/>
          <a:lstStyle/>
          <a:p>
            <a:r>
              <a:rPr lang="en-US"/>
              <a:t>FOUO</a:t>
            </a:r>
            <a:endParaRPr lang="en-US" dirty="0"/>
          </a:p>
        </p:txBody>
      </p:sp>
    </p:spTree>
    <p:extLst>
      <p:ext uri="{BB962C8B-B14F-4D97-AF65-F5344CB8AC3E}">
        <p14:creationId xmlns:p14="http://schemas.microsoft.com/office/powerpoint/2010/main" val="21939870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8" name="Slide Number Placeholder 20"/>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A01A213-4E7A-C146-8B5C-34A005EF7E01}" type="slidenum">
              <a:rPr lang="en-US" altLang="x-none">
                <a:solidFill>
                  <a:schemeClr val="bg1"/>
                </a:solidFill>
              </a:rPr>
              <a:pPr eaLnBrk="1" hangingPunct="1"/>
              <a:t>58</a:t>
            </a:fld>
            <a:endParaRPr lang="en-US" altLang="x-none">
              <a:solidFill>
                <a:schemeClr val="bg1"/>
              </a:solidFill>
            </a:endParaRPr>
          </a:p>
        </p:txBody>
      </p:sp>
      <p:sp>
        <p:nvSpPr>
          <p:cNvPr id="6" name="Footer Placeholder 5"/>
          <p:cNvSpPr>
            <a:spLocks noGrp="1"/>
          </p:cNvSpPr>
          <p:nvPr>
            <p:ph type="ftr" sz="quarter" idx="10"/>
          </p:nvPr>
        </p:nvSpPr>
        <p:spPr/>
        <p:txBody>
          <a:bodyPr/>
          <a:lstStyle/>
          <a:p>
            <a:r>
              <a:rPr lang="en-US" dirty="0"/>
              <a:t>FOUO</a:t>
            </a:r>
          </a:p>
        </p:txBody>
      </p:sp>
      <p:sp>
        <p:nvSpPr>
          <p:cNvPr id="25602"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normAutofit fontScale="90000"/>
          </a:bodyPr>
          <a:lstStyle/>
          <a:p>
            <a:pPr algn="ctr">
              <a:defRPr/>
            </a:pPr>
            <a:r>
              <a:rPr lang="en-US" dirty="0"/>
              <a:t>R2 Mission</a:t>
            </a:r>
            <a:endParaRPr lang="en-US" sz="2000" dirty="0">
              <a:latin typeface="Arial" pitchFamily="34" charset="0"/>
              <a:cs typeface="Arial" pitchFamily="34" charset="0"/>
            </a:endParaRPr>
          </a:p>
        </p:txBody>
      </p:sp>
      <p:sp>
        <p:nvSpPr>
          <p:cNvPr id="10" name="Rectangle 9"/>
          <p:cNvSpPr/>
          <p:nvPr/>
        </p:nvSpPr>
        <p:spPr>
          <a:xfrm>
            <a:off x="304800" y="2865580"/>
            <a:ext cx="8291480" cy="1938992"/>
          </a:xfrm>
          <a:prstGeom prst="rect">
            <a:avLst/>
          </a:prstGeom>
          <a:solidFill>
            <a:srgbClr val="E0DCE9"/>
          </a:solidFill>
        </p:spPr>
        <p:txBody>
          <a:bodyPr wrap="square">
            <a:spAutoFit/>
          </a:bodyPr>
          <a:lstStyle/>
          <a:p>
            <a:pPr>
              <a:spcAft>
                <a:spcPts val="100"/>
              </a:spcAft>
            </a:pPr>
            <a:r>
              <a:rPr lang="en-US" sz="2000" b="1" dirty="0"/>
              <a:t>R2 Mission:</a:t>
            </a:r>
            <a:r>
              <a:rPr lang="en-US" sz="2000" dirty="0"/>
              <a:t>  </a:t>
            </a:r>
            <a:r>
              <a:rPr lang="en-US" sz="2400" dirty="0"/>
              <a:t>The Army provides R2 capabilities to commanders, leaders, soldiers and families to enable them to achieve and sustain personal readiness and optimize human performance when in environments circumstances where there is uncertainty, stress and or persistent danger.</a:t>
            </a:r>
          </a:p>
        </p:txBody>
      </p:sp>
      <p:sp>
        <p:nvSpPr>
          <p:cNvPr id="12" name="TextBox 11"/>
          <p:cNvSpPr txBox="1"/>
          <p:nvPr/>
        </p:nvSpPr>
        <p:spPr>
          <a:xfrm>
            <a:off x="304800" y="1295920"/>
            <a:ext cx="8291480" cy="1569660"/>
          </a:xfrm>
          <a:prstGeom prst="rect">
            <a:avLst/>
          </a:prstGeom>
          <a:solidFill>
            <a:schemeClr val="accent4">
              <a:lumMod val="60000"/>
              <a:lumOff val="40000"/>
            </a:schemeClr>
          </a:solidFill>
        </p:spPr>
        <p:txBody>
          <a:bodyPr wrap="square" rtlCol="0">
            <a:spAutoFit/>
          </a:bodyPr>
          <a:lstStyle/>
          <a:p>
            <a:r>
              <a:rPr lang="en-US" sz="2000" b="1" dirty="0"/>
              <a:t>BLUF</a:t>
            </a:r>
            <a:r>
              <a:rPr lang="en-US" sz="2000" dirty="0"/>
              <a:t>:  </a:t>
            </a:r>
            <a:r>
              <a:rPr lang="en-US" sz="2400" dirty="0"/>
              <a:t>There is no cost for Ready and Resilient (R2) support. Resilience and enhanced mental performance skills when taught, applied and practiced can positively impact soldier and family readiness.</a:t>
            </a:r>
          </a:p>
        </p:txBody>
      </p:sp>
    </p:spTree>
    <p:extLst>
      <p:ext uri="{BB962C8B-B14F-4D97-AF65-F5344CB8AC3E}">
        <p14:creationId xmlns:p14="http://schemas.microsoft.com/office/powerpoint/2010/main" val="29903458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8" name="Slide Number Placeholder 20"/>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A01A213-4E7A-C146-8B5C-34A005EF7E01}" type="slidenum">
              <a:rPr lang="en-US" altLang="x-none">
                <a:solidFill>
                  <a:schemeClr val="bg1"/>
                </a:solidFill>
              </a:rPr>
              <a:pPr eaLnBrk="1" hangingPunct="1"/>
              <a:t>59</a:t>
            </a:fld>
            <a:endParaRPr lang="en-US" altLang="x-none">
              <a:solidFill>
                <a:schemeClr val="bg1"/>
              </a:solidFill>
            </a:endParaRPr>
          </a:p>
        </p:txBody>
      </p:sp>
      <p:sp>
        <p:nvSpPr>
          <p:cNvPr id="6" name="Footer Placeholder 5"/>
          <p:cNvSpPr>
            <a:spLocks noGrp="1"/>
          </p:cNvSpPr>
          <p:nvPr>
            <p:ph type="ftr" sz="quarter" idx="10"/>
          </p:nvPr>
        </p:nvSpPr>
        <p:spPr/>
        <p:txBody>
          <a:bodyPr/>
          <a:lstStyle/>
          <a:p>
            <a:r>
              <a:rPr lang="en-US" dirty="0"/>
              <a:t>FOUO</a:t>
            </a:r>
          </a:p>
        </p:txBody>
      </p:sp>
      <p:sp>
        <p:nvSpPr>
          <p:cNvPr id="25602" name="Title 1"/>
          <p:cNvSpPr>
            <a:spLocks noGrp="1"/>
          </p:cNvSpPr>
          <p:nvPr>
            <p:ph type="title"/>
          </p:nvPr>
        </p:nvSpPr>
        <p:spPr bwMode="auto">
          <a:xfrm>
            <a:off x="781580" y="234950"/>
            <a:ext cx="7458205" cy="514558"/>
          </a:xfrm>
          <a:ln>
            <a:miter lim="800000"/>
            <a:headEnd/>
            <a:tailEnd/>
          </a:ln>
        </p:spPr>
        <p:txBody>
          <a:bodyPr vert="horz" wrap="square" lIns="91440" tIns="45720" rIns="91440" bIns="45720" numCol="1" anchor="t" anchorCtr="0" compatLnSpc="1">
            <a:prstTxWarp prst="textNoShape">
              <a:avLst/>
            </a:prstTxWarp>
            <a:normAutofit fontScale="90000"/>
          </a:bodyPr>
          <a:lstStyle/>
          <a:p>
            <a:pPr algn="ctr">
              <a:defRPr/>
            </a:pPr>
            <a:r>
              <a:rPr lang="en-US" dirty="0"/>
              <a:t>R2 Performance Center – WAYS to engage</a:t>
            </a:r>
            <a:endParaRPr lang="en-US" sz="2000" dirty="0">
              <a:latin typeface="Arial"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853" y="1236792"/>
            <a:ext cx="8599055" cy="4838848"/>
          </a:xfrm>
          <a:prstGeom prst="rect">
            <a:avLst/>
          </a:prstGeom>
        </p:spPr>
      </p:pic>
      <p:sp>
        <p:nvSpPr>
          <p:cNvPr id="3" name="Rectangle 2">
            <a:extLst>
              <a:ext uri="{FF2B5EF4-FFF2-40B4-BE49-F238E27FC236}">
                <a16:creationId xmlns:a16="http://schemas.microsoft.com/office/drawing/2014/main" id="{84964AB9-6B31-6249-95F9-D4075F8BF068}"/>
              </a:ext>
            </a:extLst>
          </p:cNvPr>
          <p:cNvSpPr/>
          <p:nvPr/>
        </p:nvSpPr>
        <p:spPr>
          <a:xfrm>
            <a:off x="5576341" y="1236791"/>
            <a:ext cx="2008682" cy="1371498"/>
          </a:xfrm>
          <a:prstGeom prst="rect">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n w="0"/>
                <a:solidFill>
                  <a:schemeClr val="accent1">
                    <a:lumMod val="60000"/>
                    <a:lumOff val="40000"/>
                  </a:schemeClr>
                </a:solidFill>
                <a:effectLst>
                  <a:outerShdw blurRad="38100" dist="25400" dir="5400000" algn="ctr" rotWithShape="0">
                    <a:srgbClr val="6E747A">
                      <a:alpha val="43000"/>
                    </a:srgbClr>
                  </a:outerShdw>
                </a:effectLst>
              </a:rPr>
              <a:t>Defense Language Institute</a:t>
            </a:r>
            <a:endParaRPr lang="en-US" b="1" dirty="0">
              <a:ln w="0"/>
              <a:solidFill>
                <a:schemeClr val="accent1">
                  <a:lumMod val="60000"/>
                  <a:lumOff val="40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193898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lide Number"/>
          <p:cNvSpPr txBox="1">
            <a:spLocks noGrp="1"/>
          </p:cNvSpPr>
          <p:nvPr>
            <p:ph type="sldNum" sz="quarter" idx="2"/>
          </p:nvPr>
        </p:nvSpPr>
        <p:spPr>
          <a:xfrm>
            <a:off x="7891114" y="5838825"/>
            <a:ext cx="109889" cy="1238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3" name="Title 3"/>
          <p:cNvSpPr txBox="1"/>
          <p:nvPr/>
        </p:nvSpPr>
        <p:spPr>
          <a:xfrm>
            <a:off x="4701383" y="963059"/>
            <a:ext cx="3235371" cy="2884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8529" tIns="28529" rIns="28529" bIns="28529" anchor="ctr">
            <a:spAutoFit/>
          </a:bodyPr>
          <a:lstStyle>
            <a:lvl1pPr algn="ctr">
              <a:defRPr sz="2000" b="1">
                <a:solidFill>
                  <a:schemeClr val="accent3">
                    <a:lumOff val="44000"/>
                  </a:schemeClr>
                </a:solidFill>
                <a:latin typeface="Arial"/>
                <a:ea typeface="Arial"/>
                <a:cs typeface="Arial"/>
                <a:sym typeface="Arial"/>
              </a:defRPr>
            </a:lvl1pPr>
          </a:lstStyle>
          <a:p>
            <a:r>
              <a:rPr lang="en-US" sz="1500" dirty="0"/>
              <a:t>Access to Care Easy As 1, 2, 3</a:t>
            </a:r>
            <a:endParaRPr sz="1500" dirty="0"/>
          </a:p>
        </p:txBody>
      </p:sp>
      <p:sp>
        <p:nvSpPr>
          <p:cNvPr id="2" name="TextBox 1"/>
          <p:cNvSpPr txBox="1"/>
          <p:nvPr/>
        </p:nvSpPr>
        <p:spPr>
          <a:xfrm>
            <a:off x="527539" y="1582615"/>
            <a:ext cx="8196629" cy="4339650"/>
          </a:xfrm>
          <a:prstGeom prst="rect">
            <a:avLst/>
          </a:prstGeom>
          <a:noFill/>
        </p:spPr>
        <p:txBody>
          <a:bodyPr wrap="square" rtlCol="0">
            <a:spAutoFit/>
          </a:bodyPr>
          <a:lstStyle/>
          <a:p>
            <a:pPr algn="ctr"/>
            <a:r>
              <a:rPr lang="en-US" sz="3000" b="1" dirty="0"/>
              <a:t>Access to Care</a:t>
            </a:r>
          </a:p>
          <a:p>
            <a:endParaRPr lang="en-US" b="1" dirty="0"/>
          </a:p>
          <a:p>
            <a:r>
              <a:rPr lang="en-US" sz="2100" b="1" dirty="0"/>
              <a:t>1. UPDATE: DEERS </a:t>
            </a:r>
          </a:p>
          <a:p>
            <a:r>
              <a:rPr lang="en-US" sz="2100" b="1" u="sng" dirty="0">
                <a:hlinkClick r:id="rId2"/>
              </a:rPr>
              <a:t>https://www.tricare.mil/deers</a:t>
            </a:r>
            <a:endParaRPr lang="en-US" sz="2100" dirty="0"/>
          </a:p>
          <a:p>
            <a:r>
              <a:rPr lang="en-US" sz="2100" b="1" dirty="0"/>
              <a:t> </a:t>
            </a:r>
            <a:endParaRPr lang="en-US" sz="2100" dirty="0"/>
          </a:p>
          <a:p>
            <a:r>
              <a:rPr lang="en-US" sz="2100" b="1" dirty="0"/>
              <a:t>2. ENROLL: TRICARE West 1-844-866-9378 </a:t>
            </a:r>
          </a:p>
          <a:p>
            <a:r>
              <a:rPr lang="en-US" sz="2100" b="1" u="sng" dirty="0">
                <a:hlinkClick r:id="rId3"/>
              </a:rPr>
              <a:t>https://www.tricare-west.com</a:t>
            </a:r>
            <a:r>
              <a:rPr lang="en-US" sz="2100" b="1" dirty="0"/>
              <a:t>  or </a:t>
            </a:r>
            <a:endParaRPr lang="en-US" sz="2100" dirty="0"/>
          </a:p>
          <a:p>
            <a:r>
              <a:rPr lang="en-US" sz="2100" b="1" u="sng" dirty="0">
                <a:hlinkClick r:id="rId4"/>
              </a:rPr>
              <a:t>https://milconnect.dmdc.osd.mil/milconnect</a:t>
            </a:r>
            <a:endParaRPr lang="en-US" sz="2100" dirty="0"/>
          </a:p>
          <a:p>
            <a:r>
              <a:rPr lang="en-US" sz="2100" b="1" dirty="0"/>
              <a:t> </a:t>
            </a:r>
            <a:endParaRPr lang="en-US" sz="2100" dirty="0"/>
          </a:p>
          <a:p>
            <a:r>
              <a:rPr lang="en-US" sz="2100" b="1" dirty="0"/>
              <a:t>3. ACCESS: MHS GENESIS Patient Portal </a:t>
            </a:r>
            <a:endParaRPr lang="en-US" sz="2100" dirty="0"/>
          </a:p>
          <a:p>
            <a:r>
              <a:rPr lang="en-US" sz="2100" b="1" u="sng" dirty="0">
                <a:hlinkClick r:id="rId5"/>
              </a:rPr>
              <a:t>https</a:t>
            </a:r>
            <a:r>
              <a:rPr lang="en-US" sz="2100" b="1" u="sng">
                <a:hlinkClick r:id="rId5"/>
              </a:rPr>
              <a:t>://patientportal.mhsgenesis.health.mil</a:t>
            </a:r>
            <a:r>
              <a:rPr lang="en-US" sz="2100" b="1"/>
              <a:t>  </a:t>
            </a:r>
            <a:endParaRPr lang="en-US" sz="2100" b="1" dirty="0"/>
          </a:p>
          <a:p>
            <a:r>
              <a:rPr lang="en-US" sz="2100" b="1" dirty="0"/>
              <a:t>1-866-957-2256 </a:t>
            </a:r>
            <a:endParaRPr lang="en-US" sz="2100" dirty="0"/>
          </a:p>
          <a:p>
            <a:r>
              <a:rPr lang="en-US" dirty="0"/>
              <a:t> </a:t>
            </a:r>
          </a:p>
        </p:txBody>
      </p:sp>
    </p:spTree>
    <p:extLst>
      <p:ext uri="{BB962C8B-B14F-4D97-AF65-F5344CB8AC3E}">
        <p14:creationId xmlns:p14="http://schemas.microsoft.com/office/powerpoint/2010/main" val="638231821"/>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8" name="Slide Number Placeholder 20"/>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A01A213-4E7A-C146-8B5C-34A005EF7E01}" type="slidenum">
              <a:rPr lang="en-US" altLang="x-none">
                <a:solidFill>
                  <a:schemeClr val="bg1"/>
                </a:solidFill>
              </a:rPr>
              <a:pPr eaLnBrk="1" hangingPunct="1"/>
              <a:t>60</a:t>
            </a:fld>
            <a:endParaRPr lang="en-US" altLang="x-none">
              <a:solidFill>
                <a:schemeClr val="bg1"/>
              </a:solidFill>
            </a:endParaRPr>
          </a:p>
        </p:txBody>
      </p:sp>
      <p:sp>
        <p:nvSpPr>
          <p:cNvPr id="6" name="Footer Placeholder 5"/>
          <p:cNvSpPr>
            <a:spLocks noGrp="1"/>
          </p:cNvSpPr>
          <p:nvPr>
            <p:ph type="ftr" sz="quarter" idx="10"/>
          </p:nvPr>
        </p:nvSpPr>
        <p:spPr/>
        <p:txBody>
          <a:bodyPr/>
          <a:lstStyle/>
          <a:p>
            <a:r>
              <a:rPr lang="en-US" dirty="0"/>
              <a:t>FOUO</a:t>
            </a:r>
          </a:p>
        </p:txBody>
      </p:sp>
      <p:sp>
        <p:nvSpPr>
          <p:cNvPr id="25602" name="Title 1"/>
          <p:cNvSpPr>
            <a:spLocks noGrp="1"/>
          </p:cNvSpPr>
          <p:nvPr>
            <p:ph type="title"/>
          </p:nvPr>
        </p:nvSpPr>
        <p:spPr bwMode="auto">
          <a:xfrm>
            <a:off x="0" y="133350"/>
            <a:ext cx="9144000" cy="514558"/>
          </a:xfrm>
          <a:ln>
            <a:miter lim="800000"/>
            <a:headEnd/>
            <a:tailEnd/>
          </a:ln>
        </p:spPr>
        <p:txBody>
          <a:bodyPr vert="horz" wrap="square" lIns="91440" tIns="45720" rIns="91440" bIns="45720" numCol="1" anchor="t" anchorCtr="0" compatLnSpc="1">
            <a:prstTxWarp prst="textNoShape">
              <a:avLst/>
            </a:prstTxWarp>
            <a:normAutofit fontScale="90000"/>
          </a:bodyPr>
          <a:lstStyle/>
          <a:p>
            <a:pPr algn="ctr">
              <a:defRPr/>
            </a:pPr>
            <a:r>
              <a:rPr lang="en-US" dirty="0"/>
              <a:t>R2 Performance center</a:t>
            </a:r>
            <a:br>
              <a:rPr lang="en-US" dirty="0"/>
            </a:br>
            <a:r>
              <a:rPr lang="en-US" dirty="0"/>
              <a:t>DLIFLC - Monterey team</a:t>
            </a:r>
            <a:endParaRPr lang="en-US" sz="2000" dirty="0">
              <a:latin typeface="Arial" pitchFamily="34" charset="0"/>
              <a:cs typeface="Arial" pitchFamily="34" charset="0"/>
            </a:endParaRPr>
          </a:p>
        </p:txBody>
      </p:sp>
      <p:sp>
        <p:nvSpPr>
          <p:cNvPr id="8" name="Text Placeholder 5"/>
          <p:cNvSpPr txBox="1">
            <a:spLocks/>
          </p:cNvSpPr>
          <p:nvPr/>
        </p:nvSpPr>
        <p:spPr>
          <a:xfrm>
            <a:off x="1913922" y="1768449"/>
            <a:ext cx="5308134" cy="1884853"/>
          </a:xfrm>
          <a:prstGeom prst="rect">
            <a:avLst/>
          </a:prstGeom>
          <a:solidFill>
            <a:schemeClr val="bg1"/>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2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lang="en-US" altLang="en-US" sz="2200" b="1" dirty="0"/>
              <a:t>Mr. Shane Phillips</a:t>
            </a:r>
          </a:p>
          <a:p>
            <a:pPr algn="ctr"/>
            <a:r>
              <a:rPr lang="en-US" altLang="en-US" sz="2200" dirty="0"/>
              <a:t>E-mail: </a:t>
            </a:r>
            <a:r>
              <a:rPr lang="en-US" altLang="en-US" sz="2200" dirty="0">
                <a:hlinkClick r:id="rId2"/>
              </a:rPr>
              <a:t>phillipss@magellanfederal.com</a:t>
            </a:r>
            <a:r>
              <a:rPr lang="en-US" altLang="en-US" sz="2200" dirty="0"/>
              <a:t> </a:t>
            </a:r>
          </a:p>
          <a:p>
            <a:endParaRPr lang="en-US" altLang="en-US" sz="2200" dirty="0"/>
          </a:p>
          <a:p>
            <a:pPr algn="ctr"/>
            <a:r>
              <a:rPr lang="en-US" altLang="en-US" sz="2200" b="1" dirty="0"/>
              <a:t>Miss. Sophia White</a:t>
            </a:r>
          </a:p>
          <a:p>
            <a:pPr algn="ctr"/>
            <a:r>
              <a:rPr lang="en-US" altLang="en-US" sz="2200" dirty="0"/>
              <a:t>E-mail: </a:t>
            </a:r>
            <a:r>
              <a:rPr lang="en-US" altLang="en-US" sz="2200" dirty="0">
                <a:hlinkClick r:id="rId3"/>
              </a:rPr>
              <a:t>whites@magellanfederal.com</a:t>
            </a:r>
            <a:r>
              <a:rPr lang="en-US" altLang="en-US" sz="2200" dirty="0"/>
              <a:t> </a:t>
            </a:r>
          </a:p>
        </p:txBody>
      </p:sp>
    </p:spTree>
    <p:extLst>
      <p:ext uri="{BB962C8B-B14F-4D97-AF65-F5344CB8AC3E}">
        <p14:creationId xmlns:p14="http://schemas.microsoft.com/office/powerpoint/2010/main" val="22920304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562691" y="45800"/>
            <a:ext cx="8229600" cy="1143000"/>
          </a:xfrm>
          <a:prstGeom prst="rect">
            <a:avLst/>
          </a:prstGeom>
        </p:spPr>
        <p:txBody>
          <a:bodyPr/>
          <a:lstStyle/>
          <a:p>
            <a:pPr algn="ctr" eaLnBrk="0" hangingPunct="0">
              <a:defRPr/>
            </a:pPr>
            <a:r>
              <a:rPr lang="en-US" sz="3200"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Army Substance Abuse Program</a:t>
            </a:r>
          </a:p>
        </p:txBody>
      </p:sp>
      <p:grpSp>
        <p:nvGrpSpPr>
          <p:cNvPr id="60" name="Group 59"/>
          <p:cNvGrpSpPr/>
          <p:nvPr/>
        </p:nvGrpSpPr>
        <p:grpSpPr>
          <a:xfrm>
            <a:off x="19362" y="716359"/>
            <a:ext cx="9074694" cy="4233790"/>
            <a:chOff x="40795" y="877602"/>
            <a:chExt cx="9074694" cy="4233790"/>
          </a:xfrm>
        </p:grpSpPr>
        <p:cxnSp>
          <p:nvCxnSpPr>
            <p:cNvPr id="53" name="Straight Connector 52"/>
            <p:cNvCxnSpPr/>
            <p:nvPr/>
          </p:nvCxnSpPr>
          <p:spPr>
            <a:xfrm rot="5400000">
              <a:off x="4396802" y="1985675"/>
              <a:ext cx="38656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0795" y="2185512"/>
              <a:ext cx="1981857" cy="2826615"/>
              <a:chOff x="669495" y="1879696"/>
              <a:chExt cx="1981857" cy="2826615"/>
            </a:xfrm>
          </p:grpSpPr>
          <p:cxnSp>
            <p:nvCxnSpPr>
              <p:cNvPr id="57" name="Straight Connector 56"/>
              <p:cNvCxnSpPr/>
              <p:nvPr/>
            </p:nvCxnSpPr>
            <p:spPr>
              <a:xfrm flipH="1">
                <a:off x="1662528" y="1879696"/>
                <a:ext cx="1" cy="49744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669495" y="2324384"/>
                <a:ext cx="1981857" cy="2381927"/>
              </a:xfrm>
              <a:prstGeom prst="roundRect">
                <a:avLst/>
              </a:prstGeom>
              <a:solidFill>
                <a:schemeClr val="bg1">
                  <a:lumMod val="65000"/>
                </a:schemeClr>
              </a:solidFill>
              <a:ln>
                <a:solidFill>
                  <a:schemeClr val="accent6">
                    <a:lumMod val="75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smtClean="0">
                  <a:solidFill>
                    <a:schemeClr val="tx1"/>
                  </a:solidFill>
                  <a:latin typeface="Arial" pitchFamily="34" charset="0"/>
                  <a:cs typeface="Arial" pitchFamily="34" charset="0"/>
                </a:endParaRPr>
              </a:p>
              <a:p>
                <a:pPr algn="ctr"/>
                <a:endParaRPr lang="en-US" sz="1000" b="1" dirty="0">
                  <a:solidFill>
                    <a:schemeClr val="tx1"/>
                  </a:solidFill>
                  <a:latin typeface="Arial" pitchFamily="34" charset="0"/>
                  <a:cs typeface="Arial" pitchFamily="34" charset="0"/>
                </a:endParaRPr>
              </a:p>
              <a:p>
                <a:pPr algn="ctr"/>
                <a:endParaRPr lang="en-US" sz="1100" b="1" dirty="0" smtClean="0">
                  <a:solidFill>
                    <a:schemeClr val="tx1"/>
                  </a:solidFill>
                  <a:latin typeface="Arial" pitchFamily="34" charset="0"/>
                  <a:cs typeface="Arial" pitchFamily="34" charset="0"/>
                </a:endParaRPr>
              </a:p>
              <a:p>
                <a:pPr algn="ctr"/>
                <a:endParaRPr lang="en-US" sz="1100" b="1" dirty="0">
                  <a:solidFill>
                    <a:schemeClr val="tx1"/>
                  </a:solidFill>
                  <a:latin typeface="Arial" pitchFamily="34" charset="0"/>
                  <a:cs typeface="Arial" pitchFamily="34" charset="0"/>
                </a:endParaRPr>
              </a:p>
              <a:p>
                <a:pPr algn="ctr"/>
                <a:r>
                  <a:rPr lang="en-US" sz="1100" b="1" dirty="0" smtClean="0">
                    <a:solidFill>
                      <a:schemeClr val="tx1"/>
                    </a:solidFill>
                    <a:latin typeface="Arial" pitchFamily="34" charset="0"/>
                    <a:cs typeface="Arial" pitchFamily="34" charset="0"/>
                  </a:rPr>
                  <a:t>Prevention Education</a:t>
                </a:r>
              </a:p>
              <a:p>
                <a:pPr algn="ctr"/>
                <a:endParaRPr lang="en-US" sz="300" b="1" dirty="0" smtClean="0">
                  <a:solidFill>
                    <a:schemeClr val="tx1"/>
                  </a:solidFill>
                  <a:latin typeface="Arial" pitchFamily="34" charset="0"/>
                  <a:cs typeface="Arial" pitchFamily="34" charset="0"/>
                </a:endParaRPr>
              </a:p>
              <a:p>
                <a:pPr algn="ctr"/>
                <a:r>
                  <a:rPr lang="en-US" sz="1000" b="1" u="sng" dirty="0" smtClean="0">
                    <a:solidFill>
                      <a:schemeClr val="tx1"/>
                    </a:solidFill>
                    <a:latin typeface="Arial" pitchFamily="34" charset="0"/>
                    <a:cs typeface="Arial" pitchFamily="34" charset="0"/>
                  </a:rPr>
                  <a:t>ASAP Specialist (PC/EAP)</a:t>
                </a:r>
              </a:p>
              <a:p>
                <a:pPr algn="ctr"/>
                <a:endParaRPr lang="en-US" sz="300" b="1" u="sng" dirty="0" smtClean="0">
                  <a:solidFill>
                    <a:schemeClr val="tx1"/>
                  </a:solidFill>
                  <a:latin typeface="Arial" pitchFamily="34" charset="0"/>
                  <a:cs typeface="Arial" pitchFamily="34" charset="0"/>
                </a:endParaRPr>
              </a:p>
              <a:p>
                <a:pPr algn="ctr"/>
                <a:r>
                  <a:rPr lang="en-US" sz="800" b="1" dirty="0" smtClean="0">
                    <a:solidFill>
                      <a:schemeClr val="tx1"/>
                    </a:solidFill>
                    <a:latin typeface="Arial" pitchFamily="34" charset="0"/>
                    <a:cs typeface="Arial" pitchFamily="34" charset="0"/>
                  </a:rPr>
                  <a:t>Mr. Thomas Russell</a:t>
                </a:r>
              </a:p>
              <a:p>
                <a:pPr algn="ctr"/>
                <a:r>
                  <a:rPr lang="en-US" sz="800" b="1" dirty="0" smtClean="0">
                    <a:solidFill>
                      <a:schemeClr val="tx1"/>
                    </a:solidFill>
                    <a:latin typeface="Arial" pitchFamily="34" charset="0"/>
                    <a:cs typeface="Arial" pitchFamily="34" charset="0"/>
                  </a:rPr>
                  <a:t>(831) 242-6810</a:t>
                </a:r>
              </a:p>
              <a:p>
                <a:pPr algn="ctr"/>
                <a:r>
                  <a:rPr lang="en-US" sz="800" b="1" dirty="0" smtClean="0">
                    <a:solidFill>
                      <a:schemeClr val="tx1"/>
                    </a:solidFill>
                    <a:latin typeface="Arial" pitchFamily="34" charset="0"/>
                    <a:cs typeface="Arial" pitchFamily="34" charset="0"/>
                  </a:rPr>
                  <a:t>Email</a:t>
                </a:r>
                <a:r>
                  <a:rPr lang="en-US" sz="800" b="1" dirty="0">
                    <a:solidFill>
                      <a:schemeClr val="tx1"/>
                    </a:solidFill>
                    <a:latin typeface="Arial" pitchFamily="34" charset="0"/>
                    <a:cs typeface="Arial" pitchFamily="34" charset="0"/>
                  </a:rPr>
                  <a:t>:  </a:t>
                </a:r>
                <a:r>
                  <a:rPr lang="en-US" sz="800" b="1" dirty="0" smtClean="0">
                    <a:solidFill>
                      <a:schemeClr val="tx1"/>
                    </a:solidFill>
                    <a:latin typeface="Arial" pitchFamily="34" charset="0"/>
                    <a:cs typeface="Arial" pitchFamily="34" charset="0"/>
                    <a:hlinkClick r:id="rId3"/>
                  </a:rPr>
                  <a:t>thomas.l.russell.civ@mail.mil</a:t>
                </a:r>
                <a:r>
                  <a:rPr lang="en-US" sz="800" b="1" dirty="0" smtClean="0">
                    <a:solidFill>
                      <a:schemeClr val="tx1"/>
                    </a:solidFill>
                    <a:latin typeface="Arial" pitchFamily="34" charset="0"/>
                    <a:cs typeface="Arial" pitchFamily="34" charset="0"/>
                  </a:rPr>
                  <a:t> </a:t>
                </a:r>
                <a:endParaRPr lang="en-US" sz="300" b="1" dirty="0">
                  <a:solidFill>
                    <a:schemeClr val="tx1"/>
                  </a:solidFill>
                  <a:latin typeface="Arial" pitchFamily="34" charset="0"/>
                  <a:cs typeface="Arial" pitchFamily="34" charset="0"/>
                </a:endParaRPr>
              </a:p>
              <a:p>
                <a:pPr algn="ctr"/>
                <a:endParaRPr lang="en-US" sz="300" b="1" dirty="0" smtClean="0">
                  <a:solidFill>
                    <a:schemeClr val="tx1"/>
                  </a:solidFill>
                  <a:latin typeface="Arial" pitchFamily="34" charset="0"/>
                  <a:cs typeface="Arial" pitchFamily="34" charset="0"/>
                </a:endParaRPr>
              </a:p>
              <a:p>
                <a:pPr algn="ctr"/>
                <a:r>
                  <a:rPr lang="en-US" sz="1000" b="1" u="sng" dirty="0" smtClean="0">
                    <a:solidFill>
                      <a:schemeClr val="tx1"/>
                    </a:solidFill>
                    <a:latin typeface="Arial" pitchFamily="34" charset="0"/>
                    <a:cs typeface="Arial" pitchFamily="34" charset="0"/>
                  </a:rPr>
                  <a:t>ASAP Specialist (SPPM/RRC) </a:t>
                </a:r>
              </a:p>
              <a:p>
                <a:pPr algn="ctr"/>
                <a:endParaRPr lang="en-US" sz="300" b="1" u="sng" dirty="0" smtClean="0">
                  <a:solidFill>
                    <a:schemeClr val="tx1"/>
                  </a:solidFill>
                  <a:latin typeface="Arial" pitchFamily="34" charset="0"/>
                  <a:cs typeface="Arial" pitchFamily="34" charset="0"/>
                </a:endParaRPr>
              </a:p>
              <a:p>
                <a:r>
                  <a:rPr lang="en-US" sz="800" b="1" dirty="0" smtClean="0">
                    <a:solidFill>
                      <a:schemeClr val="tx1"/>
                    </a:solidFill>
                    <a:latin typeface="Arial" pitchFamily="34" charset="0"/>
                    <a:cs typeface="Arial" pitchFamily="34" charset="0"/>
                  </a:rPr>
                  <a:t>Mr. </a:t>
                </a:r>
                <a:r>
                  <a:rPr lang="en-US" sz="800" b="1" dirty="0" err="1">
                    <a:solidFill>
                      <a:schemeClr val="tx1"/>
                    </a:solidFill>
                  </a:rPr>
                  <a:t>Josémanuel</a:t>
                </a:r>
                <a:r>
                  <a:rPr lang="en-US" sz="800" b="1" dirty="0">
                    <a:solidFill>
                      <a:schemeClr val="tx1"/>
                    </a:solidFill>
                  </a:rPr>
                  <a:t> “José” Bernal</a:t>
                </a:r>
              </a:p>
              <a:p>
                <a:pPr algn="ctr"/>
                <a:r>
                  <a:rPr lang="en-US" sz="800" b="1" dirty="0" smtClean="0">
                    <a:solidFill>
                      <a:schemeClr val="tx1"/>
                    </a:solidFill>
                    <a:latin typeface="Arial" pitchFamily="34" charset="0"/>
                    <a:cs typeface="Arial" pitchFamily="34" charset="0"/>
                  </a:rPr>
                  <a:t>(831) 242-6805</a:t>
                </a:r>
              </a:p>
              <a:p>
                <a:pPr algn="ctr"/>
                <a:r>
                  <a:rPr lang="en-US" sz="800" b="1" dirty="0">
                    <a:solidFill>
                      <a:schemeClr val="tx1"/>
                    </a:solidFill>
                    <a:latin typeface="Arial" pitchFamily="34" charset="0"/>
                    <a:cs typeface="Arial" pitchFamily="34" charset="0"/>
                  </a:rPr>
                  <a:t>Email: </a:t>
                </a:r>
                <a:r>
                  <a:rPr lang="en-US" sz="700" b="1" dirty="0" smtClean="0">
                    <a:solidFill>
                      <a:schemeClr val="tx1"/>
                    </a:solidFill>
                    <a:latin typeface="Arial" pitchFamily="34" charset="0"/>
                    <a:cs typeface="Arial" pitchFamily="34" charset="0"/>
                    <a:hlinkClick r:id="rId4"/>
                  </a:rPr>
                  <a:t>josemanuel.m.bernal.civ@mail.mil</a:t>
                </a:r>
                <a:r>
                  <a:rPr lang="en-US" sz="700" b="1" dirty="0" smtClean="0">
                    <a:solidFill>
                      <a:schemeClr val="tx1"/>
                    </a:solidFill>
                    <a:latin typeface="Arial" pitchFamily="34" charset="0"/>
                    <a:cs typeface="Arial" pitchFamily="34" charset="0"/>
                  </a:rPr>
                  <a:t> </a:t>
                </a:r>
              </a:p>
              <a:p>
                <a:r>
                  <a:rPr lang="en-US" sz="600" b="1" dirty="0" smtClean="0">
                    <a:solidFill>
                      <a:schemeClr val="tx1"/>
                    </a:solidFill>
                    <a:latin typeface="Arial" pitchFamily="34" charset="0"/>
                    <a:cs typeface="Arial" pitchFamily="34" charset="0"/>
                  </a:rPr>
                  <a:t>       </a:t>
                </a:r>
                <a:endParaRPr lang="en-US" sz="900" b="1" dirty="0" smtClean="0">
                  <a:solidFill>
                    <a:schemeClr val="tx1"/>
                  </a:solidFill>
                  <a:latin typeface="Arial" pitchFamily="34" charset="0"/>
                  <a:cs typeface="Arial" pitchFamily="34" charset="0"/>
                </a:endParaRPr>
              </a:p>
              <a:p>
                <a:pPr algn="ctr"/>
                <a:endParaRPr lang="en-US" sz="300" b="1" dirty="0" smtClean="0">
                  <a:solidFill>
                    <a:schemeClr val="tx1"/>
                  </a:solidFill>
                  <a:latin typeface="Arial" pitchFamily="34" charset="0"/>
                  <a:cs typeface="Arial" pitchFamily="34" charset="0"/>
                </a:endParaRPr>
              </a:p>
              <a:p>
                <a:pPr algn="ctr"/>
                <a:endParaRPr lang="en-US" sz="800" dirty="0">
                  <a:solidFill>
                    <a:schemeClr val="tx1"/>
                  </a:solidFill>
                  <a:latin typeface="Arial" pitchFamily="34" charset="0"/>
                  <a:cs typeface="Arial" pitchFamily="34" charset="0"/>
                </a:endParaRPr>
              </a:p>
              <a:p>
                <a:pPr algn="ctr"/>
                <a:endParaRPr lang="en-US" sz="800" dirty="0" smtClean="0">
                  <a:solidFill>
                    <a:schemeClr val="tx1"/>
                  </a:solidFill>
                  <a:latin typeface="Arial" pitchFamily="34" charset="0"/>
                  <a:cs typeface="Arial" pitchFamily="34" charset="0"/>
                </a:endParaRPr>
              </a:p>
              <a:p>
                <a:pPr algn="ctr"/>
                <a:endParaRPr lang="en-US" sz="800" dirty="0" smtClean="0">
                  <a:solidFill>
                    <a:schemeClr val="tx1"/>
                  </a:solidFill>
                  <a:latin typeface="Arial" pitchFamily="34" charset="0"/>
                  <a:cs typeface="Arial" pitchFamily="34" charset="0"/>
                </a:endParaRPr>
              </a:p>
              <a:p>
                <a:pPr algn="ctr"/>
                <a:endParaRPr lang="en-US" sz="800" dirty="0" smtClean="0">
                  <a:solidFill>
                    <a:schemeClr val="tx1"/>
                  </a:solidFill>
                  <a:latin typeface="Arial" pitchFamily="34" charset="0"/>
                  <a:cs typeface="Arial" pitchFamily="34" charset="0"/>
                </a:endParaRPr>
              </a:p>
              <a:p>
                <a:pPr algn="ctr"/>
                <a:endParaRPr lang="en-US" sz="1000" dirty="0" smtClean="0">
                  <a:solidFill>
                    <a:schemeClr val="tx1"/>
                  </a:solidFill>
                  <a:latin typeface="Arial" pitchFamily="34" charset="0"/>
                  <a:cs typeface="Arial" pitchFamily="34" charset="0"/>
                </a:endParaRPr>
              </a:p>
            </p:txBody>
          </p:sp>
        </p:grpSp>
        <p:grpSp>
          <p:nvGrpSpPr>
            <p:cNvPr id="50" name="Group 49"/>
            <p:cNvGrpSpPr/>
            <p:nvPr/>
          </p:nvGrpSpPr>
          <p:grpSpPr>
            <a:xfrm>
              <a:off x="1017458" y="2181717"/>
              <a:ext cx="8098031" cy="2929675"/>
              <a:chOff x="998570" y="2130871"/>
              <a:chExt cx="8098031" cy="2929675"/>
            </a:xfrm>
          </p:grpSpPr>
          <p:cxnSp>
            <p:nvCxnSpPr>
              <p:cNvPr id="56" name="Straight Connector 55"/>
              <p:cNvCxnSpPr/>
              <p:nvPr/>
            </p:nvCxnSpPr>
            <p:spPr>
              <a:xfrm>
                <a:off x="998570" y="2143458"/>
                <a:ext cx="7153851" cy="223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7177346" y="2162904"/>
                <a:ext cx="1919255" cy="2760658"/>
                <a:chOff x="6824453" y="1907934"/>
                <a:chExt cx="1919255" cy="2760658"/>
              </a:xfrm>
            </p:grpSpPr>
            <p:cxnSp>
              <p:nvCxnSpPr>
                <p:cNvPr id="54" name="Straight Connector 53"/>
                <p:cNvCxnSpPr/>
                <p:nvPr/>
              </p:nvCxnSpPr>
              <p:spPr>
                <a:xfrm flipH="1">
                  <a:off x="7774365" y="1907934"/>
                  <a:ext cx="6842" cy="4691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a:off x="6824453" y="2333074"/>
                  <a:ext cx="1919255" cy="2335518"/>
                </a:xfrm>
                <a:prstGeom prst="roundRect">
                  <a:avLst/>
                </a:prstGeom>
                <a:solidFill>
                  <a:srgbClr val="A6A6A6"/>
                </a:solidFill>
                <a:ln>
                  <a:solidFill>
                    <a:schemeClr val="accent6">
                      <a:lumMod val="75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Arial" pitchFamily="34" charset="0"/>
                      <a:cs typeface="Arial" pitchFamily="34" charset="0"/>
                    </a:rPr>
                    <a:t>Deterrence</a:t>
                  </a:r>
                </a:p>
                <a:p>
                  <a:pPr algn="ctr"/>
                  <a:r>
                    <a:rPr lang="en-US" sz="1200" b="1" dirty="0" smtClean="0">
                      <a:solidFill>
                        <a:schemeClr val="tx1"/>
                      </a:solidFill>
                      <a:latin typeface="Arial" pitchFamily="34" charset="0"/>
                      <a:cs typeface="Arial" pitchFamily="34" charset="0"/>
                    </a:rPr>
                    <a:t> </a:t>
                  </a:r>
                </a:p>
                <a:p>
                  <a:pPr algn="ctr"/>
                  <a:r>
                    <a:rPr lang="en-US" sz="1000" b="1" u="sng" dirty="0" smtClean="0">
                      <a:solidFill>
                        <a:schemeClr val="tx1"/>
                      </a:solidFill>
                      <a:latin typeface="Arial" pitchFamily="34" charset="0"/>
                      <a:cs typeface="Arial" pitchFamily="34" charset="0"/>
                    </a:rPr>
                    <a:t>Drug Testing Technician </a:t>
                  </a:r>
                </a:p>
                <a:p>
                  <a:pPr algn="ctr"/>
                  <a:endParaRPr lang="en-US" sz="300" b="1" dirty="0" smtClean="0">
                    <a:solidFill>
                      <a:schemeClr val="tx1"/>
                    </a:solidFill>
                    <a:latin typeface="Arial" pitchFamily="34" charset="0"/>
                    <a:cs typeface="Arial" pitchFamily="34" charset="0"/>
                  </a:endParaRPr>
                </a:p>
                <a:p>
                  <a:pPr algn="ctr"/>
                  <a:r>
                    <a:rPr lang="en-US" sz="1000" b="1" dirty="0" smtClean="0">
                      <a:solidFill>
                        <a:schemeClr val="tx1"/>
                      </a:solidFill>
                      <a:latin typeface="Arial" pitchFamily="34" charset="0"/>
                      <a:cs typeface="Arial" pitchFamily="34" charset="0"/>
                    </a:rPr>
                    <a:t>Mr. Francis “Toni” Cortez</a:t>
                  </a:r>
                </a:p>
                <a:p>
                  <a:pPr algn="ctr"/>
                  <a:r>
                    <a:rPr lang="en-US" sz="1000" b="1" dirty="0" smtClean="0">
                      <a:solidFill>
                        <a:schemeClr val="tx1"/>
                      </a:solidFill>
                      <a:latin typeface="Arial" pitchFamily="34" charset="0"/>
                      <a:cs typeface="Arial" pitchFamily="34" charset="0"/>
                    </a:rPr>
                    <a:t>(831) 242-6588</a:t>
                  </a:r>
                </a:p>
                <a:p>
                  <a:pPr algn="ctr"/>
                  <a:endParaRPr lang="en-US" sz="300" b="1" dirty="0" smtClean="0">
                    <a:solidFill>
                      <a:schemeClr val="tx1"/>
                    </a:solidFill>
                    <a:latin typeface="Arial" pitchFamily="34" charset="0"/>
                    <a:cs typeface="Arial" pitchFamily="34" charset="0"/>
                  </a:endParaRPr>
                </a:p>
                <a:p>
                  <a:pPr algn="ctr"/>
                  <a:r>
                    <a:rPr lang="en-US" sz="700" b="1" dirty="0" smtClean="0">
                      <a:solidFill>
                        <a:schemeClr val="tx1"/>
                      </a:solidFill>
                      <a:latin typeface="Arial" pitchFamily="34" charset="0"/>
                      <a:cs typeface="Arial" pitchFamily="34" charset="0"/>
                    </a:rPr>
                    <a:t>Email: </a:t>
                  </a:r>
                  <a:r>
                    <a:rPr lang="en-US" sz="700" b="1" dirty="0" smtClean="0">
                      <a:solidFill>
                        <a:schemeClr val="tx1"/>
                      </a:solidFill>
                      <a:latin typeface="Arial" pitchFamily="34" charset="0"/>
                      <a:cs typeface="Arial" pitchFamily="34" charset="0"/>
                      <a:hlinkClick r:id="rId5"/>
                    </a:rPr>
                    <a:t>francis.a.cortez.civ@mail.mil</a:t>
                  </a:r>
                  <a:r>
                    <a:rPr lang="en-US" sz="700" b="1" dirty="0" smtClean="0">
                      <a:solidFill>
                        <a:schemeClr val="tx1"/>
                      </a:solidFill>
                      <a:latin typeface="Arial" pitchFamily="34" charset="0"/>
                      <a:cs typeface="Arial" pitchFamily="34" charset="0"/>
                    </a:rPr>
                    <a:t> </a:t>
                  </a:r>
                  <a:endParaRPr lang="en-US" sz="700" dirty="0" smtClean="0">
                    <a:solidFill>
                      <a:schemeClr val="tx1"/>
                    </a:solidFill>
                    <a:latin typeface="Arial" pitchFamily="34" charset="0"/>
                    <a:cs typeface="Arial" pitchFamily="34" charset="0"/>
                  </a:endParaRPr>
                </a:p>
                <a:p>
                  <a:pPr algn="ctr"/>
                  <a:endParaRPr lang="en-US" sz="800" dirty="0" smtClean="0">
                    <a:solidFill>
                      <a:schemeClr val="tx1"/>
                    </a:solidFill>
                    <a:latin typeface="Arial" pitchFamily="34" charset="0"/>
                    <a:cs typeface="Arial" pitchFamily="34" charset="0"/>
                  </a:endParaRPr>
                </a:p>
                <a:p>
                  <a:pPr algn="ctr"/>
                  <a:r>
                    <a:rPr lang="en-US" sz="1000" dirty="0" smtClean="0">
                      <a:solidFill>
                        <a:schemeClr val="tx1"/>
                      </a:solidFill>
                      <a:latin typeface="Arial" pitchFamily="34" charset="0"/>
                      <a:cs typeface="Arial" pitchFamily="34" charset="0"/>
                    </a:rPr>
                    <a:t> </a:t>
                  </a:r>
                </a:p>
              </p:txBody>
            </p:sp>
          </p:grpSp>
          <p:sp>
            <p:nvSpPr>
              <p:cNvPr id="20" name="Text Box 4"/>
              <p:cNvSpPr txBox="1">
                <a:spLocks noChangeArrowheads="1"/>
              </p:cNvSpPr>
              <p:nvPr/>
            </p:nvSpPr>
            <p:spPr bwMode="auto">
              <a:xfrm>
                <a:off x="3619655" y="2130871"/>
                <a:ext cx="1903085" cy="369332"/>
              </a:xfrm>
              <a:prstGeom prst="rect">
                <a:avLst/>
              </a:prstGeom>
              <a:noFill/>
              <a:ln w="9525">
                <a:noFill/>
                <a:miter lim="800000"/>
                <a:headEnd/>
                <a:tailEnd/>
              </a:ln>
            </p:spPr>
            <p:txBody>
              <a:bodyPr wrap="none">
                <a:spAutoFit/>
              </a:bodyPr>
              <a:lstStyle/>
              <a:p>
                <a:pPr algn="ctr"/>
                <a:r>
                  <a:rPr lang="en-US" u="sng" dirty="0" smtClean="0">
                    <a:solidFill>
                      <a:schemeClr val="tx1"/>
                    </a:solidFill>
                    <a:latin typeface="Arial" panose="020B0604020202020204" pitchFamily="34" charset="0"/>
                    <a:cs typeface="Arial" panose="020B0604020202020204" pitchFamily="34" charset="0"/>
                  </a:rPr>
                  <a:t>Pillars of Service</a:t>
                </a:r>
                <a:endParaRPr lang="en-US" u="sng" dirty="0">
                  <a:solidFill>
                    <a:schemeClr val="tx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stretch>
                <a:fillRect/>
              </a:stretch>
            </p:blipFill>
            <p:spPr>
              <a:xfrm>
                <a:off x="2101045" y="2585595"/>
                <a:ext cx="4979020" cy="2474951"/>
              </a:xfrm>
              <a:prstGeom prst="rect">
                <a:avLst/>
              </a:prstGeom>
            </p:spPr>
          </p:pic>
        </p:grpSp>
        <p:sp>
          <p:nvSpPr>
            <p:cNvPr id="61" name="Rounded Rectangle 60"/>
            <p:cNvSpPr/>
            <p:nvPr/>
          </p:nvSpPr>
          <p:spPr>
            <a:xfrm>
              <a:off x="2999822" y="877602"/>
              <a:ext cx="3128411" cy="1005840"/>
            </a:xfrm>
            <a:prstGeom prst="roundRect">
              <a:avLst/>
            </a:prstGeom>
            <a:solidFill>
              <a:schemeClr val="bg1">
                <a:lumMod val="65000"/>
              </a:schemeClr>
            </a:solidFill>
            <a:ln>
              <a:solidFill>
                <a:schemeClr val="accent6">
                  <a:lumMod val="75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smtClean="0">
                <a:solidFill>
                  <a:schemeClr val="tx1"/>
                </a:solidFill>
                <a:latin typeface="Arial" pitchFamily="34" charset="0"/>
                <a:cs typeface="Arial" pitchFamily="34" charset="0"/>
              </a:endParaRPr>
            </a:p>
            <a:p>
              <a:pPr algn="ctr"/>
              <a:r>
                <a:rPr lang="en-US" sz="1100" b="1" dirty="0" smtClean="0">
                  <a:solidFill>
                    <a:schemeClr val="tx1"/>
                  </a:solidFill>
                  <a:latin typeface="Arial" pitchFamily="34" charset="0"/>
                  <a:cs typeface="Arial" pitchFamily="34" charset="0"/>
                </a:rPr>
                <a:t>Army Substance Abuse Program Manager </a:t>
              </a:r>
              <a:endParaRPr lang="en-US" sz="1100" b="1" dirty="0">
                <a:solidFill>
                  <a:schemeClr val="tx1"/>
                </a:solidFill>
                <a:latin typeface="Arial" pitchFamily="34" charset="0"/>
                <a:cs typeface="Arial" pitchFamily="34" charset="0"/>
              </a:endParaRPr>
            </a:p>
            <a:p>
              <a:pPr algn="ctr"/>
              <a:r>
                <a:rPr lang="en-US" sz="1100" b="1" dirty="0" smtClean="0">
                  <a:solidFill>
                    <a:schemeClr val="tx1"/>
                  </a:solidFill>
                  <a:latin typeface="Arial" pitchFamily="34" charset="0"/>
                  <a:cs typeface="Arial" pitchFamily="34" charset="0"/>
                </a:rPr>
                <a:t>Mrs. Kyrashia “Kai” Levy</a:t>
              </a:r>
            </a:p>
            <a:p>
              <a:pPr algn="ctr"/>
              <a:r>
                <a:rPr lang="en-US" sz="1100" b="1" dirty="0" smtClean="0">
                  <a:solidFill>
                    <a:schemeClr val="tx1"/>
                  </a:solidFill>
                  <a:latin typeface="Arial" pitchFamily="34" charset="0"/>
                  <a:cs typeface="Arial" pitchFamily="34" charset="0"/>
                </a:rPr>
                <a:t>(831) 242-6960</a:t>
              </a:r>
            </a:p>
            <a:p>
              <a:pPr algn="ctr"/>
              <a:r>
                <a:rPr lang="en-US" sz="1100" b="1" dirty="0" smtClean="0">
                  <a:solidFill>
                    <a:schemeClr val="tx1"/>
                  </a:solidFill>
                  <a:latin typeface="Arial" pitchFamily="34" charset="0"/>
                  <a:cs typeface="Arial" pitchFamily="34" charset="0"/>
                </a:rPr>
                <a:t>(831) 887-8925</a:t>
              </a:r>
            </a:p>
            <a:p>
              <a:pPr algn="ctr"/>
              <a:r>
                <a:rPr lang="en-US" sz="800" b="1" dirty="0" smtClean="0">
                  <a:solidFill>
                    <a:schemeClr val="tx1"/>
                  </a:solidFill>
                  <a:latin typeface="Arial" pitchFamily="34" charset="0"/>
                  <a:cs typeface="Arial" pitchFamily="34" charset="0"/>
                </a:rPr>
                <a:t>Email: </a:t>
              </a:r>
              <a:r>
                <a:rPr lang="en-US" sz="800" b="1" dirty="0" smtClean="0">
                  <a:solidFill>
                    <a:schemeClr val="tx1"/>
                  </a:solidFill>
                  <a:latin typeface="Arial" pitchFamily="34" charset="0"/>
                  <a:cs typeface="Arial" pitchFamily="34" charset="0"/>
                  <a:hlinkClick r:id="rId7"/>
                </a:rPr>
                <a:t>kyrashia.l.levy.civ.mil@mail.mil</a:t>
              </a:r>
              <a:r>
                <a:rPr lang="en-US" sz="800" b="1" dirty="0" smtClean="0">
                  <a:solidFill>
                    <a:schemeClr val="tx1"/>
                  </a:solidFill>
                  <a:latin typeface="Arial" pitchFamily="34" charset="0"/>
                  <a:cs typeface="Arial" pitchFamily="34" charset="0"/>
                </a:rPr>
                <a:t>   </a:t>
              </a:r>
            </a:p>
            <a:p>
              <a:pPr algn="ctr"/>
              <a:endParaRPr lang="en-US" sz="1100" b="1" dirty="0" smtClean="0">
                <a:solidFill>
                  <a:schemeClr val="tx1"/>
                </a:solidFill>
                <a:latin typeface="Arial" pitchFamily="34" charset="0"/>
                <a:cs typeface="Arial" pitchFamily="34" charset="0"/>
              </a:endParaRPr>
            </a:p>
          </p:txBody>
        </p:sp>
      </p:grpSp>
      <p:sp>
        <p:nvSpPr>
          <p:cNvPr id="52" name="Rectangle 51"/>
          <p:cNvSpPr/>
          <p:nvPr/>
        </p:nvSpPr>
        <p:spPr>
          <a:xfrm>
            <a:off x="410609" y="4954276"/>
            <a:ext cx="8514308" cy="523220"/>
          </a:xfrm>
          <a:prstGeom prst="rect">
            <a:avLst/>
          </a:prstGeom>
        </p:spPr>
        <p:txBody>
          <a:bodyPr wrap="square">
            <a:spAutoFit/>
          </a:bodyPr>
          <a:lstStyle/>
          <a:p>
            <a:pPr algn="ctr"/>
            <a:r>
              <a:rPr lang="en-US" sz="1400" dirty="0"/>
              <a:t>For Additional Information and Resources Scan QR Code o</a:t>
            </a:r>
            <a:r>
              <a:rPr lang="en-US" sz="1400" dirty="0" smtClean="0"/>
              <a:t>r download the Digital Garrison application available on iTunes or Google Play </a:t>
            </a:r>
            <a:endParaRPr lang="en-US" sz="1100" dirty="0"/>
          </a:p>
        </p:txBody>
      </p:sp>
      <p:pic>
        <p:nvPicPr>
          <p:cNvPr id="55" name="Picture 54"/>
          <p:cNvPicPr>
            <a:picLocks noChangeAspect="1"/>
          </p:cNvPicPr>
          <p:nvPr/>
        </p:nvPicPr>
        <p:blipFill>
          <a:blip r:embed="rId8"/>
          <a:stretch>
            <a:fillRect/>
          </a:stretch>
        </p:blipFill>
        <p:spPr>
          <a:xfrm>
            <a:off x="3552095" y="5550067"/>
            <a:ext cx="990499" cy="96936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46281" y="5550066"/>
            <a:ext cx="969369" cy="969369"/>
          </a:xfrm>
          <a:prstGeom prst="rect">
            <a:avLst/>
          </a:prstGeom>
        </p:spPr>
      </p:pic>
    </p:spTree>
    <p:extLst>
      <p:ext uri="{BB962C8B-B14F-4D97-AF65-F5344CB8AC3E}">
        <p14:creationId xmlns:p14="http://schemas.microsoft.com/office/powerpoint/2010/main" val="3326997175"/>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10871" y="3949956"/>
            <a:ext cx="3237257" cy="2908044"/>
          </a:xfrm>
          <a:prstGeom prst="rect">
            <a:avLst/>
          </a:prstGeom>
        </p:spPr>
      </p:pic>
      <p:sp>
        <p:nvSpPr>
          <p:cNvPr id="6146" name="Rectangle 2"/>
          <p:cNvSpPr>
            <a:spLocks noGrp="1" noChangeArrowheads="1"/>
          </p:cNvSpPr>
          <p:nvPr>
            <p:ph type="body" idx="1"/>
          </p:nvPr>
        </p:nvSpPr>
        <p:spPr>
          <a:xfrm>
            <a:off x="76200" y="1308100"/>
            <a:ext cx="9067800" cy="5016500"/>
          </a:xfrm>
          <a:noFill/>
        </p:spPr>
        <p:txBody>
          <a:bodyPr>
            <a:spAutoFit/>
          </a:bodyPr>
          <a:lstStyle/>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Force Protection &amp; Security</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License &amp; Registration Requirements</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a:t>
            </a:r>
            <a:r>
              <a:rPr lang="en-US" altLang="en-US" sz="4000" b="1" dirty="0">
                <a:solidFill>
                  <a:schemeClr val="tx2"/>
                </a:solidFill>
                <a:latin typeface="Baskerville Old Face" pitchFamily="18" charset="0"/>
                <a:ea typeface="ＭＳ Ｐゴシック" pitchFamily="34" charset="-128"/>
              </a:rPr>
              <a:t>Crosswalks / Buses / Cellphones</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Motor Vehicle Accident Reporting</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Traffic Enforcement</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Alcohol Related Offenses</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Crime Prevention</a:t>
            </a:r>
          </a:p>
          <a:p>
            <a:pPr eaLnBrk="1" hangingPunct="1">
              <a:spcBef>
                <a:spcPct val="0"/>
              </a:spcBef>
              <a:buFont typeface="Wingdings" pitchFamily="2" charset="2"/>
              <a:buChar char="v"/>
            </a:pPr>
            <a:r>
              <a:rPr lang="en-US" altLang="en-US" sz="4000" b="1" dirty="0" smtClean="0">
                <a:solidFill>
                  <a:schemeClr val="tx2"/>
                </a:solidFill>
                <a:latin typeface="Baskerville Old Face" pitchFamily="18" charset="0"/>
                <a:ea typeface="ＭＳ Ｐゴシック" pitchFamily="34" charset="-128"/>
              </a:rPr>
              <a:t>  Firearms                             </a:t>
            </a:r>
          </a:p>
        </p:txBody>
      </p:sp>
      <p:grpSp>
        <p:nvGrpSpPr>
          <p:cNvPr id="6149" name="Group 10"/>
          <p:cNvGrpSpPr>
            <a:grpSpLocks/>
          </p:cNvGrpSpPr>
          <p:nvPr/>
        </p:nvGrpSpPr>
        <p:grpSpPr bwMode="auto">
          <a:xfrm>
            <a:off x="169863" y="88900"/>
            <a:ext cx="1204912" cy="1271588"/>
            <a:chOff x="170507" y="89682"/>
            <a:chExt cx="1204099" cy="1270059"/>
          </a:xfrm>
        </p:grpSpPr>
        <p:pic>
          <p:nvPicPr>
            <p:cNvPr id="6151" name="Picture 1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507" y="89682"/>
              <a:ext cx="790397" cy="99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201" y="304800"/>
              <a:ext cx="827405" cy="105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05802" y="1905000"/>
            <a:ext cx="6000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1751723" y="330619"/>
            <a:ext cx="6000750" cy="5143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FFFFFF"/>
              </a:solidFill>
              <a:effectLst/>
              <a:uLnTx/>
              <a:uFillTx/>
              <a:latin typeface="Arial" charset="0"/>
              <a:ea typeface="ＭＳ Ｐゴシック" pitchFamily="34" charset="-128"/>
              <a:cs typeface="Arial"/>
            </a:endParaRPr>
          </a:p>
        </p:txBody>
      </p:sp>
      <p:sp>
        <p:nvSpPr>
          <p:cNvPr id="2" name="Rectangle 1"/>
          <p:cNvSpPr/>
          <p:nvPr/>
        </p:nvSpPr>
        <p:spPr>
          <a:xfrm>
            <a:off x="2057400" y="344825"/>
            <a:ext cx="5867400" cy="55399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srgbClr val="0000FF"/>
                </a:solidFill>
                <a:effectLst/>
                <a:uLnTx/>
                <a:uFillTx/>
                <a:latin typeface="Agency FB" pitchFamily="34" charset="0"/>
                <a:ea typeface="ＭＳ Ｐゴシック" pitchFamily="34" charset="-128"/>
                <a:cs typeface="Arial"/>
              </a:rPr>
              <a:t>PRESIDIO OF MONTEREY POLICE DEPARTMENT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6"/>
          <a:stretch>
            <a:fillRect/>
          </a:stretch>
        </p:blipFill>
        <p:spPr>
          <a:xfrm>
            <a:off x="5714999" y="4784421"/>
            <a:ext cx="3429000" cy="1239114"/>
          </a:xfrm>
          <a:prstGeom prst="rect">
            <a:avLst/>
          </a:prstGeom>
        </p:spPr>
      </p:pic>
    </p:spTree>
    <p:extLst>
      <p:ext uri="{BB962C8B-B14F-4D97-AF65-F5344CB8AC3E}">
        <p14:creationId xmlns:p14="http://schemas.microsoft.com/office/powerpoint/2010/main" val="2444090423"/>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3"/>
          <p:cNvSpPr txBox="1">
            <a:spLocks noChangeArrowheads="1"/>
          </p:cNvSpPr>
          <p:nvPr/>
        </p:nvSpPr>
        <p:spPr bwMode="auto">
          <a:xfrm>
            <a:off x="1371600" y="406400"/>
            <a:ext cx="647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a:solidFill>
                  <a:srgbClr val="FF0000"/>
                </a:solidFill>
                <a:latin typeface="Baskerville Old Face" panose="02020602080505020303" pitchFamily="18" charset="0"/>
              </a:rPr>
              <a:t>ALCOHOL-RELATED OFFENSES</a:t>
            </a:r>
          </a:p>
        </p:txBody>
      </p:sp>
      <p:sp>
        <p:nvSpPr>
          <p:cNvPr id="6" name="Rounded Rectangle 5"/>
          <p:cNvSpPr/>
          <p:nvPr/>
        </p:nvSpPr>
        <p:spPr>
          <a:xfrm>
            <a:off x="1371600" y="457200"/>
            <a:ext cx="6477000" cy="533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316" name="TextBox 5"/>
          <p:cNvSpPr txBox="1">
            <a:spLocks noChangeArrowheads="1"/>
          </p:cNvSpPr>
          <p:nvPr/>
        </p:nvSpPr>
        <p:spPr bwMode="auto">
          <a:xfrm>
            <a:off x="304800" y="1447800"/>
            <a:ext cx="868680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Clr>
                <a:srgbClr val="FF0000"/>
              </a:buClr>
              <a:buFont typeface="Wingdings" panose="05000000000000000000" pitchFamily="2" charset="2"/>
              <a:buChar char="Ø"/>
              <a:defRPr/>
            </a:pPr>
            <a:r>
              <a:rPr lang="en-US" altLang="en-US" sz="3200" dirty="0" smtClean="0">
                <a:latin typeface="Baskerville Old Face" panose="02020602080505020303" pitchFamily="18" charset="0"/>
              </a:rPr>
              <a:t>Drunk in Public</a:t>
            </a:r>
          </a:p>
          <a:p>
            <a:pPr marL="457200" lvl="1" indent="0" eaLnBrk="1" hangingPunct="1">
              <a:defRPr/>
            </a:pPr>
            <a:r>
              <a:rPr lang="en-US" altLang="en-US" dirty="0" smtClean="0">
                <a:latin typeface="Baskerville Old Face" panose="02020602080505020303" pitchFamily="18" charset="0"/>
              </a:rPr>
              <a:t>	</a:t>
            </a:r>
            <a:r>
              <a:rPr lang="en-US" altLang="en-US" b="1" dirty="0" smtClean="0">
                <a:latin typeface="+mj-lt"/>
              </a:rPr>
              <a:t>CPC 647(f):  </a:t>
            </a:r>
            <a:r>
              <a:rPr lang="en-US" altLang="en-US" dirty="0" smtClean="0">
                <a:latin typeface="+mj-lt"/>
              </a:rPr>
              <a:t>Public Intoxication; Being under the influence of alcohol or a 	controlled substance in a public place and, (1) are unable to exercise care 	for your own safety or the safety of others, or (2) interfere with, obstruct, or 	prevent others from using streets, sidewalks, or other “public ways”.</a:t>
            </a:r>
          </a:p>
          <a:p>
            <a:pPr marL="457200" lvl="1" indent="0" eaLnBrk="1" hangingPunct="1">
              <a:defRPr/>
            </a:pPr>
            <a:endParaRPr lang="en-US" altLang="en-US" dirty="0" smtClean="0">
              <a:latin typeface="+mj-lt"/>
            </a:endParaRPr>
          </a:p>
          <a:p>
            <a:pPr marL="457200" lvl="1" indent="0" eaLnBrk="1" hangingPunct="1">
              <a:defRPr/>
            </a:pPr>
            <a:r>
              <a:rPr lang="en-US" altLang="en-US" dirty="0" smtClean="0">
                <a:solidFill>
                  <a:srgbClr val="FF0000"/>
                </a:solidFill>
                <a:latin typeface="+mj-lt"/>
              </a:rPr>
              <a:t>Penalty:</a:t>
            </a:r>
            <a:r>
              <a:rPr lang="en-US" altLang="en-US" dirty="0" smtClean="0">
                <a:latin typeface="+mj-lt"/>
              </a:rPr>
              <a:t>  </a:t>
            </a:r>
            <a:r>
              <a:rPr lang="en-US" altLang="en-US" b="1" i="1" dirty="0" smtClean="0">
                <a:latin typeface="+mj-lt"/>
              </a:rPr>
              <a:t>Misdemeanor</a:t>
            </a:r>
            <a:r>
              <a:rPr lang="en-US" altLang="en-US" dirty="0" smtClean="0">
                <a:latin typeface="+mj-lt"/>
              </a:rPr>
              <a:t>; Up to 6 months in jail and/or a fine of up to $1000.</a:t>
            </a:r>
          </a:p>
          <a:p>
            <a:pPr marL="457200" lvl="1" indent="0" eaLnBrk="1" hangingPunct="1">
              <a:defRPr/>
            </a:pPr>
            <a:r>
              <a:rPr lang="en-US" altLang="en-US" dirty="0" smtClean="0">
                <a:latin typeface="+mj-lt"/>
              </a:rPr>
              <a:t>	</a:t>
            </a:r>
            <a:endParaRPr lang="en-US" altLang="en-US" dirty="0" smtClean="0">
              <a:latin typeface="Baskerville Old Face" panose="02020602080505020303" pitchFamily="18" charset="0"/>
            </a:endParaRPr>
          </a:p>
          <a:p>
            <a:pPr eaLnBrk="1" hangingPunct="1">
              <a:buClr>
                <a:srgbClr val="FF0000"/>
              </a:buClr>
              <a:buFont typeface="Wingdings" panose="05000000000000000000" pitchFamily="2" charset="2"/>
              <a:buChar char="Ø"/>
              <a:defRPr/>
            </a:pPr>
            <a:r>
              <a:rPr lang="en-US" altLang="en-US" sz="3200" dirty="0" smtClean="0">
                <a:latin typeface="Baskerville Old Face" panose="02020602080505020303" pitchFamily="18" charset="0"/>
              </a:rPr>
              <a:t>  Drunk on Duty</a:t>
            </a:r>
          </a:p>
          <a:p>
            <a:pPr eaLnBrk="1" hangingPunct="1">
              <a:buClr>
                <a:srgbClr val="FF0000"/>
              </a:buClr>
              <a:defRPr/>
            </a:pPr>
            <a:r>
              <a:rPr lang="en-US" altLang="en-US" sz="3200" dirty="0" smtClean="0">
                <a:latin typeface="Baskerville Old Face" panose="02020602080505020303" pitchFamily="18" charset="0"/>
              </a:rPr>
              <a:t>	</a:t>
            </a:r>
            <a:r>
              <a:rPr lang="en-US" altLang="en-US" b="1" dirty="0" smtClean="0">
                <a:latin typeface="+mj-lt"/>
              </a:rPr>
              <a:t>Article 112, UCMJ:  </a:t>
            </a:r>
            <a:r>
              <a:rPr lang="en-US" altLang="en-US" dirty="0" smtClean="0">
                <a:latin typeface="+mj-lt"/>
              </a:rPr>
              <a:t>(1) That the service member was on a certain 	duty; and (2) That the service member was found drunk while on 	this duty, including duties of an anticipatory nature (i.e., standby, on-call)</a:t>
            </a:r>
          </a:p>
          <a:p>
            <a:pPr eaLnBrk="1" hangingPunct="1">
              <a:buClr>
                <a:srgbClr val="FF0000"/>
              </a:buClr>
              <a:defRPr/>
            </a:pPr>
            <a:r>
              <a:rPr lang="en-US" altLang="en-US" sz="2000" dirty="0" smtClean="0">
                <a:latin typeface="+mj-lt"/>
              </a:rPr>
              <a:t> </a:t>
            </a:r>
          </a:p>
          <a:p>
            <a:pPr eaLnBrk="1" hangingPunct="1">
              <a:buClr>
                <a:srgbClr val="FF0000"/>
              </a:buClr>
              <a:defRPr/>
            </a:pPr>
            <a:r>
              <a:rPr lang="en-US" altLang="en-US" sz="2000" dirty="0" smtClean="0">
                <a:latin typeface="+mj-lt"/>
              </a:rPr>
              <a:t>        </a:t>
            </a:r>
            <a:r>
              <a:rPr lang="en-US" altLang="en-US" dirty="0" smtClean="0">
                <a:solidFill>
                  <a:srgbClr val="FF0000"/>
                </a:solidFill>
                <a:latin typeface="+mj-lt"/>
              </a:rPr>
              <a:t>Penalty:</a:t>
            </a:r>
            <a:r>
              <a:rPr lang="en-US" altLang="en-US" dirty="0" smtClean="0">
                <a:latin typeface="+mj-lt"/>
              </a:rPr>
              <a:t>  As a court-martial may direct.</a:t>
            </a:r>
            <a:endParaRPr lang="en-US" altLang="en-US" dirty="0" smtClean="0">
              <a:latin typeface="Baskerville Old Face" panose="02020602080505020303" pitchFamily="18" charset="0"/>
            </a:endParaRPr>
          </a:p>
        </p:txBody>
      </p:sp>
      <p:grpSp>
        <p:nvGrpSpPr>
          <p:cNvPr id="14341" name="Group 9"/>
          <p:cNvGrpSpPr>
            <a:grpSpLocks/>
          </p:cNvGrpSpPr>
          <p:nvPr/>
        </p:nvGrpSpPr>
        <p:grpSpPr bwMode="auto">
          <a:xfrm>
            <a:off x="169863" y="88900"/>
            <a:ext cx="1204912" cy="1271588"/>
            <a:chOff x="170507" y="89682"/>
            <a:chExt cx="1204099" cy="1270059"/>
          </a:xfrm>
        </p:grpSpPr>
        <p:pic>
          <p:nvPicPr>
            <p:cNvPr id="14342" name="Picture 16"/>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507" y="89682"/>
              <a:ext cx="790397" cy="99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201" y="304800"/>
              <a:ext cx="827405" cy="105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22378249"/>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3"/>
          <p:cNvSpPr txBox="1">
            <a:spLocks noChangeArrowheads="1"/>
          </p:cNvSpPr>
          <p:nvPr/>
        </p:nvSpPr>
        <p:spPr bwMode="auto">
          <a:xfrm>
            <a:off x="1371600" y="406400"/>
            <a:ext cx="647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a:solidFill>
                  <a:srgbClr val="FF0000"/>
                </a:solidFill>
                <a:latin typeface="Baskerville Old Face" panose="02020602080505020303" pitchFamily="18" charset="0"/>
              </a:rPr>
              <a:t>ALCOHOL-RELATED OFFENSES</a:t>
            </a:r>
          </a:p>
        </p:txBody>
      </p:sp>
      <p:sp>
        <p:nvSpPr>
          <p:cNvPr id="6" name="Rounded Rectangle 5"/>
          <p:cNvSpPr/>
          <p:nvPr/>
        </p:nvSpPr>
        <p:spPr>
          <a:xfrm>
            <a:off x="1371600" y="457200"/>
            <a:ext cx="6477000" cy="533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316" name="TextBox 5"/>
          <p:cNvSpPr txBox="1">
            <a:spLocks noChangeArrowheads="1"/>
          </p:cNvSpPr>
          <p:nvPr/>
        </p:nvSpPr>
        <p:spPr bwMode="auto">
          <a:xfrm>
            <a:off x="169863" y="1447800"/>
            <a:ext cx="8821737"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Clr>
                <a:srgbClr val="FF0000"/>
              </a:buClr>
              <a:buFont typeface="Wingdings" panose="05000000000000000000" pitchFamily="2" charset="2"/>
              <a:buChar char="Ø"/>
              <a:defRPr/>
            </a:pPr>
            <a:r>
              <a:rPr lang="en-US" altLang="en-US" sz="3200" dirty="0" smtClean="0">
                <a:latin typeface="Baskerville Old Face" panose="02020602080505020303" pitchFamily="18" charset="0"/>
              </a:rPr>
              <a:t>  Underage Drinking &amp; Driving </a:t>
            </a:r>
          </a:p>
          <a:p>
            <a:pPr eaLnBrk="1" hangingPunct="1">
              <a:buClr>
                <a:srgbClr val="FF0000"/>
              </a:buClr>
              <a:defRPr/>
            </a:pPr>
            <a:r>
              <a:rPr lang="en-US" altLang="en-US" sz="3200" dirty="0" smtClean="0">
                <a:latin typeface="Baskerville Old Face" panose="02020602080505020303" pitchFamily="18" charset="0"/>
              </a:rPr>
              <a:t>	</a:t>
            </a:r>
            <a:r>
              <a:rPr lang="en-US" altLang="en-US" b="1" dirty="0" smtClean="0">
                <a:latin typeface="+mj-lt"/>
              </a:rPr>
              <a:t>CVC 23136</a:t>
            </a:r>
            <a:r>
              <a:rPr lang="en-US" altLang="en-US" b="1" dirty="0" smtClean="0">
                <a:solidFill>
                  <a:srgbClr val="FF0000"/>
                </a:solidFill>
                <a:latin typeface="+mj-lt"/>
              </a:rPr>
              <a:t>*</a:t>
            </a:r>
            <a:r>
              <a:rPr lang="en-US" altLang="en-US" b="1" dirty="0" smtClean="0">
                <a:latin typeface="+mj-lt"/>
              </a:rPr>
              <a:t>:  </a:t>
            </a:r>
            <a:r>
              <a:rPr lang="en-US" altLang="en-US" dirty="0" smtClean="0">
                <a:latin typeface="+mj-lt"/>
              </a:rPr>
              <a:t>Under the age of 21 driving with a B.A.C. of 0.01% or greater</a:t>
            </a:r>
          </a:p>
          <a:p>
            <a:pPr eaLnBrk="1" hangingPunct="1">
              <a:buClr>
                <a:srgbClr val="FF0000"/>
              </a:buClr>
              <a:defRPr/>
            </a:pPr>
            <a:endParaRPr lang="en-US" altLang="en-US" dirty="0" smtClean="0">
              <a:latin typeface="+mj-lt"/>
            </a:endParaRPr>
          </a:p>
          <a:p>
            <a:pPr eaLnBrk="1" hangingPunct="1">
              <a:buClr>
                <a:srgbClr val="FF0000"/>
              </a:buClr>
              <a:defRPr/>
            </a:pPr>
            <a:r>
              <a:rPr lang="en-US" altLang="en-US" dirty="0" smtClean="0">
                <a:latin typeface="+mj-lt"/>
              </a:rPr>
              <a:t>	</a:t>
            </a:r>
            <a:r>
              <a:rPr lang="en-US" altLang="en-US" dirty="0" smtClean="0">
                <a:solidFill>
                  <a:srgbClr val="FF0000"/>
                </a:solidFill>
                <a:latin typeface="+mj-lt"/>
              </a:rPr>
              <a:t>Penalty:</a:t>
            </a:r>
            <a:r>
              <a:rPr lang="en-US" altLang="en-US" dirty="0" smtClean="0">
                <a:latin typeface="+mj-lt"/>
              </a:rPr>
              <a:t>	</a:t>
            </a:r>
            <a:r>
              <a:rPr lang="en-US" altLang="en-US" b="1" i="1" dirty="0" smtClean="0">
                <a:latin typeface="+mj-lt"/>
              </a:rPr>
              <a:t>Infraction</a:t>
            </a:r>
            <a:r>
              <a:rPr lang="en-US" altLang="en-US" dirty="0" smtClean="0">
                <a:latin typeface="+mj-lt"/>
              </a:rPr>
              <a:t>; One (1) year suspension of your driver’s license</a:t>
            </a:r>
          </a:p>
          <a:p>
            <a:pPr eaLnBrk="1" hangingPunct="1">
              <a:buClr>
                <a:srgbClr val="FF0000"/>
              </a:buClr>
              <a:defRPr/>
            </a:pPr>
            <a:endParaRPr lang="en-US" altLang="en-US" dirty="0" smtClean="0">
              <a:latin typeface="+mj-lt"/>
            </a:endParaRPr>
          </a:p>
          <a:p>
            <a:pPr eaLnBrk="1" hangingPunct="1">
              <a:buClr>
                <a:srgbClr val="FF0000"/>
              </a:buClr>
              <a:defRPr/>
            </a:pPr>
            <a:r>
              <a:rPr lang="en-US" altLang="en-US" dirty="0" smtClean="0">
                <a:latin typeface="+mj-lt"/>
              </a:rPr>
              <a:t>	</a:t>
            </a:r>
            <a:r>
              <a:rPr lang="en-US" altLang="en-US" dirty="0" smtClean="0">
                <a:solidFill>
                  <a:srgbClr val="FF0000"/>
                </a:solidFill>
                <a:latin typeface="+mj-lt"/>
              </a:rPr>
              <a:t>*</a:t>
            </a:r>
            <a:r>
              <a:rPr lang="en-US" altLang="en-US" dirty="0" smtClean="0">
                <a:latin typeface="+mj-lt"/>
              </a:rPr>
              <a:t> - California Zero Tolerance Law</a:t>
            </a:r>
          </a:p>
          <a:p>
            <a:pPr eaLnBrk="1" hangingPunct="1">
              <a:buClr>
                <a:srgbClr val="FF0000"/>
              </a:buClr>
              <a:defRPr/>
            </a:pPr>
            <a:endParaRPr lang="en-US" altLang="en-US" dirty="0" smtClean="0">
              <a:latin typeface="+mj-lt"/>
            </a:endParaRPr>
          </a:p>
          <a:p>
            <a:pPr eaLnBrk="1" hangingPunct="1">
              <a:buClr>
                <a:srgbClr val="FF0000"/>
              </a:buClr>
              <a:defRPr/>
            </a:pPr>
            <a:r>
              <a:rPr lang="en-US" altLang="en-US" dirty="0" smtClean="0">
                <a:latin typeface="+mj-lt"/>
              </a:rPr>
              <a:t>	</a:t>
            </a:r>
            <a:r>
              <a:rPr lang="en-US" altLang="en-US" b="1" dirty="0" smtClean="0"/>
              <a:t>CVC 23140:  </a:t>
            </a:r>
            <a:r>
              <a:rPr lang="en-US" altLang="en-US" dirty="0" smtClean="0"/>
              <a:t>Under the age of 21 driving with a B.A.C. of 0.05% or greater</a:t>
            </a:r>
          </a:p>
          <a:p>
            <a:pPr eaLnBrk="1" hangingPunct="1">
              <a:buClr>
                <a:srgbClr val="FF0000"/>
              </a:buClr>
              <a:defRPr/>
            </a:pPr>
            <a:endParaRPr lang="en-US" altLang="en-US" dirty="0" smtClean="0">
              <a:latin typeface="+mj-lt"/>
            </a:endParaRPr>
          </a:p>
          <a:p>
            <a:pPr eaLnBrk="1" hangingPunct="1">
              <a:buClr>
                <a:srgbClr val="FF0000"/>
              </a:buClr>
              <a:defRPr/>
            </a:pPr>
            <a:r>
              <a:rPr lang="en-US" altLang="en-US" dirty="0" smtClean="0">
                <a:latin typeface="+mj-lt"/>
              </a:rPr>
              <a:t>	</a:t>
            </a:r>
            <a:r>
              <a:rPr lang="en-US" altLang="en-US" dirty="0" smtClean="0">
                <a:solidFill>
                  <a:srgbClr val="FF0000"/>
                </a:solidFill>
                <a:latin typeface="+mj-lt"/>
              </a:rPr>
              <a:t>Penalty:</a:t>
            </a:r>
            <a:r>
              <a:rPr lang="en-US" altLang="en-US" dirty="0" smtClean="0">
                <a:latin typeface="+mj-lt"/>
              </a:rPr>
              <a:t>  </a:t>
            </a:r>
            <a:r>
              <a:rPr lang="en-US" altLang="en-US" b="1" i="1" dirty="0" smtClean="0">
                <a:latin typeface="+mj-lt"/>
              </a:rPr>
              <a:t>Infraction</a:t>
            </a:r>
            <a:r>
              <a:rPr lang="en-US" altLang="en-US" dirty="0" smtClean="0">
                <a:latin typeface="+mj-lt"/>
              </a:rPr>
              <a:t>; One (1) year suspension of your driver’s license; $100 	fine; Mandatory Alcohol Education Program.</a:t>
            </a:r>
          </a:p>
          <a:p>
            <a:pPr eaLnBrk="1" hangingPunct="1">
              <a:buClr>
                <a:srgbClr val="FF0000"/>
              </a:buClr>
              <a:defRPr/>
            </a:pPr>
            <a:endParaRPr lang="en-US" altLang="en-US" dirty="0" smtClean="0">
              <a:latin typeface="+mj-lt"/>
            </a:endParaRPr>
          </a:p>
          <a:p>
            <a:pPr eaLnBrk="1" hangingPunct="1">
              <a:buClr>
                <a:srgbClr val="FF0000"/>
              </a:buClr>
              <a:defRPr/>
            </a:pPr>
            <a:r>
              <a:rPr lang="en-US" altLang="en-US" dirty="0" smtClean="0">
                <a:latin typeface="+mj-lt"/>
              </a:rPr>
              <a:t>	</a:t>
            </a:r>
            <a:r>
              <a:rPr lang="en-US" altLang="en-US" b="1" dirty="0" smtClean="0">
                <a:latin typeface="+mj-lt"/>
              </a:rPr>
              <a:t>CVC 23224:  </a:t>
            </a:r>
            <a:r>
              <a:rPr lang="en-US" altLang="en-US" dirty="0" smtClean="0">
                <a:latin typeface="+mj-lt"/>
              </a:rPr>
              <a:t>Possession of alcohol in a vehicle by persons under 21</a:t>
            </a:r>
          </a:p>
          <a:p>
            <a:pPr eaLnBrk="1" hangingPunct="1">
              <a:buClr>
                <a:srgbClr val="FF0000"/>
              </a:buClr>
              <a:defRPr/>
            </a:pPr>
            <a:r>
              <a:rPr lang="en-US" altLang="en-US" dirty="0" smtClean="0">
                <a:latin typeface="+mj-lt"/>
              </a:rPr>
              <a:t>	</a:t>
            </a:r>
          </a:p>
          <a:p>
            <a:pPr eaLnBrk="1" hangingPunct="1">
              <a:buClr>
                <a:srgbClr val="FF0000"/>
              </a:buClr>
              <a:defRPr/>
            </a:pPr>
            <a:r>
              <a:rPr lang="en-US" altLang="en-US" dirty="0" smtClean="0">
                <a:latin typeface="+mj-lt"/>
              </a:rPr>
              <a:t>	</a:t>
            </a:r>
            <a:r>
              <a:rPr lang="en-US" altLang="en-US" dirty="0" smtClean="0">
                <a:solidFill>
                  <a:srgbClr val="FF0000"/>
                </a:solidFill>
                <a:latin typeface="+mj-lt"/>
              </a:rPr>
              <a:t>Penalty:</a:t>
            </a:r>
            <a:r>
              <a:rPr lang="en-US" altLang="en-US" dirty="0" smtClean="0">
                <a:latin typeface="+mj-lt"/>
              </a:rPr>
              <a:t>  </a:t>
            </a:r>
            <a:r>
              <a:rPr lang="en-US" altLang="en-US" b="1" i="1" dirty="0" smtClean="0">
                <a:latin typeface="+mj-lt"/>
              </a:rPr>
              <a:t>Misdemeanor</a:t>
            </a:r>
            <a:r>
              <a:rPr lang="en-US" altLang="en-US" dirty="0" smtClean="0">
                <a:latin typeface="+mj-lt"/>
              </a:rPr>
              <a:t>; One (1) year suspension of your driver’s license; 	$1000 fine; Up to 6 months in jail; Vehicle impoundment for up to 30 days.</a:t>
            </a:r>
          </a:p>
          <a:p>
            <a:pPr eaLnBrk="1" hangingPunct="1">
              <a:buClr>
                <a:srgbClr val="FF0000"/>
              </a:buClr>
              <a:defRPr/>
            </a:pPr>
            <a:endParaRPr lang="en-US" altLang="en-US" dirty="0" smtClean="0">
              <a:latin typeface="Baskerville Old Face" panose="02020602080505020303" pitchFamily="18" charset="0"/>
            </a:endParaRPr>
          </a:p>
        </p:txBody>
      </p:sp>
      <p:grpSp>
        <p:nvGrpSpPr>
          <p:cNvPr id="15365" name="Group 9"/>
          <p:cNvGrpSpPr>
            <a:grpSpLocks/>
          </p:cNvGrpSpPr>
          <p:nvPr/>
        </p:nvGrpSpPr>
        <p:grpSpPr bwMode="auto">
          <a:xfrm>
            <a:off x="169863" y="88900"/>
            <a:ext cx="1204912" cy="1271588"/>
            <a:chOff x="170507" y="89682"/>
            <a:chExt cx="1204099" cy="1270059"/>
          </a:xfrm>
        </p:grpSpPr>
        <p:pic>
          <p:nvPicPr>
            <p:cNvPr id="15366" name="Picture 16"/>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507" y="89682"/>
              <a:ext cx="790397" cy="99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201" y="304800"/>
              <a:ext cx="827405" cy="105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55409795"/>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09800" y="1981200"/>
            <a:ext cx="838200" cy="228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Rounded Rectangle 3"/>
          <p:cNvSpPr/>
          <p:nvPr/>
        </p:nvSpPr>
        <p:spPr>
          <a:xfrm>
            <a:off x="3429000" y="304800"/>
            <a:ext cx="2286000" cy="558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8436" name="TextBox 3"/>
          <p:cNvSpPr txBox="1">
            <a:spLocks noChangeArrowheads="1"/>
          </p:cNvSpPr>
          <p:nvPr/>
        </p:nvSpPr>
        <p:spPr bwMode="auto">
          <a:xfrm>
            <a:off x="3238500" y="304800"/>
            <a:ext cx="2705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a:latin typeface="Baskerville Old Face" panose="02020602080505020303" pitchFamily="18" charset="0"/>
              </a:rPr>
              <a:t>FIREARMS</a:t>
            </a:r>
          </a:p>
        </p:txBody>
      </p:sp>
      <p:sp>
        <p:nvSpPr>
          <p:cNvPr id="18437" name="TextBox 14"/>
          <p:cNvSpPr txBox="1">
            <a:spLocks noChangeArrowheads="1"/>
          </p:cNvSpPr>
          <p:nvPr/>
        </p:nvSpPr>
        <p:spPr bwMode="auto">
          <a:xfrm>
            <a:off x="76200" y="919163"/>
            <a:ext cx="9144000" cy="586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2100">
              <a:latin typeface="Baskerville Old Face" panose="02020602080505020303" pitchFamily="18" charset="0"/>
            </a:endParaRPr>
          </a:p>
          <a:p>
            <a:pPr eaLnBrk="1" hangingPunct="1">
              <a:spcBef>
                <a:spcPct val="0"/>
              </a:spcBef>
              <a:buClr>
                <a:srgbClr val="0000FF"/>
              </a:buClr>
              <a:buFont typeface="Wingdings" panose="05000000000000000000" pitchFamily="2" charset="2"/>
              <a:buChar char="v"/>
            </a:pPr>
            <a:r>
              <a:rPr lang="en-US" altLang="en-US" sz="2100">
                <a:latin typeface="Baskerville Old Face" panose="02020602080505020303" pitchFamily="18" charset="0"/>
              </a:rPr>
              <a:t> All service members living on the Presidio of Monterey, OMC, and La Mesa Village </a:t>
            </a:r>
            <a:r>
              <a:rPr lang="en-US" altLang="en-US" sz="2100">
                <a:solidFill>
                  <a:srgbClr val="0000FF"/>
                </a:solidFill>
                <a:latin typeface="Baskerville Old Face" panose="02020602080505020303" pitchFamily="18" charset="0"/>
              </a:rPr>
              <a:t>MUST</a:t>
            </a:r>
            <a:r>
              <a:rPr lang="en-US" altLang="en-US" sz="2100">
                <a:latin typeface="Baskerville Old Face" panose="02020602080505020303" pitchFamily="18" charset="0"/>
              </a:rPr>
              <a:t> register their firearms with the Presidio of Monterey Police Department within 14-days</a:t>
            </a:r>
            <a:r>
              <a:rPr lang="en-US" altLang="en-US" sz="2100">
                <a:solidFill>
                  <a:srgbClr val="FF0000"/>
                </a:solidFill>
                <a:latin typeface="Baskerville Old Face" panose="02020602080505020303" pitchFamily="18" charset="0"/>
              </a:rPr>
              <a:t> </a:t>
            </a:r>
            <a:r>
              <a:rPr lang="en-US" altLang="en-US" sz="2100">
                <a:latin typeface="Baskerville Old Face" panose="02020602080505020303" pitchFamily="18" charset="0"/>
              </a:rPr>
              <a:t>of arrival.</a:t>
            </a:r>
          </a:p>
          <a:p>
            <a:pPr eaLnBrk="1" hangingPunct="1">
              <a:spcBef>
                <a:spcPct val="0"/>
              </a:spcBef>
              <a:buFont typeface="Wingdings" panose="05000000000000000000" pitchFamily="2" charset="2"/>
              <a:buChar char="v"/>
            </a:pPr>
            <a:endParaRPr lang="en-US" altLang="en-US" sz="2100">
              <a:latin typeface="Baskerville Old Face" panose="02020602080505020303" pitchFamily="18" charset="0"/>
            </a:endParaRPr>
          </a:p>
          <a:p>
            <a:pPr eaLnBrk="1" hangingPunct="1">
              <a:spcBef>
                <a:spcPct val="0"/>
              </a:spcBef>
              <a:buClr>
                <a:srgbClr val="0000FF"/>
              </a:buClr>
              <a:buFont typeface="Wingdings" panose="05000000000000000000" pitchFamily="2" charset="2"/>
              <a:buChar char="v"/>
            </a:pPr>
            <a:r>
              <a:rPr lang="en-US" altLang="en-US" sz="2100">
                <a:latin typeface="Baskerville Old Face" panose="02020602080505020303" pitchFamily="18" charset="0"/>
              </a:rPr>
              <a:t>  POM Form 4-562-1 (</a:t>
            </a:r>
            <a:r>
              <a:rPr lang="en-US" altLang="en-US" sz="2100" u="sng">
                <a:latin typeface="Baskerville Old Face" panose="02020602080505020303" pitchFamily="18" charset="0"/>
              </a:rPr>
              <a:t>Request for Firearms Registration</a:t>
            </a:r>
            <a:r>
              <a:rPr lang="en-US" altLang="en-US" sz="2100">
                <a:latin typeface="Baskerville Old Face" panose="02020602080505020303" pitchFamily="18" charset="0"/>
              </a:rPr>
              <a:t>) can be found at the POM Police Department or online.</a:t>
            </a:r>
          </a:p>
          <a:p>
            <a:pPr eaLnBrk="1" hangingPunct="1">
              <a:spcBef>
                <a:spcPct val="0"/>
              </a:spcBef>
              <a:buClr>
                <a:srgbClr val="0000FF"/>
              </a:buClr>
              <a:buFontTx/>
              <a:buNone/>
            </a:pPr>
            <a:endParaRPr lang="en-US" altLang="en-US" sz="2100">
              <a:latin typeface="Baskerville Old Face" panose="02020602080505020303" pitchFamily="18" charset="0"/>
            </a:endParaRPr>
          </a:p>
          <a:p>
            <a:pPr lvl="2" eaLnBrk="1" hangingPunct="1">
              <a:spcBef>
                <a:spcPct val="0"/>
              </a:spcBef>
              <a:buFontTx/>
              <a:buChar char="-"/>
            </a:pPr>
            <a:r>
              <a:rPr lang="en-US" altLang="en-US" sz="1800">
                <a:solidFill>
                  <a:srgbClr val="0000FF"/>
                </a:solidFill>
                <a:latin typeface="Baskerville Old Face" panose="02020602080505020303" pitchFamily="18" charset="0"/>
                <a:ea typeface="ＭＳ Ｐゴシック" panose="020B0600070205080204" pitchFamily="34" charset="-128"/>
              </a:rPr>
              <a:t>One (</a:t>
            </a:r>
            <a:r>
              <a:rPr lang="en-US" altLang="en-US" sz="1800">
                <a:latin typeface="Baskerville Old Face" panose="02020602080505020303" pitchFamily="18" charset="0"/>
                <a:ea typeface="ＭＳ Ｐゴシック" panose="020B0600070205080204" pitchFamily="34" charset="-128"/>
              </a:rPr>
              <a:t>1</a:t>
            </a:r>
            <a:r>
              <a:rPr lang="en-US" altLang="en-US" sz="1800">
                <a:solidFill>
                  <a:srgbClr val="0000FF"/>
                </a:solidFill>
                <a:latin typeface="Baskerville Old Face" panose="02020602080505020303" pitchFamily="18" charset="0"/>
                <a:ea typeface="ＭＳ Ｐゴシック" panose="020B0600070205080204" pitchFamily="34" charset="-128"/>
              </a:rPr>
              <a:t>) weapon per form		- Completed in </a:t>
            </a:r>
            <a:r>
              <a:rPr lang="en-US" altLang="en-US" sz="1800">
                <a:latin typeface="Baskerville Old Face" panose="02020602080505020303" pitchFamily="18" charset="0"/>
                <a:ea typeface="ＭＳ Ｐゴシック" panose="020B0600070205080204" pitchFamily="34" charset="-128"/>
              </a:rPr>
              <a:t>“</a:t>
            </a:r>
            <a:r>
              <a:rPr lang="en-US" altLang="en-US" sz="1800">
                <a:solidFill>
                  <a:srgbClr val="0000FF"/>
                </a:solidFill>
                <a:latin typeface="Baskerville Old Face" panose="02020602080505020303" pitchFamily="18" charset="0"/>
                <a:ea typeface="ＭＳ Ｐゴシック" panose="020B0600070205080204" pitchFamily="34" charset="-128"/>
              </a:rPr>
              <a:t>triplicate</a:t>
            </a:r>
            <a:r>
              <a:rPr lang="en-US" altLang="en-US" sz="1800">
                <a:latin typeface="Baskerville Old Face" panose="02020602080505020303" pitchFamily="18" charset="0"/>
                <a:ea typeface="ＭＳ Ｐゴシック" panose="020B0600070205080204" pitchFamily="34" charset="-128"/>
              </a:rPr>
              <a:t>”</a:t>
            </a:r>
          </a:p>
          <a:p>
            <a:pPr eaLnBrk="1" hangingPunct="1">
              <a:spcBef>
                <a:spcPct val="0"/>
              </a:spcBef>
              <a:buFontTx/>
              <a:buNone/>
            </a:pPr>
            <a:endParaRPr lang="en-US" altLang="en-US" sz="2100">
              <a:solidFill>
                <a:srgbClr val="0000FF"/>
              </a:solidFill>
              <a:latin typeface="Baskerville Old Face" panose="02020602080505020303" pitchFamily="18" charset="0"/>
            </a:endParaRPr>
          </a:p>
          <a:p>
            <a:pPr eaLnBrk="1" hangingPunct="1">
              <a:spcBef>
                <a:spcPct val="0"/>
              </a:spcBef>
              <a:buClr>
                <a:srgbClr val="0000FF"/>
              </a:buClr>
              <a:buFont typeface="Wingdings" panose="05000000000000000000" pitchFamily="2" charset="2"/>
              <a:buChar char="v"/>
            </a:pPr>
            <a:r>
              <a:rPr lang="en-US" altLang="en-US" sz="2100">
                <a:latin typeface="Baskerville Old Face" panose="02020602080505020303" pitchFamily="18" charset="0"/>
              </a:rPr>
              <a:t>  </a:t>
            </a:r>
            <a:r>
              <a:rPr lang="en-US" altLang="en-US" sz="2100">
                <a:solidFill>
                  <a:srgbClr val="FF0000"/>
                </a:solidFill>
                <a:latin typeface="Baskerville Old Face" panose="02020602080505020303" pitchFamily="18" charset="0"/>
              </a:rPr>
              <a:t>DO NOT </a:t>
            </a:r>
            <a:r>
              <a:rPr lang="en-US" altLang="en-US" sz="2100">
                <a:latin typeface="Baskerville Old Face" panose="02020602080505020303" pitchFamily="18" charset="0"/>
              </a:rPr>
              <a:t>bring your weapons inside the police station prior to getting your Unit Commander’s verification and signature.</a:t>
            </a:r>
          </a:p>
          <a:p>
            <a:pPr eaLnBrk="1" hangingPunct="1">
              <a:spcBef>
                <a:spcPct val="0"/>
              </a:spcBef>
              <a:buClr>
                <a:srgbClr val="0000FF"/>
              </a:buClr>
              <a:buFont typeface="Wingdings" panose="05000000000000000000" pitchFamily="2" charset="2"/>
              <a:buChar char="v"/>
            </a:pPr>
            <a:endParaRPr lang="en-US" altLang="en-US" sz="2100">
              <a:latin typeface="Baskerville Old Face" panose="02020602080505020303" pitchFamily="18" charset="0"/>
            </a:endParaRPr>
          </a:p>
          <a:p>
            <a:pPr eaLnBrk="1" hangingPunct="1">
              <a:spcBef>
                <a:spcPct val="0"/>
              </a:spcBef>
              <a:buClr>
                <a:srgbClr val="0000FF"/>
              </a:buClr>
              <a:buFont typeface="Wingdings" panose="05000000000000000000" pitchFamily="2" charset="2"/>
              <a:buChar char="v"/>
            </a:pPr>
            <a:r>
              <a:rPr lang="en-US" altLang="en-US" sz="2100">
                <a:latin typeface="Baskerville Old Face" panose="02020602080505020303" pitchFamily="18" charset="0"/>
              </a:rPr>
              <a:t>  Firearms registration does not give the service member the right to carry a concealed weapon, or act as a hunting permit.</a:t>
            </a:r>
          </a:p>
          <a:p>
            <a:pPr eaLnBrk="1" hangingPunct="1">
              <a:spcBef>
                <a:spcPct val="0"/>
              </a:spcBef>
              <a:buFontTx/>
              <a:buNone/>
            </a:pPr>
            <a:endParaRPr lang="en-US" altLang="en-US" sz="2100">
              <a:latin typeface="Baskerville Old Face" panose="02020602080505020303" pitchFamily="18" charset="0"/>
            </a:endParaRPr>
          </a:p>
          <a:p>
            <a:pPr eaLnBrk="1" hangingPunct="1">
              <a:spcBef>
                <a:spcPct val="0"/>
              </a:spcBef>
              <a:buClr>
                <a:srgbClr val="0000FF"/>
              </a:buClr>
              <a:buFont typeface="Wingdings" panose="05000000000000000000" pitchFamily="2" charset="2"/>
              <a:buChar char="v"/>
            </a:pPr>
            <a:r>
              <a:rPr lang="en-US" altLang="en-US" sz="2100">
                <a:latin typeface="Baskerville Old Face" panose="02020602080505020303" pitchFamily="18" charset="0"/>
              </a:rPr>
              <a:t>  For federal firearms statutes and CA firearms laws, go to:  </a:t>
            </a:r>
            <a:r>
              <a:rPr lang="en-US" altLang="en-US" sz="1800">
                <a:solidFill>
                  <a:srgbClr val="0000FF"/>
                </a:solidFill>
                <a:latin typeface="Baskerville Old Face" panose="02020602080505020303" pitchFamily="18" charset="0"/>
              </a:rPr>
              <a:t>http://ag.ca.gov/firearms/</a:t>
            </a:r>
          </a:p>
          <a:p>
            <a:pPr eaLnBrk="1" hangingPunct="1">
              <a:spcBef>
                <a:spcPct val="0"/>
              </a:spcBef>
              <a:buFontTx/>
              <a:buNone/>
            </a:pPr>
            <a:r>
              <a:rPr lang="en-US" altLang="en-US" sz="2100">
                <a:solidFill>
                  <a:srgbClr val="0000FF"/>
                </a:solidFill>
                <a:latin typeface="Baskerville Old Face" panose="02020602080505020303" pitchFamily="18" charset="0"/>
              </a:rPr>
              <a:t>			</a:t>
            </a:r>
            <a:endParaRPr lang="en-US" altLang="en-US" sz="2100">
              <a:latin typeface="Baskerville Old Face" panose="02020602080505020303" pitchFamily="18" charset="0"/>
            </a:endParaRPr>
          </a:p>
        </p:txBody>
      </p:sp>
      <p:grpSp>
        <p:nvGrpSpPr>
          <p:cNvPr id="18438" name="Group 10"/>
          <p:cNvGrpSpPr>
            <a:grpSpLocks/>
          </p:cNvGrpSpPr>
          <p:nvPr/>
        </p:nvGrpSpPr>
        <p:grpSpPr bwMode="auto">
          <a:xfrm>
            <a:off x="169863" y="88900"/>
            <a:ext cx="1204912" cy="1271588"/>
            <a:chOff x="170507" y="89682"/>
            <a:chExt cx="1204099" cy="1270059"/>
          </a:xfrm>
        </p:grpSpPr>
        <p:pic>
          <p:nvPicPr>
            <p:cNvPr id="18439" name="Picture 1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507" y="89682"/>
              <a:ext cx="790397" cy="99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201" y="304800"/>
              <a:ext cx="827405" cy="105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85831913"/>
      </p:ext>
    </p:extLst>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29000" y="304800"/>
            <a:ext cx="2286000" cy="558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0483" name="TextBox 3"/>
          <p:cNvSpPr txBox="1">
            <a:spLocks noChangeArrowheads="1"/>
          </p:cNvSpPr>
          <p:nvPr/>
        </p:nvSpPr>
        <p:spPr bwMode="auto">
          <a:xfrm>
            <a:off x="3238500" y="304800"/>
            <a:ext cx="2705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a:latin typeface="Baskerville Old Face" panose="02020602080505020303" pitchFamily="18" charset="0"/>
              </a:rPr>
              <a:t>FIREARMS</a:t>
            </a:r>
          </a:p>
        </p:txBody>
      </p:sp>
      <p:pic>
        <p:nvPicPr>
          <p:cNvPr id="30727" name="Picture 7"/>
          <p:cNvPicPr>
            <a:picLocks noChangeAspect="1" noChangeArrowheads="1"/>
          </p:cNvPicPr>
          <p:nvPr/>
        </p:nvPicPr>
        <p:blipFill>
          <a:blip r:embed="rId3"/>
          <a:srcRect/>
          <a:stretch>
            <a:fillRect/>
          </a:stretch>
        </p:blipFill>
        <p:spPr bwMode="auto">
          <a:xfrm>
            <a:off x="4921250" y="990600"/>
            <a:ext cx="4070350" cy="556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485" name="TextBox 14"/>
          <p:cNvSpPr txBox="1">
            <a:spLocks noChangeArrowheads="1"/>
          </p:cNvSpPr>
          <p:nvPr/>
        </p:nvSpPr>
        <p:spPr bwMode="auto">
          <a:xfrm>
            <a:off x="0" y="1219200"/>
            <a:ext cx="48768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000" u="sng">
                <a:latin typeface="Baskerville Old Face" panose="02020602080505020303" pitchFamily="18" charset="0"/>
              </a:rPr>
              <a:t>Firearms Registration Process</a:t>
            </a:r>
            <a:r>
              <a:rPr lang="en-US" altLang="en-US" sz="2000">
                <a:latin typeface="Baskerville Old Face" panose="02020602080505020303" pitchFamily="18" charset="0"/>
              </a:rPr>
              <a:t>:</a:t>
            </a:r>
          </a:p>
          <a:p>
            <a:pPr eaLnBrk="1" hangingPunct="1">
              <a:spcBef>
                <a:spcPct val="0"/>
              </a:spcBef>
              <a:buFontTx/>
              <a:buNone/>
            </a:pPr>
            <a:endParaRPr lang="en-US" altLang="en-US" sz="2000">
              <a:latin typeface="Baskerville Old Face" panose="02020602080505020303" pitchFamily="18" charset="0"/>
            </a:endParaRPr>
          </a:p>
          <a:p>
            <a:pPr eaLnBrk="1" hangingPunct="1">
              <a:spcBef>
                <a:spcPct val="0"/>
              </a:spcBef>
              <a:buFont typeface="Wingdings" panose="05000000000000000000" pitchFamily="2" charset="2"/>
              <a:buChar char="q"/>
            </a:pPr>
            <a:r>
              <a:rPr lang="en-US" altLang="en-US" sz="2000">
                <a:latin typeface="Baskerville Old Face" panose="02020602080505020303" pitchFamily="18" charset="0"/>
              </a:rPr>
              <a:t>  Receive POM Form 4-562-1 from the </a:t>
            </a:r>
          </a:p>
          <a:p>
            <a:pPr eaLnBrk="1" hangingPunct="1">
              <a:spcBef>
                <a:spcPct val="0"/>
              </a:spcBef>
              <a:buFontTx/>
              <a:buNone/>
            </a:pPr>
            <a:r>
              <a:rPr lang="en-US" altLang="en-US" sz="2000">
                <a:latin typeface="Baskerville Old Face" panose="02020602080505020303" pitchFamily="18" charset="0"/>
              </a:rPr>
              <a:t>Police Station or online at – </a:t>
            </a:r>
          </a:p>
          <a:p>
            <a:pPr eaLnBrk="1" hangingPunct="1">
              <a:spcBef>
                <a:spcPct val="0"/>
              </a:spcBef>
              <a:buFontTx/>
              <a:buNone/>
            </a:pPr>
            <a:r>
              <a:rPr lang="en-US" altLang="en-US" sz="2000">
                <a:solidFill>
                  <a:srgbClr val="0000FF"/>
                </a:solidFill>
                <a:latin typeface="Baskerville Old Face" panose="02020602080505020303" pitchFamily="18" charset="0"/>
              </a:rPr>
              <a:t>            www.monterey.army.mil</a:t>
            </a:r>
          </a:p>
          <a:p>
            <a:pPr eaLnBrk="1" hangingPunct="1">
              <a:spcBef>
                <a:spcPct val="0"/>
              </a:spcBef>
              <a:buFontTx/>
              <a:buNone/>
            </a:pPr>
            <a:endParaRPr lang="en-US" altLang="en-US" sz="2000">
              <a:solidFill>
                <a:srgbClr val="0000FF"/>
              </a:solidFill>
              <a:latin typeface="Baskerville Old Face" panose="02020602080505020303" pitchFamily="18" charset="0"/>
            </a:endParaRPr>
          </a:p>
          <a:p>
            <a:pPr eaLnBrk="1" hangingPunct="1">
              <a:spcBef>
                <a:spcPct val="0"/>
              </a:spcBef>
              <a:buFont typeface="Wingdings" panose="05000000000000000000" pitchFamily="2" charset="2"/>
              <a:buChar char="q"/>
            </a:pPr>
            <a:r>
              <a:rPr lang="en-US" altLang="en-US" sz="2000">
                <a:latin typeface="Baskerville Old Face" panose="02020602080505020303" pitchFamily="18" charset="0"/>
              </a:rPr>
              <a:t>  Complete the form and have your Unit </a:t>
            </a:r>
          </a:p>
          <a:p>
            <a:pPr eaLnBrk="1" hangingPunct="1">
              <a:spcBef>
                <a:spcPct val="0"/>
              </a:spcBef>
              <a:buFontTx/>
              <a:buNone/>
            </a:pPr>
            <a:r>
              <a:rPr lang="en-US" altLang="en-US" sz="2000">
                <a:latin typeface="Baskerville Old Face" panose="02020602080505020303" pitchFamily="18" charset="0"/>
              </a:rPr>
              <a:t>Commander verify and sign the form.</a:t>
            </a:r>
          </a:p>
          <a:p>
            <a:pPr lvl="1" eaLnBrk="1" hangingPunct="1">
              <a:spcBef>
                <a:spcPct val="0"/>
              </a:spcBef>
              <a:buFont typeface="Courier New" panose="02070309020205020404" pitchFamily="49" charset="0"/>
              <a:buChar char="o"/>
            </a:pPr>
            <a:r>
              <a:rPr lang="en-US" altLang="en-US" sz="1600">
                <a:latin typeface="Baskerville Old Face" panose="02020602080505020303" pitchFamily="18" charset="0"/>
                <a:ea typeface="ＭＳ Ｐゴシック" panose="020B0600070205080204" pitchFamily="34" charset="-128"/>
              </a:rPr>
              <a:t>  </a:t>
            </a:r>
            <a:r>
              <a:rPr lang="en-US" altLang="en-US" sz="1600">
                <a:solidFill>
                  <a:srgbClr val="FF0000"/>
                </a:solidFill>
                <a:latin typeface="Baskerville Old Face" panose="02020602080505020303" pitchFamily="18" charset="0"/>
                <a:ea typeface="ＭＳ Ｐゴシック" panose="020B0600070205080204" pitchFamily="34" charset="-128"/>
              </a:rPr>
              <a:t>Verifying Make, Model, Caliber &amp; Serial</a:t>
            </a:r>
          </a:p>
          <a:p>
            <a:pPr lvl="1" eaLnBrk="1" hangingPunct="1">
              <a:spcBef>
                <a:spcPct val="0"/>
              </a:spcBef>
              <a:buFont typeface="Courier New" panose="02070309020205020404" pitchFamily="49" charset="0"/>
              <a:buChar char="o"/>
            </a:pPr>
            <a:r>
              <a:rPr lang="en-US" altLang="en-US" sz="1600">
                <a:latin typeface="Baskerville Old Face" panose="02020602080505020303" pitchFamily="18" charset="0"/>
                <a:ea typeface="ＭＳ Ｐゴシック" panose="020B0600070205080204" pitchFamily="34" charset="-128"/>
              </a:rPr>
              <a:t> </a:t>
            </a:r>
            <a:r>
              <a:rPr lang="en-US" altLang="en-US" sz="1600">
                <a:solidFill>
                  <a:srgbClr val="FF0000"/>
                </a:solidFill>
                <a:latin typeface="Baskerville Old Face" panose="02020602080505020303" pitchFamily="18" charset="0"/>
                <a:ea typeface="ＭＳ Ｐゴシック" panose="020B0600070205080204" pitchFamily="34" charset="-128"/>
              </a:rPr>
              <a:t> Verifying where the weapon(s) will be stored </a:t>
            </a:r>
          </a:p>
          <a:p>
            <a:pPr lvl="1" eaLnBrk="1" hangingPunct="1">
              <a:spcBef>
                <a:spcPct val="0"/>
              </a:spcBef>
              <a:buFontTx/>
              <a:buNone/>
            </a:pPr>
            <a:r>
              <a:rPr lang="en-US" altLang="en-US" sz="1600">
                <a:latin typeface="Baskerville Old Face" panose="02020602080505020303" pitchFamily="18" charset="0"/>
                <a:ea typeface="ＭＳ Ｐゴシック" panose="020B0600070205080204" pitchFamily="34" charset="-128"/>
              </a:rPr>
              <a:t>     </a:t>
            </a:r>
            <a:r>
              <a:rPr lang="en-US" altLang="en-US" sz="1600">
                <a:solidFill>
                  <a:srgbClr val="FF0000"/>
                </a:solidFill>
                <a:latin typeface="Baskerville Old Face" panose="02020602080505020303" pitchFamily="18" charset="0"/>
                <a:ea typeface="ＭＳ Ｐゴシック" panose="020B0600070205080204" pitchFamily="34" charset="-128"/>
              </a:rPr>
              <a:t>(</a:t>
            </a:r>
            <a:r>
              <a:rPr lang="en-US" altLang="en-US" sz="1600">
                <a:latin typeface="Baskerville Old Face" panose="02020602080505020303" pitchFamily="18" charset="0"/>
                <a:ea typeface="ＭＳ Ｐゴシック" panose="020B0600070205080204" pitchFamily="34" charset="-128"/>
              </a:rPr>
              <a:t>i.e., 275 Okinawa Road, Seaside - OMC</a:t>
            </a:r>
            <a:r>
              <a:rPr lang="en-US" altLang="en-US" sz="1600">
                <a:solidFill>
                  <a:srgbClr val="FF0000"/>
                </a:solidFill>
                <a:latin typeface="Baskerville Old Face" panose="02020602080505020303" pitchFamily="18" charset="0"/>
                <a:ea typeface="ＭＳ Ｐゴシック" panose="020B0600070205080204" pitchFamily="34" charset="-128"/>
              </a:rPr>
              <a:t>)</a:t>
            </a:r>
          </a:p>
          <a:p>
            <a:pPr eaLnBrk="1" hangingPunct="1">
              <a:spcBef>
                <a:spcPct val="0"/>
              </a:spcBef>
              <a:buFontTx/>
              <a:buNone/>
            </a:pPr>
            <a:endParaRPr lang="en-US" altLang="en-US" sz="2000">
              <a:latin typeface="Baskerville Old Face" panose="02020602080505020303" pitchFamily="18" charset="0"/>
            </a:endParaRPr>
          </a:p>
          <a:p>
            <a:pPr eaLnBrk="1" hangingPunct="1">
              <a:spcBef>
                <a:spcPct val="0"/>
              </a:spcBef>
              <a:buFont typeface="Wingdings" panose="05000000000000000000" pitchFamily="2" charset="2"/>
              <a:buChar char="q"/>
            </a:pPr>
            <a:r>
              <a:rPr lang="en-US" altLang="en-US" sz="2000">
                <a:latin typeface="Baskerville Old Face" panose="02020602080505020303" pitchFamily="18" charset="0"/>
              </a:rPr>
              <a:t>  Bring your legal weapon(s) to the Police </a:t>
            </a:r>
          </a:p>
          <a:p>
            <a:pPr eaLnBrk="1" hangingPunct="1">
              <a:spcBef>
                <a:spcPct val="0"/>
              </a:spcBef>
              <a:buFontTx/>
              <a:buNone/>
            </a:pPr>
            <a:r>
              <a:rPr lang="en-US" altLang="en-US" sz="2000">
                <a:latin typeface="Baskerville Old Face" panose="02020602080505020303" pitchFamily="18" charset="0"/>
              </a:rPr>
              <a:t>Station on OMC with the completed form(s).</a:t>
            </a:r>
          </a:p>
          <a:p>
            <a:pPr eaLnBrk="1" hangingPunct="1">
              <a:spcBef>
                <a:spcPct val="0"/>
              </a:spcBef>
              <a:buFontTx/>
              <a:buNone/>
            </a:pPr>
            <a:endParaRPr lang="en-US" altLang="en-US" sz="2000">
              <a:latin typeface="Baskerville Old Face" panose="02020602080505020303" pitchFamily="18" charset="0"/>
            </a:endParaRPr>
          </a:p>
          <a:p>
            <a:pPr eaLnBrk="1" hangingPunct="1">
              <a:spcBef>
                <a:spcPct val="0"/>
              </a:spcBef>
              <a:buFont typeface="Wingdings" panose="05000000000000000000" pitchFamily="2" charset="2"/>
              <a:buChar char="q"/>
            </a:pPr>
            <a:r>
              <a:rPr lang="en-US" altLang="en-US" sz="2000">
                <a:latin typeface="Baskerville Old Face" panose="02020602080505020303" pitchFamily="18" charset="0"/>
              </a:rPr>
              <a:t>  Upon clearing your weapon(s) through NCIC, police will sign the form and give you a copy for your records.</a:t>
            </a:r>
          </a:p>
          <a:p>
            <a:pPr eaLnBrk="1" hangingPunct="1">
              <a:spcBef>
                <a:spcPct val="0"/>
              </a:spcBef>
              <a:buFontTx/>
              <a:buNone/>
            </a:pPr>
            <a:endParaRPr lang="en-US" altLang="en-US" sz="2000">
              <a:latin typeface="Baskerville Old Face" panose="02020602080505020303" pitchFamily="18" charset="0"/>
            </a:endParaRPr>
          </a:p>
        </p:txBody>
      </p:sp>
      <p:sp>
        <p:nvSpPr>
          <p:cNvPr id="16" name="Right Arrow 15"/>
          <p:cNvSpPr/>
          <p:nvPr/>
        </p:nvSpPr>
        <p:spPr>
          <a:xfrm>
            <a:off x="152400" y="2590800"/>
            <a:ext cx="533400" cy="152400"/>
          </a:xfrm>
          <a:prstGeom prst="rightArrow">
            <a:avLst/>
          </a:prstGeom>
          <a:solidFill>
            <a:schemeClr val="tx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0487" name="Group 1"/>
          <p:cNvGrpSpPr>
            <a:grpSpLocks/>
          </p:cNvGrpSpPr>
          <p:nvPr/>
        </p:nvGrpSpPr>
        <p:grpSpPr bwMode="auto">
          <a:xfrm>
            <a:off x="169863" y="88900"/>
            <a:ext cx="1204912" cy="1271588"/>
            <a:chOff x="170507" y="89682"/>
            <a:chExt cx="1204099" cy="1270059"/>
          </a:xfrm>
        </p:grpSpPr>
        <p:pic>
          <p:nvPicPr>
            <p:cNvPr id="20488" name="Picture 1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507" y="89682"/>
              <a:ext cx="790397" cy="99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201" y="304800"/>
              <a:ext cx="827405" cy="105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87229928"/>
      </p:ext>
    </p:extLst>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001181" y="125277"/>
            <a:ext cx="5143500" cy="1038225"/>
          </a:xfrm>
          <a:noFill/>
        </p:spPr>
        <p:txBody>
          <a:bodyPr/>
          <a:lstStyle/>
          <a:p>
            <a:pPr algn="ctr" eaLnBrk="1" hangingPunct="1"/>
            <a:r>
              <a:rPr lang="en-US" altLang="en-US" sz="2400" dirty="0">
                <a:effectLst>
                  <a:outerShdw blurRad="38100" dist="38100" dir="2700000" algn="tl">
                    <a:srgbClr val="000000">
                      <a:alpha val="43137"/>
                    </a:srgbClr>
                  </a:outerShdw>
                </a:effectLst>
                <a:latin typeface="Baskerville Old Face" pitchFamily="18" charset="0"/>
                <a:ea typeface="ＭＳ Ｐゴシック" pitchFamily="34" charset="-128"/>
              </a:rPr>
              <a:t>Presidio of Monterey Security</a:t>
            </a:r>
          </a:p>
        </p:txBody>
      </p:sp>
      <p:sp>
        <p:nvSpPr>
          <p:cNvPr id="7171" name="Rectangle 3"/>
          <p:cNvSpPr>
            <a:spLocks noGrp="1" noChangeArrowheads="1"/>
          </p:cNvSpPr>
          <p:nvPr>
            <p:ph type="body" sz="half" idx="1"/>
          </p:nvPr>
        </p:nvSpPr>
        <p:spPr>
          <a:xfrm>
            <a:off x="1129974" y="1014080"/>
            <a:ext cx="7937826" cy="6317420"/>
          </a:xfrm>
          <a:noFill/>
        </p:spPr>
        <p:txBody>
          <a:bodyPr wrap="square">
            <a:spAutoFit/>
          </a:bodyPr>
          <a:lstStyle/>
          <a:p>
            <a:pPr marL="0" indent="0" eaLnBrk="1" hangingPunct="1">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Access Gates </a:t>
            </a:r>
          </a:p>
          <a:p>
            <a:pPr marL="342900" lvl="1" indent="0">
              <a:lnSpc>
                <a:spcPct val="130000"/>
              </a:lnSpc>
              <a:spcBef>
                <a:spcPct val="0"/>
              </a:spcBef>
              <a:buFont typeface="Wingdings" pitchFamily="2" charset="2"/>
              <a:buChar char="Ø"/>
            </a:pPr>
            <a:r>
              <a:rPr lang="en-US" altLang="en-US" sz="1800" b="1" dirty="0" err="1">
                <a:solidFill>
                  <a:schemeClr val="tx1">
                    <a:lumMod val="75000"/>
                    <a:lumOff val="25000"/>
                  </a:schemeClr>
                </a:solidFill>
                <a:latin typeface="Baskerville Old Face" pitchFamily="18" charset="0"/>
                <a:ea typeface="ＭＳ Ｐゴシック" pitchFamily="34" charset="-128"/>
              </a:rPr>
              <a:t>Bolio</a:t>
            </a:r>
            <a:r>
              <a:rPr lang="en-US" altLang="en-US" sz="1800" b="1" dirty="0">
                <a:solidFill>
                  <a:schemeClr val="tx1">
                    <a:lumMod val="75000"/>
                    <a:lumOff val="25000"/>
                  </a:schemeClr>
                </a:solidFill>
                <a:latin typeface="Baskerville Old Face" pitchFamily="18" charset="0"/>
                <a:ea typeface="ＭＳ Ｐゴシック" pitchFamily="34" charset="-128"/>
              </a:rPr>
              <a:t> - 24/7</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Taylor – Monday to Friday 0600 - 1300 / 1600 to 1800 outbound only</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Franklin – Monday to Friday 0600 - 1300 / 1600 to 1800 outbound only</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Highstreet – Closed </a:t>
            </a:r>
          </a:p>
          <a:p>
            <a:pPr marL="0" indent="0" eaLnBrk="1" hangingPunct="1">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Access  Procedures</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Service Members – CAC</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Family Members – Dependent ID Card</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Visitors (family/friend) – Pass (</a:t>
            </a:r>
            <a:r>
              <a:rPr lang="en-US" altLang="en-US" sz="1800" b="1" dirty="0" smtClean="0">
                <a:solidFill>
                  <a:schemeClr val="tx1">
                    <a:lumMod val="75000"/>
                    <a:lumOff val="25000"/>
                  </a:schemeClr>
                </a:solidFill>
                <a:latin typeface="Baskerville Old Face" pitchFamily="18" charset="0"/>
                <a:ea typeface="ＭＳ Ｐゴシック" pitchFamily="34" charset="-128"/>
              </a:rPr>
              <a:t>complete </a:t>
            </a:r>
            <a:r>
              <a:rPr lang="en-US" altLang="en-US" sz="1800" b="1" dirty="0">
                <a:solidFill>
                  <a:schemeClr val="tx1">
                    <a:lumMod val="75000"/>
                    <a:lumOff val="25000"/>
                  </a:schemeClr>
                </a:solidFill>
                <a:latin typeface="Baskerville Old Face" pitchFamily="18" charset="0"/>
                <a:ea typeface="ＭＳ Ｐゴシック" pitchFamily="34" charset="-128"/>
              </a:rPr>
              <a:t>a Form POM-7) </a:t>
            </a:r>
          </a:p>
          <a:p>
            <a:pPr marL="0" indent="0" eaLnBrk="1" hangingPunct="1">
              <a:lnSpc>
                <a:spcPct val="130000"/>
              </a:lnSpc>
              <a:spcBef>
                <a:spcPct val="0"/>
              </a:spcBef>
              <a:buFont typeface="Wingdings" pitchFamily="2" charset="2"/>
              <a:buChar char="Ø"/>
            </a:pPr>
            <a:r>
              <a:rPr lang="en-US" altLang="en-US" sz="1800" b="1" dirty="0" err="1">
                <a:solidFill>
                  <a:schemeClr val="tx1">
                    <a:lumMod val="75000"/>
                    <a:lumOff val="25000"/>
                  </a:schemeClr>
                </a:solidFill>
                <a:latin typeface="Baskerville Old Face" pitchFamily="18" charset="0"/>
                <a:ea typeface="ＭＳ Ｐゴシック" pitchFamily="34" charset="-128"/>
              </a:rPr>
              <a:t>Bolio</a:t>
            </a:r>
            <a:r>
              <a:rPr lang="en-US" altLang="en-US" sz="1800" b="1" dirty="0">
                <a:solidFill>
                  <a:schemeClr val="tx1">
                    <a:lumMod val="75000"/>
                    <a:lumOff val="25000"/>
                  </a:schemeClr>
                </a:solidFill>
                <a:latin typeface="Baskerville Old Face" pitchFamily="18" charset="0"/>
                <a:ea typeface="ＭＳ Ｐゴシック" pitchFamily="34" charset="-128"/>
              </a:rPr>
              <a:t> Visitor’s Control Center</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Visitor’s Passes / General Information</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Hours: Mon – Fri, 0400 to 2000</a:t>
            </a:r>
          </a:p>
          <a:p>
            <a:pPr marL="0"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Turnstiles</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24/7 Access</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Franklin, Taylor, and Highstreet Gates</a:t>
            </a:r>
          </a:p>
          <a:p>
            <a:pPr marL="342900" lvl="1" indent="0">
              <a:lnSpc>
                <a:spcPct val="130000"/>
              </a:lnSpc>
              <a:spcBef>
                <a:spcPct val="0"/>
              </a:spcBef>
              <a:buFont typeface="Wingdings" pitchFamily="2" charset="2"/>
              <a:buChar char="Ø"/>
            </a:pPr>
            <a:r>
              <a:rPr lang="en-US" altLang="en-US" sz="1800" b="1" dirty="0">
                <a:solidFill>
                  <a:schemeClr val="tx1">
                    <a:lumMod val="75000"/>
                    <a:lumOff val="25000"/>
                  </a:schemeClr>
                </a:solidFill>
                <a:latin typeface="Baskerville Old Face" pitchFamily="18" charset="0"/>
                <a:ea typeface="ＭＳ Ｐゴシック" pitchFamily="34" charset="-128"/>
              </a:rPr>
              <a:t>CAC or Dependent ID </a:t>
            </a:r>
          </a:p>
          <a:p>
            <a:pPr marL="0" indent="0" eaLnBrk="1" hangingPunct="1">
              <a:lnSpc>
                <a:spcPct val="130000"/>
              </a:lnSpc>
              <a:spcBef>
                <a:spcPct val="0"/>
              </a:spcBef>
              <a:buNone/>
            </a:pPr>
            <a:endParaRPr lang="en-US" altLang="en-US" sz="1800" b="1" dirty="0">
              <a:solidFill>
                <a:schemeClr val="tx1">
                  <a:lumMod val="75000"/>
                  <a:lumOff val="25000"/>
                </a:schemeClr>
              </a:solidFill>
              <a:latin typeface="Baskerville Old Face" pitchFamily="18" charset="0"/>
              <a:ea typeface="ＭＳ Ｐゴシック" pitchFamily="34" charset="-128"/>
            </a:endParaRPr>
          </a:p>
        </p:txBody>
      </p:sp>
      <p:sp>
        <p:nvSpPr>
          <p:cNvPr id="17" name="Rounded Rectangle 16"/>
          <p:cNvSpPr/>
          <p:nvPr/>
        </p:nvSpPr>
        <p:spPr>
          <a:xfrm>
            <a:off x="2048358" y="444365"/>
            <a:ext cx="5143500" cy="4000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charset="0"/>
              <a:ea typeface="ＭＳ Ｐゴシック" pitchFamily="34" charset="-128"/>
              <a:cs typeface="Arial"/>
            </a:endParaRPr>
          </a:p>
        </p:txBody>
      </p:sp>
      <p:sp>
        <p:nvSpPr>
          <p:cNvPr id="2" name="AutoShape 2" descr="Department of the Army - Guard Class A Patch (Large) | USAMM"/>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30" name="Picture 6" descr="Department of the Army - Guard Class A Patch (Large) | USAM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153" y="153259"/>
            <a:ext cx="860821" cy="8608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SAG Presidio of Monterey | The United States Ar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5888" y="213978"/>
            <a:ext cx="860821" cy="86082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577393" y="3352800"/>
            <a:ext cx="2353641" cy="3124199"/>
            <a:chOff x="8902377" y="3009983"/>
            <a:chExt cx="3138188" cy="3695616"/>
          </a:xfrm>
        </p:grpSpPr>
        <p:pic>
          <p:nvPicPr>
            <p:cNvPr id="6" name="Picture 5"/>
            <p:cNvPicPr>
              <a:picLocks noChangeAspect="1"/>
            </p:cNvPicPr>
            <p:nvPr/>
          </p:nvPicPr>
          <p:blipFill>
            <a:blip r:embed="rId4"/>
            <a:stretch>
              <a:fillRect/>
            </a:stretch>
          </p:blipFill>
          <p:spPr>
            <a:xfrm>
              <a:off x="9053812" y="4478198"/>
              <a:ext cx="2835321" cy="2227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8902377" y="5804230"/>
              <a:ext cx="3138188" cy="4802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5" name="TextBox 4"/>
            <p:cNvSpPr txBox="1"/>
            <p:nvPr/>
          </p:nvSpPr>
          <p:spPr>
            <a:xfrm>
              <a:off x="9053812" y="3009983"/>
              <a:ext cx="2835321" cy="1231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Force Protection Condition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(FPCON-B)</a:t>
              </a:r>
              <a:endPar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831823043"/>
      </p:ext>
    </p:extLst>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53371" y="1974978"/>
            <a:ext cx="3237257" cy="2908044"/>
          </a:xfrm>
          <a:prstGeom prst="rect">
            <a:avLst/>
          </a:prstGeom>
        </p:spPr>
      </p:pic>
      <p:sp>
        <p:nvSpPr>
          <p:cNvPr id="496642"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BREAK</a:t>
            </a:r>
          </a:p>
        </p:txBody>
      </p:sp>
      <p:sp>
        <p:nvSpPr>
          <p:cNvPr id="496643" name="Subtitle 4"/>
          <p:cNvSpPr>
            <a:spLocks noGrp="1"/>
          </p:cNvSpPr>
          <p:nvPr>
            <p:ph type="subTitle" idx="1"/>
          </p:nvPr>
        </p:nvSpPr>
        <p:spPr/>
        <p:txBody>
          <a:bodyPr/>
          <a:lstStyle/>
          <a:p>
            <a:r>
              <a:rPr lang="en-US" altLang="en-US" dirty="0"/>
              <a:t>1</a:t>
            </a:r>
            <a:r>
              <a:rPr lang="en-US" altLang="en-US" dirty="0" smtClean="0"/>
              <a:t>0 MINUTES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36084"/>
            <a:ext cx="862762" cy="109134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32" y="88459"/>
            <a:ext cx="1330193" cy="1135098"/>
          </a:xfrm>
          <a:prstGeom prst="rect">
            <a:avLst/>
          </a:prstGeom>
        </p:spPr>
      </p:pic>
      <p:sp>
        <p:nvSpPr>
          <p:cNvPr id="4" name="TextBox 3"/>
          <p:cNvSpPr txBox="1"/>
          <p:nvPr/>
        </p:nvSpPr>
        <p:spPr>
          <a:xfrm>
            <a:off x="1219200" y="136020"/>
            <a:ext cx="67818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U.S. ARMY GARRISON, PRESIDIO OF MONTEREY</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p:nvPr/>
        </p:nvCxnSpPr>
        <p:spPr>
          <a:xfrm>
            <a:off x="1371600" y="505352"/>
            <a:ext cx="6477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3853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sz="2800" b="1" smtClean="0"/>
              <a:t>Office of the Staff Judge Advocate</a:t>
            </a:r>
            <a:br>
              <a:rPr lang="en-US" altLang="en-US" sz="2800" b="1" smtClean="0"/>
            </a:br>
            <a:r>
              <a:rPr lang="en-US" altLang="en-US" sz="2800" b="1" smtClean="0"/>
              <a:t>Legal Assistance Division</a:t>
            </a:r>
          </a:p>
        </p:txBody>
      </p:sp>
      <p:sp>
        <p:nvSpPr>
          <p:cNvPr id="4099" name="Rectangle 3"/>
          <p:cNvSpPr>
            <a:spLocks noGrp="1" noChangeArrowheads="1"/>
          </p:cNvSpPr>
          <p:nvPr>
            <p:ph type="body" idx="1"/>
          </p:nvPr>
        </p:nvSpPr>
        <p:spPr>
          <a:xfrm>
            <a:off x="76200" y="1600200"/>
            <a:ext cx="8991600" cy="5105400"/>
          </a:xfrm>
        </p:spPr>
        <p:txBody>
          <a:bodyPr/>
          <a:lstStyle/>
          <a:p>
            <a:pPr marL="0" indent="0" algn="ctr" eaLnBrk="1" hangingPunct="1">
              <a:buFontTx/>
              <a:buNone/>
              <a:defRPr/>
            </a:pPr>
            <a:r>
              <a:rPr lang="en-US" altLang="en-US" sz="1600" b="1" dirty="0" smtClean="0"/>
              <a:t>Hours of operation: 0730-1630 M-F</a:t>
            </a:r>
          </a:p>
          <a:p>
            <a:pPr marL="0" indent="0" algn="ctr" eaLnBrk="1" hangingPunct="1">
              <a:buFontTx/>
              <a:buNone/>
              <a:defRPr/>
            </a:pPr>
            <a:r>
              <a:rPr lang="en-US" altLang="en-US" sz="1600" u="sng" dirty="0" smtClean="0"/>
              <a:t>Location: BLDG 358</a:t>
            </a:r>
            <a:r>
              <a:rPr lang="en-US" altLang="en-US" sz="1600" dirty="0" smtClean="0"/>
              <a:t>, Facebook, and POM website</a:t>
            </a:r>
          </a:p>
          <a:p>
            <a:pPr marL="0" indent="0" algn="ctr" eaLnBrk="1" hangingPunct="1">
              <a:buFontTx/>
              <a:buNone/>
              <a:defRPr/>
            </a:pPr>
            <a:r>
              <a:rPr lang="en-US" altLang="en-US" sz="1600" b="1" dirty="0" smtClean="0"/>
              <a:t>Phone for appointment: (831) 242-5084</a:t>
            </a:r>
          </a:p>
          <a:p>
            <a:pPr marL="0" indent="0" algn="ctr" eaLnBrk="1" hangingPunct="1">
              <a:buFontTx/>
              <a:buNone/>
              <a:defRPr/>
            </a:pPr>
            <a:r>
              <a:rPr lang="en-US" sz="1600" dirty="0" smtClean="0"/>
              <a:t>Services </a:t>
            </a:r>
            <a:r>
              <a:rPr lang="en-US" sz="1600" dirty="0"/>
              <a:t>are free to all active duty, family members, and </a:t>
            </a:r>
            <a:r>
              <a:rPr lang="en-US" sz="1600" dirty="0" smtClean="0"/>
              <a:t>retirees</a:t>
            </a:r>
          </a:p>
          <a:p>
            <a:pPr marL="0" indent="0" eaLnBrk="1" hangingPunct="1">
              <a:buFontTx/>
              <a:buNone/>
              <a:defRPr/>
            </a:pPr>
            <a:endParaRPr lang="en-US" sz="1600" dirty="0" smtClean="0"/>
          </a:p>
          <a:p>
            <a:pPr eaLnBrk="1" hangingPunct="1">
              <a:buFontTx/>
              <a:buChar char="-"/>
              <a:defRPr/>
            </a:pPr>
            <a:r>
              <a:rPr lang="en-US" sz="1600" b="1" dirty="0" smtClean="0"/>
              <a:t>Services Available</a:t>
            </a:r>
            <a:r>
              <a:rPr lang="en-US" sz="1600" dirty="0" smtClean="0"/>
              <a:t>: </a:t>
            </a:r>
            <a:r>
              <a:rPr lang="en-US" sz="1600" u="sng" dirty="0" smtClean="0"/>
              <a:t>Family </a:t>
            </a:r>
            <a:r>
              <a:rPr lang="en-US" sz="1600" u="sng" dirty="0"/>
              <a:t>Law</a:t>
            </a:r>
            <a:r>
              <a:rPr lang="en-US" sz="1600" dirty="0"/>
              <a:t>: separation agreements, divorce, child support, and paternity </a:t>
            </a:r>
            <a:r>
              <a:rPr lang="en-US" sz="1600" dirty="0" smtClean="0"/>
              <a:t>cases; </a:t>
            </a:r>
            <a:r>
              <a:rPr lang="en-US" sz="1600" u="sng" dirty="0" smtClean="0"/>
              <a:t>Estate Planning</a:t>
            </a:r>
            <a:r>
              <a:rPr lang="en-US" sz="1600" dirty="0" smtClean="0"/>
              <a:t>: wills</a:t>
            </a:r>
            <a:r>
              <a:rPr lang="en-US" sz="1600" dirty="0"/>
              <a:t>, testamentary trusts, </a:t>
            </a:r>
            <a:r>
              <a:rPr lang="en-US" sz="1600" dirty="0" smtClean="0"/>
              <a:t>and </a:t>
            </a:r>
            <a:r>
              <a:rPr lang="en-US" sz="1600" dirty="0"/>
              <a:t>Advance Medical </a:t>
            </a:r>
            <a:r>
              <a:rPr lang="en-US" sz="1600" dirty="0" smtClean="0"/>
              <a:t>Directives</a:t>
            </a:r>
            <a:r>
              <a:rPr lang="en-US" sz="1600" dirty="0"/>
              <a:t>;</a:t>
            </a:r>
            <a:r>
              <a:rPr lang="en-US" sz="1600" dirty="0" smtClean="0"/>
              <a:t> </a:t>
            </a:r>
            <a:r>
              <a:rPr lang="en-US" sz="1600" u="sng" dirty="0" smtClean="0"/>
              <a:t>Real </a:t>
            </a:r>
            <a:r>
              <a:rPr lang="en-US" sz="1600" u="sng" dirty="0"/>
              <a:t>&amp; Personal Property</a:t>
            </a:r>
            <a:r>
              <a:rPr lang="en-US" sz="1600" dirty="0"/>
              <a:t>: </a:t>
            </a:r>
            <a:r>
              <a:rPr lang="en-US" sz="1600" dirty="0" smtClean="0"/>
              <a:t>mortgages</a:t>
            </a:r>
            <a:r>
              <a:rPr lang="en-US" sz="1600" dirty="0"/>
              <a:t>, security agreements, warranties, cancellations, and consumer </a:t>
            </a:r>
            <a:r>
              <a:rPr lang="en-US" sz="1600" dirty="0" smtClean="0"/>
              <a:t>affairs; </a:t>
            </a:r>
            <a:r>
              <a:rPr lang="en-US" sz="1600" u="sng" dirty="0" smtClean="0"/>
              <a:t>Landlord Disputes</a:t>
            </a:r>
            <a:r>
              <a:rPr lang="en-US" sz="1600" dirty="0" smtClean="0"/>
              <a:t>: </a:t>
            </a:r>
            <a:r>
              <a:rPr lang="en-US" sz="1600" dirty="0"/>
              <a:t>t</a:t>
            </a:r>
            <a:r>
              <a:rPr lang="en-US" sz="1600" dirty="0" smtClean="0"/>
              <a:t>enant </a:t>
            </a:r>
            <a:r>
              <a:rPr lang="en-US" sz="1600" dirty="0"/>
              <a:t>and </a:t>
            </a:r>
            <a:r>
              <a:rPr lang="en-US" sz="1600" dirty="0" smtClean="0"/>
              <a:t>property contracts; </a:t>
            </a:r>
            <a:r>
              <a:rPr lang="en-US" sz="1600" u="sng" dirty="0" smtClean="0"/>
              <a:t>Financial/Economic</a:t>
            </a:r>
            <a:r>
              <a:rPr lang="en-US" sz="1600" dirty="0"/>
              <a:t>: </a:t>
            </a:r>
            <a:r>
              <a:rPr lang="en-US" sz="1600" dirty="0" smtClean="0"/>
              <a:t>debtor </a:t>
            </a:r>
            <a:r>
              <a:rPr lang="en-US" sz="1600" dirty="0"/>
              <a:t>agreements/disputes, bankruptcy, garnishment, allotment, debt, credit card, insurance, non-governmental </a:t>
            </a:r>
            <a:r>
              <a:rPr lang="en-US" sz="1600" dirty="0" smtClean="0"/>
              <a:t>claims; </a:t>
            </a:r>
            <a:r>
              <a:rPr lang="en-US" sz="1600" u="sng" dirty="0" smtClean="0"/>
              <a:t>Civilian </a:t>
            </a:r>
            <a:r>
              <a:rPr lang="en-US" sz="1600" u="sng" dirty="0"/>
              <a:t>Administrative</a:t>
            </a:r>
            <a:r>
              <a:rPr lang="en-US" sz="1600" dirty="0"/>
              <a:t>: </a:t>
            </a:r>
            <a:r>
              <a:rPr lang="en-US" sz="1600" dirty="0" smtClean="0"/>
              <a:t>notarizations</a:t>
            </a:r>
            <a:r>
              <a:rPr lang="en-US" sz="1600" dirty="0"/>
              <a:t>, immigration, naturalization, and </a:t>
            </a:r>
            <a:r>
              <a:rPr lang="en-US" sz="1600" dirty="0" smtClean="0"/>
              <a:t>identity theft; </a:t>
            </a:r>
            <a:r>
              <a:rPr lang="en-US" sz="1600" u="sng" dirty="0" smtClean="0"/>
              <a:t>Personal Injury/Torts</a:t>
            </a:r>
            <a:r>
              <a:rPr lang="en-US" sz="1600" u="sng" dirty="0"/>
              <a:t>:</a:t>
            </a:r>
            <a:r>
              <a:rPr lang="en-US" sz="1600" dirty="0"/>
              <a:t> </a:t>
            </a:r>
            <a:r>
              <a:rPr lang="en-US" sz="1600" dirty="0" smtClean="0"/>
              <a:t>counseling </a:t>
            </a:r>
            <a:r>
              <a:rPr lang="en-US" sz="1600" dirty="0"/>
              <a:t>on prosecution or defense of civil </a:t>
            </a:r>
            <a:r>
              <a:rPr lang="en-US" sz="1600" dirty="0" smtClean="0"/>
              <a:t>lawsuits; </a:t>
            </a:r>
            <a:r>
              <a:rPr lang="en-US" sz="1600" u="sng" dirty="0" smtClean="0"/>
              <a:t>Taxes</a:t>
            </a:r>
            <a:r>
              <a:rPr lang="en-US" sz="1600" dirty="0"/>
              <a:t>: </a:t>
            </a:r>
            <a:r>
              <a:rPr lang="en-US" sz="1600" dirty="0" smtClean="0"/>
              <a:t>filing of federal </a:t>
            </a:r>
            <a:r>
              <a:rPr lang="en-US" sz="1600" dirty="0"/>
              <a:t>and state income </a:t>
            </a:r>
            <a:r>
              <a:rPr lang="en-US" sz="1600" dirty="0" smtClean="0"/>
              <a:t>taxes; </a:t>
            </a:r>
            <a:r>
              <a:rPr lang="en-US" sz="1600" u="sng" dirty="0" smtClean="0"/>
              <a:t>Civilian </a:t>
            </a:r>
            <a:r>
              <a:rPr lang="en-US" sz="1600" u="sng" dirty="0"/>
              <a:t>Criminal Matters</a:t>
            </a:r>
            <a:r>
              <a:rPr lang="en-US" sz="1600" dirty="0"/>
              <a:t>: </a:t>
            </a:r>
            <a:r>
              <a:rPr lang="en-US" sz="1600" dirty="0" smtClean="0"/>
              <a:t>general advice; </a:t>
            </a:r>
            <a:r>
              <a:rPr lang="en-US" sz="1600" u="sng" dirty="0" smtClean="0"/>
              <a:t>Military Matters</a:t>
            </a:r>
            <a:r>
              <a:rPr lang="en-US" sz="1600" dirty="0" smtClean="0"/>
              <a:t>: SCRA and security clearance issues; </a:t>
            </a:r>
            <a:r>
              <a:rPr lang="en-US" sz="1600" u="sng" dirty="0" smtClean="0"/>
              <a:t>Trial </a:t>
            </a:r>
            <a:r>
              <a:rPr lang="en-US" sz="1600" u="sng" dirty="0"/>
              <a:t>Defense </a:t>
            </a:r>
            <a:r>
              <a:rPr lang="en-US" sz="1600" u="sng" dirty="0" smtClean="0"/>
              <a:t>Services</a:t>
            </a:r>
            <a:r>
              <a:rPr lang="en-US" sz="1600" dirty="0" smtClean="0"/>
              <a:t>: will connect you with attorneys </a:t>
            </a:r>
            <a:r>
              <a:rPr lang="en-US" sz="1600" dirty="0"/>
              <a:t>who will assist and defend you against military charges. </a:t>
            </a:r>
            <a:endParaRPr lang="en-US" sz="1600" dirty="0" smtClean="0"/>
          </a:p>
          <a:p>
            <a:pPr marL="0" indent="0" eaLnBrk="1" hangingPunct="1">
              <a:buFontTx/>
              <a:buNone/>
              <a:defRPr/>
            </a:pPr>
            <a:endParaRPr lang="en-US" sz="1600" dirty="0" smtClean="0"/>
          </a:p>
          <a:p>
            <a:pPr eaLnBrk="1" hangingPunct="1">
              <a:buFontTx/>
              <a:buChar char="-"/>
              <a:defRPr/>
            </a:pPr>
            <a:r>
              <a:rPr lang="en-US" sz="1600" b="1" dirty="0" smtClean="0"/>
              <a:t>What </a:t>
            </a:r>
            <a:r>
              <a:rPr lang="en-US" sz="1600" b="1" dirty="0"/>
              <a:t>we cannot </a:t>
            </a:r>
            <a:r>
              <a:rPr lang="en-US" sz="1600" b="1" dirty="0" smtClean="0"/>
              <a:t>do</a:t>
            </a:r>
            <a:r>
              <a:rPr lang="en-US" sz="1600" dirty="0" smtClean="0"/>
              <a:t>: IAW </a:t>
            </a:r>
            <a:r>
              <a:rPr lang="en-US" sz="1600" dirty="0"/>
              <a:t>AR 27-3: We cannot provide services or consultation regarding private business ventures; No in court representation; No consultation regarding the Uniform Code of Military Justice.</a:t>
            </a:r>
          </a:p>
          <a:p>
            <a:pPr eaLnBrk="1" hangingPunct="1">
              <a:buFontTx/>
              <a:buChar char="-"/>
              <a:defRPr/>
            </a:pPr>
            <a:endParaRPr lang="en-US" sz="1400" dirty="0"/>
          </a:p>
        </p:txBody>
      </p:sp>
      <p:pic>
        <p:nvPicPr>
          <p:cNvPr id="3076" name="Picture 9" descr="DLIc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8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775896"/>
      </p:ext>
    </p:extLst>
  </p:cSld>
  <p:clrMapOvr>
    <a:masterClrMapping/>
  </p:clrMapOvr>
  <p:transition spd="slow">
    <p:newsflash/>
    <p:sndAc>
      <p:stSnd>
        <p:snd r:embed="rId2" name="drumroll.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lide Number"/>
          <p:cNvSpPr txBox="1">
            <a:spLocks noGrp="1"/>
          </p:cNvSpPr>
          <p:nvPr>
            <p:ph type="sldNum" sz="quarter" idx="2"/>
          </p:nvPr>
        </p:nvSpPr>
        <p:spPr>
          <a:xfrm>
            <a:off x="7891114" y="5838825"/>
            <a:ext cx="109889" cy="1238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3" name="Title 3"/>
          <p:cNvSpPr txBox="1"/>
          <p:nvPr/>
        </p:nvSpPr>
        <p:spPr>
          <a:xfrm>
            <a:off x="4701383" y="963059"/>
            <a:ext cx="3235371" cy="2884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8529" tIns="28529" rIns="28529" bIns="28529" anchor="ctr">
            <a:spAutoFit/>
          </a:bodyPr>
          <a:lstStyle>
            <a:lvl1pPr algn="ctr">
              <a:defRPr sz="2000" b="1">
                <a:solidFill>
                  <a:schemeClr val="accent3">
                    <a:lumOff val="44000"/>
                  </a:schemeClr>
                </a:solidFill>
                <a:latin typeface="Arial"/>
                <a:ea typeface="Arial"/>
                <a:cs typeface="Arial"/>
                <a:sym typeface="Arial"/>
              </a:defRPr>
            </a:lvl1pPr>
          </a:lstStyle>
          <a:p>
            <a:r>
              <a:rPr lang="en-US" sz="1500" dirty="0"/>
              <a:t>Clinic Locations</a:t>
            </a:r>
            <a:endParaRPr sz="1500" dirty="0"/>
          </a:p>
        </p:txBody>
      </p:sp>
      <p:sp>
        <p:nvSpPr>
          <p:cNvPr id="2" name="TextBox 1"/>
          <p:cNvSpPr txBox="1"/>
          <p:nvPr/>
        </p:nvSpPr>
        <p:spPr>
          <a:xfrm>
            <a:off x="422031" y="1404570"/>
            <a:ext cx="8196629" cy="6878806"/>
          </a:xfrm>
          <a:prstGeom prst="rect">
            <a:avLst/>
          </a:prstGeom>
          <a:noFill/>
        </p:spPr>
        <p:txBody>
          <a:bodyPr wrap="square" rtlCol="0">
            <a:spAutoFit/>
          </a:bodyPr>
          <a:lstStyle/>
          <a:p>
            <a:endParaRPr lang="en-US" b="1" dirty="0" smtClean="0"/>
          </a:p>
          <a:p>
            <a:endParaRPr lang="en-US" b="1" dirty="0"/>
          </a:p>
          <a:p>
            <a:pPr algn="ctr"/>
            <a:r>
              <a:rPr lang="en-US" b="1" dirty="0"/>
              <a:t>Active Duty Service Members</a:t>
            </a:r>
          </a:p>
          <a:p>
            <a:pPr algn="ctr"/>
            <a:r>
              <a:rPr lang="en-US" b="1" dirty="0" smtClean="0"/>
              <a:t>Presidio </a:t>
            </a:r>
            <a:r>
              <a:rPr lang="en-US" b="1" dirty="0"/>
              <a:t>of Monterey U.S. Army Health Clinic</a:t>
            </a:r>
            <a:br>
              <a:rPr lang="en-US" b="1" dirty="0"/>
            </a:br>
            <a:r>
              <a:rPr lang="en-US" b="1" dirty="0"/>
              <a:t>473 Cabrillo Street, Bldg. 422</a:t>
            </a:r>
            <a:br>
              <a:rPr lang="en-US" b="1" dirty="0"/>
            </a:br>
            <a:r>
              <a:rPr lang="en-US" b="1" dirty="0"/>
              <a:t>Monterey, CA </a:t>
            </a:r>
            <a:r>
              <a:rPr lang="en-US" b="1" dirty="0" smtClean="0"/>
              <a:t>93944</a:t>
            </a:r>
            <a:r>
              <a:rPr lang="en-US" b="1" dirty="0"/>
              <a:t> </a:t>
            </a:r>
            <a:endParaRPr lang="en-US" b="1" u="sng" dirty="0" smtClean="0"/>
          </a:p>
          <a:p>
            <a:pPr algn="ctr"/>
            <a:r>
              <a:rPr lang="en-US" b="1" u="sng" dirty="0" smtClean="0">
                <a:hlinkClick r:id="rId2"/>
              </a:rPr>
              <a:t>https</a:t>
            </a:r>
            <a:r>
              <a:rPr lang="en-US" b="1" u="sng" dirty="0">
                <a:hlinkClick r:id="rId2"/>
              </a:rPr>
              <a:t>://calmed.tricare.mil</a:t>
            </a:r>
            <a:r>
              <a:rPr lang="en-US" b="1" dirty="0"/>
              <a:t> </a:t>
            </a:r>
            <a:endParaRPr lang="en-US" b="1" dirty="0" smtClean="0"/>
          </a:p>
          <a:p>
            <a:pPr algn="ctr"/>
            <a:r>
              <a:rPr lang="en-US" b="1" dirty="0" smtClean="0"/>
              <a:t>1-866-957-2256</a:t>
            </a:r>
          </a:p>
          <a:p>
            <a:pPr algn="ctr"/>
            <a:r>
              <a:rPr lang="en-US" b="1" dirty="0" smtClean="0"/>
              <a:t>0700-1600 Primary Care and Behavioral Health</a:t>
            </a:r>
          </a:p>
          <a:p>
            <a:pPr algn="ctr"/>
            <a:r>
              <a:rPr lang="en-US" b="1" dirty="0" smtClean="0"/>
              <a:t>0700-0730 Sick Call</a:t>
            </a:r>
          </a:p>
          <a:p>
            <a:pPr algn="ctr"/>
            <a:endParaRPr lang="en-US" b="1" dirty="0"/>
          </a:p>
          <a:p>
            <a:endParaRPr lang="en-US" dirty="0"/>
          </a:p>
          <a:p>
            <a:pPr algn="ctr"/>
            <a:r>
              <a:rPr lang="en-US" b="1" dirty="0"/>
              <a:t>Family and Pediatrics </a:t>
            </a:r>
            <a:endParaRPr lang="en-US" dirty="0"/>
          </a:p>
          <a:p>
            <a:pPr algn="ctr"/>
            <a:r>
              <a:rPr lang="en-US" b="1" dirty="0"/>
              <a:t>MG William H. Gourley VA-DoD Health Clinic</a:t>
            </a:r>
            <a:endParaRPr lang="en-US" dirty="0"/>
          </a:p>
          <a:p>
            <a:pPr algn="ctr"/>
            <a:r>
              <a:rPr lang="en-US" b="1" dirty="0"/>
              <a:t>201 9th St</a:t>
            </a:r>
            <a:br>
              <a:rPr lang="en-US" b="1" dirty="0"/>
            </a:br>
            <a:r>
              <a:rPr lang="en-US" b="1" dirty="0"/>
              <a:t>Marina, CA 93933</a:t>
            </a:r>
            <a:endParaRPr lang="en-US" dirty="0"/>
          </a:p>
          <a:p>
            <a:pPr algn="ctr"/>
            <a:r>
              <a:rPr lang="en-US" b="1" u="sng" dirty="0" smtClean="0">
                <a:hlinkClick r:id="rId2"/>
              </a:rPr>
              <a:t>https://calmed.tricare.mil</a:t>
            </a:r>
            <a:r>
              <a:rPr lang="en-US" b="1" dirty="0" smtClean="0"/>
              <a:t> </a:t>
            </a:r>
          </a:p>
          <a:p>
            <a:pPr algn="ctr"/>
            <a:r>
              <a:rPr lang="en-US" b="1" dirty="0" smtClean="0"/>
              <a:t>1-866-957-2256</a:t>
            </a:r>
          </a:p>
          <a:p>
            <a:pPr algn="ctr"/>
            <a:r>
              <a:rPr lang="en-US" b="1" dirty="0" smtClean="0"/>
              <a:t>0730-1630</a:t>
            </a:r>
          </a:p>
          <a:p>
            <a:endParaRPr lang="en-US" dirty="0"/>
          </a:p>
          <a:p>
            <a:pPr algn="ctr"/>
            <a:endParaRPr lang="en-US" sz="2100" dirty="0"/>
          </a:p>
          <a:p>
            <a:r>
              <a:rPr lang="en-US" sz="2100" b="1" dirty="0"/>
              <a:t> </a:t>
            </a:r>
            <a:endParaRPr lang="en-US" sz="2100" dirty="0"/>
          </a:p>
          <a:p>
            <a:endParaRPr lang="en-US" sz="2100" dirty="0"/>
          </a:p>
          <a:p>
            <a:r>
              <a:rPr lang="en-US" dirty="0"/>
              <a:t> </a:t>
            </a:r>
          </a:p>
        </p:txBody>
      </p:sp>
    </p:spTree>
    <p:extLst>
      <p:ext uri="{BB962C8B-B14F-4D97-AF65-F5344CB8AC3E}">
        <p14:creationId xmlns:p14="http://schemas.microsoft.com/office/powerpoint/2010/main" val="530668641"/>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0146" name="Rectangle 2"/>
          <p:cNvSpPr>
            <a:spLocks noGrp="1" noChangeArrowheads="1"/>
          </p:cNvSpPr>
          <p:nvPr>
            <p:ph type="ctrTitle"/>
          </p:nvPr>
        </p:nvSpPr>
        <p:spPr>
          <a:xfrm>
            <a:off x="0" y="1447800"/>
            <a:ext cx="9144000" cy="1219200"/>
          </a:xfrm>
        </p:spPr>
        <p:txBody>
          <a:bodyPr lIns="92075" tIns="46038" rIns="92075" bIns="46038" anchor="ctr" anchorCtr="0"/>
          <a:lstStyle/>
          <a:p>
            <a:pPr eaLnBrk="1" hangingPunct="1">
              <a:defRPr/>
            </a:pPr>
            <a:r>
              <a:rPr lang="en-US" b="1" dirty="0" smtClean="0">
                <a:solidFill>
                  <a:srgbClr val="FFFF00"/>
                </a:solidFill>
                <a:latin typeface="Arial Black" pitchFamily="34" charset="0"/>
              </a:rPr>
              <a:t>Inspector General (IG)</a:t>
            </a:r>
          </a:p>
        </p:txBody>
      </p:sp>
      <p:sp>
        <p:nvSpPr>
          <p:cNvPr id="1028" name="Text Box 4"/>
          <p:cNvSpPr txBox="1">
            <a:spLocks noChangeArrowheads="1"/>
          </p:cNvSpPr>
          <p:nvPr/>
        </p:nvSpPr>
        <p:spPr bwMode="auto">
          <a:xfrm>
            <a:off x="990599" y="154738"/>
            <a:ext cx="7239000" cy="1384995"/>
          </a:xfrm>
          <a:prstGeom prst="rect">
            <a:avLst/>
          </a:prstGeom>
          <a:noFill/>
          <a:ln w="12700">
            <a:no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pitchFamily="18" charset="0"/>
                <a:ea typeface="+mn-ea"/>
                <a:cs typeface="Arial" panose="020B0604020202020204" pitchFamily="34" charset="0"/>
              </a:rPr>
              <a:t>Defense Language Institute </a:t>
            </a:r>
            <a:endParaRPr kumimoji="0"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rPr>
              <a:t>Foreign Language </a:t>
            </a:r>
            <a:r>
              <a:rPr kumimoji="0" lang="en-US" sz="2800" b="1" i="0" u="none" strike="noStrike" kern="1200" cap="none" spc="0" normalizeH="0" baseline="0" noProof="0" dirty="0">
                <a:ln>
                  <a:noFill/>
                </a:ln>
                <a:solidFill>
                  <a:srgbClr val="FFFFFF"/>
                </a:solidFill>
                <a:effectLst/>
                <a:uLnTx/>
                <a:uFillTx/>
                <a:latin typeface="Times New Roman" pitchFamily="18" charset="0"/>
                <a:ea typeface="+mn-ea"/>
                <a:cs typeface="Arial" panose="020B0604020202020204" pitchFamily="34" charset="0"/>
              </a:rPr>
              <a:t>Center </a:t>
            </a:r>
            <a:endParaRPr kumimoji="0"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800" b="1"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rPr>
              <a:t>&amp; </a:t>
            </a:r>
            <a:r>
              <a:rPr kumimoji="0" lang="en-US" sz="2800" b="1" i="0" u="none" strike="noStrike" kern="1200" cap="none" spc="0" normalizeH="0" baseline="0" noProof="0" dirty="0">
                <a:ln>
                  <a:noFill/>
                </a:ln>
                <a:solidFill>
                  <a:srgbClr val="FFFFFF"/>
                </a:solidFill>
                <a:effectLst/>
                <a:uLnTx/>
                <a:uFillTx/>
                <a:latin typeface="Times New Roman" pitchFamily="18" charset="0"/>
                <a:ea typeface="+mn-ea"/>
                <a:cs typeface="Arial" panose="020B0604020202020204" pitchFamily="34" charset="0"/>
              </a:rPr>
              <a:t>Presidio of Monterey, California</a:t>
            </a:r>
          </a:p>
        </p:txBody>
      </p:sp>
      <p:pic>
        <p:nvPicPr>
          <p:cNvPr id="326" name="Picture 325" descr="Picture1.png"/>
          <p:cNvPicPr>
            <a:picLocks noChangeAspect="1"/>
          </p:cNvPicPr>
          <p:nvPr/>
        </p:nvPicPr>
        <p:blipFill>
          <a:blip r:embed="rId3" cstate="print"/>
          <a:stretch>
            <a:fillRect/>
          </a:stretch>
        </p:blipFill>
        <p:spPr>
          <a:xfrm>
            <a:off x="209934" y="154738"/>
            <a:ext cx="1238505" cy="912062"/>
          </a:xfrm>
          <a:prstGeom prst="rect">
            <a:avLst/>
          </a:prstGeom>
        </p:spPr>
      </p:pic>
      <p:pic>
        <p:nvPicPr>
          <p:cNvPr id="2" name="Picture 1"/>
          <p:cNvPicPr>
            <a:picLocks noChangeAspect="1"/>
          </p:cNvPicPr>
          <p:nvPr/>
        </p:nvPicPr>
        <p:blipFill>
          <a:blip r:embed="rId4"/>
          <a:stretch>
            <a:fillRect/>
          </a:stretch>
        </p:blipFill>
        <p:spPr>
          <a:xfrm>
            <a:off x="76200" y="2457876"/>
            <a:ext cx="8915400" cy="4171524"/>
          </a:xfrm>
          <a:prstGeom prst="rect">
            <a:avLst/>
          </a:prstGeom>
        </p:spPr>
      </p:pic>
    </p:spTree>
    <p:extLst>
      <p:ext uri="{BB962C8B-B14F-4D97-AF65-F5344CB8AC3E}">
        <p14:creationId xmlns:p14="http://schemas.microsoft.com/office/powerpoint/2010/main" val="3399616541"/>
      </p:ext>
    </p:extLst>
  </p:cSld>
  <p:clrMapOvr>
    <a:masterClrMapping/>
  </p:clrMapOvr>
  <p:transition>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5261" y="398956"/>
            <a:ext cx="7633252" cy="887636"/>
          </a:xfrm>
        </p:spPr>
        <p:txBody>
          <a:bodyPr>
            <a:noAutofit/>
          </a:bodyPr>
          <a:lstStyle/>
          <a:p>
            <a:r>
              <a:rPr lang="en-US" sz="3000" b="1" dirty="0"/>
              <a:t>Directorate of Family and Morale, Welfare &amp; Recreation</a:t>
            </a:r>
          </a:p>
        </p:txBody>
      </p:sp>
      <p:sp>
        <p:nvSpPr>
          <p:cNvPr id="3" name="Subtitle 2"/>
          <p:cNvSpPr>
            <a:spLocks noGrp="1"/>
          </p:cNvSpPr>
          <p:nvPr>
            <p:ph type="subTitle" idx="1"/>
          </p:nvPr>
        </p:nvSpPr>
        <p:spPr>
          <a:xfrm>
            <a:off x="58985" y="1828800"/>
            <a:ext cx="8807725" cy="3928632"/>
          </a:xfrm>
        </p:spPr>
        <p:txBody>
          <a:bodyPr>
            <a:normAutofit lnSpcReduction="10000"/>
          </a:bodyPr>
          <a:lstStyle/>
          <a:p>
            <a:pPr lvl="1" algn="l"/>
            <a:endParaRPr lang="en-US" sz="600" dirty="0">
              <a:latin typeface="Arial" panose="020B0604020202020204" pitchFamily="34" charset="0"/>
              <a:cs typeface="Arial" panose="020B0604020202020204" pitchFamily="34" charset="0"/>
            </a:endParaRPr>
          </a:p>
          <a:p>
            <a:pPr lvl="1" algn="l"/>
            <a:r>
              <a:rPr lang="en-US" sz="1950" b="1" dirty="0">
                <a:latin typeface="Arial" panose="020B0604020202020204" pitchFamily="34" charset="0"/>
                <a:cs typeface="Arial" panose="020B0604020202020204" pitchFamily="34" charset="0"/>
              </a:rPr>
              <a:t>Business &amp; Recreation</a:t>
            </a:r>
            <a:r>
              <a:rPr lang="en-US" b="1" dirty="0">
                <a:latin typeface="Arial" panose="020B0604020202020204" pitchFamily="34" charset="0"/>
                <a:cs typeface="Arial" panose="020B0604020202020204" pitchFamily="34" charset="0"/>
              </a:rPr>
              <a:t> </a:t>
            </a:r>
            <a:endParaRPr lang="en-US" b="1" dirty="0" smtClean="0">
              <a:latin typeface="Arial" panose="020B0604020202020204" pitchFamily="34" charset="0"/>
              <a:cs typeface="Arial" panose="020B0604020202020204" pitchFamily="34" charset="0"/>
            </a:endParaRPr>
          </a:p>
          <a:p>
            <a:pPr lvl="1" algn="l"/>
            <a:r>
              <a:rPr lang="en-US" dirty="0" smtClean="0">
                <a:latin typeface="Arial" panose="020B0604020202020204" pitchFamily="34" charset="0"/>
                <a:cs typeface="Arial" panose="020B0604020202020204" pitchFamily="34" charset="0"/>
              </a:rPr>
              <a:t>  </a:t>
            </a:r>
            <a:r>
              <a:rPr lang="en-US" sz="1350" dirty="0">
                <a:latin typeface="Arial" panose="020B0604020202020204" pitchFamily="34" charset="0"/>
                <a:cs typeface="Arial" panose="020B0604020202020204" pitchFamily="34" charset="0"/>
              </a:rPr>
              <a:t> </a:t>
            </a:r>
            <a:r>
              <a:rPr lang="en-US" b="1" dirty="0" smtClean="0">
                <a:solidFill>
                  <a:schemeClr val="accent6"/>
                </a:solidFill>
                <a:latin typeface="Arial" panose="020B0604020202020204" pitchFamily="34" charset="0"/>
                <a:cs typeface="Arial" panose="020B0604020202020204" pitchFamily="34" charset="0"/>
              </a:rPr>
              <a:t> </a:t>
            </a:r>
            <a:r>
              <a:rPr lang="en-US" sz="1650" b="1" dirty="0">
                <a:solidFill>
                  <a:schemeClr val="accent6">
                    <a:lumMod val="50000"/>
                  </a:schemeClr>
                </a:solidFill>
                <a:latin typeface="Arial" panose="020B0604020202020204" pitchFamily="34" charset="0"/>
                <a:cs typeface="Arial" panose="020B0604020202020204" pitchFamily="34" charset="0"/>
              </a:rPr>
              <a:t>Price Fitness Center                                        Intramural Sports</a:t>
            </a:r>
          </a:p>
          <a:p>
            <a:pPr lvl="1" algn="l"/>
            <a:r>
              <a:rPr lang="en-US" sz="1650" b="1" dirty="0">
                <a:solidFill>
                  <a:schemeClr val="accent6">
                    <a:lumMod val="50000"/>
                  </a:schemeClr>
                </a:solidFill>
                <a:latin typeface="Arial" panose="020B0604020202020204" pitchFamily="34" charset="0"/>
                <a:cs typeface="Arial" panose="020B0604020202020204" pitchFamily="34" charset="0"/>
              </a:rPr>
              <a:t>    Hobson Recreation Center                     	  BOSS</a:t>
            </a:r>
          </a:p>
          <a:p>
            <a:pPr lvl="1" algn="l"/>
            <a:r>
              <a:rPr lang="en-US" sz="1650" b="1" dirty="0">
                <a:solidFill>
                  <a:schemeClr val="accent6">
                    <a:lumMod val="50000"/>
                  </a:schemeClr>
                </a:solidFill>
                <a:latin typeface="Arial" panose="020B0604020202020204" pitchFamily="34" charset="0"/>
                <a:cs typeface="Arial" panose="020B0604020202020204" pitchFamily="34" charset="0"/>
              </a:rPr>
              <a:t>    Outdoor Recreation 			    	  Java Cafes </a:t>
            </a:r>
          </a:p>
          <a:p>
            <a:pPr lvl="1" algn="l"/>
            <a:r>
              <a:rPr lang="en-US" sz="1650" b="1" dirty="0">
                <a:solidFill>
                  <a:schemeClr val="accent6">
                    <a:lumMod val="50000"/>
                  </a:schemeClr>
                </a:solidFill>
                <a:latin typeface="Arial" panose="020B0604020202020204" pitchFamily="34" charset="0"/>
                <a:cs typeface="Arial" panose="020B0604020202020204" pitchFamily="34" charset="0"/>
              </a:rPr>
              <a:t>    Stilwell Ballroom                                              </a:t>
            </a:r>
            <a:r>
              <a:rPr lang="en-US" sz="1650" b="1" i="1" u="sng" dirty="0">
                <a:solidFill>
                  <a:schemeClr val="accent6">
                    <a:lumMod val="50000"/>
                  </a:schemeClr>
                </a:solidFill>
                <a:latin typeface="Arial" panose="020B0604020202020204" pitchFamily="34" charset="0"/>
                <a:cs typeface="Arial" panose="020B0604020202020204" pitchFamily="34" charset="0"/>
              </a:rPr>
              <a:t>Navy</a:t>
            </a:r>
            <a:r>
              <a:rPr lang="en-US" sz="1650" b="1" dirty="0">
                <a:solidFill>
                  <a:schemeClr val="accent6">
                    <a:lumMod val="50000"/>
                  </a:schemeClr>
                </a:solidFill>
                <a:latin typeface="Arial" panose="020B0604020202020204" pitchFamily="34" charset="0"/>
                <a:cs typeface="Arial" panose="020B0604020202020204" pitchFamily="34" charset="0"/>
              </a:rPr>
              <a:t> Ticketing Office</a:t>
            </a:r>
          </a:p>
          <a:p>
            <a:pPr lvl="1" algn="l"/>
            <a:endParaRPr lang="en-US" sz="1650" b="1" dirty="0">
              <a:latin typeface="Arial" panose="020B0604020202020204" pitchFamily="34" charset="0"/>
              <a:cs typeface="Arial" panose="020B0604020202020204" pitchFamily="34" charset="0"/>
            </a:endParaRPr>
          </a:p>
          <a:p>
            <a:pPr lvl="1"/>
            <a:r>
              <a:rPr lang="en-US" sz="1650" b="1" dirty="0">
                <a:latin typeface="Arial" panose="020B0604020202020204" pitchFamily="34" charset="0"/>
                <a:cs typeface="Arial" panose="020B0604020202020204" pitchFamily="34" charset="0"/>
              </a:rPr>
              <a:t>POC Hugo Tena	   831 242-0895	 hugo.ambriztena.naf@mail.mil</a:t>
            </a:r>
          </a:p>
          <a:p>
            <a:pPr lvl="1" algn="l"/>
            <a:endParaRPr lang="en-US" sz="600" b="1" dirty="0">
              <a:latin typeface="Arial" panose="020B0604020202020204" pitchFamily="34" charset="0"/>
              <a:cs typeface="Arial" panose="020B0604020202020204" pitchFamily="34" charset="0"/>
            </a:endParaRPr>
          </a:p>
          <a:p>
            <a:pPr lvl="1" algn="l"/>
            <a:r>
              <a:rPr lang="en-US" sz="1950" b="1" dirty="0">
                <a:latin typeface="Arial" panose="020B0604020202020204" pitchFamily="34" charset="0"/>
                <a:cs typeface="Arial" panose="020B0604020202020204" pitchFamily="34" charset="0"/>
              </a:rPr>
              <a:t>Child &amp; Youth Services</a:t>
            </a:r>
          </a:p>
          <a:p>
            <a:pPr lvl="1" algn="l"/>
            <a:r>
              <a:rPr lang="en-US" b="1" dirty="0" smtClean="0">
                <a:latin typeface="Arial" panose="020B0604020202020204" pitchFamily="34" charset="0"/>
                <a:cs typeface="Arial" panose="020B0604020202020204" pitchFamily="34" charset="0"/>
              </a:rPr>
              <a:t>    </a:t>
            </a:r>
            <a:r>
              <a:rPr lang="en-US" b="1" dirty="0" smtClean="0">
                <a:solidFill>
                  <a:schemeClr val="accent6">
                    <a:lumMod val="50000"/>
                  </a:schemeClr>
                </a:solidFill>
                <a:latin typeface="Arial" panose="020B0604020202020204" pitchFamily="34" charset="0"/>
                <a:cs typeface="Arial" panose="020B0604020202020204" pitchFamily="34" charset="0"/>
              </a:rPr>
              <a:t>Monterey Road Child Dev Center                      School Age Services</a:t>
            </a:r>
          </a:p>
          <a:p>
            <a:pPr lvl="1" algn="l"/>
            <a:r>
              <a:rPr lang="en-US" dirty="0" smtClean="0">
                <a:solidFill>
                  <a:schemeClr val="accent6">
                    <a:lumMod val="50000"/>
                  </a:schemeClr>
                </a:solidFill>
                <a:latin typeface="Arial" panose="020B0604020202020204" pitchFamily="34" charset="0"/>
                <a:cs typeface="Arial" panose="020B0604020202020204" pitchFamily="34" charset="0"/>
              </a:rPr>
              <a:t>    </a:t>
            </a:r>
            <a:r>
              <a:rPr lang="en-US" b="1" dirty="0" smtClean="0">
                <a:solidFill>
                  <a:schemeClr val="accent6">
                    <a:lumMod val="50000"/>
                  </a:schemeClr>
                </a:solidFill>
                <a:latin typeface="Arial" panose="020B0604020202020204" pitchFamily="34" charset="0"/>
                <a:cs typeface="Arial" panose="020B0604020202020204" pitchFamily="34" charset="0"/>
              </a:rPr>
              <a:t>Middle School &amp; Teen Program                         Youth Sports</a:t>
            </a:r>
          </a:p>
          <a:p>
            <a:pPr lvl="1" algn="l"/>
            <a:r>
              <a:rPr lang="en-US" b="1" dirty="0" smtClean="0">
                <a:solidFill>
                  <a:schemeClr val="accent6">
                    <a:lumMod val="50000"/>
                  </a:schemeClr>
                </a:solidFill>
                <a:latin typeface="Arial" panose="020B0604020202020204" pitchFamily="34" charset="0"/>
                <a:cs typeface="Arial" panose="020B0604020202020204" pitchFamily="34" charset="0"/>
              </a:rPr>
              <a:t>    School Liaison Office		                    </a:t>
            </a:r>
            <a:r>
              <a:rPr lang="en-US" b="1" dirty="0">
                <a:solidFill>
                  <a:schemeClr val="accent6">
                    <a:lumMod val="50000"/>
                  </a:schemeClr>
                </a:solidFill>
                <a:latin typeface="Arial" panose="020B0604020202020204" pitchFamily="34" charset="0"/>
                <a:cs typeface="Arial" panose="020B0604020202020204" pitchFamily="34" charset="0"/>
              </a:rPr>
              <a:t> </a:t>
            </a:r>
            <a:r>
              <a:rPr lang="en-US" b="1" dirty="0" smtClean="0">
                <a:solidFill>
                  <a:schemeClr val="accent6">
                    <a:lumMod val="50000"/>
                  </a:schemeClr>
                </a:solidFill>
                <a:latin typeface="Arial" panose="020B0604020202020204" pitchFamily="34" charset="0"/>
                <a:cs typeface="Arial" panose="020B0604020202020204" pitchFamily="34" charset="0"/>
              </a:rPr>
              <a:t>   Parent Central Services  831 242-7765</a:t>
            </a:r>
          </a:p>
          <a:p>
            <a:pPr lvl="1" algn="l"/>
            <a:r>
              <a:rPr lang="en-US" b="1" dirty="0" smtClean="0">
                <a:solidFill>
                  <a:schemeClr val="accent6">
                    <a:lumMod val="50000"/>
                  </a:schemeClr>
                </a:solidFill>
                <a:latin typeface="Arial" panose="020B0604020202020204" pitchFamily="34" charset="0"/>
                <a:cs typeface="Arial" panose="020B0604020202020204" pitchFamily="34" charset="0"/>
              </a:rPr>
              <a:t>    Family Child Care			           Militarychildcare.com</a:t>
            </a:r>
          </a:p>
          <a:p>
            <a:pPr lvl="1"/>
            <a:r>
              <a:rPr lang="en-US" sz="1650" b="1" dirty="0">
                <a:latin typeface="Arial" panose="020B0604020202020204" pitchFamily="34" charset="0"/>
                <a:cs typeface="Arial" panose="020B0604020202020204" pitchFamily="34" charset="0"/>
              </a:rPr>
              <a:t>POC Elaine Vrolyks 831 242-6904	elaine.l.vrolyks.naf@mail.mil</a:t>
            </a:r>
          </a:p>
          <a:p>
            <a:pPr lvl="1"/>
            <a:r>
              <a:rPr lang="en-US" sz="1800" u="sng" dirty="0">
                <a:hlinkClick r:id="rId2"/>
              </a:rPr>
              <a:t>https://presidio.armymwr.com/</a:t>
            </a:r>
            <a:endParaRPr lang="en-US" sz="600" dirty="0">
              <a:latin typeface="Arial" panose="020B0604020202020204" pitchFamily="34" charset="0"/>
              <a:cs typeface="Arial" panose="020B0604020202020204" pitchFamily="34" charset="0"/>
            </a:endParaRP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31029" y="304800"/>
            <a:ext cx="946701" cy="911294"/>
          </a:xfrm>
          <a:prstGeom prst="rect">
            <a:avLst/>
          </a:prstGeom>
        </p:spPr>
      </p:pic>
    </p:spTree>
    <p:extLst>
      <p:ext uri="{BB962C8B-B14F-4D97-AF65-F5344CB8AC3E}">
        <p14:creationId xmlns:p14="http://schemas.microsoft.com/office/powerpoint/2010/main" val="5435342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32700" y="1031830"/>
            <a:ext cx="2437026" cy="16773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NAVY/MARINES</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Navy and Marine Chaplain</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IWTC/MCD</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Phone : 831-293-4735</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657379" y="1031830"/>
            <a:ext cx="2769389" cy="374718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9EAE51">
                    <a:lumMod val="75000"/>
                  </a:srgbClr>
                </a:solidFill>
                <a:effectLst/>
                <a:uLnTx/>
                <a:uFillTx/>
                <a:latin typeface="Arial" panose="020B0604020202020204" pitchFamily="34" charset="0"/>
                <a:ea typeface="+mn-ea"/>
                <a:cs typeface="Arial" panose="020B0604020202020204" pitchFamily="34" charset="0"/>
              </a:rPr>
              <a:t>ARMY</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Army Chaplain</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229th Military Intelligence Battalion</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(Alpha, Bravo, Golf, HHC Company)</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Phone: 831-293-4955</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(Charlie, Delta, Echo, Foxtrot, HHC Company)</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Phone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831-238-5840</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Garamond" panose="02020404030301010803"/>
              <a:ea typeface="+mn-ea"/>
              <a:cs typeface="Arial" panose="020B0604020202020204" pitchFamily="34" charset="0"/>
            </a:endParaRPr>
          </a:p>
        </p:txBody>
      </p:sp>
      <p:sp>
        <p:nvSpPr>
          <p:cNvPr id="7" name="TextBox 6"/>
          <p:cNvSpPr txBox="1"/>
          <p:nvPr/>
        </p:nvSpPr>
        <p:spPr>
          <a:xfrm>
            <a:off x="5918555" y="1395890"/>
            <a:ext cx="2694172" cy="192360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1581AA"/>
                </a:solidFill>
                <a:effectLst/>
                <a:uLnTx/>
                <a:uFillTx/>
                <a:latin typeface="Arial" panose="020B0604020202020204" pitchFamily="34" charset="0"/>
                <a:ea typeface="+mn-ea"/>
                <a:cs typeface="Arial" panose="020B0604020202020204" pitchFamily="34" charset="0"/>
              </a:rPr>
              <a:t>AIR FORCE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Air Force Chaplain:</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517</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Training Group’s 311</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and 314</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Training Squadrons</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Phone : </a:t>
            </a: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831-747-5875</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p:nvPr/>
        </p:nvCxnSpPr>
        <p:spPr>
          <a:xfrm flipH="1">
            <a:off x="3259909" y="1276858"/>
            <a:ext cx="19540" cy="2618486"/>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H="1">
            <a:off x="5839082" y="1270000"/>
            <a:ext cx="2915" cy="2625344"/>
          </a:xfrm>
          <a:prstGeom prst="line">
            <a:avLst/>
          </a:prstGeom>
        </p:spPr>
        <p:style>
          <a:lnRef idx="1">
            <a:schemeClr val="dk1"/>
          </a:lnRef>
          <a:fillRef idx="0">
            <a:schemeClr val="dk1"/>
          </a:fillRef>
          <a:effectRef idx="0">
            <a:schemeClr val="dk1"/>
          </a:effectRef>
          <a:fontRef idx="minor">
            <a:schemeClr val="tx1"/>
          </a:fontRef>
        </p:style>
      </p:cxnSp>
      <p:pic>
        <p:nvPicPr>
          <p:cNvPr id="1036" name="Picture 12" descr="United States Chaplain Corps Military chaplain, color drop PNG | PNGWave">
            <a:hlinkClick r:id="rId2"/>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77" b="99641" l="2527" r="97363"/>
                    </a14:imgEffect>
                  </a14:imgLayer>
                </a14:imgProps>
              </a:ext>
              <a:ext uri="{28A0092B-C50C-407E-A947-70E740481C1C}">
                <a14:useLocalDpi xmlns:a14="http://schemas.microsoft.com/office/drawing/2010/main" val="0"/>
              </a:ext>
            </a:extLst>
          </a:blip>
          <a:srcRect/>
          <a:stretch>
            <a:fillRect/>
          </a:stretch>
        </p:blipFill>
        <p:spPr bwMode="auto">
          <a:xfrm>
            <a:off x="562355" y="554459"/>
            <a:ext cx="780607" cy="95474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flipV="1">
            <a:off x="562355" y="4267200"/>
            <a:ext cx="8010144" cy="20157"/>
          </a:xfrm>
          <a:prstGeom prst="line">
            <a:avLst/>
          </a:prstGeom>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632039" y="4259720"/>
            <a:ext cx="8038348" cy="18158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Installation Services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Muslim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Prayer Service			Church of Jesus Christ Latter Day Saints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1200 </a:t>
            </a:r>
            <a:r>
              <a:rPr kumimoji="0" lang="en-US" sz="1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Friday</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BLDG 324 Chapel Annex	</a:t>
            </a: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0830 </a:t>
            </a:r>
            <a:r>
              <a:rPr kumimoji="0" lang="en-US" sz="1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Sunday</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BLDG 324 Chapel Annex</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Protestant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Service			</a:t>
            </a: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Catholic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Service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0945 </a:t>
            </a:r>
            <a:r>
              <a:rPr kumimoji="0" lang="en-US" sz="1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Sunday</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BLD 326 </a:t>
            </a: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POM Chapel                 1130 </a:t>
            </a:r>
            <a:r>
              <a:rPr kumimoji="0" lang="en-US" sz="1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Sunday</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BLDG 326 </a:t>
            </a: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Chapel</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Heart Chan Meditation  </a:t>
            </a: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1000 Saturday @ BLDG 324 Chapel Annex</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3124200" y="3319494"/>
            <a:ext cx="3173226" cy="73727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Emergency Chaplain Hotline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831-887-8551</a:t>
            </a:r>
          </a:p>
        </p:txBody>
      </p:sp>
      <p:pic>
        <p:nvPicPr>
          <p:cNvPr id="23" name="Picture 22"/>
          <p:cNvPicPr>
            <a:picLocks noChangeAspect="1"/>
          </p:cNvPicPr>
          <p:nvPr/>
        </p:nvPicPr>
        <p:blipFill>
          <a:blip r:embed="rId5"/>
          <a:stretch>
            <a:fillRect/>
          </a:stretch>
        </p:blipFill>
        <p:spPr>
          <a:xfrm>
            <a:off x="7909428" y="554994"/>
            <a:ext cx="663071" cy="870598"/>
          </a:xfrm>
          <a:prstGeom prst="rect">
            <a:avLst/>
          </a:prstGeom>
        </p:spPr>
      </p:pic>
    </p:spTree>
    <p:extLst>
      <p:ext uri="{BB962C8B-B14F-4D97-AF65-F5344CB8AC3E}">
        <p14:creationId xmlns:p14="http://schemas.microsoft.com/office/powerpoint/2010/main" val="36971247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1428750" y="457200"/>
            <a:ext cx="6229350" cy="1143000"/>
          </a:xfrm>
        </p:spPr>
        <p:txBody>
          <a:bodyPr/>
          <a:lstStyle/>
          <a:p>
            <a:pPr eaLnBrk="1" hangingPunct="1">
              <a:defRPr/>
            </a:pPr>
            <a:r>
              <a:rPr lang="en-US" sz="3200" b="0" dirty="0">
                <a:solidFill>
                  <a:srgbClr val="FFFF00"/>
                </a:solidFill>
                <a:effectLst>
                  <a:outerShdw blurRad="38100" dist="38100" dir="2700000" algn="tl">
                    <a:srgbClr val="000000"/>
                  </a:outerShdw>
                </a:effectLst>
                <a:latin typeface="Times New Roman" pitchFamily="18" charset="0"/>
                <a:cs typeface="Times New Roman" pitchFamily="18" charset="0"/>
              </a:rPr>
              <a:t>EQUAL OPPORTUNITY BRIEF</a:t>
            </a:r>
            <a:endParaRPr lang="en-US" sz="3200" dirty="0">
              <a:solidFill>
                <a:srgbClr val="FFFF00"/>
              </a:solidFill>
              <a:latin typeface="Times New Roman" pitchFamily="18" charset="0"/>
              <a:cs typeface="Times New Roman" pitchFamily="18" charset="0"/>
            </a:endParaRPr>
          </a:p>
        </p:txBody>
      </p:sp>
      <p:sp>
        <p:nvSpPr>
          <p:cNvPr id="533507" name="Rectangle 3"/>
          <p:cNvSpPr txBox="1">
            <a:spLocks noChangeArrowheads="1"/>
          </p:cNvSpPr>
          <p:nvPr/>
        </p:nvSpPr>
        <p:spPr bwMode="auto">
          <a:xfrm>
            <a:off x="152400" y="1905000"/>
            <a:ext cx="8839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ctr" defTabSz="914400" rtl="0" eaLnBrk="1" fontAlgn="base" latinLnBrk="0" hangingPunct="1">
              <a:lnSpc>
                <a:spcPct val="75000"/>
              </a:lnSpc>
              <a:spcBef>
                <a:spcPct val="20000"/>
              </a:spcBef>
              <a:spcAft>
                <a:spcPct val="0"/>
              </a:spcAft>
              <a:buClrTx/>
              <a:buSzTx/>
              <a:buFont typeface="Wingdings" panose="05000000000000000000" pitchFamily="2" charset="2"/>
              <a:buChar char="Ø"/>
              <a:tabLst/>
              <a:defRPr/>
            </a:pP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EO </a:t>
            </a:r>
            <a:r>
              <a:rPr kumimoji="0" lang="en-US" alt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POLICY</a:t>
            </a: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75000"/>
              </a:lnSpc>
              <a:spcBef>
                <a:spcPct val="20000"/>
              </a:spcBef>
              <a:spcAft>
                <a:spcPct val="0"/>
              </a:spcAft>
              <a:buClrTx/>
              <a:buSzTx/>
              <a:buFontTx/>
              <a:buNone/>
              <a:tabLst/>
              <a:defRPr/>
            </a:pP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50000"/>
              </a:lnSpc>
              <a:spcBef>
                <a:spcPct val="20000"/>
              </a:spcBef>
              <a:spcAft>
                <a:spcPct val="0"/>
              </a:spcAft>
              <a:buClrTx/>
              <a:buSzTx/>
              <a:buFont typeface="Wingdings" panose="05000000000000000000" pitchFamily="2" charset="2"/>
              <a:buChar char="Ø"/>
              <a:tabLst/>
              <a:defRPr/>
            </a:pP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COMPLAINT </a:t>
            </a:r>
            <a:r>
              <a:rPr kumimoji="0" lang="en-US" alt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PROCESSING SYSTEM</a:t>
            </a:r>
          </a:p>
          <a:p>
            <a:pPr marL="342900" marR="0" lvl="0" indent="-342900" algn="ctr" defTabSz="914400" rtl="0" eaLnBrk="1" fontAlgn="base" latinLnBrk="0" hangingPunct="1">
              <a:lnSpc>
                <a:spcPct val="50000"/>
              </a:lnSpc>
              <a:spcBef>
                <a:spcPct val="20000"/>
              </a:spcBef>
              <a:spcAft>
                <a:spcPct val="0"/>
              </a:spcAft>
              <a:buClrTx/>
              <a:buSzTx/>
              <a:buFont typeface="Wingdings" panose="05000000000000000000" pitchFamily="2" charset="2"/>
              <a:buChar char="Ø"/>
              <a:tabLst/>
              <a:defRPr/>
            </a:pPr>
            <a:endParaRPr kumimoji="0" lang="en-US" alt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50000"/>
              </a:lnSpc>
              <a:spcBef>
                <a:spcPct val="20000"/>
              </a:spcBef>
              <a:spcAft>
                <a:spcPct val="0"/>
              </a:spcAft>
              <a:buClrTx/>
              <a:buSzTx/>
              <a:buFont typeface="Wingdings" panose="05000000000000000000" pitchFamily="2" charset="2"/>
              <a:buChar char="Ø"/>
              <a:tabLst/>
              <a:defRPr/>
            </a:pPr>
            <a:r>
              <a:rPr kumimoji="0" lang="en-US" alt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INFORMAL AND FORMAL COMPLAINT</a:t>
            </a: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75000"/>
              </a:lnSpc>
              <a:spcBef>
                <a:spcPct val="20000"/>
              </a:spcBef>
              <a:spcAft>
                <a:spcPct val="0"/>
              </a:spcAft>
              <a:buClrTx/>
              <a:buSzTx/>
              <a:buFont typeface="Wingdings" panose="05000000000000000000" pitchFamily="2" charset="2"/>
              <a:buChar char="Ø"/>
              <a:tabLst/>
              <a:defRPr/>
            </a:pP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75000"/>
              </a:lnSpc>
              <a:spcBef>
                <a:spcPct val="20000"/>
              </a:spcBef>
              <a:spcAft>
                <a:spcPct val="0"/>
              </a:spcAft>
              <a:buClrTx/>
              <a:buSzTx/>
              <a:buFont typeface="Wingdings" panose="05000000000000000000" pitchFamily="2" charset="2"/>
              <a:buChar char="Ø"/>
              <a:tabLst/>
              <a:defRPr/>
            </a:pP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ALTERNATE AGENCIES</a:t>
            </a:r>
          </a:p>
          <a:p>
            <a:pPr marL="342900" marR="0" lvl="0" indent="-342900" algn="ctr" defTabSz="914400" rtl="0" eaLnBrk="1" fontAlgn="base" latinLnBrk="0" hangingPunct="1">
              <a:lnSpc>
                <a:spcPct val="75000"/>
              </a:lnSpc>
              <a:spcBef>
                <a:spcPct val="20000"/>
              </a:spcBef>
              <a:spcAft>
                <a:spcPct val="0"/>
              </a:spcAft>
              <a:buClrTx/>
              <a:buSzTx/>
              <a:buFont typeface="Wingdings" panose="05000000000000000000" pitchFamily="2" charset="2"/>
              <a:buChar char="Ø"/>
              <a:tabLst/>
              <a:defRPr/>
            </a:pP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75000"/>
              </a:lnSpc>
              <a:spcBef>
                <a:spcPct val="20000"/>
              </a:spcBef>
              <a:spcAft>
                <a:spcPct val="0"/>
              </a:spcAft>
              <a:buClrTx/>
              <a:buSzTx/>
              <a:buFont typeface="Wingdings" panose="05000000000000000000" pitchFamily="2" charset="2"/>
              <a:buChar char="Ø"/>
              <a:tabLst/>
              <a:defRPr/>
            </a:pP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EOA CONTACT </a:t>
            </a:r>
            <a:r>
              <a:rPr kumimoji="0" lang="en-US" alt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INFO</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1050" b="1"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105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1050" b="1"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endParaRPr>
          </a:p>
          <a:p>
            <a:pPr marL="0" lvl="0" indent="0">
              <a:buNone/>
              <a:defRPr/>
            </a:pPr>
            <a:r>
              <a:rPr kumimoji="0" lang="en-US" sz="1050" b="1"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rPr>
              <a:t>                                                                                                     </a:t>
            </a:r>
            <a:r>
              <a:rPr kumimoji="0" lang="en-US" sz="1050" b="1" i="0" u="none" strike="noStrike" kern="1200" cap="none" spc="0" normalizeH="0" noProof="0" dirty="0" smtClean="0">
                <a:ln>
                  <a:noFill/>
                </a:ln>
                <a:solidFill>
                  <a:srgbClr val="FFFFFF"/>
                </a:solidFill>
                <a:effectLst/>
                <a:uLnTx/>
                <a:uFillTx/>
                <a:latin typeface="Calibri" panose="020F0502020204030204" pitchFamily="34" charset="0"/>
                <a:ea typeface="+mn-ea"/>
                <a:cs typeface="Arial" panose="020B0604020202020204" pitchFamily="34" charset="0"/>
              </a:rPr>
              <a:t>  </a:t>
            </a:r>
            <a:r>
              <a:rPr lang="en-US" sz="1050" b="1" dirty="0">
                <a:solidFill>
                  <a:srgbClr val="FFFFFF"/>
                </a:solidFill>
              </a:rPr>
              <a:t> Installation Equal Opportunity Advisor                                                                                                                               </a:t>
            </a:r>
            <a:endParaRPr lang="en-US" sz="1050" dirty="0">
              <a:solidFill>
                <a:srgbClr val="FFFFFF"/>
              </a:solidFill>
            </a:endParaRPr>
          </a:p>
          <a:p>
            <a:pPr marL="0" lvl="0" indent="0">
              <a:buNone/>
              <a:defRPr/>
            </a:pPr>
            <a:r>
              <a:rPr lang="en-US" sz="1050" dirty="0">
                <a:solidFill>
                  <a:srgbClr val="FFFFFF"/>
                </a:solidFill>
              </a:rPr>
              <a:t> </a:t>
            </a:r>
            <a:r>
              <a:rPr lang="en-US" sz="1050" b="1" dirty="0">
                <a:solidFill>
                  <a:srgbClr val="FFFFFF"/>
                </a:solidFill>
              </a:rPr>
              <a:t>                                                                                                                     SFC Marlo Almeida</a:t>
            </a:r>
          </a:p>
          <a:p>
            <a:pPr marL="0" lvl="0" indent="0">
              <a:buNone/>
              <a:defRPr/>
            </a:pPr>
            <a:r>
              <a:rPr lang="en-US" sz="1050" dirty="0">
                <a:solidFill>
                  <a:srgbClr val="FFFFFF"/>
                </a:solidFill>
              </a:rPr>
              <a:t>                                                                                                                  COMM:   831-242-4431</a:t>
            </a:r>
          </a:p>
          <a:p>
            <a:pPr marL="0" lvl="0" indent="0">
              <a:buNone/>
              <a:defRPr/>
            </a:pPr>
            <a:r>
              <a:rPr lang="en-US" sz="1050" dirty="0">
                <a:solidFill>
                  <a:srgbClr val="FFFFFF"/>
                </a:solidFill>
              </a:rPr>
              <a:t>                                                                                     Email: marlo.s.almeida.mil@mail.mil/marlo.almeida@dliflc.edu</a:t>
            </a:r>
          </a:p>
          <a:p>
            <a:pPr marL="0" lvl="0" indent="0">
              <a:buNone/>
              <a:defRPr/>
            </a:pPr>
            <a:r>
              <a:rPr lang="en-US" sz="1050" dirty="0">
                <a:solidFill>
                  <a:srgbClr val="FFFFFF"/>
                </a:solidFill>
              </a:rPr>
              <a:t>                                                                                Defense Language Institute Foreign Language Center </a:t>
            </a:r>
            <a:r>
              <a:rPr lang="en-US" sz="1050" dirty="0" err="1">
                <a:solidFill>
                  <a:srgbClr val="FFFFFF"/>
                </a:solidFill>
              </a:rPr>
              <a:t>Bldg</a:t>
            </a:r>
            <a:r>
              <a:rPr lang="en-US" sz="1050" dirty="0">
                <a:solidFill>
                  <a:srgbClr val="FFFFFF"/>
                </a:solidFill>
              </a:rPr>
              <a:t> 634 Rm 8    </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50" b="1"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rPr>
              <a:t>                                                                                                                             </a:t>
            </a:r>
            <a:endParaRPr kumimoji="0" lang="en-US" sz="105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5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rPr>
              <a:t> </a:t>
            </a:r>
            <a:r>
              <a:rPr kumimoji="0" lang="en-US" sz="1050" b="1"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rPr>
              <a:t>                                                                                                                               </a:t>
            </a:r>
            <a:endParaRPr kumimoji="0" lang="en-US" sz="105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5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rPr>
              <a:t>                                                                                                                        </a:t>
            </a:r>
            <a:endParaRPr kumimoji="0" lang="en-US"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5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rPr>
              <a:t>                                                                                                                          </a:t>
            </a:r>
            <a:endParaRPr kumimoji="0" lang="en-US"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5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rPr>
              <a:t>                           </a:t>
            </a:r>
            <a:endParaRPr kumimoji="0" lang="en-US"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105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5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Arial" panose="020B0604020202020204" pitchFamily="34" charset="0"/>
              </a:rPr>
              <a:t>   </a:t>
            </a:r>
            <a:endParaRPr kumimoji="0" lang="en-US"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342900" marR="0" lvl="0" indent="-342900" algn="ctr" defTabSz="914400" rtl="0" eaLnBrk="1" fontAlgn="base" latinLnBrk="0" hangingPunct="1">
              <a:lnSpc>
                <a:spcPct val="75000"/>
              </a:lnSpc>
              <a:spcBef>
                <a:spcPct val="20000"/>
              </a:spcBef>
              <a:spcAft>
                <a:spcPct val="0"/>
              </a:spcAft>
              <a:buClrTx/>
              <a:buSzTx/>
              <a:buFont typeface="Wingdings" panose="05000000000000000000" pitchFamily="2" charset="2"/>
              <a:buChar char="Ø"/>
              <a:tabLst/>
              <a:defRPr/>
            </a:pP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184913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1622" y="857250"/>
            <a:ext cx="3476947" cy="1156855"/>
          </a:xfrm>
          <a:prstGeom prst="rect">
            <a:avLst/>
          </a:prstGeom>
        </p:spPr>
      </p:pic>
      <p:sp>
        <p:nvSpPr>
          <p:cNvPr id="5" name="Title 1"/>
          <p:cNvSpPr txBox="1">
            <a:spLocks/>
          </p:cNvSpPr>
          <p:nvPr/>
        </p:nvSpPr>
        <p:spPr>
          <a:xfrm>
            <a:off x="1742932" y="4764233"/>
            <a:ext cx="5657850" cy="816051"/>
          </a:xfrm>
          <a:prstGeom prst="rect">
            <a:avLst/>
          </a:prstGeom>
        </p:spPr>
        <p:txBody>
          <a:bodyPr vert="horz" lIns="51435" tIns="0" rIns="51435" bIns="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Arial Black" panose="020B0A04020102020204" pitchFamily="34" charset="0"/>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038" b="1" i="0" u="none" strike="noStrike" kern="1200" cap="none" spc="-38" normalizeH="0" baseline="0" noProof="0" dirty="0">
                <a:ln>
                  <a:noFill/>
                </a:ln>
                <a:solidFill>
                  <a:srgbClr val="00B0F0"/>
                </a:solidFill>
                <a:effectLst/>
                <a:uLnTx/>
                <a:uFillTx/>
                <a:latin typeface="Arial Black" panose="020B0A04020102020204" pitchFamily="34" charset="0"/>
                <a:ea typeface="+mj-ea"/>
                <a:cs typeface="+mj-cs"/>
              </a:rPr>
              <a:t>Building 267</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038" b="1" i="0" u="none" strike="noStrike" kern="1200" cap="none" spc="-38" normalizeH="0" baseline="0" noProof="0" dirty="0">
                <a:ln>
                  <a:noFill/>
                </a:ln>
                <a:solidFill>
                  <a:srgbClr val="00B0F0"/>
                </a:solidFill>
                <a:effectLst/>
                <a:uLnTx/>
                <a:uFillTx/>
                <a:latin typeface="Arial Black" panose="020B0A04020102020204" pitchFamily="34" charset="0"/>
                <a:ea typeface="+mj-ea"/>
                <a:cs typeface="+mj-cs"/>
              </a:rPr>
              <a:t>831-242-3538</a:t>
            </a:r>
          </a:p>
        </p:txBody>
      </p:sp>
      <p:sp>
        <p:nvSpPr>
          <p:cNvPr id="6" name="Title 1"/>
          <p:cNvSpPr txBox="1">
            <a:spLocks/>
          </p:cNvSpPr>
          <p:nvPr/>
        </p:nvSpPr>
        <p:spPr>
          <a:xfrm>
            <a:off x="696191" y="1238992"/>
            <a:ext cx="7543800" cy="1088068"/>
          </a:xfrm>
          <a:prstGeom prst="rect">
            <a:avLst/>
          </a:prstGeom>
        </p:spPr>
        <p:txBody>
          <a:bodyPr vert="horz" lIns="68580" tIns="0" rIns="68580" bIns="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endParaRPr kumimoji="0" lang="en-US" sz="2400" b="1" i="0" u="none" strike="noStrike" kern="1200" cap="none" spc="-38" normalizeH="0" baseline="0" noProof="0" dirty="0">
              <a:ln>
                <a:noFill/>
              </a:ln>
              <a:solidFill>
                <a:srgbClr val="0070C0"/>
              </a:solidFill>
              <a:effectLst/>
              <a:uLnTx/>
              <a:uFillTx/>
              <a:latin typeface="Calibri Light" panose="020F0302020204030204"/>
              <a:ea typeface="+mj-ea"/>
              <a:cs typeface="+mj-cs"/>
            </a:endParaRPr>
          </a:p>
          <a:p>
            <a:pPr marL="0" marR="0" lvl="0" indent="0" algn="ctr" defTabSz="685800" rtl="0" eaLnBrk="1" fontAlgn="auto" latinLnBrk="0" hangingPunct="1">
              <a:lnSpc>
                <a:spcPct val="85000"/>
              </a:lnSpc>
              <a:spcBef>
                <a:spcPct val="0"/>
              </a:spcBef>
              <a:spcAft>
                <a:spcPts val="0"/>
              </a:spcAft>
              <a:buClrTx/>
              <a:buSzTx/>
              <a:buFontTx/>
              <a:buNone/>
              <a:tabLst/>
              <a:defRPr/>
            </a:pPr>
            <a:endParaRPr kumimoji="0" lang="en-US" sz="2400" b="1" i="0" u="none" strike="noStrike" kern="1200" cap="none" spc="-38" normalizeH="0" baseline="0" noProof="0" dirty="0">
              <a:ln>
                <a:noFill/>
              </a:ln>
              <a:solidFill>
                <a:srgbClr val="0070C0"/>
              </a:solidFill>
              <a:effectLst/>
              <a:uLnTx/>
              <a:uFillTx/>
              <a:latin typeface="Calibri Light" panose="020F0302020204030204"/>
              <a:ea typeface="+mj-ea"/>
              <a:cs typeface="+mj-cs"/>
            </a:endParaRPr>
          </a:p>
          <a:p>
            <a:pPr marL="0" marR="0" lvl="0" indent="0" algn="ctr" defTabSz="685800" rtl="0" eaLnBrk="1" fontAlgn="auto" latinLnBrk="0" hangingPunct="1">
              <a:lnSpc>
                <a:spcPct val="85000"/>
              </a:lnSpc>
              <a:spcBef>
                <a:spcPct val="0"/>
              </a:spcBef>
              <a:spcAft>
                <a:spcPts val="0"/>
              </a:spcAft>
              <a:buClrTx/>
              <a:buSzTx/>
              <a:buFontTx/>
              <a:buNone/>
              <a:tabLst/>
              <a:defRPr/>
            </a:pPr>
            <a:endParaRPr kumimoji="0" lang="en-US" sz="2400" b="1" i="0" u="none" strike="noStrike" kern="1200" cap="none" spc="-38" normalizeH="0" baseline="0" noProof="0" dirty="0">
              <a:ln>
                <a:noFill/>
              </a:ln>
              <a:solidFill>
                <a:srgbClr val="0070C0"/>
              </a:solidFill>
              <a:effectLst/>
              <a:uLnTx/>
              <a:uFillTx/>
              <a:latin typeface="Calibri Light" panose="020F0302020204030204"/>
              <a:ea typeface="+mj-ea"/>
              <a:cs typeface="+mj-cs"/>
            </a:endParaRPr>
          </a:p>
          <a:p>
            <a:pPr marL="0" marR="0" lvl="0" indent="0" algn="ctr" defTabSz="685800" rtl="0" eaLnBrk="1" fontAlgn="auto" latinLnBrk="0" hangingPunct="1">
              <a:lnSpc>
                <a:spcPct val="85000"/>
              </a:lnSpc>
              <a:spcBef>
                <a:spcPct val="0"/>
              </a:spcBef>
              <a:spcAft>
                <a:spcPts val="0"/>
              </a:spcAft>
              <a:buClrTx/>
              <a:buSzTx/>
              <a:buFontTx/>
              <a:buNone/>
              <a:tabLst/>
              <a:defRPr/>
            </a:pPr>
            <a:endParaRPr kumimoji="0" lang="en-US" sz="2400" b="1" i="0" u="none" strike="noStrike" kern="1200" cap="none" spc="-38" normalizeH="0" baseline="0" noProof="0" dirty="0">
              <a:ln>
                <a:noFill/>
              </a:ln>
              <a:solidFill>
                <a:srgbClr val="0070C0"/>
              </a:solidFill>
              <a:effectLst/>
              <a:uLnTx/>
              <a:uFillTx/>
              <a:latin typeface="Calibri Light" panose="020F0302020204030204"/>
              <a:ea typeface="+mj-ea"/>
              <a:cs typeface="+mj-cs"/>
            </a:endParaRPr>
          </a:p>
          <a:p>
            <a:pPr marL="0" marR="0" lvl="0" indent="0" algn="ctr" defTabSz="685800" rtl="0" eaLnBrk="1" fontAlgn="auto" latinLnBrk="0" hangingPunct="1">
              <a:lnSpc>
                <a:spcPct val="85000"/>
              </a:lnSpc>
              <a:spcBef>
                <a:spcPct val="0"/>
              </a:spcBef>
              <a:spcAft>
                <a:spcPts val="0"/>
              </a:spcAft>
              <a:buClrTx/>
              <a:buSzTx/>
              <a:buFontTx/>
              <a:buNone/>
              <a:tabLst/>
              <a:defRPr/>
            </a:pPr>
            <a:r>
              <a:rPr kumimoji="0" lang="en-US" sz="2400" b="1" i="0" u="none" strike="noStrike" kern="1200" cap="none" spc="-38" normalizeH="0" baseline="0" noProof="0" dirty="0">
                <a:ln>
                  <a:noFill/>
                </a:ln>
                <a:solidFill>
                  <a:srgbClr val="00B0F0"/>
                </a:solidFill>
                <a:effectLst/>
                <a:uLnTx/>
                <a:uFillTx/>
                <a:latin typeface="Calibri Light" panose="020F0302020204030204"/>
                <a:ea typeface="+mj-ea"/>
                <a:cs typeface="+mj-cs"/>
              </a:rPr>
              <a:t>Improve Your Quality of Life</a:t>
            </a:r>
          </a:p>
        </p:txBody>
      </p:sp>
      <p:graphicFrame>
        <p:nvGraphicFramePr>
          <p:cNvPr id="2" name="Diagram 1"/>
          <p:cNvGraphicFramePr/>
          <p:nvPr>
            <p:extLst/>
          </p:nvPr>
        </p:nvGraphicFramePr>
        <p:xfrm>
          <a:off x="2625565" y="2293651"/>
          <a:ext cx="3909060" cy="24856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2" name="Diagram 21"/>
          <p:cNvGraphicFramePr/>
          <p:nvPr>
            <p:extLst/>
          </p:nvPr>
        </p:nvGraphicFramePr>
        <p:xfrm>
          <a:off x="173181" y="2679832"/>
          <a:ext cx="3140392" cy="185851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3" name="Diagram 42"/>
          <p:cNvGraphicFramePr/>
          <p:nvPr>
            <p:extLst/>
          </p:nvPr>
        </p:nvGraphicFramePr>
        <p:xfrm>
          <a:off x="5312579" y="2594124"/>
          <a:ext cx="5213654" cy="205895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44" name="Rectangle 43"/>
          <p:cNvSpPr/>
          <p:nvPr/>
        </p:nvSpPr>
        <p:spPr>
          <a:xfrm>
            <a:off x="1307800" y="5554191"/>
            <a:ext cx="6539012" cy="461665"/>
          </a:xfrm>
          <a:prstGeom prst="rect">
            <a:avLst/>
          </a:prstGeom>
          <a:solidFill>
            <a:schemeClr val="tx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hlinkClick r:id="rId19"/>
              </a:rPr>
              <a:t>usarmy.pom.medcom-pomahc.mbx.wellness@mail.mil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pic>
        <p:nvPicPr>
          <p:cNvPr id="45" name="Picture 44"/>
          <p:cNvPicPr>
            <a:picLocks noChangeAspect="1"/>
          </p:cNvPicPr>
          <p:nvPr/>
        </p:nvPicPr>
        <p:blipFill rotWithShape="1">
          <a:blip r:embed="rId20"/>
          <a:srcRect l="27997" t="8597" r="26873" b="7392"/>
          <a:stretch/>
        </p:blipFill>
        <p:spPr>
          <a:xfrm>
            <a:off x="489561" y="914708"/>
            <a:ext cx="1129792" cy="1577340"/>
          </a:xfrm>
          <a:prstGeom prst="rect">
            <a:avLst/>
          </a:prstGeom>
        </p:spPr>
      </p:pic>
      <p:pic>
        <p:nvPicPr>
          <p:cNvPr id="46" name="Picture 45"/>
          <p:cNvPicPr>
            <a:picLocks noChangeAspect="1"/>
          </p:cNvPicPr>
          <p:nvPr/>
        </p:nvPicPr>
        <p:blipFill>
          <a:blip r:embed="rId21"/>
          <a:stretch>
            <a:fillRect/>
          </a:stretch>
        </p:blipFill>
        <p:spPr>
          <a:xfrm>
            <a:off x="7006442" y="1017578"/>
            <a:ext cx="1440180" cy="1371600"/>
          </a:xfrm>
          <a:prstGeom prst="rect">
            <a:avLst/>
          </a:prstGeom>
        </p:spPr>
      </p:pic>
      <p:pic>
        <p:nvPicPr>
          <p:cNvPr id="47" name="Picture 46"/>
          <p:cNvPicPr>
            <a:picLocks noChangeAspect="1"/>
          </p:cNvPicPr>
          <p:nvPr/>
        </p:nvPicPr>
        <p:blipFill>
          <a:blip r:embed="rId22"/>
          <a:stretch>
            <a:fillRect/>
          </a:stretch>
        </p:blipFill>
        <p:spPr>
          <a:xfrm>
            <a:off x="8010220" y="4812557"/>
            <a:ext cx="1085160" cy="960120"/>
          </a:xfrm>
          <a:prstGeom prst="rect">
            <a:avLst/>
          </a:prstGeom>
        </p:spPr>
      </p:pic>
      <p:pic>
        <p:nvPicPr>
          <p:cNvPr id="48" name="Picture 47"/>
          <p:cNvPicPr>
            <a:picLocks noChangeAspect="1"/>
          </p:cNvPicPr>
          <p:nvPr/>
        </p:nvPicPr>
        <p:blipFill rotWithShape="1">
          <a:blip r:embed="rId23"/>
          <a:srcRect l="18298"/>
          <a:stretch/>
        </p:blipFill>
        <p:spPr>
          <a:xfrm>
            <a:off x="31495" y="4827495"/>
            <a:ext cx="1096016" cy="754380"/>
          </a:xfrm>
          <a:prstGeom prst="rect">
            <a:avLst/>
          </a:prstGeom>
        </p:spPr>
      </p:pic>
    </p:spTree>
    <p:extLst>
      <p:ext uri="{BB962C8B-B14F-4D97-AF65-F5344CB8AC3E}">
        <p14:creationId xmlns:p14="http://schemas.microsoft.com/office/powerpoint/2010/main" val="14354647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OPSEC</a:t>
            </a:r>
            <a:endParaRPr lang="en-US" dirty="0"/>
          </a:p>
        </p:txBody>
      </p:sp>
      <p:pic>
        <p:nvPicPr>
          <p:cNvPr id="5" name="71-Social Media OPSE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85800" y="1066800"/>
            <a:ext cx="7772400" cy="5181600"/>
          </a:xfrm>
        </p:spPr>
      </p:pic>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C373DC0-F413-4098-8AFC-675FCCBD90A8}" type="slidenum">
              <a:rPr kumimoji="0" lang="en-US" sz="16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34499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5334000" y="274638"/>
            <a:ext cx="3352800" cy="738187"/>
          </a:xfrm>
          <a:prstGeom prst="rect">
            <a:avLst/>
          </a:prstGeom>
          <a:noFill/>
        </p:spPr>
        <p:txBody>
          <a:bodyPr>
            <a:spAutoFit/>
          </a:bodyPr>
          <a:lstStyle/>
          <a:p>
            <a:pPr marL="228600" marR="0" lvl="0" indent="-22860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pitchFamily="34" charset="0"/>
            </a:endParaRPr>
          </a:p>
          <a:p>
            <a:pPr marL="228600" marR="0" lvl="0" indent="-228600" algn="ctr" defTabSz="914400" rtl="0" eaLnBrk="1" fontAlgn="base" latinLnBrk="0" hangingPunct="1">
              <a:lnSpc>
                <a:spcPct val="100000"/>
              </a:lnSpc>
              <a:spcBef>
                <a:spcPct val="0"/>
              </a:spcBef>
              <a:spcAft>
                <a:spcPct val="0"/>
              </a:spcAft>
              <a:buClrTx/>
              <a:buSzTx/>
              <a:buFontTx/>
              <a:buAutoNum type="arabicPeriod"/>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sp>
        <p:nvSpPr>
          <p:cNvPr id="54305" name="Title 160"/>
          <p:cNvSpPr>
            <a:spLocks noGrp="1"/>
          </p:cNvSpPr>
          <p:nvPr>
            <p:ph type="title"/>
          </p:nvPr>
        </p:nvSpPr>
        <p:spPr bwMode="auto">
          <a:xfrm>
            <a:off x="457200" y="228600"/>
            <a:ext cx="8229600" cy="523220"/>
          </a:xfrm>
          <a:noFill/>
          <a:ln>
            <a:miter lim="800000"/>
            <a:headEnd/>
            <a:tailEnd/>
          </a:ln>
        </p:spPr>
        <p:txBody>
          <a:bodyPr vert="horz" wrap="square" lIns="91440" tIns="45720" rIns="91440" bIns="45720" numCol="1" anchor="t" anchorCtr="0" compatLnSpc="1">
            <a:prstTxWarp prst="textNoShape">
              <a:avLst/>
            </a:prstTxWarp>
            <a:normAutofit fontScale="90000"/>
          </a:bodyPr>
          <a:lstStyle/>
          <a:p>
            <a:r>
              <a:rPr lang="en-US" b="1" u="none" dirty="0" smtClean="0"/>
              <a:t>How we give it away!</a:t>
            </a:r>
          </a:p>
        </p:txBody>
      </p:sp>
      <p:sp>
        <p:nvSpPr>
          <p:cNvPr id="4" name="TextBox 3"/>
          <p:cNvSpPr txBox="1"/>
          <p:nvPr/>
        </p:nvSpPr>
        <p:spPr>
          <a:xfrm>
            <a:off x="381000" y="753160"/>
            <a:ext cx="8610600" cy="5816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5 Step OPSEC Process</a:t>
            </a:r>
            <a:r>
              <a:rPr kumimoji="0" lang="en-US" sz="1800" b="0"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Identify Critical Information </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Analyze Threats  </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a:t>
            </a:r>
            <a:r>
              <a:rPr kumimoji="0" lang="en-US"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Analyze Vulnerabilities </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a:t>
            </a:r>
            <a:r>
              <a:rPr kumimoji="0" lang="en-US"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Asses Risks </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a:t>
            </a:r>
            <a:r>
              <a:rPr kumimoji="0" lang="en-US"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Apply Countermeasures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PII loss</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PII is often found in the trash/recycle bin, on social media sites.  Where do you have your DOB posted? Your mother’s maiden name? </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(password reset answers)</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When emailing, use encryption. </a:t>
            </a:r>
            <a:r>
              <a:rPr kumimoji="0" lang="en-US" sz="1800" b="0"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Family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Computer Use</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Using personal Emails/Web Links, or personal mobile devices for Official Business, particularly when it comes to CIL or FOUO/CUI.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Badges/CACs in public</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Badges can be cloned. Hide or remove them when you leave the secure area.  The parking lot is not a secure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Trash INT</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Take a look in the trash cans and recycle bins in your areas.  Many FOUO, PII, and CIL information can be found there.  Adversaries know this.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Military </a:t>
            </a: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information. </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Deployment dates- Special Missions - Unit Readiness -  TTP’s – Vulnerabilities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Unauthorized cell phones in Secret briefings/VTCs.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Social Media</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Web Postings are subject to surveillance and personnel can be held to administrative action for their unauthorized postings.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Threats</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Insiders – </a:t>
            </a:r>
            <a:r>
              <a:rPr kumimoji="0" lang="en-US"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Foreign Governments </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Terrorists</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 </a:t>
            </a:r>
            <a:r>
              <a:rPr kumimoji="0" lang="en-US"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Criminals </a:t>
            </a:r>
          </a:p>
        </p:txBody>
      </p:sp>
      <p:sp>
        <p:nvSpPr>
          <p:cNvPr id="6" name="Rectangle 3"/>
          <p:cNvSpPr>
            <a:spLocks noChangeArrowheads="1"/>
          </p:cNvSpPr>
          <p:nvPr/>
        </p:nvSpPr>
        <p:spPr bwMode="auto">
          <a:xfrm>
            <a:off x="3429000" y="6491288"/>
            <a:ext cx="1890261"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lumMod val="75000"/>
                  </a:prstClr>
                </a:solidFill>
                <a:effectLst/>
                <a:uLnTx/>
                <a:uFillTx/>
                <a:latin typeface="Arial"/>
                <a:ea typeface="+mn-ea"/>
                <a:cs typeface="Arial" charset="0"/>
              </a:rPr>
              <a:t>UNCLASSIFIED</a:t>
            </a:r>
            <a:endParaRPr kumimoji="0" lang="en-US" sz="1800" b="1" i="0" u="none" strike="noStrike" kern="1200" cap="none" spc="0" normalizeH="0" baseline="0" noProof="0" dirty="0">
              <a:ln>
                <a:noFill/>
              </a:ln>
              <a:solidFill>
                <a:prstClr val="white">
                  <a:lumMod val="75000"/>
                </a:prstClr>
              </a:solidFill>
              <a:effectLst/>
              <a:uLnTx/>
              <a:uFillTx/>
              <a:latin typeface="Arial"/>
              <a:ea typeface="+mn-ea"/>
              <a:cs typeface="Arial" charset="0"/>
            </a:endParaRPr>
          </a:p>
        </p:txBody>
      </p:sp>
    </p:spTree>
    <p:extLst>
      <p:ext uri="{BB962C8B-B14F-4D97-AF65-F5344CB8AC3E}">
        <p14:creationId xmlns:p14="http://schemas.microsoft.com/office/powerpoint/2010/main" val="1663633979"/>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8402" y="1540028"/>
            <a:ext cx="6858000" cy="946597"/>
          </a:xfrm>
        </p:spPr>
        <p:txBody>
          <a:bodyPr>
            <a:normAutofit fontScale="90000"/>
          </a:bodyPr>
          <a:lstStyle/>
          <a:p>
            <a:r>
              <a:rPr lang="en-US" sz="3600" b="1" dirty="0">
                <a:latin typeface="Algerian" panose="04020705040A02060702" pitchFamily="82" charset="0"/>
              </a:rPr>
              <a:t> </a:t>
            </a:r>
            <a:r>
              <a:rPr lang="en-US" sz="3450" b="1" dirty="0">
                <a:latin typeface="Algerian" panose="04020705040A02060702" pitchFamily="82" charset="0"/>
              </a:rPr>
              <a:t>The Presidio of Monterey   Military Housing Office </a:t>
            </a:r>
          </a:p>
        </p:txBody>
      </p:sp>
      <p:sp>
        <p:nvSpPr>
          <p:cNvPr id="3" name="Subtitle 2"/>
          <p:cNvSpPr>
            <a:spLocks noGrp="1"/>
          </p:cNvSpPr>
          <p:nvPr>
            <p:ph type="subTitle" idx="1"/>
          </p:nvPr>
        </p:nvSpPr>
        <p:spPr>
          <a:xfrm>
            <a:off x="1106448" y="2689116"/>
            <a:ext cx="7141907" cy="2080442"/>
          </a:xfrm>
        </p:spPr>
        <p:txBody>
          <a:bodyPr>
            <a:normAutofit lnSpcReduction="10000"/>
          </a:bodyPr>
          <a:lstStyle/>
          <a:p>
            <a:r>
              <a:rPr lang="en-US" b="1" dirty="0" smtClean="0">
                <a:solidFill>
                  <a:schemeClr val="tx1">
                    <a:lumMod val="85000"/>
                    <a:lumOff val="15000"/>
                  </a:schemeClr>
                </a:solidFill>
              </a:rPr>
              <a:t>Ord Military Community BLDG 4250 General Jim Moore Blvd.</a:t>
            </a:r>
          </a:p>
          <a:p>
            <a:r>
              <a:rPr lang="en-US" b="1" u="sng" dirty="0" smtClean="0">
                <a:solidFill>
                  <a:schemeClr val="tx1">
                    <a:lumMod val="85000"/>
                    <a:lumOff val="15000"/>
                  </a:schemeClr>
                </a:solidFill>
              </a:rPr>
              <a:t>usarmy.pom.106-sig-bde.mbx.pres-dpw-housing@mail.mil</a:t>
            </a:r>
            <a:r>
              <a:rPr lang="en-US" b="1" dirty="0" smtClean="0">
                <a:solidFill>
                  <a:schemeClr val="tx1">
                    <a:lumMod val="85000"/>
                    <a:lumOff val="15000"/>
                  </a:schemeClr>
                </a:solidFill>
              </a:rPr>
              <a:t> </a:t>
            </a:r>
          </a:p>
          <a:p>
            <a:r>
              <a:rPr lang="en-US" b="1" dirty="0" smtClean="0">
                <a:solidFill>
                  <a:schemeClr val="tx1">
                    <a:lumMod val="85000"/>
                    <a:lumOff val="15000"/>
                  </a:schemeClr>
                </a:solidFill>
              </a:rPr>
              <a:t>Housing Services Office (HSO) </a:t>
            </a:r>
            <a:r>
              <a:rPr lang="en-US" b="1" u="sng" dirty="0" smtClean="0">
                <a:solidFill>
                  <a:schemeClr val="tx1">
                    <a:lumMod val="85000"/>
                    <a:lumOff val="15000"/>
                  </a:schemeClr>
                </a:solidFill>
              </a:rPr>
              <a:t>(831) 242-7979</a:t>
            </a:r>
          </a:p>
          <a:p>
            <a:r>
              <a:rPr lang="en-US" b="1" dirty="0" smtClean="0">
                <a:solidFill>
                  <a:schemeClr val="tx1">
                    <a:lumMod val="85000"/>
                    <a:lumOff val="15000"/>
                  </a:schemeClr>
                </a:solidFill>
              </a:rPr>
              <a:t>Residential Communities Initiative (RCI) </a:t>
            </a:r>
            <a:r>
              <a:rPr lang="en-US" b="1" u="sng" dirty="0" smtClean="0">
                <a:solidFill>
                  <a:schemeClr val="tx1">
                    <a:lumMod val="85000"/>
                    <a:lumOff val="15000"/>
                  </a:schemeClr>
                </a:solidFill>
              </a:rPr>
              <a:t>(831) 242-7984</a:t>
            </a:r>
          </a:p>
          <a:p>
            <a:r>
              <a:rPr lang="en-US" b="1" dirty="0" smtClean="0">
                <a:solidFill>
                  <a:schemeClr val="tx1">
                    <a:lumMod val="85000"/>
                    <a:lumOff val="15000"/>
                  </a:schemeClr>
                </a:solidFill>
              </a:rPr>
              <a:t>Unaccompanied Personnel Housing (UPH) </a:t>
            </a:r>
            <a:r>
              <a:rPr lang="en-US" b="1" u="sng" dirty="0" smtClean="0">
                <a:solidFill>
                  <a:schemeClr val="tx1">
                    <a:lumMod val="85000"/>
                    <a:lumOff val="15000"/>
                  </a:schemeClr>
                </a:solidFill>
              </a:rPr>
              <a:t>(831) 242-7973</a:t>
            </a:r>
          </a:p>
          <a:p>
            <a:r>
              <a:rPr lang="en-US" b="1" dirty="0" smtClean="0">
                <a:solidFill>
                  <a:schemeClr val="tx1">
                    <a:lumMod val="85000"/>
                    <a:lumOff val="15000"/>
                  </a:schemeClr>
                </a:solidFill>
              </a:rPr>
              <a:t>The Parks at Monterey </a:t>
            </a:r>
            <a:r>
              <a:rPr lang="en-US" b="1" u="sng" dirty="0" smtClean="0">
                <a:solidFill>
                  <a:schemeClr val="tx1">
                    <a:lumMod val="85000"/>
                    <a:lumOff val="15000"/>
                  </a:schemeClr>
                </a:solidFill>
              </a:rPr>
              <a:t>(831) 644-0400</a:t>
            </a:r>
            <a:endParaRPr lang="en-US" b="1" u="sng" dirty="0">
              <a:solidFill>
                <a:schemeClr val="tx1">
                  <a:lumMod val="85000"/>
                  <a:lumOff val="1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847" y="91615"/>
            <a:ext cx="1383287" cy="144937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2520" y="431577"/>
            <a:ext cx="3496614" cy="62699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0774" y="4972051"/>
            <a:ext cx="1284063" cy="979673"/>
          </a:xfrm>
          <a:prstGeom prst="rect">
            <a:avLst/>
          </a:prstGeom>
        </p:spPr>
      </p:pic>
      <p:pic>
        <p:nvPicPr>
          <p:cNvPr id="9" name="Picture 8"/>
          <p:cNvPicPr>
            <a:picLocks noChangeAspect="1"/>
          </p:cNvPicPr>
          <p:nvPr/>
        </p:nvPicPr>
        <p:blipFill>
          <a:blip r:embed="rId5"/>
          <a:stretch>
            <a:fillRect/>
          </a:stretch>
        </p:blipFill>
        <p:spPr>
          <a:xfrm>
            <a:off x="7315200" y="188290"/>
            <a:ext cx="1643691" cy="118331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0345" y="4972050"/>
            <a:ext cx="1287050" cy="90374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9217" y="4972050"/>
            <a:ext cx="1183709" cy="903742"/>
          </a:xfrm>
          <a:prstGeom prst="rect">
            <a:avLst/>
          </a:prstGeom>
        </p:spPr>
      </p:pic>
    </p:spTree>
    <p:extLst>
      <p:ext uri="{BB962C8B-B14F-4D97-AF65-F5344CB8AC3E}">
        <p14:creationId xmlns:p14="http://schemas.microsoft.com/office/powerpoint/2010/main" val="16567482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8" name="Text Box 39"/>
          <p:cNvSpPr txBox="1">
            <a:spLocks noChangeArrowheads="1"/>
          </p:cNvSpPr>
          <p:nvPr/>
        </p:nvSpPr>
        <p:spPr bwMode="auto">
          <a:xfrm>
            <a:off x="2025649" y="425449"/>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0" i="0" u="none" strike="noStrike" kern="1200" cap="none" spc="0" normalizeH="0" baseline="0" noProof="0" dirty="0" smtClean="0">
                <a:ln>
                  <a:noFill/>
                </a:ln>
                <a:solidFill>
                  <a:srgbClr val="8BF828"/>
                </a:solidFill>
                <a:effectLst>
                  <a:outerShdw blurRad="38100" dist="38100" dir="2700000" algn="tl">
                    <a:srgbClr val="000000">
                      <a:alpha val="43137"/>
                    </a:srgbClr>
                  </a:outerShdw>
                </a:effectLst>
                <a:uLnTx/>
                <a:uFillTx/>
                <a:latin typeface="Stencil" panose="040409050D0802020404" pitchFamily="82" charset="0"/>
                <a:ea typeface="SimSun" panose="02010600030101010101" pitchFamily="2" charset="-122"/>
                <a:cs typeface="Times New Roman" panose="02020603050405020304" pitchFamily="18" charset="0"/>
              </a:rPr>
              <a:t>SAFETY</a:t>
            </a:r>
            <a:endParaRPr kumimoji="0" lang="en-US" altLang="zh-CN" sz="5400" b="0" i="0" u="none" strike="noStrike" kern="1200" cap="none" spc="0" normalizeH="0" baseline="0" noProof="0" dirty="0">
              <a:ln>
                <a:noFill/>
              </a:ln>
              <a:solidFill>
                <a:srgbClr val="8BF828"/>
              </a:solidFill>
              <a:effectLst>
                <a:outerShdw blurRad="38100" dist="38100" dir="2700000" algn="tl">
                  <a:srgbClr val="000000">
                    <a:alpha val="43137"/>
                  </a:srgbClr>
                </a:outerShdw>
              </a:effectLst>
              <a:uLnTx/>
              <a:uFillTx/>
              <a:latin typeface="Stencil" panose="040409050D0802020404" pitchFamily="82" charset="0"/>
              <a:ea typeface="SimSun" panose="02010600030101010101" pitchFamily="2" charset="-122"/>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953057" y="307795"/>
            <a:ext cx="1005927" cy="1005927"/>
          </a:xfrm>
          <a:prstGeom prst="rect">
            <a:avLst/>
          </a:prstGeom>
        </p:spPr>
      </p:pic>
      <p:sp>
        <p:nvSpPr>
          <p:cNvPr id="6" name="Text Box 5"/>
          <p:cNvSpPr txBox="1">
            <a:spLocks noChangeArrowheads="1"/>
          </p:cNvSpPr>
          <p:nvPr/>
        </p:nvSpPr>
        <p:spPr bwMode="auto">
          <a:xfrm>
            <a:off x="0" y="1521554"/>
            <a:ext cx="9144000" cy="5336445"/>
          </a:xfrm>
          <a:prstGeom prst="rect">
            <a:avLst/>
          </a:prstGeom>
          <a:noFill/>
          <a:ln w="12700">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Arial Narrow" pitchFamily="34" charset="0"/>
                <a:ea typeface="+mn-ea"/>
                <a:cs typeface="+mn-cs"/>
              </a:rPr>
              <a:t>DLIFLC Safety Office</a:t>
            </a:r>
          </a:p>
          <a:p>
            <a:pPr marL="171450" marR="0" lvl="2" indent="-1714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smtClean="0">
                <a:ln>
                  <a:noFill/>
                </a:ln>
                <a:solidFill>
                  <a:srgbClr val="000000"/>
                </a:solidFill>
                <a:effectLst/>
                <a:uLnTx/>
                <a:uFillTx/>
                <a:latin typeface="Arial Narrow" pitchFamily="34" charset="0"/>
                <a:ea typeface="+mn-ea"/>
                <a:cs typeface="+mn-cs"/>
              </a:rPr>
              <a:t>Jerome </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H Hilton, Safety Director	</a:t>
            </a:r>
            <a:r>
              <a:rPr kumimoji="0" lang="en-US" sz="2400" b="0" i="0" u="none" strike="noStrike" kern="1200" cap="none" spc="0" normalizeH="0" baseline="0" noProof="0" dirty="0" smtClean="0">
                <a:ln>
                  <a:noFill/>
                </a:ln>
                <a:solidFill>
                  <a:srgbClr val="000000"/>
                </a:solidFill>
                <a:effectLst/>
                <a:uLnTx/>
                <a:uFillTx/>
                <a:latin typeface="Arial Narrow" pitchFamily="34" charset="0"/>
                <a:ea typeface="+mn-ea"/>
                <a:cs typeface="+mn-cs"/>
              </a:rPr>
              <a:t>		242-6353</a:t>
            </a:r>
            <a:endPar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227013" marR="0" lvl="2"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Narrow" pitchFamily="34" charset="0"/>
                <a:ea typeface="+mn-ea"/>
                <a:cs typeface="+mn-cs"/>
              </a:rPr>
              <a:t>jerome.h.hilton.civ@mail.mil</a:t>
            </a: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227013" marR="0" lvl="2"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Narrow" pitchFamily="34" charset="0"/>
                <a:ea typeface="+mn-ea"/>
                <a:cs typeface="+mn-cs"/>
              </a:rPr>
              <a:t>jerome.hilton@dliflc.edu</a:t>
            </a: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171450" marR="0" lvl="2"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srgbClr val="000000"/>
              </a:solidFill>
              <a:effectLst/>
              <a:uLnTx/>
              <a:uFillTx/>
              <a:latin typeface="Arial Narrow"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smtClean="0">
                <a:ln>
                  <a:noFill/>
                </a:ln>
                <a:solidFill>
                  <a:srgbClr val="000000"/>
                </a:solidFill>
                <a:effectLst/>
                <a:uLnTx/>
                <a:uFillTx/>
                <a:latin typeface="Arial Narrow" pitchFamily="34" charset="0"/>
                <a:ea typeface="+mn-ea"/>
                <a:cs typeface="+mn-cs"/>
              </a:rPr>
              <a:t>Garrison </a:t>
            </a:r>
            <a:r>
              <a:rPr kumimoji="0" lang="en-US" sz="2400" b="0" i="0" u="sng" strike="noStrike" kern="1200" cap="none" spc="0" normalizeH="0" baseline="0" noProof="0" dirty="0">
                <a:ln>
                  <a:noFill/>
                </a:ln>
                <a:solidFill>
                  <a:srgbClr val="000000"/>
                </a:solidFill>
                <a:effectLst/>
                <a:uLnTx/>
                <a:uFillTx/>
                <a:latin typeface="Arial Narrow" pitchFamily="34" charset="0"/>
                <a:ea typeface="+mn-ea"/>
                <a:cs typeface="+mn-cs"/>
              </a:rPr>
              <a:t>Safety Office</a:t>
            </a:r>
          </a:p>
          <a:p>
            <a:pPr marL="171450" marR="0" lvl="2" indent="-1714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smtClean="0">
                <a:ln>
                  <a:noFill/>
                </a:ln>
                <a:solidFill>
                  <a:srgbClr val="000000"/>
                </a:solidFill>
                <a:effectLst/>
                <a:uLnTx/>
                <a:uFillTx/>
                <a:latin typeface="Arial Narrow" pitchFamily="34" charset="0"/>
                <a:ea typeface="+mn-ea"/>
                <a:cs typeface="+mn-cs"/>
              </a:rPr>
              <a:t>Joseph Alfonso</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 SOH Manager	</a:t>
            </a:r>
            <a:r>
              <a:rPr kumimoji="0" lang="en-US" sz="2400" b="0" i="0" u="none" strike="noStrike" kern="1200" cap="none" spc="0" normalizeH="0" baseline="0" noProof="0" dirty="0" smtClean="0">
                <a:ln>
                  <a:noFill/>
                </a:ln>
                <a:solidFill>
                  <a:srgbClr val="000000"/>
                </a:solidFill>
                <a:effectLst/>
                <a:uLnTx/>
                <a:uFillTx/>
                <a:latin typeface="Arial Narrow" pitchFamily="34" charset="0"/>
                <a:ea typeface="+mn-ea"/>
                <a:cs typeface="+mn-cs"/>
              </a:rPr>
              <a:t>			242-6332</a:t>
            </a:r>
            <a:endPar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Narrow" pitchFamily="34" charset="0"/>
                <a:ea typeface="+mn-ea"/>
                <a:cs typeface="+mn-cs"/>
              </a:rPr>
              <a:t>joseph.alfonso.civ@mail.mil</a:t>
            </a:r>
          </a:p>
          <a:p>
            <a:pPr marL="171450" marR="0" lvl="2" indent="-1714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Gregory J. Sanches, SOH Specialist	</a:t>
            </a:r>
            <a:r>
              <a:rPr kumimoji="0" lang="en-US" sz="2400" b="0" i="0" u="none" strike="noStrike" kern="1200" cap="none" spc="0" normalizeH="0" baseline="0" noProof="0" dirty="0" smtClean="0">
                <a:ln>
                  <a:noFill/>
                </a:ln>
                <a:solidFill>
                  <a:srgbClr val="000000"/>
                </a:solidFill>
                <a:effectLst/>
                <a:uLnTx/>
                <a:uFillTx/>
                <a:latin typeface="Arial Narrow" pitchFamily="34" charset="0"/>
                <a:ea typeface="+mn-ea"/>
                <a:cs typeface="+mn-cs"/>
              </a:rPr>
              <a:t>		242-6507</a:t>
            </a:r>
            <a:endPar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gregory.j.sanches.civ@mail.mil</a:t>
            </a:r>
          </a:p>
          <a:p>
            <a:pPr marL="171450" marR="0" lvl="2" indent="-1714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smtClean="0">
                <a:ln>
                  <a:noFill/>
                </a:ln>
                <a:solidFill>
                  <a:srgbClr val="000000"/>
                </a:solidFill>
                <a:effectLst/>
                <a:uLnTx/>
                <a:uFillTx/>
                <a:latin typeface="Arial Narrow" pitchFamily="34" charset="0"/>
                <a:ea typeface="+mn-ea"/>
                <a:cs typeface="+mn-cs"/>
              </a:rPr>
              <a:t>Ramon Velasquez</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 SOH Specialist		</a:t>
            </a:r>
            <a:r>
              <a:rPr kumimoji="0" lang="en-US" sz="2400" b="0" i="0" u="none" strike="noStrike" kern="1200" cap="none" spc="0" normalizeH="0" baseline="0" noProof="0" dirty="0" smtClean="0">
                <a:ln>
                  <a:noFill/>
                </a:ln>
                <a:solidFill>
                  <a:srgbClr val="000000"/>
                </a:solidFill>
                <a:effectLst/>
                <a:uLnTx/>
                <a:uFillTx/>
                <a:latin typeface="Arial Narrow" pitchFamily="34" charset="0"/>
                <a:ea typeface="+mn-ea"/>
                <a:cs typeface="+mn-cs"/>
              </a:rPr>
              <a:t>	242-5884</a:t>
            </a:r>
            <a:endPar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228600" marR="0" lvl="2"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Narrow" pitchFamily="34" charset="0"/>
                <a:ea typeface="+mn-ea"/>
                <a:cs typeface="+mn-cs"/>
              </a:rPr>
              <a:t>ramon.l.velasquez.civ@mail.mil</a:t>
            </a:r>
          </a:p>
          <a:p>
            <a:pPr marL="228600" marR="0" lvl="2"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1" indent="-22860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smtClean="0">
                <a:ln>
                  <a:noFill/>
                </a:ln>
                <a:solidFill>
                  <a:srgbClr val="000000"/>
                </a:solidFill>
                <a:effectLst/>
                <a:uLnTx/>
                <a:uFillTx/>
                <a:latin typeface="Arial Narrow" pitchFamily="34" charset="0"/>
                <a:ea typeface="+mn-ea"/>
                <a:cs typeface="+mn-cs"/>
              </a:rPr>
              <a:t>PMSA</a:t>
            </a:r>
          </a:p>
          <a:p>
            <a:pPr marL="1143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Arial Narrow" pitchFamily="34" charset="0"/>
                <a:ea typeface="+mn-ea"/>
                <a:cs typeface="+mn-cs"/>
              </a:rPr>
              <a:t>Bldg Maintenance Service Request Desk		242-5526</a:t>
            </a:r>
            <a:endPar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41159395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53371" y="1974978"/>
            <a:ext cx="3237257" cy="2908044"/>
          </a:xfrm>
          <a:prstGeom prst="rect">
            <a:avLst/>
          </a:prstGeom>
        </p:spPr>
      </p:pic>
      <p:sp>
        <p:nvSpPr>
          <p:cNvPr id="496642" name="Title 3"/>
          <p:cNvSpPr>
            <a:spLocks noGrp="1"/>
          </p:cNvSpPr>
          <p:nvPr>
            <p:ph type="ctrTitle"/>
          </p:nvPr>
        </p:nvSpPr>
        <p:spPr bwMode="auto">
          <a:xfrm>
            <a:off x="660121" y="1623369"/>
            <a:ext cx="7924800" cy="36607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5400" dirty="0" smtClean="0"/>
              <a:t>End of Briefing</a:t>
            </a:r>
            <a:br>
              <a:rPr lang="en-US" altLang="en-US" sz="5400" dirty="0" smtClean="0"/>
            </a:br>
            <a:r>
              <a:rPr lang="en-US" altLang="en-US" sz="5400" dirty="0" smtClean="0"/>
              <a:t>Thank you for Attending the JSIB</a:t>
            </a:r>
            <a:br>
              <a:rPr lang="en-US" altLang="en-US" sz="5400" dirty="0" smtClean="0"/>
            </a:br>
            <a:r>
              <a:rPr lang="en-US" altLang="en-US" sz="5400" dirty="0" smtClean="0"/>
              <a:t>Best of Luck to All of You!</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36084"/>
            <a:ext cx="862762" cy="109134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32" y="88459"/>
            <a:ext cx="1330193" cy="1135098"/>
          </a:xfrm>
          <a:prstGeom prst="rect">
            <a:avLst/>
          </a:prstGeom>
        </p:spPr>
      </p:pic>
      <p:sp>
        <p:nvSpPr>
          <p:cNvPr id="4" name="TextBox 3"/>
          <p:cNvSpPr txBox="1"/>
          <p:nvPr/>
        </p:nvSpPr>
        <p:spPr>
          <a:xfrm>
            <a:off x="1219200" y="136020"/>
            <a:ext cx="67818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U.S. ARMY GARRISON, PRESIDIO OF MONTEREY</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p:nvPr/>
        </p:nvCxnSpPr>
        <p:spPr>
          <a:xfrm>
            <a:off x="1371600" y="505352"/>
            <a:ext cx="6477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433149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lide Number"/>
          <p:cNvSpPr txBox="1">
            <a:spLocks noGrp="1"/>
          </p:cNvSpPr>
          <p:nvPr>
            <p:ph type="sldNum" sz="quarter" idx="2"/>
          </p:nvPr>
        </p:nvSpPr>
        <p:spPr>
          <a:xfrm>
            <a:off x="7891114" y="5838825"/>
            <a:ext cx="109889" cy="1238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
        <p:nvSpPr>
          <p:cNvPr id="3" name="Title 3"/>
          <p:cNvSpPr txBox="1"/>
          <p:nvPr/>
        </p:nvSpPr>
        <p:spPr>
          <a:xfrm>
            <a:off x="4701383" y="963059"/>
            <a:ext cx="3235371" cy="2884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8529" tIns="28529" rIns="28529" bIns="28529" anchor="ctr">
            <a:spAutoFit/>
          </a:bodyPr>
          <a:lstStyle>
            <a:lvl1pPr algn="ctr">
              <a:defRPr sz="2000" b="1">
                <a:solidFill>
                  <a:schemeClr val="accent3">
                    <a:lumOff val="44000"/>
                  </a:schemeClr>
                </a:solidFill>
                <a:latin typeface="Arial"/>
                <a:ea typeface="Arial"/>
                <a:cs typeface="Arial"/>
                <a:sym typeface="Arial"/>
              </a:defRPr>
            </a:lvl1pPr>
          </a:lstStyle>
          <a:p>
            <a:r>
              <a:rPr lang="en-US" sz="1500" dirty="0"/>
              <a:t>Access to Care After Hours</a:t>
            </a:r>
            <a:endParaRPr sz="1500" dirty="0"/>
          </a:p>
        </p:txBody>
      </p:sp>
      <p:sp>
        <p:nvSpPr>
          <p:cNvPr id="2" name="TextBox 1"/>
          <p:cNvSpPr txBox="1"/>
          <p:nvPr/>
        </p:nvSpPr>
        <p:spPr>
          <a:xfrm>
            <a:off x="547321" y="2096965"/>
            <a:ext cx="8196629" cy="3277820"/>
          </a:xfrm>
          <a:prstGeom prst="rect">
            <a:avLst/>
          </a:prstGeom>
          <a:noFill/>
        </p:spPr>
        <p:txBody>
          <a:bodyPr wrap="square" rtlCol="0">
            <a:spAutoFit/>
          </a:bodyPr>
          <a:lstStyle/>
          <a:p>
            <a:pPr algn="ctr"/>
            <a:r>
              <a:rPr lang="en-US" sz="3000" b="1" dirty="0"/>
              <a:t>Access to Care After Hours</a:t>
            </a:r>
          </a:p>
          <a:p>
            <a:pPr algn="ctr"/>
            <a:endParaRPr lang="en-US" sz="3000" b="1" dirty="0"/>
          </a:p>
          <a:p>
            <a:pPr algn="ctr"/>
            <a:r>
              <a:rPr lang="en-US" sz="2100" b="1" dirty="0">
                <a:solidFill>
                  <a:srgbClr val="000000"/>
                </a:solidFill>
                <a:latin typeface="Arial"/>
              </a:rPr>
              <a:t>Nurse Advice Line (800)TRI-CARE (800-874-2273)</a:t>
            </a:r>
          </a:p>
          <a:p>
            <a:endParaRPr lang="en-US" b="1" dirty="0" smtClean="0">
              <a:solidFill>
                <a:srgbClr val="000000"/>
              </a:solidFill>
              <a:latin typeface="Arial"/>
              <a:cs typeface="Arial" panose="020B0604020202020204" pitchFamily="34" charset="0"/>
            </a:endParaRPr>
          </a:p>
          <a:p>
            <a:endParaRPr lang="en-US" b="1" dirty="0" smtClean="0">
              <a:solidFill>
                <a:srgbClr val="000000"/>
              </a:solidFill>
              <a:latin typeface="Arial"/>
              <a:cs typeface="Arial" panose="020B0604020202020204" pitchFamily="34" charset="0"/>
            </a:endParaRPr>
          </a:p>
          <a:p>
            <a:endParaRPr lang="en-US" b="1" dirty="0" smtClean="0">
              <a:solidFill>
                <a:srgbClr val="000000"/>
              </a:solidFill>
              <a:latin typeface="Arial"/>
              <a:cs typeface="Arial" panose="020B0604020202020204" pitchFamily="34" charset="0"/>
            </a:endParaRPr>
          </a:p>
          <a:p>
            <a:pPr algn="ctr"/>
            <a:r>
              <a:rPr lang="en-US" sz="1500" b="1" dirty="0">
                <a:solidFill>
                  <a:srgbClr val="000000"/>
                </a:solidFill>
                <a:latin typeface="Arial"/>
              </a:rPr>
              <a:t>TRICARE benefits, enrollment, referrals, covered services, FAQs </a:t>
            </a:r>
            <a:r>
              <a:rPr lang="en-US" sz="1500" b="1" dirty="0">
                <a:solidFill>
                  <a:srgbClr val="0070C0"/>
                </a:solidFill>
                <a:latin typeface="Arial"/>
                <a:hlinkClick r:id="rId2"/>
              </a:rPr>
              <a:t>www.tricare-west.com</a:t>
            </a:r>
            <a:r>
              <a:rPr lang="en-US" sz="1500" b="1" dirty="0">
                <a:solidFill>
                  <a:srgbClr val="0070C0"/>
                </a:solidFill>
                <a:latin typeface="Arial"/>
              </a:rPr>
              <a:t> </a:t>
            </a:r>
            <a:r>
              <a:rPr lang="en-US" sz="1500" b="1" dirty="0">
                <a:solidFill>
                  <a:srgbClr val="000000"/>
                </a:solidFill>
                <a:latin typeface="Arial"/>
              </a:rPr>
              <a:t> </a:t>
            </a:r>
          </a:p>
          <a:p>
            <a:pPr algn="ctr"/>
            <a:r>
              <a:rPr lang="en-US" b="1" dirty="0"/>
              <a:t>1-844-866-9378</a:t>
            </a:r>
          </a:p>
          <a:p>
            <a:r>
              <a:rPr lang="en-US" sz="2100" b="1" dirty="0"/>
              <a:t> </a:t>
            </a:r>
            <a:endParaRPr lang="en-US" sz="2100" dirty="0"/>
          </a:p>
          <a:p>
            <a:r>
              <a:rPr lang="en-US" dirty="0" smtClean="0"/>
              <a:t> </a:t>
            </a:r>
            <a:endParaRPr lang="en-US" dirty="0"/>
          </a:p>
        </p:txBody>
      </p:sp>
    </p:spTree>
    <p:extLst>
      <p:ext uri="{BB962C8B-B14F-4D97-AF65-F5344CB8AC3E}">
        <p14:creationId xmlns:p14="http://schemas.microsoft.com/office/powerpoint/2010/main" val="340002929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1629" y="1554704"/>
            <a:ext cx="8196629" cy="4247317"/>
          </a:xfrm>
          <a:prstGeom prst="rect">
            <a:avLst/>
          </a:prstGeom>
          <a:noFill/>
        </p:spPr>
        <p:txBody>
          <a:bodyPr wrap="square" rtlCol="0">
            <a:spAutoFit/>
          </a:bodyPr>
          <a:lstStyle/>
          <a:p>
            <a:pPr algn="ctr"/>
            <a:r>
              <a:rPr lang="en-US" sz="2700" b="1" dirty="0"/>
              <a:t>PHAs</a:t>
            </a:r>
          </a:p>
          <a:p>
            <a:pPr algn="ctr"/>
            <a:r>
              <a:rPr lang="en-US" sz="2700" b="1" dirty="0"/>
              <a:t>Part I: Complete online with respective service</a:t>
            </a:r>
          </a:p>
          <a:p>
            <a:pPr algn="ctr"/>
            <a:endParaRPr lang="en-US" sz="2700" b="1" dirty="0"/>
          </a:p>
          <a:p>
            <a:pPr algn="ctr"/>
            <a:r>
              <a:rPr lang="en-US" sz="2700" b="1" dirty="0"/>
              <a:t>Part II: Virtually Integrated Patient Readiness &amp; Remote (VIPRR) Care Clinic</a:t>
            </a:r>
          </a:p>
          <a:p>
            <a:pPr algn="ctr"/>
            <a:r>
              <a:rPr lang="en-US" sz="2700" b="1" dirty="0"/>
              <a:t>1-844-VMEDCEN</a:t>
            </a:r>
          </a:p>
          <a:p>
            <a:pPr algn="ctr"/>
            <a:r>
              <a:rPr lang="en-US" sz="2700" b="1" dirty="0"/>
              <a:t>1-844-863-3236</a:t>
            </a:r>
          </a:p>
          <a:p>
            <a:pPr algn="ctr"/>
            <a:endParaRPr lang="en-US" sz="2700" b="1" dirty="0"/>
          </a:p>
          <a:p>
            <a:pPr algn="ctr"/>
            <a:r>
              <a:rPr lang="en-US" sz="2700" b="1" dirty="0"/>
              <a:t>*Make sure UIC is updated in DEERS to utilize VIPRR*</a:t>
            </a:r>
            <a:endParaRPr lang="en-US" sz="2700" dirty="0"/>
          </a:p>
        </p:txBody>
      </p:sp>
    </p:spTree>
    <p:extLst>
      <p:ext uri="{BB962C8B-B14F-4D97-AF65-F5344CB8AC3E}">
        <p14:creationId xmlns:p14="http://schemas.microsoft.com/office/powerpoint/2010/main" val="378738897"/>
      </p:ext>
    </p:extLst>
  </p:cSld>
  <p:clrMapOvr>
    <a:masterClrMapping/>
  </p:clrMapOvr>
  <p:transition spd="med"/>
</p:sld>
</file>

<file path=ppt/theme/_rels/them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image" Target="../media/image59.jpeg"/></Relationships>
</file>

<file path=ppt/theme/theme1.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9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ontent Slide Master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IMCOM Briefing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_Content Slide Master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_IMCOM Briefing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_Content Slide Master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IMCOM Briefing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3_Content Slide Master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3_IMCOM Briefing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4_Content Slide Master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5_Content Slide Master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4_IMCOM Briefing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6_Content Slide Master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8_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8_Office Theme">
  <a:themeElements>
    <a:clrScheme name="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Office Theme">
      <a:majorFont>
        <a:latin typeface="Arial"/>
        <a:ea typeface=""/>
        <a:cs typeface="Arial"/>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1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Content Slide Master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8_Content Slide Master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1_AM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1_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46.xml><?xml version="1.0" encoding="utf-8"?>
<a:theme xmlns:a="http://schemas.openxmlformats.org/drawingml/2006/main" name="4_Office Theme">
  <a:themeElements>
    <a:clrScheme name="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Office Theme">
      <a:majorFont>
        <a:latin typeface="Arial"/>
        <a:ea typeface=""/>
        <a:cs typeface="Arial"/>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4066</TotalTime>
  <Words>6801</Words>
  <Application>Microsoft Office PowerPoint</Application>
  <PresentationFormat>On-screen Show (4:3)</PresentationFormat>
  <Paragraphs>1313</Paragraphs>
  <Slides>79</Slides>
  <Notes>32</Notes>
  <HiddenSlides>3</HiddenSlides>
  <MMClips>2</MMClips>
  <ScaleCrop>false</ScaleCrop>
  <HeadingPairs>
    <vt:vector size="6" baseType="variant">
      <vt:variant>
        <vt:lpstr>Fonts Used</vt:lpstr>
      </vt:variant>
      <vt:variant>
        <vt:i4>17</vt:i4>
      </vt:variant>
      <vt:variant>
        <vt:lpstr>Theme</vt:lpstr>
      </vt:variant>
      <vt:variant>
        <vt:i4>52</vt:i4>
      </vt:variant>
      <vt:variant>
        <vt:lpstr>Slide Titles</vt:lpstr>
      </vt:variant>
      <vt:variant>
        <vt:i4>79</vt:i4>
      </vt:variant>
    </vt:vector>
  </HeadingPairs>
  <TitlesOfParts>
    <vt:vector size="148" baseType="lpstr">
      <vt:lpstr>ＭＳ Ｐゴシック</vt:lpstr>
      <vt:lpstr>SimSun</vt:lpstr>
      <vt:lpstr>Adobe Garamond Pro</vt:lpstr>
      <vt:lpstr>Agency FB</vt:lpstr>
      <vt:lpstr>Algerian</vt:lpstr>
      <vt:lpstr>Arial</vt:lpstr>
      <vt:lpstr>Arial Black</vt:lpstr>
      <vt:lpstr>Arial Narrow</vt:lpstr>
      <vt:lpstr>Baskerville Old Face</vt:lpstr>
      <vt:lpstr>Calibri</vt:lpstr>
      <vt:lpstr>Calibri Light</vt:lpstr>
      <vt:lpstr>Courier New</vt:lpstr>
      <vt:lpstr>Garamond</vt:lpstr>
      <vt:lpstr>Stencil</vt:lpstr>
      <vt:lpstr>Tahoma</vt:lpstr>
      <vt:lpstr>Times New Roman</vt:lpstr>
      <vt:lpstr>Wingdings</vt:lpstr>
      <vt:lpstr>3_Custom Design</vt:lpstr>
      <vt:lpstr>3_Default Design</vt:lpstr>
      <vt:lpstr>4_Custom Design</vt:lpstr>
      <vt:lpstr>5_Custom Design</vt:lpstr>
      <vt:lpstr>Custom Design</vt:lpstr>
      <vt:lpstr>Default Design</vt:lpstr>
      <vt:lpstr>6_Custom Design</vt:lpstr>
      <vt:lpstr>1_Custom Design</vt:lpstr>
      <vt:lpstr>7_Custom Design</vt:lpstr>
      <vt:lpstr>8_Custom Design</vt:lpstr>
      <vt:lpstr>2_Custom Design</vt:lpstr>
      <vt:lpstr>11_Office Theme</vt:lpstr>
      <vt:lpstr>13_Office Theme</vt:lpstr>
      <vt:lpstr>9_Custom Design</vt:lpstr>
      <vt:lpstr>10_Custom Design</vt:lpstr>
      <vt:lpstr>10_Office Theme</vt:lpstr>
      <vt:lpstr>11_Custom Design</vt:lpstr>
      <vt:lpstr>12_Custom Design</vt:lpstr>
      <vt:lpstr>5_Office Theme</vt:lpstr>
      <vt:lpstr>Content Slide Master Template</vt:lpstr>
      <vt:lpstr>IMCOM Briefing Template</vt:lpstr>
      <vt:lpstr>1_Content Slide Master Template</vt:lpstr>
      <vt:lpstr>1_IMCOM Briefing Template</vt:lpstr>
      <vt:lpstr>2_Content Slide Master Template</vt:lpstr>
      <vt:lpstr>13_Custom Design</vt:lpstr>
      <vt:lpstr>2_IMCOM Briefing Template</vt:lpstr>
      <vt:lpstr>3_Content Slide Master Template</vt:lpstr>
      <vt:lpstr>3_IMCOM Briefing Template</vt:lpstr>
      <vt:lpstr>4_Content Slide Master Template</vt:lpstr>
      <vt:lpstr>7_MSC Theme</vt:lpstr>
      <vt:lpstr>5_Content Slide Master Template</vt:lpstr>
      <vt:lpstr>4_IMCOM Briefing Template</vt:lpstr>
      <vt:lpstr>6_Content Slide Master Template</vt:lpstr>
      <vt:lpstr>8_MSC Theme</vt:lpstr>
      <vt:lpstr>Ocean</vt:lpstr>
      <vt:lpstr>8_Office Theme</vt:lpstr>
      <vt:lpstr>Office Theme</vt:lpstr>
      <vt:lpstr>1_Retrospect</vt:lpstr>
      <vt:lpstr>1_Office Theme</vt:lpstr>
      <vt:lpstr>7_Content Slide Master Template</vt:lpstr>
      <vt:lpstr>8_Content Slide Master Template</vt:lpstr>
      <vt:lpstr>MSC Theme</vt:lpstr>
      <vt:lpstr>1_AMC Theme</vt:lpstr>
      <vt:lpstr>1_MSC Theme</vt:lpstr>
      <vt:lpstr>Organic</vt:lpstr>
      <vt:lpstr>4_Office Theme</vt:lpstr>
      <vt:lpstr>14_Custom Design</vt:lpstr>
      <vt:lpstr>9_Default Design</vt:lpstr>
      <vt:lpstr>15_Custom Design</vt:lpstr>
      <vt:lpstr>2_MSC Theme</vt:lpstr>
      <vt:lpstr>3_Office Theme</vt:lpstr>
      <vt:lpstr>6_Office Theme</vt:lpstr>
      <vt:lpstr>PowerPoint Presentation</vt:lpstr>
      <vt:lpstr>BARRACKS (Local Addresses)</vt:lpstr>
      <vt:lpstr>Instructions for all </vt:lpstr>
      <vt:lpstr>PowerPoint Presentation</vt:lpstr>
      <vt:lpstr>PowerPoint Presentation</vt:lpstr>
      <vt:lpstr>PowerPoint Presentation</vt:lpstr>
      <vt:lpstr>PowerPoint Presentation</vt:lpstr>
      <vt:lpstr>PowerPoint Presentation</vt:lpstr>
      <vt:lpstr>PowerPoint Presentation</vt:lpstr>
      <vt:lpstr>DENTAL CLINIC LOCATION AND HOURS</vt:lpstr>
      <vt:lpstr>          ARMY COMMUNITY SERVICE  </vt:lpstr>
      <vt:lpstr>          ARMY COMMUNITY SERVICE  “Real-Life Solutions for Successful Army Living”</vt:lpstr>
      <vt:lpstr>          ARMY COMMUNITY SERVICE  </vt:lpstr>
      <vt:lpstr>R2 Performance center DLIFLC support team Monterey, CA</vt:lpstr>
      <vt:lpstr>R2 Mission</vt:lpstr>
      <vt:lpstr>R2 Performance Center – WAYS to engage</vt:lpstr>
      <vt:lpstr>R2 Performance center DLIFLC - Monterey team</vt:lpstr>
      <vt:lpstr>PowerPoint Presentation</vt:lpstr>
      <vt:lpstr>PowerPoint Presentation</vt:lpstr>
      <vt:lpstr>SHARP/SAPR</vt:lpstr>
      <vt:lpstr>Office of the Staff Judge Advocate Legal Assistance Division</vt:lpstr>
      <vt:lpstr> Digital Garrison App</vt:lpstr>
      <vt:lpstr> The Presidio of Monterey   Military Housing Office </vt:lpstr>
      <vt:lpstr>BREAK</vt:lpstr>
      <vt:lpstr>Inspector General (IG)</vt:lpstr>
      <vt:lpstr>Directorate of Family and Morale, Welfare &amp; Recreation</vt:lpstr>
      <vt:lpstr>PowerPoint Presentation</vt:lpstr>
      <vt:lpstr>OPSEC</vt:lpstr>
      <vt:lpstr>How we give it away!</vt:lpstr>
      <vt:lpstr>PowerPoint Presentation</vt:lpstr>
      <vt:lpstr>PowerPoint Presentation</vt:lpstr>
      <vt:lpstr>PowerPoint Presentation</vt:lpstr>
      <vt:lpstr>PowerPoint Presentation</vt:lpstr>
      <vt:lpstr>PowerPoint Presentation</vt:lpstr>
      <vt:lpstr>PowerPoint Presentation</vt:lpstr>
      <vt:lpstr>Presidio of Monterey Security</vt:lpstr>
      <vt:lpstr>EQUAL OPPORTUNITY BRIEF</vt:lpstr>
      <vt:lpstr>PowerPoint Presentation</vt:lpstr>
      <vt:lpstr>PowerPoint Presentation</vt:lpstr>
      <vt:lpstr>End of Briefing Thank you for Attending the JSIB Best of Luck to All of You!</vt:lpstr>
      <vt:lpstr>AFTERNOON SESSION</vt:lpstr>
      <vt:lpstr>PowerPoint Presentation</vt:lpstr>
      <vt:lpstr>BARRACKS (Local Addresses)</vt:lpstr>
      <vt:lpstr>Instructions for all </vt:lpstr>
      <vt:lpstr>AGENDA </vt:lpstr>
      <vt:lpstr>SHARP/SAPR</vt:lpstr>
      <vt:lpstr>PowerPoint Presentation</vt:lpstr>
      <vt:lpstr>PowerPoint Presentation</vt:lpstr>
      <vt:lpstr>PowerPoint Presentation</vt:lpstr>
      <vt:lpstr>PowerPoint Presentation</vt:lpstr>
      <vt:lpstr>PowerPoint Presentation</vt:lpstr>
      <vt:lpstr> Digital Garrison App</vt:lpstr>
      <vt:lpstr>DENTAL CLINIC LOCATION AND HOURS</vt:lpstr>
      <vt:lpstr>          ARMY COMMUNITY SERVICE  </vt:lpstr>
      <vt:lpstr>          ARMY COMMUNITY SERVICE  “Real-Life Solutions for Successful Army Living”</vt:lpstr>
      <vt:lpstr>          ARMY COMMUNITY SERVICE  </vt:lpstr>
      <vt:lpstr>R2 Performance center DLIFLC support team Monterey, CA</vt:lpstr>
      <vt:lpstr>R2 Mission</vt:lpstr>
      <vt:lpstr>R2 Performance Center – WAYS to engage</vt:lpstr>
      <vt:lpstr>R2 Performance center DLIFLC - Monterey team</vt:lpstr>
      <vt:lpstr>PowerPoint Presentation</vt:lpstr>
      <vt:lpstr>PowerPoint Presentation</vt:lpstr>
      <vt:lpstr>PowerPoint Presentation</vt:lpstr>
      <vt:lpstr>PowerPoint Presentation</vt:lpstr>
      <vt:lpstr>PowerPoint Presentation</vt:lpstr>
      <vt:lpstr>PowerPoint Presentation</vt:lpstr>
      <vt:lpstr>Presidio of Monterey Security</vt:lpstr>
      <vt:lpstr>BREAK</vt:lpstr>
      <vt:lpstr>Office of the Staff Judge Advocate Legal Assistance Division</vt:lpstr>
      <vt:lpstr>Inspector General (IG)</vt:lpstr>
      <vt:lpstr>Directorate of Family and Morale, Welfare &amp; Recreation</vt:lpstr>
      <vt:lpstr>PowerPoint Presentation</vt:lpstr>
      <vt:lpstr>EQUAL OPPORTUNITY BRIEF</vt:lpstr>
      <vt:lpstr>PowerPoint Presentation</vt:lpstr>
      <vt:lpstr>OPSEC</vt:lpstr>
      <vt:lpstr>How we give it away!</vt:lpstr>
      <vt:lpstr> The Presidio of Monterey   Military Housing Office </vt:lpstr>
      <vt:lpstr>PowerPoint Presentation</vt:lpstr>
      <vt:lpstr>End of Briefing Thank you for Attending the JSIB Best of Luck to All of You!</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Record of Emergency Data (DD Form 93), Servicemember Group Life Insurance (SGLI), and Servicemember Group Life Insurance Election Certificate (SGLV-8286)</dc:title>
  <dc:creator>anthony.m.saucier</dc:creator>
  <cp:lastModifiedBy>Johnson, Derry L (CIV)</cp:lastModifiedBy>
  <cp:revision>504</cp:revision>
  <cp:lastPrinted>2021-06-14T16:08:29Z</cp:lastPrinted>
  <dcterms:created xsi:type="dcterms:W3CDTF">2014-10-22T16:51:30Z</dcterms:created>
  <dcterms:modified xsi:type="dcterms:W3CDTF">2022-03-04T19:14:18Z</dcterms:modified>
</cp:coreProperties>
</file>