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  <p:sldId id="258" r:id="rId6"/>
    <p:sldId id="259" r:id="rId7"/>
    <p:sldId id="260" r:id="rId8"/>
    <p:sldId id="261" r:id="rId9"/>
    <p:sldId id="263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634E271-4D58-6FD9-9596-453C46F7639C}" v="731" dt="2023-03-07T18:37:08.3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4" d="100"/>
          <a:sy n="84" d="100"/>
        </p:scale>
        <p:origin x="42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7-17T13:06:30.868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0 0 24575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7-17T13:06:31.942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 1 24575,'0'0'-8191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7-17T13:05:54.839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2999 170 24575,'569'0'0,"-536"2"0,58 10 0,-57-6 0,55 2 0,62-10 0,-55-1 0,111 11 0,-183-4 0,-1 1 0,28 9 0,-33-8 0,1 0 0,-1-2 0,1 0 0,26 1 0,4-2 0,90 19 0,-91-13 0,0-1 0,51 0 0,35-10 0,79 3 0,-193 2 0,0 1 0,0 1 0,-1 0 0,31 13 0,-23-7 0,35 7 0,-43-14 0,1 0 0,0-2 0,-1-1 0,1 0 0,0-1 0,0-2 0,0 0 0,-1 0 0,1-2 0,-1-1 0,0 0 0,0-1 0,19-10 0,0 2 0,-26 11 0,0-1 0,0-1 0,-1 0 0,13-8 0,-24 13 0,0 0 0,0 0 0,0 0 0,1 0 0,-1 0 0,0 0 0,0 0 0,0 0 0,1 0 0,-1-1 0,0 1 0,0 0 0,0 0 0,0 0 0,0 0 0,1 0 0,-1-1 0,0 1 0,0 0 0,0 0 0,0 0 0,0-1 0,0 1 0,0 0 0,0 0 0,1 0 0,-1-1 0,0 1 0,0 0 0,0 0 0,0 0 0,0-1 0,0 1 0,0 0 0,0 0 0,0 0 0,0-1 0,-1 1 0,1 0 0,0 0 0,0 0 0,0-1 0,0 1 0,0 0 0,0 0 0,-13-5 0,-21 1 0,-345 3 0,216 2 0,247 0 0,170-2 0,-207-3 0,-41 1 0,-13 0 0,-26-2 0,-456-6 0,417 11 0,375 0 0,-253-3 0,-42 0 0,-13-1 0,-19 0 0,-224-7 0,151 11 0,-96-15 0,178 10 0,35 3 0,506-3 0,-285 8 0,-220-1 0,-30 3 0,-35 3 0,9-2 0,36-6 0,-1 0 0,0 1 0,0-1 0,0 0 0,0 0 0,0 0 0,0 0 0,0 0 0,0 0 0,0 0 0,0 0 0,0 0 0,0 0 0,0 0 0,0 0 0,0 0 0,0 0 0,0 0 0,0 0 0,0 1 0,0-1 0,0 0 0,0 0 0,0 0 0,0 0 0,0 0 0,0 0 0,0 0 0,0 0 0,0 0 0,0 0 0,0 0 0,0 0 0,0 0 0,0 0 0,0 1 0,0-1 0,0 0 0,0 0 0,0 0 0,0 0 0,0 0 0,0 0 0,0 0 0,-1 0 0,1 0 0,0 0 0,21 2 0,27-1 0,-81-2 0,-60 0 0,-395 1 0,916 0 0,-428 0 0,0 0 0,0 0 0,0 0 0,0 0 0,0 0 0,0 0 0,0 0 0,-1 0 0,1 0 0,0-1 0,0 1 0,0 0 0,0 0 0,0 0 0,0 0 0,0 0 0,0 0 0,0 0 0,0 0 0,0 0 0,0 0 0,0 0 0,0 0 0,0 0 0,0 0 0,1 0 0,-1 0 0,0-1 0,0 1 0,0 0 0,0 0 0,0 0 0,0 0 0,0 0 0,0 0 0,0 0 0,0 0 0,0 0 0,0 0 0,0 0 0,0 0 0,0 0 0,0 0 0,0 0 0,0 0 0,0 0 0,-11-6 0,-29-9 0,17 7 0,11-1 0,13 8 0,-1 1 0,1-1 0,-1 1 0,1-1 0,0 1 0,0-1 0,-1 1 0,1-1 0,0 1 0,0 0 0,-1-1 0,1 1 0,0 0 0,0 0 0,0 0 0,0 0 0,-1-1 0,1 1 0,1 0 0,29-3 0,0 1 0,32 3 0,-38 0 0,0-1 0,0-1 0,37-7 0,-54 4 0,-15-1 0,-14-1 0,0 2 0,0 0 0,-38-2 0,17 2 0,-375-30 0,412 32 0,14 1 0,26 0 0,63 1 0,553 12 0,-598-6 0,-49-4 0,-10 1 0,-15 0 0,-86 0 0,73 2 0,34-5 0,0 0 0,0 0 0,0 0 0,0 0 0,0 0 0,0 0 0,-1 0 0,1 0 0,0 1 0,0-1 0,0 0 0,0 0 0,0 0 0,0 0 0,0 0 0,-1 0 0,1 0 0,0 0 0,0 0 0,0 0 0,0 1 0,0-1 0,0 0 0,0 0 0,0 0 0,0 0 0,0 0 0,0 0 0,0 0 0,0 1 0,0-1 0,0 0 0,0 0 0,0 0 0,0 0 0,0 0 0,0 0 0,0 1 0,0-1 0,0 0 0,0 0 0,0 0 0,0 0 0,0 0 0,0 0 0,0 1 0,0-1 0,0 0 0,0 0 0,0 0 0,1 0 0,-1 0 0,0 0 0,0 0 0,0 0 0,0 0 0,0 0 0,0 0 0,0 1 0,0-1 0,1 0 0,-1 0 0,23 8 0,55 10 0,107 9 0,-56-10 0,-105-13 0,229 41 0,-247-44 0,0 0 0,-1 1 0,1-1 0,0 1 0,-1 0 0,0 1 0,8 3 0,-13-5 0,0-1 0,0 0 0,0 1 0,1-1 0,-1 0 0,0 0 0,0 1 0,0-1 0,0 0 0,0 1 0,-1-1 0,1 0 0,0 0 0,0 1 0,0-1 0,0 0 0,0 0 0,0 1 0,0-1 0,0 0 0,-1 0 0,1 1 0,0-1 0,0 0 0,0 0 0,-1 0 0,1 1 0,0-1 0,0 0 0,0 0 0,-1 0 0,1 0 0,0 0 0,0 1 0,-1-1 0,1 0 0,0 0 0,-1 0 0,1 0 0,0 0 0,0 0 0,-1 0 0,1 0 0,0 0 0,-1 0 0,1 0 0,-41 7 0,-117 3 0,-93-7 0,-1065-82-1809,1247 67 1809,69 12 0,0 0 0,0 0 0,0 0 0,0 0 0,-1 0 0,1 0 0,0 0 0,0 0 0,0 0 0,0 0 0,0 0 0,0 0 0,-1 0 0,1 0 0,0 0 0,0 0 0,0 0 0,0 0 0,0 0 0,0 0 0,0 0 0,-1 0 0,1 0 0,0 0 0,0 0 0,0 0 0,0 0 0,0 0 0,0 0 0,0 0 0,0-1 0,-1 1 0,1 0 0,0 0 0,0 0 0,0 0 0,0 0 0,0 0 0,0 0 0,0-1 0,0 1 0,0 0 0,0 0 0,0 0 0,0 0 0,0 0 0,0 0 0,0 0 0,0-1 0,0 1 0,0 0 0,0 0 0,0 0 0,0 0 0,0 0 0,0 0 0,0-1 0,0 1 0,0 0 0,0 0 0,0 0 0,1 0 0,-1 0 0,0 0 0,16-4 0,272-3 1,-191 8 299,238 2 1208,-855-1-1508,259-3 0,306 1 0,109-1 0,215 26 0,-289-9 0,-68-8 0,-12-8 0,0 0 0,0 1 0,0-1 0,0 0 0,-1 1 0,1-1 0,0 1 0,0-1 0,-1 0 0,1 0 0,0 1 0,-1-1 0,1 0 0,0 1 0,-1-1 0,1 0 0,0 0 0,-1 0 0,1 1 0,0-1 0,-1 0 0,1 0 0,-1 0 0,1 0 0,0 0 0,-1 0 0,1 0 0,-1 0 0,-22 4 0,-46 3 0,-118 0 0,-81-3-302,-622-9-681,2-47 454,824 43 529,64 9 0,0 0 0,0 0 0,1 0 0,-1 0 0,0 0 0,0 0 0,0 0 0,0-1 0,0 1 0,0 0 0,0 0 0,0 0 0,0 0 0,0 0 0,0 0 0,0 0 0,0-1 0,0 1 0,0 0 0,0 0 0,0 0 0,0 0 0,0 0 0,0 0 0,0 0 0,0-1 0,0 1 0,0 0 0,0 0 0,0 0 0,0 0 0,0 0 0,-1 0 0,1 0 0,0 0 0,0 0 0,0-1 0,0 1 0,0 0 0,0 0 0,0 0 0,0 0 0,37-4 0,140 3-78,244 30 1,-356-23-71,1125 132-1097,-1030-113 2336,-152-24-1044,0 0 0,0 1 0,0 0-1,0 1 1,12 5 0,-20-8-47,0 0-1,0 0 1,0 0 0,0 1 0,0-1 0,0 0-1,0 0 1,0 1 0,0-1 0,0 0-1,0 0 1,0 0 0,0 1 0,0-1-1,0 0 1,0 0 0,0 1 0,0-1-1,-1 0 1,1 0 0,0 0 0,0 1-1,0-1 1,0 0 0,0 0 0,-1 0-1,1 0 1,0 0 0,0 1 0,0-1-1,-1 0 1,1 0 0,0 0 0,0 0-1,0 0 1,-1 0 0,1 0 0,0 0-1,0 0 1,0 1 0,-1-1 0,1 0-1,0 0 1,0 0 0,-1 0 0,1 0-1,0-1 1,0 1 0,0 0 0,-1 0-1,1 0 1,0 0 0,-1 0 0,-39 4 5,-115-2-21,-171-21 0,195 8-115,-12 1-234,-359-34 229,461 38 1054,38 5-631,9 0-93,66 7-16,104 15-178,190 22-294,541 77-871,-858-110 1165,-31-2 0,-19-7 0,0-1 0,1 1 0,-1-1 0,0 1 0,0-1 0,1 1 0,-1-1 0,0 1 0,0-1 0,0 0 0,1 1 0,-1-1 0,0 0 0,0 0 0,0 0 0,0 0 0,0 0 0,0 0 0,-1 0 0,-52 5 0,-158 0 0,-112-5-278,-1129-108-1110,1292 84 1388,107 10 137,54 14-132,0 0 1,0 0-1,0 0 0,0 0 0,-1 0 1,1 0-1,0 0 0,0 0 0,0 0 1,0 0-1,0 0 0,-1 0 0,1 0 1,0 0-1,0-1 0,0 1 0,0 0 1,0 0-1,0 0 0,0 0 0,0 0 1,-1 0-1,1 0 0,0-1 0,0 1 0,0 0 1,0 0-1,0 0 0,0 0 0,0 0 1,0 0-1,0-1 0,0 1 0,0 0 1,0 0-1,0 0 0,0 0 0,0 0 1,0-1-1,0 1 0,0 0 0,0 0 1,0 0-1,0 0 0,0 0 0,0-1 1,0 1-1,0 0 0,0 0 0,1 0 1,-1 0-1,0 0 0,0 0 0,0 0 0,0-1 1,0 1-1,0 0 0,0 0 0,1 0 1,-1 0-1,0 0 0,0 0 0,0 0 1,0 0-1,0 0 0,27-6 614,83-1-515,113 7 1,-104 1-93,349 2 39,-154 0 2785,-279-3-2836,-50-7 0,-16 0 0,-214-14 0,15 2 0,-259-47 0,416 50 0,57 10 0,15 1 0,22 0 0,18 2 0,-15 2 0,-19 1 0,-11-1 0,-144-8 0,1-8 0,-174-41 0,314 57 0,1-1 0,0-1 0,0 1 0,-15-8 0,23 10 0,0 0 0,-1 0 0,1 0 0,0 0 0,0 0 0,0 0 0,0 0 0,0-1 0,-1 1 0,1 0 0,0 0 0,0 0 0,0 0 0,0 0 0,0 0 0,0-1 0,0 1 0,0 0 0,0 0 0,0 0 0,-1 0 0,1 0 0,0-1 0,0 1 0,0 0 0,0 0 0,0 0 0,0 0 0,0-1 0,0 1 0,0 0 0,0 0 0,0 0 0,0 0 0,0 0 0,0-1 0,1 1 0,-1 0 0,0 0 0,0 0 0,0 0 0,0 0 0,0-1 0,0 1 0,0 0 0,0 0 0,0 0 0,1 0 0,-1 0 0,0 0 0,0 0 0,0-1 0,0 1 0,0 0 0,1 0 0,19-5 0,68-4 0,165 4 0,-140 6 0,387 1 0,-435-5 0,-60 0 0,-12-1 0,-15-3 0,-145-16 0,48 8 0,-27-6 0,-254-5 0,470 28 0,0 2 0,87 17 0,137 41 0,-252-52 0,23 6 0,-64-16 0,1 0 0,0 1 0,-1-1 0,1 0 0,-1 1 0,1 0 0,0-1 0,-1 1 0,0 0 0,1 0 0,-1 0 0,1 0 0,1 2 0,-3-3 0,0 1 0,-1-1 0,1 1 0,0-1 0,-1 1 0,1-1 0,-1 0 0,1 1 0,0-1 0,-1 0 0,1 1 0,-1-1 0,1 0 0,-1 0 0,1 0 0,-1 1 0,1-1 0,-1 0 0,1 0 0,-1 0 0,1 0 0,-1 0 0,1 0 0,-1 0 0,0 0 0,-46 3 0,33-3 0,27-1 0,35 0 0,57 0 0,116 14 0,-213-10 0,-20-1 0,-328 4 0,208-6 0,-745 0-807,855 0 807,28 0 0,31-1 0,-30 1 8,61 4 423,-64-4-404,0 1-1,0 0 0,0 0 1,0 0-1,0 0 0,0 1 0,0 0 1,0 0-1,0 0 0,-1 0 0,1 0 1,-1 1-1,5 4 0,-7-7-26,-1 1 0,1-1 0,-1 1 0,0-1 0,1 1 0,-1-1 0,0 1 0,1 0 0,-1-1 0,0 1 0,0-1 0,1 1 0,-1 0 0,0-1 0,0 1 0,0 0 0,0-1 0,0 1 0,0 0 0,0-1 0,0 1 0,0 0 0,0-1 0,0 1 0,-1 0 0,1-1 0,0 1 0,0 0 0,-1-1 0,1 1 0,0-1 0,-1 1 0,1-1 0,0 1 0,-1-1 0,1 1 0,-1-1 0,1 1 0,-1-1 0,1 1 0,-1-1 0,0 0 0,1 1 0,-1-1 0,1 0 0,-1 0 0,0 1 0,-35 11 0,-18-5 0,-1-2 0,0-2 0,-81-7 0,22 1 0,57 4 0,-59-3 0,114 3 0,0-1 0,-1 0 0,1-1 0,0 1 0,0 0 0,0-1 0,0 1 0,-1-1 0,1 1 0,0-1 0,0 0 0,0 0 0,0 0 0,0 0 0,1 0 0,-1-1 0,0 1 0,0-1 0,1 1 0,-1-1 0,1 1 0,-2-4 0,2 3 0,0-1 0,1 0 0,-1 1 0,1-1 0,0 0 0,0 0 0,0 1 0,0-1 0,1 0 0,-1 0 0,1 1 0,0-1 0,-1 0 0,1 1 0,0-1 0,1 1 0,1-5 0,1-1 0,0 0 0,0-1 0,-1 1 0,-1-1 0,1 0 0,-1 0 0,1-13 0,-3 19 0,0-1 0,-1 1 0,1 0 0,-1-1 0,1 1 0,-1-1 0,0 1 0,0 0 0,-1-1 0,1 1 0,-1 0 0,1 0 0,-1 0 0,0 0 0,0 0 0,0 1 0,-1-1 0,1 1 0,-1-1 0,1 1 0,-1 0 0,-5-4 0,3 4 0,1-1 0,-1 1 0,1 0 0,-1 0 0,0 1 0,0-1 0,0 1 0,0 0 0,0 0 0,0 1 0,0-1 0,0 1 0,0 0 0,-6 1 0,9 0 0,0-1 0,-1 1 0,1-1 0,0 1 0,0 0 0,0-1 0,0 1 0,0 0 0,0 1 0,0-1 0,0 0 0,0 0 0,0 1 0,0 0 0,1-1 0,-1 1 0,1 0 0,-1-1 0,1 1 0,0 0 0,0 0 0,0 0 0,0 0 0,0 0 0,0 1 0,0-1 0,1 0 0,-1 0 0,1 0 0,-1 1 0,1-1 0,0 5 0,0-4 0,0 0 0,1-1 0,-1 1 0,1 0 0,0 0 0,0 0 0,0 0 0,0-1 0,0 1 0,0 0 0,1-1 0,-1 1 0,1-1 0,0 1 0,0-1 0,0 0 0,3 3 0,3 2 0,1 0 0,1 0 0,17 9 0,13 4 0,1-1 0,0-3 0,61 17 0,138 20 0,-43-20 0,203 6 0,-366-39 0,-60-9 0,-300-56 0,44 11 0,268 49 0,21 2 0,31 0 0,166-1 0,-1 8 0,263 39 0,-394-35 0,138-2 0,-140-6 0,490-2 0,-521 1 0,-78-4 0,-23 0 0,-563-62 0,501 52 0,-188-33 0,290 41 0,22 7 0,0 0 0,0 0 0,0 0 0,0 0 0,0 0 0,0-1 0,0 1 0,0 0 0,0 0 0,0 0 0,0 0 0,0 0 0,0 0 0,0 0 0,0-1 0,0 1 0,0 0 0,0 0 0,0 0 0,0 0 0,0 0 0,0 0 0,0 0 0,0-1 0,0 1 0,0 0 0,0 0 0,0 0 0,0 0 0,1 0 0,-1 0 0,0 0 0,0 0 0,0 0 0,0-1 0,0 1 0,0 0 0,0 0 0,0 0 0,0 0 0,1 0 0,-1 0 0,0 0 0,0 0 0,0 0 0,0 0 0,0 0 0,0 0 0,0 0 0,1 0 0,-1 0 0,0 0 0,0 0 0,0 0 0,0 0 0,0 0 0,0 0 0,0 0 0,1 0 0,-1 0 0,0 0 0,0 0 0,0 1 0,0-1 0,0 0 0,0 0 0,0 0 0,42-1 0,329 12 0,313 3 0,-671-14 0,-23 0 0,-38 0 0,36-1 0,9 2 0,4 0 0,12 3 0,27 5 0,-35-8 0,355 82 0,-322-70 0,-37-8 0,-8-2 0,-10-1 0,0 0 0,-26-1 0,-728-41 0,735 35 0,78 3 0,558 43-259,-429-24-190,403 37 307,-488-44 142,-74-7 0,-22-1 0,-40 0 0,-1-3 0,-53-7 0,65 4 0,-1022-113-393,976 103 527,66 9-134,16 1 0,27-1 0,270 4 1184,-151 5-1259,-117-2 75,0 2 0,1 1 0,-2 1 0,1 1 0,47 20 0,2 0 0,-42-17 0,191 55 0,-181-55 0,-1-3 0,2-1 0,61 0 0,-82-6 0,-8 1 0,-1 0 0,1-2 0,-1 0 0,1-1 0,-1 0 0,1-1 0,23-8 0,-37 11 0,0-1 0,-1 1 0,1 0 0,0-1 0,0 1 0,0-1 0,-1 1 0,1-1 0,0 0 0,-1 1 0,1-1 0,-1 0 0,1 1 0,0-1 0,-1 0 0,0 0 0,1 1 0,-1-1 0,1 0 0,-1 0 0,0 0 0,0 0 0,1 0 0,-1 1 0,0-1 0,0 0 0,0 0 0,0 0 0,0 0 0,0 0 0,0 0 0,0 0 0,-1 0 0,1 1 0,0-1 0,0 0 0,-1 0 0,1 0 0,0 0 0,-1 1 0,1-1 0,-1 0 0,1 0 0,-1 1 0,0-1 0,1 0 0,-1 1 0,0-1 0,1 1 0,-2-1 0,-6-7 0,0 0 0,-1 1 0,-12-8 0,11 8 0,-24-15 0,0 1 0,-2 2 0,0 1 0,-1 2 0,-70-20 0,59 21 0,41 9 0,16 1 0,25 1 0,80 5 0,204 28 0,-234-19 0,-32-3 0,-49-5 0,-11 1 0,-20-1 0,-245-2 0,-50 0 0,302 1 0,0 1 0,0 1 0,0 0 0,0 2 0,-27 9 0,38-7 0,18-1 0,20-1 0,-13-3 0,14 0 0,-28 0 0,-19-2 0,-241-1 0,391 2 0,-49 1 0,137-14 0,-181 2 0,-39 10 0,0 0 0,0 0 0,1 0 0,-1 0 0,0 0 0,0 0 0,0 0 0,1 0 0,-1 0 0,0 0 0,0-1 0,0 1 0,1 0 0,-1 0 0,0 0 0,0 0 0,0-1 0,0 1 0,0 0 0,1 0 0,-1 0 0,0 0 0,0-1 0,0 1 0,0 0 0,0 0 0,0-1 0,0 1 0,0 0 0,0 0 0,0-1 0,0 1 0,0 0 0,0 0 0,0 0 0,0-1 0,0 1 0,0 0 0,0 0 0,0-1 0,0 1 0,0 0 0,-20-10 0,-42-6 0,-1 3 0,-124-9 0,83 12 0,-38-5 0,-297-42 0,518 61 0,600 88 0,-565-71 0,-112-21 0,0 0 0,0 1 0,0-1 0,0 1 0,0 0 0,0-1 0,0 1 0,0 0 0,0 0 0,-1 0 0,3 2 0,-4-2 0,0-1 0,0 0 0,0 1 0,0-1 0,-1 0 0,1 1 0,0-1 0,0 0 0,0 1 0,0-1 0,-1 0 0,1 1 0,0-1 0,0 0 0,-1 0 0,1 1 0,0-1 0,-1 0 0,1 0 0,0 0 0,-1 1 0,1-1 0,0 0 0,-1 0 0,1 0 0,0 0 0,-1 0 0,1 0 0,-1 0 0,1 0 0,0 0 0,-1 0 0,1 0 0,-1 0 0,-57 8 0,-660-1 0,590-9 0,88 2 0,30-1 0,15 2 0,98 2 0,952 103-763,-791-74 672,-192-24 91,79 13 0,-142-17 0,-23-2 0,-215-14 0,181 8 0,-944-116-1330,846 90 1857,139 29-500,0-1 1,0 0-1,0 0 1,0-1-1,-12-6 1,18 9-29,1-1 1,0 1 0,0 0-1,0 0 1,0 0 0,0 0 0,0-1-1,0 1 1,0 0 0,0 0 0,0 0-1,0-1 1,0 1 0,0 0-1,0 0 1,0 0 0,0-1 0,0 1-1,0 0 1,0 0 0,0 0-1,0 0 1,0-1 0,0 1 0,0 0-1,0 0 1,0 0 0,0 0-1,0-1 1,1 1 0,-1 0 0,0 0-1,0 0 1,0 0 0,0 0-1,0-1 1,0 1 0,1 0 0,-1 0-1,0 0 1,0 0 0,0 0-1,1 0 1,-1 0 0,0 0 0,0 0-1,0 0 1,0 0 0,1 0-1,-1 0 1,0 0 0,0 0 0,0 0-1,1 0 1,-1 0 0,0 0-1,1 0 1,34-4-16,82 5 16,124 17 0,-133-8 0,166 15 0,-228-18-64,-46-5 78,-5-1 36,-27 2 204,-832-3-208,326-34-292,377 12 246,119 11 0,42 12 0,0-1 0,0 0 0,0 0 0,-1 0 0,1 0 0,0 0 0,0 0 0,0 0 0,-1 0 0,1 0 0,0 0 0,0 0 0,-1 0 0,1-1 0,0 1 0,0 0 0,0 0 0,-1 0 0,1 0 0,0 0 0,0 0 0,0 0 0,0-1 0,-1 1 0,1 0 0,0 0 0,0 0 0,0 0 0,0-1 0,0 1 0,-1 0 0,1 0 0,0 0 0,0-1 0,0 1 0,0 0 0,0 0 0,0 0 0,0-1 0,0 1 0,0 0 0,0 0 0,0 0 0,0-1 0,0 1 0,0 0 0,0 0 0,0-1 0,0 1 0,0 0 0,0 0 0,0 0 0,0-1 0,0 1 0,1 0 0,-1 0 0,0 0 0,0-1 0,8-1 0,-1 0 0,1 1 0,0-1 0,0 1 0,15 1 0,135 1-33,232 32-1,-301-23-100,160 21-671,-63-2 834,-177-28 95,1 1 0,-1 0 1,0 0-1,0 1 0,14 6 1,-24-6 34,-7-1-31,-36-2-14,-212-28-114,148 15 0,-142-17-230,-415-56-413,560 67 1461,79 10-631,25 9-187,1 0 1,0 0-1,0 0 1,0 0-1,0 0 1,0 0-1,0 0 1,0 0-1,-1 0 1,1 0-1,0 0 1,0-1-1,0 1 1,0 0-1,0 0 1,0 0-1,0 0 1,0 0-1,0 0 1,0 0-1,0-1 1,-1 1-1,1 0 1,0 0-1,0 0 1,0 0-1,0 0 1,0 0-1,0-1 1,0 1-1,0 0 1,0 0-1,0 0 1,0 0-1,0 0 0,0-1 1,0 1-1,1 0 1,-1 0-1,0 0 1,0 0-1,0 0 1,0 0-1,0 0 1,0-1-1,0 1 1,0 0-1,0 0 1,0 0-1,0 0 1,1 0-1,-1 0 1,0 0-1,0 0 1,0 0-1,0 0 1,0 0-1,0-1 1,1 1-1,-1 0 1,0 0-1,0 0 1,0 0-1,0 0 1,0 0-1,0 0 1,1 0-1,46-6-15,323 4-11,11 26-613,-322-20 438,1027 94 1117,-910-90-309,-108-7-360,91 14 0,25 23-247,-172-32 0,-11-2 0,-24 2 0,-36-3 0,-263-27 0,194 11 0,53 5 0,56 5 0,24 0 0,39 3 0,595 58-414,-479-40-77,770 71 310,-905-86 181,40 6 0,-59-8 0,-9 0 0,-35-3 0,-113-17 0,-97-15 0,-362-58-840,-220-31-491,559 85 1492,94 10 482,112 12-442,64 16-202,1 0 1,0 0-1,-1 0 1,1 0-1,0 0 1,-1 0-1,1 0 0,0 0 1,-1 0-1,1 0 1,0 0-1,-1 0 1,1 0-1,0 0 1,-1-1-1,1 1 0,0 0 1,0 0-1,-1 0 1,1-1-1,0 1 1,0 0-1,-1 0 0,1-1 1,0 1-1,0 0 1,0 0-1,-1-1 1,1 1-1,0 0 1,0-1-1,0 1 0,0 0 1,0-1-1,0 0 1,27-1-20,223 24 20,-191-15 0,461 52-396,301 38-391,-669-75 1145,-112-13 222,-40-9-564,0 0-1,1 0 0,-1 0 0,0 0 1,1 0-1,-1 0 0,0 0 0,1 0 1,-1 0-1,0 0 0,1 1 1,-1-1-1,0 0 0,0 0 0,1 0 1,-1 0-1,0 0 0,1 1 1,-1-1-1,0 0 0,0 0 0,1 0 1,-1 1-1,0-1 0,0 0 0,0 0 1,0 1-1,1-1 0,-1 0 1,0 0-1,0 1 0,0-1 0,0 0 1,0 1-1,0-1 0,1 0 0,-1 1 1,-6 1 73,0 0 0,0-1 1,0 0-1,0 0 0,-1 0 1,-10-1-1,-436-9-89,372 4 0,78 5 0,-131-8 0,-188-34 0,264 27 222,47 7 578,17 2-532,27 1-227,417-3-41,-289 10 0,517 1 0,-747-3 0,-119 4 0,149-2 0,0 3 0,-64 14 0,100-18 0,1-1 0,-1 1 0,1-1 0,-1 1 0,1 0 0,0 0 0,-1 0 0,1 0 0,0 1 0,0-1 0,0 0 0,0 1 0,0 0 0,0-1 0,-2 3 0,4-3 0,0 0 0,0-1 0,-1 1 0,1-1 0,0 1 0,0-1 0,0 1 0,0 0 0,0-1 0,1 1 0,-1-1 0,0 1 0,0 0 0,0-1 0,0 1 0,1-1 0,-1 1 0,0-1 0,1 1 0,-1-1 0,0 1 0,1-1 0,-1 1 0,0-1 0,1 1 0,26 17 0,31 6 0,1-2 0,104 23 0,414 68-603,-253-55 345,-198-28 258,-125-30 0,0 0 0,0 1 0,1-1 0,-1 1 0,0-1 0,0 1 0,0-1 0,0 1 0,1 0 0,-1-1 0,0 1 0,0 0 0,0 0 0,1 2 0,-2-3 0,0 1 0,-1-1 0,1 1 0,0-1 0,-1 1 0,1-1 0,0 1 0,-1-1 0,1 0 0,0 1 0,-1-1 0,1 1 0,-1-1 0,1 0 0,-1 0 0,1 1 0,-1-1 0,1 0 0,-1 0 0,1 1 0,-1-1 0,1 0 0,-1 0 0,0 0 0,1 0 0,-1 0 0,1 0 0,-2 0 0,-29 4 0,-58-1 0,-134-7 0,-238-21-1022,-685-126 1,930 105 599,186 39 432,-58-21-1,87 27 9,-1 1 0,1-1 0,0 0-1,-1 1 1,1-1 0,0 0 0,0 0 0,-1 0 0,1 0-1,0 0 1,0 0 0,0 0 0,-1-2 0,2 3-11,0-1 0,0 1-1,0 0 1,0-1 0,0 1 0,0-1 0,1 1 0,-1 0 0,0-1 0,0 1 0,0-1 0,0 1 0,0 0 0,1-1 0,-1 1 0,0 0-1,0-1 1,1 1 0,-1 0 0,0 0 0,0-1 0,1 1 0,-1 0 0,0 0 0,1-1 0,-1 1 0,1 0 0,-1 0 0,0 0 0,1-1-1,-1 1 1,0 0 0,1 0 0,-1 0 0,1 0 0,15-4 24,0 2 0,0-1 1,29 1-1,110 1-242,166 19 0,163 41-687,-172-19 986,-77-13-88,-88-9 303,-120-11 302,-25-4-274,-10-1-57,-111 3 29,-120-3-303,-87-8-310,-1231-109-3691,898 24 4683,592 79-531,60 10-123,13 1-21,94 10-32,-81-7 36,183 20-11,1684 249 1329,-1734-244 663,-127-18-1556,-26-5-382,-10-1-46,-122 5-8,-118-6 0,-1119-54-575,1354 51 593,-77-4 242,65 2-260,51 2 0,211 3 1156,103-4-278,-331 2-878,0 0 0,-1-1 0,1 0 0,0 0 0,9-3 0,-15 4 0,0 0 0,1 0 0,-1 0 0,0 0 0,0 0 0,0 0 0,0-1 0,1 1 0,-1 0 0,0 0 0,0 0 0,0 0 0,0 0 0,0-1 0,0 1 0,0 0 0,1 0 0,-1 0 0,0 0 0,0-1 0,0 1 0,0 0 0,0 0 0,0 0 0,0-1 0,0 1 0,0 0 0,0 0 0,0 0 0,0 0 0,0-1 0,0 1 0,0 0 0,0 0 0,0 0 0,0-1 0,0 1 0,0 0 0,0 0 0,-1 0 0,1-1 0,0 1 0,0 0 0,0 0 0,0 0 0,0 0 0,0 0 0,-1-1 0,1 1 0,0 0 0,0 0 0,0 0 0,-26-13 0,-35-4 0,0 2 0,-2 2 0,-83-5 0,33 4 0,-507-83 0,618 96 0,-121-16 0,109 16 0,0 1 0,1 0 0,-1 1 0,0 1 0,0 0 0,-21 7 0,4 0 0,-1-2 0,1 0 0,-58 2 0,-96-7 0,108-3 0,-249 0 0,304 2 0,0 1 0,0 1 0,0 2 0,-23 7 0,17-5 0,-52 8 0,-390-8 0,272-9 0,28 0 0,-189 5 0,312-1 0,1 2 0,-1 2 0,-58 16 0,94-18 0,1 1 0,0-1 0,0 2 0,0-1 0,1 2 0,-14 11 0,13-10 0,-1-1 0,1 1 0,-1-2 0,-22 11 0,-4-5 0,-44 8 0,24-7 0,14-3 0,0-3 0,-72 4 0,-87-10 0,117-2 0,71 1 0,7 1 0,0-1 0,0 0 0,1-1 0,-1 1 0,0-1 0,-12-4 0,18 1 0,13-3 0,26-7 0,0 2 0,77-14 0,-108 24 0,752-102-709,10 70-863,-657 33-4338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7-17T13:06:08.274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1876 29 24575,'-2'-2'0,"-1"0"0,0 0 0,1 1 0,-1-1 0,0 0 0,0 1 0,0 0 0,0 0 0,-1 0 0,1 0 0,-5-1 0,-42-3 0,36 5 0,-407-5 0,255 7 0,698 37 0,43 1 0,-473-43 0,-30 0 0,87 8 0,-154-4 0,0 0 0,0 0 0,0 1 0,0 0 0,0 0 0,0 0 0,-1 0 0,1 1 0,-1-1 0,1 1 0,-1 0 0,4 4 0,-7-6 0,0 0 0,-1 0 0,1 0 0,0 0 0,0 0 0,0 1 0,-1-1 0,1 0 0,0 0 0,-1 0 0,1 1 0,-1-1 0,0 0 0,1 1 0,-1-1 0,0 0 0,0 1 0,0-1 0,0 3 0,0-2 0,-1 0 0,0-1 0,0 1 0,0 0 0,0-1 0,0 1 0,0-1 0,0 1 0,0-1 0,0 1 0,-1-1 0,1 0 0,-1 0 0,1 1 0,-1-1 0,1 0 0,-1 0 0,-3 1 0,-20 9 0,0 0 0,-1-2 0,0 0 0,-49 8 0,-114 5 0,-502-8 0,669-15 0,46 0 0,828 0 0,-845 0 0,-14-1 0,-24-4 0,-115-14 0,-1 5 0,-227 8 0,506 8 0,-278-8 0,-204-37 0,159 16 0,50 14 0,-185 4 0,205 12 0,-238-4 0,236-10 0,-25-1 0,308 15 0,47 2 0,263-29 0,-335-2 0,-93 17 0,1 2 0,46-3 0,439 7 0,-268 7 0,-194-3 0,404 16 0,-445-12 0,-23-2 0,-17 0 0,-405 3 0,256-7 0,-567 1 0,765 3 0,65 12 0,-38-4 0,275 44 0,330 41 0,-395-66 0,-249-25 0,0 2 0,1 0 0,21 11 0,30 7 0,76 7 0,10 1 0,-155-31 0,-1 1 0,1-1 0,0 1 0,-1 1 0,0-1 0,7 5 0,-10-7 0,-1 0 0,1 1 0,0-1 0,-1 1 0,1-1 0,-1 1 0,1-1 0,-1 1 0,1 0 0,-1-1 0,0 1 0,1-1 0,-1 1 0,1 0 0,-1-1 0,0 1 0,0 0 0,0 0 0,1-1 0,-1 1 0,0 0 0,0 0 0,0-1 0,0 1 0,0 0 0,0 0 0,0-1 0,0 1 0,0 0 0,-1-1 0,1 1 0,0 0 0,0 0 0,-1-1 0,1 1 0,0 0 0,-1-1 0,1 1 0,-1-1 0,1 1 0,-1-1 0,1 1 0,-1 0 0,1-1 0,-1 0 0,0 1 0,1-1 0,-1 1 0,1-1 0,-1 0 0,-1 1 0,-9 4 0,0 0 0,0 0 0,0-1 0,-1-1 0,1 0 0,-1-1 0,0 0 0,-20 1 0,-4 1 0,-17 2 0,24-3 0,1 1 0,-29 9 0,55-13 0,0 0 0,0 1 0,0 0 0,0-1 0,0 1 0,0 0 0,0 0 0,0 0 0,1 0 0,-1 0 0,0 1 0,1-1 0,-1 0 0,1 1 0,-3 2 0,4-3 0,0 0 0,0 0 0,0 0 0,0 0 0,0 0 0,0 0 0,0 0 0,0 0 0,1 0 0,-1 0 0,0 0 0,1 0 0,-1 0 0,1 0 0,-1 0 0,1 0 0,-1 0 0,1 0 0,0-1 0,-1 1 0,1 0 0,0-1 0,0 1 0,-1 0 0,1-1 0,0 1 0,0-1 0,0 1 0,0-1 0,0 1 0,0-1 0,1 1 0,17 8 0,0 0 0,1 0 0,0-2 0,33 7 0,89 12 0,-63-14 0,-36-5 0,1 3 0,71 24 0,-111-33 0,-1 1 0,1-1 0,-1 1 0,0 0 0,0 0 0,0 1 0,0-1 0,0 0 0,2 4 0,-4-5 0,0 0 0,-1-1 0,1 1 0,-1 0 0,1 0 0,-1 0 0,0 0 0,1 0 0,-1 0 0,0 0 0,0 0 0,1 0 0,-1 0 0,0 0 0,0 0 0,0 0 0,0 0 0,0 0 0,-1 0 0,1 0 0,0 0 0,0 0 0,-1 0 0,1 0 0,-1 0 0,1 0 0,-1 0 0,1 0 0,-1 0 0,1 0 0,-1 0 0,0-1 0,1 1 0,-1 0 0,0-1 0,0 1 0,-1 1 0,-7 5 0,0-1 0,-1 0 0,0 0 0,0-1 0,0 0 0,-14 5 0,-73 18 0,66-19 0,-259 61 0,287-69 0,-1 0 0,1-1 0,0 1 0,0-1 0,-1 0 0,1 0 0,0 0 0,0 0 0,-1 0 0,1-1 0,0 0 0,0 1 0,0-1 0,-1 0 0,1-1 0,0 1 0,0-1 0,1 1 0,-1-1 0,0 0 0,-4-3 0,-1-3 0,1-1 0,0 0 0,0 0 0,1 0 0,-6-11 0,-12-19 0,-1 9 0,-1 0 0,-43-37 0,30 30 0,36 35 0,0-1 0,0 1 0,0-1 0,1 0 0,-1 0 0,1-1 0,-1 1 0,1 0 0,1-1 0,-1 1 0,0-1 0,1 1 0,-1-1 0,1 0 0,0 0 0,1 0 0,-1 0 0,1 1 0,-1-1 0,1 0 0,0 0 0,1 0 0,-1 0 0,1 0 0,-1 0 0,1 0 0,0 0 0,1 1 0,-1-1 0,1 0 0,-1 1 0,1-1 0,4-5 0,105-155 0,-107 159 0,3-3 0,0 0 0,1 1 0,-1-1 0,1 2 0,1-1 0,0 1 0,-1 1 0,2-1 0,-1 1 0,1 1 0,-1 0 0,1 0 0,0 1 0,0 1 0,15-3 0,17-1 0,1 2 0,63 2 0,-75 2 0,101-1 0,44-1 0,187 22 0,-332-16 0,-1 1 0,38 11 0,-45-5 0,-21-5 0,-16 1 0,-14-3 0,0 0 0,-52-1 0,48-2 0,-919 0 0,97-2 0,1465 0 0,-303 2 0,-290 1 0,-18-2 0,0 0 0,-1 0 0,1 0 0,0 0 0,0 0 0,0 0 0,0 0 0,0 0 0,0 0 0,0 0 0,0 0 0,0 0 0,0 0 0,0 0 0,-1 0 0,1 0 0,0 0 0,0 0 0,0 0 0,0 0 0,0 0 0,0 0 0,0 0 0,0 0 0,0 0 0,0 0 0,0 0 0,0 0 0,0 0 0,0 0 0,0 0 0,0 0 0,-1 1 0,1-1 0,0 0 0,0 0 0,0 0 0,0 0 0,0 0 0,0 0 0,0 0 0,0 0 0,0 0 0,0 0 0,0 0 0,0 1 0,0-1 0,0 0 0,0 0 0,0 0 0,0 0 0,0 0 0,1 0 0,-1 0 0,0 0 0,0 0 0,0 0 0,0 0 0,0 0 0,0 0 0,0 1 0,0-1 0,0 0 0,0 0 0,-31 8 0,21-5 0,-125 27-455,0-6 0,-238 11 0,333-34-6371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customXml" Target="../ink/ink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customXml" Target="../ink/ink4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74053EDE-97ED-A8FA-DF9E-1FC368498D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7" y="-672"/>
            <a:ext cx="12184565" cy="6896514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7BBEDC9-13CD-EE28-4CBD-26603503C054}"/>
              </a:ext>
            </a:extLst>
          </p:cNvPr>
          <p:cNvSpPr/>
          <p:nvPr/>
        </p:nvSpPr>
        <p:spPr>
          <a:xfrm>
            <a:off x="8010292" y="446048"/>
            <a:ext cx="1737731" cy="157975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Left 6">
            <a:extLst>
              <a:ext uri="{FF2B5EF4-FFF2-40B4-BE49-F238E27FC236}">
                <a16:creationId xmlns:a16="http://schemas.microsoft.com/office/drawing/2014/main" id="{BF16DA62-27A4-5094-6137-0C210564CE9D}"/>
              </a:ext>
            </a:extLst>
          </p:cNvPr>
          <p:cNvSpPr/>
          <p:nvPr/>
        </p:nvSpPr>
        <p:spPr>
          <a:xfrm>
            <a:off x="9785194" y="864220"/>
            <a:ext cx="929268" cy="67836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DDAC1E1-9CBF-ECFA-2FC5-3F2D09485551}"/>
              </a:ext>
            </a:extLst>
          </p:cNvPr>
          <p:cNvSpPr txBox="1"/>
          <p:nvPr/>
        </p:nvSpPr>
        <p:spPr>
          <a:xfrm>
            <a:off x="10370635" y="1012903"/>
            <a:ext cx="1786054" cy="369332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/>
              <a:t>Click Here</a:t>
            </a:r>
          </a:p>
        </p:txBody>
      </p:sp>
    </p:spTree>
    <p:extLst>
      <p:ext uri="{BB962C8B-B14F-4D97-AF65-F5344CB8AC3E}">
        <p14:creationId xmlns:p14="http://schemas.microsoft.com/office/powerpoint/2010/main" val="3738866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E733E468-F85E-091C-0F07-EFAA719B9D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7" y="-30994"/>
            <a:ext cx="12184565" cy="6864233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C281FD49-9D80-EA58-9851-338A659E816D}"/>
              </a:ext>
            </a:extLst>
          </p:cNvPr>
          <p:cNvSpPr/>
          <p:nvPr/>
        </p:nvSpPr>
        <p:spPr>
          <a:xfrm>
            <a:off x="9738731" y="687658"/>
            <a:ext cx="1393902" cy="58544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Left 5">
            <a:extLst>
              <a:ext uri="{FF2B5EF4-FFF2-40B4-BE49-F238E27FC236}">
                <a16:creationId xmlns:a16="http://schemas.microsoft.com/office/drawing/2014/main" id="{855FFCA5-B0B1-58A8-8C3B-BB6766BDBB74}"/>
              </a:ext>
            </a:extLst>
          </p:cNvPr>
          <p:cNvSpPr/>
          <p:nvPr/>
        </p:nvSpPr>
        <p:spPr>
          <a:xfrm rot="10860000">
            <a:off x="8679919" y="726376"/>
            <a:ext cx="901389" cy="51109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9822200-3B76-DD33-DB77-8AD0B0C304CF}"/>
              </a:ext>
            </a:extLst>
          </p:cNvPr>
          <p:cNvSpPr txBox="1"/>
          <p:nvPr/>
        </p:nvSpPr>
        <p:spPr>
          <a:xfrm>
            <a:off x="7833733" y="789879"/>
            <a:ext cx="1395762" cy="369332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Click Here</a:t>
            </a:r>
          </a:p>
        </p:txBody>
      </p:sp>
    </p:spTree>
    <p:extLst>
      <p:ext uri="{BB962C8B-B14F-4D97-AF65-F5344CB8AC3E}">
        <p14:creationId xmlns:p14="http://schemas.microsoft.com/office/powerpoint/2010/main" val="535219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88957218-9949-1370-742B-73D78F23BA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2" y="2086"/>
            <a:ext cx="12193858" cy="6851449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A7FB187-1023-9571-1D8F-C3AC01ABFE93}"/>
              </a:ext>
            </a:extLst>
          </p:cNvPr>
          <p:cNvSpPr/>
          <p:nvPr/>
        </p:nvSpPr>
        <p:spPr>
          <a:xfrm>
            <a:off x="4729975" y="2852852"/>
            <a:ext cx="1979340" cy="37170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Left 5">
            <a:extLst>
              <a:ext uri="{FF2B5EF4-FFF2-40B4-BE49-F238E27FC236}">
                <a16:creationId xmlns:a16="http://schemas.microsoft.com/office/drawing/2014/main" id="{498C9C72-383C-268C-F46E-B50CDF837EBE}"/>
              </a:ext>
            </a:extLst>
          </p:cNvPr>
          <p:cNvSpPr/>
          <p:nvPr/>
        </p:nvSpPr>
        <p:spPr>
          <a:xfrm>
            <a:off x="6857999" y="2667000"/>
            <a:ext cx="929268" cy="67836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10A7DAE-CCDC-277A-2DB7-3342C5A2A19E}"/>
              </a:ext>
            </a:extLst>
          </p:cNvPr>
          <p:cNvSpPr txBox="1"/>
          <p:nvPr/>
        </p:nvSpPr>
        <p:spPr>
          <a:xfrm>
            <a:off x="7443440" y="2815683"/>
            <a:ext cx="1786054" cy="369332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Select This</a:t>
            </a:r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32764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C1F695E0-95CB-ABFC-A9D7-0C07DFBDE8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7" y="-637"/>
            <a:ext cx="12184565" cy="6859273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69B8BC1-D3FB-58DC-47AF-1BA1F4E9CE12}"/>
              </a:ext>
            </a:extLst>
          </p:cNvPr>
          <p:cNvSpPr/>
          <p:nvPr/>
        </p:nvSpPr>
        <p:spPr>
          <a:xfrm>
            <a:off x="4729975" y="3131632"/>
            <a:ext cx="1979340" cy="37170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Left 5">
            <a:extLst>
              <a:ext uri="{FF2B5EF4-FFF2-40B4-BE49-F238E27FC236}">
                <a16:creationId xmlns:a16="http://schemas.microsoft.com/office/drawing/2014/main" id="{4D84B86C-2657-18C3-D3CD-D3C6827EACB3}"/>
              </a:ext>
            </a:extLst>
          </p:cNvPr>
          <p:cNvSpPr/>
          <p:nvPr/>
        </p:nvSpPr>
        <p:spPr>
          <a:xfrm>
            <a:off x="6857999" y="2945780"/>
            <a:ext cx="929268" cy="67836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2A814D9-ADE0-788E-B783-2935976566F7}"/>
              </a:ext>
            </a:extLst>
          </p:cNvPr>
          <p:cNvSpPr txBox="1"/>
          <p:nvPr/>
        </p:nvSpPr>
        <p:spPr>
          <a:xfrm>
            <a:off x="7443440" y="3094464"/>
            <a:ext cx="1786054" cy="369332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Select This</a:t>
            </a:r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35423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id="{3560486C-16EB-86EB-B57B-2E91153E15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4565" cy="6855524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4B2048A-4088-23B7-D7DC-15FB45D09E7F}"/>
              </a:ext>
            </a:extLst>
          </p:cNvPr>
          <p:cNvSpPr/>
          <p:nvPr/>
        </p:nvSpPr>
        <p:spPr>
          <a:xfrm>
            <a:off x="2880731" y="4367559"/>
            <a:ext cx="1979340" cy="37170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Left 7">
            <a:extLst>
              <a:ext uri="{FF2B5EF4-FFF2-40B4-BE49-F238E27FC236}">
                <a16:creationId xmlns:a16="http://schemas.microsoft.com/office/drawing/2014/main" id="{F4D0CD73-71D1-61C6-746A-AB201B675F6E}"/>
              </a:ext>
            </a:extLst>
          </p:cNvPr>
          <p:cNvSpPr/>
          <p:nvPr/>
        </p:nvSpPr>
        <p:spPr>
          <a:xfrm>
            <a:off x="5008755" y="4181707"/>
            <a:ext cx="929268" cy="67836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AEEE8F1-875D-36DC-C09F-C22065A3ACF6}"/>
              </a:ext>
            </a:extLst>
          </p:cNvPr>
          <p:cNvSpPr txBox="1"/>
          <p:nvPr/>
        </p:nvSpPr>
        <p:spPr>
          <a:xfrm>
            <a:off x="5594196" y="4330391"/>
            <a:ext cx="1786054" cy="369332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NCM REQUEST</a:t>
            </a:r>
          </a:p>
        </p:txBody>
      </p:sp>
      <p:sp>
        <p:nvSpPr>
          <p:cNvPr id="14" name="Arrow: Left 13">
            <a:extLst>
              <a:ext uri="{FF2B5EF4-FFF2-40B4-BE49-F238E27FC236}">
                <a16:creationId xmlns:a16="http://schemas.microsoft.com/office/drawing/2014/main" id="{BAD75C1A-9B38-B781-9314-29F8CAA8115C}"/>
              </a:ext>
            </a:extLst>
          </p:cNvPr>
          <p:cNvSpPr/>
          <p:nvPr/>
        </p:nvSpPr>
        <p:spPr>
          <a:xfrm>
            <a:off x="5207680" y="5129561"/>
            <a:ext cx="929268" cy="67836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287AF09-A803-4EA5-58AF-A380BDA1B782}"/>
              </a:ext>
            </a:extLst>
          </p:cNvPr>
          <p:cNvSpPr txBox="1"/>
          <p:nvPr/>
        </p:nvSpPr>
        <p:spPr>
          <a:xfrm>
            <a:off x="5882685" y="5288162"/>
            <a:ext cx="2181216" cy="369332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RPT DT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F95BEE2-4A73-21D7-4602-BDDE253A5C11}"/>
              </a:ext>
            </a:extLst>
          </p:cNvPr>
          <p:cNvSpPr txBox="1"/>
          <p:nvPr/>
        </p:nvSpPr>
        <p:spPr>
          <a:xfrm>
            <a:off x="3428999" y="4368209"/>
            <a:ext cx="1431071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NCM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BEA076F-0CC0-AEE2-0306-499824ED0B80}"/>
              </a:ext>
            </a:extLst>
          </p:cNvPr>
          <p:cNvSpPr txBox="1"/>
          <p:nvPr/>
        </p:nvSpPr>
        <p:spPr>
          <a:xfrm>
            <a:off x="1851836" y="5263116"/>
            <a:ext cx="374236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RPT DT: 04/01/23</a:t>
            </a:r>
          </a:p>
        </p:txBody>
      </p:sp>
      <p:sp>
        <p:nvSpPr>
          <p:cNvPr id="5" name="Arrow: Left 4">
            <a:extLst>
              <a:ext uri="{FF2B5EF4-FFF2-40B4-BE49-F238E27FC236}">
                <a16:creationId xmlns:a16="http://schemas.microsoft.com/office/drawing/2014/main" id="{DF4652DC-8356-27EA-3911-52E926BDBE0A}"/>
              </a:ext>
            </a:extLst>
          </p:cNvPr>
          <p:cNvSpPr/>
          <p:nvPr/>
        </p:nvSpPr>
        <p:spPr>
          <a:xfrm rot="10800000">
            <a:off x="10486566" y="1056804"/>
            <a:ext cx="929268" cy="67836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04A69E8-EB4F-823D-3B7A-9853D70145E9}"/>
              </a:ext>
            </a:extLst>
          </p:cNvPr>
          <p:cNvSpPr txBox="1"/>
          <p:nvPr/>
        </p:nvSpPr>
        <p:spPr>
          <a:xfrm>
            <a:off x="9733860" y="1214780"/>
            <a:ext cx="1135567" cy="369332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HIT SAVE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66433058-85B7-8FCE-E986-5F8BF9A5F8AC}"/>
                  </a:ext>
                </a:extLst>
              </p14:cNvPr>
              <p14:cNvContentPartPr/>
              <p14:nvPr/>
            </p14:nvContentPartPr>
            <p14:xfrm>
              <a:off x="4306824" y="4507560"/>
              <a:ext cx="360" cy="360"/>
            </p14:xfrm>
          </p:contentPart>
        </mc:Choice>
        <mc:Fallback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66433058-85B7-8FCE-E986-5F8BF9A5F8AC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297824" y="4498560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FF7882CF-C571-72DD-972C-C418F521276F}"/>
                  </a:ext>
                </a:extLst>
              </p14:cNvPr>
              <p14:cNvContentPartPr/>
              <p14:nvPr/>
            </p14:nvContentPartPr>
            <p14:xfrm>
              <a:off x="4388544" y="5028840"/>
              <a:ext cx="360" cy="360"/>
            </p14:xfrm>
          </p:contentPart>
        </mc:Choice>
        <mc:Fallback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FF7882CF-C571-72DD-972C-C418F521276F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379904" y="5020200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5120006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E97C6504-953F-F56F-8A0A-8B9B4CC969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7" y="4325"/>
            <a:ext cx="12184565" cy="6849348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8A993D0-7D02-11C5-11CE-0E24D9636215}"/>
              </a:ext>
            </a:extLst>
          </p:cNvPr>
          <p:cNvSpPr/>
          <p:nvPr/>
        </p:nvSpPr>
        <p:spPr>
          <a:xfrm>
            <a:off x="10426389" y="3298900"/>
            <a:ext cx="1421780" cy="37170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Left 5">
            <a:extLst>
              <a:ext uri="{FF2B5EF4-FFF2-40B4-BE49-F238E27FC236}">
                <a16:creationId xmlns:a16="http://schemas.microsoft.com/office/drawing/2014/main" id="{9CE371EC-1A1D-5B62-20AF-0684EDA3FA6C}"/>
              </a:ext>
            </a:extLst>
          </p:cNvPr>
          <p:cNvSpPr/>
          <p:nvPr/>
        </p:nvSpPr>
        <p:spPr>
          <a:xfrm rot="10800000">
            <a:off x="9143999" y="3140927"/>
            <a:ext cx="929268" cy="67836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5D0A77B-2134-F04F-15AA-05AEFAC87670}"/>
              </a:ext>
            </a:extLst>
          </p:cNvPr>
          <p:cNvSpPr txBox="1"/>
          <p:nvPr/>
        </p:nvSpPr>
        <p:spPr>
          <a:xfrm>
            <a:off x="1799967" y="4459434"/>
            <a:ext cx="8592064" cy="1323439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 dirty="0">
                <a:cs typeface="Calibri"/>
              </a:rPr>
              <a:t>NCM REQUEST DOCUMENTS: </a:t>
            </a:r>
          </a:p>
          <a:p>
            <a:r>
              <a:rPr lang="en-US" sz="2000" b="1" dirty="0">
                <a:cs typeface="Calibri"/>
              </a:rPr>
              <a:t>SUPPORTING DOCS  (ANY SPECIAL PROGRAM)</a:t>
            </a:r>
          </a:p>
          <a:p>
            <a:r>
              <a:rPr lang="en-US" sz="2000" b="1" dirty="0">
                <a:cs typeface="Calibri"/>
              </a:rPr>
              <a:t>SCHOOL DOCS (IF APPLICABLE)</a:t>
            </a:r>
          </a:p>
          <a:p>
            <a:r>
              <a:rPr lang="en-US" sz="2000" b="1" dirty="0">
                <a:cs typeface="Calibri"/>
              </a:rPr>
              <a:t>UNIT TRANSFER DOCS (IF APPLICABLE)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806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D626CE4A-F9CE-6B8D-A141-6B1762CFB4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7" y="-3507"/>
            <a:ext cx="12184565" cy="6865014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9D83D259-D819-1978-A388-9D26E7BD0C2F}"/>
              </a:ext>
            </a:extLst>
          </p:cNvPr>
          <p:cNvSpPr/>
          <p:nvPr/>
        </p:nvSpPr>
        <p:spPr>
          <a:xfrm>
            <a:off x="11355656" y="1208046"/>
            <a:ext cx="799171" cy="37170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Left 6">
            <a:extLst>
              <a:ext uri="{FF2B5EF4-FFF2-40B4-BE49-F238E27FC236}">
                <a16:creationId xmlns:a16="http://schemas.microsoft.com/office/drawing/2014/main" id="{5E0026BC-09B5-DFBF-B69F-ED63AD4D37EB}"/>
              </a:ext>
            </a:extLst>
          </p:cNvPr>
          <p:cNvSpPr/>
          <p:nvPr/>
        </p:nvSpPr>
        <p:spPr>
          <a:xfrm rot="10800000">
            <a:off x="10491439" y="1059365"/>
            <a:ext cx="771292" cy="66907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5ACF3BA-FDA9-8DD7-85F5-1409D081E389}"/>
              </a:ext>
            </a:extLst>
          </p:cNvPr>
          <p:cNvSpPr txBox="1"/>
          <p:nvPr/>
        </p:nvSpPr>
        <p:spPr>
          <a:xfrm>
            <a:off x="9487829" y="1208049"/>
            <a:ext cx="1358591" cy="369332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CLICK HERE </a:t>
            </a:r>
          </a:p>
        </p:txBody>
      </p:sp>
    </p:spTree>
    <p:extLst>
      <p:ext uri="{BB962C8B-B14F-4D97-AF65-F5344CB8AC3E}">
        <p14:creationId xmlns:p14="http://schemas.microsoft.com/office/powerpoint/2010/main" val="7408854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F6CC8E24-CBA3-4DA8-00BB-3340B5E422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7" y="-1843"/>
            <a:ext cx="12184565" cy="686168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D4992C1-2D55-47DB-6400-A5E7F3CE77B1}"/>
              </a:ext>
            </a:extLst>
          </p:cNvPr>
          <p:cNvSpPr/>
          <p:nvPr/>
        </p:nvSpPr>
        <p:spPr>
          <a:xfrm>
            <a:off x="11522926" y="845632"/>
            <a:ext cx="669072" cy="37170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Left 5">
            <a:extLst>
              <a:ext uri="{FF2B5EF4-FFF2-40B4-BE49-F238E27FC236}">
                <a16:creationId xmlns:a16="http://schemas.microsoft.com/office/drawing/2014/main" id="{10BA11FD-75AA-0838-30EA-7A789B388BCD}"/>
              </a:ext>
            </a:extLst>
          </p:cNvPr>
          <p:cNvSpPr/>
          <p:nvPr/>
        </p:nvSpPr>
        <p:spPr>
          <a:xfrm rot="10800000">
            <a:off x="10510024" y="687659"/>
            <a:ext cx="929268" cy="67836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97C4CDB-4D68-5E6E-7C03-66B342166C6E}"/>
              </a:ext>
            </a:extLst>
          </p:cNvPr>
          <p:cNvSpPr txBox="1"/>
          <p:nvPr/>
        </p:nvSpPr>
        <p:spPr>
          <a:xfrm>
            <a:off x="9497122" y="845634"/>
            <a:ext cx="1600201" cy="369332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CLICK NEXT</a:t>
            </a:r>
          </a:p>
        </p:txBody>
      </p:sp>
    </p:spTree>
    <p:extLst>
      <p:ext uri="{BB962C8B-B14F-4D97-AF65-F5344CB8AC3E}">
        <p14:creationId xmlns:p14="http://schemas.microsoft.com/office/powerpoint/2010/main" val="12750365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190DD2DE-0BBE-1C46-FAE8-DFD7E6D105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88307" y="2196"/>
            <a:ext cx="12184565" cy="6855804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A199E53-3651-2876-3241-068AFA2AA224}"/>
              </a:ext>
            </a:extLst>
          </p:cNvPr>
          <p:cNvSpPr/>
          <p:nvPr/>
        </p:nvSpPr>
        <p:spPr>
          <a:xfrm>
            <a:off x="11522926" y="845632"/>
            <a:ext cx="669072" cy="37170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Left 5">
            <a:extLst>
              <a:ext uri="{FF2B5EF4-FFF2-40B4-BE49-F238E27FC236}">
                <a16:creationId xmlns:a16="http://schemas.microsoft.com/office/drawing/2014/main" id="{E3573E7C-82E6-E4D0-21C7-45FBBB2669CE}"/>
              </a:ext>
            </a:extLst>
          </p:cNvPr>
          <p:cNvSpPr/>
          <p:nvPr/>
        </p:nvSpPr>
        <p:spPr>
          <a:xfrm rot="10800000">
            <a:off x="10510024" y="687659"/>
            <a:ext cx="929268" cy="67836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CDC9FB3-3C00-AA1B-B3D1-6D6C9D86CB87}"/>
              </a:ext>
            </a:extLst>
          </p:cNvPr>
          <p:cNvSpPr txBox="1"/>
          <p:nvPr/>
        </p:nvSpPr>
        <p:spPr>
          <a:xfrm>
            <a:off x="9497122" y="845634"/>
            <a:ext cx="1600201" cy="369332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CLICK SUBMIT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7D57BDF6-49DF-9F1C-CF2D-C335D3F6FEFC}"/>
                  </a:ext>
                </a:extLst>
              </p14:cNvPr>
              <p14:cNvContentPartPr/>
              <p14:nvPr/>
            </p14:nvContentPartPr>
            <p14:xfrm>
              <a:off x="3318264" y="4610880"/>
              <a:ext cx="2545560" cy="22680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7D57BDF6-49DF-9F1C-CF2D-C335D3F6FEFC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309264" y="4601880"/>
                <a:ext cx="2563200" cy="244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941F242A-E909-D0CA-EE70-90C7141E1694}"/>
                  </a:ext>
                </a:extLst>
              </p14:cNvPr>
              <p14:cNvContentPartPr/>
              <p14:nvPr/>
            </p14:nvContentPartPr>
            <p14:xfrm>
              <a:off x="4463424" y="4616280"/>
              <a:ext cx="1405800" cy="309960"/>
            </p14:xfrm>
          </p:contentPart>
        </mc:Choice>
        <mc:Fallback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941F242A-E909-D0CA-EE70-90C7141E1694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4454424" y="4607280"/>
                <a:ext cx="1423440" cy="327600"/>
              </a:xfrm>
              <a:prstGeom prst="rect">
                <a:avLst/>
              </a:prstGeom>
            </p:spPr>
          </p:pic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470AA4E2-328A-4455-79A5-3E3DBEF819B7}"/>
              </a:ext>
            </a:extLst>
          </p:cNvPr>
          <p:cNvSpPr txBox="1"/>
          <p:nvPr/>
        </p:nvSpPr>
        <p:spPr>
          <a:xfrm>
            <a:off x="3831335" y="4468348"/>
            <a:ext cx="1737361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NCM REQUEST</a:t>
            </a:r>
          </a:p>
        </p:txBody>
      </p:sp>
    </p:spTree>
    <p:extLst>
      <p:ext uri="{BB962C8B-B14F-4D97-AF65-F5344CB8AC3E}">
        <p14:creationId xmlns:p14="http://schemas.microsoft.com/office/powerpoint/2010/main" val="2514771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43DD4E70731945B94657F0EBE86155" ma:contentTypeVersion="6" ma:contentTypeDescription="Create a new document." ma:contentTypeScope="" ma:versionID="d6e6019cc2c803a136c09ca4d809e414">
  <xsd:schema xmlns:xsd="http://www.w3.org/2001/XMLSchema" xmlns:xs="http://www.w3.org/2001/XMLSchema" xmlns:p="http://schemas.microsoft.com/office/2006/metadata/properties" xmlns:ns2="51d515d3-8b3d-46ea-9f0e-4050c64bcc24" xmlns:ns3="8000c541-ad95-4a07-bc59-bc03ae3c3df5" targetNamespace="http://schemas.microsoft.com/office/2006/metadata/properties" ma:root="true" ma:fieldsID="cdcc01fa6e49d81b630223ff01bca706" ns2:_="" ns3:_="">
    <xsd:import namespace="51d515d3-8b3d-46ea-9f0e-4050c64bcc24"/>
    <xsd:import namespace="8000c541-ad95-4a07-bc59-bc03ae3c3df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d515d3-8b3d-46ea-9f0e-4050c64bcc2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00c541-ad95-4a07-bc59-bc03ae3c3d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DA8F52A-51A7-4DB5-90ED-22B61A059AE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FA20522-2298-40C1-BADA-6B05596958C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1d515d3-8b3d-46ea-9f0e-4050c64bcc24"/>
    <ds:schemaRef ds:uri="8000c541-ad95-4a07-bc59-bc03ae3c3df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EFBB2FB-39AB-43AE-987C-5D0211414D00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51</Words>
  <Application>Microsoft Office PowerPoint</Application>
  <PresentationFormat>Widescreen</PresentationFormat>
  <Paragraphs>17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Caldwell, John - MIL</cp:lastModifiedBy>
  <cp:revision>220</cp:revision>
  <dcterms:created xsi:type="dcterms:W3CDTF">2023-03-06T14:20:12Z</dcterms:created>
  <dcterms:modified xsi:type="dcterms:W3CDTF">2023-07-17T13:07:56Z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0x010100BD43DD4E70731945B94657F0EBE86155</vt:lpwstr>
  </property>
</Properties>
</file>