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7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4E271-4D58-6FD9-9596-453C46F7639C}" v="731" dt="2023-03-07T18:37:0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4053EDE-97ED-A8FA-DF9E-1FC36849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72"/>
            <a:ext cx="12184565" cy="68965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BBEDC9-13CD-EE28-4CBD-26603503C054}"/>
              </a:ext>
            </a:extLst>
          </p:cNvPr>
          <p:cNvSpPr/>
          <p:nvPr/>
        </p:nvSpPr>
        <p:spPr>
          <a:xfrm>
            <a:off x="8010292" y="446048"/>
            <a:ext cx="1737731" cy="15797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BF16DA62-27A4-5094-6137-0C210564CE9D}"/>
              </a:ext>
            </a:extLst>
          </p:cNvPr>
          <p:cNvSpPr/>
          <p:nvPr/>
        </p:nvSpPr>
        <p:spPr>
          <a:xfrm>
            <a:off x="9785194" y="86422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DAC1E1-9CBF-ECFA-2FC5-3F2D09485551}"/>
              </a:ext>
            </a:extLst>
          </p:cNvPr>
          <p:cNvSpPr txBox="1"/>
          <p:nvPr/>
        </p:nvSpPr>
        <p:spPr>
          <a:xfrm>
            <a:off x="10370635" y="101290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373886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733E468-F85E-091C-0F07-EFAA719B9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0994"/>
            <a:ext cx="12184565" cy="68642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281FD49-9D80-EA58-9851-338A659E816D}"/>
              </a:ext>
            </a:extLst>
          </p:cNvPr>
          <p:cNvSpPr/>
          <p:nvPr/>
        </p:nvSpPr>
        <p:spPr>
          <a:xfrm>
            <a:off x="9738731" y="687658"/>
            <a:ext cx="1393902" cy="585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855FFCA5-B0B1-58A8-8C3B-BB6766BDBB74}"/>
              </a:ext>
            </a:extLst>
          </p:cNvPr>
          <p:cNvSpPr/>
          <p:nvPr/>
        </p:nvSpPr>
        <p:spPr>
          <a:xfrm rot="10860000">
            <a:off x="8679919" y="726376"/>
            <a:ext cx="901389" cy="511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822200-3B76-DD33-DB77-8AD0B0C304CF}"/>
              </a:ext>
            </a:extLst>
          </p:cNvPr>
          <p:cNvSpPr txBox="1"/>
          <p:nvPr/>
        </p:nvSpPr>
        <p:spPr>
          <a:xfrm>
            <a:off x="7833733" y="789879"/>
            <a:ext cx="139576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53521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8957218-9949-1370-742B-73D78F23B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2086"/>
            <a:ext cx="12193858" cy="68514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7FB187-1023-9571-1D8F-C3AC01ABFE93}"/>
              </a:ext>
            </a:extLst>
          </p:cNvPr>
          <p:cNvSpPr/>
          <p:nvPr/>
        </p:nvSpPr>
        <p:spPr>
          <a:xfrm>
            <a:off x="4729975" y="285285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98C9C72-383C-268C-F46E-B50CDF837EBE}"/>
              </a:ext>
            </a:extLst>
          </p:cNvPr>
          <p:cNvSpPr/>
          <p:nvPr/>
        </p:nvSpPr>
        <p:spPr>
          <a:xfrm>
            <a:off x="6857999" y="266700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A7DAE-CCDC-277A-2DB7-3342C5A2A19E}"/>
              </a:ext>
            </a:extLst>
          </p:cNvPr>
          <p:cNvSpPr txBox="1"/>
          <p:nvPr/>
        </p:nvSpPr>
        <p:spPr>
          <a:xfrm>
            <a:off x="7443440" y="281568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276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1F695E0-95CB-ABFC-A9D7-0C07DFBD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37"/>
            <a:ext cx="12184565" cy="68592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9B8BC1-D3FB-58DC-47AF-1BA1F4E9CE12}"/>
              </a:ext>
            </a:extLst>
          </p:cNvPr>
          <p:cNvSpPr/>
          <p:nvPr/>
        </p:nvSpPr>
        <p:spPr>
          <a:xfrm>
            <a:off x="4729975" y="313163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D84B86C-2657-18C3-D3CD-D3C6827EACB3}"/>
              </a:ext>
            </a:extLst>
          </p:cNvPr>
          <p:cNvSpPr/>
          <p:nvPr/>
        </p:nvSpPr>
        <p:spPr>
          <a:xfrm>
            <a:off x="6857999" y="294578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814D9-ADE0-788E-B783-2935976566F7}"/>
              </a:ext>
            </a:extLst>
          </p:cNvPr>
          <p:cNvSpPr txBox="1"/>
          <p:nvPr/>
        </p:nvSpPr>
        <p:spPr>
          <a:xfrm>
            <a:off x="7443440" y="3094464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42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560486C-16EB-86EB-B57B-2E91153E1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6"/>
            <a:ext cx="12184565" cy="68555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B2048A-4088-23B7-D7DC-15FB45D09E7F}"/>
              </a:ext>
            </a:extLst>
          </p:cNvPr>
          <p:cNvSpPr/>
          <p:nvPr/>
        </p:nvSpPr>
        <p:spPr>
          <a:xfrm>
            <a:off x="2880731" y="4367559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4D0CD73-71D1-61C6-746A-AB201B675F6E}"/>
              </a:ext>
            </a:extLst>
          </p:cNvPr>
          <p:cNvSpPr/>
          <p:nvPr/>
        </p:nvSpPr>
        <p:spPr>
          <a:xfrm>
            <a:off x="5008755" y="418170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ED484B-432C-7CA4-E6A0-490194BEB960}"/>
              </a:ext>
            </a:extLst>
          </p:cNvPr>
          <p:cNvSpPr/>
          <p:nvPr/>
        </p:nvSpPr>
        <p:spPr>
          <a:xfrm>
            <a:off x="1849243" y="5259656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AD75C1A-9B38-B781-9314-29F8CAA8115C}"/>
              </a:ext>
            </a:extLst>
          </p:cNvPr>
          <p:cNvSpPr/>
          <p:nvPr/>
        </p:nvSpPr>
        <p:spPr>
          <a:xfrm>
            <a:off x="3930804" y="5129561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5BEE2-4A73-21D7-4602-BDDE253A5C11}"/>
              </a:ext>
            </a:extLst>
          </p:cNvPr>
          <p:cNvSpPr txBox="1"/>
          <p:nvPr/>
        </p:nvSpPr>
        <p:spPr>
          <a:xfrm>
            <a:off x="3429000" y="4368209"/>
            <a:ext cx="132020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FINAL OUT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A076F-0CC0-AEE2-0306-499824ED0B80}"/>
              </a:ext>
            </a:extLst>
          </p:cNvPr>
          <p:cNvSpPr txBox="1"/>
          <p:nvPr/>
        </p:nvSpPr>
        <p:spPr>
          <a:xfrm>
            <a:off x="1851836" y="5263116"/>
            <a:ext cx="207896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LV ST DT: 04/01/23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3DED62-CD15-CD5A-9213-BC121FF9C851}"/>
              </a:ext>
            </a:extLst>
          </p:cNvPr>
          <p:cNvSpPr/>
          <p:nvPr/>
        </p:nvSpPr>
        <p:spPr>
          <a:xfrm>
            <a:off x="11479827" y="1231254"/>
            <a:ext cx="613316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2A438E77-21D3-9EFB-7A1D-5A6B61165803}"/>
              </a:ext>
            </a:extLst>
          </p:cNvPr>
          <p:cNvSpPr/>
          <p:nvPr/>
        </p:nvSpPr>
        <p:spPr>
          <a:xfrm rot="10800000">
            <a:off x="10550559" y="1075654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ECBF03-DDDD-6706-AB44-503BC860CF08}"/>
              </a:ext>
            </a:extLst>
          </p:cNvPr>
          <p:cNvSpPr txBox="1"/>
          <p:nvPr/>
        </p:nvSpPr>
        <p:spPr>
          <a:xfrm>
            <a:off x="9797853" y="1233630"/>
            <a:ext cx="1135567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HIT SAVE </a:t>
            </a:r>
          </a:p>
        </p:txBody>
      </p:sp>
    </p:spTree>
    <p:extLst>
      <p:ext uri="{BB962C8B-B14F-4D97-AF65-F5344CB8AC3E}">
        <p14:creationId xmlns:p14="http://schemas.microsoft.com/office/powerpoint/2010/main" val="51200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97C6504-953F-F56F-8A0A-8B9B4CC9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4325"/>
            <a:ext cx="12184565" cy="68493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A993D0-7D02-11C5-11CE-0E24D9636215}"/>
              </a:ext>
            </a:extLst>
          </p:cNvPr>
          <p:cNvSpPr/>
          <p:nvPr/>
        </p:nvSpPr>
        <p:spPr>
          <a:xfrm>
            <a:off x="10426389" y="3298900"/>
            <a:ext cx="142178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9CE371EC-1A1D-5B62-20AF-0684EDA3FA6C}"/>
              </a:ext>
            </a:extLst>
          </p:cNvPr>
          <p:cNvSpPr/>
          <p:nvPr/>
        </p:nvSpPr>
        <p:spPr>
          <a:xfrm rot="10800000">
            <a:off x="9143999" y="314092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0A77B-2134-F04F-15AA-05AEFAC87670}"/>
              </a:ext>
            </a:extLst>
          </p:cNvPr>
          <p:cNvSpPr txBox="1"/>
          <p:nvPr/>
        </p:nvSpPr>
        <p:spPr>
          <a:xfrm>
            <a:off x="1804086" y="4379773"/>
            <a:ext cx="10328439" cy="67710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FINAL OUT DOC:</a:t>
            </a:r>
            <a:r>
              <a:rPr lang="en-US" dirty="0">
                <a:cs typeface="Calibri"/>
              </a:rPr>
              <a:t> 137-1 UNIT CLEARING PAPERS AND 137-2 INSTALLATION CLEARING PAPERS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626CE4A-F9CE-6B8D-A141-6B1762CFB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507"/>
            <a:ext cx="12184565" cy="68650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D83D259-D819-1978-A388-9D26E7BD0C2F}"/>
              </a:ext>
            </a:extLst>
          </p:cNvPr>
          <p:cNvSpPr/>
          <p:nvPr/>
        </p:nvSpPr>
        <p:spPr>
          <a:xfrm>
            <a:off x="11355656" y="1208046"/>
            <a:ext cx="799171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E0026BC-09B5-DFBF-B69F-ED63AD4D37EB}"/>
              </a:ext>
            </a:extLst>
          </p:cNvPr>
          <p:cNvSpPr/>
          <p:nvPr/>
        </p:nvSpPr>
        <p:spPr>
          <a:xfrm rot="10800000">
            <a:off x="10491439" y="1059365"/>
            <a:ext cx="771292" cy="6690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CF3BA-FDA9-8DD7-85F5-1409D081E389}"/>
              </a:ext>
            </a:extLst>
          </p:cNvPr>
          <p:cNvSpPr txBox="1"/>
          <p:nvPr/>
        </p:nvSpPr>
        <p:spPr>
          <a:xfrm>
            <a:off x="9487829" y="1208049"/>
            <a:ext cx="135859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HERE </a:t>
            </a:r>
          </a:p>
        </p:txBody>
      </p:sp>
    </p:spTree>
    <p:extLst>
      <p:ext uri="{BB962C8B-B14F-4D97-AF65-F5344CB8AC3E}">
        <p14:creationId xmlns:p14="http://schemas.microsoft.com/office/powerpoint/2010/main" val="74088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6CC8E24-CBA3-4DA8-00BB-3340B5E4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1843"/>
            <a:ext cx="12184565" cy="68616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4992C1-2D55-47DB-6400-A5E7F3CE77B1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10BA11FD-75AA-0838-30EA-7A789B388BCD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7C4CDB-4D68-5E6E-7C03-66B342166C6E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NEXT</a:t>
            </a:r>
          </a:p>
        </p:txBody>
      </p:sp>
    </p:spTree>
    <p:extLst>
      <p:ext uri="{BB962C8B-B14F-4D97-AF65-F5344CB8AC3E}">
        <p14:creationId xmlns:p14="http://schemas.microsoft.com/office/powerpoint/2010/main" val="127503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90DD2DE-0BBE-1C46-FAE8-DFD7E6D10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1097"/>
            <a:ext cx="12184565" cy="685580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199E53-3651-2876-3241-068AFA2AA224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3573E7C-82E6-E4D0-21C7-45FBBB2669CE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DC9FB3-3C00-AA1B-B3D1-6D6C9D86CB87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SUBMIT</a:t>
            </a:r>
          </a:p>
        </p:txBody>
      </p:sp>
    </p:spTree>
    <p:extLst>
      <p:ext uri="{BB962C8B-B14F-4D97-AF65-F5344CB8AC3E}">
        <p14:creationId xmlns:p14="http://schemas.microsoft.com/office/powerpoint/2010/main" val="251477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43DD4E70731945B94657F0EBE86155" ma:contentTypeVersion="6" ma:contentTypeDescription="Create a new document." ma:contentTypeScope="" ma:versionID="d6e6019cc2c803a136c09ca4d809e414">
  <xsd:schema xmlns:xsd="http://www.w3.org/2001/XMLSchema" xmlns:xs="http://www.w3.org/2001/XMLSchema" xmlns:p="http://schemas.microsoft.com/office/2006/metadata/properties" xmlns:ns2="51d515d3-8b3d-46ea-9f0e-4050c64bcc24" xmlns:ns3="8000c541-ad95-4a07-bc59-bc03ae3c3df5" targetNamespace="http://schemas.microsoft.com/office/2006/metadata/properties" ma:root="true" ma:fieldsID="cdcc01fa6e49d81b630223ff01bca706" ns2:_="" ns3:_="">
    <xsd:import namespace="51d515d3-8b3d-46ea-9f0e-4050c64bcc24"/>
    <xsd:import namespace="8000c541-ad95-4a07-bc59-bc03ae3c3d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515d3-8b3d-46ea-9f0e-4050c64bc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00c541-ad95-4a07-bc59-bc03ae3c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9B9789-F4D5-4593-9605-EFF833EEC818}"/>
</file>

<file path=customXml/itemProps2.xml><?xml version="1.0" encoding="utf-8"?>
<ds:datastoreItem xmlns:ds="http://schemas.openxmlformats.org/officeDocument/2006/customXml" ds:itemID="{36628EDD-8564-4F37-A27B-8661A4D06277}"/>
</file>

<file path=customXml/itemProps3.xml><?xml version="1.0" encoding="utf-8"?>
<ds:datastoreItem xmlns:ds="http://schemas.openxmlformats.org/officeDocument/2006/customXml" ds:itemID="{2B4BDCDB-8EC5-457C-B3A8-ACACAF9E330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36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Caldwell, John M SSG USARMY 704 MI BDE (USA)</cp:lastModifiedBy>
  <cp:revision>220</cp:revision>
  <cp:lastPrinted>2023-03-24T14:29:50Z</cp:lastPrinted>
  <dcterms:created xsi:type="dcterms:W3CDTF">2023-03-06T14:20:12Z</dcterms:created>
  <dcterms:modified xsi:type="dcterms:W3CDTF">2023-05-03T11:59:00Z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0x010100BD43DD4E70731945B94657F0EBE86155</vt:lpwstr>
  </property>
</Properties>
</file>