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34E271-4D58-6FD9-9596-453C46F7639C}" v="731" dt="2023-03-07T18:37:08.3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74053EDE-97ED-A8FA-DF9E-1FC368498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-672"/>
            <a:ext cx="12184565" cy="689651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7BBEDC9-13CD-EE28-4CBD-26603503C054}"/>
              </a:ext>
            </a:extLst>
          </p:cNvPr>
          <p:cNvSpPr/>
          <p:nvPr/>
        </p:nvSpPr>
        <p:spPr>
          <a:xfrm>
            <a:off x="8010292" y="446048"/>
            <a:ext cx="1737731" cy="157975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BF16DA62-27A4-5094-6137-0C210564CE9D}"/>
              </a:ext>
            </a:extLst>
          </p:cNvPr>
          <p:cNvSpPr/>
          <p:nvPr/>
        </p:nvSpPr>
        <p:spPr>
          <a:xfrm>
            <a:off x="9785194" y="864220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DAC1E1-9CBF-ECFA-2FC5-3F2D09485551}"/>
              </a:ext>
            </a:extLst>
          </p:cNvPr>
          <p:cNvSpPr txBox="1"/>
          <p:nvPr/>
        </p:nvSpPr>
        <p:spPr>
          <a:xfrm>
            <a:off x="10370635" y="1012903"/>
            <a:ext cx="1786054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Click Here</a:t>
            </a:r>
          </a:p>
        </p:txBody>
      </p:sp>
    </p:spTree>
    <p:extLst>
      <p:ext uri="{BB962C8B-B14F-4D97-AF65-F5344CB8AC3E}">
        <p14:creationId xmlns:p14="http://schemas.microsoft.com/office/powerpoint/2010/main" val="3738866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E733E468-F85E-091C-0F07-EFAA719B9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-30994"/>
            <a:ext cx="12184565" cy="686423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281FD49-9D80-EA58-9851-338A659E816D}"/>
              </a:ext>
            </a:extLst>
          </p:cNvPr>
          <p:cNvSpPr/>
          <p:nvPr/>
        </p:nvSpPr>
        <p:spPr>
          <a:xfrm>
            <a:off x="9738731" y="687658"/>
            <a:ext cx="1393902" cy="58544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855FFCA5-B0B1-58A8-8C3B-BB6766BDBB74}"/>
              </a:ext>
            </a:extLst>
          </p:cNvPr>
          <p:cNvSpPr/>
          <p:nvPr/>
        </p:nvSpPr>
        <p:spPr>
          <a:xfrm rot="10860000">
            <a:off x="8679919" y="726376"/>
            <a:ext cx="901389" cy="51109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822200-3B76-DD33-DB77-8AD0B0C304CF}"/>
              </a:ext>
            </a:extLst>
          </p:cNvPr>
          <p:cNvSpPr txBox="1"/>
          <p:nvPr/>
        </p:nvSpPr>
        <p:spPr>
          <a:xfrm>
            <a:off x="7833733" y="789879"/>
            <a:ext cx="1395762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Click Here</a:t>
            </a:r>
          </a:p>
        </p:txBody>
      </p:sp>
    </p:spTree>
    <p:extLst>
      <p:ext uri="{BB962C8B-B14F-4D97-AF65-F5344CB8AC3E}">
        <p14:creationId xmlns:p14="http://schemas.microsoft.com/office/powerpoint/2010/main" val="535219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88957218-9949-1370-742B-73D78F23BA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2" y="2086"/>
            <a:ext cx="12193858" cy="685144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A7FB187-1023-9571-1D8F-C3AC01ABFE93}"/>
              </a:ext>
            </a:extLst>
          </p:cNvPr>
          <p:cNvSpPr/>
          <p:nvPr/>
        </p:nvSpPr>
        <p:spPr>
          <a:xfrm>
            <a:off x="4729975" y="2852852"/>
            <a:ext cx="1979340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498C9C72-383C-268C-F46E-B50CDF837EBE}"/>
              </a:ext>
            </a:extLst>
          </p:cNvPr>
          <p:cNvSpPr/>
          <p:nvPr/>
        </p:nvSpPr>
        <p:spPr>
          <a:xfrm>
            <a:off x="6857999" y="2667000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0A7DAE-CCDC-277A-2DB7-3342C5A2A19E}"/>
              </a:ext>
            </a:extLst>
          </p:cNvPr>
          <p:cNvSpPr txBox="1"/>
          <p:nvPr/>
        </p:nvSpPr>
        <p:spPr>
          <a:xfrm>
            <a:off x="7443440" y="2815683"/>
            <a:ext cx="1786054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Select This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2764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C1F695E0-95CB-ABFC-A9D7-0C07DFBDE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-637"/>
            <a:ext cx="12184565" cy="685927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69B8BC1-D3FB-58DC-47AF-1BA1F4E9CE12}"/>
              </a:ext>
            </a:extLst>
          </p:cNvPr>
          <p:cNvSpPr/>
          <p:nvPr/>
        </p:nvSpPr>
        <p:spPr>
          <a:xfrm>
            <a:off x="4729975" y="3131632"/>
            <a:ext cx="1979340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4D84B86C-2657-18C3-D3CD-D3C6827EACB3}"/>
              </a:ext>
            </a:extLst>
          </p:cNvPr>
          <p:cNvSpPr/>
          <p:nvPr/>
        </p:nvSpPr>
        <p:spPr>
          <a:xfrm>
            <a:off x="6857999" y="2945780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A814D9-ADE0-788E-B783-2935976566F7}"/>
              </a:ext>
            </a:extLst>
          </p:cNvPr>
          <p:cNvSpPr txBox="1"/>
          <p:nvPr/>
        </p:nvSpPr>
        <p:spPr>
          <a:xfrm>
            <a:off x="7443440" y="3094464"/>
            <a:ext cx="1786054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Select This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5423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3560486C-16EB-86EB-B57B-2E91153E15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4565" cy="685552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4B2048A-4088-23B7-D7DC-15FB45D09E7F}"/>
              </a:ext>
            </a:extLst>
          </p:cNvPr>
          <p:cNvSpPr/>
          <p:nvPr/>
        </p:nvSpPr>
        <p:spPr>
          <a:xfrm>
            <a:off x="2880731" y="4367559"/>
            <a:ext cx="1979340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id="{F4D0CD73-71D1-61C6-746A-AB201B675F6E}"/>
              </a:ext>
            </a:extLst>
          </p:cNvPr>
          <p:cNvSpPr/>
          <p:nvPr/>
        </p:nvSpPr>
        <p:spPr>
          <a:xfrm>
            <a:off x="5008755" y="4181707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EEE8F1-875D-36DC-C09F-C22065A3ACF6}"/>
              </a:ext>
            </a:extLst>
          </p:cNvPr>
          <p:cNvSpPr txBox="1"/>
          <p:nvPr/>
        </p:nvSpPr>
        <p:spPr>
          <a:xfrm>
            <a:off x="5594196" y="4330391"/>
            <a:ext cx="1786054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ICP REQUEST</a:t>
            </a:r>
          </a:p>
        </p:txBody>
      </p:sp>
      <p:sp>
        <p:nvSpPr>
          <p:cNvPr id="14" name="Arrow: Left 13">
            <a:extLst>
              <a:ext uri="{FF2B5EF4-FFF2-40B4-BE49-F238E27FC236}">
                <a16:creationId xmlns:a16="http://schemas.microsoft.com/office/drawing/2014/main" id="{BAD75C1A-9B38-B781-9314-29F8CAA8115C}"/>
              </a:ext>
            </a:extLst>
          </p:cNvPr>
          <p:cNvSpPr/>
          <p:nvPr/>
        </p:nvSpPr>
        <p:spPr>
          <a:xfrm>
            <a:off x="5207680" y="5129561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287AF09-A803-4EA5-58AF-A380BDA1B782}"/>
              </a:ext>
            </a:extLst>
          </p:cNvPr>
          <p:cNvSpPr txBox="1"/>
          <p:nvPr/>
        </p:nvSpPr>
        <p:spPr>
          <a:xfrm>
            <a:off x="5882685" y="5288162"/>
            <a:ext cx="2181216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ABSENCE RQ ST DT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95BEE2-4A73-21D7-4602-BDDE253A5C11}"/>
              </a:ext>
            </a:extLst>
          </p:cNvPr>
          <p:cNvSpPr txBox="1"/>
          <p:nvPr/>
        </p:nvSpPr>
        <p:spPr>
          <a:xfrm>
            <a:off x="3428999" y="4368209"/>
            <a:ext cx="143107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ICP REQUEST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EA076F-0CC0-AEE2-0306-499824ED0B80}"/>
              </a:ext>
            </a:extLst>
          </p:cNvPr>
          <p:cNvSpPr txBox="1"/>
          <p:nvPr/>
        </p:nvSpPr>
        <p:spPr>
          <a:xfrm>
            <a:off x="1851836" y="5263116"/>
            <a:ext cx="374236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ABSENCE REQUEST ST DT: 04/01/23</a:t>
            </a:r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DF4652DC-8356-27EA-3911-52E926BDBE0A}"/>
              </a:ext>
            </a:extLst>
          </p:cNvPr>
          <p:cNvSpPr/>
          <p:nvPr/>
        </p:nvSpPr>
        <p:spPr>
          <a:xfrm rot="10800000">
            <a:off x="10486566" y="1056804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4A69E8-EB4F-823D-3B7A-9853D70145E9}"/>
              </a:ext>
            </a:extLst>
          </p:cNvPr>
          <p:cNvSpPr txBox="1"/>
          <p:nvPr/>
        </p:nvSpPr>
        <p:spPr>
          <a:xfrm>
            <a:off x="9733860" y="1214780"/>
            <a:ext cx="1135567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HIT SAVE </a:t>
            </a:r>
          </a:p>
        </p:txBody>
      </p:sp>
    </p:spTree>
    <p:extLst>
      <p:ext uri="{BB962C8B-B14F-4D97-AF65-F5344CB8AC3E}">
        <p14:creationId xmlns:p14="http://schemas.microsoft.com/office/powerpoint/2010/main" val="512000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E97C6504-953F-F56F-8A0A-8B9B4CC969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4325"/>
            <a:ext cx="12184565" cy="684934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A993D0-7D02-11C5-11CE-0E24D9636215}"/>
              </a:ext>
            </a:extLst>
          </p:cNvPr>
          <p:cNvSpPr/>
          <p:nvPr/>
        </p:nvSpPr>
        <p:spPr>
          <a:xfrm>
            <a:off x="10426389" y="3298900"/>
            <a:ext cx="1421780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9CE371EC-1A1D-5B62-20AF-0684EDA3FA6C}"/>
              </a:ext>
            </a:extLst>
          </p:cNvPr>
          <p:cNvSpPr/>
          <p:nvPr/>
        </p:nvSpPr>
        <p:spPr>
          <a:xfrm rot="10800000">
            <a:off x="9143999" y="3140927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D0A77B-2134-F04F-15AA-05AEFAC87670}"/>
              </a:ext>
            </a:extLst>
          </p:cNvPr>
          <p:cNvSpPr txBox="1"/>
          <p:nvPr/>
        </p:nvSpPr>
        <p:spPr>
          <a:xfrm>
            <a:off x="1799967" y="4459434"/>
            <a:ext cx="8592064" cy="13234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cs typeface="Calibri"/>
              </a:rPr>
              <a:t>ICP REQUEST DOCUMENTS: </a:t>
            </a:r>
          </a:p>
          <a:p>
            <a:r>
              <a:rPr lang="en-US" sz="2000" b="1" dirty="0">
                <a:cs typeface="Calibri"/>
              </a:rPr>
              <a:t>ABSENCE REQUEST </a:t>
            </a:r>
          </a:p>
          <a:p>
            <a:r>
              <a:rPr lang="en-US" sz="2000" b="1" dirty="0">
                <a:cs typeface="Calibri"/>
              </a:rPr>
              <a:t>5434 (IF APPLICABLE)</a:t>
            </a:r>
          </a:p>
          <a:p>
            <a:r>
              <a:rPr lang="en-US" sz="2000" b="1" dirty="0">
                <a:cs typeface="Calibri"/>
              </a:rPr>
              <a:t>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80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D626CE4A-F9CE-6B8D-A141-6B1762CFB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-3507"/>
            <a:ext cx="12184565" cy="686501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D83D259-D819-1978-A388-9D26E7BD0C2F}"/>
              </a:ext>
            </a:extLst>
          </p:cNvPr>
          <p:cNvSpPr/>
          <p:nvPr/>
        </p:nvSpPr>
        <p:spPr>
          <a:xfrm>
            <a:off x="11355656" y="1208046"/>
            <a:ext cx="799171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5E0026BC-09B5-DFBF-B69F-ED63AD4D37EB}"/>
              </a:ext>
            </a:extLst>
          </p:cNvPr>
          <p:cNvSpPr/>
          <p:nvPr/>
        </p:nvSpPr>
        <p:spPr>
          <a:xfrm rot="10800000">
            <a:off x="10491439" y="1059365"/>
            <a:ext cx="771292" cy="66907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ACF3BA-FDA9-8DD7-85F5-1409D081E389}"/>
              </a:ext>
            </a:extLst>
          </p:cNvPr>
          <p:cNvSpPr txBox="1"/>
          <p:nvPr/>
        </p:nvSpPr>
        <p:spPr>
          <a:xfrm>
            <a:off x="9487829" y="1208049"/>
            <a:ext cx="1358591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CLICK HERE </a:t>
            </a:r>
          </a:p>
        </p:txBody>
      </p:sp>
    </p:spTree>
    <p:extLst>
      <p:ext uri="{BB962C8B-B14F-4D97-AF65-F5344CB8AC3E}">
        <p14:creationId xmlns:p14="http://schemas.microsoft.com/office/powerpoint/2010/main" val="740885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F6CC8E24-CBA3-4DA8-00BB-3340B5E42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-1843"/>
            <a:ext cx="12184565" cy="686168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D4992C1-2D55-47DB-6400-A5E7F3CE77B1}"/>
              </a:ext>
            </a:extLst>
          </p:cNvPr>
          <p:cNvSpPr/>
          <p:nvPr/>
        </p:nvSpPr>
        <p:spPr>
          <a:xfrm>
            <a:off x="11522926" y="845632"/>
            <a:ext cx="669072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10BA11FD-75AA-0838-30EA-7A789B388BCD}"/>
              </a:ext>
            </a:extLst>
          </p:cNvPr>
          <p:cNvSpPr/>
          <p:nvPr/>
        </p:nvSpPr>
        <p:spPr>
          <a:xfrm rot="10800000">
            <a:off x="10510024" y="687659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7C4CDB-4D68-5E6E-7C03-66B342166C6E}"/>
              </a:ext>
            </a:extLst>
          </p:cNvPr>
          <p:cNvSpPr txBox="1"/>
          <p:nvPr/>
        </p:nvSpPr>
        <p:spPr>
          <a:xfrm>
            <a:off x="9497122" y="845634"/>
            <a:ext cx="1600201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CLICK NEXT</a:t>
            </a:r>
          </a:p>
        </p:txBody>
      </p:sp>
    </p:spTree>
    <p:extLst>
      <p:ext uri="{BB962C8B-B14F-4D97-AF65-F5344CB8AC3E}">
        <p14:creationId xmlns:p14="http://schemas.microsoft.com/office/powerpoint/2010/main" val="1275036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190DD2DE-0BBE-1C46-FAE8-DFD7E6D105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1097"/>
            <a:ext cx="12184565" cy="685580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A199E53-3651-2876-3241-068AFA2AA224}"/>
              </a:ext>
            </a:extLst>
          </p:cNvPr>
          <p:cNvSpPr/>
          <p:nvPr/>
        </p:nvSpPr>
        <p:spPr>
          <a:xfrm>
            <a:off x="11522926" y="845632"/>
            <a:ext cx="669072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E3573E7C-82E6-E4D0-21C7-45FBBB2669CE}"/>
              </a:ext>
            </a:extLst>
          </p:cNvPr>
          <p:cNvSpPr/>
          <p:nvPr/>
        </p:nvSpPr>
        <p:spPr>
          <a:xfrm rot="10800000">
            <a:off x="10510024" y="687659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DC9FB3-3C00-AA1B-B3D1-6D6C9D86CB87}"/>
              </a:ext>
            </a:extLst>
          </p:cNvPr>
          <p:cNvSpPr txBox="1"/>
          <p:nvPr/>
        </p:nvSpPr>
        <p:spPr>
          <a:xfrm>
            <a:off x="9497122" y="845634"/>
            <a:ext cx="1600201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CLICK SUBMIT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EAEF33-40B7-3DB4-2A67-434D04E77E20}"/>
              </a:ext>
            </a:extLst>
          </p:cNvPr>
          <p:cNvSpPr txBox="1"/>
          <p:nvPr/>
        </p:nvSpPr>
        <p:spPr>
          <a:xfrm>
            <a:off x="4425777" y="4483539"/>
            <a:ext cx="198326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ICP REQUEST</a:t>
            </a:r>
          </a:p>
        </p:txBody>
      </p:sp>
    </p:spTree>
    <p:extLst>
      <p:ext uri="{BB962C8B-B14F-4D97-AF65-F5344CB8AC3E}">
        <p14:creationId xmlns:p14="http://schemas.microsoft.com/office/powerpoint/2010/main" val="2514771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43DD4E70731945B94657F0EBE86155" ma:contentTypeVersion="6" ma:contentTypeDescription="Create a new document." ma:contentTypeScope="" ma:versionID="d6e6019cc2c803a136c09ca4d809e414">
  <xsd:schema xmlns:xsd="http://www.w3.org/2001/XMLSchema" xmlns:xs="http://www.w3.org/2001/XMLSchema" xmlns:p="http://schemas.microsoft.com/office/2006/metadata/properties" xmlns:ns2="51d515d3-8b3d-46ea-9f0e-4050c64bcc24" xmlns:ns3="8000c541-ad95-4a07-bc59-bc03ae3c3df5" targetNamespace="http://schemas.microsoft.com/office/2006/metadata/properties" ma:root="true" ma:fieldsID="cdcc01fa6e49d81b630223ff01bca706" ns2:_="" ns3:_="">
    <xsd:import namespace="51d515d3-8b3d-46ea-9f0e-4050c64bcc24"/>
    <xsd:import namespace="8000c541-ad95-4a07-bc59-bc03ae3c3df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515d3-8b3d-46ea-9f0e-4050c64bcc2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00c541-ad95-4a07-bc59-bc03ae3c3d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A20522-2298-40C1-BADA-6B05596958C1}"/>
</file>

<file path=customXml/itemProps2.xml><?xml version="1.0" encoding="utf-8"?>
<ds:datastoreItem xmlns:ds="http://schemas.openxmlformats.org/officeDocument/2006/customXml" ds:itemID="{3DA8F52A-51A7-4DB5-90ED-22B61A059AE1}"/>
</file>

<file path=customXml/itemProps3.xml><?xml version="1.0" encoding="utf-8"?>
<ds:datastoreItem xmlns:ds="http://schemas.openxmlformats.org/officeDocument/2006/customXml" ds:itemID="{1EFBB2FB-39AB-43AE-987C-5D0211414D0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44</Words>
  <Application>Microsoft Office PowerPoint</Application>
  <PresentationFormat>Widescreen</PresentationFormat>
  <Paragraphs>17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Caldwell, John M SSG USARMY 704 MI BDE (USA)</cp:lastModifiedBy>
  <cp:revision>219</cp:revision>
  <dcterms:created xsi:type="dcterms:W3CDTF">2023-03-06T14:20:12Z</dcterms:created>
  <dcterms:modified xsi:type="dcterms:W3CDTF">2023-03-20T20:15:48Z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0x010100BD43DD4E70731945B94657F0EBE86155</vt:lpwstr>
  </property>
</Properties>
</file>