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4" r:id="rId5"/>
  </p:sldMasterIdLst>
  <p:notesMasterIdLst>
    <p:notesMasterId r:id="rId7"/>
  </p:notesMasterIdLst>
  <p:sldIdLst>
    <p:sldId id="269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33"/>
    <a:srgbClr val="660033"/>
    <a:srgbClr val="0000FF"/>
    <a:srgbClr val="FF00FF"/>
    <a:srgbClr val="663300"/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361" autoAdjust="0"/>
  </p:normalViewPr>
  <p:slideViewPr>
    <p:cSldViewPr>
      <p:cViewPr varScale="1">
        <p:scale>
          <a:sx n="108" d="100"/>
          <a:sy n="108" d="100"/>
        </p:scale>
        <p:origin x="21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28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300"/>
            </a:lvl1pPr>
          </a:lstStyle>
          <a:p>
            <a:fld id="{034A1CC6-8C9D-49F4-9F29-B8BB4250ED20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300"/>
            </a:lvl1pPr>
          </a:lstStyle>
          <a:p>
            <a:fld id="{4CDE35A3-A658-4BD3-9480-F6D61296EB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1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1295400"/>
            <a:ext cx="8229600" cy="7620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Line 18"/>
          <p:cNvSpPr>
            <a:spLocks noChangeShapeType="1"/>
          </p:cNvSpPr>
          <p:nvPr userDrawn="1"/>
        </p:nvSpPr>
        <p:spPr bwMode="auto">
          <a:xfrm>
            <a:off x="838200" y="1905000"/>
            <a:ext cx="7542212" cy="0"/>
          </a:xfrm>
          <a:prstGeom prst="line">
            <a:avLst/>
          </a:prstGeom>
          <a:noFill/>
          <a:ln w="57150" cmpd="thickThin">
            <a:solidFill>
              <a:srgbClr val="660033"/>
            </a:solidFill>
            <a:round/>
            <a:headEnd/>
            <a:tailEnd/>
          </a:ln>
        </p:spPr>
        <p:txBody>
          <a:bodyPr wrap="none" lIns="86493" tIns="43247" rIns="86493" bIns="4324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4" name="Picture 3" descr="MadiganCr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17475"/>
            <a:ext cx="842963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276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5835501" y="8401"/>
            <a:ext cx="1632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6600"/>
                </a:solidFill>
              </a:rPr>
              <a:t>UNCLASSIFIED// FOUO </a:t>
            </a:r>
            <a:endParaRPr lang="en-US" sz="900" b="1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533313" y="6667808"/>
            <a:ext cx="1632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>
                <a:solidFill>
                  <a:srgbClr val="006600"/>
                </a:solidFill>
              </a:rPr>
              <a:t>UNCLASSIFIED// FOUO </a:t>
            </a:r>
            <a:endParaRPr lang="en-US" sz="900" b="1" dirty="0">
              <a:solidFill>
                <a:srgbClr val="0066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 bwMode="auto">
          <a:xfrm flipV="1">
            <a:off x="-2651" y="6675580"/>
            <a:ext cx="9142412" cy="97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 userDrawn="1"/>
        </p:nvSpPr>
        <p:spPr bwMode="auto">
          <a:xfrm>
            <a:off x="5829" y="8492"/>
            <a:ext cx="9138172" cy="784692"/>
          </a:xfrm>
          <a:prstGeom prst="rect">
            <a:avLst/>
          </a:prstGeom>
          <a:noFill/>
          <a:ln w="28575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118" tIns="38059" rIns="76118" bIns="38059" numCol="1" rtlCol="0" anchor="t" anchorCtr="0" compatLnSpc="1">
            <a:prstTxWarp prst="textNoShape">
              <a:avLst/>
            </a:prstTxWarp>
          </a:bodyPr>
          <a:lstStyle/>
          <a:p>
            <a:pPr defTabSz="804791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" y="-41696"/>
            <a:ext cx="4280421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 userDrawn="1"/>
        </p:nvSpPr>
        <p:spPr bwMode="auto">
          <a:xfrm>
            <a:off x="4211638" y="21294"/>
            <a:ext cx="4932362" cy="768659"/>
          </a:xfrm>
          <a:prstGeom prst="rect">
            <a:avLst/>
          </a:prstGeom>
          <a:noFill/>
          <a:ln w="28575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118" tIns="38059" rIns="76118" bIns="38059" numCol="1" rtlCol="0" anchor="t" anchorCtr="0" compatLnSpc="1">
            <a:prstTxWarp prst="textNoShape">
              <a:avLst/>
            </a:prstTxWarp>
          </a:bodyPr>
          <a:lstStyle/>
          <a:p>
            <a:pPr defTabSz="804791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086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5pPr>
      <a:lvl6pPr marL="432465" algn="ctr" defTabSz="91448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6pPr>
      <a:lvl7pPr marL="864931" algn="ctr" defTabSz="91448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7pPr>
      <a:lvl8pPr marL="1297396" algn="ctr" defTabSz="91448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8pPr>
      <a:lvl9pPr marL="1729862" algn="ctr" defTabSz="91448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660033"/>
          </a:solidFill>
          <a:latin typeface="Arial" charset="0"/>
        </a:defRPr>
      </a:lvl9pPr>
    </p:titleStyle>
    <p:bodyStyle>
      <a:lvl1pPr marL="215900" indent="-21590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25000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–"/>
        <a:defRPr sz="2100">
          <a:solidFill>
            <a:schemeClr val="tx1"/>
          </a:solidFill>
          <a:latin typeface="+mn-lt"/>
        </a:defRPr>
      </a:lvl2pPr>
      <a:lvl3pPr marL="1081088" indent="-16510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–"/>
        <a:defRPr>
          <a:solidFill>
            <a:schemeClr val="tx1"/>
          </a:solidFill>
          <a:latin typeface="+mn-lt"/>
        </a:defRPr>
      </a:lvl4pPr>
      <a:lvl5pPr marL="2001838" indent="-173038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»"/>
        <a:defRPr sz="1500">
          <a:solidFill>
            <a:schemeClr val="tx1"/>
          </a:solidFill>
          <a:latin typeface="+mn-lt"/>
        </a:defRPr>
      </a:lvl5pPr>
      <a:lvl6pPr marL="2435622" indent="-174187" algn="l" defTabSz="914485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»"/>
        <a:defRPr sz="1500">
          <a:solidFill>
            <a:schemeClr val="tx1"/>
          </a:solidFill>
          <a:latin typeface="+mn-lt"/>
        </a:defRPr>
      </a:lvl6pPr>
      <a:lvl7pPr marL="2868087" indent="-174187" algn="l" defTabSz="914485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»"/>
        <a:defRPr sz="1500">
          <a:solidFill>
            <a:schemeClr val="tx1"/>
          </a:solidFill>
          <a:latin typeface="+mn-lt"/>
        </a:defRPr>
      </a:lvl7pPr>
      <a:lvl8pPr marL="3300553" indent="-174187" algn="l" defTabSz="914485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»"/>
        <a:defRPr sz="1500">
          <a:solidFill>
            <a:schemeClr val="tx1"/>
          </a:solidFill>
          <a:latin typeface="+mn-lt"/>
        </a:defRPr>
      </a:lvl8pPr>
      <a:lvl9pPr marL="3733018" indent="-174187" algn="l" defTabSz="914485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65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931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396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862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327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793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258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724" algn="l" defTabSz="86493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k object 16"/>
          <p:cNvSpPr/>
          <p:nvPr userDrawn="1"/>
        </p:nvSpPr>
        <p:spPr>
          <a:xfrm>
            <a:off x="0" y="6527"/>
            <a:ext cx="9144000" cy="1669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8" name="bk object 18"/>
          <p:cNvSpPr/>
          <p:nvPr userDrawn="1"/>
        </p:nvSpPr>
        <p:spPr>
          <a:xfrm>
            <a:off x="113489" y="51041"/>
            <a:ext cx="613446" cy="7547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9" name="bk object 19"/>
          <p:cNvSpPr/>
          <p:nvPr userDrawn="1"/>
        </p:nvSpPr>
        <p:spPr>
          <a:xfrm>
            <a:off x="726948" y="67884"/>
            <a:ext cx="781475" cy="737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0" name="bk object 17"/>
          <p:cNvSpPr/>
          <p:nvPr userDrawn="1"/>
        </p:nvSpPr>
        <p:spPr>
          <a:xfrm>
            <a:off x="0" y="5752214"/>
            <a:ext cx="9144000" cy="11037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mtClean="0">
              <a:solidFill>
                <a:prstClr val="black"/>
              </a:solidFill>
            </a:endParaRPr>
          </a:p>
        </p:txBody>
      </p:sp>
      <p:sp>
        <p:nvSpPr>
          <p:cNvPr id="11" name="Holder 3"/>
          <p:cNvSpPr txBox="1">
            <a:spLocks/>
          </p:cNvSpPr>
          <p:nvPr userDrawn="1"/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object 2"/>
          <p:cNvSpPr txBox="1">
            <a:spLocks/>
          </p:cNvSpPr>
          <p:nvPr userDrawn="1"/>
        </p:nvSpPr>
        <p:spPr>
          <a:xfrm>
            <a:off x="1309762" y="92538"/>
            <a:ext cx="652447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pPr marL="289560">
              <a:defRPr/>
            </a:pPr>
            <a:r>
              <a:rPr lang="en-US" kern="0" dirty="0" smtClean="0">
                <a:solidFill>
                  <a:prstClr val="black"/>
                </a:solidFill>
              </a:rPr>
              <a:t>ARMY</a:t>
            </a:r>
            <a:r>
              <a:rPr lang="en-US" kern="0" spc="-30" dirty="0" smtClean="0">
                <a:solidFill>
                  <a:srgbClr val="660033"/>
                </a:solidFill>
              </a:rPr>
              <a:t> </a:t>
            </a:r>
            <a:r>
              <a:rPr lang="en-US" kern="0" dirty="0" smtClean="0">
                <a:solidFill>
                  <a:srgbClr val="660033"/>
                </a:solidFill>
              </a:rPr>
              <a:t>M</a:t>
            </a:r>
            <a:r>
              <a:rPr lang="en-US" kern="0" spc="-5" dirty="0" smtClean="0">
                <a:solidFill>
                  <a:srgbClr val="660033"/>
                </a:solidFill>
              </a:rPr>
              <a:t>E</a:t>
            </a:r>
            <a:r>
              <a:rPr lang="en-US" kern="0" dirty="0" smtClean="0">
                <a:solidFill>
                  <a:srgbClr val="660033"/>
                </a:solidFill>
              </a:rPr>
              <a:t>DICINE</a:t>
            </a:r>
            <a:endParaRPr lang="en-US" kern="0" dirty="0">
              <a:solidFill>
                <a:srgbClr val="660033"/>
              </a:solidFill>
            </a:endParaRPr>
          </a:p>
        </p:txBody>
      </p:sp>
      <p:sp>
        <p:nvSpPr>
          <p:cNvPr id="17" name="object 3"/>
          <p:cNvSpPr txBox="1"/>
          <p:nvPr userDrawn="1"/>
        </p:nvSpPr>
        <p:spPr>
          <a:xfrm>
            <a:off x="1587163" y="372576"/>
            <a:ext cx="2832100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75"/>
              </a:lnSpc>
            </a:pPr>
            <a:r>
              <a:rPr b="1" i="1" spc="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b="1" i="1" spc="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b="1" i="1" spc="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b="1" i="1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b="1" i="1" spc="-6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b="1" i="1" spc="15" dirty="0">
                <a:solidFill>
                  <a:prstClr val="black"/>
                </a:solidFill>
                <a:latin typeface="Arial"/>
                <a:cs typeface="Arial"/>
              </a:rPr>
              <a:t>eam</a:t>
            </a:r>
            <a:r>
              <a:rPr b="1" i="1" spc="35" dirty="0">
                <a:solidFill>
                  <a:prstClr val="black"/>
                </a:solidFill>
                <a:latin typeface="Arial"/>
                <a:cs typeface="Arial"/>
              </a:rPr>
              <a:t>…</a:t>
            </a:r>
            <a:r>
              <a:rPr b="1" i="1" spc="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b="1" i="1" spc="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b="1" i="1" spc="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b="1" i="1" spc="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b="1" i="1" spc="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b="1" i="1" spc="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b="1" i="1" spc="1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b="1" i="1" spc="10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b="1" i="1" spc="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b="1" i="1" spc="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endParaRPr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lnSpc>
                <a:spcPts val="1105"/>
              </a:lnSpc>
            </a:pPr>
            <a:r>
              <a:rPr sz="1000" b="1" i="1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sz="1000" b="1" i="1" dirty="0">
                <a:solidFill>
                  <a:prstClr val="black"/>
                </a:solidFill>
                <a:latin typeface="Arial"/>
                <a:cs typeface="Arial"/>
              </a:rPr>
              <a:t>serv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sz="1000" b="1" i="1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b="1" i="1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he Figh</a:t>
            </a:r>
            <a:r>
              <a:rPr sz="1000" b="1" i="1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sz="1000" b="1" i="1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1000" b="1" i="1" spc="-5" dirty="0">
                <a:solidFill>
                  <a:prstClr val="black"/>
                </a:solidFill>
                <a:latin typeface="Arial"/>
                <a:cs typeface="Arial"/>
              </a:rPr>
              <a:t>tre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sz="1000" b="1" i="1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1000" b="1" i="1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Sin</a:t>
            </a:r>
            <a:r>
              <a:rPr sz="1000" b="1" i="1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1000" b="1" i="1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00" b="1" i="1" dirty="0">
                <a:solidFill>
                  <a:prstClr val="black"/>
                </a:solidFill>
                <a:latin typeface="Arial"/>
                <a:cs typeface="Arial"/>
              </a:rPr>
              <a:t>177</a:t>
            </a:r>
            <a:r>
              <a:rPr sz="1000" b="1" i="1" spc="5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29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sarmy.jblm.medcom-mamc.mbx.ehs@mail.mil" TargetMode="External"/><Relationship Id="rId2" Type="http://schemas.openxmlformats.org/officeDocument/2006/relationships/hyperlink" Target="mailto:grant.w.brenneka.civ@mail.mi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y.k.dekeyser.civ@mail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609600"/>
          </a:xfrm>
        </p:spPr>
        <p:txBody>
          <a:bodyPr/>
          <a:lstStyle/>
          <a:p>
            <a:r>
              <a:rPr lang="en-US" sz="2400" b="1" dirty="0" smtClean="0"/>
              <a:t>Online Food Handler’s Course Instructions</a:t>
            </a:r>
            <a:endParaRPr lang="en-US" sz="1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2860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Send an email request for the Online Food Handler’s Course via your personal email 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grant.w.brenneka.civ@mail.mil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usarmy.jblm.medcom-mamc.mbx.ehs@mail.mil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1600" dirty="0"/>
              <a:t> 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mary.k.dekeyser.civ@mail.mil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host site is not compatible with government emails – </a:t>
            </a:r>
            <a:r>
              <a:rPr 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use personal email address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 invitation to access the course site and take the course will be sent to your personal email. </a:t>
            </a:r>
          </a:p>
          <a:p>
            <a:pPr marL="342900" indent="-342900">
              <a:buAutoNum type="arabicPeriod" startAt="2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 FIREFOX internet browser to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course. DO NOT use Internet Explorer. </a:t>
            </a:r>
          </a:p>
          <a:p>
            <a:pPr marL="342900" indent="-342900">
              <a:buAutoNum type="arabicPeriod" startAt="2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After successful completion of the course, print your grade.  Keep your grade on record and available upon request.</a:t>
            </a:r>
          </a:p>
          <a:p>
            <a:pPr marL="342900" indent="-342900">
              <a:buAutoNum type="arabicPeriod" startAt="2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384960"/>
      </p:ext>
    </p:extLst>
  </p:cSld>
  <p:clrMapOvr>
    <a:masterClrMapping/>
  </p:clrMapOvr>
</p:sld>
</file>

<file path=ppt/theme/theme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FC41B383820543A26296F8EC59FFD6" ma:contentTypeVersion="5" ma:contentTypeDescription="Create a new document." ma:contentTypeScope="" ma:versionID="336282d2351ab817e90fae153e8fdc4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a76f5d26f80dc578aa6eeb8d92226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D6D98C-4A2B-4E4E-B1F9-3EB6411ECC1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9A7BED-FCC4-4DD8-9BDD-1A92CE5544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1D5531-DF3F-4B0A-985D-802D76F487B8}"/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24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4_Default Design</vt:lpstr>
      <vt:lpstr>Custom Design</vt:lpstr>
      <vt:lpstr>Online Food Handler’s Course Instructions</vt:lpstr>
    </vt:vector>
  </TitlesOfParts>
  <Company>MEDCOM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KLE/ Event Update  (1 of 2)</dc:title>
  <dc:creator>Waddick, James L LTC</dc:creator>
  <cp:lastModifiedBy>DoD Admin</cp:lastModifiedBy>
  <cp:revision>164</cp:revision>
  <cp:lastPrinted>2017-06-20T18:44:37Z</cp:lastPrinted>
  <dcterms:created xsi:type="dcterms:W3CDTF">2016-12-01T19:34:59Z</dcterms:created>
  <dcterms:modified xsi:type="dcterms:W3CDTF">2020-04-16T16:41:47Z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0x0101006FFC41B383820543A26296F8EC59FFD6</vt:lpwstr>
  </property>
</Properties>
</file>