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6E485-A4CD-475A-AD42-19F083633FE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658F-EE1B-4415-A283-C9A7D7D3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Slide2.sldx"/><Relationship Id="rId4" Type="http://schemas.openxmlformats.org/officeDocument/2006/relationships/oleObject" Target="../embeddings/oleObject2.bin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PowerPoint_Slide3.sldx"/><Relationship Id="rId4" Type="http://schemas.openxmlformats.org/officeDocument/2006/relationships/oleObject" Target="../embeddings/oleObject3.bin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PowerPoint_Slide4.sldx"/><Relationship Id="rId4" Type="http://schemas.openxmlformats.org/officeDocument/2006/relationships/oleObject" Target="../embeddings/oleObject4.bin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PowerPoint_Slide5.sldx"/><Relationship Id="rId4" Type="http://schemas.openxmlformats.org/officeDocument/2006/relationships/oleObject" Target="../embeddings/oleObject5.bin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PowerPoint_Slide6.sldx"/><Relationship Id="rId4" Type="http://schemas.openxmlformats.org/officeDocument/2006/relationships/oleObject" Target="../embeddings/oleObject6.bin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PowerPoint_Slide7.sldx"/><Relationship Id="rId4" Type="http://schemas.openxmlformats.org/officeDocument/2006/relationships/oleObject" Target="../embeddings/oleObject7.bin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PowerPoint_Slide8.sldx"/><Relationship Id="rId4" Type="http://schemas.openxmlformats.org/officeDocument/2006/relationships/oleObject" Target="../embeddings/oleObject8.bin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PowerPoint_Slide9.sldx"/><Relationship Id="rId4" Type="http://schemas.openxmlformats.org/officeDocument/2006/relationships/oleObject" Target="../embeddings/oleObject9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2990" y="177286"/>
          <a:ext cx="4012972" cy="299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90" y="177286"/>
                        <a:ext cx="4012972" cy="2993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9996" y="3349873"/>
          <a:ext cx="3995965" cy="196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1"/>
                <a:gridCol w="3599094"/>
              </a:tblGrid>
              <a:tr h="340936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97" marR="95797" marT="46476" marB="464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 to Trainer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97" marR="95797" marT="46476" marB="464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26858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60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97" marR="95797" marT="46476" marB="464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following nine slides are hidden slides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are intended to be provided as needed for FRGs that need to establish an EIN for the informal Fund Account.</a:t>
                      </a:r>
                    </a:p>
                    <a:p>
                      <a:endParaRPr lang="en-US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Outgoing commanders should coordinate with incoming commanders to establish EIN under commanders SSN for existing FRG informal Fund Account.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797" marR="95797" marT="46476" marB="464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0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8392" y="177286"/>
          <a:ext cx="4037570" cy="301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92" y="177286"/>
                        <a:ext cx="4037570" cy="3011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62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8392" y="177287"/>
          <a:ext cx="4075630" cy="303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92" y="177287"/>
                        <a:ext cx="4075630" cy="303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63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5288" y="177287"/>
          <a:ext cx="4026429" cy="300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288" y="177287"/>
                        <a:ext cx="4026429" cy="300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6093" y="177286"/>
          <a:ext cx="4049869" cy="302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93" y="177286"/>
                        <a:ext cx="4049869" cy="302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06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6093" y="177287"/>
          <a:ext cx="4075630" cy="303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93" y="177287"/>
                        <a:ext cx="4075630" cy="303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18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8393" y="177287"/>
          <a:ext cx="4037569" cy="301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93" y="177287"/>
                        <a:ext cx="4037569" cy="301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15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6094" y="177286"/>
          <a:ext cx="4059230" cy="302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94" y="177286"/>
                        <a:ext cx="4059230" cy="302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83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8A81-AF11-4D6B-82AE-1A392A3C958D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4254175" y="177287"/>
            <a:ext cx="2636389" cy="88330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Record your own notes here:</a:t>
            </a: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0693" y="177287"/>
          <a:ext cx="4025269" cy="300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93" y="177287"/>
                        <a:ext cx="4025269" cy="3002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9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11CB-5870-4BA9-9EE4-1629AFA5C9C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CF72-7AEC-44DE-8E20-C73495BC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928" y="1676401"/>
            <a:ext cx="7755783" cy="48430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8685197" y="2230583"/>
            <a:ext cx="1780673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8362" y="2369601"/>
            <a:ext cx="193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“EIN”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712" y="1803510"/>
            <a:ext cx="8307527" cy="45381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6038248" y="4627276"/>
            <a:ext cx="4427620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9887" y="4775919"/>
            <a:ext cx="376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“Employer ID Numbers”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03" y="1691460"/>
            <a:ext cx="7480433" cy="48700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5547360" y="4396267"/>
            <a:ext cx="4325559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90526" y="4535285"/>
            <a:ext cx="471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“Apply for EIN Online”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02" y="1775860"/>
            <a:ext cx="7344076" cy="47932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847797" y="4726005"/>
            <a:ext cx="2485689" cy="120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6298" y="4978051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</a:t>
            </a:r>
          </a:p>
          <a:p>
            <a:pPr algn="ctr"/>
            <a:r>
              <a:rPr lang="en-US" dirty="0"/>
              <a:t>“Apply Online 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577" y="1676208"/>
            <a:ext cx="7158785" cy="49242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6866021" y="5252915"/>
            <a:ext cx="3224463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9186" y="5391933"/>
            <a:ext cx="330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“Begin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65" y="1688977"/>
            <a:ext cx="6858000" cy="49136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135527" y="5694166"/>
            <a:ext cx="3075273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0941" y="5871685"/>
            <a:ext cx="334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 Select “Continue&gt;&gt;”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1625066" y="5216159"/>
            <a:ext cx="2738391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0684" y="5388868"/>
            <a:ext cx="297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Select “View Additional…”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94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66" y="1663758"/>
            <a:ext cx="7154955" cy="49471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299159" y="5655665"/>
            <a:ext cx="3075273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4573" y="5833184"/>
            <a:ext cx="334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 Select “Continue&gt;&gt;”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1625066" y="3984125"/>
            <a:ext cx="2738391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0684" y="4156834"/>
            <a:ext cx="2972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1. Select “Community”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06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76" y="1672893"/>
            <a:ext cx="8385369" cy="49011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8252059" y="5501662"/>
            <a:ext cx="2305250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3961" y="5688804"/>
            <a:ext cx="334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“Continue&gt;&gt;”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83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10" y="1660650"/>
            <a:ext cx="7421781" cy="49217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500867" y="5489599"/>
            <a:ext cx="2907179" cy="67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1288" y="5667118"/>
            <a:ext cx="316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2. Select “Continue&gt;&gt;”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 flipH="1">
            <a:off x="6856396" y="3118586"/>
            <a:ext cx="3638348" cy="2371012"/>
          </a:xfrm>
          <a:prstGeom prst="rightArrow">
            <a:avLst>
              <a:gd name="adj1" fmla="val 800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1099" y="3451105"/>
            <a:ext cx="3166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 Follow the instructions from </a:t>
            </a:r>
          </a:p>
          <a:p>
            <a:pPr algn="ctr"/>
            <a:r>
              <a:rPr lang="en-US" sz="1200" dirty="0"/>
              <a:t>this point forward.</a:t>
            </a:r>
          </a:p>
          <a:p>
            <a:pPr algn="ctr"/>
            <a:r>
              <a:rPr lang="en-US" sz="1200" dirty="0"/>
              <a:t>You will finish all mailing and address information; add additional details; and confirm Employer Identification Number.</a:t>
            </a:r>
          </a:p>
          <a:p>
            <a:pPr algn="ctr"/>
            <a:r>
              <a:rPr lang="en-US" sz="1200" dirty="0"/>
              <a:t>If you encounter a problem or question, contact the </a:t>
            </a:r>
          </a:p>
          <a:p>
            <a:pPr algn="ctr"/>
            <a:r>
              <a:rPr lang="en-US" sz="1200" u="sng" dirty="0"/>
              <a:t>Commercial Concerns Coordinator </a:t>
            </a:r>
          </a:p>
          <a:p>
            <a:pPr algn="ctr"/>
            <a:r>
              <a:rPr lang="en-US" sz="1200" dirty="0"/>
              <a:t>for further assistance.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97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C41B383820543A26296F8EC59FFD6" ma:contentTypeVersion="5" ma:contentTypeDescription="Create a new document." ma:contentTypeScope="" ma:versionID="336282d2351ab817e90fae153e8fdc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a76f5d26f80dc578aa6eeb8d92226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1C7FFF-CED5-4BB9-9A25-D47380B6347A}"/>
</file>

<file path=customXml/itemProps2.xml><?xml version="1.0" encoding="utf-8"?>
<ds:datastoreItem xmlns:ds="http://schemas.openxmlformats.org/officeDocument/2006/customXml" ds:itemID="{51B0A6D5-088C-4000-AEAA-B7848DFDC890}"/>
</file>

<file path=customXml/itemProps3.xml><?xml version="1.0" encoding="utf-8"?>
<ds:datastoreItem xmlns:ds="http://schemas.openxmlformats.org/officeDocument/2006/customXml" ds:itemID="{E3D69AB7-6FBC-4CF2-AC81-1029D23C4F7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223</Words>
  <Application>Microsoft Office PowerPoint</Application>
  <PresentationFormat>Widescreen</PresentationFormat>
  <Paragraphs>40</Paragraphs>
  <Slides>9</Slides>
  <Notes>9</Notes>
  <HiddenSlides>9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Pacheco, Darlene CIV</dc:creator>
  <cp:lastModifiedBy>Pacheco, Darlene CIV</cp:lastModifiedBy>
  <cp:revision>1</cp:revision>
  <dcterms:created xsi:type="dcterms:W3CDTF">2017-01-31T19:12:24Z</dcterms:created>
  <dcterms:modified xsi:type="dcterms:W3CDTF">2017-01-31T19:13:43Z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0x0101006FFC41B383820543A26296F8EC59FFD6</vt:lpwstr>
  </property>
</Properties>
</file>