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3" r:id="rId1"/>
  </p:sldMasterIdLst>
  <p:notesMasterIdLst>
    <p:notesMasterId r:id="rId23"/>
  </p:notesMasterIdLst>
  <p:handoutMasterIdLst>
    <p:handoutMasterId r:id="rId24"/>
  </p:handoutMasterIdLst>
  <p:sldIdLst>
    <p:sldId id="557" r:id="rId2"/>
    <p:sldId id="543" r:id="rId3"/>
    <p:sldId id="558" r:id="rId4"/>
    <p:sldId id="544" r:id="rId5"/>
    <p:sldId id="559" r:id="rId6"/>
    <p:sldId id="545" r:id="rId7"/>
    <p:sldId id="560" r:id="rId8"/>
    <p:sldId id="546" r:id="rId9"/>
    <p:sldId id="561" r:id="rId10"/>
    <p:sldId id="547" r:id="rId11"/>
    <p:sldId id="567" r:id="rId12"/>
    <p:sldId id="548" r:id="rId13"/>
    <p:sldId id="562" r:id="rId14"/>
    <p:sldId id="549" r:id="rId15"/>
    <p:sldId id="563" r:id="rId16"/>
    <p:sldId id="550" r:id="rId17"/>
    <p:sldId id="564" r:id="rId18"/>
    <p:sldId id="551" r:id="rId19"/>
    <p:sldId id="565" r:id="rId20"/>
    <p:sldId id="552" r:id="rId21"/>
    <p:sldId id="566" r:id="rId22"/>
  </p:sldIdLst>
  <p:sldSz cx="9144000" cy="6858000" type="screen4x3"/>
  <p:notesSz cx="7077075" cy="9363075"/>
  <p:defaultTextStyle>
    <a:defPPr>
      <a:defRPr lang="en-US"/>
    </a:defPPr>
    <a:lvl1pPr algn="l" rtl="0" fontAlgn="base">
      <a:spcBef>
        <a:spcPct val="0"/>
      </a:spcBef>
      <a:spcAft>
        <a:spcPct val="0"/>
      </a:spcAft>
      <a:defRPr sz="2400" b="1" kern="1200">
        <a:solidFill>
          <a:schemeClr val="tx2"/>
        </a:solidFill>
        <a:latin typeface="Arial" charset="0"/>
        <a:ea typeface="+mn-ea"/>
        <a:cs typeface="+mn-cs"/>
      </a:defRPr>
    </a:lvl1pPr>
    <a:lvl2pPr marL="457200" algn="l" rtl="0" fontAlgn="base">
      <a:spcBef>
        <a:spcPct val="0"/>
      </a:spcBef>
      <a:spcAft>
        <a:spcPct val="0"/>
      </a:spcAft>
      <a:defRPr sz="2400" b="1" kern="1200">
        <a:solidFill>
          <a:schemeClr val="tx2"/>
        </a:solidFill>
        <a:latin typeface="Arial" charset="0"/>
        <a:ea typeface="+mn-ea"/>
        <a:cs typeface="+mn-cs"/>
      </a:defRPr>
    </a:lvl2pPr>
    <a:lvl3pPr marL="914400" algn="l" rtl="0" fontAlgn="base">
      <a:spcBef>
        <a:spcPct val="0"/>
      </a:spcBef>
      <a:spcAft>
        <a:spcPct val="0"/>
      </a:spcAft>
      <a:defRPr sz="2400" b="1" kern="1200">
        <a:solidFill>
          <a:schemeClr val="tx2"/>
        </a:solidFill>
        <a:latin typeface="Arial" charset="0"/>
        <a:ea typeface="+mn-ea"/>
        <a:cs typeface="+mn-cs"/>
      </a:defRPr>
    </a:lvl3pPr>
    <a:lvl4pPr marL="1371600" algn="l" rtl="0" fontAlgn="base">
      <a:spcBef>
        <a:spcPct val="0"/>
      </a:spcBef>
      <a:spcAft>
        <a:spcPct val="0"/>
      </a:spcAft>
      <a:defRPr sz="2400" b="1" kern="1200">
        <a:solidFill>
          <a:schemeClr val="tx2"/>
        </a:solidFill>
        <a:latin typeface="Arial" charset="0"/>
        <a:ea typeface="+mn-ea"/>
        <a:cs typeface="+mn-cs"/>
      </a:defRPr>
    </a:lvl4pPr>
    <a:lvl5pPr marL="1828800" algn="l" rtl="0" fontAlgn="base">
      <a:spcBef>
        <a:spcPct val="0"/>
      </a:spcBef>
      <a:spcAft>
        <a:spcPct val="0"/>
      </a:spcAft>
      <a:defRPr sz="2400" b="1" kern="1200">
        <a:solidFill>
          <a:schemeClr val="tx2"/>
        </a:solidFill>
        <a:latin typeface="Arial" charset="0"/>
        <a:ea typeface="+mn-ea"/>
        <a:cs typeface="+mn-cs"/>
      </a:defRPr>
    </a:lvl5pPr>
    <a:lvl6pPr marL="2286000" algn="l" defTabSz="914400" rtl="0" eaLnBrk="1" latinLnBrk="0" hangingPunct="1">
      <a:defRPr sz="2400" b="1" kern="1200">
        <a:solidFill>
          <a:schemeClr val="tx2"/>
        </a:solidFill>
        <a:latin typeface="Arial" charset="0"/>
        <a:ea typeface="+mn-ea"/>
        <a:cs typeface="+mn-cs"/>
      </a:defRPr>
    </a:lvl6pPr>
    <a:lvl7pPr marL="2743200" algn="l" defTabSz="914400" rtl="0" eaLnBrk="1" latinLnBrk="0" hangingPunct="1">
      <a:defRPr sz="2400" b="1" kern="1200">
        <a:solidFill>
          <a:schemeClr val="tx2"/>
        </a:solidFill>
        <a:latin typeface="Arial" charset="0"/>
        <a:ea typeface="+mn-ea"/>
        <a:cs typeface="+mn-cs"/>
      </a:defRPr>
    </a:lvl7pPr>
    <a:lvl8pPr marL="3200400" algn="l" defTabSz="914400" rtl="0" eaLnBrk="1" latinLnBrk="0" hangingPunct="1">
      <a:defRPr sz="2400" b="1" kern="1200">
        <a:solidFill>
          <a:schemeClr val="tx2"/>
        </a:solidFill>
        <a:latin typeface="Arial" charset="0"/>
        <a:ea typeface="+mn-ea"/>
        <a:cs typeface="+mn-cs"/>
      </a:defRPr>
    </a:lvl8pPr>
    <a:lvl9pPr marL="3657600" algn="l" defTabSz="914400" rtl="0" eaLnBrk="1" latinLnBrk="0" hangingPunct="1">
      <a:defRPr sz="2400" b="1" kern="1200">
        <a:solidFill>
          <a:schemeClr val="tx2"/>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3333CC"/>
    <a:srgbClr val="F2F583"/>
    <a:srgbClr val="FFFF66"/>
    <a:srgbClr val="E0EE8A"/>
    <a:srgbClr val="FFBB57"/>
    <a:srgbClr val="C06070"/>
    <a:srgbClr val="55AB6C"/>
    <a:srgbClr val="FF9900"/>
    <a:srgbClr val="FF99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067" autoAdjust="0"/>
    <p:restoredTop sz="53874" autoAdjust="0"/>
  </p:normalViewPr>
  <p:slideViewPr>
    <p:cSldViewPr>
      <p:cViewPr varScale="1">
        <p:scale>
          <a:sx n="59" d="100"/>
          <a:sy n="59" d="100"/>
        </p:scale>
        <p:origin x="2688" y="66"/>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75" d="100"/>
        <a:sy n="75" d="100"/>
      </p:scale>
      <p:origin x="0" y="0"/>
    </p:cViewPr>
  </p:sorterViewPr>
  <p:notesViewPr>
    <p:cSldViewPr>
      <p:cViewPr varScale="1">
        <p:scale>
          <a:sx n="81" d="100"/>
          <a:sy n="81" d="100"/>
        </p:scale>
        <p:origin x="3204" y="11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0290" name="Rectangle 2"/>
          <p:cNvSpPr>
            <a:spLocks noGrp="1" noChangeArrowheads="1"/>
          </p:cNvSpPr>
          <p:nvPr>
            <p:ph type="hdr" sz="quarter"/>
          </p:nvPr>
        </p:nvSpPr>
        <p:spPr bwMode="auto">
          <a:xfrm>
            <a:off x="0" y="0"/>
            <a:ext cx="3065772" cy="468474"/>
          </a:xfrm>
          <a:prstGeom prst="rect">
            <a:avLst/>
          </a:prstGeom>
          <a:noFill/>
          <a:ln w="9525">
            <a:noFill/>
            <a:miter lim="800000"/>
            <a:headEnd/>
            <a:tailEnd/>
          </a:ln>
          <a:effectLst/>
        </p:spPr>
        <p:txBody>
          <a:bodyPr vert="horz" wrap="square" lIns="93922" tIns="46962" rIns="93922" bIns="46962" numCol="1" anchor="t" anchorCtr="0" compatLnSpc="1">
            <a:prstTxWarp prst="textNoShape">
              <a:avLst/>
            </a:prstTxWarp>
          </a:bodyPr>
          <a:lstStyle>
            <a:lvl1pPr algn="l" defTabSz="938293">
              <a:defRPr sz="1200" b="0">
                <a:solidFill>
                  <a:schemeClr val="tx1"/>
                </a:solidFill>
              </a:defRPr>
            </a:lvl1pPr>
          </a:lstStyle>
          <a:p>
            <a:pPr>
              <a:defRPr/>
            </a:pPr>
            <a:endParaRPr lang="en-US"/>
          </a:p>
        </p:txBody>
      </p:sp>
      <p:sp>
        <p:nvSpPr>
          <p:cNvPr id="140291" name="Rectangle 3"/>
          <p:cNvSpPr>
            <a:spLocks noGrp="1" noChangeArrowheads="1"/>
          </p:cNvSpPr>
          <p:nvPr>
            <p:ph type="dt" sz="quarter" idx="1"/>
          </p:nvPr>
        </p:nvSpPr>
        <p:spPr bwMode="auto">
          <a:xfrm>
            <a:off x="4009701" y="0"/>
            <a:ext cx="3065772" cy="468474"/>
          </a:xfrm>
          <a:prstGeom prst="rect">
            <a:avLst/>
          </a:prstGeom>
          <a:noFill/>
          <a:ln w="9525">
            <a:noFill/>
            <a:miter lim="800000"/>
            <a:headEnd/>
            <a:tailEnd/>
          </a:ln>
          <a:effectLst/>
        </p:spPr>
        <p:txBody>
          <a:bodyPr vert="horz" wrap="square" lIns="93922" tIns="46962" rIns="93922" bIns="46962" numCol="1" anchor="t" anchorCtr="0" compatLnSpc="1">
            <a:prstTxWarp prst="textNoShape">
              <a:avLst/>
            </a:prstTxWarp>
          </a:bodyPr>
          <a:lstStyle>
            <a:lvl1pPr algn="r" defTabSz="938293">
              <a:defRPr sz="1200" b="0">
                <a:solidFill>
                  <a:schemeClr val="tx1"/>
                </a:solidFill>
              </a:defRPr>
            </a:lvl1pPr>
          </a:lstStyle>
          <a:p>
            <a:pPr>
              <a:defRPr/>
            </a:pPr>
            <a:endParaRPr lang="en-US"/>
          </a:p>
        </p:txBody>
      </p:sp>
      <p:sp>
        <p:nvSpPr>
          <p:cNvPr id="140292" name="Rectangle 4"/>
          <p:cNvSpPr>
            <a:spLocks noGrp="1" noChangeArrowheads="1"/>
          </p:cNvSpPr>
          <p:nvPr>
            <p:ph type="ftr" sz="quarter" idx="2"/>
          </p:nvPr>
        </p:nvSpPr>
        <p:spPr bwMode="auto">
          <a:xfrm>
            <a:off x="0" y="8893003"/>
            <a:ext cx="3065772" cy="468474"/>
          </a:xfrm>
          <a:prstGeom prst="rect">
            <a:avLst/>
          </a:prstGeom>
          <a:noFill/>
          <a:ln w="9525">
            <a:noFill/>
            <a:miter lim="800000"/>
            <a:headEnd/>
            <a:tailEnd/>
          </a:ln>
          <a:effectLst/>
        </p:spPr>
        <p:txBody>
          <a:bodyPr vert="horz" wrap="square" lIns="93922" tIns="46962" rIns="93922" bIns="46962" numCol="1" anchor="b" anchorCtr="0" compatLnSpc="1">
            <a:prstTxWarp prst="textNoShape">
              <a:avLst/>
            </a:prstTxWarp>
          </a:bodyPr>
          <a:lstStyle>
            <a:lvl1pPr algn="l" defTabSz="938293">
              <a:defRPr sz="1200" b="0">
                <a:solidFill>
                  <a:schemeClr val="tx1"/>
                </a:solidFill>
              </a:defRPr>
            </a:lvl1pPr>
          </a:lstStyle>
          <a:p>
            <a:pPr>
              <a:defRPr/>
            </a:pPr>
            <a:endParaRPr lang="en-US"/>
          </a:p>
        </p:txBody>
      </p:sp>
      <p:sp>
        <p:nvSpPr>
          <p:cNvPr id="140293" name="Rectangle 5"/>
          <p:cNvSpPr>
            <a:spLocks noGrp="1" noChangeArrowheads="1"/>
          </p:cNvSpPr>
          <p:nvPr>
            <p:ph type="sldNum" sz="quarter" idx="3"/>
          </p:nvPr>
        </p:nvSpPr>
        <p:spPr bwMode="auto">
          <a:xfrm>
            <a:off x="4009701" y="8893003"/>
            <a:ext cx="3065772" cy="468474"/>
          </a:xfrm>
          <a:prstGeom prst="rect">
            <a:avLst/>
          </a:prstGeom>
          <a:noFill/>
          <a:ln w="9525">
            <a:noFill/>
            <a:miter lim="800000"/>
            <a:headEnd/>
            <a:tailEnd/>
          </a:ln>
          <a:effectLst/>
        </p:spPr>
        <p:txBody>
          <a:bodyPr vert="horz" wrap="square" lIns="93922" tIns="46962" rIns="93922" bIns="46962" numCol="1" anchor="b" anchorCtr="0" compatLnSpc="1">
            <a:prstTxWarp prst="textNoShape">
              <a:avLst/>
            </a:prstTxWarp>
          </a:bodyPr>
          <a:lstStyle>
            <a:lvl1pPr algn="r" defTabSz="938293">
              <a:defRPr sz="1200" b="0">
                <a:solidFill>
                  <a:schemeClr val="tx1"/>
                </a:solidFill>
              </a:defRPr>
            </a:lvl1pPr>
          </a:lstStyle>
          <a:p>
            <a:pPr>
              <a:defRPr/>
            </a:pPr>
            <a:fld id="{53E2B663-8086-4B93-A22C-FFB3235D0B25}" type="slidenum">
              <a:rPr lang="en-US"/>
              <a:pPr>
                <a:defRPr/>
              </a:pPr>
              <a:t>‹#›</a:t>
            </a:fld>
            <a:endParaRPr lang="en-US"/>
          </a:p>
        </p:txBody>
      </p:sp>
    </p:spTree>
    <p:extLst>
      <p:ext uri="{BB962C8B-B14F-4D97-AF65-F5344CB8AC3E}">
        <p14:creationId xmlns:p14="http://schemas.microsoft.com/office/powerpoint/2010/main" val="29608346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9570" name="Rectangle 2"/>
          <p:cNvSpPr>
            <a:spLocks noGrp="1" noChangeArrowheads="1"/>
          </p:cNvSpPr>
          <p:nvPr>
            <p:ph type="hdr" sz="quarter"/>
          </p:nvPr>
        </p:nvSpPr>
        <p:spPr bwMode="auto">
          <a:xfrm>
            <a:off x="0" y="0"/>
            <a:ext cx="3065772" cy="468474"/>
          </a:xfrm>
          <a:prstGeom prst="rect">
            <a:avLst/>
          </a:prstGeom>
          <a:noFill/>
          <a:ln w="9525">
            <a:noFill/>
            <a:miter lim="800000"/>
            <a:headEnd/>
            <a:tailEnd/>
          </a:ln>
          <a:effectLst/>
        </p:spPr>
        <p:txBody>
          <a:bodyPr vert="horz" wrap="square" lIns="93922" tIns="46962" rIns="93922" bIns="46962" numCol="1" anchor="t" anchorCtr="0" compatLnSpc="1">
            <a:prstTxWarp prst="textNoShape">
              <a:avLst/>
            </a:prstTxWarp>
          </a:bodyPr>
          <a:lstStyle>
            <a:lvl1pPr algn="l" defTabSz="938293">
              <a:defRPr sz="1200" b="0">
                <a:solidFill>
                  <a:schemeClr val="tx1"/>
                </a:solidFill>
              </a:defRPr>
            </a:lvl1pPr>
          </a:lstStyle>
          <a:p>
            <a:pPr>
              <a:defRPr/>
            </a:pPr>
            <a:endParaRPr lang="en-US"/>
          </a:p>
        </p:txBody>
      </p:sp>
      <p:sp>
        <p:nvSpPr>
          <p:cNvPr id="109571" name="Rectangle 3"/>
          <p:cNvSpPr>
            <a:spLocks noGrp="1" noChangeArrowheads="1"/>
          </p:cNvSpPr>
          <p:nvPr>
            <p:ph type="dt" idx="1"/>
          </p:nvPr>
        </p:nvSpPr>
        <p:spPr bwMode="auto">
          <a:xfrm>
            <a:off x="4009701" y="0"/>
            <a:ext cx="3065772" cy="468474"/>
          </a:xfrm>
          <a:prstGeom prst="rect">
            <a:avLst/>
          </a:prstGeom>
          <a:noFill/>
          <a:ln w="9525">
            <a:noFill/>
            <a:miter lim="800000"/>
            <a:headEnd/>
            <a:tailEnd/>
          </a:ln>
          <a:effectLst/>
        </p:spPr>
        <p:txBody>
          <a:bodyPr vert="horz" wrap="square" lIns="93922" tIns="46962" rIns="93922" bIns="46962" numCol="1" anchor="t" anchorCtr="0" compatLnSpc="1">
            <a:prstTxWarp prst="textNoShape">
              <a:avLst/>
            </a:prstTxWarp>
          </a:bodyPr>
          <a:lstStyle>
            <a:lvl1pPr algn="r" defTabSz="938293">
              <a:defRPr sz="1200" b="0">
                <a:solidFill>
                  <a:schemeClr val="tx1"/>
                </a:solidFill>
              </a:defRPr>
            </a:lvl1pPr>
          </a:lstStyle>
          <a:p>
            <a:pPr>
              <a:defRPr/>
            </a:pPr>
            <a:endParaRPr lang="en-US"/>
          </a:p>
        </p:txBody>
      </p:sp>
      <p:sp>
        <p:nvSpPr>
          <p:cNvPr id="32772" name="Rectangle 4"/>
          <p:cNvSpPr>
            <a:spLocks noGrp="1" noRot="1" noChangeAspect="1" noChangeArrowheads="1" noTextEdit="1"/>
          </p:cNvSpPr>
          <p:nvPr>
            <p:ph type="sldImg" idx="2"/>
          </p:nvPr>
        </p:nvSpPr>
        <p:spPr bwMode="auto">
          <a:xfrm>
            <a:off x="1200150" y="704850"/>
            <a:ext cx="4678363" cy="3508375"/>
          </a:xfrm>
          <a:prstGeom prst="rect">
            <a:avLst/>
          </a:prstGeom>
          <a:noFill/>
          <a:ln w="9525">
            <a:solidFill>
              <a:srgbClr val="000000"/>
            </a:solidFill>
            <a:miter lim="800000"/>
            <a:headEnd/>
            <a:tailEnd/>
          </a:ln>
        </p:spPr>
      </p:sp>
      <p:sp>
        <p:nvSpPr>
          <p:cNvPr id="109573" name="Rectangle 5"/>
          <p:cNvSpPr>
            <a:spLocks noGrp="1" noChangeArrowheads="1"/>
          </p:cNvSpPr>
          <p:nvPr>
            <p:ph type="body" sz="quarter" idx="3"/>
          </p:nvPr>
        </p:nvSpPr>
        <p:spPr bwMode="auto">
          <a:xfrm>
            <a:off x="706747" y="4448103"/>
            <a:ext cx="5663583" cy="4213065"/>
          </a:xfrm>
          <a:prstGeom prst="rect">
            <a:avLst/>
          </a:prstGeom>
          <a:noFill/>
          <a:ln w="9525">
            <a:noFill/>
            <a:miter lim="800000"/>
            <a:headEnd/>
            <a:tailEnd/>
          </a:ln>
          <a:effectLst/>
        </p:spPr>
        <p:txBody>
          <a:bodyPr vert="horz" wrap="square" lIns="93922" tIns="46962" rIns="93922" bIns="46962"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09574" name="Rectangle 6"/>
          <p:cNvSpPr>
            <a:spLocks noGrp="1" noChangeArrowheads="1"/>
          </p:cNvSpPr>
          <p:nvPr>
            <p:ph type="ftr" sz="quarter" idx="4"/>
          </p:nvPr>
        </p:nvSpPr>
        <p:spPr bwMode="auto">
          <a:xfrm>
            <a:off x="0" y="8893003"/>
            <a:ext cx="3065772" cy="468474"/>
          </a:xfrm>
          <a:prstGeom prst="rect">
            <a:avLst/>
          </a:prstGeom>
          <a:noFill/>
          <a:ln w="9525">
            <a:noFill/>
            <a:miter lim="800000"/>
            <a:headEnd/>
            <a:tailEnd/>
          </a:ln>
          <a:effectLst/>
        </p:spPr>
        <p:txBody>
          <a:bodyPr vert="horz" wrap="square" lIns="93922" tIns="46962" rIns="93922" bIns="46962" numCol="1" anchor="b" anchorCtr="0" compatLnSpc="1">
            <a:prstTxWarp prst="textNoShape">
              <a:avLst/>
            </a:prstTxWarp>
          </a:bodyPr>
          <a:lstStyle>
            <a:lvl1pPr algn="l" defTabSz="938293">
              <a:defRPr sz="1200" b="0">
                <a:solidFill>
                  <a:schemeClr val="tx1"/>
                </a:solidFill>
              </a:defRPr>
            </a:lvl1pPr>
          </a:lstStyle>
          <a:p>
            <a:pPr>
              <a:defRPr/>
            </a:pPr>
            <a:endParaRPr lang="en-US"/>
          </a:p>
        </p:txBody>
      </p:sp>
      <p:sp>
        <p:nvSpPr>
          <p:cNvPr id="109575" name="Rectangle 7"/>
          <p:cNvSpPr>
            <a:spLocks noGrp="1" noChangeArrowheads="1"/>
          </p:cNvSpPr>
          <p:nvPr>
            <p:ph type="sldNum" sz="quarter" idx="5"/>
          </p:nvPr>
        </p:nvSpPr>
        <p:spPr bwMode="auto">
          <a:xfrm>
            <a:off x="4009701" y="8893003"/>
            <a:ext cx="3065772" cy="468474"/>
          </a:xfrm>
          <a:prstGeom prst="rect">
            <a:avLst/>
          </a:prstGeom>
          <a:noFill/>
          <a:ln w="9525">
            <a:noFill/>
            <a:miter lim="800000"/>
            <a:headEnd/>
            <a:tailEnd/>
          </a:ln>
          <a:effectLst/>
        </p:spPr>
        <p:txBody>
          <a:bodyPr vert="horz" wrap="square" lIns="93922" tIns="46962" rIns="93922" bIns="46962" numCol="1" anchor="b" anchorCtr="0" compatLnSpc="1">
            <a:prstTxWarp prst="textNoShape">
              <a:avLst/>
            </a:prstTxWarp>
          </a:bodyPr>
          <a:lstStyle>
            <a:lvl1pPr algn="r" defTabSz="938293">
              <a:defRPr sz="1200" b="0">
                <a:solidFill>
                  <a:schemeClr val="tx1"/>
                </a:solidFill>
              </a:defRPr>
            </a:lvl1pPr>
          </a:lstStyle>
          <a:p>
            <a:pPr>
              <a:defRPr/>
            </a:pPr>
            <a:fld id="{A9A8BE60-B8AC-4299-9A14-3CB88A3B8CBC}" type="slidenum">
              <a:rPr lang="en-US"/>
              <a:pPr>
                <a:defRPr/>
              </a:pPr>
              <a:t>‹#›</a:t>
            </a:fld>
            <a:endParaRPr lang="en-US"/>
          </a:p>
        </p:txBody>
      </p:sp>
    </p:spTree>
    <p:extLst>
      <p:ext uri="{BB962C8B-B14F-4D97-AF65-F5344CB8AC3E}">
        <p14:creationId xmlns:p14="http://schemas.microsoft.com/office/powerpoint/2010/main" val="605810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A9A8BE60-B8AC-4299-9A14-3CB88A3B8CBC}" type="slidenum">
              <a:rPr lang="en-US" smtClean="0"/>
              <a:pPr>
                <a:defRPr/>
              </a:pPr>
              <a:t>1</a:t>
            </a:fld>
            <a:endParaRPr lang="en-US"/>
          </a:p>
        </p:txBody>
      </p:sp>
    </p:spTree>
    <p:extLst>
      <p:ext uri="{BB962C8B-B14F-4D97-AF65-F5344CB8AC3E}">
        <p14:creationId xmlns:p14="http://schemas.microsoft.com/office/powerpoint/2010/main" val="79712160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AR 190-13, Appendix D</a:t>
            </a:r>
          </a:p>
          <a:p>
            <a:r>
              <a:rPr lang="en-US" dirty="0" smtClean="0"/>
              <a:t>(1) Block 42. The person will electronically sign the form in this block.</a:t>
            </a:r>
          </a:p>
          <a:p>
            <a:r>
              <a:rPr lang="en-US" dirty="0" smtClean="0"/>
              <a:t>(2) Block 43. The certifying official will electronically sign the form in this block.</a:t>
            </a:r>
          </a:p>
          <a:p>
            <a:r>
              <a:rPr lang="en-US" dirty="0" smtClean="0"/>
              <a:t>(3) Block 44. The certifying official will enter relevant comments in this block.</a:t>
            </a:r>
          </a:p>
          <a:p>
            <a:endParaRPr lang="en-US" dirty="0"/>
          </a:p>
        </p:txBody>
      </p:sp>
      <p:sp>
        <p:nvSpPr>
          <p:cNvPr id="4" name="Slide Number Placeholder 3"/>
          <p:cNvSpPr>
            <a:spLocks noGrp="1"/>
          </p:cNvSpPr>
          <p:nvPr>
            <p:ph type="sldNum" sz="quarter" idx="10"/>
          </p:nvPr>
        </p:nvSpPr>
        <p:spPr/>
        <p:txBody>
          <a:bodyPr/>
          <a:lstStyle/>
          <a:p>
            <a:pPr>
              <a:defRPr/>
            </a:pPr>
            <a:fld id="{A9A8BE60-B8AC-4299-9A14-3CB88A3B8CBC}" type="slidenum">
              <a:rPr lang="en-US" smtClean="0"/>
              <a:pPr>
                <a:defRPr/>
              </a:pPr>
              <a:t>16</a:t>
            </a:fld>
            <a:endParaRPr lang="en-US"/>
          </a:p>
        </p:txBody>
      </p:sp>
    </p:spTree>
    <p:extLst>
      <p:ext uri="{BB962C8B-B14F-4D97-AF65-F5344CB8AC3E}">
        <p14:creationId xmlns:p14="http://schemas.microsoft.com/office/powerpoint/2010/main" val="91110541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AR 190-13, Appendix D</a:t>
            </a:r>
          </a:p>
          <a:p>
            <a:r>
              <a:rPr lang="en-US" dirty="0" smtClean="0"/>
              <a:t>Block 45. The certifying official will enter the date in this block. The certifying official will annotate information about the suspension or disqualification in Part VIII.</a:t>
            </a:r>
          </a:p>
          <a:p>
            <a:r>
              <a:rPr lang="en-US" dirty="0" smtClean="0"/>
              <a:t>Block 46. The certifying official will enter the date in this block. The certifying official will annotate information about the administrative termination in Part VIII.</a:t>
            </a:r>
            <a:endParaRPr lang="en-US" dirty="0"/>
          </a:p>
        </p:txBody>
      </p:sp>
      <p:sp>
        <p:nvSpPr>
          <p:cNvPr id="4" name="Slide Number Placeholder 3"/>
          <p:cNvSpPr>
            <a:spLocks noGrp="1"/>
          </p:cNvSpPr>
          <p:nvPr>
            <p:ph type="sldNum" sz="quarter" idx="10"/>
          </p:nvPr>
        </p:nvSpPr>
        <p:spPr/>
        <p:txBody>
          <a:bodyPr/>
          <a:lstStyle/>
          <a:p>
            <a:pPr>
              <a:defRPr/>
            </a:pPr>
            <a:fld id="{A9A8BE60-B8AC-4299-9A14-3CB88A3B8CBC}" type="slidenum">
              <a:rPr lang="en-US" smtClean="0"/>
              <a:pPr>
                <a:defRPr/>
              </a:pPr>
              <a:t>18</a:t>
            </a:fld>
            <a:endParaRPr lang="en-US"/>
          </a:p>
        </p:txBody>
      </p:sp>
    </p:spTree>
    <p:extLst>
      <p:ext uri="{BB962C8B-B14F-4D97-AF65-F5344CB8AC3E}">
        <p14:creationId xmlns:p14="http://schemas.microsoft.com/office/powerpoint/2010/main" val="121957998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AR 190-13, Appendix D</a:t>
            </a:r>
          </a:p>
          <a:p>
            <a:r>
              <a:rPr lang="en-US" dirty="0" smtClean="0"/>
              <a:t>(1) Block 47. The certifying official will annotate the status of the individual at the time of the disqualification in this block.</a:t>
            </a:r>
          </a:p>
          <a:p>
            <a:r>
              <a:rPr lang="en-US" dirty="0" smtClean="0"/>
              <a:t>(2) Block 48. The certifying official will annotate the reason for the disqualification in this block, and use Block 50 as the reason, if other than the listed reasons.</a:t>
            </a:r>
          </a:p>
          <a:p>
            <a:r>
              <a:rPr lang="en-US" dirty="0" smtClean="0"/>
              <a:t>(3) Block 49. The certifying official will check this block to indicate the individual is disqualified.</a:t>
            </a:r>
          </a:p>
          <a:p>
            <a:r>
              <a:rPr lang="en-US" dirty="0" smtClean="0"/>
              <a:t>(4) Block 50. The certifying official will annotate the rationale for disqualifying the individual in this block.</a:t>
            </a:r>
          </a:p>
          <a:p>
            <a:r>
              <a:rPr lang="en-US" dirty="0" smtClean="0"/>
              <a:t>(5) Block 51. The certifying official will annotate the date the person was notified of the disqualification and the means of notification in this block.</a:t>
            </a:r>
          </a:p>
          <a:p>
            <a:r>
              <a:rPr lang="en-US" dirty="0" smtClean="0"/>
              <a:t>(6) Block 52. Enter the name of the certifying official.</a:t>
            </a:r>
          </a:p>
          <a:p>
            <a:r>
              <a:rPr lang="en-US" dirty="0" smtClean="0"/>
              <a:t>(7) Block 53. The certifying official will electronically sign the form in this block.</a:t>
            </a:r>
          </a:p>
          <a:p>
            <a:r>
              <a:rPr lang="en-US" dirty="0" smtClean="0"/>
              <a:t>(8) Block 54. The date is automatically applied when Block 53 is signed.</a:t>
            </a:r>
          </a:p>
          <a:p>
            <a:r>
              <a:rPr lang="en-US" dirty="0" smtClean="0"/>
              <a:t>(9) Block 55. Enter the name of the reviewing official.</a:t>
            </a:r>
          </a:p>
          <a:p>
            <a:r>
              <a:rPr lang="en-US" dirty="0" smtClean="0"/>
              <a:t>(10) Block 56. The reviewing official electronically signs the form in this block.</a:t>
            </a:r>
          </a:p>
          <a:p>
            <a:r>
              <a:rPr lang="en-US" dirty="0" smtClean="0"/>
              <a:t>(11) Block 57. The date is automatically applied when Block 56 is signed.</a:t>
            </a:r>
            <a:endParaRPr lang="en-US" dirty="0"/>
          </a:p>
        </p:txBody>
      </p:sp>
      <p:sp>
        <p:nvSpPr>
          <p:cNvPr id="4" name="Slide Number Placeholder 3"/>
          <p:cNvSpPr>
            <a:spLocks noGrp="1"/>
          </p:cNvSpPr>
          <p:nvPr>
            <p:ph type="sldNum" sz="quarter" idx="10"/>
          </p:nvPr>
        </p:nvSpPr>
        <p:spPr/>
        <p:txBody>
          <a:bodyPr/>
          <a:lstStyle/>
          <a:p>
            <a:pPr>
              <a:defRPr/>
            </a:pPr>
            <a:fld id="{A9A8BE60-B8AC-4299-9A14-3CB88A3B8CBC}" type="slidenum">
              <a:rPr lang="en-US" smtClean="0"/>
              <a:pPr>
                <a:defRPr/>
              </a:pPr>
              <a:t>20</a:t>
            </a:fld>
            <a:endParaRPr lang="en-US"/>
          </a:p>
        </p:txBody>
      </p:sp>
    </p:spTree>
    <p:extLst>
      <p:ext uri="{BB962C8B-B14F-4D97-AF65-F5344CB8AC3E}">
        <p14:creationId xmlns:p14="http://schemas.microsoft.com/office/powerpoint/2010/main" val="31781701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A9A8BE60-B8AC-4299-9A14-3CB88A3B8CBC}" type="slidenum">
              <a:rPr lang="en-US" smtClean="0"/>
              <a:pPr>
                <a:defRPr/>
              </a:pPr>
              <a:t>21</a:t>
            </a:fld>
            <a:endParaRPr lang="en-US"/>
          </a:p>
        </p:txBody>
      </p:sp>
    </p:spTree>
    <p:extLst>
      <p:ext uri="{BB962C8B-B14F-4D97-AF65-F5344CB8AC3E}">
        <p14:creationId xmlns:p14="http://schemas.microsoft.com/office/powerpoint/2010/main" val="3902357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AR 190-13, Appendix D</a:t>
            </a:r>
          </a:p>
          <a:p>
            <a:r>
              <a:rPr lang="en-US" dirty="0" smtClean="0"/>
              <a:t>a. Part I: Immediate supervisor, commander, or director interview.</a:t>
            </a:r>
          </a:p>
          <a:p>
            <a:r>
              <a:rPr lang="en-US" dirty="0" smtClean="0"/>
              <a:t>(1) Block 1. Enter the name of the interviewed individual.</a:t>
            </a:r>
          </a:p>
          <a:p>
            <a:r>
              <a:rPr lang="en-US" dirty="0" smtClean="0"/>
              <a:t>(2) Block 2. Enter the organization.</a:t>
            </a:r>
          </a:p>
          <a:p>
            <a:r>
              <a:rPr lang="en-US" dirty="0" smtClean="0"/>
              <a:t>(3) Block 3. Enter position title.</a:t>
            </a:r>
          </a:p>
          <a:p>
            <a:r>
              <a:rPr lang="en-US" dirty="0" smtClean="0"/>
              <a:t>(4) Block 4. Enter the person’s Social Security number.</a:t>
            </a:r>
          </a:p>
          <a:p>
            <a:r>
              <a:rPr lang="en-US" dirty="0" smtClean="0">
                <a:solidFill>
                  <a:srgbClr val="FF0000"/>
                </a:solidFill>
              </a:rPr>
              <a:t>(5) Block 5. The person will check one of the two blocks. The interview process will be terminated if the person indicates objection to the screening requirements. The certifying official will record the objection in blocks 49 and 50.</a:t>
            </a:r>
          </a:p>
          <a:p>
            <a:r>
              <a:rPr lang="en-US" dirty="0" smtClean="0"/>
              <a:t>(6) Block 6. Check the applicable block for the pending duty. If the duty is not listed, use the “other” block and specify the duty.</a:t>
            </a:r>
          </a:p>
          <a:p>
            <a:r>
              <a:rPr lang="en-US" dirty="0" smtClean="0"/>
              <a:t>(7) Block 7. The person will electronically sign the form in this block.</a:t>
            </a:r>
          </a:p>
          <a:p>
            <a:r>
              <a:rPr lang="en-US" dirty="0" smtClean="0"/>
              <a:t>(8) Block 8. The date is automatically applied when Block 7 is signed.</a:t>
            </a:r>
          </a:p>
          <a:p>
            <a:r>
              <a:rPr lang="en-US" dirty="0" smtClean="0"/>
              <a:t>(9) Block 9. Enter the name of the interviewer.</a:t>
            </a:r>
          </a:p>
          <a:p>
            <a:r>
              <a:rPr lang="en-US" dirty="0" smtClean="0"/>
              <a:t>(10) Block 10. The interviewer will electronically sign the form in this block.</a:t>
            </a:r>
          </a:p>
          <a:p>
            <a:r>
              <a:rPr lang="en-US" dirty="0" smtClean="0"/>
              <a:t>(11) Block 11. The date is automatically applied when Block 10 is signed.</a:t>
            </a:r>
            <a:endParaRPr lang="en-US" dirty="0"/>
          </a:p>
        </p:txBody>
      </p:sp>
      <p:sp>
        <p:nvSpPr>
          <p:cNvPr id="4" name="Slide Number Placeholder 3"/>
          <p:cNvSpPr>
            <a:spLocks noGrp="1"/>
          </p:cNvSpPr>
          <p:nvPr>
            <p:ph type="sldNum" sz="quarter" idx="10"/>
          </p:nvPr>
        </p:nvSpPr>
        <p:spPr/>
        <p:txBody>
          <a:bodyPr/>
          <a:lstStyle/>
          <a:p>
            <a:pPr>
              <a:defRPr/>
            </a:pPr>
            <a:fld id="{A9A8BE60-B8AC-4299-9A14-3CB88A3B8CBC}" type="slidenum">
              <a:rPr lang="en-US" smtClean="0"/>
              <a:pPr>
                <a:defRPr/>
              </a:pPr>
              <a:t>2</a:t>
            </a:fld>
            <a:endParaRPr lang="en-US"/>
          </a:p>
        </p:txBody>
      </p:sp>
    </p:spTree>
    <p:extLst>
      <p:ext uri="{BB962C8B-B14F-4D97-AF65-F5344CB8AC3E}">
        <p14:creationId xmlns:p14="http://schemas.microsoft.com/office/powerpoint/2010/main" val="4629787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A9A8BE60-B8AC-4299-9A14-3CB88A3B8CBC}" type="slidenum">
              <a:rPr lang="en-US" smtClean="0"/>
              <a:pPr>
                <a:defRPr/>
              </a:pPr>
              <a:t>3</a:t>
            </a:fld>
            <a:endParaRPr lang="en-US"/>
          </a:p>
        </p:txBody>
      </p:sp>
    </p:spTree>
    <p:extLst>
      <p:ext uri="{BB962C8B-B14F-4D97-AF65-F5344CB8AC3E}">
        <p14:creationId xmlns:p14="http://schemas.microsoft.com/office/powerpoint/2010/main" val="10573350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AR 190-13, Appendix D</a:t>
            </a:r>
          </a:p>
          <a:p>
            <a:r>
              <a:rPr lang="en-US" dirty="0" smtClean="0"/>
              <a:t>(1) Block 12. The reviewing personnel official will check one of the two blocks, indicating whether potentially disqualifying information was or was not found.</a:t>
            </a:r>
          </a:p>
          <a:p>
            <a:r>
              <a:rPr lang="en-US" dirty="0" smtClean="0"/>
              <a:t>(2) Block 13. The reviewing personnel official will enter their name.</a:t>
            </a:r>
          </a:p>
          <a:p>
            <a:r>
              <a:rPr lang="en-US" dirty="0" smtClean="0"/>
              <a:t>(3) Block 14. The reviewing personnel official will electronically sign the form in this block.</a:t>
            </a:r>
          </a:p>
          <a:p>
            <a:r>
              <a:rPr lang="en-US" dirty="0" smtClean="0"/>
              <a:t>(4) Block 15. The date is automatically applied when Block 14 is signed.</a:t>
            </a:r>
            <a:endParaRPr lang="en-US" dirty="0"/>
          </a:p>
        </p:txBody>
      </p:sp>
      <p:sp>
        <p:nvSpPr>
          <p:cNvPr id="4" name="Slide Number Placeholder 3"/>
          <p:cNvSpPr>
            <a:spLocks noGrp="1"/>
          </p:cNvSpPr>
          <p:nvPr>
            <p:ph type="sldNum" sz="quarter" idx="10"/>
          </p:nvPr>
        </p:nvSpPr>
        <p:spPr/>
        <p:txBody>
          <a:bodyPr/>
          <a:lstStyle/>
          <a:p>
            <a:pPr>
              <a:defRPr/>
            </a:pPr>
            <a:fld id="{A9A8BE60-B8AC-4299-9A14-3CB88A3B8CBC}" type="slidenum">
              <a:rPr lang="en-US" smtClean="0"/>
              <a:pPr>
                <a:defRPr/>
              </a:pPr>
              <a:t>4</a:t>
            </a:fld>
            <a:endParaRPr lang="en-US"/>
          </a:p>
        </p:txBody>
      </p:sp>
    </p:spTree>
    <p:extLst>
      <p:ext uri="{BB962C8B-B14F-4D97-AF65-F5344CB8AC3E}">
        <p14:creationId xmlns:p14="http://schemas.microsoft.com/office/powerpoint/2010/main" val="22561920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AR 190-13, Appendix D</a:t>
            </a:r>
          </a:p>
          <a:p>
            <a:r>
              <a:rPr lang="en-US" dirty="0" smtClean="0"/>
              <a:t>(1) Block 16. The reviewing security official will check one of the two blocks, indicating whether potentially disqualifying information was or was not found.</a:t>
            </a:r>
          </a:p>
          <a:p>
            <a:r>
              <a:rPr lang="en-US" dirty="0" smtClean="0"/>
              <a:t>(2) Block 17. The reviewing security official will enter the date of the personnel security adjudication, the type of investigation, if the adjudication was favorable, or if the dossier requires a review.</a:t>
            </a:r>
          </a:p>
          <a:p>
            <a:r>
              <a:rPr lang="en-US" dirty="0" smtClean="0"/>
              <a:t>(3) Block 18. The reviewing security official will enter the date and type of investigation, if a personnel security investigation or reinvestigation was requested.</a:t>
            </a:r>
          </a:p>
          <a:p>
            <a:r>
              <a:rPr lang="en-US" dirty="0" smtClean="0"/>
              <a:t>(4) Block 19. The reviewing security official will indicate the level of security clearance.</a:t>
            </a:r>
          </a:p>
          <a:p>
            <a:r>
              <a:rPr lang="en-US" dirty="0" smtClean="0"/>
              <a:t>(5) Block 20. The reviewing security official will enter their name in this block.</a:t>
            </a:r>
          </a:p>
          <a:p>
            <a:r>
              <a:rPr lang="en-US" dirty="0" smtClean="0"/>
              <a:t>(6) Block 21. The reviewing security official will electronically sign the form in this block.</a:t>
            </a:r>
          </a:p>
          <a:p>
            <a:r>
              <a:rPr lang="en-US" dirty="0" smtClean="0"/>
              <a:t>(7) Block 22. The date is automatically applied when Block 21 is signed.</a:t>
            </a:r>
            <a:endParaRPr lang="en-US" dirty="0"/>
          </a:p>
        </p:txBody>
      </p:sp>
      <p:sp>
        <p:nvSpPr>
          <p:cNvPr id="4" name="Slide Number Placeholder 3"/>
          <p:cNvSpPr>
            <a:spLocks noGrp="1"/>
          </p:cNvSpPr>
          <p:nvPr>
            <p:ph type="sldNum" sz="quarter" idx="10"/>
          </p:nvPr>
        </p:nvSpPr>
        <p:spPr/>
        <p:txBody>
          <a:bodyPr/>
          <a:lstStyle/>
          <a:p>
            <a:pPr>
              <a:defRPr/>
            </a:pPr>
            <a:fld id="{A9A8BE60-B8AC-4299-9A14-3CB88A3B8CBC}" type="slidenum">
              <a:rPr lang="en-US" smtClean="0"/>
              <a:pPr>
                <a:defRPr/>
              </a:pPr>
              <a:t>6</a:t>
            </a:fld>
            <a:endParaRPr lang="en-US"/>
          </a:p>
        </p:txBody>
      </p:sp>
    </p:spTree>
    <p:extLst>
      <p:ext uri="{BB962C8B-B14F-4D97-AF65-F5344CB8AC3E}">
        <p14:creationId xmlns:p14="http://schemas.microsoft.com/office/powerpoint/2010/main" val="20903549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AR 190-13, Appendix D</a:t>
            </a:r>
          </a:p>
          <a:p>
            <a:r>
              <a:rPr lang="en-US" dirty="0" smtClean="0"/>
              <a:t>(1) Block 23. The reviewing medical official will check one of the two blocks, indicating whether potentially disqualifying information was or was not found.</a:t>
            </a:r>
          </a:p>
          <a:p>
            <a:r>
              <a:rPr lang="en-US" dirty="0" smtClean="0"/>
              <a:t>(2) Block 24. The reviewing medical official will enter their name.</a:t>
            </a:r>
          </a:p>
          <a:p>
            <a:r>
              <a:rPr lang="en-US" dirty="0" smtClean="0"/>
              <a:t>(3) Block 25. The reviewing medical official will electronically sign the form in this block.</a:t>
            </a:r>
          </a:p>
          <a:p>
            <a:r>
              <a:rPr lang="en-US" dirty="0" smtClean="0"/>
              <a:t>(4) Block 26. The date is automatically applied when Block 25 is signed.</a:t>
            </a:r>
            <a:endParaRPr lang="en-US" dirty="0"/>
          </a:p>
        </p:txBody>
      </p:sp>
      <p:sp>
        <p:nvSpPr>
          <p:cNvPr id="4" name="Slide Number Placeholder 3"/>
          <p:cNvSpPr>
            <a:spLocks noGrp="1"/>
          </p:cNvSpPr>
          <p:nvPr>
            <p:ph type="sldNum" sz="quarter" idx="10"/>
          </p:nvPr>
        </p:nvSpPr>
        <p:spPr/>
        <p:txBody>
          <a:bodyPr/>
          <a:lstStyle/>
          <a:p>
            <a:pPr>
              <a:defRPr/>
            </a:pPr>
            <a:fld id="{A9A8BE60-B8AC-4299-9A14-3CB88A3B8CBC}" type="slidenum">
              <a:rPr lang="en-US" smtClean="0"/>
              <a:pPr>
                <a:defRPr/>
              </a:pPr>
              <a:t>8</a:t>
            </a:fld>
            <a:endParaRPr lang="en-US"/>
          </a:p>
        </p:txBody>
      </p:sp>
    </p:spTree>
    <p:extLst>
      <p:ext uri="{BB962C8B-B14F-4D97-AF65-F5344CB8AC3E}">
        <p14:creationId xmlns:p14="http://schemas.microsoft.com/office/powerpoint/2010/main" val="27162087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AR 190-13, Appendix D</a:t>
            </a:r>
          </a:p>
          <a:p>
            <a:r>
              <a:rPr lang="en-US" dirty="0" smtClean="0"/>
              <a:t>(1) Block 27. The reviewing law enforcement official will check one of the two blocks, indicating whether potentially disqualifying information was or was not found.</a:t>
            </a:r>
          </a:p>
          <a:p>
            <a:r>
              <a:rPr lang="en-US" dirty="0" smtClean="0"/>
              <a:t>(2) Block 28. The reviewing law enforcement official will enter their name.</a:t>
            </a:r>
          </a:p>
          <a:p>
            <a:r>
              <a:rPr lang="en-US" dirty="0" smtClean="0"/>
              <a:t>(3) Block 29. The reviewing law enforcement official will electronically sign the form in this block.</a:t>
            </a:r>
          </a:p>
          <a:p>
            <a:r>
              <a:rPr lang="en-US" dirty="0" smtClean="0"/>
              <a:t>(4) Block 30. The date is automatically applied when Block 29 is signed.</a:t>
            </a:r>
            <a:endParaRPr lang="en-US" dirty="0"/>
          </a:p>
        </p:txBody>
      </p:sp>
      <p:sp>
        <p:nvSpPr>
          <p:cNvPr id="4" name="Slide Number Placeholder 3"/>
          <p:cNvSpPr>
            <a:spLocks noGrp="1"/>
          </p:cNvSpPr>
          <p:nvPr>
            <p:ph type="sldNum" sz="quarter" idx="10"/>
          </p:nvPr>
        </p:nvSpPr>
        <p:spPr/>
        <p:txBody>
          <a:bodyPr/>
          <a:lstStyle/>
          <a:p>
            <a:pPr>
              <a:defRPr/>
            </a:pPr>
            <a:fld id="{A9A8BE60-B8AC-4299-9A14-3CB88A3B8CBC}" type="slidenum">
              <a:rPr lang="en-US" smtClean="0"/>
              <a:pPr>
                <a:defRPr/>
              </a:pPr>
              <a:t>10</a:t>
            </a:fld>
            <a:endParaRPr lang="en-US"/>
          </a:p>
        </p:txBody>
      </p:sp>
    </p:spTree>
    <p:extLst>
      <p:ext uri="{BB962C8B-B14F-4D97-AF65-F5344CB8AC3E}">
        <p14:creationId xmlns:p14="http://schemas.microsoft.com/office/powerpoint/2010/main" val="42356075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AR 190-13, Appendix D</a:t>
            </a:r>
          </a:p>
          <a:p>
            <a:r>
              <a:rPr lang="en-US" dirty="0" smtClean="0"/>
              <a:t>(1) Block 31. The reviewing drug-testing official will check one of the two blocks, indicating whether potentially disqualifying information was or was not found.</a:t>
            </a:r>
          </a:p>
          <a:p>
            <a:r>
              <a:rPr lang="en-US" dirty="0" smtClean="0"/>
              <a:t>(2) Block 32. The reviewing drug-testing official will enter their name.</a:t>
            </a:r>
          </a:p>
          <a:p>
            <a:r>
              <a:rPr lang="en-US" dirty="0" smtClean="0"/>
              <a:t>(3) Block 33. The reviewing drug-testing official will electronically sign the form in this block.</a:t>
            </a:r>
          </a:p>
          <a:p>
            <a:r>
              <a:rPr lang="en-US" dirty="0" smtClean="0"/>
              <a:t>(4) Block 34. The date is automatically applied when Block 33 is signed.</a:t>
            </a:r>
            <a:endParaRPr lang="en-US" dirty="0"/>
          </a:p>
        </p:txBody>
      </p:sp>
      <p:sp>
        <p:nvSpPr>
          <p:cNvPr id="4" name="Slide Number Placeholder 3"/>
          <p:cNvSpPr>
            <a:spLocks noGrp="1"/>
          </p:cNvSpPr>
          <p:nvPr>
            <p:ph type="sldNum" sz="quarter" idx="10"/>
          </p:nvPr>
        </p:nvSpPr>
        <p:spPr/>
        <p:txBody>
          <a:bodyPr/>
          <a:lstStyle/>
          <a:p>
            <a:pPr>
              <a:defRPr/>
            </a:pPr>
            <a:fld id="{A9A8BE60-B8AC-4299-9A14-3CB88A3B8CBC}" type="slidenum">
              <a:rPr lang="en-US" smtClean="0"/>
              <a:pPr>
                <a:defRPr/>
              </a:pPr>
              <a:t>12</a:t>
            </a:fld>
            <a:endParaRPr lang="en-US"/>
          </a:p>
        </p:txBody>
      </p:sp>
    </p:spTree>
    <p:extLst>
      <p:ext uri="{BB962C8B-B14F-4D97-AF65-F5344CB8AC3E}">
        <p14:creationId xmlns:p14="http://schemas.microsoft.com/office/powerpoint/2010/main" val="31718124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AR 190-13, Appendix D</a:t>
            </a:r>
          </a:p>
          <a:p>
            <a:r>
              <a:rPr lang="en-US" dirty="0" smtClean="0"/>
              <a:t>(1) Block 35. After reviewing all provided records, the certifying official making the informed decision that the individual is suitable for the duty will check one of the two blocks. The certifying official will brief the individual on the duties and standards.</a:t>
            </a:r>
          </a:p>
          <a:p>
            <a:r>
              <a:rPr lang="en-US" dirty="0" smtClean="0"/>
              <a:t>(2) Block 36. The person will read this statement.</a:t>
            </a:r>
          </a:p>
          <a:p>
            <a:r>
              <a:rPr lang="en-US" dirty="0" smtClean="0"/>
              <a:t>(3) Block 37. The person will affirm an understanding of the duties and standards by electronically signing the form in this block.</a:t>
            </a:r>
          </a:p>
          <a:p>
            <a:r>
              <a:rPr lang="en-US" dirty="0" smtClean="0"/>
              <a:t>(4) Block 38. The date is automatically applied when Block 37 is signed.</a:t>
            </a:r>
          </a:p>
          <a:p>
            <a:r>
              <a:rPr lang="en-US" dirty="0" smtClean="0"/>
              <a:t>(5) Block 39. Enter the name of the certifying official (interviewer).</a:t>
            </a:r>
          </a:p>
          <a:p>
            <a:r>
              <a:rPr lang="en-US" dirty="0" smtClean="0"/>
              <a:t>(6) Block 40. The certifying officer will electronically sign in this block.</a:t>
            </a:r>
          </a:p>
          <a:p>
            <a:r>
              <a:rPr lang="en-US" dirty="0" smtClean="0"/>
              <a:t>(7) Block 41. The date is automatically applied when Block 40 is signed.</a:t>
            </a:r>
            <a:endParaRPr lang="en-US" dirty="0"/>
          </a:p>
        </p:txBody>
      </p:sp>
      <p:sp>
        <p:nvSpPr>
          <p:cNvPr id="4" name="Slide Number Placeholder 3"/>
          <p:cNvSpPr>
            <a:spLocks noGrp="1"/>
          </p:cNvSpPr>
          <p:nvPr>
            <p:ph type="sldNum" sz="quarter" idx="10"/>
          </p:nvPr>
        </p:nvSpPr>
        <p:spPr/>
        <p:txBody>
          <a:bodyPr/>
          <a:lstStyle/>
          <a:p>
            <a:pPr>
              <a:defRPr/>
            </a:pPr>
            <a:fld id="{A9A8BE60-B8AC-4299-9A14-3CB88A3B8CBC}" type="slidenum">
              <a:rPr lang="en-US" smtClean="0"/>
              <a:pPr>
                <a:defRPr/>
              </a:pPr>
              <a:t>14</a:t>
            </a:fld>
            <a:endParaRPr lang="en-US"/>
          </a:p>
        </p:txBody>
      </p:sp>
    </p:spTree>
    <p:extLst>
      <p:ext uri="{BB962C8B-B14F-4D97-AF65-F5344CB8AC3E}">
        <p14:creationId xmlns:p14="http://schemas.microsoft.com/office/powerpoint/2010/main" val="39036938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Slide Number Placeholder 3"/>
          <p:cNvSpPr>
            <a:spLocks noGrp="1"/>
          </p:cNvSpPr>
          <p:nvPr>
            <p:ph type="sldNum" sz="quarter" idx="10"/>
          </p:nvPr>
        </p:nvSpPr>
        <p:spPr/>
        <p:txBody>
          <a:bodyPr/>
          <a:lstStyle>
            <a:lvl1pPr>
              <a:defRPr/>
            </a:lvl1pPr>
          </a:lstStyle>
          <a:p>
            <a:fld id="{DC22B65E-9D03-4F86-931C-B525F1B0E751}" type="slidenum">
              <a:rPr lang="en-US" smtClean="0">
                <a:solidFill>
                  <a:srgbClr val="000000"/>
                </a:solidFill>
              </a:rPr>
              <a:pPr/>
              <a:t>‹#›</a:t>
            </a:fld>
            <a:endParaRPr lang="en-US">
              <a:solidFill>
                <a:srgbClr val="000000"/>
              </a:solidFill>
            </a:endParaRPr>
          </a:p>
        </p:txBody>
      </p:sp>
      <p:sp>
        <p:nvSpPr>
          <p:cNvPr id="5" name="Date Placeholder 4"/>
          <p:cNvSpPr>
            <a:spLocks noGrp="1"/>
          </p:cNvSpPr>
          <p:nvPr>
            <p:ph type="dt" sz="half" idx="11"/>
          </p:nvPr>
        </p:nvSpPr>
        <p:spPr/>
        <p:txBody>
          <a:bodyPr/>
          <a:lstStyle>
            <a:lvl1pPr>
              <a:defRPr/>
            </a:lvl1pPr>
          </a:lstStyle>
          <a:p>
            <a:fld id="{502CC732-1B4D-47FB-8803-FDA04950C90C}" type="datetime1">
              <a:rPr lang="en-US" smtClean="0">
                <a:solidFill>
                  <a:srgbClr val="000000"/>
                </a:solidFill>
              </a:rPr>
              <a:t>6/17/2020</a:t>
            </a:fld>
            <a:endParaRPr lang="en-US">
              <a:solidFill>
                <a:srgbClr val="000000"/>
              </a:solidFill>
            </a:endParaRP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DC22B65E-9D03-4F86-931C-B525F1B0E751}" type="slidenum">
              <a:rPr lang="en-US" smtClean="0">
                <a:solidFill>
                  <a:srgbClr val="000000"/>
                </a:solidFill>
              </a:rPr>
              <a:pPr/>
              <a:t>‹#›</a:t>
            </a:fld>
            <a:endParaRPr lang="en-US">
              <a:solidFill>
                <a:srgbClr val="000000"/>
              </a:solidFill>
            </a:endParaRPr>
          </a:p>
        </p:txBody>
      </p:sp>
      <p:sp>
        <p:nvSpPr>
          <p:cNvPr id="6" name="Date Placeholder 5"/>
          <p:cNvSpPr>
            <a:spLocks noGrp="1"/>
          </p:cNvSpPr>
          <p:nvPr>
            <p:ph type="dt" sz="half" idx="11"/>
          </p:nvPr>
        </p:nvSpPr>
        <p:spPr/>
        <p:txBody>
          <a:bodyPr/>
          <a:lstStyle>
            <a:lvl1pPr>
              <a:defRPr/>
            </a:lvl1pPr>
          </a:lstStyle>
          <a:p>
            <a:fld id="{B96FA6E6-EA17-4344-B0A4-AE30D606C934}" type="datetime1">
              <a:rPr lang="en-US" smtClean="0">
                <a:solidFill>
                  <a:srgbClr val="000000"/>
                </a:solidFill>
              </a:rPr>
              <a:t>6/17/2020</a:t>
            </a:fld>
            <a:endParaRPr lang="en-US">
              <a:solidFill>
                <a:srgbClr val="000000"/>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DC22B65E-9D03-4F86-931C-B525F1B0E751}" type="slidenum">
              <a:rPr lang="en-US" smtClean="0">
                <a:solidFill>
                  <a:srgbClr val="000000"/>
                </a:solidFill>
              </a:rPr>
              <a:pPr/>
              <a:t>‹#›</a:t>
            </a:fld>
            <a:endParaRPr lang="en-US">
              <a:solidFill>
                <a:srgbClr val="000000"/>
              </a:solidFill>
            </a:endParaRPr>
          </a:p>
        </p:txBody>
      </p:sp>
      <p:sp>
        <p:nvSpPr>
          <p:cNvPr id="5" name="Date Placeholder 4"/>
          <p:cNvSpPr>
            <a:spLocks noGrp="1"/>
          </p:cNvSpPr>
          <p:nvPr>
            <p:ph type="dt" sz="half" idx="11"/>
          </p:nvPr>
        </p:nvSpPr>
        <p:spPr/>
        <p:txBody>
          <a:bodyPr/>
          <a:lstStyle>
            <a:lvl1pPr>
              <a:defRPr/>
            </a:lvl1pPr>
          </a:lstStyle>
          <a:p>
            <a:fld id="{AF764881-EBA1-4A55-B110-1469881B0CC2}" type="datetime1">
              <a:rPr lang="en-US" smtClean="0">
                <a:solidFill>
                  <a:srgbClr val="000000"/>
                </a:solidFill>
              </a:rPr>
              <a:t>6/17/2020</a:t>
            </a:fld>
            <a:endParaRPr lang="en-US">
              <a:solidFill>
                <a:srgbClr val="000000"/>
              </a:solidFil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311150"/>
            <a:ext cx="1943100" cy="59372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311150"/>
            <a:ext cx="5676900" cy="59372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DC22B65E-9D03-4F86-931C-B525F1B0E751}" type="slidenum">
              <a:rPr lang="en-US" smtClean="0">
                <a:solidFill>
                  <a:srgbClr val="000000"/>
                </a:solidFill>
              </a:rPr>
              <a:pPr/>
              <a:t>‹#›</a:t>
            </a:fld>
            <a:endParaRPr lang="en-US">
              <a:solidFill>
                <a:srgbClr val="000000"/>
              </a:solidFill>
            </a:endParaRPr>
          </a:p>
        </p:txBody>
      </p:sp>
      <p:sp>
        <p:nvSpPr>
          <p:cNvPr id="5" name="Date Placeholder 4"/>
          <p:cNvSpPr>
            <a:spLocks noGrp="1"/>
          </p:cNvSpPr>
          <p:nvPr>
            <p:ph type="dt" sz="half" idx="11"/>
          </p:nvPr>
        </p:nvSpPr>
        <p:spPr/>
        <p:txBody>
          <a:bodyPr/>
          <a:lstStyle>
            <a:lvl1pPr>
              <a:defRPr/>
            </a:lvl1pPr>
          </a:lstStyle>
          <a:p>
            <a:fld id="{B58EB08E-D639-40BA-9B00-3777929C2E71}" type="datetime1">
              <a:rPr lang="en-US" smtClean="0">
                <a:solidFill>
                  <a:srgbClr val="000000"/>
                </a:solidFill>
              </a:rPr>
              <a:t>6/17/2020</a:t>
            </a:fld>
            <a:endParaRPr lang="en-US">
              <a:solidFill>
                <a:srgbClr val="000000"/>
              </a:solidFil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1295400" y="311150"/>
            <a:ext cx="6553200" cy="75565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685800" y="1447800"/>
            <a:ext cx="3810000" cy="23241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447800"/>
            <a:ext cx="3810000" cy="23241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685800" y="3924300"/>
            <a:ext cx="3810000" cy="23241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8200" y="3924300"/>
            <a:ext cx="3810000" cy="23241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0"/>
          </p:nvPr>
        </p:nvSpPr>
        <p:spPr>
          <a:xfrm>
            <a:off x="3116263" y="6400800"/>
            <a:ext cx="1663700" cy="457200"/>
          </a:xfrm>
        </p:spPr>
        <p:txBody>
          <a:bodyPr/>
          <a:lstStyle>
            <a:lvl1pPr>
              <a:defRPr/>
            </a:lvl1pPr>
          </a:lstStyle>
          <a:p>
            <a:fld id="{DC22B65E-9D03-4F86-931C-B525F1B0E751}" type="slidenum">
              <a:rPr lang="en-US" smtClean="0">
                <a:solidFill>
                  <a:srgbClr val="000000"/>
                </a:solidFill>
              </a:rPr>
              <a:pPr/>
              <a:t>‹#›</a:t>
            </a:fld>
            <a:endParaRPr lang="en-US">
              <a:solidFill>
                <a:srgbClr val="000000"/>
              </a:solidFill>
            </a:endParaRPr>
          </a:p>
        </p:txBody>
      </p:sp>
      <p:sp>
        <p:nvSpPr>
          <p:cNvPr id="8" name="Date Placeholder 7"/>
          <p:cNvSpPr>
            <a:spLocks noGrp="1"/>
          </p:cNvSpPr>
          <p:nvPr>
            <p:ph type="dt" sz="half" idx="11"/>
          </p:nvPr>
        </p:nvSpPr>
        <p:spPr>
          <a:xfrm>
            <a:off x="7010400" y="6381750"/>
            <a:ext cx="2133600" cy="476250"/>
          </a:xfrm>
        </p:spPr>
        <p:txBody>
          <a:bodyPr/>
          <a:lstStyle>
            <a:lvl1pPr>
              <a:defRPr/>
            </a:lvl1pPr>
          </a:lstStyle>
          <a:p>
            <a:fld id="{8AC35137-F2E3-4C97-AA78-3B81E79A6DC1}" type="datetime1">
              <a:rPr lang="en-US" smtClean="0">
                <a:solidFill>
                  <a:srgbClr val="000000"/>
                </a:solidFill>
              </a:rPr>
              <a:t>6/17/2020</a:t>
            </a:fld>
            <a:endParaRPr lang="en-US">
              <a:solidFill>
                <a:srgbClr val="000000"/>
              </a:solidFil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95338"/>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952500"/>
            <a:ext cx="4038600" cy="50720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952500"/>
            <a:ext cx="4038600" cy="24590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563938"/>
            <a:ext cx="4038600" cy="24606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4"/>
          <p:cNvSpPr>
            <a:spLocks noGrp="1" noChangeArrowheads="1"/>
          </p:cNvSpPr>
          <p:nvPr>
            <p:ph type="dt" sz="half" idx="10"/>
          </p:nvPr>
        </p:nvSpPr>
        <p:spPr>
          <a:ln/>
        </p:spPr>
        <p:txBody>
          <a:bodyPr/>
          <a:lstStyle>
            <a:lvl1pPr>
              <a:defRPr/>
            </a:lvl1pPr>
          </a:lstStyle>
          <a:p>
            <a:pPr>
              <a:defRPr/>
            </a:pPr>
            <a:fld id="{7CD8FA49-3CEA-44ED-BBEC-20F45EF520AA}" type="datetime1">
              <a:rPr lang="en-US" smtClean="0">
                <a:solidFill>
                  <a:srgbClr val="000000"/>
                </a:solidFill>
              </a:rPr>
              <a:t>6/17/2020</a:t>
            </a:fld>
            <a:endParaRPr lang="en-US">
              <a:solidFill>
                <a:srgbClr val="000000"/>
              </a:solidFill>
            </a:endParaRPr>
          </a:p>
        </p:txBody>
      </p:sp>
      <p:sp>
        <p:nvSpPr>
          <p:cNvPr id="7" name="Rectangle 5"/>
          <p:cNvSpPr>
            <a:spLocks noGrp="1" noChangeArrowheads="1"/>
          </p:cNvSpPr>
          <p:nvPr>
            <p:ph type="ftr" sz="quarter" idx="11"/>
          </p:nvPr>
        </p:nvSpPr>
        <p:spPr>
          <a:xfrm>
            <a:off x="3124200" y="6245225"/>
            <a:ext cx="2895600" cy="476250"/>
          </a:xfrm>
          <a:prstGeom prst="rect">
            <a:avLst/>
          </a:prstGeom>
          <a:ln/>
        </p:spPr>
        <p:txBody>
          <a:bodyPr/>
          <a:lstStyle>
            <a:lvl1pPr>
              <a:defRPr/>
            </a:lvl1pPr>
          </a:lstStyle>
          <a:p>
            <a:pPr fontAlgn="auto">
              <a:spcBef>
                <a:spcPts val="0"/>
              </a:spcBef>
              <a:spcAft>
                <a:spcPts val="0"/>
              </a:spcAft>
              <a:defRPr/>
            </a:pPr>
            <a:r>
              <a:rPr lang="en-US" sz="1800" b="0" smtClean="0">
                <a:solidFill>
                  <a:srgbClr val="000000"/>
                </a:solidFill>
                <a:latin typeface="Arial"/>
              </a:rPr>
              <a:t>Slide</a:t>
            </a:r>
            <a:endParaRPr lang="en-US" sz="1800" b="0">
              <a:solidFill>
                <a:srgbClr val="000000"/>
              </a:solidFill>
              <a:latin typeface="Arial"/>
            </a:endParaRPr>
          </a:p>
        </p:txBody>
      </p:sp>
      <p:sp>
        <p:nvSpPr>
          <p:cNvPr id="8" name="Rectangle 6"/>
          <p:cNvSpPr>
            <a:spLocks noGrp="1" noChangeArrowheads="1"/>
          </p:cNvSpPr>
          <p:nvPr>
            <p:ph type="sldNum" sz="quarter" idx="12"/>
          </p:nvPr>
        </p:nvSpPr>
        <p:spPr>
          <a:ln/>
        </p:spPr>
        <p:txBody>
          <a:bodyPr/>
          <a:lstStyle>
            <a:lvl1pPr>
              <a:defRPr/>
            </a:lvl1pPr>
          </a:lstStyle>
          <a:p>
            <a:pPr>
              <a:defRPr/>
            </a:pPr>
            <a:fld id="{320790E1-BA98-423C-993E-8224FC9C801E}" type="slidenum">
              <a:rPr lang="en-US">
                <a:solidFill>
                  <a:srgbClr val="000000"/>
                </a:solidFill>
              </a:rPr>
              <a:pPr>
                <a:defRPr/>
              </a:pPr>
              <a:t>‹#›</a:t>
            </a:fld>
            <a:endParaRPr lang="en-US">
              <a:solidFill>
                <a:srgbClr val="000000"/>
              </a:solidFil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866228294"/>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Slide Number Placeholder 2"/>
          <p:cNvSpPr>
            <a:spLocks noGrp="1"/>
          </p:cNvSpPr>
          <p:nvPr>
            <p:ph type="sldNum" sz="quarter" idx="10"/>
          </p:nvPr>
        </p:nvSpPr>
        <p:spPr/>
        <p:txBody>
          <a:bodyPr/>
          <a:lstStyle/>
          <a:p>
            <a:pPr fontAlgn="auto">
              <a:spcBef>
                <a:spcPts val="0"/>
              </a:spcBef>
              <a:spcAft>
                <a:spcPts val="0"/>
              </a:spcAft>
            </a:pPr>
            <a:fld id="{DC22B65E-9D03-4F86-931C-B525F1B0E751}" type="slidenum">
              <a:rPr lang="en-US" b="0" smtClean="0">
                <a:solidFill>
                  <a:srgbClr val="000000"/>
                </a:solidFill>
                <a:latin typeface="Arial"/>
              </a:rPr>
              <a:pPr fontAlgn="auto">
                <a:spcBef>
                  <a:spcPts val="0"/>
                </a:spcBef>
                <a:spcAft>
                  <a:spcPts val="0"/>
                </a:spcAft>
              </a:pPr>
              <a:t>‹#›</a:t>
            </a:fld>
            <a:endParaRPr lang="en-US" b="0">
              <a:solidFill>
                <a:srgbClr val="000000"/>
              </a:solidFill>
              <a:latin typeface="Arial"/>
            </a:endParaRPr>
          </a:p>
        </p:txBody>
      </p:sp>
      <p:sp>
        <p:nvSpPr>
          <p:cNvPr id="4" name="Date Placeholder 3"/>
          <p:cNvSpPr>
            <a:spLocks noGrp="1"/>
          </p:cNvSpPr>
          <p:nvPr>
            <p:ph type="dt" sz="half" idx="11"/>
          </p:nvPr>
        </p:nvSpPr>
        <p:spPr/>
        <p:txBody>
          <a:bodyPr/>
          <a:lstStyle/>
          <a:p>
            <a:pPr fontAlgn="auto">
              <a:spcBef>
                <a:spcPts val="0"/>
              </a:spcBef>
              <a:spcAft>
                <a:spcPts val="0"/>
              </a:spcAft>
            </a:pPr>
            <a:fld id="{0047DCE5-9003-45CB-95A2-43A402ACB8EC}" type="datetime1">
              <a:rPr lang="en-US" b="0" smtClean="0">
                <a:solidFill>
                  <a:srgbClr val="000000"/>
                </a:solidFill>
                <a:latin typeface="Arial"/>
              </a:rPr>
              <a:t>6/17/2020</a:t>
            </a:fld>
            <a:endParaRPr lang="en-US" b="0">
              <a:solidFill>
                <a:srgbClr val="000000"/>
              </a:solidFill>
              <a:latin typeface="Arial"/>
            </a:endParaRPr>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Slide Number Placeholder 2"/>
          <p:cNvSpPr>
            <a:spLocks noGrp="1"/>
          </p:cNvSpPr>
          <p:nvPr>
            <p:ph type="sldNum" sz="quarter" idx="10"/>
          </p:nvPr>
        </p:nvSpPr>
        <p:spPr/>
        <p:txBody>
          <a:bodyPr/>
          <a:lstStyle/>
          <a:p>
            <a:pPr fontAlgn="auto">
              <a:spcBef>
                <a:spcPts val="0"/>
              </a:spcBef>
              <a:spcAft>
                <a:spcPts val="0"/>
              </a:spcAft>
            </a:pPr>
            <a:fld id="{DC22B65E-9D03-4F86-931C-B525F1B0E751}" type="slidenum">
              <a:rPr lang="en-US" b="0" smtClean="0">
                <a:solidFill>
                  <a:srgbClr val="000000"/>
                </a:solidFill>
                <a:latin typeface="Arial"/>
              </a:rPr>
              <a:pPr fontAlgn="auto">
                <a:spcBef>
                  <a:spcPts val="0"/>
                </a:spcBef>
                <a:spcAft>
                  <a:spcPts val="0"/>
                </a:spcAft>
              </a:pPr>
              <a:t>‹#›</a:t>
            </a:fld>
            <a:endParaRPr lang="en-US" b="0">
              <a:solidFill>
                <a:srgbClr val="000000"/>
              </a:solidFill>
              <a:latin typeface="Arial"/>
            </a:endParaRPr>
          </a:p>
        </p:txBody>
      </p:sp>
      <p:sp>
        <p:nvSpPr>
          <p:cNvPr id="4" name="Date Placeholder 3"/>
          <p:cNvSpPr>
            <a:spLocks noGrp="1"/>
          </p:cNvSpPr>
          <p:nvPr>
            <p:ph type="dt" sz="half" idx="11"/>
          </p:nvPr>
        </p:nvSpPr>
        <p:spPr/>
        <p:txBody>
          <a:bodyPr/>
          <a:lstStyle/>
          <a:p>
            <a:pPr fontAlgn="auto">
              <a:spcBef>
                <a:spcPts val="0"/>
              </a:spcBef>
              <a:spcAft>
                <a:spcPts val="0"/>
              </a:spcAft>
            </a:pPr>
            <a:fld id="{FFD8603E-3E98-45EC-A126-A732B075FC12}" type="datetime1">
              <a:rPr lang="en-US" b="0" smtClean="0">
                <a:solidFill>
                  <a:srgbClr val="000000"/>
                </a:solidFill>
                <a:latin typeface="Arial"/>
              </a:rPr>
              <a:t>6/17/2020</a:t>
            </a:fld>
            <a:endParaRPr lang="en-US" b="0">
              <a:solidFill>
                <a:srgbClr val="000000"/>
              </a:solidFill>
              <a:latin typeface="Arial"/>
            </a:endParaRP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3"/>
          <p:cNvSpPr>
            <a:spLocks noGrp="1"/>
          </p:cNvSpPr>
          <p:nvPr>
            <p:ph type="sldNum" sz="quarter" idx="10"/>
          </p:nvPr>
        </p:nvSpPr>
        <p:spPr/>
        <p:txBody>
          <a:bodyPr/>
          <a:lstStyle>
            <a:lvl1pPr>
              <a:defRPr/>
            </a:lvl1pPr>
          </a:lstStyle>
          <a:p>
            <a:fld id="{DC22B65E-9D03-4F86-931C-B525F1B0E751}" type="slidenum">
              <a:rPr lang="en-US" smtClean="0">
                <a:solidFill>
                  <a:srgbClr val="000000"/>
                </a:solidFill>
              </a:rPr>
              <a:pPr/>
              <a:t>‹#›</a:t>
            </a:fld>
            <a:endParaRPr lang="en-US">
              <a:solidFill>
                <a:srgbClr val="000000"/>
              </a:solidFill>
            </a:endParaRPr>
          </a:p>
        </p:txBody>
      </p:sp>
      <p:sp>
        <p:nvSpPr>
          <p:cNvPr id="5" name="Date Placeholder 4"/>
          <p:cNvSpPr>
            <a:spLocks noGrp="1"/>
          </p:cNvSpPr>
          <p:nvPr>
            <p:ph type="dt" sz="half" idx="11"/>
          </p:nvPr>
        </p:nvSpPr>
        <p:spPr/>
        <p:txBody>
          <a:bodyPr/>
          <a:lstStyle>
            <a:lvl1pPr>
              <a:defRPr/>
            </a:lvl1pPr>
          </a:lstStyle>
          <a:p>
            <a:fld id="{5F0B8A39-884C-40D4-9F08-BFE18FCE19B2}" type="datetime1">
              <a:rPr lang="en-US" smtClean="0">
                <a:solidFill>
                  <a:srgbClr val="000000"/>
                </a:solidFill>
              </a:rPr>
              <a:t>6/17/2020</a:t>
            </a:fld>
            <a:endParaRPr lang="en-US">
              <a:solidFill>
                <a:srgbClr val="000000"/>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447800"/>
            <a:ext cx="38100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47800"/>
            <a:ext cx="38100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4"/>
          <p:cNvSpPr>
            <a:spLocks noGrp="1"/>
          </p:cNvSpPr>
          <p:nvPr>
            <p:ph type="sldNum" sz="quarter" idx="10"/>
          </p:nvPr>
        </p:nvSpPr>
        <p:spPr/>
        <p:txBody>
          <a:bodyPr/>
          <a:lstStyle>
            <a:lvl1pPr>
              <a:defRPr/>
            </a:lvl1pPr>
          </a:lstStyle>
          <a:p>
            <a:fld id="{DC22B65E-9D03-4F86-931C-B525F1B0E751}" type="slidenum">
              <a:rPr lang="en-US" smtClean="0">
                <a:solidFill>
                  <a:srgbClr val="000000"/>
                </a:solidFill>
              </a:rPr>
              <a:pPr/>
              <a:t>‹#›</a:t>
            </a:fld>
            <a:endParaRPr lang="en-US">
              <a:solidFill>
                <a:srgbClr val="000000"/>
              </a:solidFill>
            </a:endParaRPr>
          </a:p>
        </p:txBody>
      </p:sp>
      <p:sp>
        <p:nvSpPr>
          <p:cNvPr id="6" name="Date Placeholder 5"/>
          <p:cNvSpPr>
            <a:spLocks noGrp="1"/>
          </p:cNvSpPr>
          <p:nvPr>
            <p:ph type="dt" sz="half" idx="11"/>
          </p:nvPr>
        </p:nvSpPr>
        <p:spPr/>
        <p:txBody>
          <a:bodyPr/>
          <a:lstStyle>
            <a:lvl1pPr>
              <a:defRPr/>
            </a:lvl1pPr>
          </a:lstStyle>
          <a:p>
            <a:fld id="{5A57FBC3-3823-4647-AE48-0D934A4AFB76}" type="datetime1">
              <a:rPr lang="en-US" smtClean="0">
                <a:solidFill>
                  <a:srgbClr val="000000"/>
                </a:solidFill>
              </a:rPr>
              <a:t>6/17/2020</a:t>
            </a:fld>
            <a:endParaRPr lang="en-US">
              <a:solidFill>
                <a:srgbClr val="000000"/>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0"/>
          </p:nvPr>
        </p:nvSpPr>
        <p:spPr/>
        <p:txBody>
          <a:bodyPr/>
          <a:lstStyle>
            <a:lvl1pPr>
              <a:defRPr/>
            </a:lvl1pPr>
          </a:lstStyle>
          <a:p>
            <a:fld id="{DC22B65E-9D03-4F86-931C-B525F1B0E751}" type="slidenum">
              <a:rPr lang="en-US" smtClean="0">
                <a:solidFill>
                  <a:srgbClr val="000000"/>
                </a:solidFill>
              </a:rPr>
              <a:pPr/>
              <a:t>‹#›</a:t>
            </a:fld>
            <a:endParaRPr lang="en-US">
              <a:solidFill>
                <a:srgbClr val="000000"/>
              </a:solidFill>
            </a:endParaRPr>
          </a:p>
        </p:txBody>
      </p:sp>
      <p:sp>
        <p:nvSpPr>
          <p:cNvPr id="8" name="Date Placeholder 7"/>
          <p:cNvSpPr>
            <a:spLocks noGrp="1"/>
          </p:cNvSpPr>
          <p:nvPr>
            <p:ph type="dt" sz="half" idx="11"/>
          </p:nvPr>
        </p:nvSpPr>
        <p:spPr/>
        <p:txBody>
          <a:bodyPr/>
          <a:lstStyle>
            <a:lvl1pPr>
              <a:defRPr/>
            </a:lvl1pPr>
          </a:lstStyle>
          <a:p>
            <a:fld id="{CA02F063-9AD5-4221-B7FA-9263BA958843}" type="datetime1">
              <a:rPr lang="en-US" smtClean="0">
                <a:solidFill>
                  <a:srgbClr val="000000"/>
                </a:solidFill>
              </a:rPr>
              <a:t>6/17/2020</a:t>
            </a:fld>
            <a:endParaRPr lang="en-US">
              <a:solidFill>
                <a:srgbClr val="000000"/>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lvl1pPr>
              <a:defRPr/>
            </a:lvl1pPr>
          </a:lstStyle>
          <a:p>
            <a:fld id="{DC22B65E-9D03-4F86-931C-B525F1B0E751}" type="slidenum">
              <a:rPr lang="en-US" smtClean="0">
                <a:solidFill>
                  <a:srgbClr val="000000"/>
                </a:solidFill>
              </a:rPr>
              <a:pPr/>
              <a:t>‹#›</a:t>
            </a:fld>
            <a:endParaRPr lang="en-US">
              <a:solidFill>
                <a:srgbClr val="000000"/>
              </a:solidFill>
            </a:endParaRPr>
          </a:p>
        </p:txBody>
      </p:sp>
      <p:sp>
        <p:nvSpPr>
          <p:cNvPr id="4" name="Date Placeholder 3"/>
          <p:cNvSpPr>
            <a:spLocks noGrp="1"/>
          </p:cNvSpPr>
          <p:nvPr>
            <p:ph type="dt" sz="half" idx="11"/>
          </p:nvPr>
        </p:nvSpPr>
        <p:spPr/>
        <p:txBody>
          <a:bodyPr/>
          <a:lstStyle>
            <a:lvl1pPr>
              <a:defRPr/>
            </a:lvl1pPr>
          </a:lstStyle>
          <a:p>
            <a:fld id="{AC8B96D4-8A54-430E-8421-A8F11F5CAC44}" type="datetime1">
              <a:rPr lang="en-US" smtClean="0">
                <a:solidFill>
                  <a:srgbClr val="000000"/>
                </a:solidFill>
              </a:rPr>
              <a:t>6/17/2020</a:t>
            </a:fld>
            <a:endParaRPr lang="en-US">
              <a:solidFill>
                <a:srgbClr val="000000"/>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fld id="{DC22B65E-9D03-4F86-931C-B525F1B0E751}" type="slidenum">
              <a:rPr lang="en-US" smtClean="0">
                <a:solidFill>
                  <a:srgbClr val="000000"/>
                </a:solidFill>
              </a:rPr>
              <a:pPr/>
              <a:t>‹#›</a:t>
            </a:fld>
            <a:endParaRPr lang="en-US">
              <a:solidFill>
                <a:srgbClr val="000000"/>
              </a:solidFill>
            </a:endParaRPr>
          </a:p>
        </p:txBody>
      </p:sp>
      <p:sp>
        <p:nvSpPr>
          <p:cNvPr id="3" name="Date Placeholder 2"/>
          <p:cNvSpPr>
            <a:spLocks noGrp="1"/>
          </p:cNvSpPr>
          <p:nvPr>
            <p:ph type="dt" sz="half" idx="11"/>
          </p:nvPr>
        </p:nvSpPr>
        <p:spPr/>
        <p:txBody>
          <a:bodyPr/>
          <a:lstStyle>
            <a:lvl1pPr>
              <a:defRPr/>
            </a:lvl1pPr>
          </a:lstStyle>
          <a:p>
            <a:fld id="{67D492BF-1A45-4C06-AF66-9ABB0D3C3DDB}" type="datetime1">
              <a:rPr lang="en-US" smtClean="0">
                <a:solidFill>
                  <a:srgbClr val="000000"/>
                </a:solidFill>
              </a:rPr>
              <a:t>6/17/2020</a:t>
            </a:fld>
            <a:endParaRPr lang="en-US">
              <a:solidFill>
                <a:srgbClr val="000000"/>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dirty="0" smtClean="0"/>
              <a:t>Click to edit Master title style</a:t>
            </a:r>
            <a:endParaRPr lang="en-US" dirty="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DC22B65E-9D03-4F86-931C-B525F1B0E751}" type="slidenum">
              <a:rPr lang="en-US" smtClean="0">
                <a:solidFill>
                  <a:srgbClr val="000000"/>
                </a:solidFill>
              </a:rPr>
              <a:pPr/>
              <a:t>‹#›</a:t>
            </a:fld>
            <a:endParaRPr lang="en-US">
              <a:solidFill>
                <a:srgbClr val="000000"/>
              </a:solidFill>
            </a:endParaRPr>
          </a:p>
        </p:txBody>
      </p:sp>
      <p:sp>
        <p:nvSpPr>
          <p:cNvPr id="6" name="Date Placeholder 5"/>
          <p:cNvSpPr>
            <a:spLocks noGrp="1"/>
          </p:cNvSpPr>
          <p:nvPr>
            <p:ph type="dt" sz="half" idx="11"/>
          </p:nvPr>
        </p:nvSpPr>
        <p:spPr/>
        <p:txBody>
          <a:bodyPr/>
          <a:lstStyle>
            <a:lvl1pPr>
              <a:defRPr/>
            </a:lvl1pPr>
          </a:lstStyle>
          <a:p>
            <a:fld id="{34FA3824-DFBE-43BE-8E1B-3D0E0F7D4ED6}" type="datetime1">
              <a:rPr lang="en-US" smtClean="0">
                <a:solidFill>
                  <a:srgbClr val="000000"/>
                </a:solidFill>
              </a:rPr>
              <a:t>6/17/2020</a:t>
            </a:fld>
            <a:endParaRPr lang="en-US">
              <a:solidFill>
                <a:srgbClr val="000000"/>
              </a:solidFill>
            </a:endParaRPr>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 name="Group 2"/>
          <p:cNvGrpSpPr>
            <a:grpSpLocks/>
          </p:cNvGrpSpPr>
          <p:nvPr/>
        </p:nvGrpSpPr>
        <p:grpSpPr bwMode="auto">
          <a:xfrm>
            <a:off x="1600588" y="1106488"/>
            <a:ext cx="6254361" cy="177800"/>
            <a:chOff x="189" y="283"/>
            <a:chExt cx="5348" cy="95"/>
          </a:xfrm>
        </p:grpSpPr>
        <p:grpSp>
          <p:nvGrpSpPr>
            <p:cNvPr id="3" name="Group 3"/>
            <p:cNvGrpSpPr>
              <a:grpSpLocks/>
            </p:cNvGrpSpPr>
            <p:nvPr/>
          </p:nvGrpSpPr>
          <p:grpSpPr bwMode="auto">
            <a:xfrm>
              <a:off x="189" y="283"/>
              <a:ext cx="5348" cy="95"/>
              <a:chOff x="189" y="283"/>
              <a:chExt cx="5348" cy="95"/>
            </a:xfrm>
          </p:grpSpPr>
          <p:grpSp>
            <p:nvGrpSpPr>
              <p:cNvPr id="4" name="Group 4"/>
              <p:cNvGrpSpPr>
                <a:grpSpLocks/>
              </p:cNvGrpSpPr>
              <p:nvPr/>
            </p:nvGrpSpPr>
            <p:grpSpPr bwMode="auto">
              <a:xfrm>
                <a:off x="189" y="283"/>
                <a:ext cx="3145" cy="95"/>
                <a:chOff x="189" y="283"/>
                <a:chExt cx="3145" cy="95"/>
              </a:xfrm>
            </p:grpSpPr>
            <p:sp>
              <p:nvSpPr>
                <p:cNvPr id="91141" name="Rectangle 5"/>
                <p:cNvSpPr>
                  <a:spLocks noChangeArrowheads="1"/>
                </p:cNvSpPr>
                <p:nvPr/>
              </p:nvSpPr>
              <p:spPr bwMode="auto">
                <a:xfrm>
                  <a:off x="189" y="283"/>
                  <a:ext cx="16" cy="95"/>
                </a:xfrm>
                <a:prstGeom prst="rect">
                  <a:avLst/>
                </a:prstGeom>
                <a:solidFill>
                  <a:srgbClr val="0000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142" name="Rectangle 6"/>
                <p:cNvSpPr>
                  <a:spLocks noChangeArrowheads="1"/>
                </p:cNvSpPr>
                <p:nvPr/>
              </p:nvSpPr>
              <p:spPr bwMode="auto">
                <a:xfrm>
                  <a:off x="205" y="283"/>
                  <a:ext cx="15" cy="95"/>
                </a:xfrm>
                <a:prstGeom prst="rect">
                  <a:avLst/>
                </a:prstGeom>
                <a:solidFill>
                  <a:srgbClr val="0707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143" name="Rectangle 7"/>
                <p:cNvSpPr>
                  <a:spLocks noChangeArrowheads="1"/>
                </p:cNvSpPr>
                <p:nvPr/>
              </p:nvSpPr>
              <p:spPr bwMode="auto">
                <a:xfrm>
                  <a:off x="220" y="283"/>
                  <a:ext cx="16" cy="95"/>
                </a:xfrm>
                <a:prstGeom prst="rect">
                  <a:avLst/>
                </a:prstGeom>
                <a:solidFill>
                  <a:srgbClr val="0808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144" name="Rectangle 8"/>
                <p:cNvSpPr>
                  <a:spLocks noChangeArrowheads="1"/>
                </p:cNvSpPr>
                <p:nvPr/>
              </p:nvSpPr>
              <p:spPr bwMode="auto">
                <a:xfrm>
                  <a:off x="236" y="283"/>
                  <a:ext cx="16" cy="95"/>
                </a:xfrm>
                <a:prstGeom prst="rect">
                  <a:avLst/>
                </a:prstGeom>
                <a:solidFill>
                  <a:srgbClr val="0B0B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145" name="Rectangle 9"/>
                <p:cNvSpPr>
                  <a:spLocks noChangeArrowheads="1"/>
                </p:cNvSpPr>
                <p:nvPr/>
              </p:nvSpPr>
              <p:spPr bwMode="auto">
                <a:xfrm>
                  <a:off x="252" y="283"/>
                  <a:ext cx="15" cy="95"/>
                </a:xfrm>
                <a:prstGeom prst="rect">
                  <a:avLst/>
                </a:prstGeom>
                <a:solidFill>
                  <a:srgbClr val="0C0C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146" name="Rectangle 10"/>
                <p:cNvSpPr>
                  <a:spLocks noChangeArrowheads="1"/>
                </p:cNvSpPr>
                <p:nvPr/>
              </p:nvSpPr>
              <p:spPr bwMode="auto">
                <a:xfrm>
                  <a:off x="267" y="283"/>
                  <a:ext cx="16" cy="95"/>
                </a:xfrm>
                <a:prstGeom prst="rect">
                  <a:avLst/>
                </a:prstGeom>
                <a:solidFill>
                  <a:srgbClr val="0F0F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147" name="Rectangle 11"/>
                <p:cNvSpPr>
                  <a:spLocks noChangeArrowheads="1"/>
                </p:cNvSpPr>
                <p:nvPr/>
              </p:nvSpPr>
              <p:spPr bwMode="auto">
                <a:xfrm>
                  <a:off x="283" y="283"/>
                  <a:ext cx="16" cy="95"/>
                </a:xfrm>
                <a:prstGeom prst="rect">
                  <a:avLst/>
                </a:prstGeom>
                <a:solidFill>
                  <a:srgbClr val="1010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148" name="Rectangle 12"/>
                <p:cNvSpPr>
                  <a:spLocks noChangeArrowheads="1"/>
                </p:cNvSpPr>
                <p:nvPr/>
              </p:nvSpPr>
              <p:spPr bwMode="auto">
                <a:xfrm>
                  <a:off x="299" y="283"/>
                  <a:ext cx="16" cy="95"/>
                </a:xfrm>
                <a:prstGeom prst="rect">
                  <a:avLst/>
                </a:prstGeom>
                <a:solidFill>
                  <a:srgbClr val="1212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149" name="Rectangle 13"/>
                <p:cNvSpPr>
                  <a:spLocks noChangeArrowheads="1"/>
                </p:cNvSpPr>
                <p:nvPr/>
              </p:nvSpPr>
              <p:spPr bwMode="auto">
                <a:xfrm>
                  <a:off x="315" y="283"/>
                  <a:ext cx="15" cy="95"/>
                </a:xfrm>
                <a:prstGeom prst="rect">
                  <a:avLst/>
                </a:prstGeom>
                <a:solidFill>
                  <a:srgbClr val="1313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150" name="Rectangle 14"/>
                <p:cNvSpPr>
                  <a:spLocks noChangeArrowheads="1"/>
                </p:cNvSpPr>
                <p:nvPr/>
              </p:nvSpPr>
              <p:spPr bwMode="auto">
                <a:xfrm>
                  <a:off x="330" y="283"/>
                  <a:ext cx="16" cy="95"/>
                </a:xfrm>
                <a:prstGeom prst="rect">
                  <a:avLst/>
                </a:prstGeom>
                <a:solidFill>
                  <a:srgbClr val="1515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151" name="Rectangle 15"/>
                <p:cNvSpPr>
                  <a:spLocks noChangeArrowheads="1"/>
                </p:cNvSpPr>
                <p:nvPr/>
              </p:nvSpPr>
              <p:spPr bwMode="auto">
                <a:xfrm>
                  <a:off x="346" y="283"/>
                  <a:ext cx="16" cy="95"/>
                </a:xfrm>
                <a:prstGeom prst="rect">
                  <a:avLst/>
                </a:prstGeom>
                <a:solidFill>
                  <a:srgbClr val="1515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152" name="Rectangle 16"/>
                <p:cNvSpPr>
                  <a:spLocks noChangeArrowheads="1"/>
                </p:cNvSpPr>
                <p:nvPr/>
              </p:nvSpPr>
              <p:spPr bwMode="auto">
                <a:xfrm>
                  <a:off x="362" y="283"/>
                  <a:ext cx="16" cy="95"/>
                </a:xfrm>
                <a:prstGeom prst="rect">
                  <a:avLst/>
                </a:prstGeom>
                <a:solidFill>
                  <a:srgbClr val="1717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153" name="Rectangle 17"/>
                <p:cNvSpPr>
                  <a:spLocks noChangeArrowheads="1"/>
                </p:cNvSpPr>
                <p:nvPr/>
              </p:nvSpPr>
              <p:spPr bwMode="auto">
                <a:xfrm>
                  <a:off x="378" y="283"/>
                  <a:ext cx="15" cy="95"/>
                </a:xfrm>
                <a:prstGeom prst="rect">
                  <a:avLst/>
                </a:prstGeom>
                <a:solidFill>
                  <a:srgbClr val="1818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154" name="Rectangle 18"/>
                <p:cNvSpPr>
                  <a:spLocks noChangeArrowheads="1"/>
                </p:cNvSpPr>
                <p:nvPr/>
              </p:nvSpPr>
              <p:spPr bwMode="auto">
                <a:xfrm>
                  <a:off x="393" y="283"/>
                  <a:ext cx="16" cy="95"/>
                </a:xfrm>
                <a:prstGeom prst="rect">
                  <a:avLst/>
                </a:prstGeom>
                <a:solidFill>
                  <a:srgbClr val="1A1A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155" name="Rectangle 19"/>
                <p:cNvSpPr>
                  <a:spLocks noChangeArrowheads="1"/>
                </p:cNvSpPr>
                <p:nvPr/>
              </p:nvSpPr>
              <p:spPr bwMode="auto">
                <a:xfrm>
                  <a:off x="409" y="283"/>
                  <a:ext cx="16" cy="95"/>
                </a:xfrm>
                <a:prstGeom prst="rect">
                  <a:avLst/>
                </a:prstGeom>
                <a:solidFill>
                  <a:srgbClr val="1B1B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156" name="Rectangle 20"/>
                <p:cNvSpPr>
                  <a:spLocks noChangeArrowheads="1"/>
                </p:cNvSpPr>
                <p:nvPr/>
              </p:nvSpPr>
              <p:spPr bwMode="auto">
                <a:xfrm>
                  <a:off x="425" y="283"/>
                  <a:ext cx="16" cy="95"/>
                </a:xfrm>
                <a:prstGeom prst="rect">
                  <a:avLst/>
                </a:prstGeom>
                <a:solidFill>
                  <a:srgbClr val="1C1C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157" name="Rectangle 21"/>
                <p:cNvSpPr>
                  <a:spLocks noChangeArrowheads="1"/>
                </p:cNvSpPr>
                <p:nvPr/>
              </p:nvSpPr>
              <p:spPr bwMode="auto">
                <a:xfrm>
                  <a:off x="441" y="283"/>
                  <a:ext cx="15" cy="95"/>
                </a:xfrm>
                <a:prstGeom prst="rect">
                  <a:avLst/>
                </a:prstGeom>
                <a:solidFill>
                  <a:srgbClr val="1D1D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158" name="Rectangle 22"/>
                <p:cNvSpPr>
                  <a:spLocks noChangeArrowheads="1"/>
                </p:cNvSpPr>
                <p:nvPr/>
              </p:nvSpPr>
              <p:spPr bwMode="auto">
                <a:xfrm>
                  <a:off x="456" y="283"/>
                  <a:ext cx="16" cy="95"/>
                </a:xfrm>
                <a:prstGeom prst="rect">
                  <a:avLst/>
                </a:prstGeom>
                <a:solidFill>
                  <a:srgbClr val="1F1F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159" name="Rectangle 23"/>
                <p:cNvSpPr>
                  <a:spLocks noChangeArrowheads="1"/>
                </p:cNvSpPr>
                <p:nvPr/>
              </p:nvSpPr>
              <p:spPr bwMode="auto">
                <a:xfrm>
                  <a:off x="472" y="283"/>
                  <a:ext cx="16" cy="95"/>
                </a:xfrm>
                <a:prstGeom prst="rect">
                  <a:avLst/>
                </a:prstGeom>
                <a:solidFill>
                  <a:srgbClr val="2020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160" name="Rectangle 24"/>
                <p:cNvSpPr>
                  <a:spLocks noChangeArrowheads="1"/>
                </p:cNvSpPr>
                <p:nvPr/>
              </p:nvSpPr>
              <p:spPr bwMode="auto">
                <a:xfrm>
                  <a:off x="488" y="283"/>
                  <a:ext cx="15" cy="95"/>
                </a:xfrm>
                <a:prstGeom prst="rect">
                  <a:avLst/>
                </a:prstGeom>
                <a:solidFill>
                  <a:srgbClr val="2121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161" name="Rectangle 25"/>
                <p:cNvSpPr>
                  <a:spLocks noChangeArrowheads="1"/>
                </p:cNvSpPr>
                <p:nvPr/>
              </p:nvSpPr>
              <p:spPr bwMode="auto">
                <a:xfrm>
                  <a:off x="503" y="283"/>
                  <a:ext cx="16" cy="95"/>
                </a:xfrm>
                <a:prstGeom prst="rect">
                  <a:avLst/>
                </a:prstGeom>
                <a:solidFill>
                  <a:srgbClr val="2222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162" name="Rectangle 26"/>
                <p:cNvSpPr>
                  <a:spLocks noChangeArrowheads="1"/>
                </p:cNvSpPr>
                <p:nvPr/>
              </p:nvSpPr>
              <p:spPr bwMode="auto">
                <a:xfrm>
                  <a:off x="519" y="283"/>
                  <a:ext cx="16" cy="95"/>
                </a:xfrm>
                <a:prstGeom prst="rect">
                  <a:avLst/>
                </a:prstGeom>
                <a:solidFill>
                  <a:srgbClr val="2424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163" name="Rectangle 27"/>
                <p:cNvSpPr>
                  <a:spLocks noChangeArrowheads="1"/>
                </p:cNvSpPr>
                <p:nvPr/>
              </p:nvSpPr>
              <p:spPr bwMode="auto">
                <a:xfrm>
                  <a:off x="535" y="283"/>
                  <a:ext cx="16" cy="95"/>
                </a:xfrm>
                <a:prstGeom prst="rect">
                  <a:avLst/>
                </a:prstGeom>
                <a:solidFill>
                  <a:srgbClr val="2525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164" name="Rectangle 28"/>
                <p:cNvSpPr>
                  <a:spLocks noChangeArrowheads="1"/>
                </p:cNvSpPr>
                <p:nvPr/>
              </p:nvSpPr>
              <p:spPr bwMode="auto">
                <a:xfrm>
                  <a:off x="551" y="283"/>
                  <a:ext cx="15" cy="95"/>
                </a:xfrm>
                <a:prstGeom prst="rect">
                  <a:avLst/>
                </a:prstGeom>
                <a:solidFill>
                  <a:srgbClr val="2626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165" name="Rectangle 29"/>
                <p:cNvSpPr>
                  <a:spLocks noChangeArrowheads="1"/>
                </p:cNvSpPr>
                <p:nvPr/>
              </p:nvSpPr>
              <p:spPr bwMode="auto">
                <a:xfrm>
                  <a:off x="566" y="283"/>
                  <a:ext cx="16" cy="95"/>
                </a:xfrm>
                <a:prstGeom prst="rect">
                  <a:avLst/>
                </a:prstGeom>
                <a:solidFill>
                  <a:srgbClr val="2727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166" name="Rectangle 30"/>
                <p:cNvSpPr>
                  <a:spLocks noChangeArrowheads="1"/>
                </p:cNvSpPr>
                <p:nvPr/>
              </p:nvSpPr>
              <p:spPr bwMode="auto">
                <a:xfrm>
                  <a:off x="582" y="283"/>
                  <a:ext cx="16" cy="95"/>
                </a:xfrm>
                <a:prstGeom prst="rect">
                  <a:avLst/>
                </a:prstGeom>
                <a:solidFill>
                  <a:srgbClr val="2929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167" name="Rectangle 31"/>
                <p:cNvSpPr>
                  <a:spLocks noChangeArrowheads="1"/>
                </p:cNvSpPr>
                <p:nvPr/>
              </p:nvSpPr>
              <p:spPr bwMode="auto">
                <a:xfrm>
                  <a:off x="598" y="283"/>
                  <a:ext cx="16" cy="95"/>
                </a:xfrm>
                <a:prstGeom prst="rect">
                  <a:avLst/>
                </a:prstGeom>
                <a:solidFill>
                  <a:srgbClr val="2A2A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168" name="Rectangle 32"/>
                <p:cNvSpPr>
                  <a:spLocks noChangeArrowheads="1"/>
                </p:cNvSpPr>
                <p:nvPr/>
              </p:nvSpPr>
              <p:spPr bwMode="auto">
                <a:xfrm>
                  <a:off x="614" y="283"/>
                  <a:ext cx="15" cy="95"/>
                </a:xfrm>
                <a:prstGeom prst="rect">
                  <a:avLst/>
                </a:prstGeom>
                <a:solidFill>
                  <a:srgbClr val="2B2B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169" name="Rectangle 33"/>
                <p:cNvSpPr>
                  <a:spLocks noChangeArrowheads="1"/>
                </p:cNvSpPr>
                <p:nvPr/>
              </p:nvSpPr>
              <p:spPr bwMode="auto">
                <a:xfrm>
                  <a:off x="629" y="283"/>
                  <a:ext cx="16" cy="95"/>
                </a:xfrm>
                <a:prstGeom prst="rect">
                  <a:avLst/>
                </a:prstGeom>
                <a:solidFill>
                  <a:srgbClr val="2C2C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170" name="Rectangle 34"/>
                <p:cNvSpPr>
                  <a:spLocks noChangeArrowheads="1"/>
                </p:cNvSpPr>
                <p:nvPr/>
              </p:nvSpPr>
              <p:spPr bwMode="auto">
                <a:xfrm>
                  <a:off x="645" y="283"/>
                  <a:ext cx="16" cy="95"/>
                </a:xfrm>
                <a:prstGeom prst="rect">
                  <a:avLst/>
                </a:prstGeom>
                <a:solidFill>
                  <a:srgbClr val="2E2E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171" name="Rectangle 35"/>
                <p:cNvSpPr>
                  <a:spLocks noChangeArrowheads="1"/>
                </p:cNvSpPr>
                <p:nvPr/>
              </p:nvSpPr>
              <p:spPr bwMode="auto">
                <a:xfrm>
                  <a:off x="661" y="283"/>
                  <a:ext cx="16" cy="95"/>
                </a:xfrm>
                <a:prstGeom prst="rect">
                  <a:avLst/>
                </a:prstGeom>
                <a:solidFill>
                  <a:srgbClr val="2F2F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172" name="Rectangle 36"/>
                <p:cNvSpPr>
                  <a:spLocks noChangeArrowheads="1"/>
                </p:cNvSpPr>
                <p:nvPr/>
              </p:nvSpPr>
              <p:spPr bwMode="auto">
                <a:xfrm>
                  <a:off x="677" y="283"/>
                  <a:ext cx="15" cy="95"/>
                </a:xfrm>
                <a:prstGeom prst="rect">
                  <a:avLst/>
                </a:prstGeom>
                <a:solidFill>
                  <a:srgbClr val="3131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173" name="Rectangle 37"/>
                <p:cNvSpPr>
                  <a:spLocks noChangeArrowheads="1"/>
                </p:cNvSpPr>
                <p:nvPr/>
              </p:nvSpPr>
              <p:spPr bwMode="auto">
                <a:xfrm>
                  <a:off x="692" y="283"/>
                  <a:ext cx="16" cy="95"/>
                </a:xfrm>
                <a:prstGeom prst="rect">
                  <a:avLst/>
                </a:prstGeom>
                <a:solidFill>
                  <a:srgbClr val="3131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174" name="Rectangle 38"/>
                <p:cNvSpPr>
                  <a:spLocks noChangeArrowheads="1"/>
                </p:cNvSpPr>
                <p:nvPr/>
              </p:nvSpPr>
              <p:spPr bwMode="auto">
                <a:xfrm>
                  <a:off x="708" y="283"/>
                  <a:ext cx="16" cy="95"/>
                </a:xfrm>
                <a:prstGeom prst="rect">
                  <a:avLst/>
                </a:prstGeom>
                <a:solidFill>
                  <a:srgbClr val="3333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175" name="Rectangle 39"/>
                <p:cNvSpPr>
                  <a:spLocks noChangeArrowheads="1"/>
                </p:cNvSpPr>
                <p:nvPr/>
              </p:nvSpPr>
              <p:spPr bwMode="auto">
                <a:xfrm>
                  <a:off x="724" y="283"/>
                  <a:ext cx="15" cy="95"/>
                </a:xfrm>
                <a:prstGeom prst="rect">
                  <a:avLst/>
                </a:prstGeom>
                <a:solidFill>
                  <a:srgbClr val="3434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176" name="Rectangle 40"/>
                <p:cNvSpPr>
                  <a:spLocks noChangeArrowheads="1"/>
                </p:cNvSpPr>
                <p:nvPr/>
              </p:nvSpPr>
              <p:spPr bwMode="auto">
                <a:xfrm>
                  <a:off x="739" y="283"/>
                  <a:ext cx="16" cy="95"/>
                </a:xfrm>
                <a:prstGeom prst="rect">
                  <a:avLst/>
                </a:prstGeom>
                <a:solidFill>
                  <a:srgbClr val="3636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177" name="Rectangle 41"/>
                <p:cNvSpPr>
                  <a:spLocks noChangeArrowheads="1"/>
                </p:cNvSpPr>
                <p:nvPr/>
              </p:nvSpPr>
              <p:spPr bwMode="auto">
                <a:xfrm>
                  <a:off x="755" y="283"/>
                  <a:ext cx="16" cy="95"/>
                </a:xfrm>
                <a:prstGeom prst="rect">
                  <a:avLst/>
                </a:prstGeom>
                <a:solidFill>
                  <a:srgbClr val="3737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178" name="Rectangle 42"/>
                <p:cNvSpPr>
                  <a:spLocks noChangeArrowheads="1"/>
                </p:cNvSpPr>
                <p:nvPr/>
              </p:nvSpPr>
              <p:spPr bwMode="auto">
                <a:xfrm>
                  <a:off x="771" y="283"/>
                  <a:ext cx="16" cy="95"/>
                </a:xfrm>
                <a:prstGeom prst="rect">
                  <a:avLst/>
                </a:prstGeom>
                <a:solidFill>
                  <a:srgbClr val="3838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179" name="Rectangle 43"/>
                <p:cNvSpPr>
                  <a:spLocks noChangeArrowheads="1"/>
                </p:cNvSpPr>
                <p:nvPr/>
              </p:nvSpPr>
              <p:spPr bwMode="auto">
                <a:xfrm>
                  <a:off x="787" y="283"/>
                  <a:ext cx="15" cy="95"/>
                </a:xfrm>
                <a:prstGeom prst="rect">
                  <a:avLst/>
                </a:prstGeom>
                <a:solidFill>
                  <a:srgbClr val="3939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180" name="Rectangle 44"/>
                <p:cNvSpPr>
                  <a:spLocks noChangeArrowheads="1"/>
                </p:cNvSpPr>
                <p:nvPr/>
              </p:nvSpPr>
              <p:spPr bwMode="auto">
                <a:xfrm>
                  <a:off x="802" y="283"/>
                  <a:ext cx="16" cy="95"/>
                </a:xfrm>
                <a:prstGeom prst="rect">
                  <a:avLst/>
                </a:prstGeom>
                <a:solidFill>
                  <a:srgbClr val="3B3B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181" name="Rectangle 45"/>
                <p:cNvSpPr>
                  <a:spLocks noChangeArrowheads="1"/>
                </p:cNvSpPr>
                <p:nvPr/>
              </p:nvSpPr>
              <p:spPr bwMode="auto">
                <a:xfrm>
                  <a:off x="818" y="283"/>
                  <a:ext cx="16" cy="95"/>
                </a:xfrm>
                <a:prstGeom prst="rect">
                  <a:avLst/>
                </a:prstGeom>
                <a:solidFill>
                  <a:srgbClr val="3C3C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182" name="Rectangle 46"/>
                <p:cNvSpPr>
                  <a:spLocks noChangeArrowheads="1"/>
                </p:cNvSpPr>
                <p:nvPr/>
              </p:nvSpPr>
              <p:spPr bwMode="auto">
                <a:xfrm>
                  <a:off x="834" y="283"/>
                  <a:ext cx="16" cy="95"/>
                </a:xfrm>
                <a:prstGeom prst="rect">
                  <a:avLst/>
                </a:prstGeom>
                <a:solidFill>
                  <a:srgbClr val="3E3E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183" name="Rectangle 47"/>
                <p:cNvSpPr>
                  <a:spLocks noChangeArrowheads="1"/>
                </p:cNvSpPr>
                <p:nvPr/>
              </p:nvSpPr>
              <p:spPr bwMode="auto">
                <a:xfrm>
                  <a:off x="850" y="283"/>
                  <a:ext cx="15" cy="95"/>
                </a:xfrm>
                <a:prstGeom prst="rect">
                  <a:avLst/>
                </a:prstGeom>
                <a:solidFill>
                  <a:srgbClr val="3F3F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184" name="Rectangle 48"/>
                <p:cNvSpPr>
                  <a:spLocks noChangeArrowheads="1"/>
                </p:cNvSpPr>
                <p:nvPr/>
              </p:nvSpPr>
              <p:spPr bwMode="auto">
                <a:xfrm>
                  <a:off x="865" y="283"/>
                  <a:ext cx="16" cy="95"/>
                </a:xfrm>
                <a:prstGeom prst="rect">
                  <a:avLst/>
                </a:prstGeom>
                <a:solidFill>
                  <a:srgbClr val="4040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185" name="Rectangle 49"/>
                <p:cNvSpPr>
                  <a:spLocks noChangeArrowheads="1"/>
                </p:cNvSpPr>
                <p:nvPr/>
              </p:nvSpPr>
              <p:spPr bwMode="auto">
                <a:xfrm>
                  <a:off x="881" y="283"/>
                  <a:ext cx="16" cy="95"/>
                </a:xfrm>
                <a:prstGeom prst="rect">
                  <a:avLst/>
                </a:prstGeom>
                <a:solidFill>
                  <a:srgbClr val="4242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186" name="Rectangle 50"/>
                <p:cNvSpPr>
                  <a:spLocks noChangeArrowheads="1"/>
                </p:cNvSpPr>
                <p:nvPr/>
              </p:nvSpPr>
              <p:spPr bwMode="auto">
                <a:xfrm>
                  <a:off x="897" y="283"/>
                  <a:ext cx="16" cy="95"/>
                </a:xfrm>
                <a:prstGeom prst="rect">
                  <a:avLst/>
                </a:prstGeom>
                <a:solidFill>
                  <a:srgbClr val="4343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187" name="Rectangle 51"/>
                <p:cNvSpPr>
                  <a:spLocks noChangeArrowheads="1"/>
                </p:cNvSpPr>
                <p:nvPr/>
              </p:nvSpPr>
              <p:spPr bwMode="auto">
                <a:xfrm>
                  <a:off x="913" y="283"/>
                  <a:ext cx="15" cy="95"/>
                </a:xfrm>
                <a:prstGeom prst="rect">
                  <a:avLst/>
                </a:prstGeom>
                <a:solidFill>
                  <a:srgbClr val="4545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188" name="Rectangle 52"/>
                <p:cNvSpPr>
                  <a:spLocks noChangeArrowheads="1"/>
                </p:cNvSpPr>
                <p:nvPr/>
              </p:nvSpPr>
              <p:spPr bwMode="auto">
                <a:xfrm>
                  <a:off x="928" y="283"/>
                  <a:ext cx="16" cy="95"/>
                </a:xfrm>
                <a:prstGeom prst="rect">
                  <a:avLst/>
                </a:prstGeom>
                <a:solidFill>
                  <a:srgbClr val="4646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189" name="Rectangle 53"/>
                <p:cNvSpPr>
                  <a:spLocks noChangeArrowheads="1"/>
                </p:cNvSpPr>
                <p:nvPr/>
              </p:nvSpPr>
              <p:spPr bwMode="auto">
                <a:xfrm>
                  <a:off x="944" y="283"/>
                  <a:ext cx="16" cy="95"/>
                </a:xfrm>
                <a:prstGeom prst="rect">
                  <a:avLst/>
                </a:prstGeom>
                <a:solidFill>
                  <a:srgbClr val="4848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190" name="Rectangle 54"/>
                <p:cNvSpPr>
                  <a:spLocks noChangeArrowheads="1"/>
                </p:cNvSpPr>
                <p:nvPr/>
              </p:nvSpPr>
              <p:spPr bwMode="auto">
                <a:xfrm>
                  <a:off x="960" y="283"/>
                  <a:ext cx="15" cy="95"/>
                </a:xfrm>
                <a:prstGeom prst="rect">
                  <a:avLst/>
                </a:prstGeom>
                <a:solidFill>
                  <a:srgbClr val="4848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191" name="Rectangle 55"/>
                <p:cNvSpPr>
                  <a:spLocks noChangeArrowheads="1"/>
                </p:cNvSpPr>
                <p:nvPr/>
              </p:nvSpPr>
              <p:spPr bwMode="auto">
                <a:xfrm>
                  <a:off x="975" y="283"/>
                  <a:ext cx="16" cy="95"/>
                </a:xfrm>
                <a:prstGeom prst="rect">
                  <a:avLst/>
                </a:prstGeom>
                <a:solidFill>
                  <a:srgbClr val="4A4A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192" name="Rectangle 56"/>
                <p:cNvSpPr>
                  <a:spLocks noChangeArrowheads="1"/>
                </p:cNvSpPr>
                <p:nvPr/>
              </p:nvSpPr>
              <p:spPr bwMode="auto">
                <a:xfrm>
                  <a:off x="991" y="283"/>
                  <a:ext cx="16" cy="95"/>
                </a:xfrm>
                <a:prstGeom prst="rect">
                  <a:avLst/>
                </a:prstGeom>
                <a:solidFill>
                  <a:srgbClr val="4B4B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193" name="Rectangle 57"/>
                <p:cNvSpPr>
                  <a:spLocks noChangeArrowheads="1"/>
                </p:cNvSpPr>
                <p:nvPr/>
              </p:nvSpPr>
              <p:spPr bwMode="auto">
                <a:xfrm>
                  <a:off x="1007" y="283"/>
                  <a:ext cx="16" cy="95"/>
                </a:xfrm>
                <a:prstGeom prst="rect">
                  <a:avLst/>
                </a:prstGeom>
                <a:solidFill>
                  <a:srgbClr val="4D4D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194" name="Rectangle 58"/>
                <p:cNvSpPr>
                  <a:spLocks noChangeArrowheads="1"/>
                </p:cNvSpPr>
                <p:nvPr/>
              </p:nvSpPr>
              <p:spPr bwMode="auto">
                <a:xfrm>
                  <a:off x="1023" y="283"/>
                  <a:ext cx="15" cy="95"/>
                </a:xfrm>
                <a:prstGeom prst="rect">
                  <a:avLst/>
                </a:prstGeom>
                <a:solidFill>
                  <a:srgbClr val="4E4E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195" name="Rectangle 59"/>
                <p:cNvSpPr>
                  <a:spLocks noChangeArrowheads="1"/>
                </p:cNvSpPr>
                <p:nvPr/>
              </p:nvSpPr>
              <p:spPr bwMode="auto">
                <a:xfrm>
                  <a:off x="1038" y="283"/>
                  <a:ext cx="16" cy="95"/>
                </a:xfrm>
                <a:prstGeom prst="rect">
                  <a:avLst/>
                </a:prstGeom>
                <a:solidFill>
                  <a:srgbClr val="5050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196" name="Rectangle 60"/>
                <p:cNvSpPr>
                  <a:spLocks noChangeArrowheads="1"/>
                </p:cNvSpPr>
                <p:nvPr/>
              </p:nvSpPr>
              <p:spPr bwMode="auto">
                <a:xfrm>
                  <a:off x="1054" y="283"/>
                  <a:ext cx="16" cy="95"/>
                </a:xfrm>
                <a:prstGeom prst="rect">
                  <a:avLst/>
                </a:prstGeom>
                <a:solidFill>
                  <a:srgbClr val="5151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197" name="Rectangle 61"/>
                <p:cNvSpPr>
                  <a:spLocks noChangeArrowheads="1"/>
                </p:cNvSpPr>
                <p:nvPr/>
              </p:nvSpPr>
              <p:spPr bwMode="auto">
                <a:xfrm>
                  <a:off x="1070" y="283"/>
                  <a:ext cx="16" cy="95"/>
                </a:xfrm>
                <a:prstGeom prst="rect">
                  <a:avLst/>
                </a:prstGeom>
                <a:solidFill>
                  <a:srgbClr val="5252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198" name="Rectangle 62"/>
                <p:cNvSpPr>
                  <a:spLocks noChangeArrowheads="1"/>
                </p:cNvSpPr>
                <p:nvPr/>
              </p:nvSpPr>
              <p:spPr bwMode="auto">
                <a:xfrm>
                  <a:off x="1086" y="283"/>
                  <a:ext cx="15" cy="95"/>
                </a:xfrm>
                <a:prstGeom prst="rect">
                  <a:avLst/>
                </a:prstGeom>
                <a:solidFill>
                  <a:srgbClr val="5353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199" name="Rectangle 63"/>
                <p:cNvSpPr>
                  <a:spLocks noChangeArrowheads="1"/>
                </p:cNvSpPr>
                <p:nvPr/>
              </p:nvSpPr>
              <p:spPr bwMode="auto">
                <a:xfrm>
                  <a:off x="1101" y="283"/>
                  <a:ext cx="16" cy="95"/>
                </a:xfrm>
                <a:prstGeom prst="rect">
                  <a:avLst/>
                </a:prstGeom>
                <a:solidFill>
                  <a:srgbClr val="5555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200" name="Rectangle 64"/>
                <p:cNvSpPr>
                  <a:spLocks noChangeArrowheads="1"/>
                </p:cNvSpPr>
                <p:nvPr/>
              </p:nvSpPr>
              <p:spPr bwMode="auto">
                <a:xfrm>
                  <a:off x="1117" y="283"/>
                  <a:ext cx="16" cy="95"/>
                </a:xfrm>
                <a:prstGeom prst="rect">
                  <a:avLst/>
                </a:prstGeom>
                <a:solidFill>
                  <a:srgbClr val="5656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201" name="Rectangle 65"/>
                <p:cNvSpPr>
                  <a:spLocks noChangeArrowheads="1"/>
                </p:cNvSpPr>
                <p:nvPr/>
              </p:nvSpPr>
              <p:spPr bwMode="auto">
                <a:xfrm>
                  <a:off x="1133" y="283"/>
                  <a:ext cx="16" cy="95"/>
                </a:xfrm>
                <a:prstGeom prst="rect">
                  <a:avLst/>
                </a:prstGeom>
                <a:solidFill>
                  <a:srgbClr val="5858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202" name="Rectangle 66"/>
                <p:cNvSpPr>
                  <a:spLocks noChangeArrowheads="1"/>
                </p:cNvSpPr>
                <p:nvPr/>
              </p:nvSpPr>
              <p:spPr bwMode="auto">
                <a:xfrm>
                  <a:off x="1149" y="283"/>
                  <a:ext cx="15" cy="95"/>
                </a:xfrm>
                <a:prstGeom prst="rect">
                  <a:avLst/>
                </a:prstGeom>
                <a:solidFill>
                  <a:srgbClr val="5959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203" name="Rectangle 67"/>
                <p:cNvSpPr>
                  <a:spLocks noChangeArrowheads="1"/>
                </p:cNvSpPr>
                <p:nvPr/>
              </p:nvSpPr>
              <p:spPr bwMode="auto">
                <a:xfrm>
                  <a:off x="1164" y="283"/>
                  <a:ext cx="16" cy="95"/>
                </a:xfrm>
                <a:prstGeom prst="rect">
                  <a:avLst/>
                </a:prstGeom>
                <a:solidFill>
                  <a:srgbClr val="5B5B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204" name="Rectangle 68"/>
                <p:cNvSpPr>
                  <a:spLocks noChangeArrowheads="1"/>
                </p:cNvSpPr>
                <p:nvPr/>
              </p:nvSpPr>
              <p:spPr bwMode="auto">
                <a:xfrm>
                  <a:off x="1180" y="283"/>
                  <a:ext cx="16" cy="95"/>
                </a:xfrm>
                <a:prstGeom prst="rect">
                  <a:avLst/>
                </a:prstGeom>
                <a:solidFill>
                  <a:srgbClr val="5B5B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205" name="Rectangle 69"/>
                <p:cNvSpPr>
                  <a:spLocks noChangeArrowheads="1"/>
                </p:cNvSpPr>
                <p:nvPr/>
              </p:nvSpPr>
              <p:spPr bwMode="auto">
                <a:xfrm>
                  <a:off x="1196" y="283"/>
                  <a:ext cx="15" cy="95"/>
                </a:xfrm>
                <a:prstGeom prst="rect">
                  <a:avLst/>
                </a:prstGeom>
                <a:solidFill>
                  <a:srgbClr val="5D5D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206" name="Rectangle 70"/>
                <p:cNvSpPr>
                  <a:spLocks noChangeArrowheads="1"/>
                </p:cNvSpPr>
                <p:nvPr/>
              </p:nvSpPr>
              <p:spPr bwMode="auto">
                <a:xfrm>
                  <a:off x="1211" y="283"/>
                  <a:ext cx="16" cy="95"/>
                </a:xfrm>
                <a:prstGeom prst="rect">
                  <a:avLst/>
                </a:prstGeom>
                <a:solidFill>
                  <a:srgbClr val="5E5E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207" name="Rectangle 71"/>
                <p:cNvSpPr>
                  <a:spLocks noChangeArrowheads="1"/>
                </p:cNvSpPr>
                <p:nvPr/>
              </p:nvSpPr>
              <p:spPr bwMode="auto">
                <a:xfrm>
                  <a:off x="1227" y="283"/>
                  <a:ext cx="16" cy="95"/>
                </a:xfrm>
                <a:prstGeom prst="rect">
                  <a:avLst/>
                </a:prstGeom>
                <a:solidFill>
                  <a:srgbClr val="6060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208" name="Rectangle 72"/>
                <p:cNvSpPr>
                  <a:spLocks noChangeArrowheads="1"/>
                </p:cNvSpPr>
                <p:nvPr/>
              </p:nvSpPr>
              <p:spPr bwMode="auto">
                <a:xfrm>
                  <a:off x="1243" y="283"/>
                  <a:ext cx="16" cy="95"/>
                </a:xfrm>
                <a:prstGeom prst="rect">
                  <a:avLst/>
                </a:prstGeom>
                <a:solidFill>
                  <a:srgbClr val="6161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209" name="Rectangle 73"/>
                <p:cNvSpPr>
                  <a:spLocks noChangeArrowheads="1"/>
                </p:cNvSpPr>
                <p:nvPr/>
              </p:nvSpPr>
              <p:spPr bwMode="auto">
                <a:xfrm>
                  <a:off x="1259" y="283"/>
                  <a:ext cx="15" cy="95"/>
                </a:xfrm>
                <a:prstGeom prst="rect">
                  <a:avLst/>
                </a:prstGeom>
                <a:solidFill>
                  <a:srgbClr val="6363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210" name="Rectangle 74"/>
                <p:cNvSpPr>
                  <a:spLocks noChangeArrowheads="1"/>
                </p:cNvSpPr>
                <p:nvPr/>
              </p:nvSpPr>
              <p:spPr bwMode="auto">
                <a:xfrm>
                  <a:off x="1274" y="283"/>
                  <a:ext cx="16" cy="95"/>
                </a:xfrm>
                <a:prstGeom prst="rect">
                  <a:avLst/>
                </a:prstGeom>
                <a:solidFill>
                  <a:srgbClr val="6363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211" name="Rectangle 75"/>
                <p:cNvSpPr>
                  <a:spLocks noChangeArrowheads="1"/>
                </p:cNvSpPr>
                <p:nvPr/>
              </p:nvSpPr>
              <p:spPr bwMode="auto">
                <a:xfrm>
                  <a:off x="1290" y="283"/>
                  <a:ext cx="16" cy="95"/>
                </a:xfrm>
                <a:prstGeom prst="rect">
                  <a:avLst/>
                </a:prstGeom>
                <a:solidFill>
                  <a:srgbClr val="6565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212" name="Rectangle 76"/>
                <p:cNvSpPr>
                  <a:spLocks noChangeArrowheads="1"/>
                </p:cNvSpPr>
                <p:nvPr/>
              </p:nvSpPr>
              <p:spPr bwMode="auto">
                <a:xfrm>
                  <a:off x="1306" y="283"/>
                  <a:ext cx="16" cy="95"/>
                </a:xfrm>
                <a:prstGeom prst="rect">
                  <a:avLst/>
                </a:prstGeom>
                <a:solidFill>
                  <a:srgbClr val="6666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213" name="Rectangle 77"/>
                <p:cNvSpPr>
                  <a:spLocks noChangeArrowheads="1"/>
                </p:cNvSpPr>
                <p:nvPr/>
              </p:nvSpPr>
              <p:spPr bwMode="auto">
                <a:xfrm>
                  <a:off x="1322" y="283"/>
                  <a:ext cx="15" cy="95"/>
                </a:xfrm>
                <a:prstGeom prst="rect">
                  <a:avLst/>
                </a:prstGeom>
                <a:solidFill>
                  <a:srgbClr val="6868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214" name="Rectangle 78"/>
                <p:cNvSpPr>
                  <a:spLocks noChangeArrowheads="1"/>
                </p:cNvSpPr>
                <p:nvPr/>
              </p:nvSpPr>
              <p:spPr bwMode="auto">
                <a:xfrm>
                  <a:off x="1337" y="283"/>
                  <a:ext cx="16" cy="95"/>
                </a:xfrm>
                <a:prstGeom prst="rect">
                  <a:avLst/>
                </a:prstGeom>
                <a:solidFill>
                  <a:srgbClr val="6969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215" name="Rectangle 79"/>
                <p:cNvSpPr>
                  <a:spLocks noChangeArrowheads="1"/>
                </p:cNvSpPr>
                <p:nvPr/>
              </p:nvSpPr>
              <p:spPr bwMode="auto">
                <a:xfrm>
                  <a:off x="1353" y="283"/>
                  <a:ext cx="16" cy="95"/>
                </a:xfrm>
                <a:prstGeom prst="rect">
                  <a:avLst/>
                </a:prstGeom>
                <a:solidFill>
                  <a:srgbClr val="6A6A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216" name="Rectangle 80"/>
                <p:cNvSpPr>
                  <a:spLocks noChangeArrowheads="1"/>
                </p:cNvSpPr>
                <p:nvPr/>
              </p:nvSpPr>
              <p:spPr bwMode="auto">
                <a:xfrm>
                  <a:off x="1369" y="283"/>
                  <a:ext cx="16" cy="95"/>
                </a:xfrm>
                <a:prstGeom prst="rect">
                  <a:avLst/>
                </a:prstGeom>
                <a:solidFill>
                  <a:srgbClr val="6B6B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217" name="Rectangle 81"/>
                <p:cNvSpPr>
                  <a:spLocks noChangeArrowheads="1"/>
                </p:cNvSpPr>
                <p:nvPr/>
              </p:nvSpPr>
              <p:spPr bwMode="auto">
                <a:xfrm>
                  <a:off x="1385" y="283"/>
                  <a:ext cx="15" cy="95"/>
                </a:xfrm>
                <a:prstGeom prst="rect">
                  <a:avLst/>
                </a:prstGeom>
                <a:solidFill>
                  <a:srgbClr val="6D6D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218" name="Rectangle 82"/>
                <p:cNvSpPr>
                  <a:spLocks noChangeArrowheads="1"/>
                </p:cNvSpPr>
                <p:nvPr/>
              </p:nvSpPr>
              <p:spPr bwMode="auto">
                <a:xfrm>
                  <a:off x="1400" y="283"/>
                  <a:ext cx="16" cy="95"/>
                </a:xfrm>
                <a:prstGeom prst="rect">
                  <a:avLst/>
                </a:prstGeom>
                <a:solidFill>
                  <a:srgbClr val="6E6E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219" name="Rectangle 83"/>
                <p:cNvSpPr>
                  <a:spLocks noChangeArrowheads="1"/>
                </p:cNvSpPr>
                <p:nvPr/>
              </p:nvSpPr>
              <p:spPr bwMode="auto">
                <a:xfrm>
                  <a:off x="1416" y="283"/>
                  <a:ext cx="16" cy="95"/>
                </a:xfrm>
                <a:prstGeom prst="rect">
                  <a:avLst/>
                </a:prstGeom>
                <a:solidFill>
                  <a:srgbClr val="6F6F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220" name="Rectangle 84"/>
                <p:cNvSpPr>
                  <a:spLocks noChangeArrowheads="1"/>
                </p:cNvSpPr>
                <p:nvPr/>
              </p:nvSpPr>
              <p:spPr bwMode="auto">
                <a:xfrm>
                  <a:off x="1432" y="283"/>
                  <a:ext cx="15" cy="95"/>
                </a:xfrm>
                <a:prstGeom prst="rect">
                  <a:avLst/>
                </a:prstGeom>
                <a:solidFill>
                  <a:srgbClr val="7070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221" name="Rectangle 85"/>
                <p:cNvSpPr>
                  <a:spLocks noChangeArrowheads="1"/>
                </p:cNvSpPr>
                <p:nvPr/>
              </p:nvSpPr>
              <p:spPr bwMode="auto">
                <a:xfrm>
                  <a:off x="1447" y="283"/>
                  <a:ext cx="16" cy="95"/>
                </a:xfrm>
                <a:prstGeom prst="rect">
                  <a:avLst/>
                </a:prstGeom>
                <a:solidFill>
                  <a:srgbClr val="7272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222" name="Rectangle 86"/>
                <p:cNvSpPr>
                  <a:spLocks noChangeArrowheads="1"/>
                </p:cNvSpPr>
                <p:nvPr/>
              </p:nvSpPr>
              <p:spPr bwMode="auto">
                <a:xfrm>
                  <a:off x="1463" y="283"/>
                  <a:ext cx="16" cy="95"/>
                </a:xfrm>
                <a:prstGeom prst="rect">
                  <a:avLst/>
                </a:prstGeom>
                <a:solidFill>
                  <a:srgbClr val="7373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223" name="Rectangle 87"/>
                <p:cNvSpPr>
                  <a:spLocks noChangeArrowheads="1"/>
                </p:cNvSpPr>
                <p:nvPr/>
              </p:nvSpPr>
              <p:spPr bwMode="auto">
                <a:xfrm>
                  <a:off x="1479" y="283"/>
                  <a:ext cx="16" cy="95"/>
                </a:xfrm>
                <a:prstGeom prst="rect">
                  <a:avLst/>
                </a:prstGeom>
                <a:solidFill>
                  <a:srgbClr val="7474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224" name="Rectangle 88"/>
                <p:cNvSpPr>
                  <a:spLocks noChangeArrowheads="1"/>
                </p:cNvSpPr>
                <p:nvPr/>
              </p:nvSpPr>
              <p:spPr bwMode="auto">
                <a:xfrm>
                  <a:off x="1495" y="283"/>
                  <a:ext cx="15" cy="95"/>
                </a:xfrm>
                <a:prstGeom prst="rect">
                  <a:avLst/>
                </a:prstGeom>
                <a:solidFill>
                  <a:srgbClr val="7575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225" name="Rectangle 89"/>
                <p:cNvSpPr>
                  <a:spLocks noChangeArrowheads="1"/>
                </p:cNvSpPr>
                <p:nvPr/>
              </p:nvSpPr>
              <p:spPr bwMode="auto">
                <a:xfrm>
                  <a:off x="1510" y="283"/>
                  <a:ext cx="16" cy="95"/>
                </a:xfrm>
                <a:prstGeom prst="rect">
                  <a:avLst/>
                </a:prstGeom>
                <a:solidFill>
                  <a:srgbClr val="7777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226" name="Rectangle 90"/>
                <p:cNvSpPr>
                  <a:spLocks noChangeArrowheads="1"/>
                </p:cNvSpPr>
                <p:nvPr/>
              </p:nvSpPr>
              <p:spPr bwMode="auto">
                <a:xfrm>
                  <a:off x="1526" y="283"/>
                  <a:ext cx="16" cy="95"/>
                </a:xfrm>
                <a:prstGeom prst="rect">
                  <a:avLst/>
                </a:prstGeom>
                <a:solidFill>
                  <a:srgbClr val="7777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227" name="Rectangle 91"/>
                <p:cNvSpPr>
                  <a:spLocks noChangeArrowheads="1"/>
                </p:cNvSpPr>
                <p:nvPr/>
              </p:nvSpPr>
              <p:spPr bwMode="auto">
                <a:xfrm>
                  <a:off x="1542" y="283"/>
                  <a:ext cx="16" cy="95"/>
                </a:xfrm>
                <a:prstGeom prst="rect">
                  <a:avLst/>
                </a:prstGeom>
                <a:solidFill>
                  <a:srgbClr val="7979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228" name="Rectangle 92"/>
                <p:cNvSpPr>
                  <a:spLocks noChangeArrowheads="1"/>
                </p:cNvSpPr>
                <p:nvPr/>
              </p:nvSpPr>
              <p:spPr bwMode="auto">
                <a:xfrm>
                  <a:off x="1558" y="283"/>
                  <a:ext cx="15" cy="95"/>
                </a:xfrm>
                <a:prstGeom prst="rect">
                  <a:avLst/>
                </a:prstGeom>
                <a:solidFill>
                  <a:srgbClr val="7A7A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229" name="Rectangle 93"/>
                <p:cNvSpPr>
                  <a:spLocks noChangeArrowheads="1"/>
                </p:cNvSpPr>
                <p:nvPr/>
              </p:nvSpPr>
              <p:spPr bwMode="auto">
                <a:xfrm>
                  <a:off x="1573" y="283"/>
                  <a:ext cx="16" cy="95"/>
                </a:xfrm>
                <a:prstGeom prst="rect">
                  <a:avLst/>
                </a:prstGeom>
                <a:solidFill>
                  <a:srgbClr val="7B7B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230" name="Rectangle 94"/>
                <p:cNvSpPr>
                  <a:spLocks noChangeArrowheads="1"/>
                </p:cNvSpPr>
                <p:nvPr/>
              </p:nvSpPr>
              <p:spPr bwMode="auto">
                <a:xfrm>
                  <a:off x="1589" y="283"/>
                  <a:ext cx="16" cy="95"/>
                </a:xfrm>
                <a:prstGeom prst="rect">
                  <a:avLst/>
                </a:prstGeom>
                <a:solidFill>
                  <a:srgbClr val="7C7C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231" name="Rectangle 95"/>
                <p:cNvSpPr>
                  <a:spLocks noChangeArrowheads="1"/>
                </p:cNvSpPr>
                <p:nvPr/>
              </p:nvSpPr>
              <p:spPr bwMode="auto">
                <a:xfrm>
                  <a:off x="1605" y="283"/>
                  <a:ext cx="16" cy="95"/>
                </a:xfrm>
                <a:prstGeom prst="rect">
                  <a:avLst/>
                </a:prstGeom>
                <a:solidFill>
                  <a:srgbClr val="7D7D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232" name="Rectangle 96"/>
                <p:cNvSpPr>
                  <a:spLocks noChangeArrowheads="1"/>
                </p:cNvSpPr>
                <p:nvPr/>
              </p:nvSpPr>
              <p:spPr bwMode="auto">
                <a:xfrm>
                  <a:off x="1621" y="283"/>
                  <a:ext cx="15" cy="95"/>
                </a:xfrm>
                <a:prstGeom prst="rect">
                  <a:avLst/>
                </a:prstGeom>
                <a:solidFill>
                  <a:srgbClr val="7E7E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233" name="Rectangle 97"/>
                <p:cNvSpPr>
                  <a:spLocks noChangeArrowheads="1"/>
                </p:cNvSpPr>
                <p:nvPr/>
              </p:nvSpPr>
              <p:spPr bwMode="auto">
                <a:xfrm>
                  <a:off x="1636" y="283"/>
                  <a:ext cx="16" cy="95"/>
                </a:xfrm>
                <a:prstGeom prst="rect">
                  <a:avLst/>
                </a:prstGeom>
                <a:solidFill>
                  <a:srgbClr val="8080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234" name="Rectangle 98"/>
                <p:cNvSpPr>
                  <a:spLocks noChangeArrowheads="1"/>
                </p:cNvSpPr>
                <p:nvPr/>
              </p:nvSpPr>
              <p:spPr bwMode="auto">
                <a:xfrm>
                  <a:off x="1652" y="283"/>
                  <a:ext cx="16" cy="95"/>
                </a:xfrm>
                <a:prstGeom prst="rect">
                  <a:avLst/>
                </a:prstGeom>
                <a:solidFill>
                  <a:srgbClr val="8080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235" name="Rectangle 99"/>
                <p:cNvSpPr>
                  <a:spLocks noChangeArrowheads="1"/>
                </p:cNvSpPr>
                <p:nvPr/>
              </p:nvSpPr>
              <p:spPr bwMode="auto">
                <a:xfrm>
                  <a:off x="1668" y="283"/>
                  <a:ext cx="15" cy="95"/>
                </a:xfrm>
                <a:prstGeom prst="rect">
                  <a:avLst/>
                </a:prstGeom>
                <a:solidFill>
                  <a:srgbClr val="8282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236" name="Rectangle 100"/>
                <p:cNvSpPr>
                  <a:spLocks noChangeArrowheads="1"/>
                </p:cNvSpPr>
                <p:nvPr/>
              </p:nvSpPr>
              <p:spPr bwMode="auto">
                <a:xfrm>
                  <a:off x="1683" y="283"/>
                  <a:ext cx="16" cy="95"/>
                </a:xfrm>
                <a:prstGeom prst="rect">
                  <a:avLst/>
                </a:prstGeom>
                <a:solidFill>
                  <a:srgbClr val="8282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237" name="Rectangle 101"/>
                <p:cNvSpPr>
                  <a:spLocks noChangeArrowheads="1"/>
                </p:cNvSpPr>
                <p:nvPr/>
              </p:nvSpPr>
              <p:spPr bwMode="auto">
                <a:xfrm>
                  <a:off x="1699" y="283"/>
                  <a:ext cx="16" cy="95"/>
                </a:xfrm>
                <a:prstGeom prst="rect">
                  <a:avLst/>
                </a:prstGeom>
                <a:solidFill>
                  <a:srgbClr val="8484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238" name="Rectangle 102"/>
                <p:cNvSpPr>
                  <a:spLocks noChangeArrowheads="1"/>
                </p:cNvSpPr>
                <p:nvPr/>
              </p:nvSpPr>
              <p:spPr bwMode="auto">
                <a:xfrm>
                  <a:off x="1715" y="283"/>
                  <a:ext cx="16" cy="95"/>
                </a:xfrm>
                <a:prstGeom prst="rect">
                  <a:avLst/>
                </a:prstGeom>
                <a:solidFill>
                  <a:srgbClr val="8585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239" name="Rectangle 103"/>
                <p:cNvSpPr>
                  <a:spLocks noChangeArrowheads="1"/>
                </p:cNvSpPr>
                <p:nvPr/>
              </p:nvSpPr>
              <p:spPr bwMode="auto">
                <a:xfrm>
                  <a:off x="1731" y="283"/>
                  <a:ext cx="15" cy="95"/>
                </a:xfrm>
                <a:prstGeom prst="rect">
                  <a:avLst/>
                </a:prstGeom>
                <a:solidFill>
                  <a:srgbClr val="8686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240" name="Rectangle 104"/>
                <p:cNvSpPr>
                  <a:spLocks noChangeArrowheads="1"/>
                </p:cNvSpPr>
                <p:nvPr/>
              </p:nvSpPr>
              <p:spPr bwMode="auto">
                <a:xfrm>
                  <a:off x="1746" y="283"/>
                  <a:ext cx="16" cy="95"/>
                </a:xfrm>
                <a:prstGeom prst="rect">
                  <a:avLst/>
                </a:prstGeom>
                <a:solidFill>
                  <a:srgbClr val="8787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241" name="Rectangle 105"/>
                <p:cNvSpPr>
                  <a:spLocks noChangeArrowheads="1"/>
                </p:cNvSpPr>
                <p:nvPr/>
              </p:nvSpPr>
              <p:spPr bwMode="auto">
                <a:xfrm>
                  <a:off x="1762" y="283"/>
                  <a:ext cx="16" cy="95"/>
                </a:xfrm>
                <a:prstGeom prst="rect">
                  <a:avLst/>
                </a:prstGeom>
                <a:solidFill>
                  <a:srgbClr val="8888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242" name="Rectangle 106"/>
                <p:cNvSpPr>
                  <a:spLocks noChangeArrowheads="1"/>
                </p:cNvSpPr>
                <p:nvPr/>
              </p:nvSpPr>
              <p:spPr bwMode="auto">
                <a:xfrm>
                  <a:off x="1778" y="283"/>
                  <a:ext cx="16" cy="95"/>
                </a:xfrm>
                <a:prstGeom prst="rect">
                  <a:avLst/>
                </a:prstGeom>
                <a:solidFill>
                  <a:srgbClr val="8888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243" name="Rectangle 107"/>
                <p:cNvSpPr>
                  <a:spLocks noChangeArrowheads="1"/>
                </p:cNvSpPr>
                <p:nvPr/>
              </p:nvSpPr>
              <p:spPr bwMode="auto">
                <a:xfrm>
                  <a:off x="1794" y="283"/>
                  <a:ext cx="15" cy="95"/>
                </a:xfrm>
                <a:prstGeom prst="rect">
                  <a:avLst/>
                </a:prstGeom>
                <a:solidFill>
                  <a:srgbClr val="8A8A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244" name="Rectangle 108"/>
                <p:cNvSpPr>
                  <a:spLocks noChangeArrowheads="1"/>
                </p:cNvSpPr>
                <p:nvPr/>
              </p:nvSpPr>
              <p:spPr bwMode="auto">
                <a:xfrm>
                  <a:off x="1809" y="283"/>
                  <a:ext cx="16" cy="95"/>
                </a:xfrm>
                <a:prstGeom prst="rect">
                  <a:avLst/>
                </a:prstGeom>
                <a:solidFill>
                  <a:srgbClr val="8A8A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245" name="Rectangle 109"/>
                <p:cNvSpPr>
                  <a:spLocks noChangeArrowheads="1"/>
                </p:cNvSpPr>
                <p:nvPr/>
              </p:nvSpPr>
              <p:spPr bwMode="auto">
                <a:xfrm>
                  <a:off x="1825" y="283"/>
                  <a:ext cx="16" cy="95"/>
                </a:xfrm>
                <a:prstGeom prst="rect">
                  <a:avLst/>
                </a:prstGeom>
                <a:solidFill>
                  <a:srgbClr val="8C8C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246" name="Rectangle 110"/>
                <p:cNvSpPr>
                  <a:spLocks noChangeArrowheads="1"/>
                </p:cNvSpPr>
                <p:nvPr/>
              </p:nvSpPr>
              <p:spPr bwMode="auto">
                <a:xfrm>
                  <a:off x="1841" y="283"/>
                  <a:ext cx="16" cy="95"/>
                </a:xfrm>
                <a:prstGeom prst="rect">
                  <a:avLst/>
                </a:prstGeom>
                <a:solidFill>
                  <a:srgbClr val="8C8C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247" name="Rectangle 111"/>
                <p:cNvSpPr>
                  <a:spLocks noChangeArrowheads="1"/>
                </p:cNvSpPr>
                <p:nvPr/>
              </p:nvSpPr>
              <p:spPr bwMode="auto">
                <a:xfrm>
                  <a:off x="1857" y="283"/>
                  <a:ext cx="15" cy="95"/>
                </a:xfrm>
                <a:prstGeom prst="rect">
                  <a:avLst/>
                </a:prstGeom>
                <a:solidFill>
                  <a:srgbClr val="8D8D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248" name="Rectangle 112"/>
                <p:cNvSpPr>
                  <a:spLocks noChangeArrowheads="1"/>
                </p:cNvSpPr>
                <p:nvPr/>
              </p:nvSpPr>
              <p:spPr bwMode="auto">
                <a:xfrm>
                  <a:off x="1872" y="283"/>
                  <a:ext cx="16" cy="95"/>
                </a:xfrm>
                <a:prstGeom prst="rect">
                  <a:avLst/>
                </a:prstGeom>
                <a:solidFill>
                  <a:srgbClr val="8E8E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249" name="Rectangle 113"/>
                <p:cNvSpPr>
                  <a:spLocks noChangeArrowheads="1"/>
                </p:cNvSpPr>
                <p:nvPr/>
              </p:nvSpPr>
              <p:spPr bwMode="auto">
                <a:xfrm>
                  <a:off x="1888" y="283"/>
                  <a:ext cx="16" cy="95"/>
                </a:xfrm>
                <a:prstGeom prst="rect">
                  <a:avLst/>
                </a:prstGeom>
                <a:solidFill>
                  <a:srgbClr val="8F8F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250" name="Rectangle 114"/>
                <p:cNvSpPr>
                  <a:spLocks noChangeArrowheads="1"/>
                </p:cNvSpPr>
                <p:nvPr/>
              </p:nvSpPr>
              <p:spPr bwMode="auto">
                <a:xfrm>
                  <a:off x="1904" y="283"/>
                  <a:ext cx="15" cy="95"/>
                </a:xfrm>
                <a:prstGeom prst="rect">
                  <a:avLst/>
                </a:prstGeom>
                <a:solidFill>
                  <a:srgbClr val="9090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251" name="Rectangle 115"/>
                <p:cNvSpPr>
                  <a:spLocks noChangeArrowheads="1"/>
                </p:cNvSpPr>
                <p:nvPr/>
              </p:nvSpPr>
              <p:spPr bwMode="auto">
                <a:xfrm>
                  <a:off x="1919" y="283"/>
                  <a:ext cx="16" cy="95"/>
                </a:xfrm>
                <a:prstGeom prst="rect">
                  <a:avLst/>
                </a:prstGeom>
                <a:solidFill>
                  <a:srgbClr val="9191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252" name="Rectangle 116"/>
                <p:cNvSpPr>
                  <a:spLocks noChangeArrowheads="1"/>
                </p:cNvSpPr>
                <p:nvPr/>
              </p:nvSpPr>
              <p:spPr bwMode="auto">
                <a:xfrm>
                  <a:off x="1935" y="283"/>
                  <a:ext cx="16" cy="95"/>
                </a:xfrm>
                <a:prstGeom prst="rect">
                  <a:avLst/>
                </a:prstGeom>
                <a:solidFill>
                  <a:srgbClr val="9191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253" name="Rectangle 117"/>
                <p:cNvSpPr>
                  <a:spLocks noChangeArrowheads="1"/>
                </p:cNvSpPr>
                <p:nvPr/>
              </p:nvSpPr>
              <p:spPr bwMode="auto">
                <a:xfrm>
                  <a:off x="1951" y="283"/>
                  <a:ext cx="16" cy="95"/>
                </a:xfrm>
                <a:prstGeom prst="rect">
                  <a:avLst/>
                </a:prstGeom>
                <a:solidFill>
                  <a:srgbClr val="9292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254" name="Rectangle 118"/>
                <p:cNvSpPr>
                  <a:spLocks noChangeArrowheads="1"/>
                </p:cNvSpPr>
                <p:nvPr/>
              </p:nvSpPr>
              <p:spPr bwMode="auto">
                <a:xfrm>
                  <a:off x="1967" y="283"/>
                  <a:ext cx="15" cy="95"/>
                </a:xfrm>
                <a:prstGeom prst="rect">
                  <a:avLst/>
                </a:prstGeom>
                <a:solidFill>
                  <a:srgbClr val="9393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255" name="Rectangle 119"/>
                <p:cNvSpPr>
                  <a:spLocks noChangeArrowheads="1"/>
                </p:cNvSpPr>
                <p:nvPr/>
              </p:nvSpPr>
              <p:spPr bwMode="auto">
                <a:xfrm>
                  <a:off x="1982" y="283"/>
                  <a:ext cx="16" cy="95"/>
                </a:xfrm>
                <a:prstGeom prst="rect">
                  <a:avLst/>
                </a:prstGeom>
                <a:solidFill>
                  <a:srgbClr val="9494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256" name="Rectangle 120"/>
                <p:cNvSpPr>
                  <a:spLocks noChangeArrowheads="1"/>
                </p:cNvSpPr>
                <p:nvPr/>
              </p:nvSpPr>
              <p:spPr bwMode="auto">
                <a:xfrm>
                  <a:off x="1998" y="283"/>
                  <a:ext cx="16" cy="95"/>
                </a:xfrm>
                <a:prstGeom prst="rect">
                  <a:avLst/>
                </a:prstGeom>
                <a:solidFill>
                  <a:srgbClr val="9494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257" name="Rectangle 121"/>
                <p:cNvSpPr>
                  <a:spLocks noChangeArrowheads="1"/>
                </p:cNvSpPr>
                <p:nvPr/>
              </p:nvSpPr>
              <p:spPr bwMode="auto">
                <a:xfrm>
                  <a:off x="2014" y="283"/>
                  <a:ext cx="16" cy="95"/>
                </a:xfrm>
                <a:prstGeom prst="rect">
                  <a:avLst/>
                </a:prstGeom>
                <a:solidFill>
                  <a:srgbClr val="9595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258" name="Rectangle 122"/>
                <p:cNvSpPr>
                  <a:spLocks noChangeArrowheads="1"/>
                </p:cNvSpPr>
                <p:nvPr/>
              </p:nvSpPr>
              <p:spPr bwMode="auto">
                <a:xfrm>
                  <a:off x="2030" y="283"/>
                  <a:ext cx="15" cy="95"/>
                </a:xfrm>
                <a:prstGeom prst="rect">
                  <a:avLst/>
                </a:prstGeom>
                <a:solidFill>
                  <a:srgbClr val="9696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259" name="Rectangle 123"/>
                <p:cNvSpPr>
                  <a:spLocks noChangeArrowheads="1"/>
                </p:cNvSpPr>
                <p:nvPr/>
              </p:nvSpPr>
              <p:spPr bwMode="auto">
                <a:xfrm>
                  <a:off x="2045" y="283"/>
                  <a:ext cx="16" cy="95"/>
                </a:xfrm>
                <a:prstGeom prst="rect">
                  <a:avLst/>
                </a:prstGeom>
                <a:solidFill>
                  <a:srgbClr val="9797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260" name="Rectangle 124"/>
                <p:cNvSpPr>
                  <a:spLocks noChangeArrowheads="1"/>
                </p:cNvSpPr>
                <p:nvPr/>
              </p:nvSpPr>
              <p:spPr bwMode="auto">
                <a:xfrm>
                  <a:off x="2061" y="283"/>
                  <a:ext cx="16" cy="95"/>
                </a:xfrm>
                <a:prstGeom prst="rect">
                  <a:avLst/>
                </a:prstGeom>
                <a:solidFill>
                  <a:srgbClr val="9797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261" name="Rectangle 125"/>
                <p:cNvSpPr>
                  <a:spLocks noChangeArrowheads="1"/>
                </p:cNvSpPr>
                <p:nvPr/>
              </p:nvSpPr>
              <p:spPr bwMode="auto">
                <a:xfrm>
                  <a:off x="2077" y="283"/>
                  <a:ext cx="16" cy="95"/>
                </a:xfrm>
                <a:prstGeom prst="rect">
                  <a:avLst/>
                </a:prstGeom>
                <a:solidFill>
                  <a:srgbClr val="9898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262" name="Rectangle 126"/>
                <p:cNvSpPr>
                  <a:spLocks noChangeArrowheads="1"/>
                </p:cNvSpPr>
                <p:nvPr/>
              </p:nvSpPr>
              <p:spPr bwMode="auto">
                <a:xfrm>
                  <a:off x="2093" y="283"/>
                  <a:ext cx="15" cy="95"/>
                </a:xfrm>
                <a:prstGeom prst="rect">
                  <a:avLst/>
                </a:prstGeom>
                <a:solidFill>
                  <a:srgbClr val="9898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263" name="Rectangle 127"/>
                <p:cNvSpPr>
                  <a:spLocks noChangeArrowheads="1"/>
                </p:cNvSpPr>
                <p:nvPr/>
              </p:nvSpPr>
              <p:spPr bwMode="auto">
                <a:xfrm>
                  <a:off x="2108" y="283"/>
                  <a:ext cx="16" cy="95"/>
                </a:xfrm>
                <a:prstGeom prst="rect">
                  <a:avLst/>
                </a:prstGeom>
                <a:solidFill>
                  <a:srgbClr val="9999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264" name="Rectangle 128"/>
                <p:cNvSpPr>
                  <a:spLocks noChangeArrowheads="1"/>
                </p:cNvSpPr>
                <p:nvPr/>
              </p:nvSpPr>
              <p:spPr bwMode="auto">
                <a:xfrm>
                  <a:off x="2124" y="283"/>
                  <a:ext cx="16" cy="95"/>
                </a:xfrm>
                <a:prstGeom prst="rect">
                  <a:avLst/>
                </a:prstGeom>
                <a:solidFill>
                  <a:srgbClr val="9A9A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265" name="Rectangle 129"/>
                <p:cNvSpPr>
                  <a:spLocks noChangeArrowheads="1"/>
                </p:cNvSpPr>
                <p:nvPr/>
              </p:nvSpPr>
              <p:spPr bwMode="auto">
                <a:xfrm>
                  <a:off x="2140" y="283"/>
                  <a:ext cx="15" cy="95"/>
                </a:xfrm>
                <a:prstGeom prst="rect">
                  <a:avLst/>
                </a:prstGeom>
                <a:solidFill>
                  <a:srgbClr val="9A9A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266" name="Rectangle 130"/>
                <p:cNvSpPr>
                  <a:spLocks noChangeArrowheads="1"/>
                </p:cNvSpPr>
                <p:nvPr/>
              </p:nvSpPr>
              <p:spPr bwMode="auto">
                <a:xfrm>
                  <a:off x="2155" y="283"/>
                  <a:ext cx="16" cy="95"/>
                </a:xfrm>
                <a:prstGeom prst="rect">
                  <a:avLst/>
                </a:prstGeom>
                <a:solidFill>
                  <a:srgbClr val="9B9B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267" name="Rectangle 131"/>
                <p:cNvSpPr>
                  <a:spLocks noChangeArrowheads="1"/>
                </p:cNvSpPr>
                <p:nvPr/>
              </p:nvSpPr>
              <p:spPr bwMode="auto">
                <a:xfrm>
                  <a:off x="2171" y="283"/>
                  <a:ext cx="16" cy="95"/>
                </a:xfrm>
                <a:prstGeom prst="rect">
                  <a:avLst/>
                </a:prstGeom>
                <a:solidFill>
                  <a:srgbClr val="9C9C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268" name="Rectangle 132"/>
                <p:cNvSpPr>
                  <a:spLocks noChangeArrowheads="1"/>
                </p:cNvSpPr>
                <p:nvPr/>
              </p:nvSpPr>
              <p:spPr bwMode="auto">
                <a:xfrm>
                  <a:off x="2187" y="283"/>
                  <a:ext cx="16" cy="95"/>
                </a:xfrm>
                <a:prstGeom prst="rect">
                  <a:avLst/>
                </a:prstGeom>
                <a:solidFill>
                  <a:srgbClr val="9C9C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269" name="Rectangle 133"/>
                <p:cNvSpPr>
                  <a:spLocks noChangeArrowheads="1"/>
                </p:cNvSpPr>
                <p:nvPr/>
              </p:nvSpPr>
              <p:spPr bwMode="auto">
                <a:xfrm>
                  <a:off x="2203" y="283"/>
                  <a:ext cx="15" cy="95"/>
                </a:xfrm>
                <a:prstGeom prst="rect">
                  <a:avLst/>
                </a:prstGeom>
                <a:solidFill>
                  <a:srgbClr val="9D9D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270" name="Rectangle 134"/>
                <p:cNvSpPr>
                  <a:spLocks noChangeArrowheads="1"/>
                </p:cNvSpPr>
                <p:nvPr/>
              </p:nvSpPr>
              <p:spPr bwMode="auto">
                <a:xfrm>
                  <a:off x="2218" y="283"/>
                  <a:ext cx="16" cy="95"/>
                </a:xfrm>
                <a:prstGeom prst="rect">
                  <a:avLst/>
                </a:prstGeom>
                <a:solidFill>
                  <a:srgbClr val="9D9D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271" name="Rectangle 135"/>
                <p:cNvSpPr>
                  <a:spLocks noChangeArrowheads="1"/>
                </p:cNvSpPr>
                <p:nvPr/>
              </p:nvSpPr>
              <p:spPr bwMode="auto">
                <a:xfrm>
                  <a:off x="2234" y="283"/>
                  <a:ext cx="16" cy="95"/>
                </a:xfrm>
                <a:prstGeom prst="rect">
                  <a:avLst/>
                </a:prstGeom>
                <a:solidFill>
                  <a:srgbClr val="9E9E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272" name="Rectangle 136"/>
                <p:cNvSpPr>
                  <a:spLocks noChangeArrowheads="1"/>
                </p:cNvSpPr>
                <p:nvPr/>
              </p:nvSpPr>
              <p:spPr bwMode="auto">
                <a:xfrm>
                  <a:off x="2250" y="283"/>
                  <a:ext cx="16" cy="95"/>
                </a:xfrm>
                <a:prstGeom prst="rect">
                  <a:avLst/>
                </a:prstGeom>
                <a:solidFill>
                  <a:srgbClr val="9E9E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273" name="Rectangle 137"/>
                <p:cNvSpPr>
                  <a:spLocks noChangeArrowheads="1"/>
                </p:cNvSpPr>
                <p:nvPr/>
              </p:nvSpPr>
              <p:spPr bwMode="auto">
                <a:xfrm>
                  <a:off x="2266" y="283"/>
                  <a:ext cx="15" cy="95"/>
                </a:xfrm>
                <a:prstGeom prst="rect">
                  <a:avLst/>
                </a:prstGeom>
                <a:solidFill>
                  <a:srgbClr val="9F9F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274" name="Rectangle 138"/>
                <p:cNvSpPr>
                  <a:spLocks noChangeArrowheads="1"/>
                </p:cNvSpPr>
                <p:nvPr/>
              </p:nvSpPr>
              <p:spPr bwMode="auto">
                <a:xfrm>
                  <a:off x="2281" y="283"/>
                  <a:ext cx="16" cy="95"/>
                </a:xfrm>
                <a:prstGeom prst="rect">
                  <a:avLst/>
                </a:prstGeom>
                <a:solidFill>
                  <a:srgbClr val="9F9F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275" name="Rectangle 139"/>
                <p:cNvSpPr>
                  <a:spLocks noChangeArrowheads="1"/>
                </p:cNvSpPr>
                <p:nvPr/>
              </p:nvSpPr>
              <p:spPr bwMode="auto">
                <a:xfrm>
                  <a:off x="2297" y="283"/>
                  <a:ext cx="16" cy="95"/>
                </a:xfrm>
                <a:prstGeom prst="rect">
                  <a:avLst/>
                </a:prstGeom>
                <a:solidFill>
                  <a:srgbClr val="A0A0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276" name="Rectangle 140"/>
                <p:cNvSpPr>
                  <a:spLocks noChangeArrowheads="1"/>
                </p:cNvSpPr>
                <p:nvPr/>
              </p:nvSpPr>
              <p:spPr bwMode="auto">
                <a:xfrm>
                  <a:off x="2313" y="283"/>
                  <a:ext cx="16" cy="95"/>
                </a:xfrm>
                <a:prstGeom prst="rect">
                  <a:avLst/>
                </a:prstGeom>
                <a:solidFill>
                  <a:srgbClr val="A0A0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277" name="Rectangle 141"/>
                <p:cNvSpPr>
                  <a:spLocks noChangeArrowheads="1"/>
                </p:cNvSpPr>
                <p:nvPr/>
              </p:nvSpPr>
              <p:spPr bwMode="auto">
                <a:xfrm>
                  <a:off x="2329" y="283"/>
                  <a:ext cx="15" cy="95"/>
                </a:xfrm>
                <a:prstGeom prst="rect">
                  <a:avLst/>
                </a:prstGeom>
                <a:solidFill>
                  <a:srgbClr val="A0A0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278" name="Rectangle 142"/>
                <p:cNvSpPr>
                  <a:spLocks noChangeArrowheads="1"/>
                </p:cNvSpPr>
                <p:nvPr/>
              </p:nvSpPr>
              <p:spPr bwMode="auto">
                <a:xfrm>
                  <a:off x="2344" y="283"/>
                  <a:ext cx="16" cy="95"/>
                </a:xfrm>
                <a:prstGeom prst="rect">
                  <a:avLst/>
                </a:prstGeom>
                <a:solidFill>
                  <a:srgbClr val="A1A1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279" name="Rectangle 143"/>
                <p:cNvSpPr>
                  <a:spLocks noChangeArrowheads="1"/>
                </p:cNvSpPr>
                <p:nvPr/>
              </p:nvSpPr>
              <p:spPr bwMode="auto">
                <a:xfrm>
                  <a:off x="2360" y="283"/>
                  <a:ext cx="16" cy="95"/>
                </a:xfrm>
                <a:prstGeom prst="rect">
                  <a:avLst/>
                </a:prstGeom>
                <a:solidFill>
                  <a:srgbClr val="A1A1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280" name="Rectangle 144"/>
                <p:cNvSpPr>
                  <a:spLocks noChangeArrowheads="1"/>
                </p:cNvSpPr>
                <p:nvPr/>
              </p:nvSpPr>
              <p:spPr bwMode="auto">
                <a:xfrm>
                  <a:off x="2376" y="283"/>
                  <a:ext cx="15" cy="95"/>
                </a:xfrm>
                <a:prstGeom prst="rect">
                  <a:avLst/>
                </a:prstGeom>
                <a:solidFill>
                  <a:srgbClr val="A2A2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281" name="Rectangle 145"/>
                <p:cNvSpPr>
                  <a:spLocks noChangeArrowheads="1"/>
                </p:cNvSpPr>
                <p:nvPr/>
              </p:nvSpPr>
              <p:spPr bwMode="auto">
                <a:xfrm>
                  <a:off x="2391" y="283"/>
                  <a:ext cx="16" cy="95"/>
                </a:xfrm>
                <a:prstGeom prst="rect">
                  <a:avLst/>
                </a:prstGeom>
                <a:solidFill>
                  <a:srgbClr val="A2A2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282" name="Rectangle 146"/>
                <p:cNvSpPr>
                  <a:spLocks noChangeArrowheads="1"/>
                </p:cNvSpPr>
                <p:nvPr/>
              </p:nvSpPr>
              <p:spPr bwMode="auto">
                <a:xfrm>
                  <a:off x="2407" y="283"/>
                  <a:ext cx="16" cy="95"/>
                </a:xfrm>
                <a:prstGeom prst="rect">
                  <a:avLst/>
                </a:prstGeom>
                <a:solidFill>
                  <a:srgbClr val="A2A2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283" name="Rectangle 147"/>
                <p:cNvSpPr>
                  <a:spLocks noChangeArrowheads="1"/>
                </p:cNvSpPr>
                <p:nvPr/>
              </p:nvSpPr>
              <p:spPr bwMode="auto">
                <a:xfrm>
                  <a:off x="2423" y="283"/>
                  <a:ext cx="16" cy="95"/>
                </a:xfrm>
                <a:prstGeom prst="rect">
                  <a:avLst/>
                </a:prstGeom>
                <a:solidFill>
                  <a:srgbClr val="A3A3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284" name="Rectangle 148"/>
                <p:cNvSpPr>
                  <a:spLocks noChangeArrowheads="1"/>
                </p:cNvSpPr>
                <p:nvPr/>
              </p:nvSpPr>
              <p:spPr bwMode="auto">
                <a:xfrm>
                  <a:off x="2439" y="283"/>
                  <a:ext cx="15" cy="95"/>
                </a:xfrm>
                <a:prstGeom prst="rect">
                  <a:avLst/>
                </a:prstGeom>
                <a:solidFill>
                  <a:srgbClr val="A3A3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285" name="Rectangle 149"/>
                <p:cNvSpPr>
                  <a:spLocks noChangeArrowheads="1"/>
                </p:cNvSpPr>
                <p:nvPr/>
              </p:nvSpPr>
              <p:spPr bwMode="auto">
                <a:xfrm>
                  <a:off x="2454" y="283"/>
                  <a:ext cx="16" cy="95"/>
                </a:xfrm>
                <a:prstGeom prst="rect">
                  <a:avLst/>
                </a:prstGeom>
                <a:solidFill>
                  <a:srgbClr val="A3A3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286" name="Rectangle 150"/>
                <p:cNvSpPr>
                  <a:spLocks noChangeArrowheads="1"/>
                </p:cNvSpPr>
                <p:nvPr/>
              </p:nvSpPr>
              <p:spPr bwMode="auto">
                <a:xfrm>
                  <a:off x="2470" y="283"/>
                  <a:ext cx="16" cy="95"/>
                </a:xfrm>
                <a:prstGeom prst="rect">
                  <a:avLst/>
                </a:prstGeom>
                <a:solidFill>
                  <a:srgbClr val="A4A4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287" name="Rectangle 151"/>
                <p:cNvSpPr>
                  <a:spLocks noChangeArrowheads="1"/>
                </p:cNvSpPr>
                <p:nvPr/>
              </p:nvSpPr>
              <p:spPr bwMode="auto">
                <a:xfrm>
                  <a:off x="2486" y="283"/>
                  <a:ext cx="16" cy="95"/>
                </a:xfrm>
                <a:prstGeom prst="rect">
                  <a:avLst/>
                </a:prstGeom>
                <a:solidFill>
                  <a:srgbClr val="A4A4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288" name="Rectangle 152"/>
                <p:cNvSpPr>
                  <a:spLocks noChangeArrowheads="1"/>
                </p:cNvSpPr>
                <p:nvPr/>
              </p:nvSpPr>
              <p:spPr bwMode="auto">
                <a:xfrm>
                  <a:off x="2502" y="283"/>
                  <a:ext cx="15" cy="95"/>
                </a:xfrm>
                <a:prstGeom prst="rect">
                  <a:avLst/>
                </a:prstGeom>
                <a:solidFill>
                  <a:srgbClr val="A4A4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289" name="Rectangle 153"/>
                <p:cNvSpPr>
                  <a:spLocks noChangeArrowheads="1"/>
                </p:cNvSpPr>
                <p:nvPr/>
              </p:nvSpPr>
              <p:spPr bwMode="auto">
                <a:xfrm>
                  <a:off x="2517" y="283"/>
                  <a:ext cx="16" cy="95"/>
                </a:xfrm>
                <a:prstGeom prst="rect">
                  <a:avLst/>
                </a:prstGeom>
                <a:solidFill>
                  <a:srgbClr val="A5A5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290" name="Rectangle 154"/>
                <p:cNvSpPr>
                  <a:spLocks noChangeArrowheads="1"/>
                </p:cNvSpPr>
                <p:nvPr/>
              </p:nvSpPr>
              <p:spPr bwMode="auto">
                <a:xfrm>
                  <a:off x="2533" y="283"/>
                  <a:ext cx="16" cy="95"/>
                </a:xfrm>
                <a:prstGeom prst="rect">
                  <a:avLst/>
                </a:prstGeom>
                <a:solidFill>
                  <a:srgbClr val="A5A5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291" name="Rectangle 155"/>
                <p:cNvSpPr>
                  <a:spLocks noChangeArrowheads="1"/>
                </p:cNvSpPr>
                <p:nvPr/>
              </p:nvSpPr>
              <p:spPr bwMode="auto">
                <a:xfrm>
                  <a:off x="2549" y="283"/>
                  <a:ext cx="16" cy="95"/>
                </a:xfrm>
                <a:prstGeom prst="rect">
                  <a:avLst/>
                </a:prstGeom>
                <a:solidFill>
                  <a:srgbClr val="A5A5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292" name="Rectangle 156"/>
                <p:cNvSpPr>
                  <a:spLocks noChangeArrowheads="1"/>
                </p:cNvSpPr>
                <p:nvPr/>
              </p:nvSpPr>
              <p:spPr bwMode="auto">
                <a:xfrm>
                  <a:off x="2565" y="283"/>
                  <a:ext cx="15" cy="95"/>
                </a:xfrm>
                <a:prstGeom prst="rect">
                  <a:avLst/>
                </a:prstGeom>
                <a:solidFill>
                  <a:srgbClr val="A5A5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293" name="Rectangle 157"/>
                <p:cNvSpPr>
                  <a:spLocks noChangeArrowheads="1"/>
                </p:cNvSpPr>
                <p:nvPr/>
              </p:nvSpPr>
              <p:spPr bwMode="auto">
                <a:xfrm>
                  <a:off x="2580" y="283"/>
                  <a:ext cx="16" cy="95"/>
                </a:xfrm>
                <a:prstGeom prst="rect">
                  <a:avLst/>
                </a:prstGeom>
                <a:solidFill>
                  <a:srgbClr val="A6A6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294" name="Rectangle 158"/>
                <p:cNvSpPr>
                  <a:spLocks noChangeArrowheads="1"/>
                </p:cNvSpPr>
                <p:nvPr/>
              </p:nvSpPr>
              <p:spPr bwMode="auto">
                <a:xfrm>
                  <a:off x="2596" y="283"/>
                  <a:ext cx="16" cy="95"/>
                </a:xfrm>
                <a:prstGeom prst="rect">
                  <a:avLst/>
                </a:prstGeom>
                <a:solidFill>
                  <a:srgbClr val="A6A6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295" name="Rectangle 159"/>
                <p:cNvSpPr>
                  <a:spLocks noChangeArrowheads="1"/>
                </p:cNvSpPr>
                <p:nvPr/>
              </p:nvSpPr>
              <p:spPr bwMode="auto">
                <a:xfrm>
                  <a:off x="2612" y="283"/>
                  <a:ext cx="15" cy="95"/>
                </a:xfrm>
                <a:prstGeom prst="rect">
                  <a:avLst/>
                </a:prstGeom>
                <a:solidFill>
                  <a:srgbClr val="A6A6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296" name="Rectangle 160"/>
                <p:cNvSpPr>
                  <a:spLocks noChangeArrowheads="1"/>
                </p:cNvSpPr>
                <p:nvPr/>
              </p:nvSpPr>
              <p:spPr bwMode="auto">
                <a:xfrm>
                  <a:off x="2627" y="283"/>
                  <a:ext cx="16" cy="95"/>
                </a:xfrm>
                <a:prstGeom prst="rect">
                  <a:avLst/>
                </a:prstGeom>
                <a:solidFill>
                  <a:srgbClr val="A6A6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297" name="Rectangle 161"/>
                <p:cNvSpPr>
                  <a:spLocks noChangeArrowheads="1"/>
                </p:cNvSpPr>
                <p:nvPr/>
              </p:nvSpPr>
              <p:spPr bwMode="auto">
                <a:xfrm>
                  <a:off x="2643" y="283"/>
                  <a:ext cx="16" cy="95"/>
                </a:xfrm>
                <a:prstGeom prst="rect">
                  <a:avLst/>
                </a:prstGeom>
                <a:solidFill>
                  <a:srgbClr val="A6A6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298" name="Rectangle 162"/>
                <p:cNvSpPr>
                  <a:spLocks noChangeArrowheads="1"/>
                </p:cNvSpPr>
                <p:nvPr/>
              </p:nvSpPr>
              <p:spPr bwMode="auto">
                <a:xfrm>
                  <a:off x="2659" y="283"/>
                  <a:ext cx="16" cy="95"/>
                </a:xfrm>
                <a:prstGeom prst="rect">
                  <a:avLst/>
                </a:prstGeom>
                <a:solidFill>
                  <a:srgbClr val="A7A7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299" name="Rectangle 163"/>
                <p:cNvSpPr>
                  <a:spLocks noChangeArrowheads="1"/>
                </p:cNvSpPr>
                <p:nvPr/>
              </p:nvSpPr>
              <p:spPr bwMode="auto">
                <a:xfrm>
                  <a:off x="2675" y="283"/>
                  <a:ext cx="15" cy="95"/>
                </a:xfrm>
                <a:prstGeom prst="rect">
                  <a:avLst/>
                </a:prstGeom>
                <a:solidFill>
                  <a:srgbClr val="A7A7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300" name="Rectangle 164"/>
                <p:cNvSpPr>
                  <a:spLocks noChangeArrowheads="1"/>
                </p:cNvSpPr>
                <p:nvPr/>
              </p:nvSpPr>
              <p:spPr bwMode="auto">
                <a:xfrm>
                  <a:off x="2690" y="283"/>
                  <a:ext cx="16" cy="95"/>
                </a:xfrm>
                <a:prstGeom prst="rect">
                  <a:avLst/>
                </a:prstGeom>
                <a:solidFill>
                  <a:srgbClr val="A7A7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301" name="Rectangle 165"/>
                <p:cNvSpPr>
                  <a:spLocks noChangeArrowheads="1"/>
                </p:cNvSpPr>
                <p:nvPr/>
              </p:nvSpPr>
              <p:spPr bwMode="auto">
                <a:xfrm>
                  <a:off x="2706" y="283"/>
                  <a:ext cx="16" cy="95"/>
                </a:xfrm>
                <a:prstGeom prst="rect">
                  <a:avLst/>
                </a:prstGeom>
                <a:solidFill>
                  <a:srgbClr val="A7A7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302" name="Rectangle 166"/>
                <p:cNvSpPr>
                  <a:spLocks noChangeArrowheads="1"/>
                </p:cNvSpPr>
                <p:nvPr/>
              </p:nvSpPr>
              <p:spPr bwMode="auto">
                <a:xfrm>
                  <a:off x="2722" y="283"/>
                  <a:ext cx="16" cy="95"/>
                </a:xfrm>
                <a:prstGeom prst="rect">
                  <a:avLst/>
                </a:prstGeom>
                <a:solidFill>
                  <a:srgbClr val="A7A7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303" name="Rectangle 167"/>
                <p:cNvSpPr>
                  <a:spLocks noChangeArrowheads="1"/>
                </p:cNvSpPr>
                <p:nvPr/>
              </p:nvSpPr>
              <p:spPr bwMode="auto">
                <a:xfrm>
                  <a:off x="2738" y="283"/>
                  <a:ext cx="15" cy="95"/>
                </a:xfrm>
                <a:prstGeom prst="rect">
                  <a:avLst/>
                </a:prstGeom>
                <a:solidFill>
                  <a:srgbClr val="A8A8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304" name="Rectangle 168"/>
                <p:cNvSpPr>
                  <a:spLocks noChangeArrowheads="1"/>
                </p:cNvSpPr>
                <p:nvPr/>
              </p:nvSpPr>
              <p:spPr bwMode="auto">
                <a:xfrm>
                  <a:off x="2753" y="283"/>
                  <a:ext cx="16" cy="95"/>
                </a:xfrm>
                <a:prstGeom prst="rect">
                  <a:avLst/>
                </a:prstGeom>
                <a:solidFill>
                  <a:srgbClr val="A8A8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305" name="Rectangle 169"/>
                <p:cNvSpPr>
                  <a:spLocks noChangeArrowheads="1"/>
                </p:cNvSpPr>
                <p:nvPr/>
              </p:nvSpPr>
              <p:spPr bwMode="auto">
                <a:xfrm>
                  <a:off x="2769" y="283"/>
                  <a:ext cx="16" cy="95"/>
                </a:xfrm>
                <a:prstGeom prst="rect">
                  <a:avLst/>
                </a:prstGeom>
                <a:solidFill>
                  <a:srgbClr val="A8A8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306" name="Rectangle 170"/>
                <p:cNvSpPr>
                  <a:spLocks noChangeArrowheads="1"/>
                </p:cNvSpPr>
                <p:nvPr/>
              </p:nvSpPr>
              <p:spPr bwMode="auto">
                <a:xfrm>
                  <a:off x="2785" y="283"/>
                  <a:ext cx="16" cy="95"/>
                </a:xfrm>
                <a:prstGeom prst="rect">
                  <a:avLst/>
                </a:prstGeom>
                <a:solidFill>
                  <a:srgbClr val="A8A8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307" name="Rectangle 171"/>
                <p:cNvSpPr>
                  <a:spLocks noChangeArrowheads="1"/>
                </p:cNvSpPr>
                <p:nvPr/>
              </p:nvSpPr>
              <p:spPr bwMode="auto">
                <a:xfrm>
                  <a:off x="2801" y="283"/>
                  <a:ext cx="15" cy="95"/>
                </a:xfrm>
                <a:prstGeom prst="rect">
                  <a:avLst/>
                </a:prstGeom>
                <a:solidFill>
                  <a:srgbClr val="A8A8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308" name="Rectangle 172"/>
                <p:cNvSpPr>
                  <a:spLocks noChangeArrowheads="1"/>
                </p:cNvSpPr>
                <p:nvPr/>
              </p:nvSpPr>
              <p:spPr bwMode="auto">
                <a:xfrm>
                  <a:off x="2816" y="283"/>
                  <a:ext cx="16" cy="95"/>
                </a:xfrm>
                <a:prstGeom prst="rect">
                  <a:avLst/>
                </a:prstGeom>
                <a:solidFill>
                  <a:srgbClr val="A8A8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309" name="Rectangle 173"/>
                <p:cNvSpPr>
                  <a:spLocks noChangeArrowheads="1"/>
                </p:cNvSpPr>
                <p:nvPr/>
              </p:nvSpPr>
              <p:spPr bwMode="auto">
                <a:xfrm>
                  <a:off x="2832" y="283"/>
                  <a:ext cx="16" cy="95"/>
                </a:xfrm>
                <a:prstGeom prst="rect">
                  <a:avLst/>
                </a:prstGeom>
                <a:solidFill>
                  <a:srgbClr val="A8A8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310" name="Rectangle 174"/>
                <p:cNvSpPr>
                  <a:spLocks noChangeArrowheads="1"/>
                </p:cNvSpPr>
                <p:nvPr/>
              </p:nvSpPr>
              <p:spPr bwMode="auto">
                <a:xfrm>
                  <a:off x="2848" y="283"/>
                  <a:ext cx="15" cy="95"/>
                </a:xfrm>
                <a:prstGeom prst="rect">
                  <a:avLst/>
                </a:prstGeom>
                <a:solidFill>
                  <a:srgbClr val="A9A9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311" name="Rectangle 175"/>
                <p:cNvSpPr>
                  <a:spLocks noChangeArrowheads="1"/>
                </p:cNvSpPr>
                <p:nvPr/>
              </p:nvSpPr>
              <p:spPr bwMode="auto">
                <a:xfrm>
                  <a:off x="2863" y="283"/>
                  <a:ext cx="15" cy="95"/>
                </a:xfrm>
                <a:prstGeom prst="rect">
                  <a:avLst/>
                </a:prstGeom>
                <a:solidFill>
                  <a:srgbClr val="A9A9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312" name="Rectangle 176"/>
                <p:cNvSpPr>
                  <a:spLocks noChangeArrowheads="1"/>
                </p:cNvSpPr>
                <p:nvPr/>
              </p:nvSpPr>
              <p:spPr bwMode="auto">
                <a:xfrm>
                  <a:off x="2878" y="283"/>
                  <a:ext cx="16" cy="95"/>
                </a:xfrm>
                <a:prstGeom prst="rect">
                  <a:avLst/>
                </a:prstGeom>
                <a:solidFill>
                  <a:srgbClr val="A8A8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313" name="Rectangle 177"/>
                <p:cNvSpPr>
                  <a:spLocks noChangeArrowheads="1"/>
                </p:cNvSpPr>
                <p:nvPr/>
              </p:nvSpPr>
              <p:spPr bwMode="auto">
                <a:xfrm>
                  <a:off x="2894" y="283"/>
                  <a:ext cx="16" cy="95"/>
                </a:xfrm>
                <a:prstGeom prst="rect">
                  <a:avLst/>
                </a:prstGeom>
                <a:solidFill>
                  <a:srgbClr val="A8A8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314" name="Rectangle 178"/>
                <p:cNvSpPr>
                  <a:spLocks noChangeArrowheads="1"/>
                </p:cNvSpPr>
                <p:nvPr/>
              </p:nvSpPr>
              <p:spPr bwMode="auto">
                <a:xfrm>
                  <a:off x="2910" y="283"/>
                  <a:ext cx="15" cy="95"/>
                </a:xfrm>
                <a:prstGeom prst="rect">
                  <a:avLst/>
                </a:prstGeom>
                <a:solidFill>
                  <a:srgbClr val="A8A8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315" name="Rectangle 179"/>
                <p:cNvSpPr>
                  <a:spLocks noChangeArrowheads="1"/>
                </p:cNvSpPr>
                <p:nvPr/>
              </p:nvSpPr>
              <p:spPr bwMode="auto">
                <a:xfrm>
                  <a:off x="2925" y="283"/>
                  <a:ext cx="16" cy="95"/>
                </a:xfrm>
                <a:prstGeom prst="rect">
                  <a:avLst/>
                </a:prstGeom>
                <a:solidFill>
                  <a:srgbClr val="A8A8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316" name="Rectangle 180"/>
                <p:cNvSpPr>
                  <a:spLocks noChangeArrowheads="1"/>
                </p:cNvSpPr>
                <p:nvPr/>
              </p:nvSpPr>
              <p:spPr bwMode="auto">
                <a:xfrm>
                  <a:off x="2941" y="283"/>
                  <a:ext cx="16" cy="95"/>
                </a:xfrm>
                <a:prstGeom prst="rect">
                  <a:avLst/>
                </a:prstGeom>
                <a:solidFill>
                  <a:srgbClr val="A8A8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317" name="Rectangle 181"/>
                <p:cNvSpPr>
                  <a:spLocks noChangeArrowheads="1"/>
                </p:cNvSpPr>
                <p:nvPr/>
              </p:nvSpPr>
              <p:spPr bwMode="auto">
                <a:xfrm>
                  <a:off x="2957" y="283"/>
                  <a:ext cx="16" cy="95"/>
                </a:xfrm>
                <a:prstGeom prst="rect">
                  <a:avLst/>
                </a:prstGeom>
                <a:solidFill>
                  <a:srgbClr val="A8A8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318" name="Rectangle 182"/>
                <p:cNvSpPr>
                  <a:spLocks noChangeArrowheads="1"/>
                </p:cNvSpPr>
                <p:nvPr/>
              </p:nvSpPr>
              <p:spPr bwMode="auto">
                <a:xfrm>
                  <a:off x="2973" y="283"/>
                  <a:ext cx="15" cy="95"/>
                </a:xfrm>
                <a:prstGeom prst="rect">
                  <a:avLst/>
                </a:prstGeom>
                <a:solidFill>
                  <a:srgbClr val="A8A8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319" name="Rectangle 183"/>
                <p:cNvSpPr>
                  <a:spLocks noChangeArrowheads="1"/>
                </p:cNvSpPr>
                <p:nvPr/>
              </p:nvSpPr>
              <p:spPr bwMode="auto">
                <a:xfrm>
                  <a:off x="2988" y="283"/>
                  <a:ext cx="16" cy="95"/>
                </a:xfrm>
                <a:prstGeom prst="rect">
                  <a:avLst/>
                </a:prstGeom>
                <a:solidFill>
                  <a:srgbClr val="A7A7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320" name="Rectangle 184"/>
                <p:cNvSpPr>
                  <a:spLocks noChangeArrowheads="1"/>
                </p:cNvSpPr>
                <p:nvPr/>
              </p:nvSpPr>
              <p:spPr bwMode="auto">
                <a:xfrm>
                  <a:off x="3004" y="283"/>
                  <a:ext cx="16" cy="95"/>
                </a:xfrm>
                <a:prstGeom prst="rect">
                  <a:avLst/>
                </a:prstGeom>
                <a:solidFill>
                  <a:srgbClr val="A7A7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321" name="Rectangle 185"/>
                <p:cNvSpPr>
                  <a:spLocks noChangeArrowheads="1"/>
                </p:cNvSpPr>
                <p:nvPr/>
              </p:nvSpPr>
              <p:spPr bwMode="auto">
                <a:xfrm>
                  <a:off x="3020" y="283"/>
                  <a:ext cx="16" cy="95"/>
                </a:xfrm>
                <a:prstGeom prst="rect">
                  <a:avLst/>
                </a:prstGeom>
                <a:solidFill>
                  <a:srgbClr val="A7A7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322" name="Rectangle 186"/>
                <p:cNvSpPr>
                  <a:spLocks noChangeArrowheads="1"/>
                </p:cNvSpPr>
                <p:nvPr/>
              </p:nvSpPr>
              <p:spPr bwMode="auto">
                <a:xfrm>
                  <a:off x="3036" y="283"/>
                  <a:ext cx="15" cy="95"/>
                </a:xfrm>
                <a:prstGeom prst="rect">
                  <a:avLst/>
                </a:prstGeom>
                <a:solidFill>
                  <a:srgbClr val="A7A7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323" name="Rectangle 187"/>
                <p:cNvSpPr>
                  <a:spLocks noChangeArrowheads="1"/>
                </p:cNvSpPr>
                <p:nvPr/>
              </p:nvSpPr>
              <p:spPr bwMode="auto">
                <a:xfrm>
                  <a:off x="3051" y="283"/>
                  <a:ext cx="16" cy="95"/>
                </a:xfrm>
                <a:prstGeom prst="rect">
                  <a:avLst/>
                </a:prstGeom>
                <a:solidFill>
                  <a:srgbClr val="A7A7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324" name="Rectangle 188"/>
                <p:cNvSpPr>
                  <a:spLocks noChangeArrowheads="1"/>
                </p:cNvSpPr>
                <p:nvPr/>
              </p:nvSpPr>
              <p:spPr bwMode="auto">
                <a:xfrm>
                  <a:off x="3067" y="283"/>
                  <a:ext cx="16" cy="95"/>
                </a:xfrm>
                <a:prstGeom prst="rect">
                  <a:avLst/>
                </a:prstGeom>
                <a:solidFill>
                  <a:srgbClr val="A6A6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325" name="Rectangle 189"/>
                <p:cNvSpPr>
                  <a:spLocks noChangeArrowheads="1"/>
                </p:cNvSpPr>
                <p:nvPr/>
              </p:nvSpPr>
              <p:spPr bwMode="auto">
                <a:xfrm>
                  <a:off x="3083" y="283"/>
                  <a:ext cx="15" cy="95"/>
                </a:xfrm>
                <a:prstGeom prst="rect">
                  <a:avLst/>
                </a:prstGeom>
                <a:solidFill>
                  <a:srgbClr val="A6A6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326" name="Rectangle 190"/>
                <p:cNvSpPr>
                  <a:spLocks noChangeArrowheads="1"/>
                </p:cNvSpPr>
                <p:nvPr/>
              </p:nvSpPr>
              <p:spPr bwMode="auto">
                <a:xfrm>
                  <a:off x="3098" y="283"/>
                  <a:ext cx="16" cy="95"/>
                </a:xfrm>
                <a:prstGeom prst="rect">
                  <a:avLst/>
                </a:prstGeom>
                <a:solidFill>
                  <a:srgbClr val="A6A6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327" name="Rectangle 191"/>
                <p:cNvSpPr>
                  <a:spLocks noChangeArrowheads="1"/>
                </p:cNvSpPr>
                <p:nvPr/>
              </p:nvSpPr>
              <p:spPr bwMode="auto">
                <a:xfrm>
                  <a:off x="3114" y="283"/>
                  <a:ext cx="16" cy="95"/>
                </a:xfrm>
                <a:prstGeom prst="rect">
                  <a:avLst/>
                </a:prstGeom>
                <a:solidFill>
                  <a:srgbClr val="A6A6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328" name="Rectangle 192"/>
                <p:cNvSpPr>
                  <a:spLocks noChangeArrowheads="1"/>
                </p:cNvSpPr>
                <p:nvPr/>
              </p:nvSpPr>
              <p:spPr bwMode="auto">
                <a:xfrm>
                  <a:off x="3130" y="283"/>
                  <a:ext cx="16" cy="95"/>
                </a:xfrm>
                <a:prstGeom prst="rect">
                  <a:avLst/>
                </a:prstGeom>
                <a:solidFill>
                  <a:srgbClr val="A6A6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329" name="Rectangle 193"/>
                <p:cNvSpPr>
                  <a:spLocks noChangeArrowheads="1"/>
                </p:cNvSpPr>
                <p:nvPr/>
              </p:nvSpPr>
              <p:spPr bwMode="auto">
                <a:xfrm>
                  <a:off x="3146" y="283"/>
                  <a:ext cx="15" cy="95"/>
                </a:xfrm>
                <a:prstGeom prst="rect">
                  <a:avLst/>
                </a:prstGeom>
                <a:solidFill>
                  <a:srgbClr val="A5A5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330" name="Rectangle 194"/>
                <p:cNvSpPr>
                  <a:spLocks noChangeArrowheads="1"/>
                </p:cNvSpPr>
                <p:nvPr/>
              </p:nvSpPr>
              <p:spPr bwMode="auto">
                <a:xfrm>
                  <a:off x="3161" y="283"/>
                  <a:ext cx="16" cy="95"/>
                </a:xfrm>
                <a:prstGeom prst="rect">
                  <a:avLst/>
                </a:prstGeom>
                <a:solidFill>
                  <a:srgbClr val="A5A5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331" name="Rectangle 195"/>
                <p:cNvSpPr>
                  <a:spLocks noChangeArrowheads="1"/>
                </p:cNvSpPr>
                <p:nvPr/>
              </p:nvSpPr>
              <p:spPr bwMode="auto">
                <a:xfrm>
                  <a:off x="3177" y="283"/>
                  <a:ext cx="16" cy="95"/>
                </a:xfrm>
                <a:prstGeom prst="rect">
                  <a:avLst/>
                </a:prstGeom>
                <a:solidFill>
                  <a:srgbClr val="A5A5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332" name="Rectangle 196"/>
                <p:cNvSpPr>
                  <a:spLocks noChangeArrowheads="1"/>
                </p:cNvSpPr>
                <p:nvPr/>
              </p:nvSpPr>
              <p:spPr bwMode="auto">
                <a:xfrm>
                  <a:off x="3193" y="283"/>
                  <a:ext cx="16" cy="95"/>
                </a:xfrm>
                <a:prstGeom prst="rect">
                  <a:avLst/>
                </a:prstGeom>
                <a:solidFill>
                  <a:srgbClr val="A5A5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333" name="Rectangle 197"/>
                <p:cNvSpPr>
                  <a:spLocks noChangeArrowheads="1"/>
                </p:cNvSpPr>
                <p:nvPr/>
              </p:nvSpPr>
              <p:spPr bwMode="auto">
                <a:xfrm>
                  <a:off x="3209" y="283"/>
                  <a:ext cx="15" cy="95"/>
                </a:xfrm>
                <a:prstGeom prst="rect">
                  <a:avLst/>
                </a:prstGeom>
                <a:solidFill>
                  <a:srgbClr val="A4A4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334" name="Rectangle 198"/>
                <p:cNvSpPr>
                  <a:spLocks noChangeArrowheads="1"/>
                </p:cNvSpPr>
                <p:nvPr/>
              </p:nvSpPr>
              <p:spPr bwMode="auto">
                <a:xfrm>
                  <a:off x="3224" y="283"/>
                  <a:ext cx="16" cy="95"/>
                </a:xfrm>
                <a:prstGeom prst="rect">
                  <a:avLst/>
                </a:prstGeom>
                <a:solidFill>
                  <a:srgbClr val="A4A4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335" name="Rectangle 199"/>
                <p:cNvSpPr>
                  <a:spLocks noChangeArrowheads="1"/>
                </p:cNvSpPr>
                <p:nvPr/>
              </p:nvSpPr>
              <p:spPr bwMode="auto">
                <a:xfrm>
                  <a:off x="3240" y="283"/>
                  <a:ext cx="16" cy="95"/>
                </a:xfrm>
                <a:prstGeom prst="rect">
                  <a:avLst/>
                </a:prstGeom>
                <a:solidFill>
                  <a:srgbClr val="A4A4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336" name="Rectangle 200"/>
                <p:cNvSpPr>
                  <a:spLocks noChangeArrowheads="1"/>
                </p:cNvSpPr>
                <p:nvPr/>
              </p:nvSpPr>
              <p:spPr bwMode="auto">
                <a:xfrm>
                  <a:off x="3256" y="283"/>
                  <a:ext cx="16" cy="95"/>
                </a:xfrm>
                <a:prstGeom prst="rect">
                  <a:avLst/>
                </a:prstGeom>
                <a:solidFill>
                  <a:srgbClr val="A3A3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337" name="Rectangle 201"/>
                <p:cNvSpPr>
                  <a:spLocks noChangeArrowheads="1"/>
                </p:cNvSpPr>
                <p:nvPr/>
              </p:nvSpPr>
              <p:spPr bwMode="auto">
                <a:xfrm>
                  <a:off x="3272" y="283"/>
                  <a:ext cx="15" cy="95"/>
                </a:xfrm>
                <a:prstGeom prst="rect">
                  <a:avLst/>
                </a:prstGeom>
                <a:solidFill>
                  <a:srgbClr val="A3A3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338" name="Rectangle 202"/>
                <p:cNvSpPr>
                  <a:spLocks noChangeArrowheads="1"/>
                </p:cNvSpPr>
                <p:nvPr/>
              </p:nvSpPr>
              <p:spPr bwMode="auto">
                <a:xfrm>
                  <a:off x="3287" y="283"/>
                  <a:ext cx="16" cy="95"/>
                </a:xfrm>
                <a:prstGeom prst="rect">
                  <a:avLst/>
                </a:prstGeom>
                <a:solidFill>
                  <a:srgbClr val="A3A3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339" name="Rectangle 203"/>
                <p:cNvSpPr>
                  <a:spLocks noChangeArrowheads="1"/>
                </p:cNvSpPr>
                <p:nvPr/>
              </p:nvSpPr>
              <p:spPr bwMode="auto">
                <a:xfrm>
                  <a:off x="3303" y="283"/>
                  <a:ext cx="16" cy="95"/>
                </a:xfrm>
                <a:prstGeom prst="rect">
                  <a:avLst/>
                </a:prstGeom>
                <a:solidFill>
                  <a:srgbClr val="A2A2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340" name="Rectangle 204"/>
                <p:cNvSpPr>
                  <a:spLocks noChangeArrowheads="1"/>
                </p:cNvSpPr>
                <p:nvPr/>
              </p:nvSpPr>
              <p:spPr bwMode="auto">
                <a:xfrm>
                  <a:off x="3319" y="283"/>
                  <a:ext cx="15" cy="95"/>
                </a:xfrm>
                <a:prstGeom prst="rect">
                  <a:avLst/>
                </a:prstGeom>
                <a:solidFill>
                  <a:srgbClr val="A2A2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grpSp>
          <p:sp>
            <p:nvSpPr>
              <p:cNvPr id="91341" name="Rectangle 205"/>
              <p:cNvSpPr>
                <a:spLocks noChangeArrowheads="1"/>
              </p:cNvSpPr>
              <p:nvPr/>
            </p:nvSpPr>
            <p:spPr bwMode="auto">
              <a:xfrm>
                <a:off x="3334" y="283"/>
                <a:ext cx="16" cy="95"/>
              </a:xfrm>
              <a:prstGeom prst="rect">
                <a:avLst/>
              </a:prstGeom>
              <a:solidFill>
                <a:srgbClr val="A2A2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342" name="Rectangle 206"/>
              <p:cNvSpPr>
                <a:spLocks noChangeArrowheads="1"/>
              </p:cNvSpPr>
              <p:nvPr/>
            </p:nvSpPr>
            <p:spPr bwMode="auto">
              <a:xfrm>
                <a:off x="3350" y="283"/>
                <a:ext cx="16" cy="95"/>
              </a:xfrm>
              <a:prstGeom prst="rect">
                <a:avLst/>
              </a:prstGeom>
              <a:solidFill>
                <a:srgbClr val="A1A1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343" name="Rectangle 207"/>
              <p:cNvSpPr>
                <a:spLocks noChangeArrowheads="1"/>
              </p:cNvSpPr>
              <p:nvPr/>
            </p:nvSpPr>
            <p:spPr bwMode="auto">
              <a:xfrm>
                <a:off x="3366" y="283"/>
                <a:ext cx="16" cy="95"/>
              </a:xfrm>
              <a:prstGeom prst="rect">
                <a:avLst/>
              </a:prstGeom>
              <a:solidFill>
                <a:srgbClr val="A1A1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344" name="Rectangle 208"/>
              <p:cNvSpPr>
                <a:spLocks noChangeArrowheads="1"/>
              </p:cNvSpPr>
              <p:nvPr/>
            </p:nvSpPr>
            <p:spPr bwMode="auto">
              <a:xfrm>
                <a:off x="3382" y="283"/>
                <a:ext cx="15" cy="95"/>
              </a:xfrm>
              <a:prstGeom prst="rect">
                <a:avLst/>
              </a:prstGeom>
              <a:solidFill>
                <a:srgbClr val="A0A0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345" name="Rectangle 209"/>
              <p:cNvSpPr>
                <a:spLocks noChangeArrowheads="1"/>
              </p:cNvSpPr>
              <p:nvPr/>
            </p:nvSpPr>
            <p:spPr bwMode="auto">
              <a:xfrm>
                <a:off x="3397" y="283"/>
                <a:ext cx="16" cy="95"/>
              </a:xfrm>
              <a:prstGeom prst="rect">
                <a:avLst/>
              </a:prstGeom>
              <a:solidFill>
                <a:srgbClr val="A0A0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346" name="Rectangle 210"/>
              <p:cNvSpPr>
                <a:spLocks noChangeArrowheads="1"/>
              </p:cNvSpPr>
              <p:nvPr/>
            </p:nvSpPr>
            <p:spPr bwMode="auto">
              <a:xfrm>
                <a:off x="3413" y="283"/>
                <a:ext cx="16" cy="95"/>
              </a:xfrm>
              <a:prstGeom prst="rect">
                <a:avLst/>
              </a:prstGeom>
              <a:solidFill>
                <a:srgbClr val="A0A0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347" name="Rectangle 211"/>
              <p:cNvSpPr>
                <a:spLocks noChangeArrowheads="1"/>
              </p:cNvSpPr>
              <p:nvPr/>
            </p:nvSpPr>
            <p:spPr bwMode="auto">
              <a:xfrm>
                <a:off x="3429" y="283"/>
                <a:ext cx="16" cy="95"/>
              </a:xfrm>
              <a:prstGeom prst="rect">
                <a:avLst/>
              </a:prstGeom>
              <a:solidFill>
                <a:srgbClr val="9F9F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348" name="Rectangle 212"/>
              <p:cNvSpPr>
                <a:spLocks noChangeArrowheads="1"/>
              </p:cNvSpPr>
              <p:nvPr/>
            </p:nvSpPr>
            <p:spPr bwMode="auto">
              <a:xfrm>
                <a:off x="3445" y="283"/>
                <a:ext cx="15" cy="95"/>
              </a:xfrm>
              <a:prstGeom prst="rect">
                <a:avLst/>
              </a:prstGeom>
              <a:solidFill>
                <a:srgbClr val="9F9F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349" name="Rectangle 213"/>
              <p:cNvSpPr>
                <a:spLocks noChangeArrowheads="1"/>
              </p:cNvSpPr>
              <p:nvPr/>
            </p:nvSpPr>
            <p:spPr bwMode="auto">
              <a:xfrm>
                <a:off x="3460" y="283"/>
                <a:ext cx="16" cy="95"/>
              </a:xfrm>
              <a:prstGeom prst="rect">
                <a:avLst/>
              </a:prstGeom>
              <a:solidFill>
                <a:srgbClr val="9E9E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350" name="Rectangle 214"/>
              <p:cNvSpPr>
                <a:spLocks noChangeArrowheads="1"/>
              </p:cNvSpPr>
              <p:nvPr/>
            </p:nvSpPr>
            <p:spPr bwMode="auto">
              <a:xfrm>
                <a:off x="3476" y="283"/>
                <a:ext cx="16" cy="95"/>
              </a:xfrm>
              <a:prstGeom prst="rect">
                <a:avLst/>
              </a:prstGeom>
              <a:solidFill>
                <a:srgbClr val="9E9E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351" name="Rectangle 215"/>
              <p:cNvSpPr>
                <a:spLocks noChangeArrowheads="1"/>
              </p:cNvSpPr>
              <p:nvPr/>
            </p:nvSpPr>
            <p:spPr bwMode="auto">
              <a:xfrm>
                <a:off x="3492" y="283"/>
                <a:ext cx="16" cy="95"/>
              </a:xfrm>
              <a:prstGeom prst="rect">
                <a:avLst/>
              </a:prstGeom>
              <a:solidFill>
                <a:srgbClr val="9D9D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352" name="Rectangle 216"/>
              <p:cNvSpPr>
                <a:spLocks noChangeArrowheads="1"/>
              </p:cNvSpPr>
              <p:nvPr/>
            </p:nvSpPr>
            <p:spPr bwMode="auto">
              <a:xfrm>
                <a:off x="3508" y="283"/>
                <a:ext cx="15" cy="95"/>
              </a:xfrm>
              <a:prstGeom prst="rect">
                <a:avLst/>
              </a:prstGeom>
              <a:solidFill>
                <a:srgbClr val="9D9D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353" name="Rectangle 217"/>
              <p:cNvSpPr>
                <a:spLocks noChangeArrowheads="1"/>
              </p:cNvSpPr>
              <p:nvPr/>
            </p:nvSpPr>
            <p:spPr bwMode="auto">
              <a:xfrm>
                <a:off x="3523" y="283"/>
                <a:ext cx="16" cy="95"/>
              </a:xfrm>
              <a:prstGeom prst="rect">
                <a:avLst/>
              </a:prstGeom>
              <a:solidFill>
                <a:srgbClr val="9C9C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354" name="Rectangle 218"/>
              <p:cNvSpPr>
                <a:spLocks noChangeArrowheads="1"/>
              </p:cNvSpPr>
              <p:nvPr/>
            </p:nvSpPr>
            <p:spPr bwMode="auto">
              <a:xfrm>
                <a:off x="3539" y="283"/>
                <a:ext cx="16" cy="95"/>
              </a:xfrm>
              <a:prstGeom prst="rect">
                <a:avLst/>
              </a:prstGeom>
              <a:solidFill>
                <a:srgbClr val="9C9C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355" name="Rectangle 219"/>
              <p:cNvSpPr>
                <a:spLocks noChangeArrowheads="1"/>
              </p:cNvSpPr>
              <p:nvPr/>
            </p:nvSpPr>
            <p:spPr bwMode="auto">
              <a:xfrm>
                <a:off x="3555" y="283"/>
                <a:ext cx="15" cy="95"/>
              </a:xfrm>
              <a:prstGeom prst="rect">
                <a:avLst/>
              </a:prstGeom>
              <a:solidFill>
                <a:srgbClr val="9B9B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356" name="Rectangle 220"/>
              <p:cNvSpPr>
                <a:spLocks noChangeArrowheads="1"/>
              </p:cNvSpPr>
              <p:nvPr/>
            </p:nvSpPr>
            <p:spPr bwMode="auto">
              <a:xfrm>
                <a:off x="3570" y="283"/>
                <a:ext cx="16" cy="95"/>
              </a:xfrm>
              <a:prstGeom prst="rect">
                <a:avLst/>
              </a:prstGeom>
              <a:solidFill>
                <a:srgbClr val="9A9A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357" name="Rectangle 221"/>
              <p:cNvSpPr>
                <a:spLocks noChangeArrowheads="1"/>
              </p:cNvSpPr>
              <p:nvPr/>
            </p:nvSpPr>
            <p:spPr bwMode="auto">
              <a:xfrm>
                <a:off x="3586" y="283"/>
                <a:ext cx="16" cy="95"/>
              </a:xfrm>
              <a:prstGeom prst="rect">
                <a:avLst/>
              </a:prstGeom>
              <a:solidFill>
                <a:srgbClr val="9A9A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358" name="Rectangle 222"/>
              <p:cNvSpPr>
                <a:spLocks noChangeArrowheads="1"/>
              </p:cNvSpPr>
              <p:nvPr/>
            </p:nvSpPr>
            <p:spPr bwMode="auto">
              <a:xfrm>
                <a:off x="3602" y="283"/>
                <a:ext cx="16" cy="95"/>
              </a:xfrm>
              <a:prstGeom prst="rect">
                <a:avLst/>
              </a:prstGeom>
              <a:solidFill>
                <a:srgbClr val="9999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359" name="Rectangle 223"/>
              <p:cNvSpPr>
                <a:spLocks noChangeArrowheads="1"/>
              </p:cNvSpPr>
              <p:nvPr/>
            </p:nvSpPr>
            <p:spPr bwMode="auto">
              <a:xfrm>
                <a:off x="3618" y="283"/>
                <a:ext cx="15" cy="95"/>
              </a:xfrm>
              <a:prstGeom prst="rect">
                <a:avLst/>
              </a:prstGeom>
              <a:solidFill>
                <a:srgbClr val="9898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360" name="Rectangle 224"/>
              <p:cNvSpPr>
                <a:spLocks noChangeArrowheads="1"/>
              </p:cNvSpPr>
              <p:nvPr/>
            </p:nvSpPr>
            <p:spPr bwMode="auto">
              <a:xfrm>
                <a:off x="3633" y="283"/>
                <a:ext cx="16" cy="95"/>
              </a:xfrm>
              <a:prstGeom prst="rect">
                <a:avLst/>
              </a:prstGeom>
              <a:solidFill>
                <a:srgbClr val="9898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361" name="Rectangle 225"/>
              <p:cNvSpPr>
                <a:spLocks noChangeArrowheads="1"/>
              </p:cNvSpPr>
              <p:nvPr/>
            </p:nvSpPr>
            <p:spPr bwMode="auto">
              <a:xfrm>
                <a:off x="3649" y="283"/>
                <a:ext cx="16" cy="95"/>
              </a:xfrm>
              <a:prstGeom prst="rect">
                <a:avLst/>
              </a:prstGeom>
              <a:solidFill>
                <a:srgbClr val="9797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362" name="Rectangle 226"/>
              <p:cNvSpPr>
                <a:spLocks noChangeArrowheads="1"/>
              </p:cNvSpPr>
              <p:nvPr/>
            </p:nvSpPr>
            <p:spPr bwMode="auto">
              <a:xfrm>
                <a:off x="3665" y="283"/>
                <a:ext cx="16" cy="95"/>
              </a:xfrm>
              <a:prstGeom prst="rect">
                <a:avLst/>
              </a:prstGeom>
              <a:solidFill>
                <a:srgbClr val="9797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363" name="Rectangle 227"/>
              <p:cNvSpPr>
                <a:spLocks noChangeArrowheads="1"/>
              </p:cNvSpPr>
              <p:nvPr/>
            </p:nvSpPr>
            <p:spPr bwMode="auto">
              <a:xfrm>
                <a:off x="3681" y="283"/>
                <a:ext cx="15" cy="95"/>
              </a:xfrm>
              <a:prstGeom prst="rect">
                <a:avLst/>
              </a:prstGeom>
              <a:solidFill>
                <a:srgbClr val="9696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364" name="Rectangle 228"/>
              <p:cNvSpPr>
                <a:spLocks noChangeArrowheads="1"/>
              </p:cNvSpPr>
              <p:nvPr/>
            </p:nvSpPr>
            <p:spPr bwMode="auto">
              <a:xfrm>
                <a:off x="3696" y="283"/>
                <a:ext cx="16" cy="95"/>
              </a:xfrm>
              <a:prstGeom prst="rect">
                <a:avLst/>
              </a:prstGeom>
              <a:solidFill>
                <a:srgbClr val="9595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365" name="Rectangle 229"/>
              <p:cNvSpPr>
                <a:spLocks noChangeArrowheads="1"/>
              </p:cNvSpPr>
              <p:nvPr/>
            </p:nvSpPr>
            <p:spPr bwMode="auto">
              <a:xfrm>
                <a:off x="3712" y="283"/>
                <a:ext cx="16" cy="95"/>
              </a:xfrm>
              <a:prstGeom prst="rect">
                <a:avLst/>
              </a:prstGeom>
              <a:solidFill>
                <a:srgbClr val="9494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366" name="Rectangle 230"/>
              <p:cNvSpPr>
                <a:spLocks noChangeArrowheads="1"/>
              </p:cNvSpPr>
              <p:nvPr/>
            </p:nvSpPr>
            <p:spPr bwMode="auto">
              <a:xfrm>
                <a:off x="3728" y="283"/>
                <a:ext cx="16" cy="95"/>
              </a:xfrm>
              <a:prstGeom prst="rect">
                <a:avLst/>
              </a:prstGeom>
              <a:solidFill>
                <a:srgbClr val="9494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367" name="Rectangle 231"/>
              <p:cNvSpPr>
                <a:spLocks noChangeArrowheads="1"/>
              </p:cNvSpPr>
              <p:nvPr/>
            </p:nvSpPr>
            <p:spPr bwMode="auto">
              <a:xfrm>
                <a:off x="3744" y="283"/>
                <a:ext cx="15" cy="95"/>
              </a:xfrm>
              <a:prstGeom prst="rect">
                <a:avLst/>
              </a:prstGeom>
              <a:solidFill>
                <a:srgbClr val="9393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368" name="Rectangle 232"/>
              <p:cNvSpPr>
                <a:spLocks noChangeArrowheads="1"/>
              </p:cNvSpPr>
              <p:nvPr/>
            </p:nvSpPr>
            <p:spPr bwMode="auto">
              <a:xfrm>
                <a:off x="3759" y="283"/>
                <a:ext cx="16" cy="95"/>
              </a:xfrm>
              <a:prstGeom prst="rect">
                <a:avLst/>
              </a:prstGeom>
              <a:solidFill>
                <a:srgbClr val="9292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369" name="Rectangle 233"/>
              <p:cNvSpPr>
                <a:spLocks noChangeArrowheads="1"/>
              </p:cNvSpPr>
              <p:nvPr/>
            </p:nvSpPr>
            <p:spPr bwMode="auto">
              <a:xfrm>
                <a:off x="3775" y="283"/>
                <a:ext cx="16" cy="95"/>
              </a:xfrm>
              <a:prstGeom prst="rect">
                <a:avLst/>
              </a:prstGeom>
              <a:solidFill>
                <a:srgbClr val="9191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370" name="Rectangle 234"/>
              <p:cNvSpPr>
                <a:spLocks noChangeArrowheads="1"/>
              </p:cNvSpPr>
              <p:nvPr/>
            </p:nvSpPr>
            <p:spPr bwMode="auto">
              <a:xfrm>
                <a:off x="3791" y="283"/>
                <a:ext cx="15" cy="95"/>
              </a:xfrm>
              <a:prstGeom prst="rect">
                <a:avLst/>
              </a:prstGeom>
              <a:solidFill>
                <a:srgbClr val="9191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371" name="Rectangle 235"/>
              <p:cNvSpPr>
                <a:spLocks noChangeArrowheads="1"/>
              </p:cNvSpPr>
              <p:nvPr/>
            </p:nvSpPr>
            <p:spPr bwMode="auto">
              <a:xfrm>
                <a:off x="3806" y="283"/>
                <a:ext cx="16" cy="95"/>
              </a:xfrm>
              <a:prstGeom prst="rect">
                <a:avLst/>
              </a:prstGeom>
              <a:solidFill>
                <a:srgbClr val="9090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372" name="Rectangle 236"/>
              <p:cNvSpPr>
                <a:spLocks noChangeArrowheads="1"/>
              </p:cNvSpPr>
              <p:nvPr/>
            </p:nvSpPr>
            <p:spPr bwMode="auto">
              <a:xfrm>
                <a:off x="3822" y="283"/>
                <a:ext cx="16" cy="95"/>
              </a:xfrm>
              <a:prstGeom prst="rect">
                <a:avLst/>
              </a:prstGeom>
              <a:solidFill>
                <a:srgbClr val="8F8F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373" name="Rectangle 237"/>
              <p:cNvSpPr>
                <a:spLocks noChangeArrowheads="1"/>
              </p:cNvSpPr>
              <p:nvPr/>
            </p:nvSpPr>
            <p:spPr bwMode="auto">
              <a:xfrm>
                <a:off x="3838" y="283"/>
                <a:ext cx="16" cy="95"/>
              </a:xfrm>
              <a:prstGeom prst="rect">
                <a:avLst/>
              </a:prstGeom>
              <a:solidFill>
                <a:srgbClr val="8E8E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374" name="Rectangle 238"/>
              <p:cNvSpPr>
                <a:spLocks noChangeArrowheads="1"/>
              </p:cNvSpPr>
              <p:nvPr/>
            </p:nvSpPr>
            <p:spPr bwMode="auto">
              <a:xfrm>
                <a:off x="3854" y="283"/>
                <a:ext cx="15" cy="95"/>
              </a:xfrm>
              <a:prstGeom prst="rect">
                <a:avLst/>
              </a:prstGeom>
              <a:solidFill>
                <a:srgbClr val="8D8D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375" name="Rectangle 239"/>
              <p:cNvSpPr>
                <a:spLocks noChangeArrowheads="1"/>
              </p:cNvSpPr>
              <p:nvPr/>
            </p:nvSpPr>
            <p:spPr bwMode="auto">
              <a:xfrm>
                <a:off x="3869" y="283"/>
                <a:ext cx="16" cy="95"/>
              </a:xfrm>
              <a:prstGeom prst="rect">
                <a:avLst/>
              </a:prstGeom>
              <a:solidFill>
                <a:srgbClr val="8C8C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376" name="Rectangle 240"/>
              <p:cNvSpPr>
                <a:spLocks noChangeArrowheads="1"/>
              </p:cNvSpPr>
              <p:nvPr/>
            </p:nvSpPr>
            <p:spPr bwMode="auto">
              <a:xfrm>
                <a:off x="3885" y="283"/>
                <a:ext cx="16" cy="95"/>
              </a:xfrm>
              <a:prstGeom prst="rect">
                <a:avLst/>
              </a:prstGeom>
              <a:solidFill>
                <a:srgbClr val="8C8C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377" name="Rectangle 241"/>
              <p:cNvSpPr>
                <a:spLocks noChangeArrowheads="1"/>
              </p:cNvSpPr>
              <p:nvPr/>
            </p:nvSpPr>
            <p:spPr bwMode="auto">
              <a:xfrm>
                <a:off x="3901" y="283"/>
                <a:ext cx="16" cy="95"/>
              </a:xfrm>
              <a:prstGeom prst="rect">
                <a:avLst/>
              </a:prstGeom>
              <a:solidFill>
                <a:srgbClr val="8A8A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378" name="Rectangle 242"/>
              <p:cNvSpPr>
                <a:spLocks noChangeArrowheads="1"/>
              </p:cNvSpPr>
              <p:nvPr/>
            </p:nvSpPr>
            <p:spPr bwMode="auto">
              <a:xfrm>
                <a:off x="3917" y="283"/>
                <a:ext cx="15" cy="95"/>
              </a:xfrm>
              <a:prstGeom prst="rect">
                <a:avLst/>
              </a:prstGeom>
              <a:solidFill>
                <a:srgbClr val="8A8A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379" name="Rectangle 243"/>
              <p:cNvSpPr>
                <a:spLocks noChangeArrowheads="1"/>
              </p:cNvSpPr>
              <p:nvPr/>
            </p:nvSpPr>
            <p:spPr bwMode="auto">
              <a:xfrm>
                <a:off x="3932" y="283"/>
                <a:ext cx="16" cy="95"/>
              </a:xfrm>
              <a:prstGeom prst="rect">
                <a:avLst/>
              </a:prstGeom>
              <a:solidFill>
                <a:srgbClr val="8888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380" name="Rectangle 244"/>
              <p:cNvSpPr>
                <a:spLocks noChangeArrowheads="1"/>
              </p:cNvSpPr>
              <p:nvPr/>
            </p:nvSpPr>
            <p:spPr bwMode="auto">
              <a:xfrm>
                <a:off x="3948" y="283"/>
                <a:ext cx="16" cy="95"/>
              </a:xfrm>
              <a:prstGeom prst="rect">
                <a:avLst/>
              </a:prstGeom>
              <a:solidFill>
                <a:srgbClr val="8888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381" name="Rectangle 245"/>
              <p:cNvSpPr>
                <a:spLocks noChangeArrowheads="1"/>
              </p:cNvSpPr>
              <p:nvPr/>
            </p:nvSpPr>
            <p:spPr bwMode="auto">
              <a:xfrm>
                <a:off x="3964" y="283"/>
                <a:ext cx="16" cy="95"/>
              </a:xfrm>
              <a:prstGeom prst="rect">
                <a:avLst/>
              </a:prstGeom>
              <a:solidFill>
                <a:srgbClr val="8787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382" name="Rectangle 246"/>
              <p:cNvSpPr>
                <a:spLocks noChangeArrowheads="1"/>
              </p:cNvSpPr>
              <p:nvPr/>
            </p:nvSpPr>
            <p:spPr bwMode="auto">
              <a:xfrm>
                <a:off x="3980" y="283"/>
                <a:ext cx="15" cy="95"/>
              </a:xfrm>
              <a:prstGeom prst="rect">
                <a:avLst/>
              </a:prstGeom>
              <a:solidFill>
                <a:srgbClr val="8686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383" name="Rectangle 247"/>
              <p:cNvSpPr>
                <a:spLocks noChangeArrowheads="1"/>
              </p:cNvSpPr>
              <p:nvPr/>
            </p:nvSpPr>
            <p:spPr bwMode="auto">
              <a:xfrm>
                <a:off x="3995" y="283"/>
                <a:ext cx="16" cy="95"/>
              </a:xfrm>
              <a:prstGeom prst="rect">
                <a:avLst/>
              </a:prstGeom>
              <a:solidFill>
                <a:srgbClr val="8585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384" name="Rectangle 248"/>
              <p:cNvSpPr>
                <a:spLocks noChangeArrowheads="1"/>
              </p:cNvSpPr>
              <p:nvPr/>
            </p:nvSpPr>
            <p:spPr bwMode="auto">
              <a:xfrm>
                <a:off x="4011" y="283"/>
                <a:ext cx="16" cy="95"/>
              </a:xfrm>
              <a:prstGeom prst="rect">
                <a:avLst/>
              </a:prstGeom>
              <a:solidFill>
                <a:srgbClr val="8484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385" name="Rectangle 249"/>
              <p:cNvSpPr>
                <a:spLocks noChangeArrowheads="1"/>
              </p:cNvSpPr>
              <p:nvPr/>
            </p:nvSpPr>
            <p:spPr bwMode="auto">
              <a:xfrm>
                <a:off x="4027" y="283"/>
                <a:ext cx="15" cy="95"/>
              </a:xfrm>
              <a:prstGeom prst="rect">
                <a:avLst/>
              </a:prstGeom>
              <a:solidFill>
                <a:srgbClr val="8282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386" name="Rectangle 250"/>
              <p:cNvSpPr>
                <a:spLocks noChangeArrowheads="1"/>
              </p:cNvSpPr>
              <p:nvPr/>
            </p:nvSpPr>
            <p:spPr bwMode="auto">
              <a:xfrm>
                <a:off x="4042" y="283"/>
                <a:ext cx="16" cy="95"/>
              </a:xfrm>
              <a:prstGeom prst="rect">
                <a:avLst/>
              </a:prstGeom>
              <a:solidFill>
                <a:srgbClr val="8282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387" name="Rectangle 251"/>
              <p:cNvSpPr>
                <a:spLocks noChangeArrowheads="1"/>
              </p:cNvSpPr>
              <p:nvPr/>
            </p:nvSpPr>
            <p:spPr bwMode="auto">
              <a:xfrm>
                <a:off x="4058" y="283"/>
                <a:ext cx="16" cy="95"/>
              </a:xfrm>
              <a:prstGeom prst="rect">
                <a:avLst/>
              </a:prstGeom>
              <a:solidFill>
                <a:srgbClr val="8080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388" name="Rectangle 252"/>
              <p:cNvSpPr>
                <a:spLocks noChangeArrowheads="1"/>
              </p:cNvSpPr>
              <p:nvPr/>
            </p:nvSpPr>
            <p:spPr bwMode="auto">
              <a:xfrm>
                <a:off x="4074" y="283"/>
                <a:ext cx="16" cy="95"/>
              </a:xfrm>
              <a:prstGeom prst="rect">
                <a:avLst/>
              </a:prstGeom>
              <a:solidFill>
                <a:srgbClr val="8080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389" name="Rectangle 253"/>
              <p:cNvSpPr>
                <a:spLocks noChangeArrowheads="1"/>
              </p:cNvSpPr>
              <p:nvPr/>
            </p:nvSpPr>
            <p:spPr bwMode="auto">
              <a:xfrm>
                <a:off x="4090" y="283"/>
                <a:ext cx="15" cy="95"/>
              </a:xfrm>
              <a:prstGeom prst="rect">
                <a:avLst/>
              </a:prstGeom>
              <a:solidFill>
                <a:srgbClr val="7E7E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390" name="Rectangle 254"/>
              <p:cNvSpPr>
                <a:spLocks noChangeArrowheads="1"/>
              </p:cNvSpPr>
              <p:nvPr/>
            </p:nvSpPr>
            <p:spPr bwMode="auto">
              <a:xfrm>
                <a:off x="4105" y="283"/>
                <a:ext cx="16" cy="95"/>
              </a:xfrm>
              <a:prstGeom prst="rect">
                <a:avLst/>
              </a:prstGeom>
              <a:solidFill>
                <a:srgbClr val="7D7D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391" name="Rectangle 255"/>
              <p:cNvSpPr>
                <a:spLocks noChangeArrowheads="1"/>
              </p:cNvSpPr>
              <p:nvPr/>
            </p:nvSpPr>
            <p:spPr bwMode="auto">
              <a:xfrm>
                <a:off x="4121" y="283"/>
                <a:ext cx="16" cy="95"/>
              </a:xfrm>
              <a:prstGeom prst="rect">
                <a:avLst/>
              </a:prstGeom>
              <a:solidFill>
                <a:srgbClr val="7C7C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392" name="Rectangle 256"/>
              <p:cNvSpPr>
                <a:spLocks noChangeArrowheads="1"/>
              </p:cNvSpPr>
              <p:nvPr/>
            </p:nvSpPr>
            <p:spPr bwMode="auto">
              <a:xfrm>
                <a:off x="4137" y="283"/>
                <a:ext cx="16" cy="95"/>
              </a:xfrm>
              <a:prstGeom prst="rect">
                <a:avLst/>
              </a:prstGeom>
              <a:solidFill>
                <a:srgbClr val="7B7B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393" name="Rectangle 257"/>
              <p:cNvSpPr>
                <a:spLocks noChangeArrowheads="1"/>
              </p:cNvSpPr>
              <p:nvPr/>
            </p:nvSpPr>
            <p:spPr bwMode="auto">
              <a:xfrm>
                <a:off x="4153" y="283"/>
                <a:ext cx="15" cy="95"/>
              </a:xfrm>
              <a:prstGeom prst="rect">
                <a:avLst/>
              </a:prstGeom>
              <a:solidFill>
                <a:srgbClr val="7A7A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394" name="Rectangle 258"/>
              <p:cNvSpPr>
                <a:spLocks noChangeArrowheads="1"/>
              </p:cNvSpPr>
              <p:nvPr/>
            </p:nvSpPr>
            <p:spPr bwMode="auto">
              <a:xfrm>
                <a:off x="4168" y="283"/>
                <a:ext cx="16" cy="95"/>
              </a:xfrm>
              <a:prstGeom prst="rect">
                <a:avLst/>
              </a:prstGeom>
              <a:solidFill>
                <a:srgbClr val="7979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395" name="Rectangle 259"/>
              <p:cNvSpPr>
                <a:spLocks noChangeArrowheads="1"/>
              </p:cNvSpPr>
              <p:nvPr/>
            </p:nvSpPr>
            <p:spPr bwMode="auto">
              <a:xfrm>
                <a:off x="4184" y="283"/>
                <a:ext cx="16" cy="95"/>
              </a:xfrm>
              <a:prstGeom prst="rect">
                <a:avLst/>
              </a:prstGeom>
              <a:solidFill>
                <a:srgbClr val="7777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396" name="Rectangle 260"/>
              <p:cNvSpPr>
                <a:spLocks noChangeArrowheads="1"/>
              </p:cNvSpPr>
              <p:nvPr/>
            </p:nvSpPr>
            <p:spPr bwMode="auto">
              <a:xfrm>
                <a:off x="4200" y="283"/>
                <a:ext cx="16" cy="95"/>
              </a:xfrm>
              <a:prstGeom prst="rect">
                <a:avLst/>
              </a:prstGeom>
              <a:solidFill>
                <a:srgbClr val="7777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397" name="Rectangle 261"/>
              <p:cNvSpPr>
                <a:spLocks noChangeArrowheads="1"/>
              </p:cNvSpPr>
              <p:nvPr/>
            </p:nvSpPr>
            <p:spPr bwMode="auto">
              <a:xfrm>
                <a:off x="4216" y="283"/>
                <a:ext cx="15" cy="95"/>
              </a:xfrm>
              <a:prstGeom prst="rect">
                <a:avLst/>
              </a:prstGeom>
              <a:solidFill>
                <a:srgbClr val="7575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398" name="Rectangle 262"/>
              <p:cNvSpPr>
                <a:spLocks noChangeArrowheads="1"/>
              </p:cNvSpPr>
              <p:nvPr/>
            </p:nvSpPr>
            <p:spPr bwMode="auto">
              <a:xfrm>
                <a:off x="4231" y="283"/>
                <a:ext cx="16" cy="95"/>
              </a:xfrm>
              <a:prstGeom prst="rect">
                <a:avLst/>
              </a:prstGeom>
              <a:solidFill>
                <a:srgbClr val="7474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399" name="Rectangle 263"/>
              <p:cNvSpPr>
                <a:spLocks noChangeArrowheads="1"/>
              </p:cNvSpPr>
              <p:nvPr/>
            </p:nvSpPr>
            <p:spPr bwMode="auto">
              <a:xfrm>
                <a:off x="4247" y="283"/>
                <a:ext cx="16" cy="95"/>
              </a:xfrm>
              <a:prstGeom prst="rect">
                <a:avLst/>
              </a:prstGeom>
              <a:solidFill>
                <a:srgbClr val="7373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400" name="Rectangle 264"/>
              <p:cNvSpPr>
                <a:spLocks noChangeArrowheads="1"/>
              </p:cNvSpPr>
              <p:nvPr/>
            </p:nvSpPr>
            <p:spPr bwMode="auto">
              <a:xfrm>
                <a:off x="4263" y="283"/>
                <a:ext cx="15" cy="95"/>
              </a:xfrm>
              <a:prstGeom prst="rect">
                <a:avLst/>
              </a:prstGeom>
              <a:solidFill>
                <a:srgbClr val="7272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401" name="Rectangle 265"/>
              <p:cNvSpPr>
                <a:spLocks noChangeArrowheads="1"/>
              </p:cNvSpPr>
              <p:nvPr/>
            </p:nvSpPr>
            <p:spPr bwMode="auto">
              <a:xfrm>
                <a:off x="4278" y="283"/>
                <a:ext cx="16" cy="95"/>
              </a:xfrm>
              <a:prstGeom prst="rect">
                <a:avLst/>
              </a:prstGeom>
              <a:solidFill>
                <a:srgbClr val="7070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402" name="Rectangle 266"/>
              <p:cNvSpPr>
                <a:spLocks noChangeArrowheads="1"/>
              </p:cNvSpPr>
              <p:nvPr/>
            </p:nvSpPr>
            <p:spPr bwMode="auto">
              <a:xfrm>
                <a:off x="4294" y="283"/>
                <a:ext cx="16" cy="95"/>
              </a:xfrm>
              <a:prstGeom prst="rect">
                <a:avLst/>
              </a:prstGeom>
              <a:solidFill>
                <a:srgbClr val="6F6F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403" name="Rectangle 267"/>
              <p:cNvSpPr>
                <a:spLocks noChangeArrowheads="1"/>
              </p:cNvSpPr>
              <p:nvPr/>
            </p:nvSpPr>
            <p:spPr bwMode="auto">
              <a:xfrm>
                <a:off x="4310" y="283"/>
                <a:ext cx="16" cy="95"/>
              </a:xfrm>
              <a:prstGeom prst="rect">
                <a:avLst/>
              </a:prstGeom>
              <a:solidFill>
                <a:srgbClr val="6E6E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404" name="Rectangle 268"/>
              <p:cNvSpPr>
                <a:spLocks noChangeArrowheads="1"/>
              </p:cNvSpPr>
              <p:nvPr/>
            </p:nvSpPr>
            <p:spPr bwMode="auto">
              <a:xfrm>
                <a:off x="4326" y="283"/>
                <a:ext cx="15" cy="95"/>
              </a:xfrm>
              <a:prstGeom prst="rect">
                <a:avLst/>
              </a:prstGeom>
              <a:solidFill>
                <a:srgbClr val="6D6D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405" name="Rectangle 269"/>
              <p:cNvSpPr>
                <a:spLocks noChangeArrowheads="1"/>
              </p:cNvSpPr>
              <p:nvPr/>
            </p:nvSpPr>
            <p:spPr bwMode="auto">
              <a:xfrm>
                <a:off x="4341" y="283"/>
                <a:ext cx="16" cy="95"/>
              </a:xfrm>
              <a:prstGeom prst="rect">
                <a:avLst/>
              </a:prstGeom>
              <a:solidFill>
                <a:srgbClr val="6B6B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406" name="Rectangle 270"/>
              <p:cNvSpPr>
                <a:spLocks noChangeArrowheads="1"/>
              </p:cNvSpPr>
              <p:nvPr/>
            </p:nvSpPr>
            <p:spPr bwMode="auto">
              <a:xfrm>
                <a:off x="4357" y="283"/>
                <a:ext cx="16" cy="95"/>
              </a:xfrm>
              <a:prstGeom prst="rect">
                <a:avLst/>
              </a:prstGeom>
              <a:solidFill>
                <a:srgbClr val="6A6A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407" name="Rectangle 271"/>
              <p:cNvSpPr>
                <a:spLocks noChangeArrowheads="1"/>
              </p:cNvSpPr>
              <p:nvPr/>
            </p:nvSpPr>
            <p:spPr bwMode="auto">
              <a:xfrm>
                <a:off x="4373" y="283"/>
                <a:ext cx="16" cy="95"/>
              </a:xfrm>
              <a:prstGeom prst="rect">
                <a:avLst/>
              </a:prstGeom>
              <a:solidFill>
                <a:srgbClr val="6969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408" name="Rectangle 272"/>
              <p:cNvSpPr>
                <a:spLocks noChangeArrowheads="1"/>
              </p:cNvSpPr>
              <p:nvPr/>
            </p:nvSpPr>
            <p:spPr bwMode="auto">
              <a:xfrm>
                <a:off x="4389" y="283"/>
                <a:ext cx="15" cy="95"/>
              </a:xfrm>
              <a:prstGeom prst="rect">
                <a:avLst/>
              </a:prstGeom>
              <a:solidFill>
                <a:srgbClr val="6868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409" name="Rectangle 273"/>
              <p:cNvSpPr>
                <a:spLocks noChangeArrowheads="1"/>
              </p:cNvSpPr>
              <p:nvPr/>
            </p:nvSpPr>
            <p:spPr bwMode="auto">
              <a:xfrm>
                <a:off x="4404" y="283"/>
                <a:ext cx="16" cy="95"/>
              </a:xfrm>
              <a:prstGeom prst="rect">
                <a:avLst/>
              </a:prstGeom>
              <a:solidFill>
                <a:srgbClr val="6666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410" name="Rectangle 274"/>
              <p:cNvSpPr>
                <a:spLocks noChangeArrowheads="1"/>
              </p:cNvSpPr>
              <p:nvPr/>
            </p:nvSpPr>
            <p:spPr bwMode="auto">
              <a:xfrm>
                <a:off x="4420" y="283"/>
                <a:ext cx="16" cy="95"/>
              </a:xfrm>
              <a:prstGeom prst="rect">
                <a:avLst/>
              </a:prstGeom>
              <a:solidFill>
                <a:srgbClr val="6565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411" name="Rectangle 275"/>
              <p:cNvSpPr>
                <a:spLocks noChangeArrowheads="1"/>
              </p:cNvSpPr>
              <p:nvPr/>
            </p:nvSpPr>
            <p:spPr bwMode="auto">
              <a:xfrm>
                <a:off x="4436" y="283"/>
                <a:ext cx="16" cy="95"/>
              </a:xfrm>
              <a:prstGeom prst="rect">
                <a:avLst/>
              </a:prstGeom>
              <a:solidFill>
                <a:srgbClr val="6363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412" name="Rectangle 276"/>
              <p:cNvSpPr>
                <a:spLocks noChangeArrowheads="1"/>
              </p:cNvSpPr>
              <p:nvPr/>
            </p:nvSpPr>
            <p:spPr bwMode="auto">
              <a:xfrm>
                <a:off x="4452" y="283"/>
                <a:ext cx="15" cy="95"/>
              </a:xfrm>
              <a:prstGeom prst="rect">
                <a:avLst/>
              </a:prstGeom>
              <a:solidFill>
                <a:srgbClr val="6363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413" name="Rectangle 277"/>
              <p:cNvSpPr>
                <a:spLocks noChangeArrowheads="1"/>
              </p:cNvSpPr>
              <p:nvPr/>
            </p:nvSpPr>
            <p:spPr bwMode="auto">
              <a:xfrm>
                <a:off x="4467" y="283"/>
                <a:ext cx="16" cy="95"/>
              </a:xfrm>
              <a:prstGeom prst="rect">
                <a:avLst/>
              </a:prstGeom>
              <a:solidFill>
                <a:srgbClr val="6161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414" name="Rectangle 278"/>
              <p:cNvSpPr>
                <a:spLocks noChangeArrowheads="1"/>
              </p:cNvSpPr>
              <p:nvPr/>
            </p:nvSpPr>
            <p:spPr bwMode="auto">
              <a:xfrm>
                <a:off x="4483" y="283"/>
                <a:ext cx="16" cy="95"/>
              </a:xfrm>
              <a:prstGeom prst="rect">
                <a:avLst/>
              </a:prstGeom>
              <a:solidFill>
                <a:srgbClr val="6060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415" name="Rectangle 279"/>
              <p:cNvSpPr>
                <a:spLocks noChangeArrowheads="1"/>
              </p:cNvSpPr>
              <p:nvPr/>
            </p:nvSpPr>
            <p:spPr bwMode="auto">
              <a:xfrm>
                <a:off x="4499" y="283"/>
                <a:ext cx="15" cy="95"/>
              </a:xfrm>
              <a:prstGeom prst="rect">
                <a:avLst/>
              </a:prstGeom>
              <a:solidFill>
                <a:srgbClr val="5E5E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416" name="Rectangle 280"/>
              <p:cNvSpPr>
                <a:spLocks noChangeArrowheads="1"/>
              </p:cNvSpPr>
              <p:nvPr/>
            </p:nvSpPr>
            <p:spPr bwMode="auto">
              <a:xfrm>
                <a:off x="4514" y="283"/>
                <a:ext cx="16" cy="95"/>
              </a:xfrm>
              <a:prstGeom prst="rect">
                <a:avLst/>
              </a:prstGeom>
              <a:solidFill>
                <a:srgbClr val="5D5D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417" name="Rectangle 281"/>
              <p:cNvSpPr>
                <a:spLocks noChangeArrowheads="1"/>
              </p:cNvSpPr>
              <p:nvPr/>
            </p:nvSpPr>
            <p:spPr bwMode="auto">
              <a:xfrm>
                <a:off x="4530" y="283"/>
                <a:ext cx="16" cy="95"/>
              </a:xfrm>
              <a:prstGeom prst="rect">
                <a:avLst/>
              </a:prstGeom>
              <a:solidFill>
                <a:srgbClr val="5B5B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418" name="Rectangle 282"/>
              <p:cNvSpPr>
                <a:spLocks noChangeArrowheads="1"/>
              </p:cNvSpPr>
              <p:nvPr/>
            </p:nvSpPr>
            <p:spPr bwMode="auto">
              <a:xfrm>
                <a:off x="4546" y="283"/>
                <a:ext cx="16" cy="95"/>
              </a:xfrm>
              <a:prstGeom prst="rect">
                <a:avLst/>
              </a:prstGeom>
              <a:solidFill>
                <a:srgbClr val="5B5B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419" name="Rectangle 283"/>
              <p:cNvSpPr>
                <a:spLocks noChangeArrowheads="1"/>
              </p:cNvSpPr>
              <p:nvPr/>
            </p:nvSpPr>
            <p:spPr bwMode="auto">
              <a:xfrm>
                <a:off x="4562" y="283"/>
                <a:ext cx="15" cy="95"/>
              </a:xfrm>
              <a:prstGeom prst="rect">
                <a:avLst/>
              </a:prstGeom>
              <a:solidFill>
                <a:srgbClr val="5959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420" name="Rectangle 284"/>
              <p:cNvSpPr>
                <a:spLocks noChangeArrowheads="1"/>
              </p:cNvSpPr>
              <p:nvPr/>
            </p:nvSpPr>
            <p:spPr bwMode="auto">
              <a:xfrm>
                <a:off x="4577" y="283"/>
                <a:ext cx="16" cy="95"/>
              </a:xfrm>
              <a:prstGeom prst="rect">
                <a:avLst/>
              </a:prstGeom>
              <a:solidFill>
                <a:srgbClr val="5858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421" name="Rectangle 285"/>
              <p:cNvSpPr>
                <a:spLocks noChangeArrowheads="1"/>
              </p:cNvSpPr>
              <p:nvPr/>
            </p:nvSpPr>
            <p:spPr bwMode="auto">
              <a:xfrm>
                <a:off x="4593" y="283"/>
                <a:ext cx="16" cy="95"/>
              </a:xfrm>
              <a:prstGeom prst="rect">
                <a:avLst/>
              </a:prstGeom>
              <a:solidFill>
                <a:srgbClr val="5656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422" name="Rectangle 286"/>
              <p:cNvSpPr>
                <a:spLocks noChangeArrowheads="1"/>
              </p:cNvSpPr>
              <p:nvPr/>
            </p:nvSpPr>
            <p:spPr bwMode="auto">
              <a:xfrm>
                <a:off x="4609" y="283"/>
                <a:ext cx="16" cy="95"/>
              </a:xfrm>
              <a:prstGeom prst="rect">
                <a:avLst/>
              </a:prstGeom>
              <a:solidFill>
                <a:srgbClr val="5555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423" name="Rectangle 287"/>
              <p:cNvSpPr>
                <a:spLocks noChangeArrowheads="1"/>
              </p:cNvSpPr>
              <p:nvPr/>
            </p:nvSpPr>
            <p:spPr bwMode="auto">
              <a:xfrm>
                <a:off x="4625" y="283"/>
                <a:ext cx="15" cy="95"/>
              </a:xfrm>
              <a:prstGeom prst="rect">
                <a:avLst/>
              </a:prstGeom>
              <a:solidFill>
                <a:srgbClr val="5353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424" name="Rectangle 288"/>
              <p:cNvSpPr>
                <a:spLocks noChangeArrowheads="1"/>
              </p:cNvSpPr>
              <p:nvPr/>
            </p:nvSpPr>
            <p:spPr bwMode="auto">
              <a:xfrm>
                <a:off x="4640" y="283"/>
                <a:ext cx="16" cy="95"/>
              </a:xfrm>
              <a:prstGeom prst="rect">
                <a:avLst/>
              </a:prstGeom>
              <a:solidFill>
                <a:srgbClr val="5252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425" name="Rectangle 289"/>
              <p:cNvSpPr>
                <a:spLocks noChangeArrowheads="1"/>
              </p:cNvSpPr>
              <p:nvPr/>
            </p:nvSpPr>
            <p:spPr bwMode="auto">
              <a:xfrm>
                <a:off x="4656" y="283"/>
                <a:ext cx="16" cy="95"/>
              </a:xfrm>
              <a:prstGeom prst="rect">
                <a:avLst/>
              </a:prstGeom>
              <a:solidFill>
                <a:srgbClr val="5151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426" name="Rectangle 290"/>
              <p:cNvSpPr>
                <a:spLocks noChangeArrowheads="1"/>
              </p:cNvSpPr>
              <p:nvPr/>
            </p:nvSpPr>
            <p:spPr bwMode="auto">
              <a:xfrm>
                <a:off x="4672" y="283"/>
                <a:ext cx="16" cy="95"/>
              </a:xfrm>
              <a:prstGeom prst="rect">
                <a:avLst/>
              </a:prstGeom>
              <a:solidFill>
                <a:srgbClr val="5050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427" name="Rectangle 291"/>
              <p:cNvSpPr>
                <a:spLocks noChangeArrowheads="1"/>
              </p:cNvSpPr>
              <p:nvPr/>
            </p:nvSpPr>
            <p:spPr bwMode="auto">
              <a:xfrm>
                <a:off x="4688" y="283"/>
                <a:ext cx="15" cy="95"/>
              </a:xfrm>
              <a:prstGeom prst="rect">
                <a:avLst/>
              </a:prstGeom>
              <a:solidFill>
                <a:srgbClr val="4E4E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428" name="Rectangle 292"/>
              <p:cNvSpPr>
                <a:spLocks noChangeArrowheads="1"/>
              </p:cNvSpPr>
              <p:nvPr/>
            </p:nvSpPr>
            <p:spPr bwMode="auto">
              <a:xfrm>
                <a:off x="4703" y="283"/>
                <a:ext cx="16" cy="95"/>
              </a:xfrm>
              <a:prstGeom prst="rect">
                <a:avLst/>
              </a:prstGeom>
              <a:solidFill>
                <a:srgbClr val="4D4D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429" name="Rectangle 293"/>
              <p:cNvSpPr>
                <a:spLocks noChangeArrowheads="1"/>
              </p:cNvSpPr>
              <p:nvPr/>
            </p:nvSpPr>
            <p:spPr bwMode="auto">
              <a:xfrm>
                <a:off x="4719" y="283"/>
                <a:ext cx="16" cy="95"/>
              </a:xfrm>
              <a:prstGeom prst="rect">
                <a:avLst/>
              </a:prstGeom>
              <a:solidFill>
                <a:srgbClr val="4B4B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430" name="Rectangle 294"/>
              <p:cNvSpPr>
                <a:spLocks noChangeArrowheads="1"/>
              </p:cNvSpPr>
              <p:nvPr/>
            </p:nvSpPr>
            <p:spPr bwMode="auto">
              <a:xfrm>
                <a:off x="4735" y="283"/>
                <a:ext cx="15" cy="95"/>
              </a:xfrm>
              <a:prstGeom prst="rect">
                <a:avLst/>
              </a:prstGeom>
              <a:solidFill>
                <a:srgbClr val="4A4A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431" name="Rectangle 295"/>
              <p:cNvSpPr>
                <a:spLocks noChangeArrowheads="1"/>
              </p:cNvSpPr>
              <p:nvPr/>
            </p:nvSpPr>
            <p:spPr bwMode="auto">
              <a:xfrm>
                <a:off x="4750" y="283"/>
                <a:ext cx="16" cy="95"/>
              </a:xfrm>
              <a:prstGeom prst="rect">
                <a:avLst/>
              </a:prstGeom>
              <a:solidFill>
                <a:srgbClr val="4848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432" name="Rectangle 296"/>
              <p:cNvSpPr>
                <a:spLocks noChangeArrowheads="1"/>
              </p:cNvSpPr>
              <p:nvPr/>
            </p:nvSpPr>
            <p:spPr bwMode="auto">
              <a:xfrm>
                <a:off x="4766" y="283"/>
                <a:ext cx="16" cy="95"/>
              </a:xfrm>
              <a:prstGeom prst="rect">
                <a:avLst/>
              </a:prstGeom>
              <a:solidFill>
                <a:srgbClr val="4848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433" name="Rectangle 297"/>
              <p:cNvSpPr>
                <a:spLocks noChangeArrowheads="1"/>
              </p:cNvSpPr>
              <p:nvPr/>
            </p:nvSpPr>
            <p:spPr bwMode="auto">
              <a:xfrm>
                <a:off x="4782" y="283"/>
                <a:ext cx="16" cy="95"/>
              </a:xfrm>
              <a:prstGeom prst="rect">
                <a:avLst/>
              </a:prstGeom>
              <a:solidFill>
                <a:srgbClr val="4646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434" name="Rectangle 298"/>
              <p:cNvSpPr>
                <a:spLocks noChangeArrowheads="1"/>
              </p:cNvSpPr>
              <p:nvPr/>
            </p:nvSpPr>
            <p:spPr bwMode="auto">
              <a:xfrm>
                <a:off x="4798" y="283"/>
                <a:ext cx="15" cy="95"/>
              </a:xfrm>
              <a:prstGeom prst="rect">
                <a:avLst/>
              </a:prstGeom>
              <a:solidFill>
                <a:srgbClr val="4545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435" name="Rectangle 299"/>
              <p:cNvSpPr>
                <a:spLocks noChangeArrowheads="1"/>
              </p:cNvSpPr>
              <p:nvPr/>
            </p:nvSpPr>
            <p:spPr bwMode="auto">
              <a:xfrm>
                <a:off x="4813" y="283"/>
                <a:ext cx="16" cy="95"/>
              </a:xfrm>
              <a:prstGeom prst="rect">
                <a:avLst/>
              </a:prstGeom>
              <a:solidFill>
                <a:srgbClr val="4343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436" name="Rectangle 300"/>
              <p:cNvSpPr>
                <a:spLocks noChangeArrowheads="1"/>
              </p:cNvSpPr>
              <p:nvPr/>
            </p:nvSpPr>
            <p:spPr bwMode="auto">
              <a:xfrm>
                <a:off x="4829" y="283"/>
                <a:ext cx="16" cy="95"/>
              </a:xfrm>
              <a:prstGeom prst="rect">
                <a:avLst/>
              </a:prstGeom>
              <a:solidFill>
                <a:srgbClr val="4242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437" name="Rectangle 301"/>
              <p:cNvSpPr>
                <a:spLocks noChangeArrowheads="1"/>
              </p:cNvSpPr>
              <p:nvPr/>
            </p:nvSpPr>
            <p:spPr bwMode="auto">
              <a:xfrm>
                <a:off x="4845" y="283"/>
                <a:ext cx="16" cy="95"/>
              </a:xfrm>
              <a:prstGeom prst="rect">
                <a:avLst/>
              </a:prstGeom>
              <a:solidFill>
                <a:srgbClr val="4040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438" name="Rectangle 302"/>
              <p:cNvSpPr>
                <a:spLocks noChangeArrowheads="1"/>
              </p:cNvSpPr>
              <p:nvPr/>
            </p:nvSpPr>
            <p:spPr bwMode="auto">
              <a:xfrm>
                <a:off x="4861" y="283"/>
                <a:ext cx="15" cy="95"/>
              </a:xfrm>
              <a:prstGeom prst="rect">
                <a:avLst/>
              </a:prstGeom>
              <a:solidFill>
                <a:srgbClr val="3F3F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439" name="Rectangle 303"/>
              <p:cNvSpPr>
                <a:spLocks noChangeArrowheads="1"/>
              </p:cNvSpPr>
              <p:nvPr/>
            </p:nvSpPr>
            <p:spPr bwMode="auto">
              <a:xfrm>
                <a:off x="4876" y="283"/>
                <a:ext cx="16" cy="95"/>
              </a:xfrm>
              <a:prstGeom prst="rect">
                <a:avLst/>
              </a:prstGeom>
              <a:solidFill>
                <a:srgbClr val="3E3E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440" name="Rectangle 304"/>
              <p:cNvSpPr>
                <a:spLocks noChangeArrowheads="1"/>
              </p:cNvSpPr>
              <p:nvPr/>
            </p:nvSpPr>
            <p:spPr bwMode="auto">
              <a:xfrm>
                <a:off x="4892" y="283"/>
                <a:ext cx="16" cy="95"/>
              </a:xfrm>
              <a:prstGeom prst="rect">
                <a:avLst/>
              </a:prstGeom>
              <a:solidFill>
                <a:srgbClr val="3C3C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441" name="Rectangle 305"/>
              <p:cNvSpPr>
                <a:spLocks noChangeArrowheads="1"/>
              </p:cNvSpPr>
              <p:nvPr/>
            </p:nvSpPr>
            <p:spPr bwMode="auto">
              <a:xfrm>
                <a:off x="4908" y="283"/>
                <a:ext cx="16" cy="95"/>
              </a:xfrm>
              <a:prstGeom prst="rect">
                <a:avLst/>
              </a:prstGeom>
              <a:solidFill>
                <a:srgbClr val="3B3B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442" name="Rectangle 306"/>
              <p:cNvSpPr>
                <a:spLocks noChangeArrowheads="1"/>
              </p:cNvSpPr>
              <p:nvPr/>
            </p:nvSpPr>
            <p:spPr bwMode="auto">
              <a:xfrm>
                <a:off x="4924" y="283"/>
                <a:ext cx="15" cy="95"/>
              </a:xfrm>
              <a:prstGeom prst="rect">
                <a:avLst/>
              </a:prstGeom>
              <a:solidFill>
                <a:srgbClr val="3939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443" name="Rectangle 307"/>
              <p:cNvSpPr>
                <a:spLocks noChangeArrowheads="1"/>
              </p:cNvSpPr>
              <p:nvPr/>
            </p:nvSpPr>
            <p:spPr bwMode="auto">
              <a:xfrm>
                <a:off x="4939" y="283"/>
                <a:ext cx="16" cy="95"/>
              </a:xfrm>
              <a:prstGeom prst="rect">
                <a:avLst/>
              </a:prstGeom>
              <a:solidFill>
                <a:srgbClr val="3838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444" name="Rectangle 308"/>
              <p:cNvSpPr>
                <a:spLocks noChangeArrowheads="1"/>
              </p:cNvSpPr>
              <p:nvPr/>
            </p:nvSpPr>
            <p:spPr bwMode="auto">
              <a:xfrm>
                <a:off x="4955" y="283"/>
                <a:ext cx="16" cy="95"/>
              </a:xfrm>
              <a:prstGeom prst="rect">
                <a:avLst/>
              </a:prstGeom>
              <a:solidFill>
                <a:srgbClr val="3737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445" name="Rectangle 309"/>
              <p:cNvSpPr>
                <a:spLocks noChangeArrowheads="1"/>
              </p:cNvSpPr>
              <p:nvPr/>
            </p:nvSpPr>
            <p:spPr bwMode="auto">
              <a:xfrm>
                <a:off x="4971" y="283"/>
                <a:ext cx="15" cy="95"/>
              </a:xfrm>
              <a:prstGeom prst="rect">
                <a:avLst/>
              </a:prstGeom>
              <a:solidFill>
                <a:srgbClr val="3636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446" name="Rectangle 310"/>
              <p:cNvSpPr>
                <a:spLocks noChangeArrowheads="1"/>
              </p:cNvSpPr>
              <p:nvPr/>
            </p:nvSpPr>
            <p:spPr bwMode="auto">
              <a:xfrm>
                <a:off x="4986" y="283"/>
                <a:ext cx="16" cy="95"/>
              </a:xfrm>
              <a:prstGeom prst="rect">
                <a:avLst/>
              </a:prstGeom>
              <a:solidFill>
                <a:srgbClr val="3434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447" name="Rectangle 311"/>
              <p:cNvSpPr>
                <a:spLocks noChangeArrowheads="1"/>
              </p:cNvSpPr>
              <p:nvPr/>
            </p:nvSpPr>
            <p:spPr bwMode="auto">
              <a:xfrm>
                <a:off x="5002" y="283"/>
                <a:ext cx="16" cy="95"/>
              </a:xfrm>
              <a:prstGeom prst="rect">
                <a:avLst/>
              </a:prstGeom>
              <a:solidFill>
                <a:srgbClr val="3333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448" name="Rectangle 312"/>
              <p:cNvSpPr>
                <a:spLocks noChangeArrowheads="1"/>
              </p:cNvSpPr>
              <p:nvPr/>
            </p:nvSpPr>
            <p:spPr bwMode="auto">
              <a:xfrm>
                <a:off x="5018" y="283"/>
                <a:ext cx="16" cy="95"/>
              </a:xfrm>
              <a:prstGeom prst="rect">
                <a:avLst/>
              </a:prstGeom>
              <a:solidFill>
                <a:srgbClr val="3131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449" name="Rectangle 313"/>
              <p:cNvSpPr>
                <a:spLocks noChangeArrowheads="1"/>
              </p:cNvSpPr>
              <p:nvPr/>
            </p:nvSpPr>
            <p:spPr bwMode="auto">
              <a:xfrm>
                <a:off x="5034" y="283"/>
                <a:ext cx="15" cy="95"/>
              </a:xfrm>
              <a:prstGeom prst="rect">
                <a:avLst/>
              </a:prstGeom>
              <a:solidFill>
                <a:srgbClr val="3131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450" name="Rectangle 314"/>
              <p:cNvSpPr>
                <a:spLocks noChangeArrowheads="1"/>
              </p:cNvSpPr>
              <p:nvPr/>
            </p:nvSpPr>
            <p:spPr bwMode="auto">
              <a:xfrm>
                <a:off x="5049" y="283"/>
                <a:ext cx="16" cy="95"/>
              </a:xfrm>
              <a:prstGeom prst="rect">
                <a:avLst/>
              </a:prstGeom>
              <a:solidFill>
                <a:srgbClr val="2F2F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451" name="Rectangle 315"/>
              <p:cNvSpPr>
                <a:spLocks noChangeArrowheads="1"/>
              </p:cNvSpPr>
              <p:nvPr/>
            </p:nvSpPr>
            <p:spPr bwMode="auto">
              <a:xfrm>
                <a:off x="5065" y="283"/>
                <a:ext cx="16" cy="95"/>
              </a:xfrm>
              <a:prstGeom prst="rect">
                <a:avLst/>
              </a:prstGeom>
              <a:solidFill>
                <a:srgbClr val="2E2E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452" name="Rectangle 316"/>
              <p:cNvSpPr>
                <a:spLocks noChangeArrowheads="1"/>
              </p:cNvSpPr>
              <p:nvPr/>
            </p:nvSpPr>
            <p:spPr bwMode="auto">
              <a:xfrm>
                <a:off x="5081" y="283"/>
                <a:ext cx="16" cy="95"/>
              </a:xfrm>
              <a:prstGeom prst="rect">
                <a:avLst/>
              </a:prstGeom>
              <a:solidFill>
                <a:srgbClr val="2C2C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453" name="Rectangle 317"/>
              <p:cNvSpPr>
                <a:spLocks noChangeArrowheads="1"/>
              </p:cNvSpPr>
              <p:nvPr/>
            </p:nvSpPr>
            <p:spPr bwMode="auto">
              <a:xfrm>
                <a:off x="5097" y="283"/>
                <a:ext cx="15" cy="95"/>
              </a:xfrm>
              <a:prstGeom prst="rect">
                <a:avLst/>
              </a:prstGeom>
              <a:solidFill>
                <a:srgbClr val="2B2B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454" name="Rectangle 318"/>
              <p:cNvSpPr>
                <a:spLocks noChangeArrowheads="1"/>
              </p:cNvSpPr>
              <p:nvPr/>
            </p:nvSpPr>
            <p:spPr bwMode="auto">
              <a:xfrm>
                <a:off x="5112" y="283"/>
                <a:ext cx="16" cy="95"/>
              </a:xfrm>
              <a:prstGeom prst="rect">
                <a:avLst/>
              </a:prstGeom>
              <a:solidFill>
                <a:srgbClr val="2A2A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455" name="Rectangle 319"/>
              <p:cNvSpPr>
                <a:spLocks noChangeArrowheads="1"/>
              </p:cNvSpPr>
              <p:nvPr/>
            </p:nvSpPr>
            <p:spPr bwMode="auto">
              <a:xfrm>
                <a:off x="5128" y="283"/>
                <a:ext cx="16" cy="95"/>
              </a:xfrm>
              <a:prstGeom prst="rect">
                <a:avLst/>
              </a:prstGeom>
              <a:solidFill>
                <a:srgbClr val="2929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456" name="Rectangle 320"/>
              <p:cNvSpPr>
                <a:spLocks noChangeArrowheads="1"/>
              </p:cNvSpPr>
              <p:nvPr/>
            </p:nvSpPr>
            <p:spPr bwMode="auto">
              <a:xfrm>
                <a:off x="5144" y="283"/>
                <a:ext cx="16" cy="95"/>
              </a:xfrm>
              <a:prstGeom prst="rect">
                <a:avLst/>
              </a:prstGeom>
              <a:solidFill>
                <a:srgbClr val="2727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457" name="Rectangle 321"/>
              <p:cNvSpPr>
                <a:spLocks noChangeArrowheads="1"/>
              </p:cNvSpPr>
              <p:nvPr/>
            </p:nvSpPr>
            <p:spPr bwMode="auto">
              <a:xfrm>
                <a:off x="5160" y="283"/>
                <a:ext cx="15" cy="95"/>
              </a:xfrm>
              <a:prstGeom prst="rect">
                <a:avLst/>
              </a:prstGeom>
              <a:solidFill>
                <a:srgbClr val="2626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458" name="Rectangle 322"/>
              <p:cNvSpPr>
                <a:spLocks noChangeArrowheads="1"/>
              </p:cNvSpPr>
              <p:nvPr/>
            </p:nvSpPr>
            <p:spPr bwMode="auto">
              <a:xfrm>
                <a:off x="5175" y="283"/>
                <a:ext cx="16" cy="95"/>
              </a:xfrm>
              <a:prstGeom prst="rect">
                <a:avLst/>
              </a:prstGeom>
              <a:solidFill>
                <a:srgbClr val="2525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459" name="Rectangle 323"/>
              <p:cNvSpPr>
                <a:spLocks noChangeArrowheads="1"/>
              </p:cNvSpPr>
              <p:nvPr/>
            </p:nvSpPr>
            <p:spPr bwMode="auto">
              <a:xfrm>
                <a:off x="5191" y="283"/>
                <a:ext cx="16" cy="95"/>
              </a:xfrm>
              <a:prstGeom prst="rect">
                <a:avLst/>
              </a:prstGeom>
              <a:solidFill>
                <a:srgbClr val="2424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460" name="Rectangle 324"/>
              <p:cNvSpPr>
                <a:spLocks noChangeArrowheads="1"/>
              </p:cNvSpPr>
              <p:nvPr/>
            </p:nvSpPr>
            <p:spPr bwMode="auto">
              <a:xfrm>
                <a:off x="5207" y="283"/>
                <a:ext cx="15" cy="95"/>
              </a:xfrm>
              <a:prstGeom prst="rect">
                <a:avLst/>
              </a:prstGeom>
              <a:solidFill>
                <a:srgbClr val="2222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461" name="Rectangle 325"/>
              <p:cNvSpPr>
                <a:spLocks noChangeArrowheads="1"/>
              </p:cNvSpPr>
              <p:nvPr/>
            </p:nvSpPr>
            <p:spPr bwMode="auto">
              <a:xfrm>
                <a:off x="5222" y="283"/>
                <a:ext cx="16" cy="95"/>
              </a:xfrm>
              <a:prstGeom prst="rect">
                <a:avLst/>
              </a:prstGeom>
              <a:solidFill>
                <a:srgbClr val="2121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462" name="Rectangle 326"/>
              <p:cNvSpPr>
                <a:spLocks noChangeArrowheads="1"/>
              </p:cNvSpPr>
              <p:nvPr/>
            </p:nvSpPr>
            <p:spPr bwMode="auto">
              <a:xfrm>
                <a:off x="5238" y="283"/>
                <a:ext cx="16" cy="95"/>
              </a:xfrm>
              <a:prstGeom prst="rect">
                <a:avLst/>
              </a:prstGeom>
              <a:solidFill>
                <a:srgbClr val="2020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463" name="Rectangle 327"/>
              <p:cNvSpPr>
                <a:spLocks noChangeArrowheads="1"/>
              </p:cNvSpPr>
              <p:nvPr/>
            </p:nvSpPr>
            <p:spPr bwMode="auto">
              <a:xfrm>
                <a:off x="5254" y="283"/>
                <a:ext cx="16" cy="95"/>
              </a:xfrm>
              <a:prstGeom prst="rect">
                <a:avLst/>
              </a:prstGeom>
              <a:solidFill>
                <a:srgbClr val="1F1F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464" name="Rectangle 328"/>
              <p:cNvSpPr>
                <a:spLocks noChangeArrowheads="1"/>
              </p:cNvSpPr>
              <p:nvPr/>
            </p:nvSpPr>
            <p:spPr bwMode="auto">
              <a:xfrm>
                <a:off x="5270" y="283"/>
                <a:ext cx="15" cy="95"/>
              </a:xfrm>
              <a:prstGeom prst="rect">
                <a:avLst/>
              </a:prstGeom>
              <a:solidFill>
                <a:srgbClr val="1D1D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465" name="Rectangle 329"/>
              <p:cNvSpPr>
                <a:spLocks noChangeArrowheads="1"/>
              </p:cNvSpPr>
              <p:nvPr/>
            </p:nvSpPr>
            <p:spPr bwMode="auto">
              <a:xfrm>
                <a:off x="5285" y="283"/>
                <a:ext cx="16" cy="95"/>
              </a:xfrm>
              <a:prstGeom prst="rect">
                <a:avLst/>
              </a:prstGeom>
              <a:solidFill>
                <a:srgbClr val="1C1C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466" name="Rectangle 330"/>
              <p:cNvSpPr>
                <a:spLocks noChangeArrowheads="1"/>
              </p:cNvSpPr>
              <p:nvPr/>
            </p:nvSpPr>
            <p:spPr bwMode="auto">
              <a:xfrm>
                <a:off x="5301" y="283"/>
                <a:ext cx="16" cy="95"/>
              </a:xfrm>
              <a:prstGeom prst="rect">
                <a:avLst/>
              </a:prstGeom>
              <a:solidFill>
                <a:srgbClr val="1B1B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467" name="Rectangle 331"/>
              <p:cNvSpPr>
                <a:spLocks noChangeArrowheads="1"/>
              </p:cNvSpPr>
              <p:nvPr/>
            </p:nvSpPr>
            <p:spPr bwMode="auto">
              <a:xfrm>
                <a:off x="5317" y="283"/>
                <a:ext cx="16" cy="95"/>
              </a:xfrm>
              <a:prstGeom prst="rect">
                <a:avLst/>
              </a:prstGeom>
              <a:solidFill>
                <a:srgbClr val="1A1A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468" name="Rectangle 332"/>
              <p:cNvSpPr>
                <a:spLocks noChangeArrowheads="1"/>
              </p:cNvSpPr>
              <p:nvPr/>
            </p:nvSpPr>
            <p:spPr bwMode="auto">
              <a:xfrm>
                <a:off x="5333" y="283"/>
                <a:ext cx="15" cy="95"/>
              </a:xfrm>
              <a:prstGeom prst="rect">
                <a:avLst/>
              </a:prstGeom>
              <a:solidFill>
                <a:srgbClr val="1818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469" name="Rectangle 333"/>
              <p:cNvSpPr>
                <a:spLocks noChangeArrowheads="1"/>
              </p:cNvSpPr>
              <p:nvPr/>
            </p:nvSpPr>
            <p:spPr bwMode="auto">
              <a:xfrm>
                <a:off x="5348" y="283"/>
                <a:ext cx="16" cy="95"/>
              </a:xfrm>
              <a:prstGeom prst="rect">
                <a:avLst/>
              </a:prstGeom>
              <a:solidFill>
                <a:srgbClr val="1717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470" name="Rectangle 334"/>
              <p:cNvSpPr>
                <a:spLocks noChangeArrowheads="1"/>
              </p:cNvSpPr>
              <p:nvPr/>
            </p:nvSpPr>
            <p:spPr bwMode="auto">
              <a:xfrm>
                <a:off x="5364" y="283"/>
                <a:ext cx="16" cy="95"/>
              </a:xfrm>
              <a:prstGeom prst="rect">
                <a:avLst/>
              </a:prstGeom>
              <a:solidFill>
                <a:srgbClr val="1515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471" name="Rectangle 335"/>
              <p:cNvSpPr>
                <a:spLocks noChangeArrowheads="1"/>
              </p:cNvSpPr>
              <p:nvPr/>
            </p:nvSpPr>
            <p:spPr bwMode="auto">
              <a:xfrm>
                <a:off x="5380" y="283"/>
                <a:ext cx="16" cy="95"/>
              </a:xfrm>
              <a:prstGeom prst="rect">
                <a:avLst/>
              </a:prstGeom>
              <a:solidFill>
                <a:srgbClr val="1515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472" name="Rectangle 336"/>
              <p:cNvSpPr>
                <a:spLocks noChangeArrowheads="1"/>
              </p:cNvSpPr>
              <p:nvPr/>
            </p:nvSpPr>
            <p:spPr bwMode="auto">
              <a:xfrm>
                <a:off x="5396" y="283"/>
                <a:ext cx="15" cy="95"/>
              </a:xfrm>
              <a:prstGeom prst="rect">
                <a:avLst/>
              </a:prstGeom>
              <a:solidFill>
                <a:srgbClr val="1313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473" name="Rectangle 337"/>
              <p:cNvSpPr>
                <a:spLocks noChangeArrowheads="1"/>
              </p:cNvSpPr>
              <p:nvPr/>
            </p:nvSpPr>
            <p:spPr bwMode="auto">
              <a:xfrm>
                <a:off x="5411" y="283"/>
                <a:ext cx="16" cy="95"/>
              </a:xfrm>
              <a:prstGeom prst="rect">
                <a:avLst/>
              </a:prstGeom>
              <a:solidFill>
                <a:srgbClr val="1212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474" name="Rectangle 338"/>
              <p:cNvSpPr>
                <a:spLocks noChangeArrowheads="1"/>
              </p:cNvSpPr>
              <p:nvPr/>
            </p:nvSpPr>
            <p:spPr bwMode="auto">
              <a:xfrm>
                <a:off x="5427" y="283"/>
                <a:ext cx="16" cy="95"/>
              </a:xfrm>
              <a:prstGeom prst="rect">
                <a:avLst/>
              </a:prstGeom>
              <a:solidFill>
                <a:srgbClr val="1010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475" name="Rectangle 339"/>
              <p:cNvSpPr>
                <a:spLocks noChangeArrowheads="1"/>
              </p:cNvSpPr>
              <p:nvPr/>
            </p:nvSpPr>
            <p:spPr bwMode="auto">
              <a:xfrm>
                <a:off x="5443" y="283"/>
                <a:ext cx="15" cy="95"/>
              </a:xfrm>
              <a:prstGeom prst="rect">
                <a:avLst/>
              </a:prstGeom>
              <a:solidFill>
                <a:srgbClr val="0F0F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476" name="Rectangle 340"/>
              <p:cNvSpPr>
                <a:spLocks noChangeArrowheads="1"/>
              </p:cNvSpPr>
              <p:nvPr/>
            </p:nvSpPr>
            <p:spPr bwMode="auto">
              <a:xfrm>
                <a:off x="5458" y="283"/>
                <a:ext cx="16" cy="95"/>
              </a:xfrm>
              <a:prstGeom prst="rect">
                <a:avLst/>
              </a:prstGeom>
              <a:solidFill>
                <a:srgbClr val="0C0C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477" name="Rectangle 341"/>
              <p:cNvSpPr>
                <a:spLocks noChangeArrowheads="1"/>
              </p:cNvSpPr>
              <p:nvPr/>
            </p:nvSpPr>
            <p:spPr bwMode="auto">
              <a:xfrm>
                <a:off x="5474" y="283"/>
                <a:ext cx="16" cy="95"/>
              </a:xfrm>
              <a:prstGeom prst="rect">
                <a:avLst/>
              </a:prstGeom>
              <a:solidFill>
                <a:srgbClr val="0B0B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478" name="Rectangle 342"/>
              <p:cNvSpPr>
                <a:spLocks noChangeArrowheads="1"/>
              </p:cNvSpPr>
              <p:nvPr/>
            </p:nvSpPr>
            <p:spPr bwMode="auto">
              <a:xfrm>
                <a:off x="5490" y="283"/>
                <a:ext cx="16" cy="95"/>
              </a:xfrm>
              <a:prstGeom prst="rect">
                <a:avLst/>
              </a:prstGeom>
              <a:solidFill>
                <a:srgbClr val="0808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479" name="Rectangle 343"/>
              <p:cNvSpPr>
                <a:spLocks noChangeArrowheads="1"/>
              </p:cNvSpPr>
              <p:nvPr/>
            </p:nvSpPr>
            <p:spPr bwMode="auto">
              <a:xfrm>
                <a:off x="5506" y="283"/>
                <a:ext cx="15" cy="95"/>
              </a:xfrm>
              <a:prstGeom prst="rect">
                <a:avLst/>
              </a:prstGeom>
              <a:solidFill>
                <a:srgbClr val="0707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480" name="Rectangle 344"/>
              <p:cNvSpPr>
                <a:spLocks noChangeArrowheads="1"/>
              </p:cNvSpPr>
              <p:nvPr/>
            </p:nvSpPr>
            <p:spPr bwMode="auto">
              <a:xfrm>
                <a:off x="5521" y="283"/>
                <a:ext cx="16" cy="95"/>
              </a:xfrm>
              <a:prstGeom prst="rect">
                <a:avLst/>
              </a:prstGeom>
              <a:solidFill>
                <a:srgbClr val="0000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grpSp>
        <p:sp>
          <p:nvSpPr>
            <p:cNvPr id="91481" name="Rectangle 345"/>
            <p:cNvSpPr>
              <a:spLocks noChangeArrowheads="1"/>
            </p:cNvSpPr>
            <p:nvPr/>
          </p:nvSpPr>
          <p:spPr bwMode="auto">
            <a:xfrm>
              <a:off x="193" y="287"/>
              <a:ext cx="5341" cy="88"/>
            </a:xfrm>
            <a:prstGeom prst="rect">
              <a:avLst/>
            </a:prstGeom>
            <a:noFill/>
            <a:ln w="12700">
              <a:solidFill>
                <a:srgbClr val="000000"/>
              </a:solid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grpSp>
      <p:grpSp>
        <p:nvGrpSpPr>
          <p:cNvPr id="5" name="Group 346"/>
          <p:cNvGrpSpPr>
            <a:grpSpLocks/>
          </p:cNvGrpSpPr>
          <p:nvPr/>
        </p:nvGrpSpPr>
        <p:grpSpPr bwMode="auto">
          <a:xfrm>
            <a:off x="23813" y="6465888"/>
            <a:ext cx="9086850" cy="182562"/>
            <a:chOff x="189" y="283"/>
            <a:chExt cx="5348" cy="95"/>
          </a:xfrm>
        </p:grpSpPr>
        <p:grpSp>
          <p:nvGrpSpPr>
            <p:cNvPr id="6" name="Group 347"/>
            <p:cNvGrpSpPr>
              <a:grpSpLocks/>
            </p:cNvGrpSpPr>
            <p:nvPr/>
          </p:nvGrpSpPr>
          <p:grpSpPr bwMode="auto">
            <a:xfrm>
              <a:off x="189" y="283"/>
              <a:ext cx="5348" cy="95"/>
              <a:chOff x="189" y="283"/>
              <a:chExt cx="5348" cy="95"/>
            </a:xfrm>
          </p:grpSpPr>
          <p:grpSp>
            <p:nvGrpSpPr>
              <p:cNvPr id="7" name="Group 348"/>
              <p:cNvGrpSpPr>
                <a:grpSpLocks/>
              </p:cNvGrpSpPr>
              <p:nvPr/>
            </p:nvGrpSpPr>
            <p:grpSpPr bwMode="auto">
              <a:xfrm>
                <a:off x="189" y="283"/>
                <a:ext cx="3145" cy="95"/>
                <a:chOff x="189" y="283"/>
                <a:chExt cx="3145" cy="95"/>
              </a:xfrm>
            </p:grpSpPr>
            <p:sp>
              <p:nvSpPr>
                <p:cNvPr id="91485" name="Rectangle 349"/>
                <p:cNvSpPr>
                  <a:spLocks noChangeArrowheads="1"/>
                </p:cNvSpPr>
                <p:nvPr/>
              </p:nvSpPr>
              <p:spPr bwMode="auto">
                <a:xfrm>
                  <a:off x="189" y="283"/>
                  <a:ext cx="16" cy="95"/>
                </a:xfrm>
                <a:prstGeom prst="rect">
                  <a:avLst/>
                </a:prstGeom>
                <a:solidFill>
                  <a:srgbClr val="0000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486" name="Rectangle 350"/>
                <p:cNvSpPr>
                  <a:spLocks noChangeArrowheads="1"/>
                </p:cNvSpPr>
                <p:nvPr/>
              </p:nvSpPr>
              <p:spPr bwMode="auto">
                <a:xfrm>
                  <a:off x="205" y="283"/>
                  <a:ext cx="15" cy="95"/>
                </a:xfrm>
                <a:prstGeom prst="rect">
                  <a:avLst/>
                </a:prstGeom>
                <a:solidFill>
                  <a:srgbClr val="0707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487" name="Rectangle 351"/>
                <p:cNvSpPr>
                  <a:spLocks noChangeArrowheads="1"/>
                </p:cNvSpPr>
                <p:nvPr/>
              </p:nvSpPr>
              <p:spPr bwMode="auto">
                <a:xfrm>
                  <a:off x="220" y="283"/>
                  <a:ext cx="16" cy="95"/>
                </a:xfrm>
                <a:prstGeom prst="rect">
                  <a:avLst/>
                </a:prstGeom>
                <a:solidFill>
                  <a:srgbClr val="0808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488" name="Rectangle 352"/>
                <p:cNvSpPr>
                  <a:spLocks noChangeArrowheads="1"/>
                </p:cNvSpPr>
                <p:nvPr/>
              </p:nvSpPr>
              <p:spPr bwMode="auto">
                <a:xfrm>
                  <a:off x="236" y="283"/>
                  <a:ext cx="16" cy="95"/>
                </a:xfrm>
                <a:prstGeom prst="rect">
                  <a:avLst/>
                </a:prstGeom>
                <a:solidFill>
                  <a:srgbClr val="0B0B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489" name="Rectangle 353"/>
                <p:cNvSpPr>
                  <a:spLocks noChangeArrowheads="1"/>
                </p:cNvSpPr>
                <p:nvPr/>
              </p:nvSpPr>
              <p:spPr bwMode="auto">
                <a:xfrm>
                  <a:off x="252" y="283"/>
                  <a:ext cx="15" cy="95"/>
                </a:xfrm>
                <a:prstGeom prst="rect">
                  <a:avLst/>
                </a:prstGeom>
                <a:solidFill>
                  <a:srgbClr val="0C0C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490" name="Rectangle 354"/>
                <p:cNvSpPr>
                  <a:spLocks noChangeArrowheads="1"/>
                </p:cNvSpPr>
                <p:nvPr/>
              </p:nvSpPr>
              <p:spPr bwMode="auto">
                <a:xfrm>
                  <a:off x="267" y="283"/>
                  <a:ext cx="16" cy="95"/>
                </a:xfrm>
                <a:prstGeom prst="rect">
                  <a:avLst/>
                </a:prstGeom>
                <a:solidFill>
                  <a:srgbClr val="0F0F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491" name="Rectangle 355"/>
                <p:cNvSpPr>
                  <a:spLocks noChangeArrowheads="1"/>
                </p:cNvSpPr>
                <p:nvPr/>
              </p:nvSpPr>
              <p:spPr bwMode="auto">
                <a:xfrm>
                  <a:off x="283" y="283"/>
                  <a:ext cx="16" cy="95"/>
                </a:xfrm>
                <a:prstGeom prst="rect">
                  <a:avLst/>
                </a:prstGeom>
                <a:solidFill>
                  <a:srgbClr val="1010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492" name="Rectangle 356"/>
                <p:cNvSpPr>
                  <a:spLocks noChangeArrowheads="1"/>
                </p:cNvSpPr>
                <p:nvPr/>
              </p:nvSpPr>
              <p:spPr bwMode="auto">
                <a:xfrm>
                  <a:off x="299" y="283"/>
                  <a:ext cx="16" cy="95"/>
                </a:xfrm>
                <a:prstGeom prst="rect">
                  <a:avLst/>
                </a:prstGeom>
                <a:solidFill>
                  <a:srgbClr val="1212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493" name="Rectangle 357"/>
                <p:cNvSpPr>
                  <a:spLocks noChangeArrowheads="1"/>
                </p:cNvSpPr>
                <p:nvPr/>
              </p:nvSpPr>
              <p:spPr bwMode="auto">
                <a:xfrm>
                  <a:off x="315" y="283"/>
                  <a:ext cx="15" cy="95"/>
                </a:xfrm>
                <a:prstGeom prst="rect">
                  <a:avLst/>
                </a:prstGeom>
                <a:solidFill>
                  <a:srgbClr val="1313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494" name="Rectangle 358"/>
                <p:cNvSpPr>
                  <a:spLocks noChangeArrowheads="1"/>
                </p:cNvSpPr>
                <p:nvPr/>
              </p:nvSpPr>
              <p:spPr bwMode="auto">
                <a:xfrm>
                  <a:off x="330" y="283"/>
                  <a:ext cx="16" cy="95"/>
                </a:xfrm>
                <a:prstGeom prst="rect">
                  <a:avLst/>
                </a:prstGeom>
                <a:solidFill>
                  <a:srgbClr val="1515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495" name="Rectangle 359"/>
                <p:cNvSpPr>
                  <a:spLocks noChangeArrowheads="1"/>
                </p:cNvSpPr>
                <p:nvPr/>
              </p:nvSpPr>
              <p:spPr bwMode="auto">
                <a:xfrm>
                  <a:off x="346" y="283"/>
                  <a:ext cx="16" cy="95"/>
                </a:xfrm>
                <a:prstGeom prst="rect">
                  <a:avLst/>
                </a:prstGeom>
                <a:solidFill>
                  <a:srgbClr val="1515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496" name="Rectangle 360"/>
                <p:cNvSpPr>
                  <a:spLocks noChangeArrowheads="1"/>
                </p:cNvSpPr>
                <p:nvPr/>
              </p:nvSpPr>
              <p:spPr bwMode="auto">
                <a:xfrm>
                  <a:off x="362" y="283"/>
                  <a:ext cx="16" cy="95"/>
                </a:xfrm>
                <a:prstGeom prst="rect">
                  <a:avLst/>
                </a:prstGeom>
                <a:solidFill>
                  <a:srgbClr val="1717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497" name="Rectangle 361"/>
                <p:cNvSpPr>
                  <a:spLocks noChangeArrowheads="1"/>
                </p:cNvSpPr>
                <p:nvPr/>
              </p:nvSpPr>
              <p:spPr bwMode="auto">
                <a:xfrm>
                  <a:off x="378" y="283"/>
                  <a:ext cx="15" cy="95"/>
                </a:xfrm>
                <a:prstGeom prst="rect">
                  <a:avLst/>
                </a:prstGeom>
                <a:solidFill>
                  <a:srgbClr val="1818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498" name="Rectangle 362"/>
                <p:cNvSpPr>
                  <a:spLocks noChangeArrowheads="1"/>
                </p:cNvSpPr>
                <p:nvPr/>
              </p:nvSpPr>
              <p:spPr bwMode="auto">
                <a:xfrm>
                  <a:off x="393" y="283"/>
                  <a:ext cx="16" cy="95"/>
                </a:xfrm>
                <a:prstGeom prst="rect">
                  <a:avLst/>
                </a:prstGeom>
                <a:solidFill>
                  <a:srgbClr val="1A1A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499" name="Rectangle 363"/>
                <p:cNvSpPr>
                  <a:spLocks noChangeArrowheads="1"/>
                </p:cNvSpPr>
                <p:nvPr/>
              </p:nvSpPr>
              <p:spPr bwMode="auto">
                <a:xfrm>
                  <a:off x="409" y="283"/>
                  <a:ext cx="16" cy="95"/>
                </a:xfrm>
                <a:prstGeom prst="rect">
                  <a:avLst/>
                </a:prstGeom>
                <a:solidFill>
                  <a:srgbClr val="1B1B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500" name="Rectangle 364"/>
                <p:cNvSpPr>
                  <a:spLocks noChangeArrowheads="1"/>
                </p:cNvSpPr>
                <p:nvPr/>
              </p:nvSpPr>
              <p:spPr bwMode="auto">
                <a:xfrm>
                  <a:off x="425" y="283"/>
                  <a:ext cx="16" cy="95"/>
                </a:xfrm>
                <a:prstGeom prst="rect">
                  <a:avLst/>
                </a:prstGeom>
                <a:solidFill>
                  <a:srgbClr val="1C1C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501" name="Rectangle 365"/>
                <p:cNvSpPr>
                  <a:spLocks noChangeArrowheads="1"/>
                </p:cNvSpPr>
                <p:nvPr/>
              </p:nvSpPr>
              <p:spPr bwMode="auto">
                <a:xfrm>
                  <a:off x="441" y="283"/>
                  <a:ext cx="15" cy="95"/>
                </a:xfrm>
                <a:prstGeom prst="rect">
                  <a:avLst/>
                </a:prstGeom>
                <a:solidFill>
                  <a:srgbClr val="1D1D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502" name="Rectangle 366"/>
                <p:cNvSpPr>
                  <a:spLocks noChangeArrowheads="1"/>
                </p:cNvSpPr>
                <p:nvPr/>
              </p:nvSpPr>
              <p:spPr bwMode="auto">
                <a:xfrm>
                  <a:off x="456" y="283"/>
                  <a:ext cx="16" cy="95"/>
                </a:xfrm>
                <a:prstGeom prst="rect">
                  <a:avLst/>
                </a:prstGeom>
                <a:solidFill>
                  <a:srgbClr val="1F1F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503" name="Rectangle 367"/>
                <p:cNvSpPr>
                  <a:spLocks noChangeArrowheads="1"/>
                </p:cNvSpPr>
                <p:nvPr/>
              </p:nvSpPr>
              <p:spPr bwMode="auto">
                <a:xfrm>
                  <a:off x="472" y="283"/>
                  <a:ext cx="16" cy="95"/>
                </a:xfrm>
                <a:prstGeom prst="rect">
                  <a:avLst/>
                </a:prstGeom>
                <a:solidFill>
                  <a:srgbClr val="2020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504" name="Rectangle 368"/>
                <p:cNvSpPr>
                  <a:spLocks noChangeArrowheads="1"/>
                </p:cNvSpPr>
                <p:nvPr/>
              </p:nvSpPr>
              <p:spPr bwMode="auto">
                <a:xfrm>
                  <a:off x="488" y="283"/>
                  <a:ext cx="15" cy="95"/>
                </a:xfrm>
                <a:prstGeom prst="rect">
                  <a:avLst/>
                </a:prstGeom>
                <a:solidFill>
                  <a:srgbClr val="2121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505" name="Rectangle 369"/>
                <p:cNvSpPr>
                  <a:spLocks noChangeArrowheads="1"/>
                </p:cNvSpPr>
                <p:nvPr/>
              </p:nvSpPr>
              <p:spPr bwMode="auto">
                <a:xfrm>
                  <a:off x="503" y="283"/>
                  <a:ext cx="16" cy="95"/>
                </a:xfrm>
                <a:prstGeom prst="rect">
                  <a:avLst/>
                </a:prstGeom>
                <a:solidFill>
                  <a:srgbClr val="2222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506" name="Rectangle 370"/>
                <p:cNvSpPr>
                  <a:spLocks noChangeArrowheads="1"/>
                </p:cNvSpPr>
                <p:nvPr/>
              </p:nvSpPr>
              <p:spPr bwMode="auto">
                <a:xfrm>
                  <a:off x="519" y="283"/>
                  <a:ext cx="16" cy="95"/>
                </a:xfrm>
                <a:prstGeom prst="rect">
                  <a:avLst/>
                </a:prstGeom>
                <a:solidFill>
                  <a:srgbClr val="2424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507" name="Rectangle 371"/>
                <p:cNvSpPr>
                  <a:spLocks noChangeArrowheads="1"/>
                </p:cNvSpPr>
                <p:nvPr/>
              </p:nvSpPr>
              <p:spPr bwMode="auto">
                <a:xfrm>
                  <a:off x="535" y="283"/>
                  <a:ext cx="16" cy="95"/>
                </a:xfrm>
                <a:prstGeom prst="rect">
                  <a:avLst/>
                </a:prstGeom>
                <a:solidFill>
                  <a:srgbClr val="2525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508" name="Rectangle 372"/>
                <p:cNvSpPr>
                  <a:spLocks noChangeArrowheads="1"/>
                </p:cNvSpPr>
                <p:nvPr/>
              </p:nvSpPr>
              <p:spPr bwMode="auto">
                <a:xfrm>
                  <a:off x="551" y="283"/>
                  <a:ext cx="15" cy="95"/>
                </a:xfrm>
                <a:prstGeom prst="rect">
                  <a:avLst/>
                </a:prstGeom>
                <a:solidFill>
                  <a:srgbClr val="2626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509" name="Rectangle 373"/>
                <p:cNvSpPr>
                  <a:spLocks noChangeArrowheads="1"/>
                </p:cNvSpPr>
                <p:nvPr/>
              </p:nvSpPr>
              <p:spPr bwMode="auto">
                <a:xfrm>
                  <a:off x="566" y="283"/>
                  <a:ext cx="16" cy="95"/>
                </a:xfrm>
                <a:prstGeom prst="rect">
                  <a:avLst/>
                </a:prstGeom>
                <a:solidFill>
                  <a:srgbClr val="2727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510" name="Rectangle 374"/>
                <p:cNvSpPr>
                  <a:spLocks noChangeArrowheads="1"/>
                </p:cNvSpPr>
                <p:nvPr/>
              </p:nvSpPr>
              <p:spPr bwMode="auto">
                <a:xfrm>
                  <a:off x="582" y="283"/>
                  <a:ext cx="16" cy="95"/>
                </a:xfrm>
                <a:prstGeom prst="rect">
                  <a:avLst/>
                </a:prstGeom>
                <a:solidFill>
                  <a:srgbClr val="2929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511" name="Rectangle 375"/>
                <p:cNvSpPr>
                  <a:spLocks noChangeArrowheads="1"/>
                </p:cNvSpPr>
                <p:nvPr/>
              </p:nvSpPr>
              <p:spPr bwMode="auto">
                <a:xfrm>
                  <a:off x="598" y="283"/>
                  <a:ext cx="16" cy="95"/>
                </a:xfrm>
                <a:prstGeom prst="rect">
                  <a:avLst/>
                </a:prstGeom>
                <a:solidFill>
                  <a:srgbClr val="2A2A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512" name="Rectangle 376"/>
                <p:cNvSpPr>
                  <a:spLocks noChangeArrowheads="1"/>
                </p:cNvSpPr>
                <p:nvPr/>
              </p:nvSpPr>
              <p:spPr bwMode="auto">
                <a:xfrm>
                  <a:off x="614" y="283"/>
                  <a:ext cx="15" cy="95"/>
                </a:xfrm>
                <a:prstGeom prst="rect">
                  <a:avLst/>
                </a:prstGeom>
                <a:solidFill>
                  <a:srgbClr val="2B2B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513" name="Rectangle 377"/>
                <p:cNvSpPr>
                  <a:spLocks noChangeArrowheads="1"/>
                </p:cNvSpPr>
                <p:nvPr/>
              </p:nvSpPr>
              <p:spPr bwMode="auto">
                <a:xfrm>
                  <a:off x="629" y="283"/>
                  <a:ext cx="16" cy="95"/>
                </a:xfrm>
                <a:prstGeom prst="rect">
                  <a:avLst/>
                </a:prstGeom>
                <a:solidFill>
                  <a:srgbClr val="2C2C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514" name="Rectangle 378"/>
                <p:cNvSpPr>
                  <a:spLocks noChangeArrowheads="1"/>
                </p:cNvSpPr>
                <p:nvPr/>
              </p:nvSpPr>
              <p:spPr bwMode="auto">
                <a:xfrm>
                  <a:off x="645" y="283"/>
                  <a:ext cx="16" cy="95"/>
                </a:xfrm>
                <a:prstGeom prst="rect">
                  <a:avLst/>
                </a:prstGeom>
                <a:solidFill>
                  <a:srgbClr val="2E2E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515" name="Rectangle 379"/>
                <p:cNvSpPr>
                  <a:spLocks noChangeArrowheads="1"/>
                </p:cNvSpPr>
                <p:nvPr/>
              </p:nvSpPr>
              <p:spPr bwMode="auto">
                <a:xfrm>
                  <a:off x="661" y="283"/>
                  <a:ext cx="16" cy="95"/>
                </a:xfrm>
                <a:prstGeom prst="rect">
                  <a:avLst/>
                </a:prstGeom>
                <a:solidFill>
                  <a:srgbClr val="2F2F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516" name="Rectangle 380"/>
                <p:cNvSpPr>
                  <a:spLocks noChangeArrowheads="1"/>
                </p:cNvSpPr>
                <p:nvPr/>
              </p:nvSpPr>
              <p:spPr bwMode="auto">
                <a:xfrm>
                  <a:off x="677" y="283"/>
                  <a:ext cx="15" cy="95"/>
                </a:xfrm>
                <a:prstGeom prst="rect">
                  <a:avLst/>
                </a:prstGeom>
                <a:solidFill>
                  <a:srgbClr val="3131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517" name="Rectangle 381"/>
                <p:cNvSpPr>
                  <a:spLocks noChangeArrowheads="1"/>
                </p:cNvSpPr>
                <p:nvPr/>
              </p:nvSpPr>
              <p:spPr bwMode="auto">
                <a:xfrm>
                  <a:off x="692" y="283"/>
                  <a:ext cx="16" cy="95"/>
                </a:xfrm>
                <a:prstGeom prst="rect">
                  <a:avLst/>
                </a:prstGeom>
                <a:solidFill>
                  <a:srgbClr val="3131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518" name="Rectangle 382"/>
                <p:cNvSpPr>
                  <a:spLocks noChangeArrowheads="1"/>
                </p:cNvSpPr>
                <p:nvPr/>
              </p:nvSpPr>
              <p:spPr bwMode="auto">
                <a:xfrm>
                  <a:off x="708" y="283"/>
                  <a:ext cx="16" cy="95"/>
                </a:xfrm>
                <a:prstGeom prst="rect">
                  <a:avLst/>
                </a:prstGeom>
                <a:solidFill>
                  <a:srgbClr val="3333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519" name="Rectangle 383"/>
                <p:cNvSpPr>
                  <a:spLocks noChangeArrowheads="1"/>
                </p:cNvSpPr>
                <p:nvPr/>
              </p:nvSpPr>
              <p:spPr bwMode="auto">
                <a:xfrm>
                  <a:off x="724" y="283"/>
                  <a:ext cx="15" cy="95"/>
                </a:xfrm>
                <a:prstGeom prst="rect">
                  <a:avLst/>
                </a:prstGeom>
                <a:solidFill>
                  <a:srgbClr val="3434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520" name="Rectangle 384"/>
                <p:cNvSpPr>
                  <a:spLocks noChangeArrowheads="1"/>
                </p:cNvSpPr>
                <p:nvPr/>
              </p:nvSpPr>
              <p:spPr bwMode="auto">
                <a:xfrm>
                  <a:off x="739" y="283"/>
                  <a:ext cx="16" cy="95"/>
                </a:xfrm>
                <a:prstGeom prst="rect">
                  <a:avLst/>
                </a:prstGeom>
                <a:solidFill>
                  <a:srgbClr val="3636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521" name="Rectangle 385"/>
                <p:cNvSpPr>
                  <a:spLocks noChangeArrowheads="1"/>
                </p:cNvSpPr>
                <p:nvPr/>
              </p:nvSpPr>
              <p:spPr bwMode="auto">
                <a:xfrm>
                  <a:off x="755" y="283"/>
                  <a:ext cx="16" cy="95"/>
                </a:xfrm>
                <a:prstGeom prst="rect">
                  <a:avLst/>
                </a:prstGeom>
                <a:solidFill>
                  <a:srgbClr val="3737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522" name="Rectangle 386"/>
                <p:cNvSpPr>
                  <a:spLocks noChangeArrowheads="1"/>
                </p:cNvSpPr>
                <p:nvPr/>
              </p:nvSpPr>
              <p:spPr bwMode="auto">
                <a:xfrm>
                  <a:off x="771" y="283"/>
                  <a:ext cx="16" cy="95"/>
                </a:xfrm>
                <a:prstGeom prst="rect">
                  <a:avLst/>
                </a:prstGeom>
                <a:solidFill>
                  <a:srgbClr val="3838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523" name="Rectangle 387"/>
                <p:cNvSpPr>
                  <a:spLocks noChangeArrowheads="1"/>
                </p:cNvSpPr>
                <p:nvPr/>
              </p:nvSpPr>
              <p:spPr bwMode="auto">
                <a:xfrm>
                  <a:off x="787" y="283"/>
                  <a:ext cx="15" cy="95"/>
                </a:xfrm>
                <a:prstGeom prst="rect">
                  <a:avLst/>
                </a:prstGeom>
                <a:solidFill>
                  <a:srgbClr val="3939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524" name="Rectangle 388"/>
                <p:cNvSpPr>
                  <a:spLocks noChangeArrowheads="1"/>
                </p:cNvSpPr>
                <p:nvPr/>
              </p:nvSpPr>
              <p:spPr bwMode="auto">
                <a:xfrm>
                  <a:off x="802" y="283"/>
                  <a:ext cx="16" cy="95"/>
                </a:xfrm>
                <a:prstGeom prst="rect">
                  <a:avLst/>
                </a:prstGeom>
                <a:solidFill>
                  <a:srgbClr val="3B3B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525" name="Rectangle 389"/>
                <p:cNvSpPr>
                  <a:spLocks noChangeArrowheads="1"/>
                </p:cNvSpPr>
                <p:nvPr/>
              </p:nvSpPr>
              <p:spPr bwMode="auto">
                <a:xfrm>
                  <a:off x="818" y="283"/>
                  <a:ext cx="16" cy="95"/>
                </a:xfrm>
                <a:prstGeom prst="rect">
                  <a:avLst/>
                </a:prstGeom>
                <a:solidFill>
                  <a:srgbClr val="3C3C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526" name="Rectangle 390"/>
                <p:cNvSpPr>
                  <a:spLocks noChangeArrowheads="1"/>
                </p:cNvSpPr>
                <p:nvPr/>
              </p:nvSpPr>
              <p:spPr bwMode="auto">
                <a:xfrm>
                  <a:off x="834" y="283"/>
                  <a:ext cx="16" cy="95"/>
                </a:xfrm>
                <a:prstGeom prst="rect">
                  <a:avLst/>
                </a:prstGeom>
                <a:solidFill>
                  <a:srgbClr val="3E3E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527" name="Rectangle 391"/>
                <p:cNvSpPr>
                  <a:spLocks noChangeArrowheads="1"/>
                </p:cNvSpPr>
                <p:nvPr/>
              </p:nvSpPr>
              <p:spPr bwMode="auto">
                <a:xfrm>
                  <a:off x="850" y="283"/>
                  <a:ext cx="15" cy="95"/>
                </a:xfrm>
                <a:prstGeom prst="rect">
                  <a:avLst/>
                </a:prstGeom>
                <a:solidFill>
                  <a:srgbClr val="3F3F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528" name="Rectangle 392"/>
                <p:cNvSpPr>
                  <a:spLocks noChangeArrowheads="1"/>
                </p:cNvSpPr>
                <p:nvPr/>
              </p:nvSpPr>
              <p:spPr bwMode="auto">
                <a:xfrm>
                  <a:off x="865" y="283"/>
                  <a:ext cx="16" cy="95"/>
                </a:xfrm>
                <a:prstGeom prst="rect">
                  <a:avLst/>
                </a:prstGeom>
                <a:solidFill>
                  <a:srgbClr val="4040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529" name="Rectangle 393"/>
                <p:cNvSpPr>
                  <a:spLocks noChangeArrowheads="1"/>
                </p:cNvSpPr>
                <p:nvPr/>
              </p:nvSpPr>
              <p:spPr bwMode="auto">
                <a:xfrm>
                  <a:off x="881" y="283"/>
                  <a:ext cx="16" cy="95"/>
                </a:xfrm>
                <a:prstGeom prst="rect">
                  <a:avLst/>
                </a:prstGeom>
                <a:solidFill>
                  <a:srgbClr val="4242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530" name="Rectangle 394"/>
                <p:cNvSpPr>
                  <a:spLocks noChangeArrowheads="1"/>
                </p:cNvSpPr>
                <p:nvPr/>
              </p:nvSpPr>
              <p:spPr bwMode="auto">
                <a:xfrm>
                  <a:off x="897" y="283"/>
                  <a:ext cx="16" cy="95"/>
                </a:xfrm>
                <a:prstGeom prst="rect">
                  <a:avLst/>
                </a:prstGeom>
                <a:solidFill>
                  <a:srgbClr val="4343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531" name="Rectangle 395"/>
                <p:cNvSpPr>
                  <a:spLocks noChangeArrowheads="1"/>
                </p:cNvSpPr>
                <p:nvPr/>
              </p:nvSpPr>
              <p:spPr bwMode="auto">
                <a:xfrm>
                  <a:off x="913" y="283"/>
                  <a:ext cx="15" cy="95"/>
                </a:xfrm>
                <a:prstGeom prst="rect">
                  <a:avLst/>
                </a:prstGeom>
                <a:solidFill>
                  <a:srgbClr val="4545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532" name="Rectangle 396"/>
                <p:cNvSpPr>
                  <a:spLocks noChangeArrowheads="1"/>
                </p:cNvSpPr>
                <p:nvPr/>
              </p:nvSpPr>
              <p:spPr bwMode="auto">
                <a:xfrm>
                  <a:off x="928" y="283"/>
                  <a:ext cx="16" cy="95"/>
                </a:xfrm>
                <a:prstGeom prst="rect">
                  <a:avLst/>
                </a:prstGeom>
                <a:solidFill>
                  <a:srgbClr val="4646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533" name="Rectangle 397"/>
                <p:cNvSpPr>
                  <a:spLocks noChangeArrowheads="1"/>
                </p:cNvSpPr>
                <p:nvPr/>
              </p:nvSpPr>
              <p:spPr bwMode="auto">
                <a:xfrm>
                  <a:off x="944" y="283"/>
                  <a:ext cx="16" cy="95"/>
                </a:xfrm>
                <a:prstGeom prst="rect">
                  <a:avLst/>
                </a:prstGeom>
                <a:solidFill>
                  <a:srgbClr val="4848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534" name="Rectangle 398"/>
                <p:cNvSpPr>
                  <a:spLocks noChangeArrowheads="1"/>
                </p:cNvSpPr>
                <p:nvPr/>
              </p:nvSpPr>
              <p:spPr bwMode="auto">
                <a:xfrm>
                  <a:off x="960" y="283"/>
                  <a:ext cx="15" cy="95"/>
                </a:xfrm>
                <a:prstGeom prst="rect">
                  <a:avLst/>
                </a:prstGeom>
                <a:solidFill>
                  <a:srgbClr val="4848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535" name="Rectangle 399"/>
                <p:cNvSpPr>
                  <a:spLocks noChangeArrowheads="1"/>
                </p:cNvSpPr>
                <p:nvPr/>
              </p:nvSpPr>
              <p:spPr bwMode="auto">
                <a:xfrm>
                  <a:off x="975" y="283"/>
                  <a:ext cx="16" cy="95"/>
                </a:xfrm>
                <a:prstGeom prst="rect">
                  <a:avLst/>
                </a:prstGeom>
                <a:solidFill>
                  <a:srgbClr val="4A4A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536" name="Rectangle 400"/>
                <p:cNvSpPr>
                  <a:spLocks noChangeArrowheads="1"/>
                </p:cNvSpPr>
                <p:nvPr/>
              </p:nvSpPr>
              <p:spPr bwMode="auto">
                <a:xfrm>
                  <a:off x="991" y="283"/>
                  <a:ext cx="16" cy="95"/>
                </a:xfrm>
                <a:prstGeom prst="rect">
                  <a:avLst/>
                </a:prstGeom>
                <a:solidFill>
                  <a:srgbClr val="4B4B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537" name="Rectangle 401"/>
                <p:cNvSpPr>
                  <a:spLocks noChangeArrowheads="1"/>
                </p:cNvSpPr>
                <p:nvPr/>
              </p:nvSpPr>
              <p:spPr bwMode="auto">
                <a:xfrm>
                  <a:off x="1007" y="283"/>
                  <a:ext cx="16" cy="95"/>
                </a:xfrm>
                <a:prstGeom prst="rect">
                  <a:avLst/>
                </a:prstGeom>
                <a:solidFill>
                  <a:srgbClr val="4D4D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538" name="Rectangle 402"/>
                <p:cNvSpPr>
                  <a:spLocks noChangeArrowheads="1"/>
                </p:cNvSpPr>
                <p:nvPr/>
              </p:nvSpPr>
              <p:spPr bwMode="auto">
                <a:xfrm>
                  <a:off x="1023" y="283"/>
                  <a:ext cx="15" cy="95"/>
                </a:xfrm>
                <a:prstGeom prst="rect">
                  <a:avLst/>
                </a:prstGeom>
                <a:solidFill>
                  <a:srgbClr val="4E4E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539" name="Rectangle 403"/>
                <p:cNvSpPr>
                  <a:spLocks noChangeArrowheads="1"/>
                </p:cNvSpPr>
                <p:nvPr/>
              </p:nvSpPr>
              <p:spPr bwMode="auto">
                <a:xfrm>
                  <a:off x="1038" y="283"/>
                  <a:ext cx="16" cy="95"/>
                </a:xfrm>
                <a:prstGeom prst="rect">
                  <a:avLst/>
                </a:prstGeom>
                <a:solidFill>
                  <a:srgbClr val="5050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540" name="Rectangle 404"/>
                <p:cNvSpPr>
                  <a:spLocks noChangeArrowheads="1"/>
                </p:cNvSpPr>
                <p:nvPr/>
              </p:nvSpPr>
              <p:spPr bwMode="auto">
                <a:xfrm>
                  <a:off x="1054" y="283"/>
                  <a:ext cx="16" cy="95"/>
                </a:xfrm>
                <a:prstGeom prst="rect">
                  <a:avLst/>
                </a:prstGeom>
                <a:solidFill>
                  <a:srgbClr val="5151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541" name="Rectangle 405"/>
                <p:cNvSpPr>
                  <a:spLocks noChangeArrowheads="1"/>
                </p:cNvSpPr>
                <p:nvPr/>
              </p:nvSpPr>
              <p:spPr bwMode="auto">
                <a:xfrm>
                  <a:off x="1070" y="283"/>
                  <a:ext cx="16" cy="95"/>
                </a:xfrm>
                <a:prstGeom prst="rect">
                  <a:avLst/>
                </a:prstGeom>
                <a:solidFill>
                  <a:srgbClr val="5252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542" name="Rectangle 406"/>
                <p:cNvSpPr>
                  <a:spLocks noChangeArrowheads="1"/>
                </p:cNvSpPr>
                <p:nvPr/>
              </p:nvSpPr>
              <p:spPr bwMode="auto">
                <a:xfrm>
                  <a:off x="1086" y="283"/>
                  <a:ext cx="15" cy="95"/>
                </a:xfrm>
                <a:prstGeom prst="rect">
                  <a:avLst/>
                </a:prstGeom>
                <a:solidFill>
                  <a:srgbClr val="5353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543" name="Rectangle 407"/>
                <p:cNvSpPr>
                  <a:spLocks noChangeArrowheads="1"/>
                </p:cNvSpPr>
                <p:nvPr/>
              </p:nvSpPr>
              <p:spPr bwMode="auto">
                <a:xfrm>
                  <a:off x="1101" y="283"/>
                  <a:ext cx="16" cy="95"/>
                </a:xfrm>
                <a:prstGeom prst="rect">
                  <a:avLst/>
                </a:prstGeom>
                <a:solidFill>
                  <a:srgbClr val="5555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544" name="Rectangle 408"/>
                <p:cNvSpPr>
                  <a:spLocks noChangeArrowheads="1"/>
                </p:cNvSpPr>
                <p:nvPr/>
              </p:nvSpPr>
              <p:spPr bwMode="auto">
                <a:xfrm>
                  <a:off x="1117" y="283"/>
                  <a:ext cx="16" cy="95"/>
                </a:xfrm>
                <a:prstGeom prst="rect">
                  <a:avLst/>
                </a:prstGeom>
                <a:solidFill>
                  <a:srgbClr val="5656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545" name="Rectangle 409"/>
                <p:cNvSpPr>
                  <a:spLocks noChangeArrowheads="1"/>
                </p:cNvSpPr>
                <p:nvPr/>
              </p:nvSpPr>
              <p:spPr bwMode="auto">
                <a:xfrm>
                  <a:off x="1133" y="283"/>
                  <a:ext cx="16" cy="95"/>
                </a:xfrm>
                <a:prstGeom prst="rect">
                  <a:avLst/>
                </a:prstGeom>
                <a:solidFill>
                  <a:srgbClr val="5858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546" name="Rectangle 410"/>
                <p:cNvSpPr>
                  <a:spLocks noChangeArrowheads="1"/>
                </p:cNvSpPr>
                <p:nvPr/>
              </p:nvSpPr>
              <p:spPr bwMode="auto">
                <a:xfrm>
                  <a:off x="1149" y="283"/>
                  <a:ext cx="15" cy="95"/>
                </a:xfrm>
                <a:prstGeom prst="rect">
                  <a:avLst/>
                </a:prstGeom>
                <a:solidFill>
                  <a:srgbClr val="5959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547" name="Rectangle 411"/>
                <p:cNvSpPr>
                  <a:spLocks noChangeArrowheads="1"/>
                </p:cNvSpPr>
                <p:nvPr/>
              </p:nvSpPr>
              <p:spPr bwMode="auto">
                <a:xfrm>
                  <a:off x="1164" y="283"/>
                  <a:ext cx="16" cy="95"/>
                </a:xfrm>
                <a:prstGeom prst="rect">
                  <a:avLst/>
                </a:prstGeom>
                <a:solidFill>
                  <a:srgbClr val="5B5B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548" name="Rectangle 412"/>
                <p:cNvSpPr>
                  <a:spLocks noChangeArrowheads="1"/>
                </p:cNvSpPr>
                <p:nvPr/>
              </p:nvSpPr>
              <p:spPr bwMode="auto">
                <a:xfrm>
                  <a:off x="1180" y="283"/>
                  <a:ext cx="16" cy="95"/>
                </a:xfrm>
                <a:prstGeom prst="rect">
                  <a:avLst/>
                </a:prstGeom>
                <a:solidFill>
                  <a:srgbClr val="5B5B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549" name="Rectangle 413"/>
                <p:cNvSpPr>
                  <a:spLocks noChangeArrowheads="1"/>
                </p:cNvSpPr>
                <p:nvPr/>
              </p:nvSpPr>
              <p:spPr bwMode="auto">
                <a:xfrm>
                  <a:off x="1196" y="283"/>
                  <a:ext cx="15" cy="95"/>
                </a:xfrm>
                <a:prstGeom prst="rect">
                  <a:avLst/>
                </a:prstGeom>
                <a:solidFill>
                  <a:srgbClr val="5D5D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550" name="Rectangle 414"/>
                <p:cNvSpPr>
                  <a:spLocks noChangeArrowheads="1"/>
                </p:cNvSpPr>
                <p:nvPr/>
              </p:nvSpPr>
              <p:spPr bwMode="auto">
                <a:xfrm>
                  <a:off x="1211" y="283"/>
                  <a:ext cx="16" cy="95"/>
                </a:xfrm>
                <a:prstGeom prst="rect">
                  <a:avLst/>
                </a:prstGeom>
                <a:solidFill>
                  <a:srgbClr val="5E5E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551" name="Rectangle 415"/>
                <p:cNvSpPr>
                  <a:spLocks noChangeArrowheads="1"/>
                </p:cNvSpPr>
                <p:nvPr/>
              </p:nvSpPr>
              <p:spPr bwMode="auto">
                <a:xfrm>
                  <a:off x="1227" y="283"/>
                  <a:ext cx="16" cy="95"/>
                </a:xfrm>
                <a:prstGeom prst="rect">
                  <a:avLst/>
                </a:prstGeom>
                <a:solidFill>
                  <a:srgbClr val="6060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552" name="Rectangle 416"/>
                <p:cNvSpPr>
                  <a:spLocks noChangeArrowheads="1"/>
                </p:cNvSpPr>
                <p:nvPr/>
              </p:nvSpPr>
              <p:spPr bwMode="auto">
                <a:xfrm>
                  <a:off x="1243" y="283"/>
                  <a:ext cx="16" cy="95"/>
                </a:xfrm>
                <a:prstGeom prst="rect">
                  <a:avLst/>
                </a:prstGeom>
                <a:solidFill>
                  <a:srgbClr val="6161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553" name="Rectangle 417"/>
                <p:cNvSpPr>
                  <a:spLocks noChangeArrowheads="1"/>
                </p:cNvSpPr>
                <p:nvPr/>
              </p:nvSpPr>
              <p:spPr bwMode="auto">
                <a:xfrm>
                  <a:off x="1259" y="283"/>
                  <a:ext cx="15" cy="95"/>
                </a:xfrm>
                <a:prstGeom prst="rect">
                  <a:avLst/>
                </a:prstGeom>
                <a:solidFill>
                  <a:srgbClr val="6363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554" name="Rectangle 418"/>
                <p:cNvSpPr>
                  <a:spLocks noChangeArrowheads="1"/>
                </p:cNvSpPr>
                <p:nvPr/>
              </p:nvSpPr>
              <p:spPr bwMode="auto">
                <a:xfrm>
                  <a:off x="1274" y="283"/>
                  <a:ext cx="16" cy="95"/>
                </a:xfrm>
                <a:prstGeom prst="rect">
                  <a:avLst/>
                </a:prstGeom>
                <a:solidFill>
                  <a:srgbClr val="6363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555" name="Rectangle 419"/>
                <p:cNvSpPr>
                  <a:spLocks noChangeArrowheads="1"/>
                </p:cNvSpPr>
                <p:nvPr/>
              </p:nvSpPr>
              <p:spPr bwMode="auto">
                <a:xfrm>
                  <a:off x="1290" y="283"/>
                  <a:ext cx="16" cy="95"/>
                </a:xfrm>
                <a:prstGeom prst="rect">
                  <a:avLst/>
                </a:prstGeom>
                <a:solidFill>
                  <a:srgbClr val="6565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556" name="Rectangle 420"/>
                <p:cNvSpPr>
                  <a:spLocks noChangeArrowheads="1"/>
                </p:cNvSpPr>
                <p:nvPr/>
              </p:nvSpPr>
              <p:spPr bwMode="auto">
                <a:xfrm>
                  <a:off x="1306" y="283"/>
                  <a:ext cx="16" cy="95"/>
                </a:xfrm>
                <a:prstGeom prst="rect">
                  <a:avLst/>
                </a:prstGeom>
                <a:solidFill>
                  <a:srgbClr val="6666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557" name="Rectangle 421"/>
                <p:cNvSpPr>
                  <a:spLocks noChangeArrowheads="1"/>
                </p:cNvSpPr>
                <p:nvPr/>
              </p:nvSpPr>
              <p:spPr bwMode="auto">
                <a:xfrm>
                  <a:off x="1322" y="283"/>
                  <a:ext cx="15" cy="95"/>
                </a:xfrm>
                <a:prstGeom prst="rect">
                  <a:avLst/>
                </a:prstGeom>
                <a:solidFill>
                  <a:srgbClr val="6868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558" name="Rectangle 422"/>
                <p:cNvSpPr>
                  <a:spLocks noChangeArrowheads="1"/>
                </p:cNvSpPr>
                <p:nvPr/>
              </p:nvSpPr>
              <p:spPr bwMode="auto">
                <a:xfrm>
                  <a:off x="1337" y="283"/>
                  <a:ext cx="16" cy="95"/>
                </a:xfrm>
                <a:prstGeom prst="rect">
                  <a:avLst/>
                </a:prstGeom>
                <a:solidFill>
                  <a:srgbClr val="6969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559" name="Rectangle 423"/>
                <p:cNvSpPr>
                  <a:spLocks noChangeArrowheads="1"/>
                </p:cNvSpPr>
                <p:nvPr/>
              </p:nvSpPr>
              <p:spPr bwMode="auto">
                <a:xfrm>
                  <a:off x="1353" y="283"/>
                  <a:ext cx="16" cy="95"/>
                </a:xfrm>
                <a:prstGeom prst="rect">
                  <a:avLst/>
                </a:prstGeom>
                <a:solidFill>
                  <a:srgbClr val="6A6A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560" name="Rectangle 424"/>
                <p:cNvSpPr>
                  <a:spLocks noChangeArrowheads="1"/>
                </p:cNvSpPr>
                <p:nvPr/>
              </p:nvSpPr>
              <p:spPr bwMode="auto">
                <a:xfrm>
                  <a:off x="1369" y="283"/>
                  <a:ext cx="16" cy="95"/>
                </a:xfrm>
                <a:prstGeom prst="rect">
                  <a:avLst/>
                </a:prstGeom>
                <a:solidFill>
                  <a:srgbClr val="6B6B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561" name="Rectangle 425"/>
                <p:cNvSpPr>
                  <a:spLocks noChangeArrowheads="1"/>
                </p:cNvSpPr>
                <p:nvPr/>
              </p:nvSpPr>
              <p:spPr bwMode="auto">
                <a:xfrm>
                  <a:off x="1385" y="283"/>
                  <a:ext cx="15" cy="95"/>
                </a:xfrm>
                <a:prstGeom prst="rect">
                  <a:avLst/>
                </a:prstGeom>
                <a:solidFill>
                  <a:srgbClr val="6D6D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562" name="Rectangle 426"/>
                <p:cNvSpPr>
                  <a:spLocks noChangeArrowheads="1"/>
                </p:cNvSpPr>
                <p:nvPr/>
              </p:nvSpPr>
              <p:spPr bwMode="auto">
                <a:xfrm>
                  <a:off x="1400" y="283"/>
                  <a:ext cx="16" cy="95"/>
                </a:xfrm>
                <a:prstGeom prst="rect">
                  <a:avLst/>
                </a:prstGeom>
                <a:solidFill>
                  <a:srgbClr val="6E6E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563" name="Rectangle 427"/>
                <p:cNvSpPr>
                  <a:spLocks noChangeArrowheads="1"/>
                </p:cNvSpPr>
                <p:nvPr/>
              </p:nvSpPr>
              <p:spPr bwMode="auto">
                <a:xfrm>
                  <a:off x="1416" y="283"/>
                  <a:ext cx="16" cy="95"/>
                </a:xfrm>
                <a:prstGeom prst="rect">
                  <a:avLst/>
                </a:prstGeom>
                <a:solidFill>
                  <a:srgbClr val="6F6F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564" name="Rectangle 428"/>
                <p:cNvSpPr>
                  <a:spLocks noChangeArrowheads="1"/>
                </p:cNvSpPr>
                <p:nvPr/>
              </p:nvSpPr>
              <p:spPr bwMode="auto">
                <a:xfrm>
                  <a:off x="1432" y="283"/>
                  <a:ext cx="15" cy="95"/>
                </a:xfrm>
                <a:prstGeom prst="rect">
                  <a:avLst/>
                </a:prstGeom>
                <a:solidFill>
                  <a:srgbClr val="7070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565" name="Rectangle 429"/>
                <p:cNvSpPr>
                  <a:spLocks noChangeArrowheads="1"/>
                </p:cNvSpPr>
                <p:nvPr/>
              </p:nvSpPr>
              <p:spPr bwMode="auto">
                <a:xfrm>
                  <a:off x="1447" y="283"/>
                  <a:ext cx="16" cy="95"/>
                </a:xfrm>
                <a:prstGeom prst="rect">
                  <a:avLst/>
                </a:prstGeom>
                <a:solidFill>
                  <a:srgbClr val="7272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566" name="Rectangle 430"/>
                <p:cNvSpPr>
                  <a:spLocks noChangeArrowheads="1"/>
                </p:cNvSpPr>
                <p:nvPr/>
              </p:nvSpPr>
              <p:spPr bwMode="auto">
                <a:xfrm>
                  <a:off x="1463" y="283"/>
                  <a:ext cx="16" cy="95"/>
                </a:xfrm>
                <a:prstGeom prst="rect">
                  <a:avLst/>
                </a:prstGeom>
                <a:solidFill>
                  <a:srgbClr val="7373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567" name="Rectangle 431"/>
                <p:cNvSpPr>
                  <a:spLocks noChangeArrowheads="1"/>
                </p:cNvSpPr>
                <p:nvPr/>
              </p:nvSpPr>
              <p:spPr bwMode="auto">
                <a:xfrm>
                  <a:off x="1479" y="283"/>
                  <a:ext cx="16" cy="95"/>
                </a:xfrm>
                <a:prstGeom prst="rect">
                  <a:avLst/>
                </a:prstGeom>
                <a:solidFill>
                  <a:srgbClr val="7474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568" name="Rectangle 432"/>
                <p:cNvSpPr>
                  <a:spLocks noChangeArrowheads="1"/>
                </p:cNvSpPr>
                <p:nvPr/>
              </p:nvSpPr>
              <p:spPr bwMode="auto">
                <a:xfrm>
                  <a:off x="1495" y="283"/>
                  <a:ext cx="15" cy="95"/>
                </a:xfrm>
                <a:prstGeom prst="rect">
                  <a:avLst/>
                </a:prstGeom>
                <a:solidFill>
                  <a:srgbClr val="7575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569" name="Rectangle 433"/>
                <p:cNvSpPr>
                  <a:spLocks noChangeArrowheads="1"/>
                </p:cNvSpPr>
                <p:nvPr/>
              </p:nvSpPr>
              <p:spPr bwMode="auto">
                <a:xfrm>
                  <a:off x="1510" y="283"/>
                  <a:ext cx="16" cy="95"/>
                </a:xfrm>
                <a:prstGeom prst="rect">
                  <a:avLst/>
                </a:prstGeom>
                <a:solidFill>
                  <a:srgbClr val="7777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570" name="Rectangle 434"/>
                <p:cNvSpPr>
                  <a:spLocks noChangeArrowheads="1"/>
                </p:cNvSpPr>
                <p:nvPr/>
              </p:nvSpPr>
              <p:spPr bwMode="auto">
                <a:xfrm>
                  <a:off x="1526" y="283"/>
                  <a:ext cx="16" cy="95"/>
                </a:xfrm>
                <a:prstGeom prst="rect">
                  <a:avLst/>
                </a:prstGeom>
                <a:solidFill>
                  <a:srgbClr val="7777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571" name="Rectangle 435"/>
                <p:cNvSpPr>
                  <a:spLocks noChangeArrowheads="1"/>
                </p:cNvSpPr>
                <p:nvPr/>
              </p:nvSpPr>
              <p:spPr bwMode="auto">
                <a:xfrm>
                  <a:off x="1542" y="283"/>
                  <a:ext cx="16" cy="95"/>
                </a:xfrm>
                <a:prstGeom prst="rect">
                  <a:avLst/>
                </a:prstGeom>
                <a:solidFill>
                  <a:srgbClr val="7979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572" name="Rectangle 436"/>
                <p:cNvSpPr>
                  <a:spLocks noChangeArrowheads="1"/>
                </p:cNvSpPr>
                <p:nvPr/>
              </p:nvSpPr>
              <p:spPr bwMode="auto">
                <a:xfrm>
                  <a:off x="1558" y="283"/>
                  <a:ext cx="15" cy="95"/>
                </a:xfrm>
                <a:prstGeom prst="rect">
                  <a:avLst/>
                </a:prstGeom>
                <a:solidFill>
                  <a:srgbClr val="7A7A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573" name="Rectangle 437"/>
                <p:cNvSpPr>
                  <a:spLocks noChangeArrowheads="1"/>
                </p:cNvSpPr>
                <p:nvPr/>
              </p:nvSpPr>
              <p:spPr bwMode="auto">
                <a:xfrm>
                  <a:off x="1573" y="283"/>
                  <a:ext cx="16" cy="95"/>
                </a:xfrm>
                <a:prstGeom prst="rect">
                  <a:avLst/>
                </a:prstGeom>
                <a:solidFill>
                  <a:srgbClr val="7B7B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574" name="Rectangle 438"/>
                <p:cNvSpPr>
                  <a:spLocks noChangeArrowheads="1"/>
                </p:cNvSpPr>
                <p:nvPr/>
              </p:nvSpPr>
              <p:spPr bwMode="auto">
                <a:xfrm>
                  <a:off x="1589" y="283"/>
                  <a:ext cx="16" cy="95"/>
                </a:xfrm>
                <a:prstGeom prst="rect">
                  <a:avLst/>
                </a:prstGeom>
                <a:solidFill>
                  <a:srgbClr val="7C7C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575" name="Rectangle 439"/>
                <p:cNvSpPr>
                  <a:spLocks noChangeArrowheads="1"/>
                </p:cNvSpPr>
                <p:nvPr/>
              </p:nvSpPr>
              <p:spPr bwMode="auto">
                <a:xfrm>
                  <a:off x="1605" y="283"/>
                  <a:ext cx="16" cy="95"/>
                </a:xfrm>
                <a:prstGeom prst="rect">
                  <a:avLst/>
                </a:prstGeom>
                <a:solidFill>
                  <a:srgbClr val="7D7D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576" name="Rectangle 440"/>
                <p:cNvSpPr>
                  <a:spLocks noChangeArrowheads="1"/>
                </p:cNvSpPr>
                <p:nvPr/>
              </p:nvSpPr>
              <p:spPr bwMode="auto">
                <a:xfrm>
                  <a:off x="1621" y="283"/>
                  <a:ext cx="15" cy="95"/>
                </a:xfrm>
                <a:prstGeom prst="rect">
                  <a:avLst/>
                </a:prstGeom>
                <a:solidFill>
                  <a:srgbClr val="7E7E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577" name="Rectangle 441"/>
                <p:cNvSpPr>
                  <a:spLocks noChangeArrowheads="1"/>
                </p:cNvSpPr>
                <p:nvPr/>
              </p:nvSpPr>
              <p:spPr bwMode="auto">
                <a:xfrm>
                  <a:off x="1636" y="283"/>
                  <a:ext cx="16" cy="95"/>
                </a:xfrm>
                <a:prstGeom prst="rect">
                  <a:avLst/>
                </a:prstGeom>
                <a:solidFill>
                  <a:srgbClr val="8080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578" name="Rectangle 442"/>
                <p:cNvSpPr>
                  <a:spLocks noChangeArrowheads="1"/>
                </p:cNvSpPr>
                <p:nvPr/>
              </p:nvSpPr>
              <p:spPr bwMode="auto">
                <a:xfrm>
                  <a:off x="1652" y="283"/>
                  <a:ext cx="16" cy="95"/>
                </a:xfrm>
                <a:prstGeom prst="rect">
                  <a:avLst/>
                </a:prstGeom>
                <a:solidFill>
                  <a:srgbClr val="8080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579" name="Rectangle 443"/>
                <p:cNvSpPr>
                  <a:spLocks noChangeArrowheads="1"/>
                </p:cNvSpPr>
                <p:nvPr/>
              </p:nvSpPr>
              <p:spPr bwMode="auto">
                <a:xfrm>
                  <a:off x="1668" y="283"/>
                  <a:ext cx="15" cy="95"/>
                </a:xfrm>
                <a:prstGeom prst="rect">
                  <a:avLst/>
                </a:prstGeom>
                <a:solidFill>
                  <a:srgbClr val="8282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580" name="Rectangle 444"/>
                <p:cNvSpPr>
                  <a:spLocks noChangeArrowheads="1"/>
                </p:cNvSpPr>
                <p:nvPr/>
              </p:nvSpPr>
              <p:spPr bwMode="auto">
                <a:xfrm>
                  <a:off x="1683" y="283"/>
                  <a:ext cx="16" cy="95"/>
                </a:xfrm>
                <a:prstGeom prst="rect">
                  <a:avLst/>
                </a:prstGeom>
                <a:solidFill>
                  <a:srgbClr val="8282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581" name="Rectangle 445"/>
                <p:cNvSpPr>
                  <a:spLocks noChangeArrowheads="1"/>
                </p:cNvSpPr>
                <p:nvPr/>
              </p:nvSpPr>
              <p:spPr bwMode="auto">
                <a:xfrm>
                  <a:off x="1699" y="283"/>
                  <a:ext cx="16" cy="95"/>
                </a:xfrm>
                <a:prstGeom prst="rect">
                  <a:avLst/>
                </a:prstGeom>
                <a:solidFill>
                  <a:srgbClr val="8484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582" name="Rectangle 446"/>
                <p:cNvSpPr>
                  <a:spLocks noChangeArrowheads="1"/>
                </p:cNvSpPr>
                <p:nvPr/>
              </p:nvSpPr>
              <p:spPr bwMode="auto">
                <a:xfrm>
                  <a:off x="1715" y="283"/>
                  <a:ext cx="16" cy="95"/>
                </a:xfrm>
                <a:prstGeom prst="rect">
                  <a:avLst/>
                </a:prstGeom>
                <a:solidFill>
                  <a:srgbClr val="8585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583" name="Rectangle 447"/>
                <p:cNvSpPr>
                  <a:spLocks noChangeArrowheads="1"/>
                </p:cNvSpPr>
                <p:nvPr/>
              </p:nvSpPr>
              <p:spPr bwMode="auto">
                <a:xfrm>
                  <a:off x="1731" y="283"/>
                  <a:ext cx="15" cy="95"/>
                </a:xfrm>
                <a:prstGeom prst="rect">
                  <a:avLst/>
                </a:prstGeom>
                <a:solidFill>
                  <a:srgbClr val="8686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584" name="Rectangle 448"/>
                <p:cNvSpPr>
                  <a:spLocks noChangeArrowheads="1"/>
                </p:cNvSpPr>
                <p:nvPr/>
              </p:nvSpPr>
              <p:spPr bwMode="auto">
                <a:xfrm>
                  <a:off x="1746" y="283"/>
                  <a:ext cx="16" cy="95"/>
                </a:xfrm>
                <a:prstGeom prst="rect">
                  <a:avLst/>
                </a:prstGeom>
                <a:solidFill>
                  <a:srgbClr val="8787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585" name="Rectangle 449"/>
                <p:cNvSpPr>
                  <a:spLocks noChangeArrowheads="1"/>
                </p:cNvSpPr>
                <p:nvPr/>
              </p:nvSpPr>
              <p:spPr bwMode="auto">
                <a:xfrm>
                  <a:off x="1762" y="283"/>
                  <a:ext cx="16" cy="95"/>
                </a:xfrm>
                <a:prstGeom prst="rect">
                  <a:avLst/>
                </a:prstGeom>
                <a:solidFill>
                  <a:srgbClr val="8888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586" name="Rectangle 450"/>
                <p:cNvSpPr>
                  <a:spLocks noChangeArrowheads="1"/>
                </p:cNvSpPr>
                <p:nvPr/>
              </p:nvSpPr>
              <p:spPr bwMode="auto">
                <a:xfrm>
                  <a:off x="1778" y="283"/>
                  <a:ext cx="16" cy="95"/>
                </a:xfrm>
                <a:prstGeom prst="rect">
                  <a:avLst/>
                </a:prstGeom>
                <a:solidFill>
                  <a:srgbClr val="8888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587" name="Rectangle 451"/>
                <p:cNvSpPr>
                  <a:spLocks noChangeArrowheads="1"/>
                </p:cNvSpPr>
                <p:nvPr/>
              </p:nvSpPr>
              <p:spPr bwMode="auto">
                <a:xfrm>
                  <a:off x="1794" y="283"/>
                  <a:ext cx="15" cy="95"/>
                </a:xfrm>
                <a:prstGeom prst="rect">
                  <a:avLst/>
                </a:prstGeom>
                <a:solidFill>
                  <a:srgbClr val="8A8A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588" name="Rectangle 452"/>
                <p:cNvSpPr>
                  <a:spLocks noChangeArrowheads="1"/>
                </p:cNvSpPr>
                <p:nvPr/>
              </p:nvSpPr>
              <p:spPr bwMode="auto">
                <a:xfrm>
                  <a:off x="1809" y="283"/>
                  <a:ext cx="16" cy="95"/>
                </a:xfrm>
                <a:prstGeom prst="rect">
                  <a:avLst/>
                </a:prstGeom>
                <a:solidFill>
                  <a:srgbClr val="8A8A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589" name="Rectangle 453"/>
                <p:cNvSpPr>
                  <a:spLocks noChangeArrowheads="1"/>
                </p:cNvSpPr>
                <p:nvPr/>
              </p:nvSpPr>
              <p:spPr bwMode="auto">
                <a:xfrm>
                  <a:off x="1825" y="283"/>
                  <a:ext cx="16" cy="95"/>
                </a:xfrm>
                <a:prstGeom prst="rect">
                  <a:avLst/>
                </a:prstGeom>
                <a:solidFill>
                  <a:srgbClr val="8C8C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590" name="Rectangle 454"/>
                <p:cNvSpPr>
                  <a:spLocks noChangeArrowheads="1"/>
                </p:cNvSpPr>
                <p:nvPr/>
              </p:nvSpPr>
              <p:spPr bwMode="auto">
                <a:xfrm>
                  <a:off x="1841" y="283"/>
                  <a:ext cx="16" cy="95"/>
                </a:xfrm>
                <a:prstGeom prst="rect">
                  <a:avLst/>
                </a:prstGeom>
                <a:solidFill>
                  <a:srgbClr val="8C8C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591" name="Rectangle 455"/>
                <p:cNvSpPr>
                  <a:spLocks noChangeArrowheads="1"/>
                </p:cNvSpPr>
                <p:nvPr/>
              </p:nvSpPr>
              <p:spPr bwMode="auto">
                <a:xfrm>
                  <a:off x="1857" y="283"/>
                  <a:ext cx="15" cy="95"/>
                </a:xfrm>
                <a:prstGeom prst="rect">
                  <a:avLst/>
                </a:prstGeom>
                <a:solidFill>
                  <a:srgbClr val="8D8D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592" name="Rectangle 456"/>
                <p:cNvSpPr>
                  <a:spLocks noChangeArrowheads="1"/>
                </p:cNvSpPr>
                <p:nvPr/>
              </p:nvSpPr>
              <p:spPr bwMode="auto">
                <a:xfrm>
                  <a:off x="1872" y="283"/>
                  <a:ext cx="16" cy="95"/>
                </a:xfrm>
                <a:prstGeom prst="rect">
                  <a:avLst/>
                </a:prstGeom>
                <a:solidFill>
                  <a:srgbClr val="8E8E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593" name="Rectangle 457"/>
                <p:cNvSpPr>
                  <a:spLocks noChangeArrowheads="1"/>
                </p:cNvSpPr>
                <p:nvPr/>
              </p:nvSpPr>
              <p:spPr bwMode="auto">
                <a:xfrm>
                  <a:off x="1888" y="283"/>
                  <a:ext cx="16" cy="95"/>
                </a:xfrm>
                <a:prstGeom prst="rect">
                  <a:avLst/>
                </a:prstGeom>
                <a:solidFill>
                  <a:srgbClr val="8F8F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594" name="Rectangle 458"/>
                <p:cNvSpPr>
                  <a:spLocks noChangeArrowheads="1"/>
                </p:cNvSpPr>
                <p:nvPr/>
              </p:nvSpPr>
              <p:spPr bwMode="auto">
                <a:xfrm>
                  <a:off x="1904" y="283"/>
                  <a:ext cx="15" cy="95"/>
                </a:xfrm>
                <a:prstGeom prst="rect">
                  <a:avLst/>
                </a:prstGeom>
                <a:solidFill>
                  <a:srgbClr val="9090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595" name="Rectangle 459"/>
                <p:cNvSpPr>
                  <a:spLocks noChangeArrowheads="1"/>
                </p:cNvSpPr>
                <p:nvPr/>
              </p:nvSpPr>
              <p:spPr bwMode="auto">
                <a:xfrm>
                  <a:off x="1919" y="283"/>
                  <a:ext cx="16" cy="95"/>
                </a:xfrm>
                <a:prstGeom prst="rect">
                  <a:avLst/>
                </a:prstGeom>
                <a:solidFill>
                  <a:srgbClr val="9191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596" name="Rectangle 460"/>
                <p:cNvSpPr>
                  <a:spLocks noChangeArrowheads="1"/>
                </p:cNvSpPr>
                <p:nvPr/>
              </p:nvSpPr>
              <p:spPr bwMode="auto">
                <a:xfrm>
                  <a:off x="1935" y="283"/>
                  <a:ext cx="16" cy="95"/>
                </a:xfrm>
                <a:prstGeom prst="rect">
                  <a:avLst/>
                </a:prstGeom>
                <a:solidFill>
                  <a:srgbClr val="9191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597" name="Rectangle 461"/>
                <p:cNvSpPr>
                  <a:spLocks noChangeArrowheads="1"/>
                </p:cNvSpPr>
                <p:nvPr/>
              </p:nvSpPr>
              <p:spPr bwMode="auto">
                <a:xfrm>
                  <a:off x="1951" y="283"/>
                  <a:ext cx="16" cy="95"/>
                </a:xfrm>
                <a:prstGeom prst="rect">
                  <a:avLst/>
                </a:prstGeom>
                <a:solidFill>
                  <a:srgbClr val="9292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598" name="Rectangle 462"/>
                <p:cNvSpPr>
                  <a:spLocks noChangeArrowheads="1"/>
                </p:cNvSpPr>
                <p:nvPr/>
              </p:nvSpPr>
              <p:spPr bwMode="auto">
                <a:xfrm>
                  <a:off x="1967" y="283"/>
                  <a:ext cx="15" cy="95"/>
                </a:xfrm>
                <a:prstGeom prst="rect">
                  <a:avLst/>
                </a:prstGeom>
                <a:solidFill>
                  <a:srgbClr val="9393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599" name="Rectangle 463"/>
                <p:cNvSpPr>
                  <a:spLocks noChangeArrowheads="1"/>
                </p:cNvSpPr>
                <p:nvPr/>
              </p:nvSpPr>
              <p:spPr bwMode="auto">
                <a:xfrm>
                  <a:off x="1982" y="283"/>
                  <a:ext cx="16" cy="95"/>
                </a:xfrm>
                <a:prstGeom prst="rect">
                  <a:avLst/>
                </a:prstGeom>
                <a:solidFill>
                  <a:srgbClr val="9494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600" name="Rectangle 464"/>
                <p:cNvSpPr>
                  <a:spLocks noChangeArrowheads="1"/>
                </p:cNvSpPr>
                <p:nvPr/>
              </p:nvSpPr>
              <p:spPr bwMode="auto">
                <a:xfrm>
                  <a:off x="1998" y="283"/>
                  <a:ext cx="16" cy="95"/>
                </a:xfrm>
                <a:prstGeom prst="rect">
                  <a:avLst/>
                </a:prstGeom>
                <a:solidFill>
                  <a:srgbClr val="9494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601" name="Rectangle 465"/>
                <p:cNvSpPr>
                  <a:spLocks noChangeArrowheads="1"/>
                </p:cNvSpPr>
                <p:nvPr/>
              </p:nvSpPr>
              <p:spPr bwMode="auto">
                <a:xfrm>
                  <a:off x="2014" y="283"/>
                  <a:ext cx="16" cy="95"/>
                </a:xfrm>
                <a:prstGeom prst="rect">
                  <a:avLst/>
                </a:prstGeom>
                <a:solidFill>
                  <a:srgbClr val="9595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602" name="Rectangle 466"/>
                <p:cNvSpPr>
                  <a:spLocks noChangeArrowheads="1"/>
                </p:cNvSpPr>
                <p:nvPr/>
              </p:nvSpPr>
              <p:spPr bwMode="auto">
                <a:xfrm>
                  <a:off x="2030" y="283"/>
                  <a:ext cx="15" cy="95"/>
                </a:xfrm>
                <a:prstGeom prst="rect">
                  <a:avLst/>
                </a:prstGeom>
                <a:solidFill>
                  <a:srgbClr val="9696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603" name="Rectangle 467"/>
                <p:cNvSpPr>
                  <a:spLocks noChangeArrowheads="1"/>
                </p:cNvSpPr>
                <p:nvPr/>
              </p:nvSpPr>
              <p:spPr bwMode="auto">
                <a:xfrm>
                  <a:off x="2045" y="283"/>
                  <a:ext cx="16" cy="95"/>
                </a:xfrm>
                <a:prstGeom prst="rect">
                  <a:avLst/>
                </a:prstGeom>
                <a:solidFill>
                  <a:srgbClr val="9797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604" name="Rectangle 468"/>
                <p:cNvSpPr>
                  <a:spLocks noChangeArrowheads="1"/>
                </p:cNvSpPr>
                <p:nvPr/>
              </p:nvSpPr>
              <p:spPr bwMode="auto">
                <a:xfrm>
                  <a:off x="2061" y="283"/>
                  <a:ext cx="16" cy="95"/>
                </a:xfrm>
                <a:prstGeom prst="rect">
                  <a:avLst/>
                </a:prstGeom>
                <a:solidFill>
                  <a:srgbClr val="9797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605" name="Rectangle 469"/>
                <p:cNvSpPr>
                  <a:spLocks noChangeArrowheads="1"/>
                </p:cNvSpPr>
                <p:nvPr/>
              </p:nvSpPr>
              <p:spPr bwMode="auto">
                <a:xfrm>
                  <a:off x="2077" y="283"/>
                  <a:ext cx="16" cy="95"/>
                </a:xfrm>
                <a:prstGeom prst="rect">
                  <a:avLst/>
                </a:prstGeom>
                <a:solidFill>
                  <a:srgbClr val="9898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606" name="Rectangle 470"/>
                <p:cNvSpPr>
                  <a:spLocks noChangeArrowheads="1"/>
                </p:cNvSpPr>
                <p:nvPr/>
              </p:nvSpPr>
              <p:spPr bwMode="auto">
                <a:xfrm>
                  <a:off x="2093" y="283"/>
                  <a:ext cx="15" cy="95"/>
                </a:xfrm>
                <a:prstGeom prst="rect">
                  <a:avLst/>
                </a:prstGeom>
                <a:solidFill>
                  <a:srgbClr val="9898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607" name="Rectangle 471"/>
                <p:cNvSpPr>
                  <a:spLocks noChangeArrowheads="1"/>
                </p:cNvSpPr>
                <p:nvPr/>
              </p:nvSpPr>
              <p:spPr bwMode="auto">
                <a:xfrm>
                  <a:off x="2108" y="283"/>
                  <a:ext cx="16" cy="95"/>
                </a:xfrm>
                <a:prstGeom prst="rect">
                  <a:avLst/>
                </a:prstGeom>
                <a:solidFill>
                  <a:srgbClr val="9999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608" name="Rectangle 472"/>
                <p:cNvSpPr>
                  <a:spLocks noChangeArrowheads="1"/>
                </p:cNvSpPr>
                <p:nvPr/>
              </p:nvSpPr>
              <p:spPr bwMode="auto">
                <a:xfrm>
                  <a:off x="2124" y="283"/>
                  <a:ext cx="16" cy="95"/>
                </a:xfrm>
                <a:prstGeom prst="rect">
                  <a:avLst/>
                </a:prstGeom>
                <a:solidFill>
                  <a:srgbClr val="9A9A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609" name="Rectangle 473"/>
                <p:cNvSpPr>
                  <a:spLocks noChangeArrowheads="1"/>
                </p:cNvSpPr>
                <p:nvPr/>
              </p:nvSpPr>
              <p:spPr bwMode="auto">
                <a:xfrm>
                  <a:off x="2140" y="283"/>
                  <a:ext cx="15" cy="95"/>
                </a:xfrm>
                <a:prstGeom prst="rect">
                  <a:avLst/>
                </a:prstGeom>
                <a:solidFill>
                  <a:srgbClr val="9A9A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610" name="Rectangle 474"/>
                <p:cNvSpPr>
                  <a:spLocks noChangeArrowheads="1"/>
                </p:cNvSpPr>
                <p:nvPr/>
              </p:nvSpPr>
              <p:spPr bwMode="auto">
                <a:xfrm>
                  <a:off x="2155" y="283"/>
                  <a:ext cx="16" cy="95"/>
                </a:xfrm>
                <a:prstGeom prst="rect">
                  <a:avLst/>
                </a:prstGeom>
                <a:solidFill>
                  <a:srgbClr val="9B9B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611" name="Rectangle 475"/>
                <p:cNvSpPr>
                  <a:spLocks noChangeArrowheads="1"/>
                </p:cNvSpPr>
                <p:nvPr/>
              </p:nvSpPr>
              <p:spPr bwMode="auto">
                <a:xfrm>
                  <a:off x="2171" y="283"/>
                  <a:ext cx="16" cy="95"/>
                </a:xfrm>
                <a:prstGeom prst="rect">
                  <a:avLst/>
                </a:prstGeom>
                <a:solidFill>
                  <a:srgbClr val="9C9C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612" name="Rectangle 476"/>
                <p:cNvSpPr>
                  <a:spLocks noChangeArrowheads="1"/>
                </p:cNvSpPr>
                <p:nvPr/>
              </p:nvSpPr>
              <p:spPr bwMode="auto">
                <a:xfrm>
                  <a:off x="2187" y="283"/>
                  <a:ext cx="16" cy="95"/>
                </a:xfrm>
                <a:prstGeom prst="rect">
                  <a:avLst/>
                </a:prstGeom>
                <a:solidFill>
                  <a:srgbClr val="9C9C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613" name="Rectangle 477"/>
                <p:cNvSpPr>
                  <a:spLocks noChangeArrowheads="1"/>
                </p:cNvSpPr>
                <p:nvPr/>
              </p:nvSpPr>
              <p:spPr bwMode="auto">
                <a:xfrm>
                  <a:off x="2203" y="283"/>
                  <a:ext cx="15" cy="95"/>
                </a:xfrm>
                <a:prstGeom prst="rect">
                  <a:avLst/>
                </a:prstGeom>
                <a:solidFill>
                  <a:srgbClr val="9D9D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614" name="Rectangle 478"/>
                <p:cNvSpPr>
                  <a:spLocks noChangeArrowheads="1"/>
                </p:cNvSpPr>
                <p:nvPr/>
              </p:nvSpPr>
              <p:spPr bwMode="auto">
                <a:xfrm>
                  <a:off x="2218" y="283"/>
                  <a:ext cx="16" cy="95"/>
                </a:xfrm>
                <a:prstGeom prst="rect">
                  <a:avLst/>
                </a:prstGeom>
                <a:solidFill>
                  <a:srgbClr val="9D9D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615" name="Rectangle 479"/>
                <p:cNvSpPr>
                  <a:spLocks noChangeArrowheads="1"/>
                </p:cNvSpPr>
                <p:nvPr/>
              </p:nvSpPr>
              <p:spPr bwMode="auto">
                <a:xfrm>
                  <a:off x="2234" y="283"/>
                  <a:ext cx="16" cy="95"/>
                </a:xfrm>
                <a:prstGeom prst="rect">
                  <a:avLst/>
                </a:prstGeom>
                <a:solidFill>
                  <a:srgbClr val="9E9E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616" name="Rectangle 480"/>
                <p:cNvSpPr>
                  <a:spLocks noChangeArrowheads="1"/>
                </p:cNvSpPr>
                <p:nvPr/>
              </p:nvSpPr>
              <p:spPr bwMode="auto">
                <a:xfrm>
                  <a:off x="2250" y="283"/>
                  <a:ext cx="16" cy="95"/>
                </a:xfrm>
                <a:prstGeom prst="rect">
                  <a:avLst/>
                </a:prstGeom>
                <a:solidFill>
                  <a:srgbClr val="9E9E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617" name="Rectangle 481"/>
                <p:cNvSpPr>
                  <a:spLocks noChangeArrowheads="1"/>
                </p:cNvSpPr>
                <p:nvPr/>
              </p:nvSpPr>
              <p:spPr bwMode="auto">
                <a:xfrm>
                  <a:off x="2266" y="283"/>
                  <a:ext cx="15" cy="95"/>
                </a:xfrm>
                <a:prstGeom prst="rect">
                  <a:avLst/>
                </a:prstGeom>
                <a:solidFill>
                  <a:srgbClr val="9F9F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618" name="Rectangle 482"/>
                <p:cNvSpPr>
                  <a:spLocks noChangeArrowheads="1"/>
                </p:cNvSpPr>
                <p:nvPr/>
              </p:nvSpPr>
              <p:spPr bwMode="auto">
                <a:xfrm>
                  <a:off x="2281" y="283"/>
                  <a:ext cx="16" cy="95"/>
                </a:xfrm>
                <a:prstGeom prst="rect">
                  <a:avLst/>
                </a:prstGeom>
                <a:solidFill>
                  <a:srgbClr val="9F9F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619" name="Rectangle 483"/>
                <p:cNvSpPr>
                  <a:spLocks noChangeArrowheads="1"/>
                </p:cNvSpPr>
                <p:nvPr/>
              </p:nvSpPr>
              <p:spPr bwMode="auto">
                <a:xfrm>
                  <a:off x="2297" y="283"/>
                  <a:ext cx="16" cy="95"/>
                </a:xfrm>
                <a:prstGeom prst="rect">
                  <a:avLst/>
                </a:prstGeom>
                <a:solidFill>
                  <a:srgbClr val="A0A0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620" name="Rectangle 484"/>
                <p:cNvSpPr>
                  <a:spLocks noChangeArrowheads="1"/>
                </p:cNvSpPr>
                <p:nvPr/>
              </p:nvSpPr>
              <p:spPr bwMode="auto">
                <a:xfrm>
                  <a:off x="2313" y="283"/>
                  <a:ext cx="16" cy="95"/>
                </a:xfrm>
                <a:prstGeom prst="rect">
                  <a:avLst/>
                </a:prstGeom>
                <a:solidFill>
                  <a:srgbClr val="A0A0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621" name="Rectangle 485"/>
                <p:cNvSpPr>
                  <a:spLocks noChangeArrowheads="1"/>
                </p:cNvSpPr>
                <p:nvPr/>
              </p:nvSpPr>
              <p:spPr bwMode="auto">
                <a:xfrm>
                  <a:off x="2329" y="283"/>
                  <a:ext cx="15" cy="95"/>
                </a:xfrm>
                <a:prstGeom prst="rect">
                  <a:avLst/>
                </a:prstGeom>
                <a:solidFill>
                  <a:srgbClr val="A0A0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622" name="Rectangle 486"/>
                <p:cNvSpPr>
                  <a:spLocks noChangeArrowheads="1"/>
                </p:cNvSpPr>
                <p:nvPr/>
              </p:nvSpPr>
              <p:spPr bwMode="auto">
                <a:xfrm>
                  <a:off x="2344" y="283"/>
                  <a:ext cx="16" cy="95"/>
                </a:xfrm>
                <a:prstGeom prst="rect">
                  <a:avLst/>
                </a:prstGeom>
                <a:solidFill>
                  <a:srgbClr val="A1A1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623" name="Rectangle 487"/>
                <p:cNvSpPr>
                  <a:spLocks noChangeArrowheads="1"/>
                </p:cNvSpPr>
                <p:nvPr/>
              </p:nvSpPr>
              <p:spPr bwMode="auto">
                <a:xfrm>
                  <a:off x="2360" y="283"/>
                  <a:ext cx="16" cy="95"/>
                </a:xfrm>
                <a:prstGeom prst="rect">
                  <a:avLst/>
                </a:prstGeom>
                <a:solidFill>
                  <a:srgbClr val="A1A1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624" name="Rectangle 488"/>
                <p:cNvSpPr>
                  <a:spLocks noChangeArrowheads="1"/>
                </p:cNvSpPr>
                <p:nvPr/>
              </p:nvSpPr>
              <p:spPr bwMode="auto">
                <a:xfrm>
                  <a:off x="2376" y="283"/>
                  <a:ext cx="15" cy="95"/>
                </a:xfrm>
                <a:prstGeom prst="rect">
                  <a:avLst/>
                </a:prstGeom>
                <a:solidFill>
                  <a:srgbClr val="A2A2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625" name="Rectangle 489"/>
                <p:cNvSpPr>
                  <a:spLocks noChangeArrowheads="1"/>
                </p:cNvSpPr>
                <p:nvPr/>
              </p:nvSpPr>
              <p:spPr bwMode="auto">
                <a:xfrm>
                  <a:off x="2391" y="283"/>
                  <a:ext cx="16" cy="95"/>
                </a:xfrm>
                <a:prstGeom prst="rect">
                  <a:avLst/>
                </a:prstGeom>
                <a:solidFill>
                  <a:srgbClr val="A2A2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626" name="Rectangle 490"/>
                <p:cNvSpPr>
                  <a:spLocks noChangeArrowheads="1"/>
                </p:cNvSpPr>
                <p:nvPr/>
              </p:nvSpPr>
              <p:spPr bwMode="auto">
                <a:xfrm>
                  <a:off x="2407" y="283"/>
                  <a:ext cx="16" cy="95"/>
                </a:xfrm>
                <a:prstGeom prst="rect">
                  <a:avLst/>
                </a:prstGeom>
                <a:solidFill>
                  <a:srgbClr val="A2A2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627" name="Rectangle 491"/>
                <p:cNvSpPr>
                  <a:spLocks noChangeArrowheads="1"/>
                </p:cNvSpPr>
                <p:nvPr/>
              </p:nvSpPr>
              <p:spPr bwMode="auto">
                <a:xfrm>
                  <a:off x="2423" y="283"/>
                  <a:ext cx="16" cy="95"/>
                </a:xfrm>
                <a:prstGeom prst="rect">
                  <a:avLst/>
                </a:prstGeom>
                <a:solidFill>
                  <a:srgbClr val="A3A3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628" name="Rectangle 492"/>
                <p:cNvSpPr>
                  <a:spLocks noChangeArrowheads="1"/>
                </p:cNvSpPr>
                <p:nvPr/>
              </p:nvSpPr>
              <p:spPr bwMode="auto">
                <a:xfrm>
                  <a:off x="2439" y="283"/>
                  <a:ext cx="15" cy="95"/>
                </a:xfrm>
                <a:prstGeom prst="rect">
                  <a:avLst/>
                </a:prstGeom>
                <a:solidFill>
                  <a:srgbClr val="A3A3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629" name="Rectangle 493"/>
                <p:cNvSpPr>
                  <a:spLocks noChangeArrowheads="1"/>
                </p:cNvSpPr>
                <p:nvPr/>
              </p:nvSpPr>
              <p:spPr bwMode="auto">
                <a:xfrm>
                  <a:off x="2454" y="283"/>
                  <a:ext cx="16" cy="95"/>
                </a:xfrm>
                <a:prstGeom prst="rect">
                  <a:avLst/>
                </a:prstGeom>
                <a:solidFill>
                  <a:srgbClr val="A3A3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630" name="Rectangle 494"/>
                <p:cNvSpPr>
                  <a:spLocks noChangeArrowheads="1"/>
                </p:cNvSpPr>
                <p:nvPr/>
              </p:nvSpPr>
              <p:spPr bwMode="auto">
                <a:xfrm>
                  <a:off x="2470" y="283"/>
                  <a:ext cx="16" cy="95"/>
                </a:xfrm>
                <a:prstGeom prst="rect">
                  <a:avLst/>
                </a:prstGeom>
                <a:solidFill>
                  <a:srgbClr val="A4A4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631" name="Rectangle 495"/>
                <p:cNvSpPr>
                  <a:spLocks noChangeArrowheads="1"/>
                </p:cNvSpPr>
                <p:nvPr/>
              </p:nvSpPr>
              <p:spPr bwMode="auto">
                <a:xfrm>
                  <a:off x="2486" y="283"/>
                  <a:ext cx="16" cy="95"/>
                </a:xfrm>
                <a:prstGeom prst="rect">
                  <a:avLst/>
                </a:prstGeom>
                <a:solidFill>
                  <a:srgbClr val="A4A4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632" name="Rectangle 496"/>
                <p:cNvSpPr>
                  <a:spLocks noChangeArrowheads="1"/>
                </p:cNvSpPr>
                <p:nvPr/>
              </p:nvSpPr>
              <p:spPr bwMode="auto">
                <a:xfrm>
                  <a:off x="2502" y="283"/>
                  <a:ext cx="15" cy="95"/>
                </a:xfrm>
                <a:prstGeom prst="rect">
                  <a:avLst/>
                </a:prstGeom>
                <a:solidFill>
                  <a:srgbClr val="A4A4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633" name="Rectangle 497"/>
                <p:cNvSpPr>
                  <a:spLocks noChangeArrowheads="1"/>
                </p:cNvSpPr>
                <p:nvPr/>
              </p:nvSpPr>
              <p:spPr bwMode="auto">
                <a:xfrm>
                  <a:off x="2517" y="283"/>
                  <a:ext cx="16" cy="95"/>
                </a:xfrm>
                <a:prstGeom prst="rect">
                  <a:avLst/>
                </a:prstGeom>
                <a:solidFill>
                  <a:srgbClr val="A5A5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634" name="Rectangle 498"/>
                <p:cNvSpPr>
                  <a:spLocks noChangeArrowheads="1"/>
                </p:cNvSpPr>
                <p:nvPr/>
              </p:nvSpPr>
              <p:spPr bwMode="auto">
                <a:xfrm>
                  <a:off x="2533" y="283"/>
                  <a:ext cx="16" cy="95"/>
                </a:xfrm>
                <a:prstGeom prst="rect">
                  <a:avLst/>
                </a:prstGeom>
                <a:solidFill>
                  <a:srgbClr val="A5A5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635" name="Rectangle 499"/>
                <p:cNvSpPr>
                  <a:spLocks noChangeArrowheads="1"/>
                </p:cNvSpPr>
                <p:nvPr/>
              </p:nvSpPr>
              <p:spPr bwMode="auto">
                <a:xfrm>
                  <a:off x="2549" y="283"/>
                  <a:ext cx="16" cy="95"/>
                </a:xfrm>
                <a:prstGeom prst="rect">
                  <a:avLst/>
                </a:prstGeom>
                <a:solidFill>
                  <a:srgbClr val="A5A5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636" name="Rectangle 500"/>
                <p:cNvSpPr>
                  <a:spLocks noChangeArrowheads="1"/>
                </p:cNvSpPr>
                <p:nvPr/>
              </p:nvSpPr>
              <p:spPr bwMode="auto">
                <a:xfrm>
                  <a:off x="2565" y="283"/>
                  <a:ext cx="15" cy="95"/>
                </a:xfrm>
                <a:prstGeom prst="rect">
                  <a:avLst/>
                </a:prstGeom>
                <a:solidFill>
                  <a:srgbClr val="A5A5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637" name="Rectangle 501"/>
                <p:cNvSpPr>
                  <a:spLocks noChangeArrowheads="1"/>
                </p:cNvSpPr>
                <p:nvPr/>
              </p:nvSpPr>
              <p:spPr bwMode="auto">
                <a:xfrm>
                  <a:off x="2580" y="283"/>
                  <a:ext cx="16" cy="95"/>
                </a:xfrm>
                <a:prstGeom prst="rect">
                  <a:avLst/>
                </a:prstGeom>
                <a:solidFill>
                  <a:srgbClr val="A6A6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638" name="Rectangle 502"/>
                <p:cNvSpPr>
                  <a:spLocks noChangeArrowheads="1"/>
                </p:cNvSpPr>
                <p:nvPr/>
              </p:nvSpPr>
              <p:spPr bwMode="auto">
                <a:xfrm>
                  <a:off x="2596" y="283"/>
                  <a:ext cx="16" cy="95"/>
                </a:xfrm>
                <a:prstGeom prst="rect">
                  <a:avLst/>
                </a:prstGeom>
                <a:solidFill>
                  <a:srgbClr val="A6A6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639" name="Rectangle 503"/>
                <p:cNvSpPr>
                  <a:spLocks noChangeArrowheads="1"/>
                </p:cNvSpPr>
                <p:nvPr/>
              </p:nvSpPr>
              <p:spPr bwMode="auto">
                <a:xfrm>
                  <a:off x="2612" y="283"/>
                  <a:ext cx="15" cy="95"/>
                </a:xfrm>
                <a:prstGeom prst="rect">
                  <a:avLst/>
                </a:prstGeom>
                <a:solidFill>
                  <a:srgbClr val="A6A6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640" name="Rectangle 504"/>
                <p:cNvSpPr>
                  <a:spLocks noChangeArrowheads="1"/>
                </p:cNvSpPr>
                <p:nvPr/>
              </p:nvSpPr>
              <p:spPr bwMode="auto">
                <a:xfrm>
                  <a:off x="2627" y="283"/>
                  <a:ext cx="16" cy="95"/>
                </a:xfrm>
                <a:prstGeom prst="rect">
                  <a:avLst/>
                </a:prstGeom>
                <a:solidFill>
                  <a:srgbClr val="A6A6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641" name="Rectangle 505"/>
                <p:cNvSpPr>
                  <a:spLocks noChangeArrowheads="1"/>
                </p:cNvSpPr>
                <p:nvPr/>
              </p:nvSpPr>
              <p:spPr bwMode="auto">
                <a:xfrm>
                  <a:off x="2643" y="283"/>
                  <a:ext cx="16" cy="95"/>
                </a:xfrm>
                <a:prstGeom prst="rect">
                  <a:avLst/>
                </a:prstGeom>
                <a:solidFill>
                  <a:srgbClr val="A6A6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642" name="Rectangle 506"/>
                <p:cNvSpPr>
                  <a:spLocks noChangeArrowheads="1"/>
                </p:cNvSpPr>
                <p:nvPr/>
              </p:nvSpPr>
              <p:spPr bwMode="auto">
                <a:xfrm>
                  <a:off x="2659" y="283"/>
                  <a:ext cx="16" cy="95"/>
                </a:xfrm>
                <a:prstGeom prst="rect">
                  <a:avLst/>
                </a:prstGeom>
                <a:solidFill>
                  <a:srgbClr val="A7A7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643" name="Rectangle 507"/>
                <p:cNvSpPr>
                  <a:spLocks noChangeArrowheads="1"/>
                </p:cNvSpPr>
                <p:nvPr/>
              </p:nvSpPr>
              <p:spPr bwMode="auto">
                <a:xfrm>
                  <a:off x="2675" y="283"/>
                  <a:ext cx="15" cy="95"/>
                </a:xfrm>
                <a:prstGeom prst="rect">
                  <a:avLst/>
                </a:prstGeom>
                <a:solidFill>
                  <a:srgbClr val="A7A7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644" name="Rectangle 508"/>
                <p:cNvSpPr>
                  <a:spLocks noChangeArrowheads="1"/>
                </p:cNvSpPr>
                <p:nvPr/>
              </p:nvSpPr>
              <p:spPr bwMode="auto">
                <a:xfrm>
                  <a:off x="2690" y="283"/>
                  <a:ext cx="16" cy="95"/>
                </a:xfrm>
                <a:prstGeom prst="rect">
                  <a:avLst/>
                </a:prstGeom>
                <a:solidFill>
                  <a:srgbClr val="A7A7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645" name="Rectangle 509"/>
                <p:cNvSpPr>
                  <a:spLocks noChangeArrowheads="1"/>
                </p:cNvSpPr>
                <p:nvPr/>
              </p:nvSpPr>
              <p:spPr bwMode="auto">
                <a:xfrm>
                  <a:off x="2706" y="283"/>
                  <a:ext cx="16" cy="95"/>
                </a:xfrm>
                <a:prstGeom prst="rect">
                  <a:avLst/>
                </a:prstGeom>
                <a:solidFill>
                  <a:srgbClr val="A7A7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646" name="Rectangle 510"/>
                <p:cNvSpPr>
                  <a:spLocks noChangeArrowheads="1"/>
                </p:cNvSpPr>
                <p:nvPr/>
              </p:nvSpPr>
              <p:spPr bwMode="auto">
                <a:xfrm>
                  <a:off x="2722" y="283"/>
                  <a:ext cx="16" cy="95"/>
                </a:xfrm>
                <a:prstGeom prst="rect">
                  <a:avLst/>
                </a:prstGeom>
                <a:solidFill>
                  <a:srgbClr val="A7A7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647" name="Rectangle 511"/>
                <p:cNvSpPr>
                  <a:spLocks noChangeArrowheads="1"/>
                </p:cNvSpPr>
                <p:nvPr/>
              </p:nvSpPr>
              <p:spPr bwMode="auto">
                <a:xfrm>
                  <a:off x="2738" y="283"/>
                  <a:ext cx="15" cy="95"/>
                </a:xfrm>
                <a:prstGeom prst="rect">
                  <a:avLst/>
                </a:prstGeom>
                <a:solidFill>
                  <a:srgbClr val="A8A8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648" name="Rectangle 512"/>
                <p:cNvSpPr>
                  <a:spLocks noChangeArrowheads="1"/>
                </p:cNvSpPr>
                <p:nvPr/>
              </p:nvSpPr>
              <p:spPr bwMode="auto">
                <a:xfrm>
                  <a:off x="2753" y="283"/>
                  <a:ext cx="16" cy="95"/>
                </a:xfrm>
                <a:prstGeom prst="rect">
                  <a:avLst/>
                </a:prstGeom>
                <a:solidFill>
                  <a:srgbClr val="A8A8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649" name="Rectangle 513"/>
                <p:cNvSpPr>
                  <a:spLocks noChangeArrowheads="1"/>
                </p:cNvSpPr>
                <p:nvPr/>
              </p:nvSpPr>
              <p:spPr bwMode="auto">
                <a:xfrm>
                  <a:off x="2769" y="283"/>
                  <a:ext cx="16" cy="95"/>
                </a:xfrm>
                <a:prstGeom prst="rect">
                  <a:avLst/>
                </a:prstGeom>
                <a:solidFill>
                  <a:srgbClr val="A8A8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650" name="Rectangle 514"/>
                <p:cNvSpPr>
                  <a:spLocks noChangeArrowheads="1"/>
                </p:cNvSpPr>
                <p:nvPr/>
              </p:nvSpPr>
              <p:spPr bwMode="auto">
                <a:xfrm>
                  <a:off x="2785" y="283"/>
                  <a:ext cx="16" cy="95"/>
                </a:xfrm>
                <a:prstGeom prst="rect">
                  <a:avLst/>
                </a:prstGeom>
                <a:solidFill>
                  <a:srgbClr val="A8A8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651" name="Rectangle 515"/>
                <p:cNvSpPr>
                  <a:spLocks noChangeArrowheads="1"/>
                </p:cNvSpPr>
                <p:nvPr/>
              </p:nvSpPr>
              <p:spPr bwMode="auto">
                <a:xfrm>
                  <a:off x="2801" y="283"/>
                  <a:ext cx="15" cy="95"/>
                </a:xfrm>
                <a:prstGeom prst="rect">
                  <a:avLst/>
                </a:prstGeom>
                <a:solidFill>
                  <a:srgbClr val="A8A8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652" name="Rectangle 516"/>
                <p:cNvSpPr>
                  <a:spLocks noChangeArrowheads="1"/>
                </p:cNvSpPr>
                <p:nvPr/>
              </p:nvSpPr>
              <p:spPr bwMode="auto">
                <a:xfrm>
                  <a:off x="2816" y="283"/>
                  <a:ext cx="16" cy="95"/>
                </a:xfrm>
                <a:prstGeom prst="rect">
                  <a:avLst/>
                </a:prstGeom>
                <a:solidFill>
                  <a:srgbClr val="A8A8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653" name="Rectangle 517"/>
                <p:cNvSpPr>
                  <a:spLocks noChangeArrowheads="1"/>
                </p:cNvSpPr>
                <p:nvPr/>
              </p:nvSpPr>
              <p:spPr bwMode="auto">
                <a:xfrm>
                  <a:off x="2832" y="283"/>
                  <a:ext cx="16" cy="95"/>
                </a:xfrm>
                <a:prstGeom prst="rect">
                  <a:avLst/>
                </a:prstGeom>
                <a:solidFill>
                  <a:srgbClr val="A8A8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654" name="Rectangle 518"/>
                <p:cNvSpPr>
                  <a:spLocks noChangeArrowheads="1"/>
                </p:cNvSpPr>
                <p:nvPr/>
              </p:nvSpPr>
              <p:spPr bwMode="auto">
                <a:xfrm>
                  <a:off x="2848" y="283"/>
                  <a:ext cx="15" cy="95"/>
                </a:xfrm>
                <a:prstGeom prst="rect">
                  <a:avLst/>
                </a:prstGeom>
                <a:solidFill>
                  <a:srgbClr val="A9A9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655" name="Rectangle 519"/>
                <p:cNvSpPr>
                  <a:spLocks noChangeArrowheads="1"/>
                </p:cNvSpPr>
                <p:nvPr/>
              </p:nvSpPr>
              <p:spPr bwMode="auto">
                <a:xfrm>
                  <a:off x="2863" y="283"/>
                  <a:ext cx="15" cy="95"/>
                </a:xfrm>
                <a:prstGeom prst="rect">
                  <a:avLst/>
                </a:prstGeom>
                <a:solidFill>
                  <a:srgbClr val="A9A9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656" name="Rectangle 520"/>
                <p:cNvSpPr>
                  <a:spLocks noChangeArrowheads="1"/>
                </p:cNvSpPr>
                <p:nvPr/>
              </p:nvSpPr>
              <p:spPr bwMode="auto">
                <a:xfrm>
                  <a:off x="2878" y="283"/>
                  <a:ext cx="16" cy="95"/>
                </a:xfrm>
                <a:prstGeom prst="rect">
                  <a:avLst/>
                </a:prstGeom>
                <a:solidFill>
                  <a:srgbClr val="A8A8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657" name="Rectangle 521"/>
                <p:cNvSpPr>
                  <a:spLocks noChangeArrowheads="1"/>
                </p:cNvSpPr>
                <p:nvPr/>
              </p:nvSpPr>
              <p:spPr bwMode="auto">
                <a:xfrm>
                  <a:off x="2894" y="283"/>
                  <a:ext cx="16" cy="95"/>
                </a:xfrm>
                <a:prstGeom prst="rect">
                  <a:avLst/>
                </a:prstGeom>
                <a:solidFill>
                  <a:srgbClr val="A8A8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658" name="Rectangle 522"/>
                <p:cNvSpPr>
                  <a:spLocks noChangeArrowheads="1"/>
                </p:cNvSpPr>
                <p:nvPr/>
              </p:nvSpPr>
              <p:spPr bwMode="auto">
                <a:xfrm>
                  <a:off x="2910" y="283"/>
                  <a:ext cx="15" cy="95"/>
                </a:xfrm>
                <a:prstGeom prst="rect">
                  <a:avLst/>
                </a:prstGeom>
                <a:solidFill>
                  <a:srgbClr val="A8A8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659" name="Rectangle 523"/>
                <p:cNvSpPr>
                  <a:spLocks noChangeArrowheads="1"/>
                </p:cNvSpPr>
                <p:nvPr/>
              </p:nvSpPr>
              <p:spPr bwMode="auto">
                <a:xfrm>
                  <a:off x="2925" y="283"/>
                  <a:ext cx="16" cy="95"/>
                </a:xfrm>
                <a:prstGeom prst="rect">
                  <a:avLst/>
                </a:prstGeom>
                <a:solidFill>
                  <a:srgbClr val="A8A8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660" name="Rectangle 524"/>
                <p:cNvSpPr>
                  <a:spLocks noChangeArrowheads="1"/>
                </p:cNvSpPr>
                <p:nvPr/>
              </p:nvSpPr>
              <p:spPr bwMode="auto">
                <a:xfrm>
                  <a:off x="2941" y="283"/>
                  <a:ext cx="16" cy="95"/>
                </a:xfrm>
                <a:prstGeom prst="rect">
                  <a:avLst/>
                </a:prstGeom>
                <a:solidFill>
                  <a:srgbClr val="A8A8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661" name="Rectangle 525"/>
                <p:cNvSpPr>
                  <a:spLocks noChangeArrowheads="1"/>
                </p:cNvSpPr>
                <p:nvPr/>
              </p:nvSpPr>
              <p:spPr bwMode="auto">
                <a:xfrm>
                  <a:off x="2957" y="283"/>
                  <a:ext cx="16" cy="95"/>
                </a:xfrm>
                <a:prstGeom prst="rect">
                  <a:avLst/>
                </a:prstGeom>
                <a:solidFill>
                  <a:srgbClr val="A8A8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662" name="Rectangle 526"/>
                <p:cNvSpPr>
                  <a:spLocks noChangeArrowheads="1"/>
                </p:cNvSpPr>
                <p:nvPr/>
              </p:nvSpPr>
              <p:spPr bwMode="auto">
                <a:xfrm>
                  <a:off x="2973" y="283"/>
                  <a:ext cx="15" cy="95"/>
                </a:xfrm>
                <a:prstGeom prst="rect">
                  <a:avLst/>
                </a:prstGeom>
                <a:solidFill>
                  <a:srgbClr val="A8A8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663" name="Rectangle 527"/>
                <p:cNvSpPr>
                  <a:spLocks noChangeArrowheads="1"/>
                </p:cNvSpPr>
                <p:nvPr/>
              </p:nvSpPr>
              <p:spPr bwMode="auto">
                <a:xfrm>
                  <a:off x="2988" y="283"/>
                  <a:ext cx="16" cy="95"/>
                </a:xfrm>
                <a:prstGeom prst="rect">
                  <a:avLst/>
                </a:prstGeom>
                <a:solidFill>
                  <a:srgbClr val="A7A7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664" name="Rectangle 528"/>
                <p:cNvSpPr>
                  <a:spLocks noChangeArrowheads="1"/>
                </p:cNvSpPr>
                <p:nvPr/>
              </p:nvSpPr>
              <p:spPr bwMode="auto">
                <a:xfrm>
                  <a:off x="3004" y="283"/>
                  <a:ext cx="16" cy="95"/>
                </a:xfrm>
                <a:prstGeom prst="rect">
                  <a:avLst/>
                </a:prstGeom>
                <a:solidFill>
                  <a:srgbClr val="A7A7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665" name="Rectangle 529"/>
                <p:cNvSpPr>
                  <a:spLocks noChangeArrowheads="1"/>
                </p:cNvSpPr>
                <p:nvPr/>
              </p:nvSpPr>
              <p:spPr bwMode="auto">
                <a:xfrm>
                  <a:off x="3020" y="283"/>
                  <a:ext cx="16" cy="95"/>
                </a:xfrm>
                <a:prstGeom prst="rect">
                  <a:avLst/>
                </a:prstGeom>
                <a:solidFill>
                  <a:srgbClr val="A7A7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666" name="Rectangle 530"/>
                <p:cNvSpPr>
                  <a:spLocks noChangeArrowheads="1"/>
                </p:cNvSpPr>
                <p:nvPr/>
              </p:nvSpPr>
              <p:spPr bwMode="auto">
                <a:xfrm>
                  <a:off x="3036" y="283"/>
                  <a:ext cx="15" cy="95"/>
                </a:xfrm>
                <a:prstGeom prst="rect">
                  <a:avLst/>
                </a:prstGeom>
                <a:solidFill>
                  <a:srgbClr val="A7A7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667" name="Rectangle 531"/>
                <p:cNvSpPr>
                  <a:spLocks noChangeArrowheads="1"/>
                </p:cNvSpPr>
                <p:nvPr/>
              </p:nvSpPr>
              <p:spPr bwMode="auto">
                <a:xfrm>
                  <a:off x="3051" y="283"/>
                  <a:ext cx="16" cy="95"/>
                </a:xfrm>
                <a:prstGeom prst="rect">
                  <a:avLst/>
                </a:prstGeom>
                <a:solidFill>
                  <a:srgbClr val="A7A7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668" name="Rectangle 532"/>
                <p:cNvSpPr>
                  <a:spLocks noChangeArrowheads="1"/>
                </p:cNvSpPr>
                <p:nvPr/>
              </p:nvSpPr>
              <p:spPr bwMode="auto">
                <a:xfrm>
                  <a:off x="3067" y="283"/>
                  <a:ext cx="16" cy="95"/>
                </a:xfrm>
                <a:prstGeom prst="rect">
                  <a:avLst/>
                </a:prstGeom>
                <a:solidFill>
                  <a:srgbClr val="A6A6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669" name="Rectangle 533"/>
                <p:cNvSpPr>
                  <a:spLocks noChangeArrowheads="1"/>
                </p:cNvSpPr>
                <p:nvPr/>
              </p:nvSpPr>
              <p:spPr bwMode="auto">
                <a:xfrm>
                  <a:off x="3083" y="283"/>
                  <a:ext cx="15" cy="95"/>
                </a:xfrm>
                <a:prstGeom prst="rect">
                  <a:avLst/>
                </a:prstGeom>
                <a:solidFill>
                  <a:srgbClr val="A6A6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670" name="Rectangle 534"/>
                <p:cNvSpPr>
                  <a:spLocks noChangeArrowheads="1"/>
                </p:cNvSpPr>
                <p:nvPr/>
              </p:nvSpPr>
              <p:spPr bwMode="auto">
                <a:xfrm>
                  <a:off x="3098" y="283"/>
                  <a:ext cx="16" cy="95"/>
                </a:xfrm>
                <a:prstGeom prst="rect">
                  <a:avLst/>
                </a:prstGeom>
                <a:solidFill>
                  <a:srgbClr val="A6A6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671" name="Rectangle 535"/>
                <p:cNvSpPr>
                  <a:spLocks noChangeArrowheads="1"/>
                </p:cNvSpPr>
                <p:nvPr/>
              </p:nvSpPr>
              <p:spPr bwMode="auto">
                <a:xfrm>
                  <a:off x="3114" y="283"/>
                  <a:ext cx="16" cy="95"/>
                </a:xfrm>
                <a:prstGeom prst="rect">
                  <a:avLst/>
                </a:prstGeom>
                <a:solidFill>
                  <a:srgbClr val="A6A6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672" name="Rectangle 536"/>
                <p:cNvSpPr>
                  <a:spLocks noChangeArrowheads="1"/>
                </p:cNvSpPr>
                <p:nvPr/>
              </p:nvSpPr>
              <p:spPr bwMode="auto">
                <a:xfrm>
                  <a:off x="3130" y="283"/>
                  <a:ext cx="16" cy="95"/>
                </a:xfrm>
                <a:prstGeom prst="rect">
                  <a:avLst/>
                </a:prstGeom>
                <a:solidFill>
                  <a:srgbClr val="A6A6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673" name="Rectangle 537"/>
                <p:cNvSpPr>
                  <a:spLocks noChangeArrowheads="1"/>
                </p:cNvSpPr>
                <p:nvPr/>
              </p:nvSpPr>
              <p:spPr bwMode="auto">
                <a:xfrm>
                  <a:off x="3146" y="283"/>
                  <a:ext cx="15" cy="95"/>
                </a:xfrm>
                <a:prstGeom prst="rect">
                  <a:avLst/>
                </a:prstGeom>
                <a:solidFill>
                  <a:srgbClr val="A5A5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674" name="Rectangle 538"/>
                <p:cNvSpPr>
                  <a:spLocks noChangeArrowheads="1"/>
                </p:cNvSpPr>
                <p:nvPr/>
              </p:nvSpPr>
              <p:spPr bwMode="auto">
                <a:xfrm>
                  <a:off x="3161" y="283"/>
                  <a:ext cx="16" cy="95"/>
                </a:xfrm>
                <a:prstGeom prst="rect">
                  <a:avLst/>
                </a:prstGeom>
                <a:solidFill>
                  <a:srgbClr val="A5A5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675" name="Rectangle 539"/>
                <p:cNvSpPr>
                  <a:spLocks noChangeArrowheads="1"/>
                </p:cNvSpPr>
                <p:nvPr/>
              </p:nvSpPr>
              <p:spPr bwMode="auto">
                <a:xfrm>
                  <a:off x="3177" y="283"/>
                  <a:ext cx="16" cy="95"/>
                </a:xfrm>
                <a:prstGeom prst="rect">
                  <a:avLst/>
                </a:prstGeom>
                <a:solidFill>
                  <a:srgbClr val="A5A5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676" name="Rectangle 540"/>
                <p:cNvSpPr>
                  <a:spLocks noChangeArrowheads="1"/>
                </p:cNvSpPr>
                <p:nvPr/>
              </p:nvSpPr>
              <p:spPr bwMode="auto">
                <a:xfrm>
                  <a:off x="3193" y="283"/>
                  <a:ext cx="16" cy="95"/>
                </a:xfrm>
                <a:prstGeom prst="rect">
                  <a:avLst/>
                </a:prstGeom>
                <a:solidFill>
                  <a:srgbClr val="A5A5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677" name="Rectangle 541"/>
                <p:cNvSpPr>
                  <a:spLocks noChangeArrowheads="1"/>
                </p:cNvSpPr>
                <p:nvPr/>
              </p:nvSpPr>
              <p:spPr bwMode="auto">
                <a:xfrm>
                  <a:off x="3209" y="283"/>
                  <a:ext cx="15" cy="95"/>
                </a:xfrm>
                <a:prstGeom prst="rect">
                  <a:avLst/>
                </a:prstGeom>
                <a:solidFill>
                  <a:srgbClr val="A4A4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678" name="Rectangle 542"/>
                <p:cNvSpPr>
                  <a:spLocks noChangeArrowheads="1"/>
                </p:cNvSpPr>
                <p:nvPr/>
              </p:nvSpPr>
              <p:spPr bwMode="auto">
                <a:xfrm>
                  <a:off x="3224" y="283"/>
                  <a:ext cx="16" cy="95"/>
                </a:xfrm>
                <a:prstGeom prst="rect">
                  <a:avLst/>
                </a:prstGeom>
                <a:solidFill>
                  <a:srgbClr val="A4A4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679" name="Rectangle 543"/>
                <p:cNvSpPr>
                  <a:spLocks noChangeArrowheads="1"/>
                </p:cNvSpPr>
                <p:nvPr/>
              </p:nvSpPr>
              <p:spPr bwMode="auto">
                <a:xfrm>
                  <a:off x="3240" y="283"/>
                  <a:ext cx="16" cy="95"/>
                </a:xfrm>
                <a:prstGeom prst="rect">
                  <a:avLst/>
                </a:prstGeom>
                <a:solidFill>
                  <a:srgbClr val="A4A4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680" name="Rectangle 544"/>
                <p:cNvSpPr>
                  <a:spLocks noChangeArrowheads="1"/>
                </p:cNvSpPr>
                <p:nvPr/>
              </p:nvSpPr>
              <p:spPr bwMode="auto">
                <a:xfrm>
                  <a:off x="3256" y="283"/>
                  <a:ext cx="16" cy="95"/>
                </a:xfrm>
                <a:prstGeom prst="rect">
                  <a:avLst/>
                </a:prstGeom>
                <a:solidFill>
                  <a:srgbClr val="A3A3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681" name="Rectangle 545"/>
                <p:cNvSpPr>
                  <a:spLocks noChangeArrowheads="1"/>
                </p:cNvSpPr>
                <p:nvPr/>
              </p:nvSpPr>
              <p:spPr bwMode="auto">
                <a:xfrm>
                  <a:off x="3272" y="283"/>
                  <a:ext cx="15" cy="95"/>
                </a:xfrm>
                <a:prstGeom prst="rect">
                  <a:avLst/>
                </a:prstGeom>
                <a:solidFill>
                  <a:srgbClr val="A3A3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682" name="Rectangle 546"/>
                <p:cNvSpPr>
                  <a:spLocks noChangeArrowheads="1"/>
                </p:cNvSpPr>
                <p:nvPr/>
              </p:nvSpPr>
              <p:spPr bwMode="auto">
                <a:xfrm>
                  <a:off x="3287" y="283"/>
                  <a:ext cx="16" cy="95"/>
                </a:xfrm>
                <a:prstGeom prst="rect">
                  <a:avLst/>
                </a:prstGeom>
                <a:solidFill>
                  <a:srgbClr val="A3A3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683" name="Rectangle 547"/>
                <p:cNvSpPr>
                  <a:spLocks noChangeArrowheads="1"/>
                </p:cNvSpPr>
                <p:nvPr/>
              </p:nvSpPr>
              <p:spPr bwMode="auto">
                <a:xfrm>
                  <a:off x="3303" y="283"/>
                  <a:ext cx="16" cy="95"/>
                </a:xfrm>
                <a:prstGeom prst="rect">
                  <a:avLst/>
                </a:prstGeom>
                <a:solidFill>
                  <a:srgbClr val="A2A2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684" name="Rectangle 548"/>
                <p:cNvSpPr>
                  <a:spLocks noChangeArrowheads="1"/>
                </p:cNvSpPr>
                <p:nvPr/>
              </p:nvSpPr>
              <p:spPr bwMode="auto">
                <a:xfrm>
                  <a:off x="3319" y="283"/>
                  <a:ext cx="15" cy="95"/>
                </a:xfrm>
                <a:prstGeom prst="rect">
                  <a:avLst/>
                </a:prstGeom>
                <a:solidFill>
                  <a:srgbClr val="A2A2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grpSp>
          <p:sp>
            <p:nvSpPr>
              <p:cNvPr id="91685" name="Rectangle 549"/>
              <p:cNvSpPr>
                <a:spLocks noChangeArrowheads="1"/>
              </p:cNvSpPr>
              <p:nvPr/>
            </p:nvSpPr>
            <p:spPr bwMode="auto">
              <a:xfrm>
                <a:off x="3334" y="283"/>
                <a:ext cx="16" cy="95"/>
              </a:xfrm>
              <a:prstGeom prst="rect">
                <a:avLst/>
              </a:prstGeom>
              <a:solidFill>
                <a:srgbClr val="A2A2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686" name="Rectangle 550"/>
              <p:cNvSpPr>
                <a:spLocks noChangeArrowheads="1"/>
              </p:cNvSpPr>
              <p:nvPr/>
            </p:nvSpPr>
            <p:spPr bwMode="auto">
              <a:xfrm>
                <a:off x="3350" y="283"/>
                <a:ext cx="16" cy="95"/>
              </a:xfrm>
              <a:prstGeom prst="rect">
                <a:avLst/>
              </a:prstGeom>
              <a:solidFill>
                <a:srgbClr val="A1A1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687" name="Rectangle 551"/>
              <p:cNvSpPr>
                <a:spLocks noChangeArrowheads="1"/>
              </p:cNvSpPr>
              <p:nvPr/>
            </p:nvSpPr>
            <p:spPr bwMode="auto">
              <a:xfrm>
                <a:off x="3366" y="283"/>
                <a:ext cx="16" cy="95"/>
              </a:xfrm>
              <a:prstGeom prst="rect">
                <a:avLst/>
              </a:prstGeom>
              <a:solidFill>
                <a:srgbClr val="A1A1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688" name="Rectangle 552"/>
              <p:cNvSpPr>
                <a:spLocks noChangeArrowheads="1"/>
              </p:cNvSpPr>
              <p:nvPr/>
            </p:nvSpPr>
            <p:spPr bwMode="auto">
              <a:xfrm>
                <a:off x="3382" y="283"/>
                <a:ext cx="15" cy="95"/>
              </a:xfrm>
              <a:prstGeom prst="rect">
                <a:avLst/>
              </a:prstGeom>
              <a:solidFill>
                <a:srgbClr val="A0A0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689" name="Rectangle 553"/>
              <p:cNvSpPr>
                <a:spLocks noChangeArrowheads="1"/>
              </p:cNvSpPr>
              <p:nvPr/>
            </p:nvSpPr>
            <p:spPr bwMode="auto">
              <a:xfrm>
                <a:off x="3397" y="283"/>
                <a:ext cx="16" cy="95"/>
              </a:xfrm>
              <a:prstGeom prst="rect">
                <a:avLst/>
              </a:prstGeom>
              <a:solidFill>
                <a:srgbClr val="A0A0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690" name="Rectangle 554"/>
              <p:cNvSpPr>
                <a:spLocks noChangeArrowheads="1"/>
              </p:cNvSpPr>
              <p:nvPr/>
            </p:nvSpPr>
            <p:spPr bwMode="auto">
              <a:xfrm>
                <a:off x="3413" y="283"/>
                <a:ext cx="16" cy="95"/>
              </a:xfrm>
              <a:prstGeom prst="rect">
                <a:avLst/>
              </a:prstGeom>
              <a:solidFill>
                <a:srgbClr val="A0A0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691" name="Rectangle 555"/>
              <p:cNvSpPr>
                <a:spLocks noChangeArrowheads="1"/>
              </p:cNvSpPr>
              <p:nvPr/>
            </p:nvSpPr>
            <p:spPr bwMode="auto">
              <a:xfrm>
                <a:off x="3429" y="283"/>
                <a:ext cx="16" cy="95"/>
              </a:xfrm>
              <a:prstGeom prst="rect">
                <a:avLst/>
              </a:prstGeom>
              <a:solidFill>
                <a:srgbClr val="9F9F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692" name="Rectangle 556"/>
              <p:cNvSpPr>
                <a:spLocks noChangeArrowheads="1"/>
              </p:cNvSpPr>
              <p:nvPr/>
            </p:nvSpPr>
            <p:spPr bwMode="auto">
              <a:xfrm>
                <a:off x="3445" y="283"/>
                <a:ext cx="15" cy="95"/>
              </a:xfrm>
              <a:prstGeom prst="rect">
                <a:avLst/>
              </a:prstGeom>
              <a:solidFill>
                <a:srgbClr val="9F9F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693" name="Rectangle 557"/>
              <p:cNvSpPr>
                <a:spLocks noChangeArrowheads="1"/>
              </p:cNvSpPr>
              <p:nvPr/>
            </p:nvSpPr>
            <p:spPr bwMode="auto">
              <a:xfrm>
                <a:off x="3460" y="283"/>
                <a:ext cx="16" cy="95"/>
              </a:xfrm>
              <a:prstGeom prst="rect">
                <a:avLst/>
              </a:prstGeom>
              <a:solidFill>
                <a:srgbClr val="9E9E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694" name="Rectangle 558"/>
              <p:cNvSpPr>
                <a:spLocks noChangeArrowheads="1"/>
              </p:cNvSpPr>
              <p:nvPr/>
            </p:nvSpPr>
            <p:spPr bwMode="auto">
              <a:xfrm>
                <a:off x="3476" y="283"/>
                <a:ext cx="16" cy="95"/>
              </a:xfrm>
              <a:prstGeom prst="rect">
                <a:avLst/>
              </a:prstGeom>
              <a:solidFill>
                <a:srgbClr val="9E9E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695" name="Rectangle 559"/>
              <p:cNvSpPr>
                <a:spLocks noChangeArrowheads="1"/>
              </p:cNvSpPr>
              <p:nvPr/>
            </p:nvSpPr>
            <p:spPr bwMode="auto">
              <a:xfrm>
                <a:off x="3492" y="283"/>
                <a:ext cx="16" cy="95"/>
              </a:xfrm>
              <a:prstGeom prst="rect">
                <a:avLst/>
              </a:prstGeom>
              <a:solidFill>
                <a:srgbClr val="9D9D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696" name="Rectangle 560"/>
              <p:cNvSpPr>
                <a:spLocks noChangeArrowheads="1"/>
              </p:cNvSpPr>
              <p:nvPr/>
            </p:nvSpPr>
            <p:spPr bwMode="auto">
              <a:xfrm>
                <a:off x="3508" y="283"/>
                <a:ext cx="15" cy="95"/>
              </a:xfrm>
              <a:prstGeom prst="rect">
                <a:avLst/>
              </a:prstGeom>
              <a:solidFill>
                <a:srgbClr val="9D9D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697" name="Rectangle 561"/>
              <p:cNvSpPr>
                <a:spLocks noChangeArrowheads="1"/>
              </p:cNvSpPr>
              <p:nvPr/>
            </p:nvSpPr>
            <p:spPr bwMode="auto">
              <a:xfrm>
                <a:off x="3523" y="283"/>
                <a:ext cx="16" cy="95"/>
              </a:xfrm>
              <a:prstGeom prst="rect">
                <a:avLst/>
              </a:prstGeom>
              <a:solidFill>
                <a:srgbClr val="9C9C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698" name="Rectangle 562"/>
              <p:cNvSpPr>
                <a:spLocks noChangeArrowheads="1"/>
              </p:cNvSpPr>
              <p:nvPr/>
            </p:nvSpPr>
            <p:spPr bwMode="auto">
              <a:xfrm>
                <a:off x="3539" y="283"/>
                <a:ext cx="16" cy="95"/>
              </a:xfrm>
              <a:prstGeom prst="rect">
                <a:avLst/>
              </a:prstGeom>
              <a:solidFill>
                <a:srgbClr val="9C9C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699" name="Rectangle 563"/>
              <p:cNvSpPr>
                <a:spLocks noChangeArrowheads="1"/>
              </p:cNvSpPr>
              <p:nvPr/>
            </p:nvSpPr>
            <p:spPr bwMode="auto">
              <a:xfrm>
                <a:off x="3555" y="283"/>
                <a:ext cx="15" cy="95"/>
              </a:xfrm>
              <a:prstGeom prst="rect">
                <a:avLst/>
              </a:prstGeom>
              <a:solidFill>
                <a:srgbClr val="9B9B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700" name="Rectangle 564"/>
              <p:cNvSpPr>
                <a:spLocks noChangeArrowheads="1"/>
              </p:cNvSpPr>
              <p:nvPr/>
            </p:nvSpPr>
            <p:spPr bwMode="auto">
              <a:xfrm>
                <a:off x="3570" y="283"/>
                <a:ext cx="16" cy="95"/>
              </a:xfrm>
              <a:prstGeom prst="rect">
                <a:avLst/>
              </a:prstGeom>
              <a:solidFill>
                <a:srgbClr val="9A9A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701" name="Rectangle 565"/>
              <p:cNvSpPr>
                <a:spLocks noChangeArrowheads="1"/>
              </p:cNvSpPr>
              <p:nvPr/>
            </p:nvSpPr>
            <p:spPr bwMode="auto">
              <a:xfrm>
                <a:off x="3586" y="283"/>
                <a:ext cx="16" cy="95"/>
              </a:xfrm>
              <a:prstGeom prst="rect">
                <a:avLst/>
              </a:prstGeom>
              <a:solidFill>
                <a:srgbClr val="9A9A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702" name="Rectangle 566"/>
              <p:cNvSpPr>
                <a:spLocks noChangeArrowheads="1"/>
              </p:cNvSpPr>
              <p:nvPr/>
            </p:nvSpPr>
            <p:spPr bwMode="auto">
              <a:xfrm>
                <a:off x="3602" y="283"/>
                <a:ext cx="16" cy="95"/>
              </a:xfrm>
              <a:prstGeom prst="rect">
                <a:avLst/>
              </a:prstGeom>
              <a:solidFill>
                <a:srgbClr val="9999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703" name="Rectangle 567"/>
              <p:cNvSpPr>
                <a:spLocks noChangeArrowheads="1"/>
              </p:cNvSpPr>
              <p:nvPr/>
            </p:nvSpPr>
            <p:spPr bwMode="auto">
              <a:xfrm>
                <a:off x="3618" y="283"/>
                <a:ext cx="15" cy="95"/>
              </a:xfrm>
              <a:prstGeom prst="rect">
                <a:avLst/>
              </a:prstGeom>
              <a:solidFill>
                <a:srgbClr val="9898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704" name="Rectangle 568"/>
              <p:cNvSpPr>
                <a:spLocks noChangeArrowheads="1"/>
              </p:cNvSpPr>
              <p:nvPr/>
            </p:nvSpPr>
            <p:spPr bwMode="auto">
              <a:xfrm>
                <a:off x="3633" y="283"/>
                <a:ext cx="16" cy="95"/>
              </a:xfrm>
              <a:prstGeom prst="rect">
                <a:avLst/>
              </a:prstGeom>
              <a:solidFill>
                <a:srgbClr val="9898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705" name="Rectangle 569"/>
              <p:cNvSpPr>
                <a:spLocks noChangeArrowheads="1"/>
              </p:cNvSpPr>
              <p:nvPr/>
            </p:nvSpPr>
            <p:spPr bwMode="auto">
              <a:xfrm>
                <a:off x="3649" y="283"/>
                <a:ext cx="16" cy="95"/>
              </a:xfrm>
              <a:prstGeom prst="rect">
                <a:avLst/>
              </a:prstGeom>
              <a:solidFill>
                <a:srgbClr val="9797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706" name="Rectangle 570"/>
              <p:cNvSpPr>
                <a:spLocks noChangeArrowheads="1"/>
              </p:cNvSpPr>
              <p:nvPr/>
            </p:nvSpPr>
            <p:spPr bwMode="auto">
              <a:xfrm>
                <a:off x="3665" y="283"/>
                <a:ext cx="16" cy="95"/>
              </a:xfrm>
              <a:prstGeom prst="rect">
                <a:avLst/>
              </a:prstGeom>
              <a:solidFill>
                <a:srgbClr val="9797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707" name="Rectangle 571"/>
              <p:cNvSpPr>
                <a:spLocks noChangeArrowheads="1"/>
              </p:cNvSpPr>
              <p:nvPr/>
            </p:nvSpPr>
            <p:spPr bwMode="auto">
              <a:xfrm>
                <a:off x="3681" y="283"/>
                <a:ext cx="15" cy="95"/>
              </a:xfrm>
              <a:prstGeom prst="rect">
                <a:avLst/>
              </a:prstGeom>
              <a:solidFill>
                <a:srgbClr val="9696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708" name="Rectangle 572"/>
              <p:cNvSpPr>
                <a:spLocks noChangeArrowheads="1"/>
              </p:cNvSpPr>
              <p:nvPr/>
            </p:nvSpPr>
            <p:spPr bwMode="auto">
              <a:xfrm>
                <a:off x="3696" y="283"/>
                <a:ext cx="16" cy="95"/>
              </a:xfrm>
              <a:prstGeom prst="rect">
                <a:avLst/>
              </a:prstGeom>
              <a:solidFill>
                <a:srgbClr val="9595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709" name="Rectangle 573"/>
              <p:cNvSpPr>
                <a:spLocks noChangeArrowheads="1"/>
              </p:cNvSpPr>
              <p:nvPr/>
            </p:nvSpPr>
            <p:spPr bwMode="auto">
              <a:xfrm>
                <a:off x="3712" y="283"/>
                <a:ext cx="16" cy="95"/>
              </a:xfrm>
              <a:prstGeom prst="rect">
                <a:avLst/>
              </a:prstGeom>
              <a:solidFill>
                <a:srgbClr val="9494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710" name="Rectangle 574"/>
              <p:cNvSpPr>
                <a:spLocks noChangeArrowheads="1"/>
              </p:cNvSpPr>
              <p:nvPr/>
            </p:nvSpPr>
            <p:spPr bwMode="auto">
              <a:xfrm>
                <a:off x="3728" y="283"/>
                <a:ext cx="16" cy="95"/>
              </a:xfrm>
              <a:prstGeom prst="rect">
                <a:avLst/>
              </a:prstGeom>
              <a:solidFill>
                <a:srgbClr val="9494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711" name="Rectangle 575"/>
              <p:cNvSpPr>
                <a:spLocks noChangeArrowheads="1"/>
              </p:cNvSpPr>
              <p:nvPr/>
            </p:nvSpPr>
            <p:spPr bwMode="auto">
              <a:xfrm>
                <a:off x="3744" y="283"/>
                <a:ext cx="15" cy="95"/>
              </a:xfrm>
              <a:prstGeom prst="rect">
                <a:avLst/>
              </a:prstGeom>
              <a:solidFill>
                <a:srgbClr val="9393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712" name="Rectangle 576"/>
              <p:cNvSpPr>
                <a:spLocks noChangeArrowheads="1"/>
              </p:cNvSpPr>
              <p:nvPr/>
            </p:nvSpPr>
            <p:spPr bwMode="auto">
              <a:xfrm>
                <a:off x="3759" y="283"/>
                <a:ext cx="16" cy="95"/>
              </a:xfrm>
              <a:prstGeom prst="rect">
                <a:avLst/>
              </a:prstGeom>
              <a:solidFill>
                <a:srgbClr val="9292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713" name="Rectangle 577"/>
              <p:cNvSpPr>
                <a:spLocks noChangeArrowheads="1"/>
              </p:cNvSpPr>
              <p:nvPr/>
            </p:nvSpPr>
            <p:spPr bwMode="auto">
              <a:xfrm>
                <a:off x="3775" y="283"/>
                <a:ext cx="16" cy="95"/>
              </a:xfrm>
              <a:prstGeom prst="rect">
                <a:avLst/>
              </a:prstGeom>
              <a:solidFill>
                <a:srgbClr val="9191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714" name="Rectangle 578"/>
              <p:cNvSpPr>
                <a:spLocks noChangeArrowheads="1"/>
              </p:cNvSpPr>
              <p:nvPr/>
            </p:nvSpPr>
            <p:spPr bwMode="auto">
              <a:xfrm>
                <a:off x="3791" y="283"/>
                <a:ext cx="15" cy="95"/>
              </a:xfrm>
              <a:prstGeom prst="rect">
                <a:avLst/>
              </a:prstGeom>
              <a:solidFill>
                <a:srgbClr val="9191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715" name="Rectangle 579"/>
              <p:cNvSpPr>
                <a:spLocks noChangeArrowheads="1"/>
              </p:cNvSpPr>
              <p:nvPr/>
            </p:nvSpPr>
            <p:spPr bwMode="auto">
              <a:xfrm>
                <a:off x="3806" y="283"/>
                <a:ext cx="16" cy="95"/>
              </a:xfrm>
              <a:prstGeom prst="rect">
                <a:avLst/>
              </a:prstGeom>
              <a:solidFill>
                <a:srgbClr val="9090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716" name="Rectangle 580"/>
              <p:cNvSpPr>
                <a:spLocks noChangeArrowheads="1"/>
              </p:cNvSpPr>
              <p:nvPr/>
            </p:nvSpPr>
            <p:spPr bwMode="auto">
              <a:xfrm>
                <a:off x="3822" y="283"/>
                <a:ext cx="16" cy="95"/>
              </a:xfrm>
              <a:prstGeom prst="rect">
                <a:avLst/>
              </a:prstGeom>
              <a:solidFill>
                <a:srgbClr val="8F8F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717" name="Rectangle 581"/>
              <p:cNvSpPr>
                <a:spLocks noChangeArrowheads="1"/>
              </p:cNvSpPr>
              <p:nvPr/>
            </p:nvSpPr>
            <p:spPr bwMode="auto">
              <a:xfrm>
                <a:off x="3838" y="283"/>
                <a:ext cx="16" cy="95"/>
              </a:xfrm>
              <a:prstGeom prst="rect">
                <a:avLst/>
              </a:prstGeom>
              <a:solidFill>
                <a:srgbClr val="8E8E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718" name="Rectangle 582"/>
              <p:cNvSpPr>
                <a:spLocks noChangeArrowheads="1"/>
              </p:cNvSpPr>
              <p:nvPr/>
            </p:nvSpPr>
            <p:spPr bwMode="auto">
              <a:xfrm>
                <a:off x="3854" y="283"/>
                <a:ext cx="15" cy="95"/>
              </a:xfrm>
              <a:prstGeom prst="rect">
                <a:avLst/>
              </a:prstGeom>
              <a:solidFill>
                <a:srgbClr val="8D8D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719" name="Rectangle 583"/>
              <p:cNvSpPr>
                <a:spLocks noChangeArrowheads="1"/>
              </p:cNvSpPr>
              <p:nvPr/>
            </p:nvSpPr>
            <p:spPr bwMode="auto">
              <a:xfrm>
                <a:off x="3869" y="283"/>
                <a:ext cx="16" cy="95"/>
              </a:xfrm>
              <a:prstGeom prst="rect">
                <a:avLst/>
              </a:prstGeom>
              <a:solidFill>
                <a:srgbClr val="8C8C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720" name="Rectangle 584"/>
              <p:cNvSpPr>
                <a:spLocks noChangeArrowheads="1"/>
              </p:cNvSpPr>
              <p:nvPr/>
            </p:nvSpPr>
            <p:spPr bwMode="auto">
              <a:xfrm>
                <a:off x="3885" y="283"/>
                <a:ext cx="16" cy="95"/>
              </a:xfrm>
              <a:prstGeom prst="rect">
                <a:avLst/>
              </a:prstGeom>
              <a:solidFill>
                <a:srgbClr val="8C8C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721" name="Rectangle 585"/>
              <p:cNvSpPr>
                <a:spLocks noChangeArrowheads="1"/>
              </p:cNvSpPr>
              <p:nvPr/>
            </p:nvSpPr>
            <p:spPr bwMode="auto">
              <a:xfrm>
                <a:off x="3901" y="283"/>
                <a:ext cx="16" cy="95"/>
              </a:xfrm>
              <a:prstGeom prst="rect">
                <a:avLst/>
              </a:prstGeom>
              <a:solidFill>
                <a:srgbClr val="8A8A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722" name="Rectangle 586"/>
              <p:cNvSpPr>
                <a:spLocks noChangeArrowheads="1"/>
              </p:cNvSpPr>
              <p:nvPr/>
            </p:nvSpPr>
            <p:spPr bwMode="auto">
              <a:xfrm>
                <a:off x="3917" y="283"/>
                <a:ext cx="15" cy="95"/>
              </a:xfrm>
              <a:prstGeom prst="rect">
                <a:avLst/>
              </a:prstGeom>
              <a:solidFill>
                <a:srgbClr val="8A8A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723" name="Rectangle 587"/>
              <p:cNvSpPr>
                <a:spLocks noChangeArrowheads="1"/>
              </p:cNvSpPr>
              <p:nvPr/>
            </p:nvSpPr>
            <p:spPr bwMode="auto">
              <a:xfrm>
                <a:off x="3932" y="283"/>
                <a:ext cx="16" cy="95"/>
              </a:xfrm>
              <a:prstGeom prst="rect">
                <a:avLst/>
              </a:prstGeom>
              <a:solidFill>
                <a:srgbClr val="8888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724" name="Rectangle 588"/>
              <p:cNvSpPr>
                <a:spLocks noChangeArrowheads="1"/>
              </p:cNvSpPr>
              <p:nvPr/>
            </p:nvSpPr>
            <p:spPr bwMode="auto">
              <a:xfrm>
                <a:off x="3948" y="283"/>
                <a:ext cx="16" cy="95"/>
              </a:xfrm>
              <a:prstGeom prst="rect">
                <a:avLst/>
              </a:prstGeom>
              <a:solidFill>
                <a:srgbClr val="8888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725" name="Rectangle 589"/>
              <p:cNvSpPr>
                <a:spLocks noChangeArrowheads="1"/>
              </p:cNvSpPr>
              <p:nvPr/>
            </p:nvSpPr>
            <p:spPr bwMode="auto">
              <a:xfrm>
                <a:off x="3964" y="283"/>
                <a:ext cx="16" cy="95"/>
              </a:xfrm>
              <a:prstGeom prst="rect">
                <a:avLst/>
              </a:prstGeom>
              <a:solidFill>
                <a:srgbClr val="8787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726" name="Rectangle 590"/>
              <p:cNvSpPr>
                <a:spLocks noChangeArrowheads="1"/>
              </p:cNvSpPr>
              <p:nvPr/>
            </p:nvSpPr>
            <p:spPr bwMode="auto">
              <a:xfrm>
                <a:off x="3980" y="283"/>
                <a:ext cx="15" cy="95"/>
              </a:xfrm>
              <a:prstGeom prst="rect">
                <a:avLst/>
              </a:prstGeom>
              <a:solidFill>
                <a:srgbClr val="8686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727" name="Rectangle 591"/>
              <p:cNvSpPr>
                <a:spLocks noChangeArrowheads="1"/>
              </p:cNvSpPr>
              <p:nvPr/>
            </p:nvSpPr>
            <p:spPr bwMode="auto">
              <a:xfrm>
                <a:off x="3995" y="283"/>
                <a:ext cx="16" cy="95"/>
              </a:xfrm>
              <a:prstGeom prst="rect">
                <a:avLst/>
              </a:prstGeom>
              <a:solidFill>
                <a:srgbClr val="8585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728" name="Rectangle 592"/>
              <p:cNvSpPr>
                <a:spLocks noChangeArrowheads="1"/>
              </p:cNvSpPr>
              <p:nvPr/>
            </p:nvSpPr>
            <p:spPr bwMode="auto">
              <a:xfrm>
                <a:off x="4011" y="283"/>
                <a:ext cx="16" cy="95"/>
              </a:xfrm>
              <a:prstGeom prst="rect">
                <a:avLst/>
              </a:prstGeom>
              <a:solidFill>
                <a:srgbClr val="8484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729" name="Rectangle 593"/>
              <p:cNvSpPr>
                <a:spLocks noChangeArrowheads="1"/>
              </p:cNvSpPr>
              <p:nvPr/>
            </p:nvSpPr>
            <p:spPr bwMode="auto">
              <a:xfrm>
                <a:off x="4027" y="283"/>
                <a:ext cx="15" cy="95"/>
              </a:xfrm>
              <a:prstGeom prst="rect">
                <a:avLst/>
              </a:prstGeom>
              <a:solidFill>
                <a:srgbClr val="8282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730" name="Rectangle 594"/>
              <p:cNvSpPr>
                <a:spLocks noChangeArrowheads="1"/>
              </p:cNvSpPr>
              <p:nvPr/>
            </p:nvSpPr>
            <p:spPr bwMode="auto">
              <a:xfrm>
                <a:off x="4042" y="283"/>
                <a:ext cx="16" cy="95"/>
              </a:xfrm>
              <a:prstGeom prst="rect">
                <a:avLst/>
              </a:prstGeom>
              <a:solidFill>
                <a:srgbClr val="8282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731" name="Rectangle 595"/>
              <p:cNvSpPr>
                <a:spLocks noChangeArrowheads="1"/>
              </p:cNvSpPr>
              <p:nvPr/>
            </p:nvSpPr>
            <p:spPr bwMode="auto">
              <a:xfrm>
                <a:off x="4058" y="283"/>
                <a:ext cx="16" cy="95"/>
              </a:xfrm>
              <a:prstGeom prst="rect">
                <a:avLst/>
              </a:prstGeom>
              <a:solidFill>
                <a:srgbClr val="8080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732" name="Rectangle 596"/>
              <p:cNvSpPr>
                <a:spLocks noChangeArrowheads="1"/>
              </p:cNvSpPr>
              <p:nvPr/>
            </p:nvSpPr>
            <p:spPr bwMode="auto">
              <a:xfrm>
                <a:off x="4074" y="283"/>
                <a:ext cx="16" cy="95"/>
              </a:xfrm>
              <a:prstGeom prst="rect">
                <a:avLst/>
              </a:prstGeom>
              <a:solidFill>
                <a:srgbClr val="8080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733" name="Rectangle 597"/>
              <p:cNvSpPr>
                <a:spLocks noChangeArrowheads="1"/>
              </p:cNvSpPr>
              <p:nvPr/>
            </p:nvSpPr>
            <p:spPr bwMode="auto">
              <a:xfrm>
                <a:off x="4090" y="283"/>
                <a:ext cx="15" cy="95"/>
              </a:xfrm>
              <a:prstGeom prst="rect">
                <a:avLst/>
              </a:prstGeom>
              <a:solidFill>
                <a:srgbClr val="7E7E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734" name="Rectangle 598"/>
              <p:cNvSpPr>
                <a:spLocks noChangeArrowheads="1"/>
              </p:cNvSpPr>
              <p:nvPr/>
            </p:nvSpPr>
            <p:spPr bwMode="auto">
              <a:xfrm>
                <a:off x="4105" y="283"/>
                <a:ext cx="16" cy="95"/>
              </a:xfrm>
              <a:prstGeom prst="rect">
                <a:avLst/>
              </a:prstGeom>
              <a:solidFill>
                <a:srgbClr val="7D7D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735" name="Rectangle 599"/>
              <p:cNvSpPr>
                <a:spLocks noChangeArrowheads="1"/>
              </p:cNvSpPr>
              <p:nvPr/>
            </p:nvSpPr>
            <p:spPr bwMode="auto">
              <a:xfrm>
                <a:off x="4121" y="283"/>
                <a:ext cx="16" cy="95"/>
              </a:xfrm>
              <a:prstGeom prst="rect">
                <a:avLst/>
              </a:prstGeom>
              <a:solidFill>
                <a:srgbClr val="7C7C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736" name="Rectangle 600"/>
              <p:cNvSpPr>
                <a:spLocks noChangeArrowheads="1"/>
              </p:cNvSpPr>
              <p:nvPr/>
            </p:nvSpPr>
            <p:spPr bwMode="auto">
              <a:xfrm>
                <a:off x="4137" y="283"/>
                <a:ext cx="16" cy="95"/>
              </a:xfrm>
              <a:prstGeom prst="rect">
                <a:avLst/>
              </a:prstGeom>
              <a:solidFill>
                <a:srgbClr val="7B7B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737" name="Rectangle 601"/>
              <p:cNvSpPr>
                <a:spLocks noChangeArrowheads="1"/>
              </p:cNvSpPr>
              <p:nvPr/>
            </p:nvSpPr>
            <p:spPr bwMode="auto">
              <a:xfrm>
                <a:off x="4153" y="283"/>
                <a:ext cx="15" cy="95"/>
              </a:xfrm>
              <a:prstGeom prst="rect">
                <a:avLst/>
              </a:prstGeom>
              <a:solidFill>
                <a:srgbClr val="7A7A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738" name="Rectangle 602"/>
              <p:cNvSpPr>
                <a:spLocks noChangeArrowheads="1"/>
              </p:cNvSpPr>
              <p:nvPr/>
            </p:nvSpPr>
            <p:spPr bwMode="auto">
              <a:xfrm>
                <a:off x="4168" y="283"/>
                <a:ext cx="16" cy="95"/>
              </a:xfrm>
              <a:prstGeom prst="rect">
                <a:avLst/>
              </a:prstGeom>
              <a:solidFill>
                <a:srgbClr val="7979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739" name="Rectangle 603"/>
              <p:cNvSpPr>
                <a:spLocks noChangeArrowheads="1"/>
              </p:cNvSpPr>
              <p:nvPr/>
            </p:nvSpPr>
            <p:spPr bwMode="auto">
              <a:xfrm>
                <a:off x="4184" y="283"/>
                <a:ext cx="16" cy="95"/>
              </a:xfrm>
              <a:prstGeom prst="rect">
                <a:avLst/>
              </a:prstGeom>
              <a:solidFill>
                <a:srgbClr val="7777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740" name="Rectangle 604"/>
              <p:cNvSpPr>
                <a:spLocks noChangeArrowheads="1"/>
              </p:cNvSpPr>
              <p:nvPr/>
            </p:nvSpPr>
            <p:spPr bwMode="auto">
              <a:xfrm>
                <a:off x="4200" y="283"/>
                <a:ext cx="16" cy="95"/>
              </a:xfrm>
              <a:prstGeom prst="rect">
                <a:avLst/>
              </a:prstGeom>
              <a:solidFill>
                <a:srgbClr val="7777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741" name="Rectangle 605"/>
              <p:cNvSpPr>
                <a:spLocks noChangeArrowheads="1"/>
              </p:cNvSpPr>
              <p:nvPr/>
            </p:nvSpPr>
            <p:spPr bwMode="auto">
              <a:xfrm>
                <a:off x="4216" y="283"/>
                <a:ext cx="15" cy="95"/>
              </a:xfrm>
              <a:prstGeom prst="rect">
                <a:avLst/>
              </a:prstGeom>
              <a:solidFill>
                <a:srgbClr val="7575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742" name="Rectangle 606"/>
              <p:cNvSpPr>
                <a:spLocks noChangeArrowheads="1"/>
              </p:cNvSpPr>
              <p:nvPr/>
            </p:nvSpPr>
            <p:spPr bwMode="auto">
              <a:xfrm>
                <a:off x="4231" y="283"/>
                <a:ext cx="16" cy="95"/>
              </a:xfrm>
              <a:prstGeom prst="rect">
                <a:avLst/>
              </a:prstGeom>
              <a:solidFill>
                <a:srgbClr val="7474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743" name="Rectangle 607"/>
              <p:cNvSpPr>
                <a:spLocks noChangeArrowheads="1"/>
              </p:cNvSpPr>
              <p:nvPr/>
            </p:nvSpPr>
            <p:spPr bwMode="auto">
              <a:xfrm>
                <a:off x="4247" y="283"/>
                <a:ext cx="16" cy="95"/>
              </a:xfrm>
              <a:prstGeom prst="rect">
                <a:avLst/>
              </a:prstGeom>
              <a:solidFill>
                <a:srgbClr val="7373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744" name="Rectangle 608"/>
              <p:cNvSpPr>
                <a:spLocks noChangeArrowheads="1"/>
              </p:cNvSpPr>
              <p:nvPr/>
            </p:nvSpPr>
            <p:spPr bwMode="auto">
              <a:xfrm>
                <a:off x="4263" y="283"/>
                <a:ext cx="15" cy="95"/>
              </a:xfrm>
              <a:prstGeom prst="rect">
                <a:avLst/>
              </a:prstGeom>
              <a:solidFill>
                <a:srgbClr val="7272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745" name="Rectangle 609"/>
              <p:cNvSpPr>
                <a:spLocks noChangeArrowheads="1"/>
              </p:cNvSpPr>
              <p:nvPr/>
            </p:nvSpPr>
            <p:spPr bwMode="auto">
              <a:xfrm>
                <a:off x="4278" y="283"/>
                <a:ext cx="16" cy="95"/>
              </a:xfrm>
              <a:prstGeom prst="rect">
                <a:avLst/>
              </a:prstGeom>
              <a:solidFill>
                <a:srgbClr val="7070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746" name="Rectangle 610"/>
              <p:cNvSpPr>
                <a:spLocks noChangeArrowheads="1"/>
              </p:cNvSpPr>
              <p:nvPr/>
            </p:nvSpPr>
            <p:spPr bwMode="auto">
              <a:xfrm>
                <a:off x="4294" y="283"/>
                <a:ext cx="16" cy="95"/>
              </a:xfrm>
              <a:prstGeom prst="rect">
                <a:avLst/>
              </a:prstGeom>
              <a:solidFill>
                <a:srgbClr val="6F6F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747" name="Rectangle 611"/>
              <p:cNvSpPr>
                <a:spLocks noChangeArrowheads="1"/>
              </p:cNvSpPr>
              <p:nvPr/>
            </p:nvSpPr>
            <p:spPr bwMode="auto">
              <a:xfrm>
                <a:off x="4310" y="283"/>
                <a:ext cx="16" cy="95"/>
              </a:xfrm>
              <a:prstGeom prst="rect">
                <a:avLst/>
              </a:prstGeom>
              <a:solidFill>
                <a:srgbClr val="6E6E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748" name="Rectangle 612"/>
              <p:cNvSpPr>
                <a:spLocks noChangeArrowheads="1"/>
              </p:cNvSpPr>
              <p:nvPr/>
            </p:nvSpPr>
            <p:spPr bwMode="auto">
              <a:xfrm>
                <a:off x="4326" y="283"/>
                <a:ext cx="15" cy="95"/>
              </a:xfrm>
              <a:prstGeom prst="rect">
                <a:avLst/>
              </a:prstGeom>
              <a:solidFill>
                <a:srgbClr val="6D6D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749" name="Rectangle 613"/>
              <p:cNvSpPr>
                <a:spLocks noChangeArrowheads="1"/>
              </p:cNvSpPr>
              <p:nvPr/>
            </p:nvSpPr>
            <p:spPr bwMode="auto">
              <a:xfrm>
                <a:off x="4341" y="283"/>
                <a:ext cx="16" cy="95"/>
              </a:xfrm>
              <a:prstGeom prst="rect">
                <a:avLst/>
              </a:prstGeom>
              <a:solidFill>
                <a:srgbClr val="6B6B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750" name="Rectangle 614"/>
              <p:cNvSpPr>
                <a:spLocks noChangeArrowheads="1"/>
              </p:cNvSpPr>
              <p:nvPr/>
            </p:nvSpPr>
            <p:spPr bwMode="auto">
              <a:xfrm>
                <a:off x="4357" y="283"/>
                <a:ext cx="16" cy="95"/>
              </a:xfrm>
              <a:prstGeom prst="rect">
                <a:avLst/>
              </a:prstGeom>
              <a:solidFill>
                <a:srgbClr val="6A6A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751" name="Rectangle 615"/>
              <p:cNvSpPr>
                <a:spLocks noChangeArrowheads="1"/>
              </p:cNvSpPr>
              <p:nvPr/>
            </p:nvSpPr>
            <p:spPr bwMode="auto">
              <a:xfrm>
                <a:off x="4373" y="283"/>
                <a:ext cx="16" cy="95"/>
              </a:xfrm>
              <a:prstGeom prst="rect">
                <a:avLst/>
              </a:prstGeom>
              <a:solidFill>
                <a:srgbClr val="6969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752" name="Rectangle 616"/>
              <p:cNvSpPr>
                <a:spLocks noChangeArrowheads="1"/>
              </p:cNvSpPr>
              <p:nvPr/>
            </p:nvSpPr>
            <p:spPr bwMode="auto">
              <a:xfrm>
                <a:off x="4389" y="283"/>
                <a:ext cx="15" cy="95"/>
              </a:xfrm>
              <a:prstGeom prst="rect">
                <a:avLst/>
              </a:prstGeom>
              <a:solidFill>
                <a:srgbClr val="6868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753" name="Rectangle 617"/>
              <p:cNvSpPr>
                <a:spLocks noChangeArrowheads="1"/>
              </p:cNvSpPr>
              <p:nvPr/>
            </p:nvSpPr>
            <p:spPr bwMode="auto">
              <a:xfrm>
                <a:off x="4404" y="283"/>
                <a:ext cx="16" cy="95"/>
              </a:xfrm>
              <a:prstGeom prst="rect">
                <a:avLst/>
              </a:prstGeom>
              <a:solidFill>
                <a:srgbClr val="6666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754" name="Rectangle 618"/>
              <p:cNvSpPr>
                <a:spLocks noChangeArrowheads="1"/>
              </p:cNvSpPr>
              <p:nvPr/>
            </p:nvSpPr>
            <p:spPr bwMode="auto">
              <a:xfrm>
                <a:off x="4420" y="283"/>
                <a:ext cx="16" cy="95"/>
              </a:xfrm>
              <a:prstGeom prst="rect">
                <a:avLst/>
              </a:prstGeom>
              <a:solidFill>
                <a:srgbClr val="6565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755" name="Rectangle 619"/>
              <p:cNvSpPr>
                <a:spLocks noChangeArrowheads="1"/>
              </p:cNvSpPr>
              <p:nvPr/>
            </p:nvSpPr>
            <p:spPr bwMode="auto">
              <a:xfrm>
                <a:off x="4436" y="283"/>
                <a:ext cx="16" cy="95"/>
              </a:xfrm>
              <a:prstGeom prst="rect">
                <a:avLst/>
              </a:prstGeom>
              <a:solidFill>
                <a:srgbClr val="6363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756" name="Rectangle 620"/>
              <p:cNvSpPr>
                <a:spLocks noChangeArrowheads="1"/>
              </p:cNvSpPr>
              <p:nvPr/>
            </p:nvSpPr>
            <p:spPr bwMode="auto">
              <a:xfrm>
                <a:off x="4452" y="283"/>
                <a:ext cx="15" cy="95"/>
              </a:xfrm>
              <a:prstGeom prst="rect">
                <a:avLst/>
              </a:prstGeom>
              <a:solidFill>
                <a:srgbClr val="6363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757" name="Rectangle 621"/>
              <p:cNvSpPr>
                <a:spLocks noChangeArrowheads="1"/>
              </p:cNvSpPr>
              <p:nvPr/>
            </p:nvSpPr>
            <p:spPr bwMode="auto">
              <a:xfrm>
                <a:off x="4467" y="283"/>
                <a:ext cx="16" cy="95"/>
              </a:xfrm>
              <a:prstGeom prst="rect">
                <a:avLst/>
              </a:prstGeom>
              <a:solidFill>
                <a:srgbClr val="6161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758" name="Rectangle 622"/>
              <p:cNvSpPr>
                <a:spLocks noChangeArrowheads="1"/>
              </p:cNvSpPr>
              <p:nvPr/>
            </p:nvSpPr>
            <p:spPr bwMode="auto">
              <a:xfrm>
                <a:off x="4483" y="283"/>
                <a:ext cx="16" cy="95"/>
              </a:xfrm>
              <a:prstGeom prst="rect">
                <a:avLst/>
              </a:prstGeom>
              <a:solidFill>
                <a:srgbClr val="6060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759" name="Rectangle 623"/>
              <p:cNvSpPr>
                <a:spLocks noChangeArrowheads="1"/>
              </p:cNvSpPr>
              <p:nvPr/>
            </p:nvSpPr>
            <p:spPr bwMode="auto">
              <a:xfrm>
                <a:off x="4499" y="283"/>
                <a:ext cx="15" cy="95"/>
              </a:xfrm>
              <a:prstGeom prst="rect">
                <a:avLst/>
              </a:prstGeom>
              <a:solidFill>
                <a:srgbClr val="5E5E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760" name="Rectangle 624"/>
              <p:cNvSpPr>
                <a:spLocks noChangeArrowheads="1"/>
              </p:cNvSpPr>
              <p:nvPr/>
            </p:nvSpPr>
            <p:spPr bwMode="auto">
              <a:xfrm>
                <a:off x="4514" y="283"/>
                <a:ext cx="16" cy="95"/>
              </a:xfrm>
              <a:prstGeom prst="rect">
                <a:avLst/>
              </a:prstGeom>
              <a:solidFill>
                <a:srgbClr val="5D5D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761" name="Rectangle 625"/>
              <p:cNvSpPr>
                <a:spLocks noChangeArrowheads="1"/>
              </p:cNvSpPr>
              <p:nvPr/>
            </p:nvSpPr>
            <p:spPr bwMode="auto">
              <a:xfrm>
                <a:off x="4530" y="283"/>
                <a:ext cx="16" cy="95"/>
              </a:xfrm>
              <a:prstGeom prst="rect">
                <a:avLst/>
              </a:prstGeom>
              <a:solidFill>
                <a:srgbClr val="5B5B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762" name="Rectangle 626"/>
              <p:cNvSpPr>
                <a:spLocks noChangeArrowheads="1"/>
              </p:cNvSpPr>
              <p:nvPr/>
            </p:nvSpPr>
            <p:spPr bwMode="auto">
              <a:xfrm>
                <a:off x="4546" y="283"/>
                <a:ext cx="16" cy="95"/>
              </a:xfrm>
              <a:prstGeom prst="rect">
                <a:avLst/>
              </a:prstGeom>
              <a:solidFill>
                <a:srgbClr val="5B5B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763" name="Rectangle 627"/>
              <p:cNvSpPr>
                <a:spLocks noChangeArrowheads="1"/>
              </p:cNvSpPr>
              <p:nvPr/>
            </p:nvSpPr>
            <p:spPr bwMode="auto">
              <a:xfrm>
                <a:off x="4562" y="283"/>
                <a:ext cx="15" cy="95"/>
              </a:xfrm>
              <a:prstGeom prst="rect">
                <a:avLst/>
              </a:prstGeom>
              <a:solidFill>
                <a:srgbClr val="5959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764" name="Rectangle 628"/>
              <p:cNvSpPr>
                <a:spLocks noChangeArrowheads="1"/>
              </p:cNvSpPr>
              <p:nvPr/>
            </p:nvSpPr>
            <p:spPr bwMode="auto">
              <a:xfrm>
                <a:off x="4577" y="283"/>
                <a:ext cx="16" cy="95"/>
              </a:xfrm>
              <a:prstGeom prst="rect">
                <a:avLst/>
              </a:prstGeom>
              <a:solidFill>
                <a:srgbClr val="5858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765" name="Rectangle 629"/>
              <p:cNvSpPr>
                <a:spLocks noChangeArrowheads="1"/>
              </p:cNvSpPr>
              <p:nvPr/>
            </p:nvSpPr>
            <p:spPr bwMode="auto">
              <a:xfrm>
                <a:off x="4593" y="283"/>
                <a:ext cx="16" cy="95"/>
              </a:xfrm>
              <a:prstGeom prst="rect">
                <a:avLst/>
              </a:prstGeom>
              <a:solidFill>
                <a:srgbClr val="5656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766" name="Rectangle 630"/>
              <p:cNvSpPr>
                <a:spLocks noChangeArrowheads="1"/>
              </p:cNvSpPr>
              <p:nvPr/>
            </p:nvSpPr>
            <p:spPr bwMode="auto">
              <a:xfrm>
                <a:off x="4609" y="283"/>
                <a:ext cx="16" cy="95"/>
              </a:xfrm>
              <a:prstGeom prst="rect">
                <a:avLst/>
              </a:prstGeom>
              <a:solidFill>
                <a:srgbClr val="5555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767" name="Rectangle 631"/>
              <p:cNvSpPr>
                <a:spLocks noChangeArrowheads="1"/>
              </p:cNvSpPr>
              <p:nvPr/>
            </p:nvSpPr>
            <p:spPr bwMode="auto">
              <a:xfrm>
                <a:off x="4625" y="283"/>
                <a:ext cx="15" cy="95"/>
              </a:xfrm>
              <a:prstGeom prst="rect">
                <a:avLst/>
              </a:prstGeom>
              <a:solidFill>
                <a:srgbClr val="5353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768" name="Rectangle 632"/>
              <p:cNvSpPr>
                <a:spLocks noChangeArrowheads="1"/>
              </p:cNvSpPr>
              <p:nvPr/>
            </p:nvSpPr>
            <p:spPr bwMode="auto">
              <a:xfrm>
                <a:off x="4640" y="283"/>
                <a:ext cx="16" cy="95"/>
              </a:xfrm>
              <a:prstGeom prst="rect">
                <a:avLst/>
              </a:prstGeom>
              <a:solidFill>
                <a:srgbClr val="5252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769" name="Rectangle 633"/>
              <p:cNvSpPr>
                <a:spLocks noChangeArrowheads="1"/>
              </p:cNvSpPr>
              <p:nvPr/>
            </p:nvSpPr>
            <p:spPr bwMode="auto">
              <a:xfrm>
                <a:off x="4656" y="283"/>
                <a:ext cx="16" cy="95"/>
              </a:xfrm>
              <a:prstGeom prst="rect">
                <a:avLst/>
              </a:prstGeom>
              <a:solidFill>
                <a:srgbClr val="5151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770" name="Rectangle 634"/>
              <p:cNvSpPr>
                <a:spLocks noChangeArrowheads="1"/>
              </p:cNvSpPr>
              <p:nvPr/>
            </p:nvSpPr>
            <p:spPr bwMode="auto">
              <a:xfrm>
                <a:off x="4672" y="283"/>
                <a:ext cx="16" cy="95"/>
              </a:xfrm>
              <a:prstGeom prst="rect">
                <a:avLst/>
              </a:prstGeom>
              <a:solidFill>
                <a:srgbClr val="5050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771" name="Rectangle 635"/>
              <p:cNvSpPr>
                <a:spLocks noChangeArrowheads="1"/>
              </p:cNvSpPr>
              <p:nvPr/>
            </p:nvSpPr>
            <p:spPr bwMode="auto">
              <a:xfrm>
                <a:off x="4688" y="283"/>
                <a:ext cx="15" cy="95"/>
              </a:xfrm>
              <a:prstGeom prst="rect">
                <a:avLst/>
              </a:prstGeom>
              <a:solidFill>
                <a:srgbClr val="4E4E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772" name="Rectangle 636"/>
              <p:cNvSpPr>
                <a:spLocks noChangeArrowheads="1"/>
              </p:cNvSpPr>
              <p:nvPr/>
            </p:nvSpPr>
            <p:spPr bwMode="auto">
              <a:xfrm>
                <a:off x="4703" y="283"/>
                <a:ext cx="16" cy="95"/>
              </a:xfrm>
              <a:prstGeom prst="rect">
                <a:avLst/>
              </a:prstGeom>
              <a:solidFill>
                <a:srgbClr val="4D4D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773" name="Rectangle 637"/>
              <p:cNvSpPr>
                <a:spLocks noChangeArrowheads="1"/>
              </p:cNvSpPr>
              <p:nvPr/>
            </p:nvSpPr>
            <p:spPr bwMode="auto">
              <a:xfrm>
                <a:off x="4719" y="283"/>
                <a:ext cx="16" cy="95"/>
              </a:xfrm>
              <a:prstGeom prst="rect">
                <a:avLst/>
              </a:prstGeom>
              <a:solidFill>
                <a:srgbClr val="4B4B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774" name="Rectangle 638"/>
              <p:cNvSpPr>
                <a:spLocks noChangeArrowheads="1"/>
              </p:cNvSpPr>
              <p:nvPr/>
            </p:nvSpPr>
            <p:spPr bwMode="auto">
              <a:xfrm>
                <a:off x="4735" y="283"/>
                <a:ext cx="15" cy="95"/>
              </a:xfrm>
              <a:prstGeom prst="rect">
                <a:avLst/>
              </a:prstGeom>
              <a:solidFill>
                <a:srgbClr val="4A4A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775" name="Rectangle 639"/>
              <p:cNvSpPr>
                <a:spLocks noChangeArrowheads="1"/>
              </p:cNvSpPr>
              <p:nvPr/>
            </p:nvSpPr>
            <p:spPr bwMode="auto">
              <a:xfrm>
                <a:off x="4750" y="283"/>
                <a:ext cx="16" cy="95"/>
              </a:xfrm>
              <a:prstGeom prst="rect">
                <a:avLst/>
              </a:prstGeom>
              <a:solidFill>
                <a:srgbClr val="4848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776" name="Rectangle 640"/>
              <p:cNvSpPr>
                <a:spLocks noChangeArrowheads="1"/>
              </p:cNvSpPr>
              <p:nvPr/>
            </p:nvSpPr>
            <p:spPr bwMode="auto">
              <a:xfrm>
                <a:off x="4766" y="283"/>
                <a:ext cx="16" cy="95"/>
              </a:xfrm>
              <a:prstGeom prst="rect">
                <a:avLst/>
              </a:prstGeom>
              <a:solidFill>
                <a:srgbClr val="4848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777" name="Rectangle 641"/>
              <p:cNvSpPr>
                <a:spLocks noChangeArrowheads="1"/>
              </p:cNvSpPr>
              <p:nvPr/>
            </p:nvSpPr>
            <p:spPr bwMode="auto">
              <a:xfrm>
                <a:off x="4782" y="283"/>
                <a:ext cx="16" cy="95"/>
              </a:xfrm>
              <a:prstGeom prst="rect">
                <a:avLst/>
              </a:prstGeom>
              <a:solidFill>
                <a:srgbClr val="4646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778" name="Rectangle 642"/>
              <p:cNvSpPr>
                <a:spLocks noChangeArrowheads="1"/>
              </p:cNvSpPr>
              <p:nvPr/>
            </p:nvSpPr>
            <p:spPr bwMode="auto">
              <a:xfrm>
                <a:off x="4798" y="283"/>
                <a:ext cx="15" cy="95"/>
              </a:xfrm>
              <a:prstGeom prst="rect">
                <a:avLst/>
              </a:prstGeom>
              <a:solidFill>
                <a:srgbClr val="4545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779" name="Rectangle 643"/>
              <p:cNvSpPr>
                <a:spLocks noChangeArrowheads="1"/>
              </p:cNvSpPr>
              <p:nvPr/>
            </p:nvSpPr>
            <p:spPr bwMode="auto">
              <a:xfrm>
                <a:off x="4813" y="283"/>
                <a:ext cx="16" cy="95"/>
              </a:xfrm>
              <a:prstGeom prst="rect">
                <a:avLst/>
              </a:prstGeom>
              <a:solidFill>
                <a:srgbClr val="4343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780" name="Rectangle 644"/>
              <p:cNvSpPr>
                <a:spLocks noChangeArrowheads="1"/>
              </p:cNvSpPr>
              <p:nvPr/>
            </p:nvSpPr>
            <p:spPr bwMode="auto">
              <a:xfrm>
                <a:off x="4829" y="283"/>
                <a:ext cx="16" cy="95"/>
              </a:xfrm>
              <a:prstGeom prst="rect">
                <a:avLst/>
              </a:prstGeom>
              <a:solidFill>
                <a:srgbClr val="4242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781" name="Rectangle 645"/>
              <p:cNvSpPr>
                <a:spLocks noChangeArrowheads="1"/>
              </p:cNvSpPr>
              <p:nvPr/>
            </p:nvSpPr>
            <p:spPr bwMode="auto">
              <a:xfrm>
                <a:off x="4845" y="283"/>
                <a:ext cx="16" cy="95"/>
              </a:xfrm>
              <a:prstGeom prst="rect">
                <a:avLst/>
              </a:prstGeom>
              <a:solidFill>
                <a:srgbClr val="4040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782" name="Rectangle 646"/>
              <p:cNvSpPr>
                <a:spLocks noChangeArrowheads="1"/>
              </p:cNvSpPr>
              <p:nvPr/>
            </p:nvSpPr>
            <p:spPr bwMode="auto">
              <a:xfrm>
                <a:off x="4861" y="283"/>
                <a:ext cx="15" cy="95"/>
              </a:xfrm>
              <a:prstGeom prst="rect">
                <a:avLst/>
              </a:prstGeom>
              <a:solidFill>
                <a:srgbClr val="3F3F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783" name="Rectangle 647"/>
              <p:cNvSpPr>
                <a:spLocks noChangeArrowheads="1"/>
              </p:cNvSpPr>
              <p:nvPr/>
            </p:nvSpPr>
            <p:spPr bwMode="auto">
              <a:xfrm>
                <a:off x="4876" y="283"/>
                <a:ext cx="16" cy="95"/>
              </a:xfrm>
              <a:prstGeom prst="rect">
                <a:avLst/>
              </a:prstGeom>
              <a:solidFill>
                <a:srgbClr val="3E3E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784" name="Rectangle 648"/>
              <p:cNvSpPr>
                <a:spLocks noChangeArrowheads="1"/>
              </p:cNvSpPr>
              <p:nvPr/>
            </p:nvSpPr>
            <p:spPr bwMode="auto">
              <a:xfrm>
                <a:off x="4892" y="283"/>
                <a:ext cx="16" cy="95"/>
              </a:xfrm>
              <a:prstGeom prst="rect">
                <a:avLst/>
              </a:prstGeom>
              <a:solidFill>
                <a:srgbClr val="3C3C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785" name="Rectangle 649"/>
              <p:cNvSpPr>
                <a:spLocks noChangeArrowheads="1"/>
              </p:cNvSpPr>
              <p:nvPr/>
            </p:nvSpPr>
            <p:spPr bwMode="auto">
              <a:xfrm>
                <a:off x="4908" y="283"/>
                <a:ext cx="16" cy="95"/>
              </a:xfrm>
              <a:prstGeom prst="rect">
                <a:avLst/>
              </a:prstGeom>
              <a:solidFill>
                <a:srgbClr val="3B3B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786" name="Rectangle 650"/>
              <p:cNvSpPr>
                <a:spLocks noChangeArrowheads="1"/>
              </p:cNvSpPr>
              <p:nvPr/>
            </p:nvSpPr>
            <p:spPr bwMode="auto">
              <a:xfrm>
                <a:off x="4924" y="283"/>
                <a:ext cx="15" cy="95"/>
              </a:xfrm>
              <a:prstGeom prst="rect">
                <a:avLst/>
              </a:prstGeom>
              <a:solidFill>
                <a:srgbClr val="3939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787" name="Rectangle 651"/>
              <p:cNvSpPr>
                <a:spLocks noChangeArrowheads="1"/>
              </p:cNvSpPr>
              <p:nvPr/>
            </p:nvSpPr>
            <p:spPr bwMode="auto">
              <a:xfrm>
                <a:off x="4939" y="283"/>
                <a:ext cx="16" cy="95"/>
              </a:xfrm>
              <a:prstGeom prst="rect">
                <a:avLst/>
              </a:prstGeom>
              <a:solidFill>
                <a:srgbClr val="3838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788" name="Rectangle 652"/>
              <p:cNvSpPr>
                <a:spLocks noChangeArrowheads="1"/>
              </p:cNvSpPr>
              <p:nvPr/>
            </p:nvSpPr>
            <p:spPr bwMode="auto">
              <a:xfrm>
                <a:off x="4955" y="283"/>
                <a:ext cx="16" cy="95"/>
              </a:xfrm>
              <a:prstGeom prst="rect">
                <a:avLst/>
              </a:prstGeom>
              <a:solidFill>
                <a:srgbClr val="3737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789" name="Rectangle 653"/>
              <p:cNvSpPr>
                <a:spLocks noChangeArrowheads="1"/>
              </p:cNvSpPr>
              <p:nvPr/>
            </p:nvSpPr>
            <p:spPr bwMode="auto">
              <a:xfrm>
                <a:off x="4971" y="283"/>
                <a:ext cx="15" cy="95"/>
              </a:xfrm>
              <a:prstGeom prst="rect">
                <a:avLst/>
              </a:prstGeom>
              <a:solidFill>
                <a:srgbClr val="3636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790" name="Rectangle 654"/>
              <p:cNvSpPr>
                <a:spLocks noChangeArrowheads="1"/>
              </p:cNvSpPr>
              <p:nvPr/>
            </p:nvSpPr>
            <p:spPr bwMode="auto">
              <a:xfrm>
                <a:off x="4986" y="283"/>
                <a:ext cx="16" cy="95"/>
              </a:xfrm>
              <a:prstGeom prst="rect">
                <a:avLst/>
              </a:prstGeom>
              <a:solidFill>
                <a:srgbClr val="3434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791" name="Rectangle 655"/>
              <p:cNvSpPr>
                <a:spLocks noChangeArrowheads="1"/>
              </p:cNvSpPr>
              <p:nvPr/>
            </p:nvSpPr>
            <p:spPr bwMode="auto">
              <a:xfrm>
                <a:off x="5002" y="283"/>
                <a:ext cx="16" cy="95"/>
              </a:xfrm>
              <a:prstGeom prst="rect">
                <a:avLst/>
              </a:prstGeom>
              <a:solidFill>
                <a:srgbClr val="3333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792" name="Rectangle 656"/>
              <p:cNvSpPr>
                <a:spLocks noChangeArrowheads="1"/>
              </p:cNvSpPr>
              <p:nvPr/>
            </p:nvSpPr>
            <p:spPr bwMode="auto">
              <a:xfrm>
                <a:off x="5018" y="283"/>
                <a:ext cx="16" cy="95"/>
              </a:xfrm>
              <a:prstGeom prst="rect">
                <a:avLst/>
              </a:prstGeom>
              <a:solidFill>
                <a:srgbClr val="3131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793" name="Rectangle 657"/>
              <p:cNvSpPr>
                <a:spLocks noChangeArrowheads="1"/>
              </p:cNvSpPr>
              <p:nvPr/>
            </p:nvSpPr>
            <p:spPr bwMode="auto">
              <a:xfrm>
                <a:off x="5034" y="283"/>
                <a:ext cx="15" cy="95"/>
              </a:xfrm>
              <a:prstGeom prst="rect">
                <a:avLst/>
              </a:prstGeom>
              <a:solidFill>
                <a:srgbClr val="3131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794" name="Rectangle 658"/>
              <p:cNvSpPr>
                <a:spLocks noChangeArrowheads="1"/>
              </p:cNvSpPr>
              <p:nvPr/>
            </p:nvSpPr>
            <p:spPr bwMode="auto">
              <a:xfrm>
                <a:off x="5049" y="283"/>
                <a:ext cx="16" cy="95"/>
              </a:xfrm>
              <a:prstGeom prst="rect">
                <a:avLst/>
              </a:prstGeom>
              <a:solidFill>
                <a:srgbClr val="2F2F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795" name="Rectangle 659"/>
              <p:cNvSpPr>
                <a:spLocks noChangeArrowheads="1"/>
              </p:cNvSpPr>
              <p:nvPr/>
            </p:nvSpPr>
            <p:spPr bwMode="auto">
              <a:xfrm>
                <a:off x="5065" y="283"/>
                <a:ext cx="16" cy="95"/>
              </a:xfrm>
              <a:prstGeom prst="rect">
                <a:avLst/>
              </a:prstGeom>
              <a:solidFill>
                <a:srgbClr val="2E2E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796" name="Rectangle 660"/>
              <p:cNvSpPr>
                <a:spLocks noChangeArrowheads="1"/>
              </p:cNvSpPr>
              <p:nvPr/>
            </p:nvSpPr>
            <p:spPr bwMode="auto">
              <a:xfrm>
                <a:off x="5081" y="283"/>
                <a:ext cx="16" cy="95"/>
              </a:xfrm>
              <a:prstGeom prst="rect">
                <a:avLst/>
              </a:prstGeom>
              <a:solidFill>
                <a:srgbClr val="2C2C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797" name="Rectangle 661"/>
              <p:cNvSpPr>
                <a:spLocks noChangeArrowheads="1"/>
              </p:cNvSpPr>
              <p:nvPr/>
            </p:nvSpPr>
            <p:spPr bwMode="auto">
              <a:xfrm>
                <a:off x="5097" y="283"/>
                <a:ext cx="15" cy="95"/>
              </a:xfrm>
              <a:prstGeom prst="rect">
                <a:avLst/>
              </a:prstGeom>
              <a:solidFill>
                <a:srgbClr val="2B2B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798" name="Rectangle 662"/>
              <p:cNvSpPr>
                <a:spLocks noChangeArrowheads="1"/>
              </p:cNvSpPr>
              <p:nvPr/>
            </p:nvSpPr>
            <p:spPr bwMode="auto">
              <a:xfrm>
                <a:off x="5112" y="283"/>
                <a:ext cx="16" cy="95"/>
              </a:xfrm>
              <a:prstGeom prst="rect">
                <a:avLst/>
              </a:prstGeom>
              <a:solidFill>
                <a:srgbClr val="2A2A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799" name="Rectangle 663"/>
              <p:cNvSpPr>
                <a:spLocks noChangeArrowheads="1"/>
              </p:cNvSpPr>
              <p:nvPr/>
            </p:nvSpPr>
            <p:spPr bwMode="auto">
              <a:xfrm>
                <a:off x="5128" y="283"/>
                <a:ext cx="16" cy="95"/>
              </a:xfrm>
              <a:prstGeom prst="rect">
                <a:avLst/>
              </a:prstGeom>
              <a:solidFill>
                <a:srgbClr val="2929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800" name="Rectangle 664"/>
              <p:cNvSpPr>
                <a:spLocks noChangeArrowheads="1"/>
              </p:cNvSpPr>
              <p:nvPr/>
            </p:nvSpPr>
            <p:spPr bwMode="auto">
              <a:xfrm>
                <a:off x="5144" y="283"/>
                <a:ext cx="16" cy="95"/>
              </a:xfrm>
              <a:prstGeom prst="rect">
                <a:avLst/>
              </a:prstGeom>
              <a:solidFill>
                <a:srgbClr val="2727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801" name="Rectangle 665"/>
              <p:cNvSpPr>
                <a:spLocks noChangeArrowheads="1"/>
              </p:cNvSpPr>
              <p:nvPr/>
            </p:nvSpPr>
            <p:spPr bwMode="auto">
              <a:xfrm>
                <a:off x="5160" y="283"/>
                <a:ext cx="15" cy="95"/>
              </a:xfrm>
              <a:prstGeom prst="rect">
                <a:avLst/>
              </a:prstGeom>
              <a:solidFill>
                <a:srgbClr val="2626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802" name="Rectangle 666"/>
              <p:cNvSpPr>
                <a:spLocks noChangeArrowheads="1"/>
              </p:cNvSpPr>
              <p:nvPr/>
            </p:nvSpPr>
            <p:spPr bwMode="auto">
              <a:xfrm>
                <a:off x="5175" y="283"/>
                <a:ext cx="16" cy="95"/>
              </a:xfrm>
              <a:prstGeom prst="rect">
                <a:avLst/>
              </a:prstGeom>
              <a:solidFill>
                <a:srgbClr val="2525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803" name="Rectangle 667"/>
              <p:cNvSpPr>
                <a:spLocks noChangeArrowheads="1"/>
              </p:cNvSpPr>
              <p:nvPr/>
            </p:nvSpPr>
            <p:spPr bwMode="auto">
              <a:xfrm>
                <a:off x="5191" y="283"/>
                <a:ext cx="16" cy="95"/>
              </a:xfrm>
              <a:prstGeom prst="rect">
                <a:avLst/>
              </a:prstGeom>
              <a:solidFill>
                <a:srgbClr val="2424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804" name="Rectangle 668"/>
              <p:cNvSpPr>
                <a:spLocks noChangeArrowheads="1"/>
              </p:cNvSpPr>
              <p:nvPr/>
            </p:nvSpPr>
            <p:spPr bwMode="auto">
              <a:xfrm>
                <a:off x="5207" y="283"/>
                <a:ext cx="15" cy="95"/>
              </a:xfrm>
              <a:prstGeom prst="rect">
                <a:avLst/>
              </a:prstGeom>
              <a:solidFill>
                <a:srgbClr val="2222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805" name="Rectangle 669"/>
              <p:cNvSpPr>
                <a:spLocks noChangeArrowheads="1"/>
              </p:cNvSpPr>
              <p:nvPr/>
            </p:nvSpPr>
            <p:spPr bwMode="auto">
              <a:xfrm>
                <a:off x="5222" y="283"/>
                <a:ext cx="16" cy="95"/>
              </a:xfrm>
              <a:prstGeom prst="rect">
                <a:avLst/>
              </a:prstGeom>
              <a:solidFill>
                <a:srgbClr val="2121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806" name="Rectangle 670"/>
              <p:cNvSpPr>
                <a:spLocks noChangeArrowheads="1"/>
              </p:cNvSpPr>
              <p:nvPr/>
            </p:nvSpPr>
            <p:spPr bwMode="auto">
              <a:xfrm>
                <a:off x="5238" y="283"/>
                <a:ext cx="16" cy="95"/>
              </a:xfrm>
              <a:prstGeom prst="rect">
                <a:avLst/>
              </a:prstGeom>
              <a:solidFill>
                <a:srgbClr val="2020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807" name="Rectangle 671"/>
              <p:cNvSpPr>
                <a:spLocks noChangeArrowheads="1"/>
              </p:cNvSpPr>
              <p:nvPr/>
            </p:nvSpPr>
            <p:spPr bwMode="auto">
              <a:xfrm>
                <a:off x="5254" y="283"/>
                <a:ext cx="16" cy="95"/>
              </a:xfrm>
              <a:prstGeom prst="rect">
                <a:avLst/>
              </a:prstGeom>
              <a:solidFill>
                <a:srgbClr val="1F1F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808" name="Rectangle 672"/>
              <p:cNvSpPr>
                <a:spLocks noChangeArrowheads="1"/>
              </p:cNvSpPr>
              <p:nvPr/>
            </p:nvSpPr>
            <p:spPr bwMode="auto">
              <a:xfrm>
                <a:off x="5270" y="283"/>
                <a:ext cx="15" cy="95"/>
              </a:xfrm>
              <a:prstGeom prst="rect">
                <a:avLst/>
              </a:prstGeom>
              <a:solidFill>
                <a:srgbClr val="1D1D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809" name="Rectangle 673"/>
              <p:cNvSpPr>
                <a:spLocks noChangeArrowheads="1"/>
              </p:cNvSpPr>
              <p:nvPr/>
            </p:nvSpPr>
            <p:spPr bwMode="auto">
              <a:xfrm>
                <a:off x="5285" y="283"/>
                <a:ext cx="16" cy="95"/>
              </a:xfrm>
              <a:prstGeom prst="rect">
                <a:avLst/>
              </a:prstGeom>
              <a:solidFill>
                <a:srgbClr val="1C1C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810" name="Rectangle 674"/>
              <p:cNvSpPr>
                <a:spLocks noChangeArrowheads="1"/>
              </p:cNvSpPr>
              <p:nvPr/>
            </p:nvSpPr>
            <p:spPr bwMode="auto">
              <a:xfrm>
                <a:off x="5301" y="283"/>
                <a:ext cx="16" cy="95"/>
              </a:xfrm>
              <a:prstGeom prst="rect">
                <a:avLst/>
              </a:prstGeom>
              <a:solidFill>
                <a:srgbClr val="1B1B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811" name="Rectangle 675"/>
              <p:cNvSpPr>
                <a:spLocks noChangeArrowheads="1"/>
              </p:cNvSpPr>
              <p:nvPr/>
            </p:nvSpPr>
            <p:spPr bwMode="auto">
              <a:xfrm>
                <a:off x="5317" y="283"/>
                <a:ext cx="16" cy="95"/>
              </a:xfrm>
              <a:prstGeom prst="rect">
                <a:avLst/>
              </a:prstGeom>
              <a:solidFill>
                <a:srgbClr val="1A1A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812" name="Rectangle 676"/>
              <p:cNvSpPr>
                <a:spLocks noChangeArrowheads="1"/>
              </p:cNvSpPr>
              <p:nvPr/>
            </p:nvSpPr>
            <p:spPr bwMode="auto">
              <a:xfrm>
                <a:off x="5333" y="283"/>
                <a:ext cx="15" cy="95"/>
              </a:xfrm>
              <a:prstGeom prst="rect">
                <a:avLst/>
              </a:prstGeom>
              <a:solidFill>
                <a:srgbClr val="1818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813" name="Rectangle 677"/>
              <p:cNvSpPr>
                <a:spLocks noChangeArrowheads="1"/>
              </p:cNvSpPr>
              <p:nvPr/>
            </p:nvSpPr>
            <p:spPr bwMode="auto">
              <a:xfrm>
                <a:off x="5348" y="283"/>
                <a:ext cx="16" cy="95"/>
              </a:xfrm>
              <a:prstGeom prst="rect">
                <a:avLst/>
              </a:prstGeom>
              <a:solidFill>
                <a:srgbClr val="1717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814" name="Rectangle 678"/>
              <p:cNvSpPr>
                <a:spLocks noChangeArrowheads="1"/>
              </p:cNvSpPr>
              <p:nvPr/>
            </p:nvSpPr>
            <p:spPr bwMode="auto">
              <a:xfrm>
                <a:off x="5364" y="283"/>
                <a:ext cx="16" cy="95"/>
              </a:xfrm>
              <a:prstGeom prst="rect">
                <a:avLst/>
              </a:prstGeom>
              <a:solidFill>
                <a:srgbClr val="1515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815" name="Rectangle 679"/>
              <p:cNvSpPr>
                <a:spLocks noChangeArrowheads="1"/>
              </p:cNvSpPr>
              <p:nvPr/>
            </p:nvSpPr>
            <p:spPr bwMode="auto">
              <a:xfrm>
                <a:off x="5380" y="283"/>
                <a:ext cx="16" cy="95"/>
              </a:xfrm>
              <a:prstGeom prst="rect">
                <a:avLst/>
              </a:prstGeom>
              <a:solidFill>
                <a:srgbClr val="1515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816" name="Rectangle 680"/>
              <p:cNvSpPr>
                <a:spLocks noChangeArrowheads="1"/>
              </p:cNvSpPr>
              <p:nvPr/>
            </p:nvSpPr>
            <p:spPr bwMode="auto">
              <a:xfrm>
                <a:off x="5396" y="283"/>
                <a:ext cx="15" cy="95"/>
              </a:xfrm>
              <a:prstGeom prst="rect">
                <a:avLst/>
              </a:prstGeom>
              <a:solidFill>
                <a:srgbClr val="1313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817" name="Rectangle 681"/>
              <p:cNvSpPr>
                <a:spLocks noChangeArrowheads="1"/>
              </p:cNvSpPr>
              <p:nvPr/>
            </p:nvSpPr>
            <p:spPr bwMode="auto">
              <a:xfrm>
                <a:off x="5411" y="283"/>
                <a:ext cx="16" cy="95"/>
              </a:xfrm>
              <a:prstGeom prst="rect">
                <a:avLst/>
              </a:prstGeom>
              <a:solidFill>
                <a:srgbClr val="1212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818" name="Rectangle 682"/>
              <p:cNvSpPr>
                <a:spLocks noChangeArrowheads="1"/>
              </p:cNvSpPr>
              <p:nvPr/>
            </p:nvSpPr>
            <p:spPr bwMode="auto">
              <a:xfrm>
                <a:off x="5427" y="283"/>
                <a:ext cx="16" cy="95"/>
              </a:xfrm>
              <a:prstGeom prst="rect">
                <a:avLst/>
              </a:prstGeom>
              <a:solidFill>
                <a:srgbClr val="1010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819" name="Rectangle 683"/>
              <p:cNvSpPr>
                <a:spLocks noChangeArrowheads="1"/>
              </p:cNvSpPr>
              <p:nvPr/>
            </p:nvSpPr>
            <p:spPr bwMode="auto">
              <a:xfrm>
                <a:off x="5443" y="283"/>
                <a:ext cx="15" cy="95"/>
              </a:xfrm>
              <a:prstGeom prst="rect">
                <a:avLst/>
              </a:prstGeom>
              <a:solidFill>
                <a:srgbClr val="0F0F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820" name="Rectangle 684"/>
              <p:cNvSpPr>
                <a:spLocks noChangeArrowheads="1"/>
              </p:cNvSpPr>
              <p:nvPr/>
            </p:nvSpPr>
            <p:spPr bwMode="auto">
              <a:xfrm>
                <a:off x="5458" y="283"/>
                <a:ext cx="16" cy="95"/>
              </a:xfrm>
              <a:prstGeom prst="rect">
                <a:avLst/>
              </a:prstGeom>
              <a:solidFill>
                <a:srgbClr val="0C0C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821" name="Rectangle 685"/>
              <p:cNvSpPr>
                <a:spLocks noChangeArrowheads="1"/>
              </p:cNvSpPr>
              <p:nvPr/>
            </p:nvSpPr>
            <p:spPr bwMode="auto">
              <a:xfrm>
                <a:off x="5474" y="283"/>
                <a:ext cx="16" cy="95"/>
              </a:xfrm>
              <a:prstGeom prst="rect">
                <a:avLst/>
              </a:prstGeom>
              <a:solidFill>
                <a:srgbClr val="0B0B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822" name="Rectangle 686"/>
              <p:cNvSpPr>
                <a:spLocks noChangeArrowheads="1"/>
              </p:cNvSpPr>
              <p:nvPr/>
            </p:nvSpPr>
            <p:spPr bwMode="auto">
              <a:xfrm>
                <a:off x="5490" y="283"/>
                <a:ext cx="16" cy="95"/>
              </a:xfrm>
              <a:prstGeom prst="rect">
                <a:avLst/>
              </a:prstGeom>
              <a:solidFill>
                <a:srgbClr val="0808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823" name="Rectangle 687"/>
              <p:cNvSpPr>
                <a:spLocks noChangeArrowheads="1"/>
              </p:cNvSpPr>
              <p:nvPr/>
            </p:nvSpPr>
            <p:spPr bwMode="auto">
              <a:xfrm>
                <a:off x="5506" y="283"/>
                <a:ext cx="15" cy="95"/>
              </a:xfrm>
              <a:prstGeom prst="rect">
                <a:avLst/>
              </a:prstGeom>
              <a:solidFill>
                <a:srgbClr val="0707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sp>
            <p:nvSpPr>
              <p:cNvPr id="91824" name="Rectangle 688"/>
              <p:cNvSpPr>
                <a:spLocks noChangeArrowheads="1"/>
              </p:cNvSpPr>
              <p:nvPr/>
            </p:nvSpPr>
            <p:spPr bwMode="auto">
              <a:xfrm>
                <a:off x="5521" y="283"/>
                <a:ext cx="16" cy="95"/>
              </a:xfrm>
              <a:prstGeom prst="rect">
                <a:avLst/>
              </a:prstGeom>
              <a:solidFill>
                <a:srgbClr val="0000FF"/>
              </a:solidFill>
              <a:ln w="9525">
                <a:no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grpSp>
        <p:sp>
          <p:nvSpPr>
            <p:cNvPr id="91825" name="Rectangle 689"/>
            <p:cNvSpPr>
              <a:spLocks noChangeArrowheads="1"/>
            </p:cNvSpPr>
            <p:nvPr/>
          </p:nvSpPr>
          <p:spPr bwMode="auto">
            <a:xfrm>
              <a:off x="193" y="287"/>
              <a:ext cx="5341" cy="88"/>
            </a:xfrm>
            <a:prstGeom prst="rect">
              <a:avLst/>
            </a:prstGeom>
            <a:noFill/>
            <a:ln w="12700">
              <a:solidFill>
                <a:srgbClr val="000000"/>
              </a:solidFill>
              <a:miter lim="800000"/>
              <a:headEnd/>
              <a:tailEnd/>
            </a:ln>
          </p:spPr>
          <p:txBody>
            <a:bodyPr/>
            <a:lstStyle/>
            <a:p>
              <a:pPr fontAlgn="auto">
                <a:spcBef>
                  <a:spcPts val="0"/>
                </a:spcBef>
                <a:spcAft>
                  <a:spcPts val="0"/>
                </a:spcAft>
              </a:pPr>
              <a:endParaRPr lang="en-US" sz="1800" b="0">
                <a:solidFill>
                  <a:srgbClr val="000000"/>
                </a:solidFill>
                <a:latin typeface="Arial"/>
              </a:endParaRPr>
            </a:p>
          </p:txBody>
        </p:sp>
      </p:grpSp>
      <p:sp>
        <p:nvSpPr>
          <p:cNvPr id="91826" name="Rectangle 690"/>
          <p:cNvSpPr>
            <a:spLocks noGrp="1" noChangeArrowheads="1"/>
          </p:cNvSpPr>
          <p:nvPr>
            <p:ph type="body" idx="1"/>
          </p:nvPr>
        </p:nvSpPr>
        <p:spPr bwMode="auto">
          <a:xfrm>
            <a:off x="685800" y="1447800"/>
            <a:ext cx="7772400" cy="4800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a:bodyPr>
          <a:lstStyle/>
          <a:p>
            <a:pPr lvl="0"/>
            <a:r>
              <a:rPr lang="en-US" dirty="0" smtClean="0"/>
              <a:t>Minimum 24 Font Arial Bold Black</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91827" name="Rectangle 691"/>
          <p:cNvSpPr>
            <a:spLocks noGrp="1" noChangeArrowheads="1"/>
          </p:cNvSpPr>
          <p:nvPr>
            <p:ph type="title"/>
          </p:nvPr>
        </p:nvSpPr>
        <p:spPr bwMode="auto">
          <a:xfrm>
            <a:off x="1624686" y="311150"/>
            <a:ext cx="6223913" cy="75565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normAutofit/>
          </a:bodyPr>
          <a:lstStyle/>
          <a:p>
            <a:pPr lvl="0"/>
            <a:r>
              <a:rPr lang="en-US" dirty="0" smtClean="0"/>
              <a:t>CLICK  EDIT –  CAPS FONT 28 ARIAL</a:t>
            </a:r>
          </a:p>
        </p:txBody>
      </p:sp>
      <p:sp>
        <p:nvSpPr>
          <p:cNvPr id="91828" name="Rectangle 692"/>
          <p:cNvSpPr>
            <a:spLocks noGrp="1" noChangeArrowheads="1"/>
          </p:cNvSpPr>
          <p:nvPr>
            <p:ph type="sldNum" sz="quarter" idx="4"/>
          </p:nvPr>
        </p:nvSpPr>
        <p:spPr bwMode="auto">
          <a:xfrm>
            <a:off x="3116263" y="6400800"/>
            <a:ext cx="16637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tx1"/>
                </a:solidFill>
              </a:defRPr>
            </a:lvl1pPr>
          </a:lstStyle>
          <a:p>
            <a:pPr fontAlgn="auto">
              <a:spcBef>
                <a:spcPts val="0"/>
              </a:spcBef>
              <a:spcAft>
                <a:spcPts val="0"/>
              </a:spcAft>
            </a:pPr>
            <a:fld id="{DC22B65E-9D03-4F86-931C-B525F1B0E751}" type="slidenum">
              <a:rPr lang="en-US" b="0" smtClean="0">
                <a:solidFill>
                  <a:srgbClr val="000000"/>
                </a:solidFill>
                <a:latin typeface="Arial"/>
              </a:rPr>
              <a:pPr fontAlgn="auto">
                <a:spcBef>
                  <a:spcPts val="0"/>
                </a:spcBef>
                <a:spcAft>
                  <a:spcPts val="0"/>
                </a:spcAft>
              </a:pPr>
              <a:t>‹#›</a:t>
            </a:fld>
            <a:endParaRPr lang="en-US" b="0">
              <a:solidFill>
                <a:srgbClr val="000000"/>
              </a:solidFill>
              <a:latin typeface="Arial"/>
            </a:endParaRPr>
          </a:p>
        </p:txBody>
      </p:sp>
      <p:sp>
        <p:nvSpPr>
          <p:cNvPr id="93558" name="Rectangle 1398"/>
          <p:cNvSpPr>
            <a:spLocks noGrp="1" noChangeArrowheads="1"/>
          </p:cNvSpPr>
          <p:nvPr>
            <p:ph type="dt" sz="half" idx="2"/>
          </p:nvPr>
        </p:nvSpPr>
        <p:spPr bwMode="auto">
          <a:xfrm>
            <a:off x="7010400" y="638175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0" hangingPunct="0">
              <a:defRPr sz="1400"/>
            </a:lvl1pPr>
          </a:lstStyle>
          <a:p>
            <a:pPr fontAlgn="auto">
              <a:spcBef>
                <a:spcPts val="0"/>
              </a:spcBef>
              <a:spcAft>
                <a:spcPts val="0"/>
              </a:spcAft>
            </a:pPr>
            <a:fld id="{FDE491F7-6B71-4614-BC9A-5D03A8720023}" type="datetime1">
              <a:rPr lang="en-US" b="0" smtClean="0">
                <a:solidFill>
                  <a:srgbClr val="000000"/>
                </a:solidFill>
                <a:latin typeface="Arial"/>
              </a:rPr>
              <a:t>6/17/2020</a:t>
            </a:fld>
            <a:endParaRPr lang="en-US" b="0">
              <a:solidFill>
                <a:srgbClr val="000000"/>
              </a:solidFill>
              <a:latin typeface="Arial"/>
            </a:endParaRPr>
          </a:p>
        </p:txBody>
      </p:sp>
      <p:pic>
        <p:nvPicPr>
          <p:cNvPr id="702" name="Picture 1"/>
          <p:cNvPicPr>
            <a:picLocks noChangeAspect="1"/>
          </p:cNvPicPr>
          <p:nvPr/>
        </p:nvPicPr>
        <p:blipFill>
          <a:blip r:embed="rId17">
            <a:extLst>
              <a:ext uri="{28A0092B-C50C-407E-A947-70E740481C1C}">
                <a14:useLocalDpi xmlns:a14="http://schemas.microsoft.com/office/drawing/2010/main" val="0"/>
              </a:ext>
            </a:extLst>
          </a:blip>
          <a:stretch>
            <a:fillRect/>
          </a:stretch>
        </p:blipFill>
        <p:spPr bwMode="auto">
          <a:xfrm>
            <a:off x="8043727" y="76200"/>
            <a:ext cx="1062107" cy="1043796"/>
          </a:xfrm>
          <a:prstGeom prst="rect">
            <a:avLst/>
          </a:prstGeom>
          <a:noFill/>
          <a:ln>
            <a:noFill/>
          </a:ln>
        </p:spPr>
      </p:pic>
      <p:pic>
        <p:nvPicPr>
          <p:cNvPr id="696" name="Picture 6"/>
          <p:cNvPicPr>
            <a:picLocks noChangeAspect="1"/>
          </p:cNvPicPr>
          <p:nvPr userDrawn="1"/>
        </p:nvPicPr>
        <p:blipFill>
          <a:blip r:embed="rId18" cstate="print">
            <a:extLst>
              <a:ext uri="{28A0092B-C50C-407E-A947-70E740481C1C}">
                <a14:useLocalDpi xmlns:a14="http://schemas.microsoft.com/office/drawing/2010/main" val="0"/>
              </a:ext>
            </a:extLst>
          </a:blip>
          <a:srcRect/>
          <a:stretch>
            <a:fillRect/>
          </a:stretch>
        </p:blipFill>
        <p:spPr bwMode="auto">
          <a:xfrm>
            <a:off x="58161" y="106232"/>
            <a:ext cx="1280758" cy="9605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825" r:id="rId1"/>
    <p:sldLayoutId id="2147483839" r:id="rId2"/>
    <p:sldLayoutId id="2147483838" r:id="rId3"/>
    <p:sldLayoutId id="2147483826" r:id="rId4"/>
    <p:sldLayoutId id="2147483827" r:id="rId5"/>
    <p:sldLayoutId id="2147483828" r:id="rId6"/>
    <p:sldLayoutId id="2147483829" r:id="rId7"/>
    <p:sldLayoutId id="2147483830" r:id="rId8"/>
    <p:sldLayoutId id="2147483831" r:id="rId9"/>
    <p:sldLayoutId id="2147483832" r:id="rId10"/>
    <p:sldLayoutId id="2147483833" r:id="rId11"/>
    <p:sldLayoutId id="2147483834" r:id="rId12"/>
    <p:sldLayoutId id="2147483835" r:id="rId13"/>
    <p:sldLayoutId id="2147483837" r:id="rId14"/>
    <p:sldLayoutId id="2147483840" r:id="rId15"/>
  </p:sldLayoutIdLst>
  <p:timing>
    <p:tnLst>
      <p:par>
        <p:cTn id="1" dur="indefinite" restart="never" nodeType="tmRoot"/>
      </p:par>
    </p:tnLst>
  </p:timing>
  <p:hf hdr="0" dt="0"/>
  <p:txStyles>
    <p:titleStyle>
      <a:lvl1pPr algn="ctr" rtl="0" eaLnBrk="1" fontAlgn="base" hangingPunct="1">
        <a:spcBef>
          <a:spcPct val="0"/>
        </a:spcBef>
        <a:spcAft>
          <a:spcPct val="0"/>
        </a:spcAft>
        <a:defRPr sz="2800" b="1">
          <a:solidFill>
            <a:schemeClr val="tx2"/>
          </a:solidFill>
          <a:latin typeface="+mj-lt"/>
          <a:ea typeface="+mj-ea"/>
          <a:cs typeface="+mj-cs"/>
        </a:defRPr>
      </a:lvl1pPr>
      <a:lvl2pPr algn="ctr" rtl="0" eaLnBrk="1" fontAlgn="base" hangingPunct="1">
        <a:spcBef>
          <a:spcPct val="0"/>
        </a:spcBef>
        <a:spcAft>
          <a:spcPct val="0"/>
        </a:spcAft>
        <a:defRPr sz="2800" b="1">
          <a:solidFill>
            <a:schemeClr val="tx2"/>
          </a:solidFill>
          <a:latin typeface="Arial" pitchFamily="34" charset="0"/>
        </a:defRPr>
      </a:lvl2pPr>
      <a:lvl3pPr algn="ctr" rtl="0" eaLnBrk="1" fontAlgn="base" hangingPunct="1">
        <a:spcBef>
          <a:spcPct val="0"/>
        </a:spcBef>
        <a:spcAft>
          <a:spcPct val="0"/>
        </a:spcAft>
        <a:defRPr sz="2800" b="1">
          <a:solidFill>
            <a:schemeClr val="tx2"/>
          </a:solidFill>
          <a:latin typeface="Arial" pitchFamily="34" charset="0"/>
        </a:defRPr>
      </a:lvl3pPr>
      <a:lvl4pPr algn="ctr" rtl="0" eaLnBrk="1" fontAlgn="base" hangingPunct="1">
        <a:spcBef>
          <a:spcPct val="0"/>
        </a:spcBef>
        <a:spcAft>
          <a:spcPct val="0"/>
        </a:spcAft>
        <a:defRPr sz="2800" b="1">
          <a:solidFill>
            <a:schemeClr val="tx2"/>
          </a:solidFill>
          <a:latin typeface="Arial" pitchFamily="34" charset="0"/>
        </a:defRPr>
      </a:lvl4pPr>
      <a:lvl5pPr algn="ctr" rtl="0" eaLnBrk="1" fontAlgn="base" hangingPunct="1">
        <a:spcBef>
          <a:spcPct val="0"/>
        </a:spcBef>
        <a:spcAft>
          <a:spcPct val="0"/>
        </a:spcAft>
        <a:defRPr sz="2800" b="1">
          <a:solidFill>
            <a:schemeClr val="tx2"/>
          </a:solidFill>
          <a:latin typeface="Arial" pitchFamily="34" charset="0"/>
        </a:defRPr>
      </a:lvl5pPr>
      <a:lvl6pPr marL="457200" algn="ctr" rtl="0" eaLnBrk="1" fontAlgn="base" hangingPunct="1">
        <a:spcBef>
          <a:spcPct val="0"/>
        </a:spcBef>
        <a:spcAft>
          <a:spcPct val="0"/>
        </a:spcAft>
        <a:defRPr sz="2800" b="1">
          <a:solidFill>
            <a:schemeClr val="tx2"/>
          </a:solidFill>
          <a:latin typeface="Arial" pitchFamily="34" charset="0"/>
        </a:defRPr>
      </a:lvl6pPr>
      <a:lvl7pPr marL="914400" algn="ctr" rtl="0" eaLnBrk="1" fontAlgn="base" hangingPunct="1">
        <a:spcBef>
          <a:spcPct val="0"/>
        </a:spcBef>
        <a:spcAft>
          <a:spcPct val="0"/>
        </a:spcAft>
        <a:defRPr sz="2800" b="1">
          <a:solidFill>
            <a:schemeClr val="tx2"/>
          </a:solidFill>
          <a:latin typeface="Arial" pitchFamily="34" charset="0"/>
        </a:defRPr>
      </a:lvl7pPr>
      <a:lvl8pPr marL="1371600" algn="ctr" rtl="0" eaLnBrk="1" fontAlgn="base" hangingPunct="1">
        <a:spcBef>
          <a:spcPct val="0"/>
        </a:spcBef>
        <a:spcAft>
          <a:spcPct val="0"/>
        </a:spcAft>
        <a:defRPr sz="2800" b="1">
          <a:solidFill>
            <a:schemeClr val="tx2"/>
          </a:solidFill>
          <a:latin typeface="Arial" pitchFamily="34" charset="0"/>
        </a:defRPr>
      </a:lvl8pPr>
      <a:lvl9pPr marL="1828800" algn="ctr" rtl="0" eaLnBrk="1" fontAlgn="base" hangingPunct="1">
        <a:spcBef>
          <a:spcPct val="0"/>
        </a:spcBef>
        <a:spcAft>
          <a:spcPct val="0"/>
        </a:spcAft>
        <a:defRPr sz="2800" b="1">
          <a:solidFill>
            <a:schemeClr val="tx2"/>
          </a:solidFill>
          <a:latin typeface="Arial" pitchFamily="34" charset="0"/>
        </a:defRPr>
      </a:lvl9pPr>
    </p:titleStyle>
    <p:bodyStyle>
      <a:lvl1pPr marL="342900" indent="-342900" algn="l" rtl="0" eaLnBrk="1" fontAlgn="base" hangingPunct="1">
        <a:spcBef>
          <a:spcPct val="20000"/>
        </a:spcBef>
        <a:spcAft>
          <a:spcPct val="0"/>
        </a:spcAft>
        <a:buChar char="•"/>
        <a:defRPr sz="2800">
          <a:solidFill>
            <a:schemeClr val="tx1"/>
          </a:solidFill>
          <a:latin typeface="+mn-lt"/>
          <a:ea typeface="+mn-ea"/>
          <a:cs typeface="+mn-cs"/>
        </a:defRPr>
      </a:lvl1pPr>
      <a:lvl2pPr marL="742950" indent="-285750" algn="l" rtl="0" eaLnBrk="1" fontAlgn="base" hangingPunct="1">
        <a:spcBef>
          <a:spcPct val="20000"/>
        </a:spcBef>
        <a:spcAft>
          <a:spcPct val="0"/>
        </a:spcAft>
        <a:buFont typeface="Wingdings" pitchFamily="2" charset="2"/>
        <a:buChar char="§"/>
        <a:defRPr sz="2400">
          <a:solidFill>
            <a:schemeClr val="tx1"/>
          </a:solidFill>
          <a:latin typeface="+mn-lt"/>
        </a:defRPr>
      </a:lvl2pPr>
      <a:lvl3pPr marL="1143000" indent="-228600" algn="l" rtl="0" eaLnBrk="1" fontAlgn="base" hangingPunct="1">
        <a:spcBef>
          <a:spcPct val="20000"/>
        </a:spcBef>
        <a:spcAft>
          <a:spcPct val="0"/>
        </a:spcAft>
        <a:buChar char="•"/>
        <a:defRPr sz="20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5.xml"/></Relationships>
</file>

<file path=ppt/slides/_rels/slide10.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notesSlide" Target="../notesSlides/notesSlide7.xml"/><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notesSlide" Target="../notesSlides/notesSlide8.xml"/><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notesSlide" Target="../notesSlides/notesSlide9.xml"/><Relationship Id="rId1" Type="http://schemas.openxmlformats.org/officeDocument/2006/relationships/slideLayout" Target="../slideLayouts/slideLayout1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10.GIF"/><Relationship Id="rId2" Type="http://schemas.openxmlformats.org/officeDocument/2006/relationships/notesSlide" Target="../notesSlides/notesSlide10.xml"/><Relationship Id="rId1" Type="http://schemas.openxmlformats.org/officeDocument/2006/relationships/slideLayout" Target="../slideLayouts/slideLayout1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11.GIF"/><Relationship Id="rId2" Type="http://schemas.openxmlformats.org/officeDocument/2006/relationships/notesSlide" Target="../notesSlides/notesSlide11.xml"/><Relationship Id="rId1" Type="http://schemas.openxmlformats.org/officeDocument/2006/relationships/slideLayout" Target="../slideLayouts/slideLayout1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2.xml"/><Relationship Id="rId1" Type="http://schemas.openxmlformats.org/officeDocument/2006/relationships/slideLayout" Target="../slideLayouts/slideLayout15.xml"/></Relationships>
</file>

<file path=ppt/slides/_rels/slide20.xml.rels><?xml version="1.0" encoding="UTF-8" standalone="yes"?>
<Relationships xmlns="http://schemas.openxmlformats.org/package/2006/relationships"><Relationship Id="rId3" Type="http://schemas.openxmlformats.org/officeDocument/2006/relationships/image" Target="../media/image12.GIF"/><Relationship Id="rId2" Type="http://schemas.openxmlformats.org/officeDocument/2006/relationships/notesSlide" Target="../notesSlides/notesSlide12.xml"/><Relationship Id="rId1" Type="http://schemas.openxmlformats.org/officeDocument/2006/relationships/slideLayout" Target="../slideLayouts/slideLayout1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4.xml"/><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notesSlide" Target="../notesSlides/notesSlide5.xml"/><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notesSlide" Target="../notesSlides/notesSlide6.xml"/><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4800" y="1447800"/>
            <a:ext cx="8382000" cy="4953000"/>
          </a:xfrm>
        </p:spPr>
        <p:txBody>
          <a:bodyPr>
            <a:normAutofit/>
          </a:bodyPr>
          <a:lstStyle/>
          <a:p>
            <a:r>
              <a:rPr lang="en-US" sz="2000" b="1" dirty="0"/>
              <a:t>Personnel Reliability Program</a:t>
            </a:r>
          </a:p>
          <a:p>
            <a:pPr marL="285750" indent="-285750" algn="l">
              <a:buFont typeface="Wingdings" panose="05000000000000000000" pitchFamily="2" charset="2"/>
              <a:buChar char="Ø"/>
            </a:pPr>
            <a:r>
              <a:rPr lang="en-US" sz="1800" dirty="0" smtClean="0"/>
              <a:t>Determining </a:t>
            </a:r>
            <a:r>
              <a:rPr lang="en-US" sz="1800" dirty="0"/>
              <a:t>reliability. The following positions or duties in Army physical policies require a determination of </a:t>
            </a:r>
            <a:r>
              <a:rPr lang="en-US" sz="1800" dirty="0" smtClean="0"/>
              <a:t> reliability</a:t>
            </a:r>
            <a:r>
              <a:rPr lang="en-US" sz="1800" dirty="0"/>
              <a:t>—</a:t>
            </a:r>
          </a:p>
          <a:p>
            <a:pPr marL="1371600" lvl="2" indent="-457200" algn="l">
              <a:buFont typeface="Wingdings" panose="05000000000000000000" pitchFamily="2" charset="2"/>
              <a:buChar char="§"/>
            </a:pPr>
            <a:r>
              <a:rPr lang="en-US" sz="1500" dirty="0"/>
              <a:t>(1) Unaccompanied access to arms, ammunition, and explosives per AR 190-11.</a:t>
            </a:r>
          </a:p>
          <a:p>
            <a:pPr marL="1371600" lvl="2" indent="-457200" algn="l">
              <a:buFont typeface="Wingdings" panose="05000000000000000000" pitchFamily="2" charset="2"/>
              <a:buChar char="§"/>
            </a:pPr>
            <a:r>
              <a:rPr lang="en-US" sz="1500" dirty="0"/>
              <a:t>(2) Unaccompanied access to controlled medical substances per AR 190-51.</a:t>
            </a:r>
          </a:p>
          <a:p>
            <a:pPr marL="1371600" lvl="2" indent="-457200" algn="l">
              <a:buFont typeface="Wingdings" panose="05000000000000000000" pitchFamily="2" charset="2"/>
              <a:buChar char="§"/>
            </a:pPr>
            <a:r>
              <a:rPr lang="en-US" sz="1500" dirty="0"/>
              <a:t>(3) Employment and retention as a DA police officer or DA security guard, per AR 190-56</a:t>
            </a:r>
            <a:r>
              <a:rPr lang="en-US" sz="1500" dirty="0" smtClean="0"/>
              <a:t>.</a:t>
            </a:r>
          </a:p>
          <a:p>
            <a:pPr lvl="2" algn="l"/>
            <a:endParaRPr lang="en-US" sz="1500" dirty="0" smtClean="0"/>
          </a:p>
          <a:p>
            <a:pPr marL="457200" indent="-457200" algn="l">
              <a:buFont typeface="Wingdings" panose="05000000000000000000" pitchFamily="2" charset="2"/>
              <a:buChar char="Ø"/>
            </a:pPr>
            <a:r>
              <a:rPr lang="en-US" sz="1800" dirty="0" smtClean="0"/>
              <a:t>The </a:t>
            </a:r>
            <a:r>
              <a:rPr lang="en-US" sz="1800" dirty="0"/>
              <a:t>DA Form 7708 (Personnel Reliability Screening and Evaluation Form), with instructions on use in appendix E, is used to document the reliability determination </a:t>
            </a:r>
            <a:r>
              <a:rPr lang="en-US" sz="1800" dirty="0" smtClean="0"/>
              <a:t>process.</a:t>
            </a:r>
          </a:p>
          <a:p>
            <a:pPr marL="457200" indent="-457200" algn="l">
              <a:buFont typeface="Wingdings" panose="05000000000000000000" pitchFamily="2" charset="2"/>
              <a:buChar char="Ø"/>
            </a:pPr>
            <a:endParaRPr lang="en-US" sz="1600" dirty="0" smtClean="0"/>
          </a:p>
          <a:p>
            <a:pPr marL="457200" indent="-457200" algn="l">
              <a:buFont typeface="Wingdings" panose="05000000000000000000" pitchFamily="2" charset="2"/>
              <a:buChar char="Ø"/>
            </a:pPr>
            <a:r>
              <a:rPr lang="en-US" sz="1800" dirty="0" smtClean="0"/>
              <a:t>For personnel with a Current DA </a:t>
            </a:r>
            <a:r>
              <a:rPr lang="en-US" sz="1800" dirty="0" err="1" smtClean="0"/>
              <a:t>Fm</a:t>
            </a:r>
            <a:r>
              <a:rPr lang="en-US" sz="1800" dirty="0" smtClean="0"/>
              <a:t> 7281, that document is valid until it expires.  Between 12 DEC 19 and 3 FEB 20 either form can be used. </a:t>
            </a:r>
            <a:r>
              <a:rPr lang="en-US" sz="1800" dirty="0" smtClean="0">
                <a:solidFill>
                  <a:srgbClr val="FF0000"/>
                </a:solidFill>
              </a:rPr>
              <a:t>After 3 FEB 20 the DA 7281 will no longer be valid/accepted.</a:t>
            </a:r>
            <a:r>
              <a:rPr lang="en-US" sz="1800" dirty="0" smtClean="0"/>
              <a:t>  </a:t>
            </a:r>
          </a:p>
          <a:p>
            <a:pPr algn="l"/>
            <a:endParaRPr lang="en-US" sz="1600" dirty="0" smtClean="0"/>
          </a:p>
          <a:p>
            <a:pPr algn="l"/>
            <a:endParaRPr lang="en-US" sz="1600" dirty="0"/>
          </a:p>
        </p:txBody>
      </p:sp>
      <p:sp>
        <p:nvSpPr>
          <p:cNvPr id="4" name="Title 3"/>
          <p:cNvSpPr txBox="1">
            <a:spLocks/>
          </p:cNvSpPr>
          <p:nvPr/>
        </p:nvSpPr>
        <p:spPr>
          <a:xfrm>
            <a:off x="0" y="365057"/>
            <a:ext cx="9144000" cy="473143"/>
          </a:xfrm>
          <a:prstGeom prst="rect">
            <a:avLst/>
          </a:prstGeom>
        </p:spPr>
        <p:txBody>
          <a:bodyPr vert="horz" lIns="91440" tIns="45720" rIns="91440" bIns="45720" rtlCol="0" anchor="ctr">
            <a:noAutofit/>
          </a:bodyPr>
          <a:lstStyle/>
          <a:p>
            <a:pPr algn="ctr" eaLnBrk="0" fontAlgn="base" hangingPunct="0">
              <a:spcBef>
                <a:spcPct val="0"/>
              </a:spcBef>
              <a:spcAft>
                <a:spcPct val="0"/>
              </a:spcAft>
              <a:defRPr/>
            </a:pPr>
            <a:r>
              <a:rPr lang="en-US" sz="2800" dirty="0" smtClean="0">
                <a:solidFill>
                  <a:schemeClr val="tx1"/>
                </a:solidFill>
                <a:latin typeface="Arial" panose="020B0604020202020204" pitchFamily="34" charset="0"/>
                <a:cs typeface="Arial" pitchFamily="34" charset="0"/>
              </a:rPr>
              <a:t>DA FORM 7708</a:t>
            </a:r>
            <a:endParaRPr lang="en-US" sz="2800" dirty="0">
              <a:solidFill>
                <a:schemeClr val="tx1"/>
              </a:solidFill>
              <a:latin typeface="Arial" panose="020B0604020202020204" pitchFamily="34" charset="0"/>
              <a:cs typeface="Arial" pitchFamily="34" charset="0"/>
            </a:endParaRPr>
          </a:p>
        </p:txBody>
      </p:sp>
    </p:spTree>
    <p:extLst>
      <p:ext uri="{BB962C8B-B14F-4D97-AF65-F5344CB8AC3E}">
        <p14:creationId xmlns:p14="http://schemas.microsoft.com/office/powerpoint/2010/main" val="237289925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4800" y="1447800"/>
            <a:ext cx="8382000" cy="4724400"/>
          </a:xfrm>
        </p:spPr>
        <p:txBody>
          <a:bodyPr>
            <a:normAutofit/>
          </a:bodyPr>
          <a:lstStyle/>
          <a:p>
            <a:pPr marL="457200" indent="-457200" algn="l">
              <a:buFont typeface="Wingdings" panose="05000000000000000000" pitchFamily="2" charset="2"/>
              <a:buChar char="Ø"/>
            </a:pPr>
            <a:r>
              <a:rPr lang="en-US" sz="2300" b="1" dirty="0"/>
              <a:t>Personnel Reliability </a:t>
            </a:r>
            <a:r>
              <a:rPr lang="en-US" sz="2300" b="1" dirty="0" smtClean="0"/>
              <a:t>Program, 7708</a:t>
            </a:r>
            <a:endParaRPr lang="en-US" sz="2300" b="1" dirty="0"/>
          </a:p>
          <a:p>
            <a:pPr algn="l"/>
            <a:r>
              <a:rPr lang="en-US" sz="2300" dirty="0"/>
              <a:t>	</a:t>
            </a:r>
            <a:r>
              <a:rPr lang="en-US" sz="1600" dirty="0" smtClean="0"/>
              <a:t>a</a:t>
            </a:r>
            <a:r>
              <a:rPr lang="en-US" sz="1600" dirty="0"/>
              <a:t>. Part </a:t>
            </a:r>
            <a:r>
              <a:rPr lang="en-US" sz="1600" dirty="0" smtClean="0"/>
              <a:t>V</a:t>
            </a:r>
            <a:r>
              <a:rPr lang="en-US" sz="1600" dirty="0"/>
              <a:t>, CHECK OF LAW ENFORCEMENT RECORDS</a:t>
            </a:r>
            <a:endParaRPr lang="en-US" sz="1500" dirty="0"/>
          </a:p>
          <a:p>
            <a:pPr algn="l"/>
            <a:endParaRPr lang="en-US" sz="1500" dirty="0"/>
          </a:p>
        </p:txBody>
      </p:sp>
      <p:sp>
        <p:nvSpPr>
          <p:cNvPr id="4" name="Title 3"/>
          <p:cNvSpPr txBox="1">
            <a:spLocks/>
          </p:cNvSpPr>
          <p:nvPr/>
        </p:nvSpPr>
        <p:spPr>
          <a:xfrm>
            <a:off x="0" y="365057"/>
            <a:ext cx="9144000" cy="473143"/>
          </a:xfrm>
          <a:prstGeom prst="rect">
            <a:avLst/>
          </a:prstGeom>
        </p:spPr>
        <p:txBody>
          <a:bodyPr vert="horz" lIns="91440" tIns="45720" rIns="91440" bIns="45720" rtlCol="0" anchor="ctr">
            <a:noAutofit/>
          </a:bodyPr>
          <a:lstStyle/>
          <a:p>
            <a:pPr lvl="0" algn="ctr" eaLnBrk="0" hangingPunct="0">
              <a:defRPr/>
            </a:pPr>
            <a:r>
              <a:rPr lang="en-US" sz="2800" dirty="0">
                <a:solidFill>
                  <a:srgbClr val="000000"/>
                </a:solidFill>
                <a:latin typeface="Arial" panose="020B0604020202020204" pitchFamily="34" charset="0"/>
                <a:cs typeface="Arial" pitchFamily="34" charset="0"/>
              </a:rPr>
              <a:t>DA FORM 7708</a:t>
            </a: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200" y="2944289"/>
            <a:ext cx="8991600" cy="1322911"/>
          </a:xfrm>
          <a:prstGeom prst="rect">
            <a:avLst/>
          </a:prstGeom>
        </p:spPr>
      </p:pic>
      <p:sp>
        <p:nvSpPr>
          <p:cNvPr id="5" name="TextBox 4"/>
          <p:cNvSpPr txBox="1"/>
          <p:nvPr/>
        </p:nvSpPr>
        <p:spPr>
          <a:xfrm>
            <a:off x="914400" y="5638800"/>
            <a:ext cx="7620000" cy="461665"/>
          </a:xfrm>
          <a:prstGeom prst="rect">
            <a:avLst/>
          </a:prstGeom>
          <a:noFill/>
        </p:spPr>
        <p:txBody>
          <a:bodyPr wrap="square" rtlCol="0">
            <a:spAutoFit/>
          </a:bodyPr>
          <a:lstStyle/>
          <a:p>
            <a:pPr algn="ctr"/>
            <a:r>
              <a:rPr lang="en-US" dirty="0" smtClean="0"/>
              <a:t>Instructions on following slide</a:t>
            </a:r>
            <a:endParaRPr lang="en-US" dirty="0"/>
          </a:p>
        </p:txBody>
      </p:sp>
    </p:spTree>
    <p:extLst>
      <p:ext uri="{BB962C8B-B14F-4D97-AF65-F5344CB8AC3E}">
        <p14:creationId xmlns:p14="http://schemas.microsoft.com/office/powerpoint/2010/main" val="59415935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DA FORM 7708</a:t>
            </a:r>
            <a:endParaRPr lang="en-US" dirty="0"/>
          </a:p>
        </p:txBody>
      </p:sp>
      <p:sp>
        <p:nvSpPr>
          <p:cNvPr id="5" name="Rectangle 4"/>
          <p:cNvSpPr/>
          <p:nvPr/>
        </p:nvSpPr>
        <p:spPr>
          <a:xfrm>
            <a:off x="698042" y="1752600"/>
            <a:ext cx="8077200" cy="2585323"/>
          </a:xfrm>
          <a:prstGeom prst="rect">
            <a:avLst/>
          </a:prstGeom>
        </p:spPr>
        <p:txBody>
          <a:bodyPr wrap="square">
            <a:spAutoFit/>
          </a:bodyPr>
          <a:lstStyle/>
          <a:p>
            <a:r>
              <a:rPr lang="en-US" sz="1800" dirty="0"/>
              <a:t>AR 190-13, Appendix D</a:t>
            </a:r>
          </a:p>
          <a:p>
            <a:r>
              <a:rPr lang="en-US" sz="1800" dirty="0"/>
              <a:t>(1) Block 27. The reviewing law enforcement official will check one of the two blocks, indicating whether potentially disqualifying information was or was not found.</a:t>
            </a:r>
          </a:p>
          <a:p>
            <a:r>
              <a:rPr lang="en-US" sz="1800" dirty="0"/>
              <a:t>(2) Block 28. The reviewing law enforcement official will enter their name.</a:t>
            </a:r>
          </a:p>
          <a:p>
            <a:r>
              <a:rPr lang="en-US" sz="1800" dirty="0"/>
              <a:t>(3) Block 29. The reviewing law enforcement official will electronically sign the form in this block.</a:t>
            </a:r>
          </a:p>
          <a:p>
            <a:r>
              <a:rPr lang="en-US" sz="1800" dirty="0"/>
              <a:t>(4) Block 30. The date is automatically applied when Block 29 is signed.</a:t>
            </a:r>
            <a:endParaRPr lang="en-US" sz="1800" dirty="0"/>
          </a:p>
        </p:txBody>
      </p:sp>
    </p:spTree>
    <p:extLst>
      <p:ext uri="{BB962C8B-B14F-4D97-AF65-F5344CB8AC3E}">
        <p14:creationId xmlns:p14="http://schemas.microsoft.com/office/powerpoint/2010/main" val="37475688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4800" y="1447800"/>
            <a:ext cx="8382000" cy="4724400"/>
          </a:xfrm>
        </p:spPr>
        <p:txBody>
          <a:bodyPr>
            <a:normAutofit/>
          </a:bodyPr>
          <a:lstStyle/>
          <a:p>
            <a:pPr marL="457200" indent="-457200" algn="l">
              <a:buFont typeface="Wingdings" panose="05000000000000000000" pitchFamily="2" charset="2"/>
              <a:buChar char="Ø"/>
            </a:pPr>
            <a:r>
              <a:rPr lang="en-US" sz="2300" b="1" dirty="0"/>
              <a:t>Personnel Reliability </a:t>
            </a:r>
            <a:r>
              <a:rPr lang="en-US" sz="2300" b="1" dirty="0" smtClean="0"/>
              <a:t>Program, 7708</a:t>
            </a:r>
            <a:endParaRPr lang="en-US" sz="2300" b="1" dirty="0"/>
          </a:p>
          <a:p>
            <a:pPr algn="l"/>
            <a:r>
              <a:rPr lang="en-US" sz="2300" dirty="0"/>
              <a:t>	</a:t>
            </a:r>
            <a:r>
              <a:rPr lang="en-US" sz="1600" dirty="0" smtClean="0"/>
              <a:t>a</a:t>
            </a:r>
            <a:r>
              <a:rPr lang="en-US" sz="1600" dirty="0"/>
              <a:t>. Part VI, RESULTS OF RANDOM/DIRECTED DRUG TESTING</a:t>
            </a:r>
            <a:endParaRPr lang="en-US" sz="1500" dirty="0"/>
          </a:p>
          <a:p>
            <a:pPr algn="l"/>
            <a:endParaRPr lang="en-US" sz="1500" dirty="0"/>
          </a:p>
        </p:txBody>
      </p:sp>
      <p:sp>
        <p:nvSpPr>
          <p:cNvPr id="4" name="Title 3"/>
          <p:cNvSpPr txBox="1">
            <a:spLocks/>
          </p:cNvSpPr>
          <p:nvPr/>
        </p:nvSpPr>
        <p:spPr>
          <a:xfrm>
            <a:off x="0" y="365057"/>
            <a:ext cx="9144000" cy="473143"/>
          </a:xfrm>
          <a:prstGeom prst="rect">
            <a:avLst/>
          </a:prstGeom>
        </p:spPr>
        <p:txBody>
          <a:bodyPr vert="horz" lIns="91440" tIns="45720" rIns="91440" bIns="45720" rtlCol="0" anchor="ctr">
            <a:noAutofit/>
          </a:bodyPr>
          <a:lstStyle/>
          <a:p>
            <a:pPr lvl="0" algn="ctr" eaLnBrk="0" hangingPunct="0">
              <a:defRPr/>
            </a:pPr>
            <a:r>
              <a:rPr lang="en-US" sz="2800" dirty="0">
                <a:solidFill>
                  <a:srgbClr val="000000"/>
                </a:solidFill>
                <a:latin typeface="Arial" panose="020B0604020202020204" pitchFamily="34" charset="0"/>
                <a:cs typeface="Arial" pitchFamily="34" charset="0"/>
              </a:rPr>
              <a:t>DA FORM 7708</a:t>
            </a: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200" y="2856954"/>
            <a:ext cx="8991600" cy="1486446"/>
          </a:xfrm>
          <a:prstGeom prst="rect">
            <a:avLst/>
          </a:prstGeom>
        </p:spPr>
      </p:pic>
      <p:sp>
        <p:nvSpPr>
          <p:cNvPr id="6" name="TextBox 5"/>
          <p:cNvSpPr txBox="1"/>
          <p:nvPr/>
        </p:nvSpPr>
        <p:spPr>
          <a:xfrm>
            <a:off x="914400" y="5638800"/>
            <a:ext cx="7620000" cy="461665"/>
          </a:xfrm>
          <a:prstGeom prst="rect">
            <a:avLst/>
          </a:prstGeom>
          <a:noFill/>
        </p:spPr>
        <p:txBody>
          <a:bodyPr wrap="square" rtlCol="0">
            <a:spAutoFit/>
          </a:bodyPr>
          <a:lstStyle/>
          <a:p>
            <a:pPr algn="ctr"/>
            <a:r>
              <a:rPr lang="en-US" dirty="0" smtClean="0"/>
              <a:t>Instructions on following slide</a:t>
            </a:r>
            <a:endParaRPr lang="en-US" dirty="0"/>
          </a:p>
        </p:txBody>
      </p:sp>
    </p:spTree>
    <p:extLst>
      <p:ext uri="{BB962C8B-B14F-4D97-AF65-F5344CB8AC3E}">
        <p14:creationId xmlns:p14="http://schemas.microsoft.com/office/powerpoint/2010/main" val="385198668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DD FORM 7708</a:t>
            </a:r>
            <a:endParaRPr lang="en-US" dirty="0"/>
          </a:p>
        </p:txBody>
      </p:sp>
      <p:sp>
        <p:nvSpPr>
          <p:cNvPr id="6" name="Rectangle 5"/>
          <p:cNvSpPr/>
          <p:nvPr/>
        </p:nvSpPr>
        <p:spPr>
          <a:xfrm>
            <a:off x="228600" y="1600200"/>
            <a:ext cx="8686800" cy="2308324"/>
          </a:xfrm>
          <a:prstGeom prst="rect">
            <a:avLst/>
          </a:prstGeom>
        </p:spPr>
        <p:txBody>
          <a:bodyPr wrap="square">
            <a:spAutoFit/>
          </a:bodyPr>
          <a:lstStyle/>
          <a:p>
            <a:r>
              <a:rPr lang="en-US" sz="1800" dirty="0"/>
              <a:t>AR 190-13, Appendix D</a:t>
            </a:r>
          </a:p>
          <a:p>
            <a:r>
              <a:rPr lang="en-US" sz="1800" dirty="0"/>
              <a:t>(1) Block 31. The reviewing drug-testing official will check one of the two blocks, indicating whether potentially disqualifying information was or was not found.</a:t>
            </a:r>
          </a:p>
          <a:p>
            <a:r>
              <a:rPr lang="en-US" sz="1800" dirty="0"/>
              <a:t>(2) Block 32. The reviewing drug-testing official will enter their name.</a:t>
            </a:r>
          </a:p>
          <a:p>
            <a:r>
              <a:rPr lang="en-US" sz="1800" dirty="0"/>
              <a:t>(3) Block 33. The reviewing drug-testing official will electronically sign the form in this block.</a:t>
            </a:r>
          </a:p>
          <a:p>
            <a:r>
              <a:rPr lang="en-US" sz="1800" dirty="0"/>
              <a:t>(4) Block 34. The date is automatically applied when Block 33 is signed.</a:t>
            </a:r>
            <a:endParaRPr lang="en-US" sz="1800" dirty="0"/>
          </a:p>
        </p:txBody>
      </p:sp>
    </p:spTree>
    <p:extLst>
      <p:ext uri="{BB962C8B-B14F-4D97-AF65-F5344CB8AC3E}">
        <p14:creationId xmlns:p14="http://schemas.microsoft.com/office/powerpoint/2010/main" val="34325798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4800" y="1447800"/>
            <a:ext cx="8382000" cy="4724400"/>
          </a:xfrm>
        </p:spPr>
        <p:txBody>
          <a:bodyPr>
            <a:normAutofit/>
          </a:bodyPr>
          <a:lstStyle/>
          <a:p>
            <a:pPr marL="457200" indent="-457200" algn="l">
              <a:buFont typeface="Wingdings" panose="05000000000000000000" pitchFamily="2" charset="2"/>
              <a:buChar char="Ø"/>
            </a:pPr>
            <a:r>
              <a:rPr lang="en-US" sz="2300" b="1" dirty="0"/>
              <a:t>Personnel Reliability </a:t>
            </a:r>
            <a:r>
              <a:rPr lang="en-US" sz="2300" b="1" dirty="0" smtClean="0"/>
              <a:t>Program, 7708</a:t>
            </a:r>
            <a:endParaRPr lang="en-US" sz="2300" b="1" dirty="0"/>
          </a:p>
          <a:p>
            <a:pPr algn="l"/>
            <a:r>
              <a:rPr lang="en-US" sz="2300" dirty="0"/>
              <a:t>	</a:t>
            </a:r>
            <a:r>
              <a:rPr lang="en-US" sz="1600" dirty="0" smtClean="0"/>
              <a:t>a</a:t>
            </a:r>
            <a:r>
              <a:rPr lang="en-US" sz="1600" dirty="0"/>
              <a:t>. Part </a:t>
            </a:r>
            <a:r>
              <a:rPr lang="en-US" sz="1600" dirty="0" smtClean="0"/>
              <a:t>VII</a:t>
            </a:r>
            <a:r>
              <a:rPr lang="en-US" sz="1600" dirty="0"/>
              <a:t>, IMMEDIATE SUPERVISOR/COMMANDER EVALUATION/ BRIEFING</a:t>
            </a:r>
            <a:endParaRPr lang="en-US" sz="1500" dirty="0"/>
          </a:p>
          <a:p>
            <a:pPr algn="l"/>
            <a:endParaRPr lang="en-US" sz="1500" dirty="0"/>
          </a:p>
        </p:txBody>
      </p:sp>
      <p:sp>
        <p:nvSpPr>
          <p:cNvPr id="4" name="Title 3"/>
          <p:cNvSpPr txBox="1">
            <a:spLocks/>
          </p:cNvSpPr>
          <p:nvPr/>
        </p:nvSpPr>
        <p:spPr>
          <a:xfrm>
            <a:off x="0" y="365057"/>
            <a:ext cx="9144000" cy="473143"/>
          </a:xfrm>
          <a:prstGeom prst="rect">
            <a:avLst/>
          </a:prstGeom>
        </p:spPr>
        <p:txBody>
          <a:bodyPr vert="horz" lIns="91440" tIns="45720" rIns="91440" bIns="45720" rtlCol="0" anchor="ctr">
            <a:noAutofit/>
          </a:bodyPr>
          <a:lstStyle/>
          <a:p>
            <a:pPr lvl="0" algn="ctr" eaLnBrk="0" hangingPunct="0">
              <a:defRPr/>
            </a:pPr>
            <a:r>
              <a:rPr lang="en-US" sz="2800" dirty="0">
                <a:solidFill>
                  <a:srgbClr val="000000"/>
                </a:solidFill>
                <a:latin typeface="Arial" panose="020B0604020202020204" pitchFamily="34" charset="0"/>
                <a:cs typeface="Arial" pitchFamily="34" charset="0"/>
              </a:rPr>
              <a:t>DA FORM 7708</a:t>
            </a: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200" y="2544237"/>
            <a:ext cx="8991600" cy="2180163"/>
          </a:xfrm>
          <a:prstGeom prst="rect">
            <a:avLst/>
          </a:prstGeom>
        </p:spPr>
      </p:pic>
      <p:sp>
        <p:nvSpPr>
          <p:cNvPr id="5" name="TextBox 4"/>
          <p:cNvSpPr txBox="1"/>
          <p:nvPr/>
        </p:nvSpPr>
        <p:spPr>
          <a:xfrm>
            <a:off x="914400" y="5638800"/>
            <a:ext cx="7620000" cy="461665"/>
          </a:xfrm>
          <a:prstGeom prst="rect">
            <a:avLst/>
          </a:prstGeom>
          <a:noFill/>
        </p:spPr>
        <p:txBody>
          <a:bodyPr wrap="square" rtlCol="0">
            <a:spAutoFit/>
          </a:bodyPr>
          <a:lstStyle/>
          <a:p>
            <a:pPr algn="ctr"/>
            <a:r>
              <a:rPr lang="en-US" dirty="0" smtClean="0"/>
              <a:t>Instructions on following slide</a:t>
            </a:r>
            <a:endParaRPr lang="en-US" dirty="0"/>
          </a:p>
        </p:txBody>
      </p:sp>
    </p:spTree>
    <p:extLst>
      <p:ext uri="{BB962C8B-B14F-4D97-AF65-F5344CB8AC3E}">
        <p14:creationId xmlns:p14="http://schemas.microsoft.com/office/powerpoint/2010/main" val="420899206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DA FORM 7708</a:t>
            </a:r>
            <a:endParaRPr lang="en-US" dirty="0"/>
          </a:p>
        </p:txBody>
      </p:sp>
      <p:sp>
        <p:nvSpPr>
          <p:cNvPr id="5" name="Rectangle 4"/>
          <p:cNvSpPr/>
          <p:nvPr/>
        </p:nvSpPr>
        <p:spPr>
          <a:xfrm>
            <a:off x="228600" y="1600200"/>
            <a:ext cx="8610600" cy="3416320"/>
          </a:xfrm>
          <a:prstGeom prst="rect">
            <a:avLst/>
          </a:prstGeom>
        </p:spPr>
        <p:txBody>
          <a:bodyPr wrap="square">
            <a:spAutoFit/>
          </a:bodyPr>
          <a:lstStyle/>
          <a:p>
            <a:r>
              <a:rPr lang="en-US" sz="1800" dirty="0"/>
              <a:t>AR 190-13, Appendix D</a:t>
            </a:r>
          </a:p>
          <a:p>
            <a:r>
              <a:rPr lang="en-US" sz="1800" dirty="0"/>
              <a:t>(1) Block 35. After reviewing all provided records, the certifying official making the informed decision that the individual is suitable for the duty will check one of the two blocks. The certifying official will brief the individual on the duties and standards.</a:t>
            </a:r>
          </a:p>
          <a:p>
            <a:r>
              <a:rPr lang="en-US" sz="1800" dirty="0"/>
              <a:t>(2) Block 36. The person will read this statement.</a:t>
            </a:r>
          </a:p>
          <a:p>
            <a:r>
              <a:rPr lang="en-US" sz="1800" dirty="0"/>
              <a:t>(3) Block 37. The person will affirm an understanding of the duties and standards by electronically signing the form in this block.</a:t>
            </a:r>
          </a:p>
          <a:p>
            <a:r>
              <a:rPr lang="en-US" sz="1800" dirty="0"/>
              <a:t>(4) Block 38. The date is automatically applied when Block 37 is signed.</a:t>
            </a:r>
          </a:p>
          <a:p>
            <a:r>
              <a:rPr lang="en-US" sz="1800" dirty="0"/>
              <a:t>(5) Block 39. Enter the name of the certifying official (interviewer).</a:t>
            </a:r>
          </a:p>
          <a:p>
            <a:r>
              <a:rPr lang="en-US" sz="1800" dirty="0"/>
              <a:t>(6) Block 40. The certifying officer will electronically sign in this block.</a:t>
            </a:r>
          </a:p>
          <a:p>
            <a:r>
              <a:rPr lang="en-US" sz="1800" dirty="0"/>
              <a:t>(7) Block 41. The date is automatically applied when Block 40 is signed.</a:t>
            </a:r>
            <a:endParaRPr lang="en-US" sz="1800" dirty="0"/>
          </a:p>
        </p:txBody>
      </p:sp>
    </p:spTree>
    <p:extLst>
      <p:ext uri="{BB962C8B-B14F-4D97-AF65-F5344CB8AC3E}">
        <p14:creationId xmlns:p14="http://schemas.microsoft.com/office/powerpoint/2010/main" val="27346669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4800" y="1447800"/>
            <a:ext cx="8382000" cy="4724400"/>
          </a:xfrm>
        </p:spPr>
        <p:txBody>
          <a:bodyPr>
            <a:normAutofit/>
          </a:bodyPr>
          <a:lstStyle/>
          <a:p>
            <a:pPr marL="457200" indent="-457200" algn="l">
              <a:buFont typeface="Wingdings" panose="05000000000000000000" pitchFamily="2" charset="2"/>
              <a:buChar char="Ø"/>
            </a:pPr>
            <a:r>
              <a:rPr lang="en-US" sz="2300" b="1" dirty="0"/>
              <a:t>Personnel Reliability </a:t>
            </a:r>
            <a:r>
              <a:rPr lang="en-US" sz="2300" b="1" dirty="0" smtClean="0"/>
              <a:t>Program, 7708</a:t>
            </a:r>
            <a:endParaRPr lang="en-US" sz="2300" b="1" dirty="0"/>
          </a:p>
          <a:p>
            <a:pPr algn="l"/>
            <a:r>
              <a:rPr lang="en-US" sz="2300" dirty="0"/>
              <a:t>	</a:t>
            </a:r>
            <a:r>
              <a:rPr lang="en-US" sz="1600" dirty="0" smtClean="0"/>
              <a:t>a</a:t>
            </a:r>
            <a:r>
              <a:rPr lang="en-US" sz="1600" dirty="0"/>
              <a:t>. Part </a:t>
            </a:r>
            <a:r>
              <a:rPr lang="en-US" sz="1600" dirty="0" smtClean="0"/>
              <a:t>VIII, </a:t>
            </a:r>
            <a:r>
              <a:rPr lang="en-US" sz="1600" dirty="0"/>
              <a:t>CONTINUING PERIODIC EVALUATION</a:t>
            </a:r>
            <a:endParaRPr lang="en-US" sz="1500" dirty="0"/>
          </a:p>
        </p:txBody>
      </p:sp>
      <p:sp>
        <p:nvSpPr>
          <p:cNvPr id="4" name="Title 3"/>
          <p:cNvSpPr txBox="1">
            <a:spLocks/>
          </p:cNvSpPr>
          <p:nvPr/>
        </p:nvSpPr>
        <p:spPr>
          <a:xfrm>
            <a:off x="0" y="365057"/>
            <a:ext cx="9144000" cy="473143"/>
          </a:xfrm>
          <a:prstGeom prst="rect">
            <a:avLst/>
          </a:prstGeom>
        </p:spPr>
        <p:txBody>
          <a:bodyPr vert="horz" lIns="91440" tIns="45720" rIns="91440" bIns="45720" rtlCol="0" anchor="ctr">
            <a:noAutofit/>
          </a:bodyPr>
          <a:lstStyle/>
          <a:p>
            <a:pPr lvl="0" algn="ctr" eaLnBrk="0" hangingPunct="0">
              <a:defRPr/>
            </a:pPr>
            <a:r>
              <a:rPr lang="en-US" sz="2800" dirty="0">
                <a:solidFill>
                  <a:srgbClr val="000000"/>
                </a:solidFill>
                <a:latin typeface="Arial" panose="020B0604020202020204" pitchFamily="34" charset="0"/>
                <a:cs typeface="Arial" pitchFamily="34" charset="0"/>
              </a:rPr>
              <a:t>DA FORM 7708</a:t>
            </a: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200" y="2449850"/>
            <a:ext cx="8991600" cy="3950950"/>
          </a:xfrm>
          <a:prstGeom prst="rect">
            <a:avLst/>
          </a:prstGeom>
        </p:spPr>
      </p:pic>
      <p:sp>
        <p:nvSpPr>
          <p:cNvPr id="6" name="TextBox 5"/>
          <p:cNvSpPr txBox="1"/>
          <p:nvPr/>
        </p:nvSpPr>
        <p:spPr>
          <a:xfrm>
            <a:off x="685800" y="5939135"/>
            <a:ext cx="7620000" cy="461665"/>
          </a:xfrm>
          <a:prstGeom prst="rect">
            <a:avLst/>
          </a:prstGeom>
          <a:noFill/>
        </p:spPr>
        <p:txBody>
          <a:bodyPr wrap="square" rtlCol="0">
            <a:spAutoFit/>
          </a:bodyPr>
          <a:lstStyle/>
          <a:p>
            <a:pPr algn="ctr"/>
            <a:r>
              <a:rPr lang="en-US" dirty="0" smtClean="0"/>
              <a:t>Instructions on following slide</a:t>
            </a:r>
            <a:endParaRPr lang="en-US" dirty="0"/>
          </a:p>
        </p:txBody>
      </p:sp>
    </p:spTree>
    <p:extLst>
      <p:ext uri="{BB962C8B-B14F-4D97-AF65-F5344CB8AC3E}">
        <p14:creationId xmlns:p14="http://schemas.microsoft.com/office/powerpoint/2010/main" val="97814354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DA FORM 7708</a:t>
            </a:r>
            <a:endParaRPr lang="en-US" dirty="0"/>
          </a:p>
        </p:txBody>
      </p:sp>
      <p:sp>
        <p:nvSpPr>
          <p:cNvPr id="5" name="Rectangle 4"/>
          <p:cNvSpPr/>
          <p:nvPr/>
        </p:nvSpPr>
        <p:spPr>
          <a:xfrm>
            <a:off x="583742" y="1676400"/>
            <a:ext cx="8305800" cy="1754326"/>
          </a:xfrm>
          <a:prstGeom prst="rect">
            <a:avLst/>
          </a:prstGeom>
        </p:spPr>
        <p:txBody>
          <a:bodyPr wrap="square">
            <a:spAutoFit/>
          </a:bodyPr>
          <a:lstStyle/>
          <a:p>
            <a:r>
              <a:rPr lang="en-US" sz="1800" dirty="0"/>
              <a:t>AR 190-13, Appendix D</a:t>
            </a:r>
          </a:p>
          <a:p>
            <a:r>
              <a:rPr lang="en-US" sz="1800" dirty="0"/>
              <a:t>(1) Block 42. The person will electronically sign the form in this block.</a:t>
            </a:r>
          </a:p>
          <a:p>
            <a:r>
              <a:rPr lang="en-US" sz="1800" dirty="0"/>
              <a:t>(2) Block 43. The certifying official will electronically sign the form in this block.</a:t>
            </a:r>
          </a:p>
          <a:p>
            <a:r>
              <a:rPr lang="en-US" sz="1800" dirty="0"/>
              <a:t>(3) Block 44. The certifying official will enter relevant comments in this block.</a:t>
            </a:r>
          </a:p>
        </p:txBody>
      </p:sp>
    </p:spTree>
    <p:extLst>
      <p:ext uri="{BB962C8B-B14F-4D97-AF65-F5344CB8AC3E}">
        <p14:creationId xmlns:p14="http://schemas.microsoft.com/office/powerpoint/2010/main" val="20732942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4800" y="1447800"/>
            <a:ext cx="8382000" cy="4724400"/>
          </a:xfrm>
        </p:spPr>
        <p:txBody>
          <a:bodyPr>
            <a:normAutofit/>
          </a:bodyPr>
          <a:lstStyle/>
          <a:p>
            <a:pPr marL="457200" indent="-457200" algn="l">
              <a:buFont typeface="Wingdings" panose="05000000000000000000" pitchFamily="2" charset="2"/>
              <a:buChar char="Ø"/>
            </a:pPr>
            <a:r>
              <a:rPr lang="en-US" sz="2300" b="1" dirty="0"/>
              <a:t>Personnel Reliability </a:t>
            </a:r>
            <a:r>
              <a:rPr lang="en-US" sz="2300" b="1" dirty="0" smtClean="0"/>
              <a:t>Program, 7708</a:t>
            </a:r>
            <a:endParaRPr lang="en-US" sz="2300" b="1" dirty="0"/>
          </a:p>
          <a:p>
            <a:pPr algn="l"/>
            <a:r>
              <a:rPr lang="en-US" sz="2300" dirty="0"/>
              <a:t>	</a:t>
            </a:r>
            <a:r>
              <a:rPr lang="en-US" sz="1600" dirty="0" smtClean="0"/>
              <a:t>a</a:t>
            </a:r>
            <a:r>
              <a:rPr lang="en-US" sz="1600" dirty="0"/>
              <a:t>. Part </a:t>
            </a:r>
            <a:r>
              <a:rPr lang="en-US" sz="1600" dirty="0" smtClean="0"/>
              <a:t>IX &amp; X</a:t>
            </a:r>
            <a:r>
              <a:rPr lang="en-US" sz="1600" dirty="0"/>
              <a:t>, SUSPENSION OR TEMPORARY DISQUALIFICATION / ADMINISTRATIVE TERMINATION</a:t>
            </a:r>
            <a:endParaRPr lang="en-US" sz="1500" dirty="0"/>
          </a:p>
        </p:txBody>
      </p:sp>
      <p:sp>
        <p:nvSpPr>
          <p:cNvPr id="4" name="Title 3"/>
          <p:cNvSpPr txBox="1">
            <a:spLocks/>
          </p:cNvSpPr>
          <p:nvPr/>
        </p:nvSpPr>
        <p:spPr>
          <a:xfrm>
            <a:off x="0" y="365057"/>
            <a:ext cx="9144000" cy="473143"/>
          </a:xfrm>
          <a:prstGeom prst="rect">
            <a:avLst/>
          </a:prstGeom>
        </p:spPr>
        <p:txBody>
          <a:bodyPr vert="horz" lIns="91440" tIns="45720" rIns="91440" bIns="45720" rtlCol="0" anchor="ctr">
            <a:noAutofit/>
          </a:bodyPr>
          <a:lstStyle/>
          <a:p>
            <a:pPr lvl="0" algn="ctr" eaLnBrk="0" hangingPunct="0">
              <a:defRPr/>
            </a:pPr>
            <a:r>
              <a:rPr lang="en-US" sz="2800" dirty="0">
                <a:solidFill>
                  <a:srgbClr val="000000"/>
                </a:solidFill>
                <a:latin typeface="Arial" panose="020B0604020202020204" pitchFamily="34" charset="0"/>
                <a:cs typeface="Arial" pitchFamily="34" charset="0"/>
              </a:rPr>
              <a:t>DA FORM 7708</a:t>
            </a: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200" y="3014948"/>
            <a:ext cx="8991600" cy="1099852"/>
          </a:xfrm>
          <a:prstGeom prst="rect">
            <a:avLst/>
          </a:prstGeom>
        </p:spPr>
      </p:pic>
      <p:sp>
        <p:nvSpPr>
          <p:cNvPr id="5" name="TextBox 4"/>
          <p:cNvSpPr txBox="1"/>
          <p:nvPr/>
        </p:nvSpPr>
        <p:spPr>
          <a:xfrm>
            <a:off x="685800" y="5939135"/>
            <a:ext cx="7620000" cy="461665"/>
          </a:xfrm>
          <a:prstGeom prst="rect">
            <a:avLst/>
          </a:prstGeom>
          <a:noFill/>
        </p:spPr>
        <p:txBody>
          <a:bodyPr wrap="square" rtlCol="0">
            <a:spAutoFit/>
          </a:bodyPr>
          <a:lstStyle/>
          <a:p>
            <a:pPr algn="ctr"/>
            <a:r>
              <a:rPr lang="en-US" dirty="0" smtClean="0"/>
              <a:t>Instructions on following slide</a:t>
            </a:r>
            <a:endParaRPr lang="en-US" dirty="0"/>
          </a:p>
        </p:txBody>
      </p:sp>
    </p:spTree>
    <p:extLst>
      <p:ext uri="{BB962C8B-B14F-4D97-AF65-F5344CB8AC3E}">
        <p14:creationId xmlns:p14="http://schemas.microsoft.com/office/powerpoint/2010/main" val="426912084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DA FORM 7708</a:t>
            </a:r>
            <a:endParaRPr lang="en-US" dirty="0"/>
          </a:p>
        </p:txBody>
      </p:sp>
      <p:sp>
        <p:nvSpPr>
          <p:cNvPr id="5" name="Rectangle 4"/>
          <p:cNvSpPr/>
          <p:nvPr/>
        </p:nvSpPr>
        <p:spPr>
          <a:xfrm>
            <a:off x="507542" y="1600200"/>
            <a:ext cx="8458200" cy="2031325"/>
          </a:xfrm>
          <a:prstGeom prst="rect">
            <a:avLst/>
          </a:prstGeom>
        </p:spPr>
        <p:txBody>
          <a:bodyPr wrap="square">
            <a:spAutoFit/>
          </a:bodyPr>
          <a:lstStyle/>
          <a:p>
            <a:r>
              <a:rPr lang="en-US" sz="1800" dirty="0"/>
              <a:t>AR 190-13, Appendix D</a:t>
            </a:r>
          </a:p>
          <a:p>
            <a:r>
              <a:rPr lang="en-US" sz="1800" dirty="0"/>
              <a:t>Block 45. The certifying official will enter the date in this block. The certifying official will annotate information about the suspension or disqualification in Part VIII.</a:t>
            </a:r>
          </a:p>
          <a:p>
            <a:r>
              <a:rPr lang="en-US" sz="1800" dirty="0"/>
              <a:t>Block 46. The certifying official will enter the date in this block. The certifying official will annotate information about the administrative termination in Part VIII.</a:t>
            </a:r>
            <a:endParaRPr lang="en-US" sz="1800" dirty="0"/>
          </a:p>
        </p:txBody>
      </p:sp>
    </p:spTree>
    <p:extLst>
      <p:ext uri="{BB962C8B-B14F-4D97-AF65-F5344CB8AC3E}">
        <p14:creationId xmlns:p14="http://schemas.microsoft.com/office/powerpoint/2010/main" val="19666729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4800" y="1447800"/>
            <a:ext cx="8382000" cy="4724400"/>
          </a:xfrm>
        </p:spPr>
        <p:txBody>
          <a:bodyPr>
            <a:normAutofit/>
          </a:bodyPr>
          <a:lstStyle/>
          <a:p>
            <a:pPr marL="457200" indent="-457200" algn="l">
              <a:buFont typeface="Wingdings" panose="05000000000000000000" pitchFamily="2" charset="2"/>
              <a:buChar char="Ø"/>
            </a:pPr>
            <a:r>
              <a:rPr lang="en-US" sz="2300" b="1" dirty="0"/>
              <a:t>Personnel Reliability </a:t>
            </a:r>
            <a:r>
              <a:rPr lang="en-US" sz="2300" b="1" dirty="0" smtClean="0"/>
              <a:t>Program, 7708</a:t>
            </a:r>
            <a:endParaRPr lang="en-US" sz="2300" b="1" dirty="0"/>
          </a:p>
          <a:p>
            <a:pPr algn="l"/>
            <a:r>
              <a:rPr lang="en-US" sz="2300" dirty="0"/>
              <a:t>	</a:t>
            </a:r>
            <a:r>
              <a:rPr lang="en-US" sz="1600" dirty="0" smtClean="0"/>
              <a:t>a</a:t>
            </a:r>
            <a:r>
              <a:rPr lang="en-US" sz="1600" dirty="0"/>
              <a:t>. </a:t>
            </a:r>
            <a:r>
              <a:rPr lang="en-US" sz="1600" dirty="0" smtClean="0"/>
              <a:t>Part I</a:t>
            </a:r>
            <a:r>
              <a:rPr lang="en-US" sz="1600" dirty="0"/>
              <a:t>, IMMEDIATE SUPERVISOR/COMMANDER </a:t>
            </a:r>
            <a:r>
              <a:rPr lang="en-US" sz="1600" dirty="0" smtClean="0"/>
              <a:t>INTERVIEW.</a:t>
            </a:r>
            <a:endParaRPr lang="en-US" sz="1500" dirty="0" smtClean="0"/>
          </a:p>
          <a:p>
            <a:pPr algn="l"/>
            <a:endParaRPr lang="en-US" sz="1500" dirty="0"/>
          </a:p>
          <a:p>
            <a:pPr algn="l"/>
            <a:endParaRPr lang="en-US" sz="1500" dirty="0"/>
          </a:p>
        </p:txBody>
      </p:sp>
      <p:sp>
        <p:nvSpPr>
          <p:cNvPr id="4" name="Title 3"/>
          <p:cNvSpPr txBox="1">
            <a:spLocks/>
          </p:cNvSpPr>
          <p:nvPr/>
        </p:nvSpPr>
        <p:spPr>
          <a:xfrm>
            <a:off x="0" y="365057"/>
            <a:ext cx="9144000" cy="473143"/>
          </a:xfrm>
          <a:prstGeom prst="rect">
            <a:avLst/>
          </a:prstGeom>
        </p:spPr>
        <p:txBody>
          <a:bodyPr vert="horz" lIns="91440" tIns="45720" rIns="91440" bIns="45720" rtlCol="0" anchor="ctr">
            <a:noAutofit/>
          </a:bodyPr>
          <a:lstStyle/>
          <a:p>
            <a:pPr lvl="0" algn="ctr" eaLnBrk="0" hangingPunct="0">
              <a:defRPr/>
            </a:pPr>
            <a:r>
              <a:rPr lang="en-US" sz="2800" dirty="0">
                <a:solidFill>
                  <a:srgbClr val="000000"/>
                </a:solidFill>
                <a:latin typeface="Arial" panose="020B0604020202020204" pitchFamily="34" charset="0"/>
                <a:cs typeface="Arial" pitchFamily="34" charset="0"/>
              </a:rPr>
              <a:t>DA FORM 7708</a:t>
            </a: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200" y="2364601"/>
            <a:ext cx="8991600" cy="2890797"/>
          </a:xfrm>
          <a:prstGeom prst="rect">
            <a:avLst/>
          </a:prstGeom>
        </p:spPr>
      </p:pic>
      <p:sp>
        <p:nvSpPr>
          <p:cNvPr id="5" name="TextBox 4"/>
          <p:cNvSpPr txBox="1"/>
          <p:nvPr/>
        </p:nvSpPr>
        <p:spPr>
          <a:xfrm>
            <a:off x="914400" y="5638800"/>
            <a:ext cx="7620000" cy="461665"/>
          </a:xfrm>
          <a:prstGeom prst="rect">
            <a:avLst/>
          </a:prstGeom>
          <a:noFill/>
        </p:spPr>
        <p:txBody>
          <a:bodyPr wrap="square" rtlCol="0">
            <a:spAutoFit/>
          </a:bodyPr>
          <a:lstStyle/>
          <a:p>
            <a:pPr algn="ctr"/>
            <a:r>
              <a:rPr lang="en-US" dirty="0" smtClean="0"/>
              <a:t>Instructions on following slide</a:t>
            </a:r>
            <a:endParaRPr lang="en-US" dirty="0"/>
          </a:p>
        </p:txBody>
      </p:sp>
    </p:spTree>
    <p:extLst>
      <p:ext uri="{BB962C8B-B14F-4D97-AF65-F5344CB8AC3E}">
        <p14:creationId xmlns:p14="http://schemas.microsoft.com/office/powerpoint/2010/main" val="264596935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4800" y="1143000"/>
            <a:ext cx="8382000" cy="5029200"/>
          </a:xfrm>
        </p:spPr>
        <p:txBody>
          <a:bodyPr>
            <a:normAutofit/>
          </a:bodyPr>
          <a:lstStyle/>
          <a:p>
            <a:pPr marL="457200" indent="-457200" algn="l">
              <a:buFont typeface="Wingdings" panose="05000000000000000000" pitchFamily="2" charset="2"/>
              <a:buChar char="Ø"/>
            </a:pPr>
            <a:r>
              <a:rPr lang="en-US" sz="2300" b="1" dirty="0"/>
              <a:t>Personnel Reliability </a:t>
            </a:r>
            <a:r>
              <a:rPr lang="en-US" sz="2300" b="1" dirty="0" smtClean="0"/>
              <a:t>Program, 7708</a:t>
            </a:r>
            <a:endParaRPr lang="en-US" sz="2300" b="1" dirty="0"/>
          </a:p>
          <a:p>
            <a:pPr algn="l"/>
            <a:r>
              <a:rPr lang="en-US" sz="2300" dirty="0"/>
              <a:t>	</a:t>
            </a:r>
            <a:r>
              <a:rPr lang="en-US" sz="1600" dirty="0" smtClean="0"/>
              <a:t>a</a:t>
            </a:r>
            <a:r>
              <a:rPr lang="en-US" sz="1600" dirty="0"/>
              <a:t>. Part </a:t>
            </a:r>
            <a:r>
              <a:rPr lang="en-US" sz="1600" dirty="0" smtClean="0"/>
              <a:t>XI</a:t>
            </a:r>
            <a:r>
              <a:rPr lang="en-US" sz="1600" dirty="0"/>
              <a:t>, DISQUALIFICATION</a:t>
            </a:r>
            <a:endParaRPr lang="en-US" sz="1500" dirty="0"/>
          </a:p>
        </p:txBody>
      </p:sp>
      <p:sp>
        <p:nvSpPr>
          <p:cNvPr id="4" name="Title 3"/>
          <p:cNvSpPr txBox="1">
            <a:spLocks/>
          </p:cNvSpPr>
          <p:nvPr/>
        </p:nvSpPr>
        <p:spPr>
          <a:xfrm>
            <a:off x="0" y="365057"/>
            <a:ext cx="9144000" cy="473143"/>
          </a:xfrm>
          <a:prstGeom prst="rect">
            <a:avLst/>
          </a:prstGeom>
        </p:spPr>
        <p:txBody>
          <a:bodyPr vert="horz" lIns="91440" tIns="45720" rIns="91440" bIns="45720" rtlCol="0" anchor="ctr">
            <a:noAutofit/>
          </a:bodyPr>
          <a:lstStyle/>
          <a:p>
            <a:pPr lvl="0" algn="ctr" eaLnBrk="0" hangingPunct="0">
              <a:defRPr/>
            </a:pPr>
            <a:r>
              <a:rPr lang="en-US" sz="2800" dirty="0">
                <a:solidFill>
                  <a:srgbClr val="000000"/>
                </a:solidFill>
                <a:latin typeface="Arial" panose="020B0604020202020204" pitchFamily="34" charset="0"/>
                <a:cs typeface="Arial" pitchFamily="34" charset="0"/>
              </a:rPr>
              <a:t>DA FORM 7708</a:t>
            </a: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9987" y="1905000"/>
            <a:ext cx="8763000" cy="4836996"/>
          </a:xfrm>
          <a:prstGeom prst="rect">
            <a:avLst/>
          </a:prstGeom>
        </p:spPr>
      </p:pic>
      <p:sp>
        <p:nvSpPr>
          <p:cNvPr id="6" name="TextBox 5"/>
          <p:cNvSpPr txBox="1"/>
          <p:nvPr/>
        </p:nvSpPr>
        <p:spPr>
          <a:xfrm>
            <a:off x="685800" y="5939135"/>
            <a:ext cx="7620000" cy="461665"/>
          </a:xfrm>
          <a:prstGeom prst="rect">
            <a:avLst/>
          </a:prstGeom>
          <a:noFill/>
        </p:spPr>
        <p:txBody>
          <a:bodyPr wrap="square" rtlCol="0">
            <a:spAutoFit/>
          </a:bodyPr>
          <a:lstStyle/>
          <a:p>
            <a:pPr algn="ctr"/>
            <a:r>
              <a:rPr lang="en-US" dirty="0" smtClean="0"/>
              <a:t>Instructions on following slide</a:t>
            </a:r>
            <a:endParaRPr lang="en-US" dirty="0"/>
          </a:p>
        </p:txBody>
      </p:sp>
    </p:spTree>
    <p:extLst>
      <p:ext uri="{BB962C8B-B14F-4D97-AF65-F5344CB8AC3E}">
        <p14:creationId xmlns:p14="http://schemas.microsoft.com/office/powerpoint/2010/main" val="248433546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DA FORM 7708</a:t>
            </a:r>
            <a:endParaRPr lang="en-US" dirty="0"/>
          </a:p>
        </p:txBody>
      </p:sp>
      <p:sp>
        <p:nvSpPr>
          <p:cNvPr id="5" name="Rectangle 4"/>
          <p:cNvSpPr/>
          <p:nvPr/>
        </p:nvSpPr>
        <p:spPr>
          <a:xfrm>
            <a:off x="304800" y="1251858"/>
            <a:ext cx="8534400" cy="5209118"/>
          </a:xfrm>
          <a:prstGeom prst="rect">
            <a:avLst/>
          </a:prstGeom>
        </p:spPr>
        <p:txBody>
          <a:bodyPr wrap="square">
            <a:spAutoFit/>
          </a:bodyPr>
          <a:lstStyle/>
          <a:p>
            <a:r>
              <a:rPr lang="en-US" sz="1750" dirty="0"/>
              <a:t>AR 190-13, Appendix D</a:t>
            </a:r>
          </a:p>
          <a:p>
            <a:r>
              <a:rPr lang="en-US" sz="1750" dirty="0"/>
              <a:t>(1) Block 47. The certifying official will annotate the status of the individual at the time of the disqualification in this block.</a:t>
            </a:r>
          </a:p>
          <a:p>
            <a:r>
              <a:rPr lang="en-US" sz="1750" dirty="0"/>
              <a:t>(2) Block 48. The certifying official will annotate the reason for the disqualification in this block, and use Block 50 as the reason, if other than the listed reasons.</a:t>
            </a:r>
          </a:p>
          <a:p>
            <a:r>
              <a:rPr lang="en-US" sz="1750" dirty="0"/>
              <a:t>(3) Block 49. The certifying official will check this block to indicate the individual is disqualified.</a:t>
            </a:r>
          </a:p>
          <a:p>
            <a:r>
              <a:rPr lang="en-US" sz="1750" dirty="0"/>
              <a:t>(4) Block 50. The certifying official will annotate the rationale for disqualifying the individual in this block.</a:t>
            </a:r>
          </a:p>
          <a:p>
            <a:r>
              <a:rPr lang="en-US" sz="1750" dirty="0"/>
              <a:t>(5) Block 51. The certifying official will annotate the date the person was notified of the disqualification and the means of notification in this block.</a:t>
            </a:r>
          </a:p>
          <a:p>
            <a:r>
              <a:rPr lang="en-US" sz="1750" dirty="0"/>
              <a:t>(6) Block 52. Enter the name of the certifying official.</a:t>
            </a:r>
          </a:p>
          <a:p>
            <a:r>
              <a:rPr lang="en-US" sz="1750" dirty="0"/>
              <a:t>(7) Block 53. The certifying official will electronically sign the form in this block.</a:t>
            </a:r>
          </a:p>
          <a:p>
            <a:r>
              <a:rPr lang="en-US" sz="1750" dirty="0"/>
              <a:t>(8) Block 54. The date is automatically applied when Block 53 is signed.</a:t>
            </a:r>
          </a:p>
          <a:p>
            <a:r>
              <a:rPr lang="en-US" sz="1750" dirty="0"/>
              <a:t>(9) Block 55. Enter the name of the reviewing official.</a:t>
            </a:r>
          </a:p>
          <a:p>
            <a:r>
              <a:rPr lang="en-US" sz="1750" dirty="0"/>
              <a:t>(10) Block 56. The reviewing official electronically signs the form in this block.</a:t>
            </a:r>
          </a:p>
          <a:p>
            <a:r>
              <a:rPr lang="en-US" sz="1750" dirty="0"/>
              <a:t>(11) Block 57. The date is automatically applied when Block 56 is signed.</a:t>
            </a:r>
            <a:endParaRPr lang="en-US" sz="1750" dirty="0"/>
          </a:p>
        </p:txBody>
      </p:sp>
    </p:spTree>
    <p:extLst>
      <p:ext uri="{BB962C8B-B14F-4D97-AF65-F5344CB8AC3E}">
        <p14:creationId xmlns:p14="http://schemas.microsoft.com/office/powerpoint/2010/main" val="13454000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DA FORM 7708 </a:t>
            </a:r>
            <a:endParaRPr lang="en-US" dirty="0"/>
          </a:p>
        </p:txBody>
      </p:sp>
      <p:sp>
        <p:nvSpPr>
          <p:cNvPr id="5" name="Rectangle 4"/>
          <p:cNvSpPr/>
          <p:nvPr/>
        </p:nvSpPr>
        <p:spPr>
          <a:xfrm>
            <a:off x="174171" y="1524000"/>
            <a:ext cx="8991600" cy="4524315"/>
          </a:xfrm>
          <a:prstGeom prst="rect">
            <a:avLst/>
          </a:prstGeom>
        </p:spPr>
        <p:txBody>
          <a:bodyPr wrap="square">
            <a:spAutoFit/>
          </a:bodyPr>
          <a:lstStyle/>
          <a:p>
            <a:r>
              <a:rPr lang="en-US" sz="1800" dirty="0"/>
              <a:t>AR 190-13, Appendix D</a:t>
            </a:r>
          </a:p>
          <a:p>
            <a:r>
              <a:rPr lang="en-US" sz="1800" dirty="0"/>
              <a:t>a. Part I: Immediate supervisor, commander, or director interview.</a:t>
            </a:r>
          </a:p>
          <a:p>
            <a:r>
              <a:rPr lang="en-US" sz="1800" dirty="0"/>
              <a:t>(1) Block 1. Enter the name of the interviewed individual.</a:t>
            </a:r>
          </a:p>
          <a:p>
            <a:r>
              <a:rPr lang="en-US" sz="1800" dirty="0"/>
              <a:t>(2) Block 2. Enter the organization.</a:t>
            </a:r>
          </a:p>
          <a:p>
            <a:r>
              <a:rPr lang="en-US" sz="1800" dirty="0"/>
              <a:t>(3) Block 3. Enter position title.</a:t>
            </a:r>
          </a:p>
          <a:p>
            <a:r>
              <a:rPr lang="en-US" sz="1800" dirty="0"/>
              <a:t>(4) Block 4. Enter the person’s Social Security number.</a:t>
            </a:r>
          </a:p>
          <a:p>
            <a:r>
              <a:rPr lang="en-US" sz="1800" dirty="0">
                <a:solidFill>
                  <a:srgbClr val="FF0000"/>
                </a:solidFill>
              </a:rPr>
              <a:t>(5) Block 5. The person will check one of the two blocks. The interview process will be terminated if the person indicates objection to the screening requirements. The certifying official will record the objection in blocks 49 and 50.</a:t>
            </a:r>
          </a:p>
          <a:p>
            <a:r>
              <a:rPr lang="en-US" sz="1800" dirty="0"/>
              <a:t>(6) Block 6. Check the applicable block for the pending duty. If the duty is not listed, use the “other” block and specify the duty.</a:t>
            </a:r>
          </a:p>
          <a:p>
            <a:r>
              <a:rPr lang="en-US" sz="1800" dirty="0"/>
              <a:t>(7) Block 7. The person will electronically sign the form in this block.</a:t>
            </a:r>
          </a:p>
          <a:p>
            <a:r>
              <a:rPr lang="en-US" sz="1800" dirty="0"/>
              <a:t>(8) Block 8. The date is automatically applied when Block 7 is signed.</a:t>
            </a:r>
          </a:p>
          <a:p>
            <a:r>
              <a:rPr lang="en-US" sz="1800" dirty="0"/>
              <a:t>(9) Block 9. Enter the name of the interviewer.</a:t>
            </a:r>
          </a:p>
          <a:p>
            <a:r>
              <a:rPr lang="en-US" sz="1800" dirty="0"/>
              <a:t>(10) Block 10. The interviewer will electronically sign the form in this block.</a:t>
            </a:r>
          </a:p>
          <a:p>
            <a:r>
              <a:rPr lang="en-US" sz="1800" dirty="0"/>
              <a:t>(11) Block 11. The date is automatically applied when Block 10 is signed.</a:t>
            </a:r>
            <a:endParaRPr lang="en-US" sz="1800" dirty="0"/>
          </a:p>
        </p:txBody>
      </p:sp>
    </p:spTree>
    <p:extLst>
      <p:ext uri="{BB962C8B-B14F-4D97-AF65-F5344CB8AC3E}">
        <p14:creationId xmlns:p14="http://schemas.microsoft.com/office/powerpoint/2010/main" val="35912445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4800" y="1447800"/>
            <a:ext cx="8382000" cy="4724400"/>
          </a:xfrm>
        </p:spPr>
        <p:txBody>
          <a:bodyPr>
            <a:normAutofit/>
          </a:bodyPr>
          <a:lstStyle/>
          <a:p>
            <a:pPr marL="457200" indent="-457200" algn="l">
              <a:buFont typeface="Wingdings" panose="05000000000000000000" pitchFamily="2" charset="2"/>
              <a:buChar char="Ø"/>
            </a:pPr>
            <a:r>
              <a:rPr lang="en-US" sz="2300" b="1" dirty="0"/>
              <a:t>Personnel Reliability </a:t>
            </a:r>
            <a:r>
              <a:rPr lang="en-US" sz="2300" b="1" dirty="0" smtClean="0"/>
              <a:t>Program, 7708</a:t>
            </a:r>
            <a:endParaRPr lang="en-US" sz="2300" b="1" dirty="0"/>
          </a:p>
          <a:p>
            <a:pPr algn="l"/>
            <a:r>
              <a:rPr lang="en-US" sz="2300" dirty="0"/>
              <a:t>	</a:t>
            </a:r>
            <a:r>
              <a:rPr lang="en-US" sz="1600" dirty="0" smtClean="0"/>
              <a:t>a</a:t>
            </a:r>
            <a:r>
              <a:rPr lang="en-US" sz="1600" dirty="0"/>
              <a:t>. </a:t>
            </a:r>
            <a:r>
              <a:rPr lang="en-US" sz="1600" dirty="0" smtClean="0"/>
              <a:t>Part II</a:t>
            </a:r>
            <a:r>
              <a:rPr lang="en-US" sz="1600" dirty="0"/>
              <a:t>, CHECK OF PERSONNEL RECORDS</a:t>
            </a:r>
            <a:endParaRPr lang="en-US" sz="1500" dirty="0"/>
          </a:p>
          <a:p>
            <a:pPr algn="l"/>
            <a:endParaRPr lang="en-US" sz="1500" dirty="0"/>
          </a:p>
        </p:txBody>
      </p:sp>
      <p:sp>
        <p:nvSpPr>
          <p:cNvPr id="4" name="Title 3"/>
          <p:cNvSpPr txBox="1">
            <a:spLocks/>
          </p:cNvSpPr>
          <p:nvPr/>
        </p:nvSpPr>
        <p:spPr>
          <a:xfrm>
            <a:off x="0" y="365057"/>
            <a:ext cx="9144000" cy="473143"/>
          </a:xfrm>
          <a:prstGeom prst="rect">
            <a:avLst/>
          </a:prstGeom>
        </p:spPr>
        <p:txBody>
          <a:bodyPr vert="horz" lIns="91440" tIns="45720" rIns="91440" bIns="45720" rtlCol="0" anchor="ctr">
            <a:noAutofit/>
          </a:bodyPr>
          <a:lstStyle/>
          <a:p>
            <a:pPr lvl="0" algn="ctr" eaLnBrk="0" hangingPunct="0">
              <a:defRPr/>
            </a:pPr>
            <a:r>
              <a:rPr lang="en-US" sz="2800" dirty="0">
                <a:solidFill>
                  <a:srgbClr val="000000"/>
                </a:solidFill>
                <a:latin typeface="Arial" panose="020B0604020202020204" pitchFamily="34" charset="0"/>
                <a:cs typeface="Arial" pitchFamily="34" charset="0"/>
              </a:rPr>
              <a:t>DA FORM 7708</a:t>
            </a: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200" y="2932138"/>
            <a:ext cx="8991600" cy="1411262"/>
          </a:xfrm>
          <a:prstGeom prst="rect">
            <a:avLst/>
          </a:prstGeom>
        </p:spPr>
      </p:pic>
      <p:sp>
        <p:nvSpPr>
          <p:cNvPr id="5" name="TextBox 4"/>
          <p:cNvSpPr txBox="1"/>
          <p:nvPr/>
        </p:nvSpPr>
        <p:spPr>
          <a:xfrm>
            <a:off x="914400" y="5638800"/>
            <a:ext cx="7620000" cy="461665"/>
          </a:xfrm>
          <a:prstGeom prst="rect">
            <a:avLst/>
          </a:prstGeom>
          <a:noFill/>
        </p:spPr>
        <p:txBody>
          <a:bodyPr wrap="square" rtlCol="0">
            <a:spAutoFit/>
          </a:bodyPr>
          <a:lstStyle/>
          <a:p>
            <a:pPr algn="ctr"/>
            <a:r>
              <a:rPr lang="en-US" dirty="0" smtClean="0"/>
              <a:t>Instructions on following slide</a:t>
            </a:r>
            <a:endParaRPr lang="en-US" dirty="0"/>
          </a:p>
        </p:txBody>
      </p:sp>
    </p:spTree>
    <p:extLst>
      <p:ext uri="{BB962C8B-B14F-4D97-AF65-F5344CB8AC3E}">
        <p14:creationId xmlns:p14="http://schemas.microsoft.com/office/powerpoint/2010/main" val="33422321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 FORM 7708</a:t>
            </a:r>
            <a:endParaRPr lang="en-US" dirty="0"/>
          </a:p>
        </p:txBody>
      </p:sp>
      <p:sp>
        <p:nvSpPr>
          <p:cNvPr id="3" name="Slide Number Placeholder 2"/>
          <p:cNvSpPr>
            <a:spLocks noGrp="1"/>
          </p:cNvSpPr>
          <p:nvPr>
            <p:ph type="sldNum" sz="quarter" idx="10"/>
          </p:nvPr>
        </p:nvSpPr>
        <p:spPr/>
        <p:txBody>
          <a:bodyPr/>
          <a:lstStyle/>
          <a:p>
            <a:fld id="{DC22B65E-9D03-4F86-931C-B525F1B0E751}" type="slidenum">
              <a:rPr lang="en-US" smtClean="0">
                <a:solidFill>
                  <a:srgbClr val="000000"/>
                </a:solidFill>
              </a:rPr>
              <a:pPr/>
              <a:t>5</a:t>
            </a:fld>
            <a:endParaRPr lang="en-US">
              <a:solidFill>
                <a:srgbClr val="000000"/>
              </a:solidFill>
            </a:endParaRPr>
          </a:p>
        </p:txBody>
      </p:sp>
      <p:sp>
        <p:nvSpPr>
          <p:cNvPr id="4" name="Rectangle 3"/>
          <p:cNvSpPr/>
          <p:nvPr/>
        </p:nvSpPr>
        <p:spPr>
          <a:xfrm>
            <a:off x="355142" y="1835531"/>
            <a:ext cx="8763000" cy="2031325"/>
          </a:xfrm>
          <a:prstGeom prst="rect">
            <a:avLst/>
          </a:prstGeom>
        </p:spPr>
        <p:txBody>
          <a:bodyPr wrap="square">
            <a:spAutoFit/>
          </a:bodyPr>
          <a:lstStyle/>
          <a:p>
            <a:r>
              <a:rPr lang="en-US" sz="1800" dirty="0"/>
              <a:t>AR 190-13, Appendix D</a:t>
            </a:r>
          </a:p>
          <a:p>
            <a:r>
              <a:rPr lang="en-US" sz="1800" dirty="0"/>
              <a:t>(1) Block 12. The reviewing personnel official will check one of the two blocks, indicating whether potentially disqualifying information was or was not found.</a:t>
            </a:r>
          </a:p>
          <a:p>
            <a:r>
              <a:rPr lang="en-US" sz="1800" dirty="0"/>
              <a:t>(2) Block 13. The reviewing personnel official will enter their name.</a:t>
            </a:r>
          </a:p>
          <a:p>
            <a:r>
              <a:rPr lang="en-US" sz="1800" dirty="0"/>
              <a:t>(3) Block 14. The reviewing personnel official will electronically sign the form in this block.</a:t>
            </a:r>
          </a:p>
          <a:p>
            <a:r>
              <a:rPr lang="en-US" sz="1800" dirty="0"/>
              <a:t>(4) Block 15. The date is automatically applied when Block 14 is signed.</a:t>
            </a:r>
            <a:endParaRPr lang="en-US" sz="1800" dirty="0"/>
          </a:p>
        </p:txBody>
      </p:sp>
    </p:spTree>
    <p:extLst>
      <p:ext uri="{BB962C8B-B14F-4D97-AF65-F5344CB8AC3E}">
        <p14:creationId xmlns:p14="http://schemas.microsoft.com/office/powerpoint/2010/main" val="18259877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4800" y="1447800"/>
            <a:ext cx="8382000" cy="4724400"/>
          </a:xfrm>
        </p:spPr>
        <p:txBody>
          <a:bodyPr>
            <a:normAutofit/>
          </a:bodyPr>
          <a:lstStyle/>
          <a:p>
            <a:pPr marL="457200" indent="-457200" algn="l">
              <a:buFont typeface="Wingdings" panose="05000000000000000000" pitchFamily="2" charset="2"/>
              <a:buChar char="Ø"/>
            </a:pPr>
            <a:r>
              <a:rPr lang="en-US" sz="2300" b="1" dirty="0"/>
              <a:t>Personnel Reliability </a:t>
            </a:r>
            <a:r>
              <a:rPr lang="en-US" sz="2300" b="1" dirty="0" smtClean="0"/>
              <a:t>Program, 7708</a:t>
            </a:r>
            <a:endParaRPr lang="en-US" sz="2300" b="1" dirty="0"/>
          </a:p>
          <a:p>
            <a:pPr algn="l"/>
            <a:r>
              <a:rPr lang="en-US" sz="2300" dirty="0"/>
              <a:t>	</a:t>
            </a:r>
            <a:r>
              <a:rPr lang="en-US" sz="1600" dirty="0" smtClean="0"/>
              <a:t>a</a:t>
            </a:r>
            <a:r>
              <a:rPr lang="en-US" sz="1600" dirty="0"/>
              <a:t>. Part III, CHECK OF SECURITY RECORDS</a:t>
            </a:r>
            <a:endParaRPr lang="en-US" sz="1500" dirty="0"/>
          </a:p>
          <a:p>
            <a:pPr algn="l"/>
            <a:endParaRPr lang="en-US" sz="1500" dirty="0"/>
          </a:p>
        </p:txBody>
      </p:sp>
      <p:sp>
        <p:nvSpPr>
          <p:cNvPr id="4" name="Title 3"/>
          <p:cNvSpPr txBox="1">
            <a:spLocks/>
          </p:cNvSpPr>
          <p:nvPr/>
        </p:nvSpPr>
        <p:spPr>
          <a:xfrm>
            <a:off x="0" y="365057"/>
            <a:ext cx="9144000" cy="473143"/>
          </a:xfrm>
          <a:prstGeom prst="rect">
            <a:avLst/>
          </a:prstGeom>
        </p:spPr>
        <p:txBody>
          <a:bodyPr vert="horz" lIns="91440" tIns="45720" rIns="91440" bIns="45720" rtlCol="0" anchor="ctr">
            <a:noAutofit/>
          </a:bodyPr>
          <a:lstStyle/>
          <a:p>
            <a:pPr lvl="0" algn="ctr" eaLnBrk="0" hangingPunct="0">
              <a:defRPr/>
            </a:pPr>
            <a:r>
              <a:rPr lang="en-US" sz="2800" dirty="0">
                <a:solidFill>
                  <a:srgbClr val="000000"/>
                </a:solidFill>
                <a:latin typeface="Arial" panose="020B0604020202020204" pitchFamily="34" charset="0"/>
                <a:cs typeface="Arial" pitchFamily="34" charset="0"/>
              </a:rPr>
              <a:t>DA FORM 7708</a:t>
            </a: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4300" y="2819400"/>
            <a:ext cx="8915400" cy="2135058"/>
          </a:xfrm>
          <a:prstGeom prst="rect">
            <a:avLst/>
          </a:prstGeom>
        </p:spPr>
      </p:pic>
      <p:sp>
        <p:nvSpPr>
          <p:cNvPr id="6" name="TextBox 5"/>
          <p:cNvSpPr txBox="1"/>
          <p:nvPr/>
        </p:nvSpPr>
        <p:spPr>
          <a:xfrm>
            <a:off x="914400" y="5638800"/>
            <a:ext cx="7620000" cy="461665"/>
          </a:xfrm>
          <a:prstGeom prst="rect">
            <a:avLst/>
          </a:prstGeom>
          <a:noFill/>
        </p:spPr>
        <p:txBody>
          <a:bodyPr wrap="square" rtlCol="0">
            <a:spAutoFit/>
          </a:bodyPr>
          <a:lstStyle/>
          <a:p>
            <a:pPr algn="ctr"/>
            <a:r>
              <a:rPr lang="en-US" dirty="0" smtClean="0"/>
              <a:t>Instructions on following slide</a:t>
            </a:r>
            <a:endParaRPr lang="en-US" dirty="0"/>
          </a:p>
        </p:txBody>
      </p:sp>
    </p:spTree>
    <p:extLst>
      <p:ext uri="{BB962C8B-B14F-4D97-AF65-F5344CB8AC3E}">
        <p14:creationId xmlns:p14="http://schemas.microsoft.com/office/powerpoint/2010/main" val="19364247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 FORM 7708</a:t>
            </a:r>
            <a:endParaRPr lang="en-US" dirty="0"/>
          </a:p>
        </p:txBody>
      </p:sp>
      <p:sp>
        <p:nvSpPr>
          <p:cNvPr id="3" name="Slide Number Placeholder 2"/>
          <p:cNvSpPr>
            <a:spLocks noGrp="1"/>
          </p:cNvSpPr>
          <p:nvPr>
            <p:ph type="sldNum" sz="quarter" idx="10"/>
          </p:nvPr>
        </p:nvSpPr>
        <p:spPr/>
        <p:txBody>
          <a:bodyPr/>
          <a:lstStyle/>
          <a:p>
            <a:fld id="{DC22B65E-9D03-4F86-931C-B525F1B0E751}" type="slidenum">
              <a:rPr lang="en-US" smtClean="0">
                <a:solidFill>
                  <a:srgbClr val="000000"/>
                </a:solidFill>
              </a:rPr>
              <a:pPr/>
              <a:t>7</a:t>
            </a:fld>
            <a:endParaRPr lang="en-US">
              <a:solidFill>
                <a:srgbClr val="000000"/>
              </a:solidFill>
            </a:endParaRPr>
          </a:p>
        </p:txBody>
      </p:sp>
      <p:sp>
        <p:nvSpPr>
          <p:cNvPr id="5" name="Rectangle 4"/>
          <p:cNvSpPr/>
          <p:nvPr/>
        </p:nvSpPr>
        <p:spPr>
          <a:xfrm>
            <a:off x="0" y="1604698"/>
            <a:ext cx="8991600" cy="4247317"/>
          </a:xfrm>
          <a:prstGeom prst="rect">
            <a:avLst/>
          </a:prstGeom>
        </p:spPr>
        <p:txBody>
          <a:bodyPr wrap="square">
            <a:spAutoFit/>
          </a:bodyPr>
          <a:lstStyle/>
          <a:p>
            <a:r>
              <a:rPr lang="en-US" sz="1800" dirty="0"/>
              <a:t>AR 190-13, Appendix D</a:t>
            </a:r>
          </a:p>
          <a:p>
            <a:r>
              <a:rPr lang="en-US" sz="1800" dirty="0"/>
              <a:t>(1) Block 16. The reviewing security official will check one of the two blocks, indicating whether potentially disqualifying information was or was not found.</a:t>
            </a:r>
          </a:p>
          <a:p>
            <a:r>
              <a:rPr lang="en-US" sz="1800" dirty="0"/>
              <a:t>(2) Block 17. The reviewing security official will enter the date of the personnel security adjudication, the type of investigation, if the adjudication was favorable, or if the dossier requires a review.</a:t>
            </a:r>
          </a:p>
          <a:p>
            <a:r>
              <a:rPr lang="en-US" sz="1800" dirty="0"/>
              <a:t>(3) Block 18. The reviewing security official will enter the date and type of investigation, if a personnel security investigation or reinvestigation was requested.</a:t>
            </a:r>
          </a:p>
          <a:p>
            <a:r>
              <a:rPr lang="en-US" sz="1800" dirty="0"/>
              <a:t>(4) Block 19. The reviewing security official will indicate the level of security clearance.</a:t>
            </a:r>
          </a:p>
          <a:p>
            <a:r>
              <a:rPr lang="en-US" sz="1800" dirty="0"/>
              <a:t>(5) Block 20. The reviewing security official will enter their name in this block.</a:t>
            </a:r>
          </a:p>
          <a:p>
            <a:r>
              <a:rPr lang="en-US" sz="1800" dirty="0"/>
              <a:t>(6) Block 21. The reviewing security official will electronically sign the form in this block.</a:t>
            </a:r>
          </a:p>
          <a:p>
            <a:r>
              <a:rPr lang="en-US" sz="1800" dirty="0"/>
              <a:t>(7) Block 22. The date is automatically applied when Block 21 is signed.</a:t>
            </a:r>
            <a:endParaRPr lang="en-US" sz="1800" dirty="0"/>
          </a:p>
        </p:txBody>
      </p:sp>
    </p:spTree>
    <p:extLst>
      <p:ext uri="{BB962C8B-B14F-4D97-AF65-F5344CB8AC3E}">
        <p14:creationId xmlns:p14="http://schemas.microsoft.com/office/powerpoint/2010/main" val="21039165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4800" y="1447800"/>
            <a:ext cx="8382000" cy="4724400"/>
          </a:xfrm>
        </p:spPr>
        <p:txBody>
          <a:bodyPr>
            <a:normAutofit/>
          </a:bodyPr>
          <a:lstStyle/>
          <a:p>
            <a:pPr marL="457200" indent="-457200" algn="l">
              <a:buFont typeface="Wingdings" panose="05000000000000000000" pitchFamily="2" charset="2"/>
              <a:buChar char="Ø"/>
            </a:pPr>
            <a:r>
              <a:rPr lang="en-US" sz="2300" b="1" dirty="0"/>
              <a:t>Personnel Reliability </a:t>
            </a:r>
            <a:r>
              <a:rPr lang="en-US" sz="2300" b="1" dirty="0" smtClean="0"/>
              <a:t>Program, 7708</a:t>
            </a:r>
            <a:endParaRPr lang="en-US" sz="2300" b="1" dirty="0"/>
          </a:p>
          <a:p>
            <a:pPr algn="l"/>
            <a:r>
              <a:rPr lang="en-US" sz="2300" dirty="0"/>
              <a:t>	</a:t>
            </a:r>
            <a:r>
              <a:rPr lang="en-US" sz="1600" dirty="0" smtClean="0"/>
              <a:t>a</a:t>
            </a:r>
            <a:r>
              <a:rPr lang="en-US" sz="1600" dirty="0"/>
              <a:t>. Part IV, CHECK OF MEDICAL RECORDS</a:t>
            </a:r>
            <a:endParaRPr lang="en-US" sz="1500" dirty="0"/>
          </a:p>
          <a:p>
            <a:pPr algn="l"/>
            <a:endParaRPr lang="en-US" sz="1500" dirty="0"/>
          </a:p>
        </p:txBody>
      </p:sp>
      <p:sp>
        <p:nvSpPr>
          <p:cNvPr id="4" name="Title 3"/>
          <p:cNvSpPr txBox="1">
            <a:spLocks/>
          </p:cNvSpPr>
          <p:nvPr/>
        </p:nvSpPr>
        <p:spPr>
          <a:xfrm>
            <a:off x="0" y="365057"/>
            <a:ext cx="9144000" cy="473143"/>
          </a:xfrm>
          <a:prstGeom prst="rect">
            <a:avLst/>
          </a:prstGeom>
        </p:spPr>
        <p:txBody>
          <a:bodyPr vert="horz" lIns="91440" tIns="45720" rIns="91440" bIns="45720" rtlCol="0" anchor="ctr">
            <a:noAutofit/>
          </a:bodyPr>
          <a:lstStyle/>
          <a:p>
            <a:pPr lvl="0" algn="ctr" eaLnBrk="0" hangingPunct="0">
              <a:defRPr/>
            </a:pPr>
            <a:r>
              <a:rPr lang="en-US" sz="2800" dirty="0">
                <a:solidFill>
                  <a:srgbClr val="000000"/>
                </a:solidFill>
                <a:latin typeface="Arial" panose="020B0604020202020204" pitchFamily="34" charset="0"/>
                <a:cs typeface="Arial" pitchFamily="34" charset="0"/>
              </a:rPr>
              <a:t>DA FORM 7708</a:t>
            </a: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200" y="2951197"/>
            <a:ext cx="8915400" cy="1316003"/>
          </a:xfrm>
          <a:prstGeom prst="rect">
            <a:avLst/>
          </a:prstGeom>
        </p:spPr>
      </p:pic>
      <p:sp>
        <p:nvSpPr>
          <p:cNvPr id="6" name="TextBox 5"/>
          <p:cNvSpPr txBox="1"/>
          <p:nvPr/>
        </p:nvSpPr>
        <p:spPr>
          <a:xfrm>
            <a:off x="914400" y="5638800"/>
            <a:ext cx="7620000" cy="461665"/>
          </a:xfrm>
          <a:prstGeom prst="rect">
            <a:avLst/>
          </a:prstGeom>
          <a:noFill/>
        </p:spPr>
        <p:txBody>
          <a:bodyPr wrap="square" rtlCol="0">
            <a:spAutoFit/>
          </a:bodyPr>
          <a:lstStyle/>
          <a:p>
            <a:pPr algn="ctr"/>
            <a:r>
              <a:rPr lang="en-US" dirty="0" smtClean="0"/>
              <a:t>Instructions on following slide</a:t>
            </a:r>
            <a:endParaRPr lang="en-US" dirty="0"/>
          </a:p>
        </p:txBody>
      </p:sp>
    </p:spTree>
    <p:extLst>
      <p:ext uri="{BB962C8B-B14F-4D97-AF65-F5344CB8AC3E}">
        <p14:creationId xmlns:p14="http://schemas.microsoft.com/office/powerpoint/2010/main" val="371070869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 FORM 7708</a:t>
            </a:r>
            <a:endParaRPr lang="en-US" dirty="0"/>
          </a:p>
        </p:txBody>
      </p:sp>
      <p:sp>
        <p:nvSpPr>
          <p:cNvPr id="3" name="Slide Number Placeholder 2"/>
          <p:cNvSpPr>
            <a:spLocks noGrp="1"/>
          </p:cNvSpPr>
          <p:nvPr>
            <p:ph type="sldNum" sz="quarter" idx="10"/>
          </p:nvPr>
        </p:nvSpPr>
        <p:spPr/>
        <p:txBody>
          <a:bodyPr/>
          <a:lstStyle/>
          <a:p>
            <a:fld id="{DC22B65E-9D03-4F86-931C-B525F1B0E751}" type="slidenum">
              <a:rPr lang="en-US" smtClean="0">
                <a:solidFill>
                  <a:srgbClr val="000000"/>
                </a:solidFill>
              </a:rPr>
              <a:pPr/>
              <a:t>9</a:t>
            </a:fld>
            <a:endParaRPr lang="en-US">
              <a:solidFill>
                <a:srgbClr val="000000"/>
              </a:solidFill>
            </a:endParaRPr>
          </a:p>
        </p:txBody>
      </p:sp>
      <p:sp>
        <p:nvSpPr>
          <p:cNvPr id="4" name="Rectangle 3"/>
          <p:cNvSpPr/>
          <p:nvPr/>
        </p:nvSpPr>
        <p:spPr>
          <a:xfrm>
            <a:off x="381000" y="1840974"/>
            <a:ext cx="8458200" cy="2308324"/>
          </a:xfrm>
          <a:prstGeom prst="rect">
            <a:avLst/>
          </a:prstGeom>
        </p:spPr>
        <p:txBody>
          <a:bodyPr wrap="square">
            <a:spAutoFit/>
          </a:bodyPr>
          <a:lstStyle/>
          <a:p>
            <a:r>
              <a:rPr lang="en-US" sz="1800" dirty="0"/>
              <a:t>AR 190-13, Appendix D</a:t>
            </a:r>
          </a:p>
          <a:p>
            <a:r>
              <a:rPr lang="en-US" sz="1800" dirty="0"/>
              <a:t>(1) Block 23. The reviewing medical official will check one of the two blocks, indicating whether potentially disqualifying information was or was not found.</a:t>
            </a:r>
          </a:p>
          <a:p>
            <a:r>
              <a:rPr lang="en-US" sz="1800" dirty="0"/>
              <a:t>(2) Block 24. The reviewing medical official will enter their name.</a:t>
            </a:r>
          </a:p>
          <a:p>
            <a:r>
              <a:rPr lang="en-US" sz="1800" dirty="0"/>
              <a:t>(3) Block 25. The reviewing medical official will electronically sign the form in this block.</a:t>
            </a:r>
          </a:p>
          <a:p>
            <a:r>
              <a:rPr lang="en-US" sz="1800" dirty="0"/>
              <a:t>(4) Block 26. The date is automatically applied when Block 25 is signed.</a:t>
            </a:r>
            <a:endParaRPr lang="en-US" sz="1800" dirty="0"/>
          </a:p>
        </p:txBody>
      </p:sp>
    </p:spTree>
    <p:extLst>
      <p:ext uri="{BB962C8B-B14F-4D97-AF65-F5344CB8AC3E}">
        <p14:creationId xmlns:p14="http://schemas.microsoft.com/office/powerpoint/2010/main" val="4160085754"/>
      </p:ext>
    </p:extLst>
  </p:cSld>
  <p:clrMapOvr>
    <a:masterClrMapping/>
  </p:clrMapOvr>
</p:sld>
</file>

<file path=ppt/theme/theme1.xml><?xml version="1.0" encoding="utf-8"?>
<a:theme xmlns:a="http://schemas.openxmlformats.org/drawingml/2006/main" name="1_DPTMS Template">
  <a:themeElements>
    <a:clrScheme name="1_DPTMS Template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PTMS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gradFill>
          <a:gsLst>
            <a:gs pos="0">
              <a:schemeClr val="bg2">
                <a:lumMod val="60000"/>
                <a:lumOff val="40000"/>
              </a:schemeClr>
            </a:gs>
            <a:gs pos="35000">
              <a:schemeClr val="accent4">
                <a:tint val="99000"/>
                <a:hueOff val="0"/>
                <a:satOff val="0"/>
                <a:lumOff val="0"/>
                <a:alphaOff val="0"/>
                <a:tint val="37000"/>
                <a:satMod val="300000"/>
              </a:schemeClr>
            </a:gs>
            <a:gs pos="100000">
              <a:schemeClr val="accent4">
                <a:tint val="99000"/>
                <a:hueOff val="0"/>
                <a:satOff val="0"/>
                <a:lumOff val="0"/>
                <a:alphaOff val="0"/>
                <a:tint val="15000"/>
                <a:satMod val="350000"/>
              </a:schemeClr>
            </a:gs>
          </a:gsLst>
          <a:lin ang="16200000" scaled="1"/>
        </a:gradFill>
        <a:ln w="19050">
          <a:solidFill>
            <a:srgbClr val="969696"/>
          </a:solidFill>
          <a:round/>
          <a:headEnd/>
          <a:tailEnd/>
        </a:ln>
      </a:spPr>
      <a:bodyPr anchor="ctr">
        <a:spAutoFit/>
      </a:bodyPr>
      <a:lstStyle>
        <a:defPPr algn="ctr">
          <a:lnSpc>
            <a:spcPct val="90000"/>
          </a:lnSpc>
          <a:defRPr sz="1000" u="sng" dirty="0" smtClean="0">
            <a:solidFill>
              <a:schemeClr val="accent2"/>
            </a:solidFill>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1" i="0" u="none" strike="noStrike" cap="none" normalizeH="0" baseline="0" smtClean="0">
            <a:ln>
              <a:noFill/>
            </a:ln>
            <a:solidFill>
              <a:schemeClr val="tx2"/>
            </a:solidFill>
            <a:effectLst/>
            <a:latin typeface="Arial" pitchFamily="34" charset="0"/>
          </a:defRPr>
        </a:defPPr>
      </a:lstStyle>
    </a:lnDef>
  </a:objectDefaults>
  <a:extraClrSchemeLst>
    <a:extraClrScheme>
      <a:clrScheme name="1_DPTMS Template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PTMS Template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PTMS Template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PTMS Template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PTMS Templat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PTMS Templat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PTMS Templat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14423</TotalTime>
  <Words>2816</Words>
  <Application>Microsoft Office PowerPoint</Application>
  <PresentationFormat>On-screen Show (4:3)</PresentationFormat>
  <Paragraphs>212</Paragraphs>
  <Slides>21</Slides>
  <Notes>13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21</vt:i4>
      </vt:variant>
    </vt:vector>
  </HeadingPairs>
  <TitlesOfParts>
    <vt:vector size="24" baseType="lpstr">
      <vt:lpstr>Arial</vt:lpstr>
      <vt:lpstr>Wingdings</vt:lpstr>
      <vt:lpstr>1_DPTMS Template</vt:lpstr>
      <vt:lpstr>PowerPoint Presentation</vt:lpstr>
      <vt:lpstr>PowerPoint Presentation</vt:lpstr>
      <vt:lpstr>DA FORM 7708 </vt:lpstr>
      <vt:lpstr>PowerPoint Presentation</vt:lpstr>
      <vt:lpstr>DA FORM 7708</vt:lpstr>
      <vt:lpstr>PowerPoint Presentation</vt:lpstr>
      <vt:lpstr>DA FORM 7708</vt:lpstr>
      <vt:lpstr>PowerPoint Presentation</vt:lpstr>
      <vt:lpstr>DA FORM 7708</vt:lpstr>
      <vt:lpstr>PowerPoint Presentation</vt:lpstr>
      <vt:lpstr>DA FORM 7708</vt:lpstr>
      <vt:lpstr>PowerPoint Presentation</vt:lpstr>
      <vt:lpstr>DD FORM 7708</vt:lpstr>
      <vt:lpstr>PowerPoint Presentation</vt:lpstr>
      <vt:lpstr>DA FORM 7708</vt:lpstr>
      <vt:lpstr>PowerPoint Presentation</vt:lpstr>
      <vt:lpstr>DA FORM 7708</vt:lpstr>
      <vt:lpstr>PowerPoint Presentation</vt:lpstr>
      <vt:lpstr>DA FORM 7708</vt:lpstr>
      <vt:lpstr>PowerPoint Presentation</vt:lpstr>
      <vt:lpstr>DA FORM 7708</vt:lpstr>
    </vt:vector>
  </TitlesOfParts>
  <Company>U.S. Army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DPTMS POEMM Master</dc:title>
  <dc:creator>Kevin Witt</dc:creator>
  <cp:lastModifiedBy>Lenart, David L CIV</cp:lastModifiedBy>
  <cp:revision>406</cp:revision>
  <cp:lastPrinted>2019-12-11T21:13:07Z</cp:lastPrinted>
  <dcterms:created xsi:type="dcterms:W3CDTF">2008-07-21T15:44:30Z</dcterms:created>
  <dcterms:modified xsi:type="dcterms:W3CDTF">2020-06-17T23:23:22Z</dcterms:modified>
</cp:coreProperties>
</file>