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6" tIns="46582" rIns="93166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3166" tIns="46582" rIns="93166" bIns="46582" rtlCol="0"/>
          <a:lstStyle>
            <a:lvl1pPr algn="r">
              <a:defRPr sz="1200"/>
            </a:lvl1pPr>
          </a:lstStyle>
          <a:p>
            <a:fld id="{C7F3FC5A-6201-4FAE-B208-1409C3BC9A2E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2" rIns="93166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3166" tIns="46582" rIns="93166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6" tIns="46582" rIns="93166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0" cy="464820"/>
          </a:xfrm>
          <a:prstGeom prst="rect">
            <a:avLst/>
          </a:prstGeom>
        </p:spPr>
        <p:txBody>
          <a:bodyPr vert="horz" lIns="93166" tIns="46582" rIns="93166" bIns="46582" rtlCol="0" anchor="b"/>
          <a:lstStyle>
            <a:lvl1pPr algn="r">
              <a:defRPr sz="1200"/>
            </a:lvl1pPr>
          </a:lstStyle>
          <a:p>
            <a:fld id="{A83FCC3E-A57B-4F8D-B5BD-8B0A38BE7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4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EB6A84-196E-4E13-9E67-6EFFF2B5E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5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5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61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8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7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0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44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B1F76-1C0C-446E-8EAF-F37DDE1A84C2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986D-281C-4639-BC18-6162EF697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6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hyperlink" Target="https://www.facebook.com/raderclini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k object 16"/>
          <p:cNvSpPr/>
          <p:nvPr/>
        </p:nvSpPr>
        <p:spPr>
          <a:xfrm>
            <a:off x="0" y="6527"/>
            <a:ext cx="9144000" cy="1669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3116"/>
            <a:ext cx="638208" cy="103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bk object 17"/>
          <p:cNvSpPr/>
          <p:nvPr/>
        </p:nvSpPr>
        <p:spPr>
          <a:xfrm>
            <a:off x="0" y="5752214"/>
            <a:ext cx="9144000" cy="1103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Holder 5"/>
          <p:cNvSpPr>
            <a:spLocks noGrp="1"/>
          </p:cNvSpPr>
          <p:nvPr>
            <p:ph type="sldNum" sz="quarter" idx="4294967295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1</a:t>
            </a:fld>
            <a:endParaRPr dirty="0"/>
          </a:p>
        </p:txBody>
      </p:sp>
      <p:sp>
        <p:nvSpPr>
          <p:cNvPr id="24" name="bk object 19"/>
          <p:cNvSpPr/>
          <p:nvPr/>
        </p:nvSpPr>
        <p:spPr>
          <a:xfrm>
            <a:off x="726948" y="67884"/>
            <a:ext cx="781475" cy="7378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"/>
          <p:cNvSpPr txBox="1">
            <a:spLocks/>
          </p:cNvSpPr>
          <p:nvPr/>
        </p:nvSpPr>
        <p:spPr>
          <a:xfrm>
            <a:off x="1286627" y="83116"/>
            <a:ext cx="648577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270510"/>
            <a:r>
              <a:rPr lang="en-US" sz="2000" b="1" kern="0" dirty="0" smtClean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ARMY</a:t>
            </a:r>
            <a:r>
              <a:rPr lang="en-US" sz="2000" b="1" kern="0" spc="-30" dirty="0" smtClean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b="1" kern="0" spc="-5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DICINE</a:t>
            </a:r>
            <a:endParaRPr lang="en-US" sz="2000" b="1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3"/>
          <p:cNvSpPr txBox="1"/>
          <p:nvPr/>
        </p:nvSpPr>
        <p:spPr>
          <a:xfrm>
            <a:off x="1544677" y="381509"/>
            <a:ext cx="279019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14"/>
              </a:lnSpc>
            </a:pPr>
            <a:r>
              <a:rPr sz="1750" b="1" i="1" spc="-5" dirty="0">
                <a:latin typeface="Arial"/>
                <a:cs typeface="Arial"/>
              </a:rPr>
              <a:t>O</a:t>
            </a:r>
            <a:r>
              <a:rPr sz="1750" b="1" i="1" dirty="0">
                <a:latin typeface="Arial"/>
                <a:cs typeface="Arial"/>
              </a:rPr>
              <a:t>ne</a:t>
            </a:r>
            <a:r>
              <a:rPr sz="1750" b="1" i="1" spc="-5" dirty="0">
                <a:latin typeface="Arial"/>
                <a:cs typeface="Arial"/>
              </a:rPr>
              <a:t> </a:t>
            </a:r>
            <a:r>
              <a:rPr sz="1750" b="1" i="1" spc="-60" dirty="0">
                <a:latin typeface="Arial"/>
                <a:cs typeface="Arial"/>
              </a:rPr>
              <a:t>T</a:t>
            </a:r>
            <a:r>
              <a:rPr sz="1750" b="1" i="1" dirty="0">
                <a:latin typeface="Arial"/>
                <a:cs typeface="Arial"/>
              </a:rPr>
              <a:t>eam…</a:t>
            </a:r>
            <a:r>
              <a:rPr sz="1750" b="1" i="1" spc="-5" dirty="0">
                <a:latin typeface="Arial"/>
                <a:cs typeface="Arial"/>
              </a:rPr>
              <a:t>O</a:t>
            </a:r>
            <a:r>
              <a:rPr sz="1750" b="1" i="1" dirty="0">
                <a:latin typeface="Arial"/>
                <a:cs typeface="Arial"/>
              </a:rPr>
              <a:t>ne</a:t>
            </a:r>
            <a:r>
              <a:rPr sz="1750" b="1" i="1" spc="-40" dirty="0">
                <a:latin typeface="Arial"/>
                <a:cs typeface="Arial"/>
              </a:rPr>
              <a:t> </a:t>
            </a:r>
            <a:r>
              <a:rPr sz="1750" b="1" i="1" spc="-5" dirty="0">
                <a:latin typeface="Arial"/>
                <a:cs typeface="Arial"/>
              </a:rPr>
              <a:t>P</a:t>
            </a:r>
            <a:r>
              <a:rPr sz="1750" b="1" i="1" dirty="0">
                <a:latin typeface="Arial"/>
                <a:cs typeface="Arial"/>
              </a:rPr>
              <a:t>u</a:t>
            </a:r>
            <a:r>
              <a:rPr sz="1750" b="1" i="1" spc="-5" dirty="0">
                <a:latin typeface="Arial"/>
                <a:cs typeface="Arial"/>
              </a:rPr>
              <a:t>r</a:t>
            </a:r>
            <a:r>
              <a:rPr sz="1750" b="1" i="1" dirty="0">
                <a:latin typeface="Arial"/>
                <a:cs typeface="Arial"/>
              </a:rPr>
              <a:t>pose!</a:t>
            </a:r>
            <a:endParaRPr sz="1750" dirty="0">
              <a:latin typeface="Arial"/>
              <a:cs typeface="Arial"/>
            </a:endParaRPr>
          </a:p>
          <a:p>
            <a:pPr marL="12700">
              <a:lnSpc>
                <a:spcPts val="1105"/>
              </a:lnSpc>
            </a:pPr>
            <a:r>
              <a:rPr sz="1000" b="1" i="1" dirty="0">
                <a:latin typeface="Arial"/>
                <a:cs typeface="Arial"/>
              </a:rPr>
              <a:t>C</a:t>
            </a:r>
            <a:r>
              <a:rPr sz="1000" b="1" i="1" spc="5" dirty="0">
                <a:latin typeface="Arial"/>
                <a:cs typeface="Arial"/>
              </a:rPr>
              <a:t>on</a:t>
            </a:r>
            <a:r>
              <a:rPr sz="1000" b="1" i="1" dirty="0">
                <a:latin typeface="Arial"/>
                <a:cs typeface="Arial"/>
              </a:rPr>
              <a:t>serv</a:t>
            </a:r>
            <a:r>
              <a:rPr sz="1000" b="1" i="1" spc="5" dirty="0">
                <a:latin typeface="Arial"/>
                <a:cs typeface="Arial"/>
              </a:rPr>
              <a:t>ing</a:t>
            </a:r>
            <a:r>
              <a:rPr sz="1000" b="1" i="1" spc="2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t</a:t>
            </a:r>
            <a:r>
              <a:rPr sz="1000" b="1" i="1" spc="5" dirty="0">
                <a:latin typeface="Arial"/>
                <a:cs typeface="Arial"/>
              </a:rPr>
              <a:t>he Figh</a:t>
            </a:r>
            <a:r>
              <a:rPr sz="1000" b="1" i="1" spc="-5" dirty="0">
                <a:latin typeface="Arial"/>
                <a:cs typeface="Arial"/>
              </a:rPr>
              <a:t>t</a:t>
            </a:r>
            <a:r>
              <a:rPr sz="1000" b="1" i="1" spc="5" dirty="0">
                <a:latin typeface="Arial"/>
                <a:cs typeface="Arial"/>
              </a:rPr>
              <a:t>ing</a:t>
            </a:r>
            <a:r>
              <a:rPr sz="1000" b="1" i="1" spc="10" dirty="0">
                <a:latin typeface="Arial"/>
                <a:cs typeface="Arial"/>
              </a:rPr>
              <a:t> </a:t>
            </a:r>
            <a:r>
              <a:rPr sz="1000" b="1" i="1" spc="5" dirty="0">
                <a:latin typeface="Arial"/>
                <a:cs typeface="Arial"/>
              </a:rPr>
              <a:t>S</a:t>
            </a:r>
            <a:r>
              <a:rPr sz="1000" b="1" i="1" spc="-5" dirty="0">
                <a:latin typeface="Arial"/>
                <a:cs typeface="Arial"/>
              </a:rPr>
              <a:t>tre</a:t>
            </a:r>
            <a:r>
              <a:rPr sz="1000" b="1" i="1" spc="5" dirty="0">
                <a:latin typeface="Arial"/>
                <a:cs typeface="Arial"/>
              </a:rPr>
              <a:t>ng</a:t>
            </a:r>
            <a:r>
              <a:rPr sz="1000" b="1" i="1" spc="-5" dirty="0">
                <a:latin typeface="Arial"/>
                <a:cs typeface="Arial"/>
              </a:rPr>
              <a:t>t</a:t>
            </a:r>
            <a:r>
              <a:rPr sz="1000" b="1" i="1" spc="5" dirty="0">
                <a:latin typeface="Arial"/>
                <a:cs typeface="Arial"/>
              </a:rPr>
              <a:t>h Sin</a:t>
            </a:r>
            <a:r>
              <a:rPr sz="1000" b="1" i="1" dirty="0">
                <a:latin typeface="Arial"/>
                <a:cs typeface="Arial"/>
              </a:rPr>
              <a:t>c</a:t>
            </a:r>
            <a:r>
              <a:rPr sz="1000" b="1" i="1" spc="5" dirty="0">
                <a:latin typeface="Arial"/>
                <a:cs typeface="Arial"/>
              </a:rPr>
              <a:t>e</a:t>
            </a:r>
            <a:r>
              <a:rPr sz="1000" b="1" i="1" spc="-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1775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80622" y="3019183"/>
            <a:ext cx="8991600" cy="267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algn="ctr"/>
            <a:r>
              <a:rPr lang="en-US" sz="2000" dirty="0" smtClean="0"/>
              <a:t>                            To better serve our patient population, the Andrew Rader U.S. Army Health Clinic has a new central phone number.</a:t>
            </a:r>
          </a:p>
          <a:p>
            <a:pPr algn="ctr"/>
            <a:r>
              <a:rPr lang="en-US" sz="2000" dirty="0" smtClean="0"/>
              <a:t>Effective </a:t>
            </a:r>
            <a:r>
              <a:rPr lang="en-US" sz="2000" b="1" dirty="0" smtClean="0"/>
              <a:t>1 May 2019</a:t>
            </a:r>
            <a:r>
              <a:rPr lang="en-US" sz="2000" dirty="0" smtClean="0"/>
              <a:t>, our new number will be: </a:t>
            </a:r>
            <a:r>
              <a:rPr lang="en-US" sz="2400" b="1" dirty="0" smtClean="0"/>
              <a:t>833-853-1392</a:t>
            </a:r>
            <a:r>
              <a:rPr lang="en-US" sz="2000" dirty="0" smtClean="0"/>
              <a:t>.</a:t>
            </a:r>
          </a:p>
          <a:p>
            <a:pPr algn="ctr"/>
            <a:r>
              <a:rPr lang="en-US" sz="2000" dirty="0" smtClean="0"/>
              <a:t>The new central number will allow a more efficient way of contacting the clinical services you need, such as your Provider’s Team, the Pharmacy, Central Appointments and more!</a:t>
            </a:r>
          </a:p>
          <a:p>
            <a:pPr algn="ctr"/>
            <a:r>
              <a:rPr lang="en-US" sz="2000" dirty="0" smtClean="0"/>
              <a:t> You can also find us on Facebook at:</a:t>
            </a:r>
          </a:p>
          <a:p>
            <a:pPr algn="ctr"/>
            <a:r>
              <a:rPr lang="en-US" sz="2000" dirty="0" smtClean="0"/>
              <a:t> </a:t>
            </a:r>
            <a:r>
              <a:rPr lang="en-US" sz="2000" dirty="0" smtClean="0">
                <a:hlinkClick r:id="rId7"/>
              </a:rPr>
              <a:t>https://www.facebook.com/raderclinic</a:t>
            </a:r>
            <a:r>
              <a:rPr lang="en-US" sz="2400" b="1" dirty="0"/>
              <a:t> </a:t>
            </a: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327366" y="1192995"/>
            <a:ext cx="70561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/>
              <a:t>      BREAKING NEWS!</a:t>
            </a:r>
          </a:p>
          <a:p>
            <a:r>
              <a:rPr lang="en-US" sz="3200" b="1" i="1" dirty="0" smtClean="0"/>
              <a:t>Rader Clinic has a new phone number!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64" y="1505150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6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8691</TotalTime>
  <Words>108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MEDCOM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McWherter, James A MAJ USARMY MEDCOM</dc:creator>
  <cp:lastModifiedBy>Myers, Emily N</cp:lastModifiedBy>
  <cp:revision>175</cp:revision>
  <cp:lastPrinted>2019-04-30T14:02:09Z</cp:lastPrinted>
  <dcterms:created xsi:type="dcterms:W3CDTF">2016-09-12T11:54:15Z</dcterms:created>
  <dcterms:modified xsi:type="dcterms:W3CDTF">2019-05-06T16:19:40Z</dcterms:modified>
</cp:coreProperties>
</file>