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278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win, Shawn W CIV USARMY (USA)" userId="511a362c-27d3-4487-9f11-27d7f46ac228" providerId="ADAL" clId="{FD4D8DF6-8D70-40AE-98B5-5395A2174800}"/>
    <pc:docChg chg="delSld">
      <pc:chgData name="Goodwin, Shawn W CIV USARMY (USA)" userId="511a362c-27d3-4487-9f11-27d7f46ac228" providerId="ADAL" clId="{FD4D8DF6-8D70-40AE-98B5-5395A2174800}" dt="2025-09-17T07:27:13.645" v="0" actId="47"/>
      <pc:docMkLst>
        <pc:docMk/>
      </pc:docMkLst>
      <pc:sldChg chg="del">
        <pc:chgData name="Goodwin, Shawn W CIV USARMY (USA)" userId="511a362c-27d3-4487-9f11-27d7f46ac228" providerId="ADAL" clId="{FD4D8DF6-8D70-40AE-98B5-5395A2174800}" dt="2025-09-17T07:27:13.645" v="0" actId="47"/>
        <pc:sldMkLst>
          <pc:docMk/>
          <pc:sldMk cId="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695"/>
                </a:lnTo>
                <a:lnTo>
                  <a:pt x="9144000" y="38069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069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380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0400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588"/>
                </a:moveTo>
                <a:lnTo>
                  <a:pt x="9144000" y="0"/>
                </a:lnTo>
              </a:path>
            </a:pathLst>
          </a:custGeom>
          <a:ln w="19049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651897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9144000" y="0"/>
                </a:moveTo>
                <a:lnTo>
                  <a:pt x="0" y="0"/>
                </a:lnTo>
                <a:lnTo>
                  <a:pt x="0" y="19050"/>
                </a:lnTo>
                <a:lnTo>
                  <a:pt x="9144000" y="190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26785" y="6324455"/>
            <a:ext cx="396240" cy="466725"/>
          </a:xfrm>
          <a:custGeom>
            <a:avLst/>
            <a:gdLst/>
            <a:ahLst/>
            <a:cxnLst/>
            <a:rect l="l" t="t" r="r" b="b"/>
            <a:pathLst>
              <a:path w="396240" h="466725">
                <a:moveTo>
                  <a:pt x="198081" y="0"/>
                </a:moveTo>
                <a:lnTo>
                  <a:pt x="143880" y="3138"/>
                </a:lnTo>
                <a:lnTo>
                  <a:pt x="89939" y="12347"/>
                </a:lnTo>
                <a:lnTo>
                  <a:pt x="40549" y="27314"/>
                </a:lnTo>
                <a:lnTo>
                  <a:pt x="0" y="47726"/>
                </a:lnTo>
                <a:lnTo>
                  <a:pt x="0" y="184581"/>
                </a:lnTo>
                <a:lnTo>
                  <a:pt x="3423" y="229229"/>
                </a:lnTo>
                <a:lnTo>
                  <a:pt x="13505" y="272459"/>
                </a:lnTo>
                <a:lnTo>
                  <a:pt x="29964" y="313633"/>
                </a:lnTo>
                <a:lnTo>
                  <a:pt x="52520" y="352115"/>
                </a:lnTo>
                <a:lnTo>
                  <a:pt x="80891" y="387266"/>
                </a:lnTo>
                <a:lnTo>
                  <a:pt x="114796" y="418448"/>
                </a:lnTo>
                <a:lnTo>
                  <a:pt x="153953" y="445024"/>
                </a:lnTo>
                <a:lnTo>
                  <a:pt x="198081" y="466356"/>
                </a:lnTo>
                <a:lnTo>
                  <a:pt x="242210" y="445024"/>
                </a:lnTo>
                <a:lnTo>
                  <a:pt x="281367" y="418448"/>
                </a:lnTo>
                <a:lnTo>
                  <a:pt x="315271" y="387266"/>
                </a:lnTo>
                <a:lnTo>
                  <a:pt x="343642" y="352115"/>
                </a:lnTo>
                <a:lnTo>
                  <a:pt x="366198" y="313633"/>
                </a:lnTo>
                <a:lnTo>
                  <a:pt x="382658" y="272459"/>
                </a:lnTo>
                <a:lnTo>
                  <a:pt x="392740" y="229229"/>
                </a:lnTo>
                <a:lnTo>
                  <a:pt x="396163" y="184581"/>
                </a:lnTo>
                <a:lnTo>
                  <a:pt x="396163" y="47726"/>
                </a:lnTo>
                <a:lnTo>
                  <a:pt x="355615" y="27314"/>
                </a:lnTo>
                <a:lnTo>
                  <a:pt x="306228" y="12347"/>
                </a:lnTo>
                <a:lnTo>
                  <a:pt x="252288" y="3138"/>
                </a:lnTo>
                <a:lnTo>
                  <a:pt x="198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621873" y="6319536"/>
            <a:ext cx="406400" cy="476884"/>
          </a:xfrm>
          <a:custGeom>
            <a:avLst/>
            <a:gdLst/>
            <a:ahLst/>
            <a:cxnLst/>
            <a:rect l="l" t="t" r="r" b="b"/>
            <a:pathLst>
              <a:path w="406400" h="476884">
                <a:moveTo>
                  <a:pt x="202996" y="0"/>
                </a:moveTo>
                <a:lnTo>
                  <a:pt x="147970" y="3216"/>
                </a:lnTo>
                <a:lnTo>
                  <a:pt x="93649" y="12471"/>
                </a:lnTo>
                <a:lnTo>
                  <a:pt x="42364" y="28184"/>
                </a:lnTo>
                <a:lnTo>
                  <a:pt x="2146" y="48526"/>
                </a:lnTo>
                <a:lnTo>
                  <a:pt x="0" y="49999"/>
                </a:lnTo>
                <a:lnTo>
                  <a:pt x="0" y="189420"/>
                </a:lnTo>
                <a:lnTo>
                  <a:pt x="3438" y="234587"/>
                </a:lnTo>
                <a:lnTo>
                  <a:pt x="13617" y="278409"/>
                </a:lnTo>
                <a:lnTo>
                  <a:pt x="30335" y="320297"/>
                </a:lnTo>
                <a:lnTo>
                  <a:pt x="53390" y="359664"/>
                </a:lnTo>
                <a:lnTo>
                  <a:pt x="82970" y="396162"/>
                </a:lnTo>
                <a:lnTo>
                  <a:pt x="117817" y="427945"/>
                </a:lnTo>
                <a:lnTo>
                  <a:pt x="157418" y="454575"/>
                </a:lnTo>
                <a:lnTo>
                  <a:pt x="201256" y="475615"/>
                </a:lnTo>
                <a:lnTo>
                  <a:pt x="202996" y="476415"/>
                </a:lnTo>
                <a:lnTo>
                  <a:pt x="204736" y="475615"/>
                </a:lnTo>
                <a:lnTo>
                  <a:pt x="224848" y="465963"/>
                </a:lnTo>
                <a:lnTo>
                  <a:pt x="202996" y="465963"/>
                </a:lnTo>
                <a:lnTo>
                  <a:pt x="155277" y="442042"/>
                </a:lnTo>
                <a:lnTo>
                  <a:pt x="113264" y="411515"/>
                </a:lnTo>
                <a:lnTo>
                  <a:pt x="77553" y="375229"/>
                </a:lnTo>
                <a:lnTo>
                  <a:pt x="48740" y="334029"/>
                </a:lnTo>
                <a:lnTo>
                  <a:pt x="27422" y="288763"/>
                </a:lnTo>
                <a:lnTo>
                  <a:pt x="14193" y="240278"/>
                </a:lnTo>
                <a:lnTo>
                  <a:pt x="9651" y="189420"/>
                </a:lnTo>
                <a:lnTo>
                  <a:pt x="9651" y="55232"/>
                </a:lnTo>
                <a:lnTo>
                  <a:pt x="47597" y="36569"/>
                </a:lnTo>
                <a:lnTo>
                  <a:pt x="94851" y="22183"/>
                </a:lnTo>
                <a:lnTo>
                  <a:pt x="147842" y="12927"/>
                </a:lnTo>
                <a:lnTo>
                  <a:pt x="202996" y="9652"/>
                </a:lnTo>
                <a:lnTo>
                  <a:pt x="298247" y="9652"/>
                </a:lnTo>
                <a:lnTo>
                  <a:pt x="285617" y="7125"/>
                </a:lnTo>
                <a:lnTo>
                  <a:pt x="258022" y="3216"/>
                </a:lnTo>
                <a:lnTo>
                  <a:pt x="230251" y="816"/>
                </a:lnTo>
                <a:lnTo>
                  <a:pt x="202996" y="0"/>
                </a:lnTo>
                <a:close/>
              </a:path>
              <a:path w="406400" h="476884">
                <a:moveTo>
                  <a:pt x="298247" y="9652"/>
                </a:moveTo>
                <a:lnTo>
                  <a:pt x="202996" y="9652"/>
                </a:lnTo>
                <a:lnTo>
                  <a:pt x="258149" y="12927"/>
                </a:lnTo>
                <a:lnTo>
                  <a:pt x="311135" y="22183"/>
                </a:lnTo>
                <a:lnTo>
                  <a:pt x="358385" y="36569"/>
                </a:lnTo>
                <a:lnTo>
                  <a:pt x="396328" y="55232"/>
                </a:lnTo>
                <a:lnTo>
                  <a:pt x="396328" y="189420"/>
                </a:lnTo>
                <a:lnTo>
                  <a:pt x="391787" y="240278"/>
                </a:lnTo>
                <a:lnTo>
                  <a:pt x="378559" y="288763"/>
                </a:lnTo>
                <a:lnTo>
                  <a:pt x="357241" y="334029"/>
                </a:lnTo>
                <a:lnTo>
                  <a:pt x="328429" y="375229"/>
                </a:lnTo>
                <a:lnTo>
                  <a:pt x="292721" y="411515"/>
                </a:lnTo>
                <a:lnTo>
                  <a:pt x="250711" y="442042"/>
                </a:lnTo>
                <a:lnTo>
                  <a:pt x="202996" y="465963"/>
                </a:lnTo>
                <a:lnTo>
                  <a:pt x="224848" y="465963"/>
                </a:lnTo>
                <a:lnTo>
                  <a:pt x="288174" y="427945"/>
                </a:lnTo>
                <a:lnTo>
                  <a:pt x="323017" y="396162"/>
                </a:lnTo>
                <a:lnTo>
                  <a:pt x="352590" y="359664"/>
                </a:lnTo>
                <a:lnTo>
                  <a:pt x="375652" y="320297"/>
                </a:lnTo>
                <a:lnTo>
                  <a:pt x="392374" y="278409"/>
                </a:lnTo>
                <a:lnTo>
                  <a:pt x="402555" y="234587"/>
                </a:lnTo>
                <a:lnTo>
                  <a:pt x="405993" y="189420"/>
                </a:lnTo>
                <a:lnTo>
                  <a:pt x="405993" y="49999"/>
                </a:lnTo>
                <a:lnTo>
                  <a:pt x="363629" y="28184"/>
                </a:lnTo>
                <a:lnTo>
                  <a:pt x="312343" y="12471"/>
                </a:lnTo>
                <a:lnTo>
                  <a:pt x="298247" y="9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24871" y="6386380"/>
            <a:ext cx="178435" cy="384810"/>
          </a:xfrm>
          <a:custGeom>
            <a:avLst/>
            <a:gdLst/>
            <a:ahLst/>
            <a:cxnLst/>
            <a:rect l="l" t="t" r="r" b="b"/>
            <a:pathLst>
              <a:path w="178434" h="384809">
                <a:moveTo>
                  <a:pt x="178180" y="0"/>
                </a:moveTo>
                <a:lnTo>
                  <a:pt x="40487" y="137833"/>
                </a:lnTo>
                <a:lnTo>
                  <a:pt x="72936" y="178320"/>
                </a:lnTo>
                <a:lnTo>
                  <a:pt x="0" y="261581"/>
                </a:lnTo>
                <a:lnTo>
                  <a:pt x="0" y="384543"/>
                </a:lnTo>
                <a:lnTo>
                  <a:pt x="32667" y="367500"/>
                </a:lnTo>
                <a:lnTo>
                  <a:pt x="66987" y="344076"/>
                </a:lnTo>
                <a:lnTo>
                  <a:pt x="100526" y="313931"/>
                </a:lnTo>
                <a:lnTo>
                  <a:pt x="130848" y="276724"/>
                </a:lnTo>
                <a:lnTo>
                  <a:pt x="155521" y="232116"/>
                </a:lnTo>
                <a:lnTo>
                  <a:pt x="172110" y="179764"/>
                </a:lnTo>
                <a:lnTo>
                  <a:pt x="178180" y="119329"/>
                </a:lnTo>
                <a:lnTo>
                  <a:pt x="178180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646686" y="6386380"/>
            <a:ext cx="178435" cy="384810"/>
          </a:xfrm>
          <a:custGeom>
            <a:avLst/>
            <a:gdLst/>
            <a:ahLst/>
            <a:cxnLst/>
            <a:rect l="l" t="t" r="r" b="b"/>
            <a:pathLst>
              <a:path w="178434" h="384809">
                <a:moveTo>
                  <a:pt x="0" y="0"/>
                </a:moveTo>
                <a:lnTo>
                  <a:pt x="0" y="119329"/>
                </a:lnTo>
                <a:lnTo>
                  <a:pt x="6070" y="179764"/>
                </a:lnTo>
                <a:lnTo>
                  <a:pt x="22659" y="232116"/>
                </a:lnTo>
                <a:lnTo>
                  <a:pt x="47332" y="276724"/>
                </a:lnTo>
                <a:lnTo>
                  <a:pt x="77654" y="313931"/>
                </a:lnTo>
                <a:lnTo>
                  <a:pt x="111193" y="344076"/>
                </a:lnTo>
                <a:lnTo>
                  <a:pt x="145513" y="367500"/>
                </a:lnTo>
                <a:lnTo>
                  <a:pt x="178181" y="384543"/>
                </a:lnTo>
                <a:lnTo>
                  <a:pt x="178181" y="261581"/>
                </a:lnTo>
                <a:lnTo>
                  <a:pt x="105244" y="178320"/>
                </a:lnTo>
                <a:lnTo>
                  <a:pt x="137693" y="137833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6651" y="6318212"/>
            <a:ext cx="509027" cy="47908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7322" y="6291622"/>
            <a:ext cx="365429" cy="5322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8359" y="561835"/>
            <a:ext cx="6547287" cy="57343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695"/>
                </a:lnTo>
                <a:lnTo>
                  <a:pt x="9144000" y="38069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069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380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0400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588"/>
                </a:moveTo>
                <a:lnTo>
                  <a:pt x="9144000" y="0"/>
                </a:lnTo>
              </a:path>
            </a:pathLst>
          </a:custGeom>
          <a:ln w="19049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695"/>
                </a:lnTo>
                <a:lnTo>
                  <a:pt x="9144000" y="38069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7304"/>
            <a:ext cx="9144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0" y="380695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3806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0401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588"/>
                </a:moveTo>
                <a:lnTo>
                  <a:pt x="9144000" y="0"/>
                </a:lnTo>
              </a:path>
            </a:pathLst>
          </a:custGeom>
          <a:ln w="19049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51896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9144000" y="0"/>
                </a:moveTo>
                <a:lnTo>
                  <a:pt x="0" y="0"/>
                </a:lnTo>
                <a:lnTo>
                  <a:pt x="0" y="19050"/>
                </a:lnTo>
                <a:lnTo>
                  <a:pt x="9144000" y="190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26785" y="6324455"/>
            <a:ext cx="396240" cy="466725"/>
          </a:xfrm>
          <a:custGeom>
            <a:avLst/>
            <a:gdLst/>
            <a:ahLst/>
            <a:cxnLst/>
            <a:rect l="l" t="t" r="r" b="b"/>
            <a:pathLst>
              <a:path w="396240" h="466725">
                <a:moveTo>
                  <a:pt x="198081" y="0"/>
                </a:moveTo>
                <a:lnTo>
                  <a:pt x="143880" y="3138"/>
                </a:lnTo>
                <a:lnTo>
                  <a:pt x="89939" y="12347"/>
                </a:lnTo>
                <a:lnTo>
                  <a:pt x="40549" y="27314"/>
                </a:lnTo>
                <a:lnTo>
                  <a:pt x="0" y="47726"/>
                </a:lnTo>
                <a:lnTo>
                  <a:pt x="0" y="184581"/>
                </a:lnTo>
                <a:lnTo>
                  <a:pt x="3423" y="229229"/>
                </a:lnTo>
                <a:lnTo>
                  <a:pt x="13505" y="272459"/>
                </a:lnTo>
                <a:lnTo>
                  <a:pt x="29964" y="313633"/>
                </a:lnTo>
                <a:lnTo>
                  <a:pt x="52520" y="352115"/>
                </a:lnTo>
                <a:lnTo>
                  <a:pt x="80891" y="387266"/>
                </a:lnTo>
                <a:lnTo>
                  <a:pt x="114796" y="418448"/>
                </a:lnTo>
                <a:lnTo>
                  <a:pt x="153953" y="445024"/>
                </a:lnTo>
                <a:lnTo>
                  <a:pt x="198081" y="466356"/>
                </a:lnTo>
                <a:lnTo>
                  <a:pt x="242210" y="445024"/>
                </a:lnTo>
                <a:lnTo>
                  <a:pt x="281367" y="418448"/>
                </a:lnTo>
                <a:lnTo>
                  <a:pt x="315271" y="387266"/>
                </a:lnTo>
                <a:lnTo>
                  <a:pt x="343642" y="352115"/>
                </a:lnTo>
                <a:lnTo>
                  <a:pt x="366198" y="313633"/>
                </a:lnTo>
                <a:lnTo>
                  <a:pt x="382658" y="272459"/>
                </a:lnTo>
                <a:lnTo>
                  <a:pt x="392740" y="229229"/>
                </a:lnTo>
                <a:lnTo>
                  <a:pt x="396163" y="184581"/>
                </a:lnTo>
                <a:lnTo>
                  <a:pt x="396163" y="47726"/>
                </a:lnTo>
                <a:lnTo>
                  <a:pt x="355615" y="27314"/>
                </a:lnTo>
                <a:lnTo>
                  <a:pt x="306228" y="12347"/>
                </a:lnTo>
                <a:lnTo>
                  <a:pt x="252288" y="3138"/>
                </a:lnTo>
                <a:lnTo>
                  <a:pt x="198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21873" y="6319536"/>
            <a:ext cx="406400" cy="476884"/>
          </a:xfrm>
          <a:custGeom>
            <a:avLst/>
            <a:gdLst/>
            <a:ahLst/>
            <a:cxnLst/>
            <a:rect l="l" t="t" r="r" b="b"/>
            <a:pathLst>
              <a:path w="406400" h="476884">
                <a:moveTo>
                  <a:pt x="202996" y="0"/>
                </a:moveTo>
                <a:lnTo>
                  <a:pt x="147970" y="3216"/>
                </a:lnTo>
                <a:lnTo>
                  <a:pt x="93649" y="12471"/>
                </a:lnTo>
                <a:lnTo>
                  <a:pt x="42364" y="28184"/>
                </a:lnTo>
                <a:lnTo>
                  <a:pt x="2146" y="48526"/>
                </a:lnTo>
                <a:lnTo>
                  <a:pt x="0" y="49999"/>
                </a:lnTo>
                <a:lnTo>
                  <a:pt x="0" y="189420"/>
                </a:lnTo>
                <a:lnTo>
                  <a:pt x="3438" y="234587"/>
                </a:lnTo>
                <a:lnTo>
                  <a:pt x="13617" y="278409"/>
                </a:lnTo>
                <a:lnTo>
                  <a:pt x="30335" y="320297"/>
                </a:lnTo>
                <a:lnTo>
                  <a:pt x="53390" y="359664"/>
                </a:lnTo>
                <a:lnTo>
                  <a:pt x="82970" y="396162"/>
                </a:lnTo>
                <a:lnTo>
                  <a:pt x="117817" y="427945"/>
                </a:lnTo>
                <a:lnTo>
                  <a:pt x="157418" y="454575"/>
                </a:lnTo>
                <a:lnTo>
                  <a:pt x="201256" y="475615"/>
                </a:lnTo>
                <a:lnTo>
                  <a:pt x="202996" y="476415"/>
                </a:lnTo>
                <a:lnTo>
                  <a:pt x="204736" y="475615"/>
                </a:lnTo>
                <a:lnTo>
                  <a:pt x="224848" y="465963"/>
                </a:lnTo>
                <a:lnTo>
                  <a:pt x="202996" y="465963"/>
                </a:lnTo>
                <a:lnTo>
                  <a:pt x="155277" y="442042"/>
                </a:lnTo>
                <a:lnTo>
                  <a:pt x="113264" y="411515"/>
                </a:lnTo>
                <a:lnTo>
                  <a:pt x="77553" y="375229"/>
                </a:lnTo>
                <a:lnTo>
                  <a:pt x="48740" y="334029"/>
                </a:lnTo>
                <a:lnTo>
                  <a:pt x="27422" y="288763"/>
                </a:lnTo>
                <a:lnTo>
                  <a:pt x="14193" y="240278"/>
                </a:lnTo>
                <a:lnTo>
                  <a:pt x="9651" y="189420"/>
                </a:lnTo>
                <a:lnTo>
                  <a:pt x="9651" y="55232"/>
                </a:lnTo>
                <a:lnTo>
                  <a:pt x="47597" y="36569"/>
                </a:lnTo>
                <a:lnTo>
                  <a:pt x="94851" y="22183"/>
                </a:lnTo>
                <a:lnTo>
                  <a:pt x="147842" y="12927"/>
                </a:lnTo>
                <a:lnTo>
                  <a:pt x="202996" y="9652"/>
                </a:lnTo>
                <a:lnTo>
                  <a:pt x="298247" y="9652"/>
                </a:lnTo>
                <a:lnTo>
                  <a:pt x="285617" y="7125"/>
                </a:lnTo>
                <a:lnTo>
                  <a:pt x="258022" y="3216"/>
                </a:lnTo>
                <a:lnTo>
                  <a:pt x="230251" y="816"/>
                </a:lnTo>
                <a:lnTo>
                  <a:pt x="202996" y="0"/>
                </a:lnTo>
                <a:close/>
              </a:path>
              <a:path w="406400" h="476884">
                <a:moveTo>
                  <a:pt x="298247" y="9652"/>
                </a:moveTo>
                <a:lnTo>
                  <a:pt x="202996" y="9652"/>
                </a:lnTo>
                <a:lnTo>
                  <a:pt x="258149" y="12927"/>
                </a:lnTo>
                <a:lnTo>
                  <a:pt x="311135" y="22183"/>
                </a:lnTo>
                <a:lnTo>
                  <a:pt x="358385" y="36569"/>
                </a:lnTo>
                <a:lnTo>
                  <a:pt x="396328" y="55232"/>
                </a:lnTo>
                <a:lnTo>
                  <a:pt x="396328" y="189420"/>
                </a:lnTo>
                <a:lnTo>
                  <a:pt x="391787" y="240278"/>
                </a:lnTo>
                <a:lnTo>
                  <a:pt x="378559" y="288763"/>
                </a:lnTo>
                <a:lnTo>
                  <a:pt x="357241" y="334029"/>
                </a:lnTo>
                <a:lnTo>
                  <a:pt x="328429" y="375229"/>
                </a:lnTo>
                <a:lnTo>
                  <a:pt x="292721" y="411515"/>
                </a:lnTo>
                <a:lnTo>
                  <a:pt x="250711" y="442042"/>
                </a:lnTo>
                <a:lnTo>
                  <a:pt x="202996" y="465963"/>
                </a:lnTo>
                <a:lnTo>
                  <a:pt x="224848" y="465963"/>
                </a:lnTo>
                <a:lnTo>
                  <a:pt x="288174" y="427945"/>
                </a:lnTo>
                <a:lnTo>
                  <a:pt x="323017" y="396162"/>
                </a:lnTo>
                <a:lnTo>
                  <a:pt x="352590" y="359664"/>
                </a:lnTo>
                <a:lnTo>
                  <a:pt x="375652" y="320297"/>
                </a:lnTo>
                <a:lnTo>
                  <a:pt x="392374" y="278409"/>
                </a:lnTo>
                <a:lnTo>
                  <a:pt x="402555" y="234587"/>
                </a:lnTo>
                <a:lnTo>
                  <a:pt x="405993" y="189420"/>
                </a:lnTo>
                <a:lnTo>
                  <a:pt x="405993" y="49999"/>
                </a:lnTo>
                <a:lnTo>
                  <a:pt x="363629" y="28184"/>
                </a:lnTo>
                <a:lnTo>
                  <a:pt x="312343" y="12471"/>
                </a:lnTo>
                <a:lnTo>
                  <a:pt x="298247" y="9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24871" y="6386380"/>
            <a:ext cx="178435" cy="384810"/>
          </a:xfrm>
          <a:custGeom>
            <a:avLst/>
            <a:gdLst/>
            <a:ahLst/>
            <a:cxnLst/>
            <a:rect l="l" t="t" r="r" b="b"/>
            <a:pathLst>
              <a:path w="178434" h="384809">
                <a:moveTo>
                  <a:pt x="178180" y="0"/>
                </a:moveTo>
                <a:lnTo>
                  <a:pt x="40487" y="137833"/>
                </a:lnTo>
                <a:lnTo>
                  <a:pt x="72936" y="178320"/>
                </a:lnTo>
                <a:lnTo>
                  <a:pt x="0" y="261581"/>
                </a:lnTo>
                <a:lnTo>
                  <a:pt x="0" y="384543"/>
                </a:lnTo>
                <a:lnTo>
                  <a:pt x="32667" y="367500"/>
                </a:lnTo>
                <a:lnTo>
                  <a:pt x="66987" y="344076"/>
                </a:lnTo>
                <a:lnTo>
                  <a:pt x="100526" y="313931"/>
                </a:lnTo>
                <a:lnTo>
                  <a:pt x="130848" y="276724"/>
                </a:lnTo>
                <a:lnTo>
                  <a:pt x="155521" y="232116"/>
                </a:lnTo>
                <a:lnTo>
                  <a:pt x="172110" y="179764"/>
                </a:lnTo>
                <a:lnTo>
                  <a:pt x="178180" y="119329"/>
                </a:lnTo>
                <a:lnTo>
                  <a:pt x="178180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46686" y="6386380"/>
            <a:ext cx="178435" cy="384810"/>
          </a:xfrm>
          <a:custGeom>
            <a:avLst/>
            <a:gdLst/>
            <a:ahLst/>
            <a:cxnLst/>
            <a:rect l="l" t="t" r="r" b="b"/>
            <a:pathLst>
              <a:path w="178434" h="384809">
                <a:moveTo>
                  <a:pt x="0" y="0"/>
                </a:moveTo>
                <a:lnTo>
                  <a:pt x="0" y="119329"/>
                </a:lnTo>
                <a:lnTo>
                  <a:pt x="6070" y="179764"/>
                </a:lnTo>
                <a:lnTo>
                  <a:pt x="22659" y="232116"/>
                </a:lnTo>
                <a:lnTo>
                  <a:pt x="47332" y="276724"/>
                </a:lnTo>
                <a:lnTo>
                  <a:pt x="77654" y="313931"/>
                </a:lnTo>
                <a:lnTo>
                  <a:pt x="111193" y="344076"/>
                </a:lnTo>
                <a:lnTo>
                  <a:pt x="145513" y="367500"/>
                </a:lnTo>
                <a:lnTo>
                  <a:pt x="178181" y="384543"/>
                </a:lnTo>
                <a:lnTo>
                  <a:pt x="178181" y="261581"/>
                </a:lnTo>
                <a:lnTo>
                  <a:pt x="105244" y="178320"/>
                </a:lnTo>
                <a:lnTo>
                  <a:pt x="137693" y="137833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06651" y="6318211"/>
            <a:ext cx="509027" cy="47908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87322" y="6291622"/>
            <a:ext cx="365429" cy="532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9188" y="-47752"/>
            <a:ext cx="6937889" cy="465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840" y="1963855"/>
            <a:ext cx="8302625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61923" y="6521618"/>
            <a:ext cx="1242695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10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hyperlink" Target="https://italy.armymwr.com/programs/italy-tax-relief-officetro" TargetMode="External"/><Relationship Id="rId5" Type="http://schemas.openxmlformats.org/officeDocument/2006/relationships/image" Target="../media/image54.jpg"/><Relationship Id="rId10" Type="http://schemas.openxmlformats.org/officeDocument/2006/relationships/image" Target="../media/image3.png"/><Relationship Id="rId4" Type="http://schemas.openxmlformats.org/officeDocument/2006/relationships/image" Target="../media/image53.png"/><Relationship Id="rId9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17" Type="http://schemas.openxmlformats.org/officeDocument/2006/relationships/image" Target="../media/image3.png"/><Relationship Id="rId2" Type="http://schemas.openxmlformats.org/officeDocument/2006/relationships/image" Target="../media/image60.png"/><Relationship Id="rId16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g"/><Relationship Id="rId15" Type="http://schemas.openxmlformats.org/officeDocument/2006/relationships/image" Target="../media/image7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g"/><Relationship Id="rId1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jpg"/><Relationship Id="rId17" Type="http://schemas.openxmlformats.org/officeDocument/2006/relationships/image" Target="../media/image89.png"/><Relationship Id="rId2" Type="http://schemas.openxmlformats.org/officeDocument/2006/relationships/image" Target="../media/image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jpg"/><Relationship Id="rId4" Type="http://schemas.openxmlformats.org/officeDocument/2006/relationships/image" Target="../media/image76.jpg"/><Relationship Id="rId9" Type="http://schemas.openxmlformats.org/officeDocument/2006/relationships/image" Target="../media/image81.png"/><Relationship Id="rId14" Type="http://schemas.openxmlformats.org/officeDocument/2006/relationships/image" Target="../media/image8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13" Type="http://schemas.openxmlformats.org/officeDocument/2006/relationships/image" Target="../media/image100.jpg"/><Relationship Id="rId3" Type="http://schemas.openxmlformats.org/officeDocument/2006/relationships/image" Target="../media/image91.jpg"/><Relationship Id="rId7" Type="http://schemas.openxmlformats.org/officeDocument/2006/relationships/image" Target="../media/image94.jpg"/><Relationship Id="rId12" Type="http://schemas.openxmlformats.org/officeDocument/2006/relationships/image" Target="../media/image99.jpg"/><Relationship Id="rId17" Type="http://schemas.openxmlformats.org/officeDocument/2006/relationships/image" Target="../media/image104.jpg"/><Relationship Id="rId2" Type="http://schemas.openxmlformats.org/officeDocument/2006/relationships/image" Target="../media/image90.jpg"/><Relationship Id="rId16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102.jpg"/><Relationship Id="rId10" Type="http://schemas.openxmlformats.org/officeDocument/2006/relationships/image" Target="../media/image97.jp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" y="0"/>
              <a:ext cx="914325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131790"/>
              <a:ext cx="9144000" cy="1726564"/>
            </a:xfrm>
            <a:custGeom>
              <a:avLst/>
              <a:gdLst/>
              <a:ahLst/>
              <a:cxnLst/>
              <a:rect l="l" t="t" r="r" b="b"/>
              <a:pathLst>
                <a:path w="9144000" h="1726565">
                  <a:moveTo>
                    <a:pt x="9144000" y="0"/>
                  </a:moveTo>
                  <a:lnTo>
                    <a:pt x="0" y="0"/>
                  </a:lnTo>
                  <a:lnTo>
                    <a:pt x="0" y="1726209"/>
                  </a:lnTo>
                  <a:lnTo>
                    <a:pt x="9144000" y="172620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31790"/>
              <a:ext cx="9144000" cy="1726564"/>
            </a:xfrm>
            <a:custGeom>
              <a:avLst/>
              <a:gdLst/>
              <a:ahLst/>
              <a:cxnLst/>
              <a:rect l="l" t="t" r="r" b="b"/>
              <a:pathLst>
                <a:path w="9144000" h="1726565">
                  <a:moveTo>
                    <a:pt x="0" y="1726209"/>
                  </a:moveTo>
                  <a:lnTo>
                    <a:pt x="0" y="0"/>
                  </a:lnTo>
                  <a:lnTo>
                    <a:pt x="9144000" y="0"/>
                  </a:lnTo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2999" y="4552102"/>
            <a:ext cx="13906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latin typeface="Arial"/>
                <a:cs typeface="Arial"/>
              </a:rPr>
              <a:t>Viale</a:t>
            </a:r>
            <a:r>
              <a:rPr sz="1050" b="1" i="1" spc="-40" dirty="0">
                <a:latin typeface="Arial"/>
                <a:cs typeface="Arial"/>
              </a:rPr>
              <a:t> </a:t>
            </a:r>
            <a:r>
              <a:rPr sz="1050" b="1" i="1" spc="-10" dirty="0">
                <a:latin typeface="Arial"/>
                <a:cs typeface="Arial"/>
              </a:rPr>
              <a:t>Verona </a:t>
            </a:r>
            <a:r>
              <a:rPr sz="1050" b="1" i="1" dirty="0">
                <a:latin typeface="Arial"/>
                <a:cs typeface="Arial"/>
              </a:rPr>
              <a:t>(Strada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Regionale</a:t>
            </a:r>
            <a:r>
              <a:rPr sz="1050" b="1" i="1" spc="-55" dirty="0">
                <a:latin typeface="Arial"/>
                <a:cs typeface="Arial"/>
              </a:rPr>
              <a:t> </a:t>
            </a:r>
            <a:r>
              <a:rPr sz="1050" b="1" i="1" spc="-25" dirty="0">
                <a:latin typeface="Arial"/>
                <a:cs typeface="Arial"/>
              </a:rPr>
              <a:t>11)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8756" y="4552102"/>
            <a:ext cx="13906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latin typeface="Arial"/>
                <a:cs typeface="Arial"/>
              </a:rPr>
              <a:t>Viale</a:t>
            </a:r>
            <a:r>
              <a:rPr sz="1050" b="1" i="1" spc="-40" dirty="0">
                <a:latin typeface="Arial"/>
                <a:cs typeface="Arial"/>
              </a:rPr>
              <a:t> </a:t>
            </a:r>
            <a:r>
              <a:rPr sz="1050" b="1" i="1" spc="-10" dirty="0">
                <a:latin typeface="Arial"/>
                <a:cs typeface="Arial"/>
              </a:rPr>
              <a:t>Verona </a:t>
            </a:r>
            <a:r>
              <a:rPr sz="1050" b="1" i="1" dirty="0">
                <a:latin typeface="Arial"/>
                <a:cs typeface="Arial"/>
              </a:rPr>
              <a:t>(Strada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Regionale</a:t>
            </a:r>
            <a:r>
              <a:rPr sz="1050" b="1" i="1" spc="-55" dirty="0">
                <a:latin typeface="Arial"/>
                <a:cs typeface="Arial"/>
              </a:rPr>
              <a:t> </a:t>
            </a:r>
            <a:r>
              <a:rPr sz="1050" b="1" i="1" spc="-25" dirty="0">
                <a:latin typeface="Arial"/>
                <a:cs typeface="Arial"/>
              </a:rPr>
              <a:t>11)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2458" y="4552102"/>
            <a:ext cx="18497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latin typeface="Arial"/>
                <a:cs typeface="Arial"/>
              </a:rPr>
              <a:t>Corso</a:t>
            </a:r>
            <a:r>
              <a:rPr sz="1050" b="1" i="1" spc="-3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SS.</a:t>
            </a:r>
            <a:r>
              <a:rPr sz="1050" b="1" i="1" spc="-3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Felice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e</a:t>
            </a:r>
            <a:r>
              <a:rPr sz="1050" b="1" i="1" spc="-25" dirty="0">
                <a:latin typeface="Arial"/>
                <a:cs typeface="Arial"/>
              </a:rPr>
              <a:t> </a:t>
            </a:r>
            <a:r>
              <a:rPr sz="1050" b="1" i="1" spc="-10" dirty="0">
                <a:latin typeface="Arial"/>
                <a:cs typeface="Arial"/>
              </a:rPr>
              <a:t>Fortunato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9996" y="4552102"/>
            <a:ext cx="14662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latin typeface="Arial"/>
                <a:cs typeface="Arial"/>
              </a:rPr>
              <a:t>Porta</a:t>
            </a:r>
            <a:r>
              <a:rPr sz="1050" b="1" i="1" spc="-35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Santa</a:t>
            </a:r>
            <a:r>
              <a:rPr sz="1050" b="1" i="1" spc="-50" dirty="0">
                <a:latin typeface="Arial"/>
                <a:cs typeface="Arial"/>
              </a:rPr>
              <a:t> </a:t>
            </a:r>
            <a:r>
              <a:rPr sz="1050" b="1" i="1" dirty="0">
                <a:latin typeface="Arial"/>
                <a:cs typeface="Arial"/>
              </a:rPr>
              <a:t>Maria</a:t>
            </a:r>
            <a:r>
              <a:rPr sz="1050" b="1" i="1" spc="-10" dirty="0">
                <a:latin typeface="Arial"/>
                <a:cs typeface="Arial"/>
              </a:rPr>
              <a:t> </a:t>
            </a:r>
            <a:r>
              <a:rPr sz="1050" b="1" i="1" spc="-20" dirty="0">
                <a:latin typeface="Arial"/>
                <a:cs typeface="Arial"/>
              </a:rPr>
              <a:t>Pisa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982923"/>
            <a:ext cx="9144000" cy="28575"/>
          </a:xfrm>
          <a:custGeom>
            <a:avLst/>
            <a:gdLst/>
            <a:ahLst/>
            <a:cxnLst/>
            <a:rect l="l" t="t" r="r" b="b"/>
            <a:pathLst>
              <a:path w="9144000" h="28575">
                <a:moveTo>
                  <a:pt x="9144000" y="0"/>
                </a:moveTo>
                <a:lnTo>
                  <a:pt x="0" y="0"/>
                </a:lnTo>
                <a:lnTo>
                  <a:pt x="0" y="28575"/>
                </a:lnTo>
                <a:lnTo>
                  <a:pt x="9144000" y="2857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5066" y="5806633"/>
            <a:ext cx="1769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ARMY’S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1607"/>
            <a:ext cx="9157970" cy="6332855"/>
            <a:chOff x="0" y="21607"/>
            <a:chExt cx="9157970" cy="6332855"/>
          </a:xfrm>
        </p:grpSpPr>
        <p:sp>
          <p:nvSpPr>
            <p:cNvPr id="13" name="object 13"/>
            <p:cNvSpPr/>
            <p:nvPr/>
          </p:nvSpPr>
          <p:spPr>
            <a:xfrm>
              <a:off x="15949" y="5776660"/>
              <a:ext cx="9127490" cy="16510"/>
            </a:xfrm>
            <a:custGeom>
              <a:avLst/>
              <a:gdLst/>
              <a:ahLst/>
              <a:cxnLst/>
              <a:rect l="l" t="t" r="r" b="b"/>
              <a:pathLst>
                <a:path w="9127490" h="16510">
                  <a:moveTo>
                    <a:pt x="0" y="0"/>
                  </a:moveTo>
                  <a:lnTo>
                    <a:pt x="9127324" y="16332"/>
                  </a:lnTo>
                </a:path>
              </a:pathLst>
            </a:custGeom>
            <a:ln w="28575">
              <a:solidFill>
                <a:srgbClr val="FFCC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6312" y="5494020"/>
              <a:ext cx="585381" cy="8602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1807" y="5561329"/>
              <a:ext cx="787437" cy="7255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601" y="5567191"/>
              <a:ext cx="590814" cy="7138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757" y="2312923"/>
              <a:ext cx="2093494" cy="2236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957" y="2319432"/>
              <a:ext cx="2087863" cy="2239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8400" y="2328468"/>
              <a:ext cx="2078963" cy="22382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7894" y="2310066"/>
              <a:ext cx="2096590" cy="22486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1607"/>
              <a:ext cx="2220683" cy="56772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51475" y="5773992"/>
            <a:ext cx="923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SEP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807244" y="817511"/>
            <a:ext cx="55352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2893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001F5F"/>
                </a:solidFill>
              </a:rPr>
              <a:t>Community</a:t>
            </a:r>
            <a:r>
              <a:rPr sz="3600" spc="-5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&amp;</a:t>
            </a:r>
            <a:r>
              <a:rPr sz="3600" spc="-5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Leaders </a:t>
            </a:r>
            <a:r>
              <a:rPr sz="3600" dirty="0">
                <a:solidFill>
                  <a:srgbClr val="001F5F"/>
                </a:solidFill>
              </a:rPr>
              <a:t>Information</a:t>
            </a:r>
            <a:r>
              <a:rPr sz="3600" spc="-10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Forum</a:t>
            </a:r>
            <a:r>
              <a:rPr sz="3600" spc="-95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(CLIF)</a:t>
            </a:r>
            <a:endParaRPr sz="360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5205" y="664441"/>
            <a:ext cx="510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</a:tabLst>
            </a:pPr>
            <a:r>
              <a:rPr sz="18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1800" b="1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	CLOSED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09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SEP</a:t>
            </a:r>
            <a:r>
              <a:rPr sz="1800" b="1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25</a:t>
            </a:r>
            <a:r>
              <a:rPr sz="1800" b="1" u="none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OCT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2025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256" y="1274559"/>
            <a:ext cx="8587105" cy="4610100"/>
            <a:chOff x="270256" y="1274559"/>
            <a:chExt cx="8587105" cy="4610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306" y="1293609"/>
              <a:ext cx="4013753" cy="45719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9781" y="1284084"/>
              <a:ext cx="4032885" cy="4591050"/>
            </a:xfrm>
            <a:custGeom>
              <a:avLst/>
              <a:gdLst/>
              <a:ahLst/>
              <a:cxnLst/>
              <a:rect l="l" t="t" r="r" b="b"/>
              <a:pathLst>
                <a:path w="4032885" h="4591050">
                  <a:moveTo>
                    <a:pt x="0" y="0"/>
                  </a:moveTo>
                  <a:lnTo>
                    <a:pt x="4032808" y="0"/>
                  </a:lnTo>
                  <a:lnTo>
                    <a:pt x="4032808" y="4591050"/>
                  </a:lnTo>
                  <a:lnTo>
                    <a:pt x="0" y="45910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6365" y="1706490"/>
              <a:ext cx="2667000" cy="3723004"/>
            </a:xfrm>
            <a:custGeom>
              <a:avLst/>
              <a:gdLst/>
              <a:ahLst/>
              <a:cxnLst/>
              <a:rect l="l" t="t" r="r" b="b"/>
              <a:pathLst>
                <a:path w="2667000" h="3723004">
                  <a:moveTo>
                    <a:pt x="741070" y="0"/>
                  </a:moveTo>
                  <a:lnTo>
                    <a:pt x="466813" y="519341"/>
                  </a:lnTo>
                  <a:lnTo>
                    <a:pt x="239242" y="991997"/>
                  </a:lnTo>
                  <a:lnTo>
                    <a:pt x="128371" y="1318768"/>
                  </a:lnTo>
                  <a:lnTo>
                    <a:pt x="840270" y="1581353"/>
                  </a:lnTo>
                  <a:lnTo>
                    <a:pt x="659384" y="1948967"/>
                  </a:lnTo>
                  <a:lnTo>
                    <a:pt x="1371282" y="2194052"/>
                  </a:lnTo>
                  <a:lnTo>
                    <a:pt x="1231239" y="2474150"/>
                  </a:lnTo>
                  <a:lnTo>
                    <a:pt x="425970" y="2223223"/>
                  </a:lnTo>
                  <a:lnTo>
                    <a:pt x="0" y="3291078"/>
                  </a:lnTo>
                  <a:lnTo>
                    <a:pt x="52514" y="3314420"/>
                  </a:lnTo>
                  <a:lnTo>
                    <a:pt x="1225397" y="3722890"/>
                  </a:lnTo>
                  <a:lnTo>
                    <a:pt x="1347939" y="3442792"/>
                  </a:lnTo>
                  <a:lnTo>
                    <a:pt x="1674710" y="3553663"/>
                  </a:lnTo>
                  <a:lnTo>
                    <a:pt x="2018995" y="2719222"/>
                  </a:lnTo>
                  <a:lnTo>
                    <a:pt x="2666707" y="2935135"/>
                  </a:lnTo>
                  <a:lnTo>
                    <a:pt x="2555836" y="2369108"/>
                  </a:lnTo>
                  <a:lnTo>
                    <a:pt x="2211552" y="1079525"/>
                  </a:lnTo>
                  <a:lnTo>
                    <a:pt x="1989810" y="437642"/>
                  </a:lnTo>
                  <a:lnTo>
                    <a:pt x="741070" y="0"/>
                  </a:lnTo>
                  <a:close/>
                </a:path>
              </a:pathLst>
            </a:custGeom>
            <a:solidFill>
              <a:srgbClr val="FFFF00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65" y="1706490"/>
              <a:ext cx="2667000" cy="3723004"/>
            </a:xfrm>
            <a:custGeom>
              <a:avLst/>
              <a:gdLst/>
              <a:ahLst/>
              <a:cxnLst/>
              <a:rect l="l" t="t" r="r" b="b"/>
              <a:pathLst>
                <a:path w="2667000" h="3723004">
                  <a:moveTo>
                    <a:pt x="52514" y="3314420"/>
                  </a:moveTo>
                  <a:lnTo>
                    <a:pt x="1225397" y="3722890"/>
                  </a:lnTo>
                  <a:lnTo>
                    <a:pt x="1347939" y="3442792"/>
                  </a:lnTo>
                  <a:lnTo>
                    <a:pt x="1674710" y="3553663"/>
                  </a:lnTo>
                  <a:lnTo>
                    <a:pt x="2018995" y="2719222"/>
                  </a:lnTo>
                  <a:lnTo>
                    <a:pt x="2666707" y="2935135"/>
                  </a:lnTo>
                  <a:lnTo>
                    <a:pt x="2555836" y="2369108"/>
                  </a:lnTo>
                  <a:lnTo>
                    <a:pt x="2211552" y="1079525"/>
                  </a:lnTo>
                  <a:lnTo>
                    <a:pt x="1989810" y="437642"/>
                  </a:lnTo>
                  <a:lnTo>
                    <a:pt x="741070" y="0"/>
                  </a:lnTo>
                  <a:lnTo>
                    <a:pt x="466813" y="519341"/>
                  </a:lnTo>
                  <a:lnTo>
                    <a:pt x="239242" y="991997"/>
                  </a:lnTo>
                  <a:lnTo>
                    <a:pt x="128371" y="1318768"/>
                  </a:lnTo>
                  <a:lnTo>
                    <a:pt x="840270" y="1581353"/>
                  </a:lnTo>
                  <a:lnTo>
                    <a:pt x="659384" y="1948967"/>
                  </a:lnTo>
                  <a:lnTo>
                    <a:pt x="1371282" y="2194052"/>
                  </a:lnTo>
                  <a:lnTo>
                    <a:pt x="1231239" y="2474150"/>
                  </a:lnTo>
                  <a:lnTo>
                    <a:pt x="425970" y="2223223"/>
                  </a:lnTo>
                  <a:lnTo>
                    <a:pt x="0" y="3291078"/>
                  </a:lnTo>
                  <a:lnTo>
                    <a:pt x="52514" y="33144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9395" y="1301290"/>
              <a:ext cx="4428490" cy="4572000"/>
            </a:xfrm>
            <a:custGeom>
              <a:avLst/>
              <a:gdLst/>
              <a:ahLst/>
              <a:cxnLst/>
              <a:rect l="l" t="t" r="r" b="b"/>
              <a:pathLst>
                <a:path w="4428490" h="4572000">
                  <a:moveTo>
                    <a:pt x="3690150" y="0"/>
                  </a:moveTo>
                  <a:lnTo>
                    <a:pt x="738047" y="0"/>
                  </a:lnTo>
                  <a:lnTo>
                    <a:pt x="689521" y="1569"/>
                  </a:lnTo>
                  <a:lnTo>
                    <a:pt x="641833" y="6214"/>
                  </a:lnTo>
                  <a:lnTo>
                    <a:pt x="595080" y="13836"/>
                  </a:lnTo>
                  <a:lnTo>
                    <a:pt x="549360" y="24339"/>
                  </a:lnTo>
                  <a:lnTo>
                    <a:pt x="504769" y="37625"/>
                  </a:lnTo>
                  <a:lnTo>
                    <a:pt x="461406" y="53597"/>
                  </a:lnTo>
                  <a:lnTo>
                    <a:pt x="419367" y="72157"/>
                  </a:lnTo>
                  <a:lnTo>
                    <a:pt x="378750" y="93209"/>
                  </a:lnTo>
                  <a:lnTo>
                    <a:pt x="339651" y="116655"/>
                  </a:lnTo>
                  <a:lnTo>
                    <a:pt x="302168" y="142398"/>
                  </a:lnTo>
                  <a:lnTo>
                    <a:pt x="266399" y="170341"/>
                  </a:lnTo>
                  <a:lnTo>
                    <a:pt x="232441" y="200386"/>
                  </a:lnTo>
                  <a:lnTo>
                    <a:pt x="200390" y="232436"/>
                  </a:lnTo>
                  <a:lnTo>
                    <a:pt x="170345" y="266394"/>
                  </a:lnTo>
                  <a:lnTo>
                    <a:pt x="142402" y="302163"/>
                  </a:lnTo>
                  <a:lnTo>
                    <a:pt x="116658" y="339645"/>
                  </a:lnTo>
                  <a:lnTo>
                    <a:pt x="93212" y="378744"/>
                  </a:lnTo>
                  <a:lnTo>
                    <a:pt x="72159" y="419361"/>
                  </a:lnTo>
                  <a:lnTo>
                    <a:pt x="53598" y="461401"/>
                  </a:lnTo>
                  <a:lnTo>
                    <a:pt x="37626" y="504765"/>
                  </a:lnTo>
                  <a:lnTo>
                    <a:pt x="24340" y="549356"/>
                  </a:lnTo>
                  <a:lnTo>
                    <a:pt x="13837" y="595077"/>
                  </a:lnTo>
                  <a:lnTo>
                    <a:pt x="6214" y="641830"/>
                  </a:lnTo>
                  <a:lnTo>
                    <a:pt x="1569" y="689520"/>
                  </a:lnTo>
                  <a:lnTo>
                    <a:pt x="0" y="738047"/>
                  </a:lnTo>
                  <a:lnTo>
                    <a:pt x="0" y="3833952"/>
                  </a:lnTo>
                  <a:lnTo>
                    <a:pt x="1569" y="3882478"/>
                  </a:lnTo>
                  <a:lnTo>
                    <a:pt x="6214" y="3930166"/>
                  </a:lnTo>
                  <a:lnTo>
                    <a:pt x="13837" y="3976919"/>
                  </a:lnTo>
                  <a:lnTo>
                    <a:pt x="24340" y="4022639"/>
                  </a:lnTo>
                  <a:lnTo>
                    <a:pt x="37626" y="4067230"/>
                  </a:lnTo>
                  <a:lnTo>
                    <a:pt x="53598" y="4110593"/>
                  </a:lnTo>
                  <a:lnTo>
                    <a:pt x="72159" y="4152632"/>
                  </a:lnTo>
                  <a:lnTo>
                    <a:pt x="93212" y="4193249"/>
                  </a:lnTo>
                  <a:lnTo>
                    <a:pt x="116658" y="4232348"/>
                  </a:lnTo>
                  <a:lnTo>
                    <a:pt x="142402" y="4269831"/>
                  </a:lnTo>
                  <a:lnTo>
                    <a:pt x="170345" y="4305600"/>
                  </a:lnTo>
                  <a:lnTo>
                    <a:pt x="200390" y="4339558"/>
                  </a:lnTo>
                  <a:lnTo>
                    <a:pt x="232441" y="4371609"/>
                  </a:lnTo>
                  <a:lnTo>
                    <a:pt x="266399" y="4401654"/>
                  </a:lnTo>
                  <a:lnTo>
                    <a:pt x="302168" y="4429597"/>
                  </a:lnTo>
                  <a:lnTo>
                    <a:pt x="339651" y="4455341"/>
                  </a:lnTo>
                  <a:lnTo>
                    <a:pt x="378750" y="4478787"/>
                  </a:lnTo>
                  <a:lnTo>
                    <a:pt x="419367" y="4499840"/>
                  </a:lnTo>
                  <a:lnTo>
                    <a:pt x="461406" y="4518401"/>
                  </a:lnTo>
                  <a:lnTo>
                    <a:pt x="504769" y="4534373"/>
                  </a:lnTo>
                  <a:lnTo>
                    <a:pt x="549360" y="4547659"/>
                  </a:lnTo>
                  <a:lnTo>
                    <a:pt x="595080" y="4558162"/>
                  </a:lnTo>
                  <a:lnTo>
                    <a:pt x="641833" y="4565785"/>
                  </a:lnTo>
                  <a:lnTo>
                    <a:pt x="689521" y="4570430"/>
                  </a:lnTo>
                  <a:lnTo>
                    <a:pt x="738047" y="4572000"/>
                  </a:lnTo>
                  <a:lnTo>
                    <a:pt x="3690150" y="4572000"/>
                  </a:lnTo>
                  <a:lnTo>
                    <a:pt x="3738677" y="4570430"/>
                  </a:lnTo>
                  <a:lnTo>
                    <a:pt x="3786366" y="4565785"/>
                  </a:lnTo>
                  <a:lnTo>
                    <a:pt x="3833120" y="4558162"/>
                  </a:lnTo>
                  <a:lnTo>
                    <a:pt x="3878841" y="4547659"/>
                  </a:lnTo>
                  <a:lnTo>
                    <a:pt x="3923432" y="4534373"/>
                  </a:lnTo>
                  <a:lnTo>
                    <a:pt x="3966796" y="4518401"/>
                  </a:lnTo>
                  <a:lnTo>
                    <a:pt x="4008835" y="4499840"/>
                  </a:lnTo>
                  <a:lnTo>
                    <a:pt x="4049453" y="4478787"/>
                  </a:lnTo>
                  <a:lnTo>
                    <a:pt x="4088552" y="4455341"/>
                  </a:lnTo>
                  <a:lnTo>
                    <a:pt x="4126034" y="4429597"/>
                  </a:lnTo>
                  <a:lnTo>
                    <a:pt x="4161803" y="4401654"/>
                  </a:lnTo>
                  <a:lnTo>
                    <a:pt x="4195761" y="4371609"/>
                  </a:lnTo>
                  <a:lnTo>
                    <a:pt x="4227811" y="4339558"/>
                  </a:lnTo>
                  <a:lnTo>
                    <a:pt x="4257856" y="4305600"/>
                  </a:lnTo>
                  <a:lnTo>
                    <a:pt x="4285799" y="4269831"/>
                  </a:lnTo>
                  <a:lnTo>
                    <a:pt x="4311542" y="4232348"/>
                  </a:lnTo>
                  <a:lnTo>
                    <a:pt x="4334988" y="4193249"/>
                  </a:lnTo>
                  <a:lnTo>
                    <a:pt x="4356040" y="4152632"/>
                  </a:lnTo>
                  <a:lnTo>
                    <a:pt x="4374600" y="4110593"/>
                  </a:lnTo>
                  <a:lnTo>
                    <a:pt x="4390572" y="4067230"/>
                  </a:lnTo>
                  <a:lnTo>
                    <a:pt x="4403858" y="4022639"/>
                  </a:lnTo>
                  <a:lnTo>
                    <a:pt x="4414360" y="3976919"/>
                  </a:lnTo>
                  <a:lnTo>
                    <a:pt x="4421983" y="3930166"/>
                  </a:lnTo>
                  <a:lnTo>
                    <a:pt x="4426628" y="3882478"/>
                  </a:lnTo>
                  <a:lnTo>
                    <a:pt x="4428197" y="3833952"/>
                  </a:lnTo>
                  <a:lnTo>
                    <a:pt x="4428197" y="738047"/>
                  </a:lnTo>
                  <a:lnTo>
                    <a:pt x="4426628" y="689520"/>
                  </a:lnTo>
                  <a:lnTo>
                    <a:pt x="4421983" y="641830"/>
                  </a:lnTo>
                  <a:lnTo>
                    <a:pt x="4414360" y="595077"/>
                  </a:lnTo>
                  <a:lnTo>
                    <a:pt x="4403858" y="549356"/>
                  </a:lnTo>
                  <a:lnTo>
                    <a:pt x="4390572" y="504765"/>
                  </a:lnTo>
                  <a:lnTo>
                    <a:pt x="4374600" y="461401"/>
                  </a:lnTo>
                  <a:lnTo>
                    <a:pt x="4356040" y="419361"/>
                  </a:lnTo>
                  <a:lnTo>
                    <a:pt x="4334988" y="378744"/>
                  </a:lnTo>
                  <a:lnTo>
                    <a:pt x="4311542" y="339645"/>
                  </a:lnTo>
                  <a:lnTo>
                    <a:pt x="4285799" y="302163"/>
                  </a:lnTo>
                  <a:lnTo>
                    <a:pt x="4257856" y="266394"/>
                  </a:lnTo>
                  <a:lnTo>
                    <a:pt x="4227811" y="232436"/>
                  </a:lnTo>
                  <a:lnTo>
                    <a:pt x="4195761" y="200386"/>
                  </a:lnTo>
                  <a:lnTo>
                    <a:pt x="4161803" y="170341"/>
                  </a:lnTo>
                  <a:lnTo>
                    <a:pt x="4126034" y="142398"/>
                  </a:lnTo>
                  <a:lnTo>
                    <a:pt x="4088552" y="116655"/>
                  </a:lnTo>
                  <a:lnTo>
                    <a:pt x="4049453" y="93209"/>
                  </a:lnTo>
                  <a:lnTo>
                    <a:pt x="4008835" y="72157"/>
                  </a:lnTo>
                  <a:lnTo>
                    <a:pt x="3966796" y="53597"/>
                  </a:lnTo>
                  <a:lnTo>
                    <a:pt x="3923432" y="37625"/>
                  </a:lnTo>
                  <a:lnTo>
                    <a:pt x="3878841" y="24339"/>
                  </a:lnTo>
                  <a:lnTo>
                    <a:pt x="3833120" y="13836"/>
                  </a:lnTo>
                  <a:lnTo>
                    <a:pt x="3786366" y="6214"/>
                  </a:lnTo>
                  <a:lnTo>
                    <a:pt x="3738677" y="1569"/>
                  </a:lnTo>
                  <a:lnTo>
                    <a:pt x="369015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395" y="1301290"/>
              <a:ext cx="4428490" cy="4572000"/>
            </a:xfrm>
            <a:custGeom>
              <a:avLst/>
              <a:gdLst/>
              <a:ahLst/>
              <a:cxnLst/>
              <a:rect l="l" t="t" r="r" b="b"/>
              <a:pathLst>
                <a:path w="4428490" h="4572000">
                  <a:moveTo>
                    <a:pt x="0" y="738047"/>
                  </a:moveTo>
                  <a:lnTo>
                    <a:pt x="1569" y="689520"/>
                  </a:lnTo>
                  <a:lnTo>
                    <a:pt x="6214" y="641830"/>
                  </a:lnTo>
                  <a:lnTo>
                    <a:pt x="13837" y="595077"/>
                  </a:lnTo>
                  <a:lnTo>
                    <a:pt x="24340" y="549356"/>
                  </a:lnTo>
                  <a:lnTo>
                    <a:pt x="37626" y="504765"/>
                  </a:lnTo>
                  <a:lnTo>
                    <a:pt x="53598" y="461401"/>
                  </a:lnTo>
                  <a:lnTo>
                    <a:pt x="72159" y="419361"/>
                  </a:lnTo>
                  <a:lnTo>
                    <a:pt x="93212" y="378744"/>
                  </a:lnTo>
                  <a:lnTo>
                    <a:pt x="116658" y="339645"/>
                  </a:lnTo>
                  <a:lnTo>
                    <a:pt x="142402" y="302163"/>
                  </a:lnTo>
                  <a:lnTo>
                    <a:pt x="170345" y="266394"/>
                  </a:lnTo>
                  <a:lnTo>
                    <a:pt x="200390" y="232436"/>
                  </a:lnTo>
                  <a:lnTo>
                    <a:pt x="232441" y="200386"/>
                  </a:lnTo>
                  <a:lnTo>
                    <a:pt x="266399" y="170341"/>
                  </a:lnTo>
                  <a:lnTo>
                    <a:pt x="302168" y="142398"/>
                  </a:lnTo>
                  <a:lnTo>
                    <a:pt x="339651" y="116655"/>
                  </a:lnTo>
                  <a:lnTo>
                    <a:pt x="378750" y="93209"/>
                  </a:lnTo>
                  <a:lnTo>
                    <a:pt x="419367" y="72157"/>
                  </a:lnTo>
                  <a:lnTo>
                    <a:pt x="461406" y="53597"/>
                  </a:lnTo>
                  <a:lnTo>
                    <a:pt x="504769" y="37625"/>
                  </a:lnTo>
                  <a:lnTo>
                    <a:pt x="549360" y="24339"/>
                  </a:lnTo>
                  <a:lnTo>
                    <a:pt x="595080" y="13836"/>
                  </a:lnTo>
                  <a:lnTo>
                    <a:pt x="641833" y="6214"/>
                  </a:lnTo>
                  <a:lnTo>
                    <a:pt x="689521" y="1569"/>
                  </a:lnTo>
                  <a:lnTo>
                    <a:pt x="738047" y="0"/>
                  </a:lnTo>
                  <a:lnTo>
                    <a:pt x="3690150" y="0"/>
                  </a:lnTo>
                  <a:lnTo>
                    <a:pt x="3738677" y="1569"/>
                  </a:lnTo>
                  <a:lnTo>
                    <a:pt x="3786366" y="6214"/>
                  </a:lnTo>
                  <a:lnTo>
                    <a:pt x="3833120" y="13836"/>
                  </a:lnTo>
                  <a:lnTo>
                    <a:pt x="3878841" y="24339"/>
                  </a:lnTo>
                  <a:lnTo>
                    <a:pt x="3923432" y="37625"/>
                  </a:lnTo>
                  <a:lnTo>
                    <a:pt x="3966796" y="53597"/>
                  </a:lnTo>
                  <a:lnTo>
                    <a:pt x="4008835" y="72157"/>
                  </a:lnTo>
                  <a:lnTo>
                    <a:pt x="4049453" y="93209"/>
                  </a:lnTo>
                  <a:lnTo>
                    <a:pt x="4088552" y="116655"/>
                  </a:lnTo>
                  <a:lnTo>
                    <a:pt x="4126034" y="142398"/>
                  </a:lnTo>
                  <a:lnTo>
                    <a:pt x="4161803" y="170341"/>
                  </a:lnTo>
                  <a:lnTo>
                    <a:pt x="4195761" y="200386"/>
                  </a:lnTo>
                  <a:lnTo>
                    <a:pt x="4227811" y="232436"/>
                  </a:lnTo>
                  <a:lnTo>
                    <a:pt x="4257856" y="266394"/>
                  </a:lnTo>
                  <a:lnTo>
                    <a:pt x="4285799" y="302163"/>
                  </a:lnTo>
                  <a:lnTo>
                    <a:pt x="4311542" y="339645"/>
                  </a:lnTo>
                  <a:lnTo>
                    <a:pt x="4334988" y="378744"/>
                  </a:lnTo>
                  <a:lnTo>
                    <a:pt x="4356040" y="419361"/>
                  </a:lnTo>
                  <a:lnTo>
                    <a:pt x="4374600" y="461401"/>
                  </a:lnTo>
                  <a:lnTo>
                    <a:pt x="4390572" y="504765"/>
                  </a:lnTo>
                  <a:lnTo>
                    <a:pt x="4403858" y="549356"/>
                  </a:lnTo>
                  <a:lnTo>
                    <a:pt x="4414360" y="595077"/>
                  </a:lnTo>
                  <a:lnTo>
                    <a:pt x="4421983" y="641830"/>
                  </a:lnTo>
                  <a:lnTo>
                    <a:pt x="4426628" y="689520"/>
                  </a:lnTo>
                  <a:lnTo>
                    <a:pt x="4428197" y="738047"/>
                  </a:lnTo>
                  <a:lnTo>
                    <a:pt x="4428197" y="3833952"/>
                  </a:lnTo>
                  <a:lnTo>
                    <a:pt x="4426628" y="3882478"/>
                  </a:lnTo>
                  <a:lnTo>
                    <a:pt x="4421983" y="3930166"/>
                  </a:lnTo>
                  <a:lnTo>
                    <a:pt x="4414360" y="3976919"/>
                  </a:lnTo>
                  <a:lnTo>
                    <a:pt x="4403858" y="4022639"/>
                  </a:lnTo>
                  <a:lnTo>
                    <a:pt x="4390572" y="4067230"/>
                  </a:lnTo>
                  <a:lnTo>
                    <a:pt x="4374600" y="4110593"/>
                  </a:lnTo>
                  <a:lnTo>
                    <a:pt x="4356040" y="4152632"/>
                  </a:lnTo>
                  <a:lnTo>
                    <a:pt x="4334988" y="4193249"/>
                  </a:lnTo>
                  <a:lnTo>
                    <a:pt x="4311542" y="4232348"/>
                  </a:lnTo>
                  <a:lnTo>
                    <a:pt x="4285799" y="4269831"/>
                  </a:lnTo>
                  <a:lnTo>
                    <a:pt x="4257856" y="4305600"/>
                  </a:lnTo>
                  <a:lnTo>
                    <a:pt x="4227811" y="4339558"/>
                  </a:lnTo>
                  <a:lnTo>
                    <a:pt x="4195761" y="4371609"/>
                  </a:lnTo>
                  <a:lnTo>
                    <a:pt x="4161803" y="4401654"/>
                  </a:lnTo>
                  <a:lnTo>
                    <a:pt x="4126034" y="4429597"/>
                  </a:lnTo>
                  <a:lnTo>
                    <a:pt x="4088552" y="4455341"/>
                  </a:lnTo>
                  <a:lnTo>
                    <a:pt x="4049453" y="4478787"/>
                  </a:lnTo>
                  <a:lnTo>
                    <a:pt x="4008835" y="4499840"/>
                  </a:lnTo>
                  <a:lnTo>
                    <a:pt x="3966796" y="4518401"/>
                  </a:lnTo>
                  <a:lnTo>
                    <a:pt x="3923432" y="4534373"/>
                  </a:lnTo>
                  <a:lnTo>
                    <a:pt x="3878841" y="4547659"/>
                  </a:lnTo>
                  <a:lnTo>
                    <a:pt x="3833120" y="4558162"/>
                  </a:lnTo>
                  <a:lnTo>
                    <a:pt x="3786366" y="4565785"/>
                  </a:lnTo>
                  <a:lnTo>
                    <a:pt x="3738677" y="4570430"/>
                  </a:lnTo>
                  <a:lnTo>
                    <a:pt x="3690150" y="4572000"/>
                  </a:lnTo>
                  <a:lnTo>
                    <a:pt x="738047" y="4572000"/>
                  </a:lnTo>
                  <a:lnTo>
                    <a:pt x="689521" y="4570430"/>
                  </a:lnTo>
                  <a:lnTo>
                    <a:pt x="641833" y="4565785"/>
                  </a:lnTo>
                  <a:lnTo>
                    <a:pt x="595080" y="4558162"/>
                  </a:lnTo>
                  <a:lnTo>
                    <a:pt x="549360" y="4547659"/>
                  </a:lnTo>
                  <a:lnTo>
                    <a:pt x="504769" y="4534373"/>
                  </a:lnTo>
                  <a:lnTo>
                    <a:pt x="461406" y="4518401"/>
                  </a:lnTo>
                  <a:lnTo>
                    <a:pt x="419367" y="4499840"/>
                  </a:lnTo>
                  <a:lnTo>
                    <a:pt x="378750" y="4478787"/>
                  </a:lnTo>
                  <a:lnTo>
                    <a:pt x="339651" y="4455341"/>
                  </a:lnTo>
                  <a:lnTo>
                    <a:pt x="302168" y="4429597"/>
                  </a:lnTo>
                  <a:lnTo>
                    <a:pt x="266399" y="4401654"/>
                  </a:lnTo>
                  <a:lnTo>
                    <a:pt x="232441" y="4371609"/>
                  </a:lnTo>
                  <a:lnTo>
                    <a:pt x="200390" y="4339558"/>
                  </a:lnTo>
                  <a:lnTo>
                    <a:pt x="170345" y="4305600"/>
                  </a:lnTo>
                  <a:lnTo>
                    <a:pt x="142402" y="4269831"/>
                  </a:lnTo>
                  <a:lnTo>
                    <a:pt x="116658" y="4232348"/>
                  </a:lnTo>
                  <a:lnTo>
                    <a:pt x="93212" y="4193249"/>
                  </a:lnTo>
                  <a:lnTo>
                    <a:pt x="72159" y="4152632"/>
                  </a:lnTo>
                  <a:lnTo>
                    <a:pt x="53598" y="4110593"/>
                  </a:lnTo>
                  <a:lnTo>
                    <a:pt x="37626" y="4067230"/>
                  </a:lnTo>
                  <a:lnTo>
                    <a:pt x="24340" y="4022639"/>
                  </a:lnTo>
                  <a:lnTo>
                    <a:pt x="13837" y="3976919"/>
                  </a:lnTo>
                  <a:lnTo>
                    <a:pt x="6214" y="3930166"/>
                  </a:lnTo>
                  <a:lnTo>
                    <a:pt x="1569" y="3882478"/>
                  </a:lnTo>
                  <a:lnTo>
                    <a:pt x="0" y="3833952"/>
                  </a:lnTo>
                  <a:lnTo>
                    <a:pt x="0" y="73804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7417" y="2037867"/>
              <a:ext cx="3832156" cy="2659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54057" y="3977321"/>
              <a:ext cx="347345" cy="283845"/>
            </a:xfrm>
            <a:custGeom>
              <a:avLst/>
              <a:gdLst/>
              <a:ahLst/>
              <a:cxnLst/>
              <a:rect l="l" t="t" r="r" b="b"/>
              <a:pathLst>
                <a:path w="347345" h="283845">
                  <a:moveTo>
                    <a:pt x="173507" y="0"/>
                  </a:moveTo>
                  <a:lnTo>
                    <a:pt x="118667" y="7223"/>
                  </a:lnTo>
                  <a:lnTo>
                    <a:pt x="71037" y="27338"/>
                  </a:lnTo>
                  <a:lnTo>
                    <a:pt x="33478" y="58010"/>
                  </a:lnTo>
                  <a:lnTo>
                    <a:pt x="8845" y="96906"/>
                  </a:lnTo>
                  <a:lnTo>
                    <a:pt x="0" y="141693"/>
                  </a:lnTo>
                  <a:lnTo>
                    <a:pt x="8845" y="186480"/>
                  </a:lnTo>
                  <a:lnTo>
                    <a:pt x="33478" y="225377"/>
                  </a:lnTo>
                  <a:lnTo>
                    <a:pt x="71037" y="256049"/>
                  </a:lnTo>
                  <a:lnTo>
                    <a:pt x="118667" y="276164"/>
                  </a:lnTo>
                  <a:lnTo>
                    <a:pt x="173507" y="283387"/>
                  </a:lnTo>
                  <a:lnTo>
                    <a:pt x="228352" y="276164"/>
                  </a:lnTo>
                  <a:lnTo>
                    <a:pt x="275982" y="256049"/>
                  </a:lnTo>
                  <a:lnTo>
                    <a:pt x="313540" y="225377"/>
                  </a:lnTo>
                  <a:lnTo>
                    <a:pt x="338170" y="186480"/>
                  </a:lnTo>
                  <a:lnTo>
                    <a:pt x="347014" y="141693"/>
                  </a:lnTo>
                  <a:lnTo>
                    <a:pt x="338170" y="96906"/>
                  </a:lnTo>
                  <a:lnTo>
                    <a:pt x="313540" y="58010"/>
                  </a:lnTo>
                  <a:lnTo>
                    <a:pt x="275982" y="27338"/>
                  </a:lnTo>
                  <a:lnTo>
                    <a:pt x="228352" y="7223"/>
                  </a:lnTo>
                  <a:lnTo>
                    <a:pt x="1735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4057" y="3977321"/>
              <a:ext cx="347345" cy="283845"/>
            </a:xfrm>
            <a:custGeom>
              <a:avLst/>
              <a:gdLst/>
              <a:ahLst/>
              <a:cxnLst/>
              <a:rect l="l" t="t" r="r" b="b"/>
              <a:pathLst>
                <a:path w="347345" h="283845">
                  <a:moveTo>
                    <a:pt x="0" y="141693"/>
                  </a:moveTo>
                  <a:lnTo>
                    <a:pt x="8845" y="96906"/>
                  </a:lnTo>
                  <a:lnTo>
                    <a:pt x="33478" y="58010"/>
                  </a:lnTo>
                  <a:lnTo>
                    <a:pt x="71037" y="27338"/>
                  </a:lnTo>
                  <a:lnTo>
                    <a:pt x="118667" y="7223"/>
                  </a:lnTo>
                  <a:lnTo>
                    <a:pt x="173507" y="0"/>
                  </a:lnTo>
                  <a:lnTo>
                    <a:pt x="228352" y="7223"/>
                  </a:lnTo>
                  <a:lnTo>
                    <a:pt x="275982" y="27338"/>
                  </a:lnTo>
                  <a:lnTo>
                    <a:pt x="313540" y="58010"/>
                  </a:lnTo>
                  <a:lnTo>
                    <a:pt x="338170" y="96906"/>
                  </a:lnTo>
                  <a:lnTo>
                    <a:pt x="347014" y="141693"/>
                  </a:lnTo>
                  <a:lnTo>
                    <a:pt x="338170" y="186480"/>
                  </a:lnTo>
                  <a:lnTo>
                    <a:pt x="313540" y="225377"/>
                  </a:lnTo>
                  <a:lnTo>
                    <a:pt x="275982" y="256049"/>
                  </a:lnTo>
                  <a:lnTo>
                    <a:pt x="228352" y="276164"/>
                  </a:lnTo>
                  <a:lnTo>
                    <a:pt x="173507" y="283387"/>
                  </a:lnTo>
                  <a:lnTo>
                    <a:pt x="118667" y="276164"/>
                  </a:lnTo>
                  <a:lnTo>
                    <a:pt x="71037" y="256049"/>
                  </a:lnTo>
                  <a:lnTo>
                    <a:pt x="33478" y="225377"/>
                  </a:lnTo>
                  <a:lnTo>
                    <a:pt x="8845" y="186480"/>
                  </a:lnTo>
                  <a:lnTo>
                    <a:pt x="0" y="141693"/>
                  </a:lnTo>
                  <a:close/>
                </a:path>
              </a:pathLst>
            </a:custGeom>
            <a:ln w="12700">
              <a:solidFill>
                <a:srgbClr val="DE1F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94749" y="1573898"/>
            <a:ext cx="2276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GATE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#4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(Housing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Gate)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7751" y="4804333"/>
            <a:ext cx="309245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44450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VEHICLE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GATE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CLOSED</a:t>
            </a:r>
            <a:r>
              <a:rPr sz="1400" spc="-10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09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5"/>
              </a:spcBef>
            </a:pPr>
            <a:r>
              <a:rPr sz="1400" b="1" dirty="0">
                <a:latin typeface="Arial"/>
                <a:cs typeface="Arial"/>
              </a:rPr>
              <a:t>Pedestrian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access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will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remain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OPEN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39025" y="2454725"/>
            <a:ext cx="5611495" cy="1799589"/>
            <a:chOff x="2239025" y="2454725"/>
            <a:chExt cx="5611495" cy="1799589"/>
          </a:xfrm>
        </p:grpSpPr>
        <p:sp>
          <p:nvSpPr>
            <p:cNvPr id="18" name="object 18"/>
            <p:cNvSpPr/>
            <p:nvPr/>
          </p:nvSpPr>
          <p:spPr>
            <a:xfrm>
              <a:off x="5458704" y="2469013"/>
              <a:ext cx="2377440" cy="1771014"/>
            </a:xfrm>
            <a:custGeom>
              <a:avLst/>
              <a:gdLst/>
              <a:ahLst/>
              <a:cxnLst/>
              <a:rect l="l" t="t" r="r" b="b"/>
              <a:pathLst>
                <a:path w="2377440" h="1771014">
                  <a:moveTo>
                    <a:pt x="1704086" y="0"/>
                  </a:moveTo>
                  <a:lnTo>
                    <a:pt x="0" y="1455445"/>
                  </a:lnTo>
                  <a:lnTo>
                    <a:pt x="1000620" y="1770786"/>
                  </a:lnTo>
                  <a:lnTo>
                    <a:pt x="2377224" y="121285"/>
                  </a:lnTo>
                  <a:lnTo>
                    <a:pt x="1704086" y="0"/>
                  </a:lnTo>
                  <a:close/>
                </a:path>
              </a:pathLst>
            </a:custGeom>
            <a:solidFill>
              <a:srgbClr val="FF0000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8704" y="2469013"/>
              <a:ext cx="2377440" cy="1771014"/>
            </a:xfrm>
            <a:custGeom>
              <a:avLst/>
              <a:gdLst/>
              <a:ahLst/>
              <a:cxnLst/>
              <a:rect l="l" t="t" r="r" b="b"/>
              <a:pathLst>
                <a:path w="2377440" h="1771014">
                  <a:moveTo>
                    <a:pt x="1704086" y="0"/>
                  </a:moveTo>
                  <a:lnTo>
                    <a:pt x="2377224" y="121285"/>
                  </a:lnTo>
                  <a:lnTo>
                    <a:pt x="1000620" y="1770786"/>
                  </a:lnTo>
                  <a:lnTo>
                    <a:pt x="0" y="1455445"/>
                  </a:lnTo>
                  <a:lnTo>
                    <a:pt x="1704086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7600" y="4119013"/>
              <a:ext cx="3386454" cy="62230"/>
            </a:xfrm>
            <a:custGeom>
              <a:avLst/>
              <a:gdLst/>
              <a:ahLst/>
              <a:cxnLst/>
              <a:rect l="l" t="t" r="r" b="b"/>
              <a:pathLst>
                <a:path w="3386454" h="62229">
                  <a:moveTo>
                    <a:pt x="0" y="61620"/>
                  </a:moveTo>
                  <a:lnTo>
                    <a:pt x="3386454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1404886"/>
            <a:ext cx="9163050" cy="5459730"/>
            <a:chOff x="-9525" y="1404886"/>
            <a:chExt cx="9163050" cy="5459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551" y="1404886"/>
              <a:ext cx="5884227" cy="49806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4905" y="3243802"/>
              <a:ext cx="555294" cy="3703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6669" y="3243313"/>
              <a:ext cx="486333" cy="48633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3361" y="3824076"/>
            <a:ext cx="3444240" cy="18548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No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vehicle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access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through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Gate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79705" marR="128905" indent="-16764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79705" algn="l"/>
              </a:tabLst>
            </a:pPr>
            <a:r>
              <a:rPr sz="1600" b="1" dirty="0">
                <a:latin typeface="Arial"/>
                <a:cs typeface="Arial"/>
              </a:rPr>
              <a:t>No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change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 inbound/outbound </a:t>
            </a:r>
            <a:r>
              <a:rPr sz="1600" b="1" dirty="0">
                <a:latin typeface="Arial"/>
                <a:cs typeface="Arial"/>
              </a:rPr>
              <a:t>access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through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Gates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79705" marR="347980" indent="-167640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79705" algn="l"/>
              </a:tabLst>
            </a:pPr>
            <a:r>
              <a:rPr sz="1600" b="1" spc="-10" dirty="0">
                <a:latin typeface="Arial"/>
                <a:cs typeface="Arial"/>
              </a:rPr>
              <a:t>Inbound/Outbound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pedestrian </a:t>
            </a:r>
            <a:r>
              <a:rPr sz="1600" b="1" dirty="0">
                <a:latin typeface="Arial"/>
                <a:cs typeface="Arial"/>
              </a:rPr>
              <a:t>access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remain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available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– </a:t>
            </a:r>
            <a:r>
              <a:rPr sz="1600" b="1" dirty="0">
                <a:latin typeface="Arial"/>
                <a:cs typeface="Arial"/>
              </a:rPr>
              <a:t>located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behind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building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54358" y="1458437"/>
            <a:ext cx="2679700" cy="5200650"/>
            <a:chOff x="2754358" y="1458437"/>
            <a:chExt cx="2679700" cy="5200650"/>
          </a:xfrm>
        </p:grpSpPr>
        <p:sp>
          <p:nvSpPr>
            <p:cNvPr id="10" name="object 10"/>
            <p:cNvSpPr/>
            <p:nvPr/>
          </p:nvSpPr>
          <p:spPr>
            <a:xfrm>
              <a:off x="2773408" y="3646256"/>
              <a:ext cx="396240" cy="273050"/>
            </a:xfrm>
            <a:custGeom>
              <a:avLst/>
              <a:gdLst/>
              <a:ahLst/>
              <a:cxnLst/>
              <a:rect l="l" t="t" r="r" b="b"/>
              <a:pathLst>
                <a:path w="396239" h="273050">
                  <a:moveTo>
                    <a:pt x="0" y="136245"/>
                  </a:moveTo>
                  <a:lnTo>
                    <a:pt x="27009" y="67479"/>
                  </a:lnTo>
                  <a:lnTo>
                    <a:pt x="57942" y="39904"/>
                  </a:lnTo>
                  <a:lnTo>
                    <a:pt x="97980" y="18601"/>
                  </a:lnTo>
                  <a:lnTo>
                    <a:pt x="145237" y="4866"/>
                  </a:lnTo>
                  <a:lnTo>
                    <a:pt x="197827" y="0"/>
                  </a:lnTo>
                  <a:lnTo>
                    <a:pt x="250418" y="4866"/>
                  </a:lnTo>
                  <a:lnTo>
                    <a:pt x="297675" y="18601"/>
                  </a:lnTo>
                  <a:lnTo>
                    <a:pt x="337713" y="39904"/>
                  </a:lnTo>
                  <a:lnTo>
                    <a:pt x="368646" y="67479"/>
                  </a:lnTo>
                  <a:lnTo>
                    <a:pt x="388589" y="100025"/>
                  </a:lnTo>
                  <a:lnTo>
                    <a:pt x="395655" y="136245"/>
                  </a:lnTo>
                  <a:lnTo>
                    <a:pt x="388589" y="172465"/>
                  </a:lnTo>
                  <a:lnTo>
                    <a:pt x="368646" y="205011"/>
                  </a:lnTo>
                  <a:lnTo>
                    <a:pt x="337713" y="232586"/>
                  </a:lnTo>
                  <a:lnTo>
                    <a:pt x="297675" y="253889"/>
                  </a:lnTo>
                  <a:lnTo>
                    <a:pt x="250418" y="267624"/>
                  </a:lnTo>
                  <a:lnTo>
                    <a:pt x="197827" y="272491"/>
                  </a:lnTo>
                  <a:lnTo>
                    <a:pt x="145237" y="267624"/>
                  </a:lnTo>
                  <a:lnTo>
                    <a:pt x="97980" y="253889"/>
                  </a:lnTo>
                  <a:lnTo>
                    <a:pt x="57942" y="232586"/>
                  </a:lnTo>
                  <a:lnTo>
                    <a:pt x="27009" y="205011"/>
                  </a:lnTo>
                  <a:lnTo>
                    <a:pt x="7066" y="172465"/>
                  </a:lnTo>
                  <a:lnTo>
                    <a:pt x="0" y="13624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7987" y="1464787"/>
              <a:ext cx="469900" cy="313055"/>
            </a:xfrm>
            <a:custGeom>
              <a:avLst/>
              <a:gdLst/>
              <a:ahLst/>
              <a:cxnLst/>
              <a:rect l="l" t="t" r="r" b="b"/>
              <a:pathLst>
                <a:path w="469900" h="313055">
                  <a:moveTo>
                    <a:pt x="420496" y="0"/>
                  </a:moveTo>
                  <a:lnTo>
                    <a:pt x="95313" y="133007"/>
                  </a:lnTo>
                  <a:lnTo>
                    <a:pt x="70815" y="73101"/>
                  </a:lnTo>
                  <a:lnTo>
                    <a:pt x="0" y="241922"/>
                  </a:lnTo>
                  <a:lnTo>
                    <a:pt x="168821" y="312737"/>
                  </a:lnTo>
                  <a:lnTo>
                    <a:pt x="144322" y="252831"/>
                  </a:lnTo>
                  <a:lnTo>
                    <a:pt x="469506" y="119824"/>
                  </a:lnTo>
                  <a:lnTo>
                    <a:pt x="42049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7987" y="1464787"/>
              <a:ext cx="469900" cy="313055"/>
            </a:xfrm>
            <a:custGeom>
              <a:avLst/>
              <a:gdLst/>
              <a:ahLst/>
              <a:cxnLst/>
              <a:rect l="l" t="t" r="r" b="b"/>
              <a:pathLst>
                <a:path w="469900" h="313055">
                  <a:moveTo>
                    <a:pt x="469506" y="119824"/>
                  </a:moveTo>
                  <a:lnTo>
                    <a:pt x="144322" y="252831"/>
                  </a:lnTo>
                  <a:lnTo>
                    <a:pt x="168821" y="312737"/>
                  </a:lnTo>
                  <a:lnTo>
                    <a:pt x="0" y="241922"/>
                  </a:lnTo>
                  <a:lnTo>
                    <a:pt x="70815" y="73101"/>
                  </a:lnTo>
                  <a:lnTo>
                    <a:pt x="95313" y="133007"/>
                  </a:lnTo>
                  <a:lnTo>
                    <a:pt x="420496" y="0"/>
                  </a:lnTo>
                  <a:lnTo>
                    <a:pt x="469506" y="119824"/>
                  </a:lnTo>
                  <a:close/>
                </a:path>
              </a:pathLst>
            </a:custGeom>
            <a:ln w="12700">
              <a:solidFill>
                <a:srgbClr val="2B46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1455" y="6171674"/>
              <a:ext cx="259079" cy="481330"/>
            </a:xfrm>
            <a:custGeom>
              <a:avLst/>
              <a:gdLst/>
              <a:ahLst/>
              <a:cxnLst/>
              <a:rect l="l" t="t" r="r" b="b"/>
              <a:pathLst>
                <a:path w="259079" h="481329">
                  <a:moveTo>
                    <a:pt x="129463" y="0"/>
                  </a:moveTo>
                  <a:lnTo>
                    <a:pt x="0" y="129451"/>
                  </a:lnTo>
                  <a:lnTo>
                    <a:pt x="64731" y="129451"/>
                  </a:lnTo>
                  <a:lnTo>
                    <a:pt x="64731" y="480783"/>
                  </a:lnTo>
                  <a:lnTo>
                    <a:pt x="194183" y="480783"/>
                  </a:lnTo>
                  <a:lnTo>
                    <a:pt x="194183" y="129451"/>
                  </a:lnTo>
                  <a:lnTo>
                    <a:pt x="258914" y="129451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1455" y="6171674"/>
              <a:ext cx="259079" cy="481330"/>
            </a:xfrm>
            <a:custGeom>
              <a:avLst/>
              <a:gdLst/>
              <a:ahLst/>
              <a:cxnLst/>
              <a:rect l="l" t="t" r="r" b="b"/>
              <a:pathLst>
                <a:path w="259079" h="481329">
                  <a:moveTo>
                    <a:pt x="64731" y="480783"/>
                  </a:moveTo>
                  <a:lnTo>
                    <a:pt x="64731" y="129451"/>
                  </a:lnTo>
                  <a:lnTo>
                    <a:pt x="0" y="129451"/>
                  </a:lnTo>
                  <a:lnTo>
                    <a:pt x="129463" y="0"/>
                  </a:lnTo>
                  <a:lnTo>
                    <a:pt x="258914" y="129451"/>
                  </a:lnTo>
                  <a:lnTo>
                    <a:pt x="194183" y="129451"/>
                  </a:lnTo>
                  <a:lnTo>
                    <a:pt x="194183" y="480783"/>
                  </a:lnTo>
                  <a:lnTo>
                    <a:pt x="64731" y="480783"/>
                  </a:lnTo>
                  <a:close/>
                </a:path>
              </a:pathLst>
            </a:custGeom>
            <a:ln w="12700">
              <a:solidFill>
                <a:srgbClr val="2B46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7835" y="3198167"/>
            <a:ext cx="812800" cy="679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Gate</a:t>
            </a:r>
            <a:r>
              <a:rPr sz="14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(Housing Gate)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78102" y="6566623"/>
            <a:ext cx="18681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sz="1400" dirty="0">
                <a:latin typeface="Arial"/>
                <a:cs typeface="Arial"/>
              </a:rPr>
              <a:t>Gate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#2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(Chapel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Gate)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5205" y="661013"/>
            <a:ext cx="510794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</a:tabLst>
            </a:pPr>
            <a:r>
              <a:rPr sz="18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1800" b="1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	CLOSED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09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SEP</a:t>
            </a:r>
            <a:r>
              <a:rPr sz="1800" b="1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25</a:t>
            </a:r>
            <a:r>
              <a:rPr sz="1800" b="1" u="none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OCT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 2025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800">
              <a:latin typeface="Arial"/>
              <a:cs typeface="Arial"/>
            </a:endParaRPr>
          </a:p>
          <a:p>
            <a:pPr marL="28721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Gate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#1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(Main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Gate)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6771" y="1273314"/>
            <a:ext cx="8587105" cy="4610100"/>
            <a:chOff x="276771" y="1273314"/>
            <a:chExt cx="8587105" cy="4610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833" y="1292364"/>
              <a:ext cx="4013746" cy="4571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6296" y="1282839"/>
              <a:ext cx="4032885" cy="4591050"/>
            </a:xfrm>
            <a:custGeom>
              <a:avLst/>
              <a:gdLst/>
              <a:ahLst/>
              <a:cxnLst/>
              <a:rect l="l" t="t" r="r" b="b"/>
              <a:pathLst>
                <a:path w="4032885" h="4591050">
                  <a:moveTo>
                    <a:pt x="0" y="0"/>
                  </a:moveTo>
                  <a:lnTo>
                    <a:pt x="4032808" y="0"/>
                  </a:lnTo>
                  <a:lnTo>
                    <a:pt x="4032808" y="4591050"/>
                  </a:lnTo>
                  <a:lnTo>
                    <a:pt x="0" y="45910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2889" y="1705248"/>
              <a:ext cx="2667000" cy="3723004"/>
            </a:xfrm>
            <a:custGeom>
              <a:avLst/>
              <a:gdLst/>
              <a:ahLst/>
              <a:cxnLst/>
              <a:rect l="l" t="t" r="r" b="b"/>
              <a:pathLst>
                <a:path w="2667000" h="3723004">
                  <a:moveTo>
                    <a:pt x="741070" y="0"/>
                  </a:moveTo>
                  <a:lnTo>
                    <a:pt x="466813" y="519341"/>
                  </a:lnTo>
                  <a:lnTo>
                    <a:pt x="239242" y="991997"/>
                  </a:lnTo>
                  <a:lnTo>
                    <a:pt x="128371" y="1318768"/>
                  </a:lnTo>
                  <a:lnTo>
                    <a:pt x="840270" y="1581353"/>
                  </a:lnTo>
                  <a:lnTo>
                    <a:pt x="659384" y="1948967"/>
                  </a:lnTo>
                  <a:lnTo>
                    <a:pt x="1371282" y="2194052"/>
                  </a:lnTo>
                  <a:lnTo>
                    <a:pt x="1231239" y="2474150"/>
                  </a:lnTo>
                  <a:lnTo>
                    <a:pt x="425970" y="2223223"/>
                  </a:lnTo>
                  <a:lnTo>
                    <a:pt x="0" y="3291078"/>
                  </a:lnTo>
                  <a:lnTo>
                    <a:pt x="52514" y="3314420"/>
                  </a:lnTo>
                  <a:lnTo>
                    <a:pt x="1225397" y="3722890"/>
                  </a:lnTo>
                  <a:lnTo>
                    <a:pt x="1347939" y="3442792"/>
                  </a:lnTo>
                  <a:lnTo>
                    <a:pt x="1674710" y="3553663"/>
                  </a:lnTo>
                  <a:lnTo>
                    <a:pt x="2018995" y="2719222"/>
                  </a:lnTo>
                  <a:lnTo>
                    <a:pt x="2666707" y="2935135"/>
                  </a:lnTo>
                  <a:lnTo>
                    <a:pt x="2555836" y="2369108"/>
                  </a:lnTo>
                  <a:lnTo>
                    <a:pt x="2211552" y="1079525"/>
                  </a:lnTo>
                  <a:lnTo>
                    <a:pt x="1989810" y="437642"/>
                  </a:lnTo>
                  <a:lnTo>
                    <a:pt x="741070" y="0"/>
                  </a:lnTo>
                  <a:close/>
                </a:path>
              </a:pathLst>
            </a:custGeom>
            <a:solidFill>
              <a:srgbClr val="FFFF00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2889" y="1705248"/>
              <a:ext cx="2667000" cy="3723004"/>
            </a:xfrm>
            <a:custGeom>
              <a:avLst/>
              <a:gdLst/>
              <a:ahLst/>
              <a:cxnLst/>
              <a:rect l="l" t="t" r="r" b="b"/>
              <a:pathLst>
                <a:path w="2667000" h="3723004">
                  <a:moveTo>
                    <a:pt x="52514" y="3314420"/>
                  </a:moveTo>
                  <a:lnTo>
                    <a:pt x="1225397" y="3722890"/>
                  </a:lnTo>
                  <a:lnTo>
                    <a:pt x="1347939" y="3442792"/>
                  </a:lnTo>
                  <a:lnTo>
                    <a:pt x="1674710" y="3553663"/>
                  </a:lnTo>
                  <a:lnTo>
                    <a:pt x="2018995" y="2719222"/>
                  </a:lnTo>
                  <a:lnTo>
                    <a:pt x="2666707" y="2935135"/>
                  </a:lnTo>
                  <a:lnTo>
                    <a:pt x="2555836" y="2369108"/>
                  </a:lnTo>
                  <a:lnTo>
                    <a:pt x="2211552" y="1079525"/>
                  </a:lnTo>
                  <a:lnTo>
                    <a:pt x="1989810" y="437642"/>
                  </a:lnTo>
                  <a:lnTo>
                    <a:pt x="741070" y="0"/>
                  </a:lnTo>
                  <a:lnTo>
                    <a:pt x="466813" y="519341"/>
                  </a:lnTo>
                  <a:lnTo>
                    <a:pt x="239242" y="991997"/>
                  </a:lnTo>
                  <a:lnTo>
                    <a:pt x="128371" y="1318768"/>
                  </a:lnTo>
                  <a:lnTo>
                    <a:pt x="840270" y="1581353"/>
                  </a:lnTo>
                  <a:lnTo>
                    <a:pt x="659384" y="1948967"/>
                  </a:lnTo>
                  <a:lnTo>
                    <a:pt x="1371282" y="2194052"/>
                  </a:lnTo>
                  <a:lnTo>
                    <a:pt x="1231239" y="2474150"/>
                  </a:lnTo>
                  <a:lnTo>
                    <a:pt x="425970" y="2223223"/>
                  </a:lnTo>
                  <a:lnTo>
                    <a:pt x="0" y="3291078"/>
                  </a:lnTo>
                  <a:lnTo>
                    <a:pt x="52514" y="33144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6003" y="1292363"/>
              <a:ext cx="4428490" cy="4572000"/>
            </a:xfrm>
            <a:custGeom>
              <a:avLst/>
              <a:gdLst/>
              <a:ahLst/>
              <a:cxnLst/>
              <a:rect l="l" t="t" r="r" b="b"/>
              <a:pathLst>
                <a:path w="4428490" h="4572000">
                  <a:moveTo>
                    <a:pt x="3690150" y="0"/>
                  </a:moveTo>
                  <a:lnTo>
                    <a:pt x="738047" y="0"/>
                  </a:lnTo>
                  <a:lnTo>
                    <a:pt x="689521" y="1569"/>
                  </a:lnTo>
                  <a:lnTo>
                    <a:pt x="641833" y="6214"/>
                  </a:lnTo>
                  <a:lnTo>
                    <a:pt x="595080" y="13836"/>
                  </a:lnTo>
                  <a:lnTo>
                    <a:pt x="549360" y="24339"/>
                  </a:lnTo>
                  <a:lnTo>
                    <a:pt x="504769" y="37625"/>
                  </a:lnTo>
                  <a:lnTo>
                    <a:pt x="461406" y="53597"/>
                  </a:lnTo>
                  <a:lnTo>
                    <a:pt x="419367" y="72157"/>
                  </a:lnTo>
                  <a:lnTo>
                    <a:pt x="378750" y="93209"/>
                  </a:lnTo>
                  <a:lnTo>
                    <a:pt x="339651" y="116655"/>
                  </a:lnTo>
                  <a:lnTo>
                    <a:pt x="302168" y="142398"/>
                  </a:lnTo>
                  <a:lnTo>
                    <a:pt x="266399" y="170341"/>
                  </a:lnTo>
                  <a:lnTo>
                    <a:pt x="232441" y="200386"/>
                  </a:lnTo>
                  <a:lnTo>
                    <a:pt x="200390" y="232436"/>
                  </a:lnTo>
                  <a:lnTo>
                    <a:pt x="170345" y="266394"/>
                  </a:lnTo>
                  <a:lnTo>
                    <a:pt x="142402" y="302163"/>
                  </a:lnTo>
                  <a:lnTo>
                    <a:pt x="116658" y="339645"/>
                  </a:lnTo>
                  <a:lnTo>
                    <a:pt x="93212" y="378744"/>
                  </a:lnTo>
                  <a:lnTo>
                    <a:pt x="72159" y="419361"/>
                  </a:lnTo>
                  <a:lnTo>
                    <a:pt x="53598" y="461401"/>
                  </a:lnTo>
                  <a:lnTo>
                    <a:pt x="37626" y="504765"/>
                  </a:lnTo>
                  <a:lnTo>
                    <a:pt x="24340" y="549356"/>
                  </a:lnTo>
                  <a:lnTo>
                    <a:pt x="13837" y="595077"/>
                  </a:lnTo>
                  <a:lnTo>
                    <a:pt x="6214" y="641830"/>
                  </a:lnTo>
                  <a:lnTo>
                    <a:pt x="1569" y="689520"/>
                  </a:lnTo>
                  <a:lnTo>
                    <a:pt x="0" y="738047"/>
                  </a:lnTo>
                  <a:lnTo>
                    <a:pt x="0" y="3833952"/>
                  </a:lnTo>
                  <a:lnTo>
                    <a:pt x="1569" y="3882478"/>
                  </a:lnTo>
                  <a:lnTo>
                    <a:pt x="6214" y="3930166"/>
                  </a:lnTo>
                  <a:lnTo>
                    <a:pt x="13837" y="3976919"/>
                  </a:lnTo>
                  <a:lnTo>
                    <a:pt x="24340" y="4022639"/>
                  </a:lnTo>
                  <a:lnTo>
                    <a:pt x="37626" y="4067230"/>
                  </a:lnTo>
                  <a:lnTo>
                    <a:pt x="53598" y="4110593"/>
                  </a:lnTo>
                  <a:lnTo>
                    <a:pt x="72159" y="4152632"/>
                  </a:lnTo>
                  <a:lnTo>
                    <a:pt x="93212" y="4193249"/>
                  </a:lnTo>
                  <a:lnTo>
                    <a:pt x="116658" y="4232348"/>
                  </a:lnTo>
                  <a:lnTo>
                    <a:pt x="142402" y="4269831"/>
                  </a:lnTo>
                  <a:lnTo>
                    <a:pt x="170345" y="4305600"/>
                  </a:lnTo>
                  <a:lnTo>
                    <a:pt x="200390" y="4339558"/>
                  </a:lnTo>
                  <a:lnTo>
                    <a:pt x="232441" y="4371609"/>
                  </a:lnTo>
                  <a:lnTo>
                    <a:pt x="266399" y="4401654"/>
                  </a:lnTo>
                  <a:lnTo>
                    <a:pt x="302168" y="4429597"/>
                  </a:lnTo>
                  <a:lnTo>
                    <a:pt x="339651" y="4455341"/>
                  </a:lnTo>
                  <a:lnTo>
                    <a:pt x="378750" y="4478787"/>
                  </a:lnTo>
                  <a:lnTo>
                    <a:pt x="419367" y="4499840"/>
                  </a:lnTo>
                  <a:lnTo>
                    <a:pt x="461406" y="4518401"/>
                  </a:lnTo>
                  <a:lnTo>
                    <a:pt x="504769" y="4534373"/>
                  </a:lnTo>
                  <a:lnTo>
                    <a:pt x="549360" y="4547659"/>
                  </a:lnTo>
                  <a:lnTo>
                    <a:pt x="595080" y="4558162"/>
                  </a:lnTo>
                  <a:lnTo>
                    <a:pt x="641833" y="4565785"/>
                  </a:lnTo>
                  <a:lnTo>
                    <a:pt x="689521" y="4570430"/>
                  </a:lnTo>
                  <a:lnTo>
                    <a:pt x="738047" y="4572000"/>
                  </a:lnTo>
                  <a:lnTo>
                    <a:pt x="3690150" y="4572000"/>
                  </a:lnTo>
                  <a:lnTo>
                    <a:pt x="3738677" y="4570430"/>
                  </a:lnTo>
                  <a:lnTo>
                    <a:pt x="3786366" y="4565785"/>
                  </a:lnTo>
                  <a:lnTo>
                    <a:pt x="3833120" y="4558162"/>
                  </a:lnTo>
                  <a:lnTo>
                    <a:pt x="3878841" y="4547659"/>
                  </a:lnTo>
                  <a:lnTo>
                    <a:pt x="3923432" y="4534373"/>
                  </a:lnTo>
                  <a:lnTo>
                    <a:pt x="3966796" y="4518401"/>
                  </a:lnTo>
                  <a:lnTo>
                    <a:pt x="4008835" y="4499840"/>
                  </a:lnTo>
                  <a:lnTo>
                    <a:pt x="4049453" y="4478787"/>
                  </a:lnTo>
                  <a:lnTo>
                    <a:pt x="4088552" y="4455341"/>
                  </a:lnTo>
                  <a:lnTo>
                    <a:pt x="4126034" y="4429597"/>
                  </a:lnTo>
                  <a:lnTo>
                    <a:pt x="4161803" y="4401654"/>
                  </a:lnTo>
                  <a:lnTo>
                    <a:pt x="4195761" y="4371609"/>
                  </a:lnTo>
                  <a:lnTo>
                    <a:pt x="4227811" y="4339558"/>
                  </a:lnTo>
                  <a:lnTo>
                    <a:pt x="4257856" y="4305600"/>
                  </a:lnTo>
                  <a:lnTo>
                    <a:pt x="4285799" y="4269831"/>
                  </a:lnTo>
                  <a:lnTo>
                    <a:pt x="4311542" y="4232348"/>
                  </a:lnTo>
                  <a:lnTo>
                    <a:pt x="4334988" y="4193249"/>
                  </a:lnTo>
                  <a:lnTo>
                    <a:pt x="4356040" y="4152632"/>
                  </a:lnTo>
                  <a:lnTo>
                    <a:pt x="4374600" y="4110593"/>
                  </a:lnTo>
                  <a:lnTo>
                    <a:pt x="4390572" y="4067230"/>
                  </a:lnTo>
                  <a:lnTo>
                    <a:pt x="4403858" y="4022639"/>
                  </a:lnTo>
                  <a:lnTo>
                    <a:pt x="4414360" y="3976919"/>
                  </a:lnTo>
                  <a:lnTo>
                    <a:pt x="4421983" y="3930166"/>
                  </a:lnTo>
                  <a:lnTo>
                    <a:pt x="4426628" y="3882478"/>
                  </a:lnTo>
                  <a:lnTo>
                    <a:pt x="4428197" y="3833952"/>
                  </a:lnTo>
                  <a:lnTo>
                    <a:pt x="4428197" y="738047"/>
                  </a:lnTo>
                  <a:lnTo>
                    <a:pt x="4426628" y="689520"/>
                  </a:lnTo>
                  <a:lnTo>
                    <a:pt x="4421983" y="641830"/>
                  </a:lnTo>
                  <a:lnTo>
                    <a:pt x="4414360" y="595077"/>
                  </a:lnTo>
                  <a:lnTo>
                    <a:pt x="4403858" y="549356"/>
                  </a:lnTo>
                  <a:lnTo>
                    <a:pt x="4390572" y="504765"/>
                  </a:lnTo>
                  <a:lnTo>
                    <a:pt x="4374600" y="461401"/>
                  </a:lnTo>
                  <a:lnTo>
                    <a:pt x="4356040" y="419361"/>
                  </a:lnTo>
                  <a:lnTo>
                    <a:pt x="4334988" y="378744"/>
                  </a:lnTo>
                  <a:lnTo>
                    <a:pt x="4311542" y="339645"/>
                  </a:lnTo>
                  <a:lnTo>
                    <a:pt x="4285799" y="302163"/>
                  </a:lnTo>
                  <a:lnTo>
                    <a:pt x="4257856" y="266394"/>
                  </a:lnTo>
                  <a:lnTo>
                    <a:pt x="4227811" y="232436"/>
                  </a:lnTo>
                  <a:lnTo>
                    <a:pt x="4195761" y="200386"/>
                  </a:lnTo>
                  <a:lnTo>
                    <a:pt x="4161803" y="170341"/>
                  </a:lnTo>
                  <a:lnTo>
                    <a:pt x="4126034" y="142398"/>
                  </a:lnTo>
                  <a:lnTo>
                    <a:pt x="4088552" y="116655"/>
                  </a:lnTo>
                  <a:lnTo>
                    <a:pt x="4049453" y="93209"/>
                  </a:lnTo>
                  <a:lnTo>
                    <a:pt x="4008835" y="72157"/>
                  </a:lnTo>
                  <a:lnTo>
                    <a:pt x="3966796" y="53597"/>
                  </a:lnTo>
                  <a:lnTo>
                    <a:pt x="3923432" y="37625"/>
                  </a:lnTo>
                  <a:lnTo>
                    <a:pt x="3878841" y="24339"/>
                  </a:lnTo>
                  <a:lnTo>
                    <a:pt x="3833120" y="13836"/>
                  </a:lnTo>
                  <a:lnTo>
                    <a:pt x="3786366" y="6214"/>
                  </a:lnTo>
                  <a:lnTo>
                    <a:pt x="3738677" y="1569"/>
                  </a:lnTo>
                  <a:lnTo>
                    <a:pt x="369015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6003" y="1292363"/>
              <a:ext cx="4428490" cy="4572000"/>
            </a:xfrm>
            <a:custGeom>
              <a:avLst/>
              <a:gdLst/>
              <a:ahLst/>
              <a:cxnLst/>
              <a:rect l="l" t="t" r="r" b="b"/>
              <a:pathLst>
                <a:path w="4428490" h="4572000">
                  <a:moveTo>
                    <a:pt x="0" y="738047"/>
                  </a:moveTo>
                  <a:lnTo>
                    <a:pt x="1569" y="689520"/>
                  </a:lnTo>
                  <a:lnTo>
                    <a:pt x="6214" y="641830"/>
                  </a:lnTo>
                  <a:lnTo>
                    <a:pt x="13837" y="595077"/>
                  </a:lnTo>
                  <a:lnTo>
                    <a:pt x="24340" y="549356"/>
                  </a:lnTo>
                  <a:lnTo>
                    <a:pt x="37626" y="504765"/>
                  </a:lnTo>
                  <a:lnTo>
                    <a:pt x="53598" y="461401"/>
                  </a:lnTo>
                  <a:lnTo>
                    <a:pt x="72159" y="419361"/>
                  </a:lnTo>
                  <a:lnTo>
                    <a:pt x="93212" y="378744"/>
                  </a:lnTo>
                  <a:lnTo>
                    <a:pt x="116658" y="339645"/>
                  </a:lnTo>
                  <a:lnTo>
                    <a:pt x="142402" y="302163"/>
                  </a:lnTo>
                  <a:lnTo>
                    <a:pt x="170345" y="266394"/>
                  </a:lnTo>
                  <a:lnTo>
                    <a:pt x="200390" y="232436"/>
                  </a:lnTo>
                  <a:lnTo>
                    <a:pt x="232441" y="200386"/>
                  </a:lnTo>
                  <a:lnTo>
                    <a:pt x="266399" y="170341"/>
                  </a:lnTo>
                  <a:lnTo>
                    <a:pt x="302168" y="142398"/>
                  </a:lnTo>
                  <a:lnTo>
                    <a:pt x="339651" y="116655"/>
                  </a:lnTo>
                  <a:lnTo>
                    <a:pt x="378750" y="93209"/>
                  </a:lnTo>
                  <a:lnTo>
                    <a:pt x="419367" y="72157"/>
                  </a:lnTo>
                  <a:lnTo>
                    <a:pt x="461406" y="53597"/>
                  </a:lnTo>
                  <a:lnTo>
                    <a:pt x="504769" y="37625"/>
                  </a:lnTo>
                  <a:lnTo>
                    <a:pt x="549360" y="24339"/>
                  </a:lnTo>
                  <a:lnTo>
                    <a:pt x="595080" y="13836"/>
                  </a:lnTo>
                  <a:lnTo>
                    <a:pt x="641833" y="6214"/>
                  </a:lnTo>
                  <a:lnTo>
                    <a:pt x="689521" y="1569"/>
                  </a:lnTo>
                  <a:lnTo>
                    <a:pt x="738047" y="0"/>
                  </a:lnTo>
                  <a:lnTo>
                    <a:pt x="3690150" y="0"/>
                  </a:lnTo>
                  <a:lnTo>
                    <a:pt x="3738677" y="1569"/>
                  </a:lnTo>
                  <a:lnTo>
                    <a:pt x="3786366" y="6214"/>
                  </a:lnTo>
                  <a:lnTo>
                    <a:pt x="3833120" y="13836"/>
                  </a:lnTo>
                  <a:lnTo>
                    <a:pt x="3878841" y="24339"/>
                  </a:lnTo>
                  <a:lnTo>
                    <a:pt x="3923432" y="37625"/>
                  </a:lnTo>
                  <a:lnTo>
                    <a:pt x="3966796" y="53597"/>
                  </a:lnTo>
                  <a:lnTo>
                    <a:pt x="4008835" y="72157"/>
                  </a:lnTo>
                  <a:lnTo>
                    <a:pt x="4049453" y="93209"/>
                  </a:lnTo>
                  <a:lnTo>
                    <a:pt x="4088552" y="116655"/>
                  </a:lnTo>
                  <a:lnTo>
                    <a:pt x="4126034" y="142398"/>
                  </a:lnTo>
                  <a:lnTo>
                    <a:pt x="4161803" y="170341"/>
                  </a:lnTo>
                  <a:lnTo>
                    <a:pt x="4195761" y="200386"/>
                  </a:lnTo>
                  <a:lnTo>
                    <a:pt x="4227811" y="232436"/>
                  </a:lnTo>
                  <a:lnTo>
                    <a:pt x="4257856" y="266394"/>
                  </a:lnTo>
                  <a:lnTo>
                    <a:pt x="4285799" y="302163"/>
                  </a:lnTo>
                  <a:lnTo>
                    <a:pt x="4311542" y="339645"/>
                  </a:lnTo>
                  <a:lnTo>
                    <a:pt x="4334988" y="378744"/>
                  </a:lnTo>
                  <a:lnTo>
                    <a:pt x="4356040" y="419361"/>
                  </a:lnTo>
                  <a:lnTo>
                    <a:pt x="4374600" y="461401"/>
                  </a:lnTo>
                  <a:lnTo>
                    <a:pt x="4390572" y="504765"/>
                  </a:lnTo>
                  <a:lnTo>
                    <a:pt x="4403858" y="549356"/>
                  </a:lnTo>
                  <a:lnTo>
                    <a:pt x="4414360" y="595077"/>
                  </a:lnTo>
                  <a:lnTo>
                    <a:pt x="4421983" y="641830"/>
                  </a:lnTo>
                  <a:lnTo>
                    <a:pt x="4426628" y="689520"/>
                  </a:lnTo>
                  <a:lnTo>
                    <a:pt x="4428197" y="738047"/>
                  </a:lnTo>
                  <a:lnTo>
                    <a:pt x="4428197" y="3833952"/>
                  </a:lnTo>
                  <a:lnTo>
                    <a:pt x="4426628" y="3882478"/>
                  </a:lnTo>
                  <a:lnTo>
                    <a:pt x="4421983" y="3930166"/>
                  </a:lnTo>
                  <a:lnTo>
                    <a:pt x="4414360" y="3976919"/>
                  </a:lnTo>
                  <a:lnTo>
                    <a:pt x="4403858" y="4022639"/>
                  </a:lnTo>
                  <a:lnTo>
                    <a:pt x="4390572" y="4067230"/>
                  </a:lnTo>
                  <a:lnTo>
                    <a:pt x="4374600" y="4110593"/>
                  </a:lnTo>
                  <a:lnTo>
                    <a:pt x="4356040" y="4152632"/>
                  </a:lnTo>
                  <a:lnTo>
                    <a:pt x="4334988" y="4193249"/>
                  </a:lnTo>
                  <a:lnTo>
                    <a:pt x="4311542" y="4232348"/>
                  </a:lnTo>
                  <a:lnTo>
                    <a:pt x="4285799" y="4269831"/>
                  </a:lnTo>
                  <a:lnTo>
                    <a:pt x="4257856" y="4305600"/>
                  </a:lnTo>
                  <a:lnTo>
                    <a:pt x="4227811" y="4339558"/>
                  </a:lnTo>
                  <a:lnTo>
                    <a:pt x="4195761" y="4371609"/>
                  </a:lnTo>
                  <a:lnTo>
                    <a:pt x="4161803" y="4401654"/>
                  </a:lnTo>
                  <a:lnTo>
                    <a:pt x="4126034" y="4429597"/>
                  </a:lnTo>
                  <a:lnTo>
                    <a:pt x="4088552" y="4455341"/>
                  </a:lnTo>
                  <a:lnTo>
                    <a:pt x="4049453" y="4478787"/>
                  </a:lnTo>
                  <a:lnTo>
                    <a:pt x="4008835" y="4499840"/>
                  </a:lnTo>
                  <a:lnTo>
                    <a:pt x="3966796" y="4518401"/>
                  </a:lnTo>
                  <a:lnTo>
                    <a:pt x="3923432" y="4534373"/>
                  </a:lnTo>
                  <a:lnTo>
                    <a:pt x="3878841" y="4547659"/>
                  </a:lnTo>
                  <a:lnTo>
                    <a:pt x="3833120" y="4558162"/>
                  </a:lnTo>
                  <a:lnTo>
                    <a:pt x="3786366" y="4565785"/>
                  </a:lnTo>
                  <a:lnTo>
                    <a:pt x="3738677" y="4570430"/>
                  </a:lnTo>
                  <a:lnTo>
                    <a:pt x="3690150" y="4572000"/>
                  </a:lnTo>
                  <a:lnTo>
                    <a:pt x="738047" y="4572000"/>
                  </a:lnTo>
                  <a:lnTo>
                    <a:pt x="689521" y="4570430"/>
                  </a:lnTo>
                  <a:lnTo>
                    <a:pt x="641833" y="4565785"/>
                  </a:lnTo>
                  <a:lnTo>
                    <a:pt x="595080" y="4558162"/>
                  </a:lnTo>
                  <a:lnTo>
                    <a:pt x="549360" y="4547659"/>
                  </a:lnTo>
                  <a:lnTo>
                    <a:pt x="504769" y="4534373"/>
                  </a:lnTo>
                  <a:lnTo>
                    <a:pt x="461406" y="4518401"/>
                  </a:lnTo>
                  <a:lnTo>
                    <a:pt x="419367" y="4499840"/>
                  </a:lnTo>
                  <a:lnTo>
                    <a:pt x="378750" y="4478787"/>
                  </a:lnTo>
                  <a:lnTo>
                    <a:pt x="339651" y="4455341"/>
                  </a:lnTo>
                  <a:lnTo>
                    <a:pt x="302168" y="4429597"/>
                  </a:lnTo>
                  <a:lnTo>
                    <a:pt x="266399" y="4401654"/>
                  </a:lnTo>
                  <a:lnTo>
                    <a:pt x="232441" y="4371609"/>
                  </a:lnTo>
                  <a:lnTo>
                    <a:pt x="200390" y="4339558"/>
                  </a:lnTo>
                  <a:lnTo>
                    <a:pt x="170345" y="4305600"/>
                  </a:lnTo>
                  <a:lnTo>
                    <a:pt x="142402" y="4269831"/>
                  </a:lnTo>
                  <a:lnTo>
                    <a:pt x="116658" y="4232348"/>
                  </a:lnTo>
                  <a:lnTo>
                    <a:pt x="93212" y="4193249"/>
                  </a:lnTo>
                  <a:lnTo>
                    <a:pt x="72159" y="4152632"/>
                  </a:lnTo>
                  <a:lnTo>
                    <a:pt x="53598" y="4110593"/>
                  </a:lnTo>
                  <a:lnTo>
                    <a:pt x="37626" y="4067230"/>
                  </a:lnTo>
                  <a:lnTo>
                    <a:pt x="24340" y="4022639"/>
                  </a:lnTo>
                  <a:lnTo>
                    <a:pt x="13837" y="3976919"/>
                  </a:lnTo>
                  <a:lnTo>
                    <a:pt x="6214" y="3930166"/>
                  </a:lnTo>
                  <a:lnTo>
                    <a:pt x="1569" y="3882478"/>
                  </a:lnTo>
                  <a:lnTo>
                    <a:pt x="0" y="3833952"/>
                  </a:lnTo>
                  <a:lnTo>
                    <a:pt x="0" y="73804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1813" y="664951"/>
            <a:ext cx="699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dash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1800" b="1" u="dash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1800" b="1" u="dash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dash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Inbound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u="none" spc="40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CONSTRUCTION</a:t>
            </a:r>
            <a:r>
              <a:rPr sz="1800" b="1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800" b="1" u="none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1800" b="1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OCT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DEC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6025" y="1564972"/>
            <a:ext cx="276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GATE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#1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(Main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Gate)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Inbound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1289" y="4795406"/>
            <a:ext cx="19564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GATE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Construction</a:t>
            </a:r>
            <a:r>
              <a:rPr sz="1400" spc="-1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27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49571" y="2442248"/>
            <a:ext cx="5417820" cy="2025650"/>
            <a:chOff x="3349571" y="2442248"/>
            <a:chExt cx="5417820" cy="20256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3275" y="2442248"/>
              <a:ext cx="4253648" cy="20255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54356" y="3263727"/>
              <a:ext cx="347345" cy="283845"/>
            </a:xfrm>
            <a:custGeom>
              <a:avLst/>
              <a:gdLst/>
              <a:ahLst/>
              <a:cxnLst/>
              <a:rect l="l" t="t" r="r" b="b"/>
              <a:pathLst>
                <a:path w="347345" h="283845">
                  <a:moveTo>
                    <a:pt x="173507" y="0"/>
                  </a:moveTo>
                  <a:lnTo>
                    <a:pt x="118667" y="7223"/>
                  </a:lnTo>
                  <a:lnTo>
                    <a:pt x="71037" y="27338"/>
                  </a:lnTo>
                  <a:lnTo>
                    <a:pt x="33478" y="58010"/>
                  </a:lnTo>
                  <a:lnTo>
                    <a:pt x="8845" y="96906"/>
                  </a:lnTo>
                  <a:lnTo>
                    <a:pt x="0" y="141693"/>
                  </a:lnTo>
                  <a:lnTo>
                    <a:pt x="8845" y="186482"/>
                  </a:lnTo>
                  <a:lnTo>
                    <a:pt x="33478" y="225381"/>
                  </a:lnTo>
                  <a:lnTo>
                    <a:pt x="71037" y="256057"/>
                  </a:lnTo>
                  <a:lnTo>
                    <a:pt x="118667" y="276175"/>
                  </a:lnTo>
                  <a:lnTo>
                    <a:pt x="173507" y="283400"/>
                  </a:lnTo>
                  <a:lnTo>
                    <a:pt x="228352" y="276175"/>
                  </a:lnTo>
                  <a:lnTo>
                    <a:pt x="275982" y="256057"/>
                  </a:lnTo>
                  <a:lnTo>
                    <a:pt x="313540" y="225381"/>
                  </a:lnTo>
                  <a:lnTo>
                    <a:pt x="338170" y="186482"/>
                  </a:lnTo>
                  <a:lnTo>
                    <a:pt x="347014" y="141693"/>
                  </a:lnTo>
                  <a:lnTo>
                    <a:pt x="338170" y="96906"/>
                  </a:lnTo>
                  <a:lnTo>
                    <a:pt x="313540" y="58010"/>
                  </a:lnTo>
                  <a:lnTo>
                    <a:pt x="275982" y="27338"/>
                  </a:lnTo>
                  <a:lnTo>
                    <a:pt x="228352" y="7223"/>
                  </a:lnTo>
                  <a:lnTo>
                    <a:pt x="1735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4357" y="3263727"/>
              <a:ext cx="347345" cy="283845"/>
            </a:xfrm>
            <a:custGeom>
              <a:avLst/>
              <a:gdLst/>
              <a:ahLst/>
              <a:cxnLst/>
              <a:rect l="l" t="t" r="r" b="b"/>
              <a:pathLst>
                <a:path w="347345" h="283845">
                  <a:moveTo>
                    <a:pt x="0" y="141693"/>
                  </a:moveTo>
                  <a:lnTo>
                    <a:pt x="8845" y="96906"/>
                  </a:lnTo>
                  <a:lnTo>
                    <a:pt x="33478" y="58010"/>
                  </a:lnTo>
                  <a:lnTo>
                    <a:pt x="71037" y="27338"/>
                  </a:lnTo>
                  <a:lnTo>
                    <a:pt x="118667" y="7223"/>
                  </a:lnTo>
                  <a:lnTo>
                    <a:pt x="173507" y="0"/>
                  </a:lnTo>
                  <a:lnTo>
                    <a:pt x="228352" y="7223"/>
                  </a:lnTo>
                  <a:lnTo>
                    <a:pt x="275982" y="27338"/>
                  </a:lnTo>
                  <a:lnTo>
                    <a:pt x="313540" y="58010"/>
                  </a:lnTo>
                  <a:lnTo>
                    <a:pt x="338170" y="96906"/>
                  </a:lnTo>
                  <a:lnTo>
                    <a:pt x="347014" y="141693"/>
                  </a:lnTo>
                  <a:lnTo>
                    <a:pt x="338170" y="186482"/>
                  </a:lnTo>
                  <a:lnTo>
                    <a:pt x="313540" y="225381"/>
                  </a:lnTo>
                  <a:lnTo>
                    <a:pt x="275982" y="256057"/>
                  </a:lnTo>
                  <a:lnTo>
                    <a:pt x="228352" y="276175"/>
                  </a:lnTo>
                  <a:lnTo>
                    <a:pt x="173507" y="283400"/>
                  </a:lnTo>
                  <a:lnTo>
                    <a:pt x="118667" y="276175"/>
                  </a:lnTo>
                  <a:lnTo>
                    <a:pt x="71037" y="256057"/>
                  </a:lnTo>
                  <a:lnTo>
                    <a:pt x="33478" y="225381"/>
                  </a:lnTo>
                  <a:lnTo>
                    <a:pt x="8845" y="186482"/>
                  </a:lnTo>
                  <a:lnTo>
                    <a:pt x="0" y="141693"/>
                  </a:lnTo>
                  <a:close/>
                </a:path>
              </a:pathLst>
            </a:custGeom>
            <a:ln w="12700">
              <a:solidFill>
                <a:srgbClr val="DE1F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9280" y="2787557"/>
              <a:ext cx="2765425" cy="1043305"/>
            </a:xfrm>
            <a:custGeom>
              <a:avLst/>
              <a:gdLst/>
              <a:ahLst/>
              <a:cxnLst/>
              <a:rect l="l" t="t" r="r" b="b"/>
              <a:pathLst>
                <a:path w="2765425" h="1043304">
                  <a:moveTo>
                    <a:pt x="388111" y="0"/>
                  </a:moveTo>
                  <a:lnTo>
                    <a:pt x="0" y="72771"/>
                  </a:lnTo>
                  <a:lnTo>
                    <a:pt x="169798" y="551865"/>
                  </a:lnTo>
                  <a:lnTo>
                    <a:pt x="278955" y="927849"/>
                  </a:lnTo>
                  <a:lnTo>
                    <a:pt x="661009" y="879335"/>
                  </a:lnTo>
                  <a:lnTo>
                    <a:pt x="1237119" y="812622"/>
                  </a:lnTo>
                  <a:lnTo>
                    <a:pt x="1625244" y="806564"/>
                  </a:lnTo>
                  <a:lnTo>
                    <a:pt x="2001227" y="842949"/>
                  </a:lnTo>
                  <a:lnTo>
                    <a:pt x="2668308" y="1043076"/>
                  </a:lnTo>
                  <a:lnTo>
                    <a:pt x="2765336" y="891463"/>
                  </a:lnTo>
                  <a:lnTo>
                    <a:pt x="1946655" y="721664"/>
                  </a:lnTo>
                  <a:lnTo>
                    <a:pt x="1813242" y="369925"/>
                  </a:lnTo>
                  <a:lnTo>
                    <a:pt x="388111" y="0"/>
                  </a:lnTo>
                  <a:close/>
                </a:path>
              </a:pathLst>
            </a:custGeom>
            <a:solidFill>
              <a:srgbClr val="FF0000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19280" y="2787557"/>
              <a:ext cx="2765425" cy="1043305"/>
            </a:xfrm>
            <a:custGeom>
              <a:avLst/>
              <a:gdLst/>
              <a:ahLst/>
              <a:cxnLst/>
              <a:rect l="l" t="t" r="r" b="b"/>
              <a:pathLst>
                <a:path w="2765425" h="1043304">
                  <a:moveTo>
                    <a:pt x="278955" y="927849"/>
                  </a:moveTo>
                  <a:lnTo>
                    <a:pt x="169798" y="551865"/>
                  </a:lnTo>
                  <a:lnTo>
                    <a:pt x="0" y="72771"/>
                  </a:lnTo>
                  <a:lnTo>
                    <a:pt x="388111" y="0"/>
                  </a:lnTo>
                  <a:lnTo>
                    <a:pt x="1813242" y="369925"/>
                  </a:lnTo>
                  <a:lnTo>
                    <a:pt x="1946655" y="721664"/>
                  </a:lnTo>
                  <a:lnTo>
                    <a:pt x="2765336" y="891463"/>
                  </a:lnTo>
                  <a:lnTo>
                    <a:pt x="2668308" y="1043076"/>
                  </a:lnTo>
                  <a:lnTo>
                    <a:pt x="2001227" y="842949"/>
                  </a:lnTo>
                  <a:lnTo>
                    <a:pt x="1625244" y="806564"/>
                  </a:lnTo>
                  <a:lnTo>
                    <a:pt x="1237119" y="812622"/>
                  </a:lnTo>
                  <a:lnTo>
                    <a:pt x="661009" y="879335"/>
                  </a:lnTo>
                  <a:lnTo>
                    <a:pt x="278955" y="92784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78146" y="3402764"/>
              <a:ext cx="2290445" cy="99695"/>
            </a:xfrm>
            <a:custGeom>
              <a:avLst/>
              <a:gdLst/>
              <a:ahLst/>
              <a:cxnLst/>
              <a:rect l="l" t="t" r="r" b="b"/>
              <a:pathLst>
                <a:path w="2290445" h="99695">
                  <a:moveTo>
                    <a:pt x="0" y="99212"/>
                  </a:moveTo>
                  <a:lnTo>
                    <a:pt x="2289924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1404886"/>
            <a:ext cx="9163050" cy="5459730"/>
            <a:chOff x="-9525" y="1404886"/>
            <a:chExt cx="9163050" cy="5459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551" y="1404886"/>
              <a:ext cx="5884227" cy="49806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17640" y="1674244"/>
              <a:ext cx="481330" cy="331470"/>
            </a:xfrm>
            <a:custGeom>
              <a:avLst/>
              <a:gdLst/>
              <a:ahLst/>
              <a:cxnLst/>
              <a:rect l="l" t="t" r="r" b="b"/>
              <a:pathLst>
                <a:path w="481329" h="331469">
                  <a:moveTo>
                    <a:pt x="0" y="165557"/>
                  </a:moveTo>
                  <a:lnTo>
                    <a:pt x="6349" y="127598"/>
                  </a:lnTo>
                  <a:lnTo>
                    <a:pt x="24434" y="92752"/>
                  </a:lnTo>
                  <a:lnTo>
                    <a:pt x="52813" y="62012"/>
                  </a:lnTo>
                  <a:lnTo>
                    <a:pt x="90042" y="36373"/>
                  </a:lnTo>
                  <a:lnTo>
                    <a:pt x="134678" y="16828"/>
                  </a:lnTo>
                  <a:lnTo>
                    <a:pt x="185277" y="4372"/>
                  </a:lnTo>
                  <a:lnTo>
                    <a:pt x="240398" y="0"/>
                  </a:lnTo>
                  <a:lnTo>
                    <a:pt x="295517" y="4372"/>
                  </a:lnTo>
                  <a:lnTo>
                    <a:pt x="346115" y="16828"/>
                  </a:lnTo>
                  <a:lnTo>
                    <a:pt x="390749" y="36373"/>
                  </a:lnTo>
                  <a:lnTo>
                    <a:pt x="427975" y="62012"/>
                  </a:lnTo>
                  <a:lnTo>
                    <a:pt x="456351" y="92752"/>
                  </a:lnTo>
                  <a:lnTo>
                    <a:pt x="474435" y="127598"/>
                  </a:lnTo>
                  <a:lnTo>
                    <a:pt x="480783" y="165557"/>
                  </a:lnTo>
                  <a:lnTo>
                    <a:pt x="474435" y="203515"/>
                  </a:lnTo>
                  <a:lnTo>
                    <a:pt x="456351" y="238361"/>
                  </a:lnTo>
                  <a:lnTo>
                    <a:pt x="427975" y="269101"/>
                  </a:lnTo>
                  <a:lnTo>
                    <a:pt x="390749" y="294741"/>
                  </a:lnTo>
                  <a:lnTo>
                    <a:pt x="346115" y="314285"/>
                  </a:lnTo>
                  <a:lnTo>
                    <a:pt x="295517" y="326741"/>
                  </a:lnTo>
                  <a:lnTo>
                    <a:pt x="240398" y="331114"/>
                  </a:lnTo>
                  <a:lnTo>
                    <a:pt x="185277" y="326741"/>
                  </a:lnTo>
                  <a:lnTo>
                    <a:pt x="134678" y="314285"/>
                  </a:lnTo>
                  <a:lnTo>
                    <a:pt x="90042" y="294741"/>
                  </a:lnTo>
                  <a:lnTo>
                    <a:pt x="52813" y="269101"/>
                  </a:lnTo>
                  <a:lnTo>
                    <a:pt x="24434" y="238361"/>
                  </a:lnTo>
                  <a:lnTo>
                    <a:pt x="6349" y="203515"/>
                  </a:lnTo>
                  <a:lnTo>
                    <a:pt x="0" y="16555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7987" y="1464787"/>
              <a:ext cx="469900" cy="313055"/>
            </a:xfrm>
            <a:custGeom>
              <a:avLst/>
              <a:gdLst/>
              <a:ahLst/>
              <a:cxnLst/>
              <a:rect l="l" t="t" r="r" b="b"/>
              <a:pathLst>
                <a:path w="469900" h="313055">
                  <a:moveTo>
                    <a:pt x="420496" y="0"/>
                  </a:moveTo>
                  <a:lnTo>
                    <a:pt x="95313" y="133007"/>
                  </a:lnTo>
                  <a:lnTo>
                    <a:pt x="70815" y="73101"/>
                  </a:lnTo>
                  <a:lnTo>
                    <a:pt x="0" y="241922"/>
                  </a:lnTo>
                  <a:lnTo>
                    <a:pt x="168821" y="312737"/>
                  </a:lnTo>
                  <a:lnTo>
                    <a:pt x="144322" y="252831"/>
                  </a:lnTo>
                  <a:lnTo>
                    <a:pt x="469506" y="119824"/>
                  </a:lnTo>
                  <a:lnTo>
                    <a:pt x="42049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7987" y="1464787"/>
              <a:ext cx="469900" cy="313055"/>
            </a:xfrm>
            <a:custGeom>
              <a:avLst/>
              <a:gdLst/>
              <a:ahLst/>
              <a:cxnLst/>
              <a:rect l="l" t="t" r="r" b="b"/>
              <a:pathLst>
                <a:path w="469900" h="313055">
                  <a:moveTo>
                    <a:pt x="469506" y="119824"/>
                  </a:moveTo>
                  <a:lnTo>
                    <a:pt x="144322" y="252831"/>
                  </a:lnTo>
                  <a:lnTo>
                    <a:pt x="168821" y="312737"/>
                  </a:lnTo>
                  <a:lnTo>
                    <a:pt x="0" y="241922"/>
                  </a:lnTo>
                  <a:lnTo>
                    <a:pt x="70815" y="73101"/>
                  </a:lnTo>
                  <a:lnTo>
                    <a:pt x="95313" y="133007"/>
                  </a:lnTo>
                  <a:lnTo>
                    <a:pt x="420496" y="0"/>
                  </a:lnTo>
                  <a:lnTo>
                    <a:pt x="469506" y="119824"/>
                  </a:lnTo>
                  <a:close/>
                </a:path>
              </a:pathLst>
            </a:custGeom>
            <a:ln w="12700">
              <a:solidFill>
                <a:srgbClr val="2B46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69482" y="3824076"/>
            <a:ext cx="3954145" cy="13671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Modified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traffic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flow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Gate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79705" marR="638810" indent="-16764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79705" algn="l"/>
              </a:tabLst>
            </a:pPr>
            <a:r>
              <a:rPr sz="1600" b="1" dirty="0">
                <a:latin typeface="Arial"/>
                <a:cs typeface="Arial"/>
              </a:rPr>
              <a:t>No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change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 inbound/outbound </a:t>
            </a:r>
            <a:r>
              <a:rPr sz="1600" b="1" dirty="0">
                <a:latin typeface="Arial"/>
                <a:cs typeface="Arial"/>
              </a:rPr>
              <a:t>access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through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Gates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Visitor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Control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Center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remain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open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813" y="664951"/>
            <a:ext cx="699325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18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1800" b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Inbound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b="1" u="none" spc="40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CONSTRUCTION</a:t>
            </a:r>
            <a:r>
              <a:rPr sz="1800" b="1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800" b="1" u="none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1800" b="1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OCT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800" b="1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00000"/>
                </a:solidFill>
                <a:latin typeface="Arial"/>
                <a:cs typeface="Arial"/>
              </a:rPr>
              <a:t>DEC</a:t>
            </a:r>
            <a:r>
              <a:rPr sz="1800" b="1" u="none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none" spc="-20" dirty="0">
                <a:solidFill>
                  <a:srgbClr val="C00000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Arial"/>
              <a:cs typeface="Arial"/>
            </a:endParaRPr>
          </a:p>
          <a:p>
            <a:pPr marL="381571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Gate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#1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(Main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Gate)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7413" y="1464691"/>
            <a:ext cx="6143625" cy="4730115"/>
            <a:chOff x="137413" y="1464691"/>
            <a:chExt cx="6143625" cy="47301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463" y="1483740"/>
              <a:ext cx="6105429" cy="46916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938" y="1474216"/>
              <a:ext cx="6124575" cy="4711065"/>
            </a:xfrm>
            <a:custGeom>
              <a:avLst/>
              <a:gdLst/>
              <a:ahLst/>
              <a:cxnLst/>
              <a:rect l="l" t="t" r="r" b="b"/>
              <a:pathLst>
                <a:path w="6124575" h="4711065">
                  <a:moveTo>
                    <a:pt x="0" y="0"/>
                  </a:moveTo>
                  <a:lnTo>
                    <a:pt x="6124486" y="0"/>
                  </a:lnTo>
                  <a:lnTo>
                    <a:pt x="6124486" y="4710709"/>
                  </a:lnTo>
                  <a:lnTo>
                    <a:pt x="0" y="47107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8970" y="4408714"/>
              <a:ext cx="1916430" cy="1540510"/>
            </a:xfrm>
            <a:custGeom>
              <a:avLst/>
              <a:gdLst/>
              <a:ahLst/>
              <a:cxnLst/>
              <a:rect l="l" t="t" r="r" b="b"/>
              <a:pathLst>
                <a:path w="1916429" h="1540510">
                  <a:moveTo>
                    <a:pt x="1839683" y="0"/>
                  </a:moveTo>
                  <a:lnTo>
                    <a:pt x="1518551" y="125183"/>
                  </a:lnTo>
                  <a:lnTo>
                    <a:pt x="1333500" y="185051"/>
                  </a:lnTo>
                  <a:lnTo>
                    <a:pt x="1137551" y="364667"/>
                  </a:lnTo>
                  <a:lnTo>
                    <a:pt x="805548" y="304800"/>
                  </a:lnTo>
                  <a:lnTo>
                    <a:pt x="511632" y="767448"/>
                  </a:lnTo>
                  <a:lnTo>
                    <a:pt x="364667" y="1186548"/>
                  </a:lnTo>
                  <a:lnTo>
                    <a:pt x="0" y="1447800"/>
                  </a:lnTo>
                  <a:lnTo>
                    <a:pt x="647700" y="1540332"/>
                  </a:lnTo>
                  <a:lnTo>
                    <a:pt x="778332" y="1121232"/>
                  </a:lnTo>
                  <a:lnTo>
                    <a:pt x="985151" y="696683"/>
                  </a:lnTo>
                  <a:lnTo>
                    <a:pt x="1306283" y="342900"/>
                  </a:lnTo>
                  <a:lnTo>
                    <a:pt x="1556651" y="179616"/>
                  </a:lnTo>
                  <a:lnTo>
                    <a:pt x="1915883" y="43548"/>
                  </a:lnTo>
                  <a:lnTo>
                    <a:pt x="1839683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8971" y="4408713"/>
              <a:ext cx="1916430" cy="1540510"/>
            </a:xfrm>
            <a:custGeom>
              <a:avLst/>
              <a:gdLst/>
              <a:ahLst/>
              <a:cxnLst/>
              <a:rect l="l" t="t" r="r" b="b"/>
              <a:pathLst>
                <a:path w="1916429" h="1540510">
                  <a:moveTo>
                    <a:pt x="0" y="1447800"/>
                  </a:moveTo>
                  <a:lnTo>
                    <a:pt x="647700" y="1540332"/>
                  </a:lnTo>
                  <a:lnTo>
                    <a:pt x="778332" y="1121232"/>
                  </a:lnTo>
                  <a:lnTo>
                    <a:pt x="985151" y="696683"/>
                  </a:lnTo>
                  <a:lnTo>
                    <a:pt x="1306283" y="342900"/>
                  </a:lnTo>
                  <a:lnTo>
                    <a:pt x="1556651" y="179616"/>
                  </a:lnTo>
                  <a:lnTo>
                    <a:pt x="1915883" y="43548"/>
                  </a:lnTo>
                  <a:lnTo>
                    <a:pt x="1839683" y="0"/>
                  </a:lnTo>
                  <a:lnTo>
                    <a:pt x="1518551" y="125183"/>
                  </a:lnTo>
                  <a:lnTo>
                    <a:pt x="1333500" y="185051"/>
                  </a:lnTo>
                  <a:lnTo>
                    <a:pt x="1137551" y="364667"/>
                  </a:lnTo>
                  <a:lnTo>
                    <a:pt x="805548" y="304800"/>
                  </a:lnTo>
                  <a:lnTo>
                    <a:pt x="511632" y="767448"/>
                  </a:lnTo>
                  <a:lnTo>
                    <a:pt x="364667" y="1186548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4B4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7805" y="3931907"/>
              <a:ext cx="685165" cy="579120"/>
            </a:xfrm>
            <a:custGeom>
              <a:avLst/>
              <a:gdLst/>
              <a:ahLst/>
              <a:cxnLst/>
              <a:rect l="l" t="t" r="r" b="b"/>
              <a:pathLst>
                <a:path w="685164" h="579120">
                  <a:moveTo>
                    <a:pt x="58610" y="0"/>
                  </a:moveTo>
                  <a:lnTo>
                    <a:pt x="0" y="162979"/>
                  </a:lnTo>
                  <a:lnTo>
                    <a:pt x="55397" y="136880"/>
                  </a:lnTo>
                  <a:lnTo>
                    <a:pt x="205651" y="455917"/>
                  </a:lnTo>
                  <a:lnTo>
                    <a:pt x="231709" y="497964"/>
                  </a:lnTo>
                  <a:lnTo>
                    <a:pt x="265515" y="531906"/>
                  </a:lnTo>
                  <a:lnTo>
                    <a:pt x="305356" y="557127"/>
                  </a:lnTo>
                  <a:lnTo>
                    <a:pt x="349522" y="573012"/>
                  </a:lnTo>
                  <a:lnTo>
                    <a:pt x="396299" y="578946"/>
                  </a:lnTo>
                  <a:lnTo>
                    <a:pt x="443976" y="574312"/>
                  </a:lnTo>
                  <a:lnTo>
                    <a:pt x="490842" y="558495"/>
                  </a:lnTo>
                  <a:lnTo>
                    <a:pt x="684733" y="467182"/>
                  </a:lnTo>
                  <a:lnTo>
                    <a:pt x="632548" y="356387"/>
                  </a:lnTo>
                  <a:lnTo>
                    <a:pt x="438670" y="447700"/>
                  </a:lnTo>
                  <a:lnTo>
                    <a:pt x="403247" y="456404"/>
                  </a:lnTo>
                  <a:lnTo>
                    <a:pt x="368447" y="451035"/>
                  </a:lnTo>
                  <a:lnTo>
                    <a:pt x="338202" y="433011"/>
                  </a:lnTo>
                  <a:lnTo>
                    <a:pt x="316445" y="403745"/>
                  </a:lnTo>
                  <a:lnTo>
                    <a:pt x="166179" y="84709"/>
                  </a:lnTo>
                  <a:lnTo>
                    <a:pt x="221576" y="58610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37" y="4614630"/>
              <a:ext cx="1678806" cy="12974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07805" y="3931907"/>
              <a:ext cx="685165" cy="579120"/>
            </a:xfrm>
            <a:custGeom>
              <a:avLst/>
              <a:gdLst/>
              <a:ahLst/>
              <a:cxnLst/>
              <a:rect l="l" t="t" r="r" b="b"/>
              <a:pathLst>
                <a:path w="685164" h="579120">
                  <a:moveTo>
                    <a:pt x="684733" y="467182"/>
                  </a:moveTo>
                  <a:lnTo>
                    <a:pt x="490842" y="558495"/>
                  </a:lnTo>
                  <a:lnTo>
                    <a:pt x="443976" y="574312"/>
                  </a:lnTo>
                  <a:lnTo>
                    <a:pt x="396299" y="578946"/>
                  </a:lnTo>
                  <a:lnTo>
                    <a:pt x="349522" y="573012"/>
                  </a:lnTo>
                  <a:lnTo>
                    <a:pt x="305356" y="557127"/>
                  </a:lnTo>
                  <a:lnTo>
                    <a:pt x="265515" y="531906"/>
                  </a:lnTo>
                  <a:lnTo>
                    <a:pt x="231709" y="497964"/>
                  </a:lnTo>
                  <a:lnTo>
                    <a:pt x="205651" y="455917"/>
                  </a:lnTo>
                  <a:lnTo>
                    <a:pt x="55397" y="136880"/>
                  </a:lnTo>
                  <a:lnTo>
                    <a:pt x="0" y="162979"/>
                  </a:lnTo>
                  <a:lnTo>
                    <a:pt x="58610" y="0"/>
                  </a:lnTo>
                  <a:lnTo>
                    <a:pt x="221576" y="58610"/>
                  </a:lnTo>
                  <a:lnTo>
                    <a:pt x="166179" y="84709"/>
                  </a:lnTo>
                  <a:lnTo>
                    <a:pt x="316445" y="403745"/>
                  </a:lnTo>
                  <a:lnTo>
                    <a:pt x="338202" y="433011"/>
                  </a:lnTo>
                  <a:lnTo>
                    <a:pt x="368447" y="451035"/>
                  </a:lnTo>
                  <a:lnTo>
                    <a:pt x="403247" y="456404"/>
                  </a:lnTo>
                  <a:lnTo>
                    <a:pt x="438670" y="447700"/>
                  </a:lnTo>
                  <a:lnTo>
                    <a:pt x="632548" y="356387"/>
                  </a:lnTo>
                  <a:lnTo>
                    <a:pt x="684733" y="4671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9504" y="2076537"/>
              <a:ext cx="824865" cy="471170"/>
            </a:xfrm>
            <a:custGeom>
              <a:avLst/>
              <a:gdLst/>
              <a:ahLst/>
              <a:cxnLst/>
              <a:rect l="l" t="t" r="r" b="b"/>
              <a:pathLst>
                <a:path w="824864" h="471169">
                  <a:moveTo>
                    <a:pt x="788885" y="0"/>
                  </a:moveTo>
                  <a:lnTo>
                    <a:pt x="643572" y="23456"/>
                  </a:lnTo>
                  <a:lnTo>
                    <a:pt x="662927" y="45783"/>
                  </a:lnTo>
                  <a:lnTo>
                    <a:pt x="625843" y="77939"/>
                  </a:lnTo>
                  <a:lnTo>
                    <a:pt x="602653" y="107975"/>
                  </a:lnTo>
                  <a:lnTo>
                    <a:pt x="588225" y="93294"/>
                  </a:lnTo>
                  <a:lnTo>
                    <a:pt x="549682" y="69426"/>
                  </a:lnTo>
                  <a:lnTo>
                    <a:pt x="506906" y="57051"/>
                  </a:lnTo>
                  <a:lnTo>
                    <a:pt x="462469" y="56452"/>
                  </a:lnTo>
                  <a:lnTo>
                    <a:pt x="418940" y="67909"/>
                  </a:lnTo>
                  <a:lnTo>
                    <a:pt x="378891" y="91706"/>
                  </a:lnTo>
                  <a:lnTo>
                    <a:pt x="44196" y="360299"/>
                  </a:lnTo>
                  <a:lnTo>
                    <a:pt x="14579" y="323392"/>
                  </a:lnTo>
                  <a:lnTo>
                    <a:pt x="0" y="456450"/>
                  </a:lnTo>
                  <a:lnTo>
                    <a:pt x="133057" y="471030"/>
                  </a:lnTo>
                  <a:lnTo>
                    <a:pt x="103428" y="434124"/>
                  </a:lnTo>
                  <a:lnTo>
                    <a:pt x="438124" y="165531"/>
                  </a:lnTo>
                  <a:lnTo>
                    <a:pt x="463169" y="152588"/>
                  </a:lnTo>
                  <a:lnTo>
                    <a:pt x="490289" y="150329"/>
                  </a:lnTo>
                  <a:lnTo>
                    <a:pt x="516277" y="158405"/>
                  </a:lnTo>
                  <a:lnTo>
                    <a:pt x="537921" y="176466"/>
                  </a:lnTo>
                  <a:lnTo>
                    <a:pt x="641591" y="305650"/>
                  </a:lnTo>
                  <a:lnTo>
                    <a:pt x="642924" y="304571"/>
                  </a:lnTo>
                  <a:lnTo>
                    <a:pt x="752055" y="430466"/>
                  </a:lnTo>
                  <a:lnTo>
                    <a:pt x="824445" y="367715"/>
                  </a:lnTo>
                  <a:lnTo>
                    <a:pt x="684580" y="206375"/>
                  </a:lnTo>
                  <a:lnTo>
                    <a:pt x="676815" y="192640"/>
                  </a:lnTo>
                  <a:lnTo>
                    <a:pt x="674979" y="177519"/>
                  </a:lnTo>
                  <a:lnTo>
                    <a:pt x="678944" y="162814"/>
                  </a:lnTo>
                  <a:lnTo>
                    <a:pt x="688581" y="150329"/>
                  </a:lnTo>
                  <a:lnTo>
                    <a:pt x="725678" y="118173"/>
                  </a:lnTo>
                  <a:lnTo>
                    <a:pt x="745032" y="140500"/>
                  </a:lnTo>
                  <a:lnTo>
                    <a:pt x="788885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9504" y="2076537"/>
              <a:ext cx="824865" cy="471170"/>
            </a:xfrm>
            <a:custGeom>
              <a:avLst/>
              <a:gdLst/>
              <a:ahLst/>
              <a:cxnLst/>
              <a:rect l="l" t="t" r="r" b="b"/>
              <a:pathLst>
                <a:path w="824864" h="471169">
                  <a:moveTo>
                    <a:pt x="788885" y="0"/>
                  </a:moveTo>
                  <a:lnTo>
                    <a:pt x="745032" y="140500"/>
                  </a:lnTo>
                  <a:lnTo>
                    <a:pt x="725678" y="118173"/>
                  </a:lnTo>
                  <a:lnTo>
                    <a:pt x="688581" y="150329"/>
                  </a:lnTo>
                  <a:lnTo>
                    <a:pt x="678944" y="162814"/>
                  </a:lnTo>
                  <a:lnTo>
                    <a:pt x="674979" y="177519"/>
                  </a:lnTo>
                  <a:lnTo>
                    <a:pt x="676815" y="192640"/>
                  </a:lnTo>
                  <a:lnTo>
                    <a:pt x="719547" y="246713"/>
                  </a:lnTo>
                  <a:lnTo>
                    <a:pt x="754513" y="287050"/>
                  </a:lnTo>
                  <a:lnTo>
                    <a:pt x="789479" y="327384"/>
                  </a:lnTo>
                  <a:lnTo>
                    <a:pt x="824445" y="367715"/>
                  </a:lnTo>
                  <a:lnTo>
                    <a:pt x="752055" y="430466"/>
                  </a:lnTo>
                  <a:lnTo>
                    <a:pt x="642924" y="304571"/>
                  </a:lnTo>
                  <a:lnTo>
                    <a:pt x="641591" y="305650"/>
                  </a:lnTo>
                  <a:lnTo>
                    <a:pt x="613321" y="270421"/>
                  </a:lnTo>
                  <a:lnTo>
                    <a:pt x="612190" y="269113"/>
                  </a:lnTo>
                  <a:lnTo>
                    <a:pt x="612000" y="268770"/>
                  </a:lnTo>
                  <a:lnTo>
                    <a:pt x="537921" y="176466"/>
                  </a:lnTo>
                  <a:lnTo>
                    <a:pt x="516277" y="158405"/>
                  </a:lnTo>
                  <a:lnTo>
                    <a:pt x="490289" y="150329"/>
                  </a:lnTo>
                  <a:lnTo>
                    <a:pt x="463169" y="152588"/>
                  </a:lnTo>
                  <a:lnTo>
                    <a:pt x="438124" y="165531"/>
                  </a:lnTo>
                  <a:lnTo>
                    <a:pt x="103428" y="434124"/>
                  </a:lnTo>
                  <a:lnTo>
                    <a:pt x="133057" y="471030"/>
                  </a:lnTo>
                  <a:lnTo>
                    <a:pt x="0" y="456450"/>
                  </a:lnTo>
                  <a:lnTo>
                    <a:pt x="14579" y="323392"/>
                  </a:lnTo>
                  <a:lnTo>
                    <a:pt x="44196" y="360299"/>
                  </a:lnTo>
                  <a:lnTo>
                    <a:pt x="378891" y="91706"/>
                  </a:lnTo>
                  <a:lnTo>
                    <a:pt x="418940" y="67909"/>
                  </a:lnTo>
                  <a:lnTo>
                    <a:pt x="462469" y="56452"/>
                  </a:lnTo>
                  <a:lnTo>
                    <a:pt x="506906" y="57051"/>
                  </a:lnTo>
                  <a:lnTo>
                    <a:pt x="549682" y="69426"/>
                  </a:lnTo>
                  <a:lnTo>
                    <a:pt x="588225" y="93294"/>
                  </a:lnTo>
                  <a:lnTo>
                    <a:pt x="602653" y="107975"/>
                  </a:lnTo>
                  <a:lnTo>
                    <a:pt x="625843" y="77939"/>
                  </a:lnTo>
                  <a:lnTo>
                    <a:pt x="662927" y="45783"/>
                  </a:lnTo>
                  <a:lnTo>
                    <a:pt x="643572" y="23456"/>
                  </a:lnTo>
                  <a:lnTo>
                    <a:pt x="78888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2726" y="2556757"/>
              <a:ext cx="881380" cy="1132840"/>
            </a:xfrm>
            <a:custGeom>
              <a:avLst/>
              <a:gdLst/>
              <a:ahLst/>
              <a:cxnLst/>
              <a:rect l="l" t="t" r="r" b="b"/>
              <a:pathLst>
                <a:path w="881379" h="1132839">
                  <a:moveTo>
                    <a:pt x="787996" y="0"/>
                  </a:moveTo>
                  <a:lnTo>
                    <a:pt x="46532" y="1005205"/>
                  </a:lnTo>
                  <a:lnTo>
                    <a:pt x="0" y="970876"/>
                  </a:lnTo>
                  <a:lnTo>
                    <a:pt x="24422" y="1132611"/>
                  </a:lnTo>
                  <a:lnTo>
                    <a:pt x="186156" y="1108189"/>
                  </a:lnTo>
                  <a:lnTo>
                    <a:pt x="139623" y="1073861"/>
                  </a:lnTo>
                  <a:lnTo>
                    <a:pt x="881075" y="68656"/>
                  </a:lnTo>
                  <a:lnTo>
                    <a:pt x="787996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2726" y="2556757"/>
              <a:ext cx="881380" cy="1132840"/>
            </a:xfrm>
            <a:custGeom>
              <a:avLst/>
              <a:gdLst/>
              <a:ahLst/>
              <a:cxnLst/>
              <a:rect l="l" t="t" r="r" b="b"/>
              <a:pathLst>
                <a:path w="881379" h="1132839">
                  <a:moveTo>
                    <a:pt x="0" y="970876"/>
                  </a:moveTo>
                  <a:lnTo>
                    <a:pt x="46532" y="1005205"/>
                  </a:lnTo>
                  <a:lnTo>
                    <a:pt x="787996" y="0"/>
                  </a:lnTo>
                  <a:lnTo>
                    <a:pt x="881075" y="68656"/>
                  </a:lnTo>
                  <a:lnTo>
                    <a:pt x="139623" y="1073861"/>
                  </a:lnTo>
                  <a:lnTo>
                    <a:pt x="186156" y="1108189"/>
                  </a:lnTo>
                  <a:lnTo>
                    <a:pt x="24422" y="1132611"/>
                  </a:lnTo>
                  <a:lnTo>
                    <a:pt x="0" y="9708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5411" y="5459166"/>
              <a:ext cx="592455" cy="644525"/>
            </a:xfrm>
            <a:custGeom>
              <a:avLst/>
              <a:gdLst/>
              <a:ahLst/>
              <a:cxnLst/>
              <a:rect l="l" t="t" r="r" b="b"/>
              <a:pathLst>
                <a:path w="592454" h="644525">
                  <a:moveTo>
                    <a:pt x="297713" y="0"/>
                  </a:moveTo>
                  <a:lnTo>
                    <a:pt x="296684" y="10287"/>
                  </a:lnTo>
                  <a:lnTo>
                    <a:pt x="296227" y="10248"/>
                  </a:lnTo>
                  <a:lnTo>
                    <a:pt x="293522" y="41922"/>
                  </a:lnTo>
                  <a:lnTo>
                    <a:pt x="279336" y="183730"/>
                  </a:lnTo>
                  <a:lnTo>
                    <a:pt x="252820" y="226455"/>
                  </a:lnTo>
                  <a:lnTo>
                    <a:pt x="220395" y="235559"/>
                  </a:lnTo>
                  <a:lnTo>
                    <a:pt x="78854" y="223481"/>
                  </a:lnTo>
                  <a:lnTo>
                    <a:pt x="82778" y="177457"/>
                  </a:lnTo>
                  <a:lnTo>
                    <a:pt x="0" y="263105"/>
                  </a:lnTo>
                  <a:lnTo>
                    <a:pt x="67068" y="361543"/>
                  </a:lnTo>
                  <a:lnTo>
                    <a:pt x="70993" y="315531"/>
                  </a:lnTo>
                  <a:lnTo>
                    <a:pt x="212547" y="327609"/>
                  </a:lnTo>
                  <a:lnTo>
                    <a:pt x="252146" y="323689"/>
                  </a:lnTo>
                  <a:lnTo>
                    <a:pt x="265861" y="318465"/>
                  </a:lnTo>
                  <a:lnTo>
                    <a:pt x="259969" y="377444"/>
                  </a:lnTo>
                  <a:lnTo>
                    <a:pt x="260423" y="427417"/>
                  </a:lnTo>
                  <a:lnTo>
                    <a:pt x="271219" y="473437"/>
                  </a:lnTo>
                  <a:lnTo>
                    <a:pt x="291091" y="513580"/>
                  </a:lnTo>
                  <a:lnTo>
                    <a:pt x="318775" y="545919"/>
                  </a:lnTo>
                  <a:lnTo>
                    <a:pt x="353006" y="568530"/>
                  </a:lnTo>
                  <a:lnTo>
                    <a:pt x="392518" y="579488"/>
                  </a:lnTo>
                  <a:lnTo>
                    <a:pt x="500481" y="591096"/>
                  </a:lnTo>
                  <a:lnTo>
                    <a:pt x="495173" y="644182"/>
                  </a:lnTo>
                  <a:lnTo>
                    <a:pt x="592150" y="547293"/>
                  </a:lnTo>
                  <a:lnTo>
                    <a:pt x="516407" y="431838"/>
                  </a:lnTo>
                  <a:lnTo>
                    <a:pt x="511098" y="484924"/>
                  </a:lnTo>
                  <a:lnTo>
                    <a:pt x="403136" y="473316"/>
                  </a:lnTo>
                  <a:lnTo>
                    <a:pt x="378549" y="464348"/>
                  </a:lnTo>
                  <a:lnTo>
                    <a:pt x="359668" y="445071"/>
                  </a:lnTo>
                  <a:lnTo>
                    <a:pt x="348320" y="418270"/>
                  </a:lnTo>
                  <a:lnTo>
                    <a:pt x="346329" y="386727"/>
                  </a:lnTo>
                  <a:lnTo>
                    <a:pt x="384073" y="9283"/>
                  </a:lnTo>
                  <a:lnTo>
                    <a:pt x="297713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5411" y="5459166"/>
              <a:ext cx="592455" cy="644525"/>
            </a:xfrm>
            <a:custGeom>
              <a:avLst/>
              <a:gdLst/>
              <a:ahLst/>
              <a:cxnLst/>
              <a:rect l="l" t="t" r="r" b="b"/>
              <a:pathLst>
                <a:path w="592454" h="644525">
                  <a:moveTo>
                    <a:pt x="297713" y="0"/>
                  </a:moveTo>
                  <a:lnTo>
                    <a:pt x="384073" y="9283"/>
                  </a:lnTo>
                  <a:lnTo>
                    <a:pt x="346329" y="386727"/>
                  </a:lnTo>
                  <a:lnTo>
                    <a:pt x="348320" y="418270"/>
                  </a:lnTo>
                  <a:lnTo>
                    <a:pt x="359668" y="445071"/>
                  </a:lnTo>
                  <a:lnTo>
                    <a:pt x="378549" y="464348"/>
                  </a:lnTo>
                  <a:lnTo>
                    <a:pt x="403136" y="473316"/>
                  </a:lnTo>
                  <a:lnTo>
                    <a:pt x="511098" y="484924"/>
                  </a:lnTo>
                  <a:lnTo>
                    <a:pt x="516407" y="431838"/>
                  </a:lnTo>
                  <a:lnTo>
                    <a:pt x="592150" y="547293"/>
                  </a:lnTo>
                  <a:lnTo>
                    <a:pt x="495173" y="644182"/>
                  </a:lnTo>
                  <a:lnTo>
                    <a:pt x="500481" y="591096"/>
                  </a:lnTo>
                  <a:lnTo>
                    <a:pt x="392518" y="579488"/>
                  </a:lnTo>
                  <a:lnTo>
                    <a:pt x="353006" y="568530"/>
                  </a:lnTo>
                  <a:lnTo>
                    <a:pt x="318775" y="545919"/>
                  </a:lnTo>
                  <a:lnTo>
                    <a:pt x="291091" y="513580"/>
                  </a:lnTo>
                  <a:lnTo>
                    <a:pt x="271219" y="473437"/>
                  </a:lnTo>
                  <a:lnTo>
                    <a:pt x="260423" y="427417"/>
                  </a:lnTo>
                  <a:lnTo>
                    <a:pt x="259969" y="377444"/>
                  </a:lnTo>
                  <a:lnTo>
                    <a:pt x="265861" y="318465"/>
                  </a:lnTo>
                  <a:lnTo>
                    <a:pt x="264655" y="319303"/>
                  </a:lnTo>
                  <a:lnTo>
                    <a:pt x="252146" y="323689"/>
                  </a:lnTo>
                  <a:lnTo>
                    <a:pt x="239244" y="326585"/>
                  </a:lnTo>
                  <a:lnTo>
                    <a:pt x="226020" y="327916"/>
                  </a:lnTo>
                  <a:lnTo>
                    <a:pt x="212547" y="327609"/>
                  </a:lnTo>
                  <a:lnTo>
                    <a:pt x="70993" y="315531"/>
                  </a:lnTo>
                  <a:lnTo>
                    <a:pt x="67068" y="361543"/>
                  </a:lnTo>
                  <a:lnTo>
                    <a:pt x="0" y="263105"/>
                  </a:lnTo>
                  <a:lnTo>
                    <a:pt x="82778" y="177457"/>
                  </a:lnTo>
                  <a:lnTo>
                    <a:pt x="78854" y="223481"/>
                  </a:lnTo>
                  <a:lnTo>
                    <a:pt x="220395" y="235559"/>
                  </a:lnTo>
                  <a:lnTo>
                    <a:pt x="265899" y="214140"/>
                  </a:lnTo>
                  <a:lnTo>
                    <a:pt x="293522" y="41922"/>
                  </a:lnTo>
                  <a:lnTo>
                    <a:pt x="296227" y="10248"/>
                  </a:lnTo>
                  <a:lnTo>
                    <a:pt x="296684" y="10287"/>
                  </a:lnTo>
                  <a:lnTo>
                    <a:pt x="29771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1710" y="4964964"/>
              <a:ext cx="228600" cy="323215"/>
            </a:xfrm>
            <a:custGeom>
              <a:avLst/>
              <a:gdLst/>
              <a:ahLst/>
              <a:cxnLst/>
              <a:rect l="l" t="t" r="r" b="b"/>
              <a:pathLst>
                <a:path w="228600" h="323214">
                  <a:moveTo>
                    <a:pt x="137147" y="0"/>
                  </a:moveTo>
                  <a:lnTo>
                    <a:pt x="23126" y="19380"/>
                  </a:lnTo>
                  <a:lnTo>
                    <a:pt x="57010" y="218706"/>
                  </a:lnTo>
                  <a:lnTo>
                    <a:pt x="0" y="228396"/>
                  </a:lnTo>
                  <a:lnTo>
                    <a:pt x="133413" y="323037"/>
                  </a:lnTo>
                  <a:lnTo>
                    <a:pt x="228053" y="189623"/>
                  </a:lnTo>
                  <a:lnTo>
                    <a:pt x="171030" y="199313"/>
                  </a:lnTo>
                  <a:lnTo>
                    <a:pt x="137147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1710" y="4964966"/>
              <a:ext cx="228600" cy="323215"/>
            </a:xfrm>
            <a:custGeom>
              <a:avLst/>
              <a:gdLst/>
              <a:ahLst/>
              <a:cxnLst/>
              <a:rect l="l" t="t" r="r" b="b"/>
              <a:pathLst>
                <a:path w="228600" h="323214">
                  <a:moveTo>
                    <a:pt x="0" y="228396"/>
                  </a:moveTo>
                  <a:lnTo>
                    <a:pt x="57010" y="218706"/>
                  </a:lnTo>
                  <a:lnTo>
                    <a:pt x="23126" y="19380"/>
                  </a:lnTo>
                  <a:lnTo>
                    <a:pt x="137147" y="0"/>
                  </a:lnTo>
                  <a:lnTo>
                    <a:pt x="171030" y="199313"/>
                  </a:lnTo>
                  <a:lnTo>
                    <a:pt x="228053" y="189623"/>
                  </a:lnTo>
                  <a:lnTo>
                    <a:pt x="133413" y="323037"/>
                  </a:lnTo>
                  <a:lnTo>
                    <a:pt x="0" y="22839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7897" y="3741558"/>
              <a:ext cx="1823720" cy="1370965"/>
            </a:xfrm>
            <a:custGeom>
              <a:avLst/>
              <a:gdLst/>
              <a:ahLst/>
              <a:cxnLst/>
              <a:rect l="l" t="t" r="r" b="b"/>
              <a:pathLst>
                <a:path w="1823720" h="1370964">
                  <a:moveTo>
                    <a:pt x="1208963" y="0"/>
                  </a:moveTo>
                  <a:lnTo>
                    <a:pt x="1149121" y="27076"/>
                  </a:lnTo>
                  <a:lnTo>
                    <a:pt x="1140282" y="17716"/>
                  </a:lnTo>
                  <a:lnTo>
                    <a:pt x="1113129" y="43370"/>
                  </a:lnTo>
                  <a:lnTo>
                    <a:pt x="1103591" y="47688"/>
                  </a:lnTo>
                  <a:lnTo>
                    <a:pt x="1105077" y="50965"/>
                  </a:lnTo>
                  <a:lnTo>
                    <a:pt x="44386" y="1052728"/>
                  </a:lnTo>
                  <a:lnTo>
                    <a:pt x="4673" y="1010678"/>
                  </a:lnTo>
                  <a:lnTo>
                    <a:pt x="0" y="1174191"/>
                  </a:lnTo>
                  <a:lnTo>
                    <a:pt x="163499" y="1178852"/>
                  </a:lnTo>
                  <a:lnTo>
                    <a:pt x="123799" y="1136815"/>
                  </a:lnTo>
                  <a:lnTo>
                    <a:pt x="1155509" y="162420"/>
                  </a:lnTo>
                  <a:lnTo>
                    <a:pt x="1665414" y="1289240"/>
                  </a:lnTo>
                  <a:lnTo>
                    <a:pt x="1612722" y="1313091"/>
                  </a:lnTo>
                  <a:lnTo>
                    <a:pt x="1765782" y="1370774"/>
                  </a:lnTo>
                  <a:lnTo>
                    <a:pt x="1823478" y="1217714"/>
                  </a:lnTo>
                  <a:lnTo>
                    <a:pt x="1770786" y="1241564"/>
                  </a:lnTo>
                  <a:lnTo>
                    <a:pt x="1208963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7897" y="3741558"/>
              <a:ext cx="1823720" cy="1370965"/>
            </a:xfrm>
            <a:custGeom>
              <a:avLst/>
              <a:gdLst/>
              <a:ahLst/>
              <a:cxnLst/>
              <a:rect l="l" t="t" r="r" b="b"/>
              <a:pathLst>
                <a:path w="1823720" h="1370964">
                  <a:moveTo>
                    <a:pt x="1208963" y="0"/>
                  </a:moveTo>
                  <a:lnTo>
                    <a:pt x="1770786" y="1241564"/>
                  </a:lnTo>
                  <a:lnTo>
                    <a:pt x="1823478" y="1217714"/>
                  </a:lnTo>
                  <a:lnTo>
                    <a:pt x="1765782" y="1370774"/>
                  </a:lnTo>
                  <a:lnTo>
                    <a:pt x="1612722" y="1313091"/>
                  </a:lnTo>
                  <a:lnTo>
                    <a:pt x="1665414" y="1289240"/>
                  </a:lnTo>
                  <a:lnTo>
                    <a:pt x="1155509" y="162420"/>
                  </a:lnTo>
                  <a:lnTo>
                    <a:pt x="123799" y="1136815"/>
                  </a:lnTo>
                  <a:lnTo>
                    <a:pt x="163499" y="1178852"/>
                  </a:lnTo>
                  <a:lnTo>
                    <a:pt x="0" y="1174191"/>
                  </a:lnTo>
                  <a:lnTo>
                    <a:pt x="4673" y="1010678"/>
                  </a:lnTo>
                  <a:lnTo>
                    <a:pt x="44386" y="1052728"/>
                  </a:lnTo>
                  <a:lnTo>
                    <a:pt x="1105077" y="50965"/>
                  </a:lnTo>
                  <a:lnTo>
                    <a:pt x="1103591" y="47688"/>
                  </a:lnTo>
                  <a:lnTo>
                    <a:pt x="1113129" y="43370"/>
                  </a:lnTo>
                  <a:lnTo>
                    <a:pt x="1140282" y="17716"/>
                  </a:lnTo>
                  <a:lnTo>
                    <a:pt x="1149121" y="27076"/>
                  </a:lnTo>
                  <a:lnTo>
                    <a:pt x="120896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332" y="5360234"/>
              <a:ext cx="367030" cy="283210"/>
            </a:xfrm>
            <a:custGeom>
              <a:avLst/>
              <a:gdLst/>
              <a:ahLst/>
              <a:cxnLst/>
              <a:rect l="l" t="t" r="r" b="b"/>
              <a:pathLst>
                <a:path w="367030" h="283210">
                  <a:moveTo>
                    <a:pt x="291833" y="0"/>
                  </a:moveTo>
                  <a:lnTo>
                    <a:pt x="280644" y="131102"/>
                  </a:lnTo>
                  <a:lnTo>
                    <a:pt x="260791" y="169435"/>
                  </a:lnTo>
                  <a:lnTo>
                    <a:pt x="219659" y="182499"/>
                  </a:lnTo>
                  <a:lnTo>
                    <a:pt x="78117" y="170421"/>
                  </a:lnTo>
                  <a:lnTo>
                    <a:pt x="81305" y="132969"/>
                  </a:lnTo>
                  <a:lnTo>
                    <a:pt x="0" y="201485"/>
                  </a:lnTo>
                  <a:lnTo>
                    <a:pt x="68516" y="282803"/>
                  </a:lnTo>
                  <a:lnTo>
                    <a:pt x="71716" y="245338"/>
                  </a:lnTo>
                  <a:lnTo>
                    <a:pt x="213258" y="257416"/>
                  </a:lnTo>
                  <a:lnTo>
                    <a:pt x="255272" y="254270"/>
                  </a:lnTo>
                  <a:lnTo>
                    <a:pt x="292855" y="238730"/>
                  </a:lnTo>
                  <a:lnTo>
                    <a:pt x="323660" y="212771"/>
                  </a:lnTo>
                  <a:lnTo>
                    <a:pt x="345344" y="178370"/>
                  </a:lnTo>
                  <a:lnTo>
                    <a:pt x="355561" y="137502"/>
                  </a:lnTo>
                  <a:lnTo>
                    <a:pt x="366750" y="6388"/>
                  </a:lnTo>
                  <a:lnTo>
                    <a:pt x="291833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5332" y="5360234"/>
              <a:ext cx="367030" cy="283210"/>
            </a:xfrm>
            <a:custGeom>
              <a:avLst/>
              <a:gdLst/>
              <a:ahLst/>
              <a:cxnLst/>
              <a:rect l="l" t="t" r="r" b="b"/>
              <a:pathLst>
                <a:path w="367030" h="283210">
                  <a:moveTo>
                    <a:pt x="366750" y="6388"/>
                  </a:moveTo>
                  <a:lnTo>
                    <a:pt x="355561" y="137502"/>
                  </a:lnTo>
                  <a:lnTo>
                    <a:pt x="345344" y="178370"/>
                  </a:lnTo>
                  <a:lnTo>
                    <a:pt x="323660" y="212771"/>
                  </a:lnTo>
                  <a:lnTo>
                    <a:pt x="292855" y="238730"/>
                  </a:lnTo>
                  <a:lnTo>
                    <a:pt x="255272" y="254270"/>
                  </a:lnTo>
                  <a:lnTo>
                    <a:pt x="213258" y="257416"/>
                  </a:lnTo>
                  <a:lnTo>
                    <a:pt x="71716" y="245338"/>
                  </a:lnTo>
                  <a:lnTo>
                    <a:pt x="68516" y="282803"/>
                  </a:lnTo>
                  <a:lnTo>
                    <a:pt x="0" y="201485"/>
                  </a:lnTo>
                  <a:lnTo>
                    <a:pt x="81305" y="132969"/>
                  </a:lnTo>
                  <a:lnTo>
                    <a:pt x="78117" y="170421"/>
                  </a:lnTo>
                  <a:lnTo>
                    <a:pt x="219659" y="182499"/>
                  </a:lnTo>
                  <a:lnTo>
                    <a:pt x="260791" y="169435"/>
                  </a:lnTo>
                  <a:lnTo>
                    <a:pt x="280644" y="131102"/>
                  </a:lnTo>
                  <a:lnTo>
                    <a:pt x="291833" y="0"/>
                  </a:lnTo>
                  <a:lnTo>
                    <a:pt x="366750" y="6388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4960" y="5463153"/>
              <a:ext cx="242570" cy="438150"/>
            </a:xfrm>
            <a:custGeom>
              <a:avLst/>
              <a:gdLst/>
              <a:ahLst/>
              <a:cxnLst/>
              <a:rect l="l" t="t" r="r" b="b"/>
              <a:pathLst>
                <a:path w="242569" h="438150">
                  <a:moveTo>
                    <a:pt x="27470" y="0"/>
                  </a:moveTo>
                  <a:lnTo>
                    <a:pt x="0" y="274485"/>
                  </a:lnTo>
                  <a:lnTo>
                    <a:pt x="4315" y="317724"/>
                  </a:lnTo>
                  <a:lnTo>
                    <a:pt x="24188" y="354671"/>
                  </a:lnTo>
                  <a:lnTo>
                    <a:pt x="56465" y="381471"/>
                  </a:lnTo>
                  <a:lnTo>
                    <a:pt x="97993" y="394271"/>
                  </a:lnTo>
                  <a:lnTo>
                    <a:pt x="175780" y="402056"/>
                  </a:lnTo>
                  <a:lnTo>
                    <a:pt x="172224" y="437629"/>
                  </a:lnTo>
                  <a:lnTo>
                    <a:pt x="242227" y="366141"/>
                  </a:lnTo>
                  <a:lnTo>
                    <a:pt x="187782" y="282181"/>
                  </a:lnTo>
                  <a:lnTo>
                    <a:pt x="184213" y="317754"/>
                  </a:lnTo>
                  <a:lnTo>
                    <a:pt x="106438" y="309968"/>
                  </a:lnTo>
                  <a:lnTo>
                    <a:pt x="97055" y="307078"/>
                  </a:lnTo>
                  <a:lnTo>
                    <a:pt x="89765" y="301024"/>
                  </a:lnTo>
                  <a:lnTo>
                    <a:pt x="85277" y="292681"/>
                  </a:lnTo>
                  <a:lnTo>
                    <a:pt x="84302" y="282917"/>
                  </a:lnTo>
                  <a:lnTo>
                    <a:pt x="111785" y="8432"/>
                  </a:lnTo>
                  <a:lnTo>
                    <a:pt x="27470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4958" y="5463153"/>
              <a:ext cx="242570" cy="438150"/>
            </a:xfrm>
            <a:custGeom>
              <a:avLst/>
              <a:gdLst/>
              <a:ahLst/>
              <a:cxnLst/>
              <a:rect l="l" t="t" r="r" b="b"/>
              <a:pathLst>
                <a:path w="242569" h="438150">
                  <a:moveTo>
                    <a:pt x="27470" y="0"/>
                  </a:moveTo>
                  <a:lnTo>
                    <a:pt x="0" y="274485"/>
                  </a:lnTo>
                  <a:lnTo>
                    <a:pt x="4315" y="317724"/>
                  </a:lnTo>
                  <a:lnTo>
                    <a:pt x="24188" y="354671"/>
                  </a:lnTo>
                  <a:lnTo>
                    <a:pt x="56465" y="381471"/>
                  </a:lnTo>
                  <a:lnTo>
                    <a:pt x="97993" y="394271"/>
                  </a:lnTo>
                  <a:lnTo>
                    <a:pt x="175780" y="402056"/>
                  </a:lnTo>
                  <a:lnTo>
                    <a:pt x="172224" y="437629"/>
                  </a:lnTo>
                  <a:lnTo>
                    <a:pt x="242227" y="366141"/>
                  </a:lnTo>
                  <a:lnTo>
                    <a:pt x="187782" y="282181"/>
                  </a:lnTo>
                  <a:lnTo>
                    <a:pt x="184213" y="317754"/>
                  </a:lnTo>
                  <a:lnTo>
                    <a:pt x="106438" y="309968"/>
                  </a:lnTo>
                  <a:lnTo>
                    <a:pt x="97055" y="307078"/>
                  </a:lnTo>
                  <a:lnTo>
                    <a:pt x="89765" y="301024"/>
                  </a:lnTo>
                  <a:lnTo>
                    <a:pt x="85277" y="292681"/>
                  </a:lnTo>
                  <a:lnTo>
                    <a:pt x="84302" y="282917"/>
                  </a:lnTo>
                  <a:lnTo>
                    <a:pt x="111785" y="8432"/>
                  </a:lnTo>
                  <a:lnTo>
                    <a:pt x="2747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82145" y="1570371"/>
              <a:ext cx="231775" cy="443865"/>
            </a:xfrm>
            <a:custGeom>
              <a:avLst/>
              <a:gdLst/>
              <a:ahLst/>
              <a:cxnLst/>
              <a:rect l="l" t="t" r="r" b="b"/>
              <a:pathLst>
                <a:path w="231775" h="443864">
                  <a:moveTo>
                    <a:pt x="115658" y="0"/>
                  </a:moveTo>
                  <a:lnTo>
                    <a:pt x="0" y="115658"/>
                  </a:lnTo>
                  <a:lnTo>
                    <a:pt x="57823" y="115658"/>
                  </a:lnTo>
                  <a:lnTo>
                    <a:pt x="57823" y="443572"/>
                  </a:lnTo>
                  <a:lnTo>
                    <a:pt x="173481" y="443572"/>
                  </a:lnTo>
                  <a:lnTo>
                    <a:pt x="173481" y="115658"/>
                  </a:lnTo>
                  <a:lnTo>
                    <a:pt x="231317" y="115658"/>
                  </a:lnTo>
                  <a:lnTo>
                    <a:pt x="115658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82145" y="1570371"/>
              <a:ext cx="231775" cy="443865"/>
            </a:xfrm>
            <a:custGeom>
              <a:avLst/>
              <a:gdLst/>
              <a:ahLst/>
              <a:cxnLst/>
              <a:rect l="l" t="t" r="r" b="b"/>
              <a:pathLst>
                <a:path w="231775" h="443864">
                  <a:moveTo>
                    <a:pt x="231317" y="115658"/>
                  </a:moveTo>
                  <a:lnTo>
                    <a:pt x="173481" y="115658"/>
                  </a:lnTo>
                  <a:lnTo>
                    <a:pt x="173481" y="443572"/>
                  </a:lnTo>
                  <a:lnTo>
                    <a:pt x="57823" y="443572"/>
                  </a:lnTo>
                  <a:lnTo>
                    <a:pt x="57823" y="115658"/>
                  </a:lnTo>
                  <a:lnTo>
                    <a:pt x="0" y="115658"/>
                  </a:lnTo>
                  <a:lnTo>
                    <a:pt x="115658" y="0"/>
                  </a:lnTo>
                  <a:lnTo>
                    <a:pt x="231317" y="115658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3360" y="2602468"/>
              <a:ext cx="718820" cy="1299845"/>
            </a:xfrm>
            <a:custGeom>
              <a:avLst/>
              <a:gdLst/>
              <a:ahLst/>
              <a:cxnLst/>
              <a:rect l="l" t="t" r="r" b="b"/>
              <a:pathLst>
                <a:path w="718820" h="1299845">
                  <a:moveTo>
                    <a:pt x="54203" y="0"/>
                  </a:moveTo>
                  <a:lnTo>
                    <a:pt x="0" y="154317"/>
                  </a:lnTo>
                  <a:lnTo>
                    <a:pt x="52133" y="129285"/>
                  </a:lnTo>
                  <a:lnTo>
                    <a:pt x="614019" y="1299629"/>
                  </a:lnTo>
                  <a:lnTo>
                    <a:pt x="718286" y="1249578"/>
                  </a:lnTo>
                  <a:lnTo>
                    <a:pt x="156400" y="79235"/>
                  </a:lnTo>
                  <a:lnTo>
                    <a:pt x="208534" y="54203"/>
                  </a:lnTo>
                  <a:lnTo>
                    <a:pt x="54203" y="0"/>
                  </a:lnTo>
                  <a:close/>
                </a:path>
              </a:pathLst>
            </a:custGeom>
            <a:solidFill>
              <a:srgbClr val="06B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93360" y="2602468"/>
              <a:ext cx="718820" cy="1299845"/>
            </a:xfrm>
            <a:custGeom>
              <a:avLst/>
              <a:gdLst/>
              <a:ahLst/>
              <a:cxnLst/>
              <a:rect l="l" t="t" r="r" b="b"/>
              <a:pathLst>
                <a:path w="718820" h="1299845">
                  <a:moveTo>
                    <a:pt x="208534" y="54203"/>
                  </a:moveTo>
                  <a:lnTo>
                    <a:pt x="156400" y="79235"/>
                  </a:lnTo>
                  <a:lnTo>
                    <a:pt x="718286" y="1249578"/>
                  </a:lnTo>
                  <a:lnTo>
                    <a:pt x="614019" y="1299629"/>
                  </a:lnTo>
                  <a:lnTo>
                    <a:pt x="52133" y="129285"/>
                  </a:lnTo>
                  <a:lnTo>
                    <a:pt x="0" y="154317"/>
                  </a:lnTo>
                  <a:lnTo>
                    <a:pt x="54203" y="0"/>
                  </a:lnTo>
                  <a:lnTo>
                    <a:pt x="208534" y="542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17629" y="659738"/>
            <a:ext cx="4509135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POV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Traffic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(Main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Gate)</a:t>
            </a:r>
            <a:endParaRPr sz="20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  <a:tabLst>
                <a:tab pos="1906905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Traffic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Impacts: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	27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OCT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DEC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2025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13690" y="1876221"/>
            <a:ext cx="2613025" cy="1969135"/>
            <a:chOff x="6413690" y="1876221"/>
            <a:chExt cx="2613025" cy="196913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2743" y="1895284"/>
              <a:ext cx="2574298" cy="19307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23215" y="1885746"/>
              <a:ext cx="2593975" cy="1950085"/>
            </a:xfrm>
            <a:custGeom>
              <a:avLst/>
              <a:gdLst/>
              <a:ahLst/>
              <a:cxnLst/>
              <a:rect l="l" t="t" r="r" b="b"/>
              <a:pathLst>
                <a:path w="2593975" h="1950085">
                  <a:moveTo>
                    <a:pt x="0" y="0"/>
                  </a:moveTo>
                  <a:lnTo>
                    <a:pt x="2593352" y="0"/>
                  </a:lnTo>
                  <a:lnTo>
                    <a:pt x="2593352" y="1949780"/>
                  </a:lnTo>
                  <a:lnTo>
                    <a:pt x="0" y="194978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407302" y="3970858"/>
            <a:ext cx="2613025" cy="1969135"/>
            <a:chOff x="6407302" y="3970858"/>
            <a:chExt cx="2613025" cy="196913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6352" y="3989908"/>
              <a:ext cx="2574290" cy="193071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16827" y="3980383"/>
              <a:ext cx="2593975" cy="1950085"/>
            </a:xfrm>
            <a:custGeom>
              <a:avLst/>
              <a:gdLst/>
              <a:ahLst/>
              <a:cxnLst/>
              <a:rect l="l" t="t" r="r" b="b"/>
              <a:pathLst>
                <a:path w="2593975" h="1950085">
                  <a:moveTo>
                    <a:pt x="0" y="0"/>
                  </a:moveTo>
                  <a:lnTo>
                    <a:pt x="2593352" y="0"/>
                  </a:lnTo>
                  <a:lnTo>
                    <a:pt x="2593352" y="1949780"/>
                  </a:lnTo>
                  <a:lnTo>
                    <a:pt x="0" y="194978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4831080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2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Pet</a:t>
            </a:r>
            <a:r>
              <a:rPr spc="-15" dirty="0"/>
              <a:t> </a:t>
            </a:r>
            <a:r>
              <a:rPr spc="-25" dirty="0"/>
              <a:t>Run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893" y="598203"/>
            <a:ext cx="3041650" cy="30734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Date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Saturday,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04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</a:t>
            </a:r>
            <a:endParaRPr sz="160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Time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1000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1200</a:t>
            </a:r>
            <a:endParaRPr sz="160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Location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Ederle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Track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Field</a:t>
            </a:r>
            <a:endParaRPr sz="1600">
              <a:latin typeface="Arial"/>
              <a:cs typeface="Arial"/>
            </a:endParaRPr>
          </a:p>
          <a:p>
            <a:pPr marL="169545" marR="1898014" indent="-169545" algn="r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69545" algn="l"/>
              </a:tabLst>
            </a:pPr>
            <a:r>
              <a:rPr sz="1600" b="1" spc="-10" dirty="0">
                <a:latin typeface="Arial"/>
                <a:cs typeface="Arial"/>
              </a:rPr>
              <a:t>Activities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69545" marR="1949450" lvl="1" indent="-169545" algn="r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sz="1600" dirty="0">
                <a:latin typeface="Arial"/>
                <a:cs typeface="Arial"/>
              </a:rPr>
              <a:t>Pet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Run</a:t>
            </a:r>
            <a:endParaRPr sz="1600">
              <a:latin typeface="Arial"/>
              <a:cs typeface="Arial"/>
            </a:endParaRPr>
          </a:p>
          <a:p>
            <a:pPr marL="351155" lvl="1" indent="-16954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1600" dirty="0">
                <a:latin typeface="Arial"/>
                <a:cs typeface="Arial"/>
              </a:rPr>
              <a:t>Obstacle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Course</a:t>
            </a:r>
            <a:endParaRPr sz="1600">
              <a:latin typeface="Arial"/>
              <a:cs typeface="Arial"/>
            </a:endParaRPr>
          </a:p>
          <a:p>
            <a:pPr marL="351155" lvl="1" indent="-16954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1600" spc="-10" dirty="0">
                <a:latin typeface="Arial"/>
                <a:cs typeface="Arial"/>
              </a:rPr>
              <a:t>Treats</a:t>
            </a:r>
            <a:endParaRPr sz="1600">
              <a:latin typeface="Arial"/>
              <a:cs typeface="Arial"/>
            </a:endParaRPr>
          </a:p>
          <a:p>
            <a:pPr marL="351155" lvl="1" indent="-16954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1600" dirty="0">
                <a:latin typeface="Arial"/>
                <a:cs typeface="Arial"/>
              </a:rPr>
              <a:t>Swag</a:t>
            </a:r>
            <a:r>
              <a:rPr sz="1600" spc="-10" dirty="0">
                <a:latin typeface="Arial"/>
                <a:cs typeface="Arial"/>
              </a:rPr>
              <a:t> Items</a:t>
            </a:r>
            <a:endParaRPr sz="1600">
              <a:latin typeface="Arial"/>
              <a:cs typeface="Arial"/>
            </a:endParaRPr>
          </a:p>
          <a:p>
            <a:pPr marL="351155" lvl="1" indent="-169545">
              <a:lnSpc>
                <a:spcPct val="100000"/>
              </a:lnSpc>
              <a:buChar char="•"/>
              <a:tabLst>
                <a:tab pos="351155" algn="l"/>
              </a:tabLst>
            </a:pPr>
            <a:r>
              <a:rPr sz="1600" spc="-10" dirty="0">
                <a:latin typeface="Arial"/>
                <a:cs typeface="Arial"/>
              </a:rPr>
              <a:t>FUN!!!</a:t>
            </a:r>
            <a:endParaRPr sz="160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2245" algn="l"/>
              </a:tabLst>
            </a:pPr>
            <a:r>
              <a:rPr sz="1600" b="1" dirty="0">
                <a:latin typeface="Arial"/>
                <a:cs typeface="Arial"/>
              </a:rPr>
              <a:t>Registration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required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012" y="5231053"/>
            <a:ext cx="4356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3250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**</a:t>
            </a:r>
            <a:r>
              <a:rPr sz="1600" b="1" dirty="0">
                <a:latin typeface="Arial"/>
                <a:cs typeface="Arial"/>
              </a:rPr>
              <a:t>Proof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vaccination </a:t>
            </a:r>
            <a:r>
              <a:rPr sz="1600" b="1" spc="-10" dirty="0">
                <a:latin typeface="Arial"/>
                <a:cs typeface="Arial"/>
              </a:rPr>
              <a:t>required</a:t>
            </a:r>
            <a:r>
              <a:rPr sz="1600" spc="-10" dirty="0">
                <a:latin typeface="Arial"/>
                <a:cs typeface="Arial"/>
              </a:rPr>
              <a:t>** </a:t>
            </a:r>
            <a:r>
              <a:rPr sz="1600" dirty="0">
                <a:latin typeface="Arial"/>
                <a:cs typeface="Arial"/>
              </a:rPr>
              <a:t>Please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contact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Vicenza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5975" y="701154"/>
            <a:ext cx="4220552" cy="54618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7315" y="3753982"/>
            <a:ext cx="1463467" cy="146346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1624965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35" dirty="0"/>
              <a:t> </a:t>
            </a:r>
            <a:r>
              <a:rPr dirty="0"/>
              <a:t>-</a:t>
            </a:r>
            <a:r>
              <a:rPr spc="-55" dirty="0"/>
              <a:t> </a:t>
            </a:r>
            <a:r>
              <a:rPr dirty="0"/>
              <a:t>Special</a:t>
            </a:r>
            <a:r>
              <a:rPr spc="-30" dirty="0"/>
              <a:t> </a:t>
            </a:r>
            <a:r>
              <a:rPr dirty="0"/>
              <a:t>Delivery</a:t>
            </a:r>
            <a:r>
              <a:rPr spc="-35" dirty="0"/>
              <a:t> </a:t>
            </a:r>
            <a:r>
              <a:rPr dirty="0"/>
              <a:t>Baby</a:t>
            </a:r>
            <a:r>
              <a:rPr spc="-30" dirty="0"/>
              <a:t> </a:t>
            </a:r>
            <a:r>
              <a:rPr spc="-10" dirty="0"/>
              <a:t>Shower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760" y="596161"/>
            <a:ext cx="3710304" cy="24638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88595" algn="l"/>
              </a:tabLst>
            </a:pPr>
            <a:r>
              <a:rPr sz="1600" b="1" dirty="0">
                <a:latin typeface="Arial"/>
                <a:cs typeface="Arial"/>
              </a:rPr>
              <a:t>Date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Saturday,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18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</a:t>
            </a:r>
            <a:endParaRPr sz="1600">
              <a:latin typeface="Arial"/>
              <a:cs typeface="Arial"/>
            </a:endParaRPr>
          </a:p>
          <a:p>
            <a:pPr marL="188595" indent="-17589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1600" b="1" dirty="0">
                <a:latin typeface="Arial"/>
                <a:cs typeface="Arial"/>
              </a:rPr>
              <a:t>Time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1100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1300</a:t>
            </a:r>
            <a:endParaRPr sz="1600">
              <a:latin typeface="Arial"/>
              <a:cs typeface="Arial"/>
            </a:endParaRPr>
          </a:p>
          <a:p>
            <a:pPr marL="188595" indent="-17589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1600" b="1" spc="-10" dirty="0">
                <a:latin typeface="Arial"/>
                <a:cs typeface="Arial"/>
              </a:rPr>
              <a:t>Activities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60680" lvl="1" indent="-172720">
              <a:lnSpc>
                <a:spcPct val="100000"/>
              </a:lnSpc>
              <a:buChar char="•"/>
              <a:tabLst>
                <a:tab pos="360680" algn="l"/>
              </a:tabLst>
            </a:pPr>
            <a:r>
              <a:rPr sz="1600" dirty="0">
                <a:latin typeface="Arial"/>
                <a:cs typeface="Arial"/>
              </a:rPr>
              <a:t>Themed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snacks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desserts</a:t>
            </a:r>
            <a:endParaRPr sz="1600">
              <a:latin typeface="Arial"/>
              <a:cs typeface="Arial"/>
            </a:endParaRPr>
          </a:p>
          <a:p>
            <a:pPr marL="360680" lvl="1" indent="-172720">
              <a:lnSpc>
                <a:spcPct val="100000"/>
              </a:lnSpc>
              <a:buChar char="•"/>
              <a:tabLst>
                <a:tab pos="360680" algn="l"/>
              </a:tabLst>
            </a:pPr>
            <a:r>
              <a:rPr sz="1600" dirty="0">
                <a:latin typeface="Arial"/>
                <a:cs typeface="Arial"/>
              </a:rPr>
              <a:t>Baby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games</a:t>
            </a:r>
            <a:endParaRPr sz="1600">
              <a:latin typeface="Arial"/>
              <a:cs typeface="Arial"/>
            </a:endParaRPr>
          </a:p>
          <a:p>
            <a:pPr marL="360680" lvl="1" indent="-172720">
              <a:lnSpc>
                <a:spcPct val="100000"/>
              </a:lnSpc>
              <a:buChar char="•"/>
              <a:tabLst>
                <a:tab pos="360680" algn="l"/>
              </a:tabLst>
            </a:pPr>
            <a:r>
              <a:rPr sz="1600" dirty="0">
                <a:latin typeface="Arial"/>
                <a:cs typeface="Arial"/>
              </a:rPr>
              <a:t>Door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prizes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giveaways</a:t>
            </a:r>
            <a:endParaRPr sz="1600">
              <a:latin typeface="Arial"/>
              <a:cs typeface="Arial"/>
            </a:endParaRPr>
          </a:p>
          <a:p>
            <a:pPr marL="360680" lvl="1" indent="-172720">
              <a:lnSpc>
                <a:spcPct val="100000"/>
              </a:lnSpc>
              <a:buChar char="•"/>
              <a:tabLst>
                <a:tab pos="360680" algn="l"/>
              </a:tabLst>
            </a:pPr>
            <a:r>
              <a:rPr sz="1600" spc="-10" dirty="0">
                <a:latin typeface="Arial"/>
                <a:cs typeface="Arial"/>
              </a:rPr>
              <a:t>Valuable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information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discussions</a:t>
            </a:r>
            <a:endParaRPr sz="1600">
              <a:latin typeface="Arial"/>
              <a:cs typeface="Arial"/>
            </a:endParaRPr>
          </a:p>
          <a:p>
            <a:pPr marL="188595" indent="-17589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1600" b="1" dirty="0">
                <a:latin typeface="Arial"/>
                <a:cs typeface="Arial"/>
              </a:rPr>
              <a:t>Registration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required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94" y="4985877"/>
            <a:ext cx="4356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Please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contact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Vicenza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0920" y="693230"/>
            <a:ext cx="4221067" cy="54641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239" y="3177933"/>
            <a:ext cx="1592059" cy="153268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1352" y="692594"/>
            <a:ext cx="7672705" cy="9201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98320" marR="5080" indent="-806450">
              <a:lnSpc>
                <a:spcPts val="1939"/>
              </a:lnSpc>
              <a:spcBef>
                <a:spcPts val="345"/>
              </a:spcBef>
            </a:pPr>
            <a:r>
              <a:rPr sz="1800" b="1" i="1" spc="-10" dirty="0">
                <a:latin typeface="Arial"/>
                <a:cs typeface="Arial"/>
              </a:rPr>
              <a:t>Warrior</a:t>
            </a:r>
            <a:r>
              <a:rPr sz="1800" b="1" i="1" spc="-114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Adventure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Quest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(WAQ)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can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no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longer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be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provided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to </a:t>
            </a:r>
            <a:r>
              <a:rPr sz="1800" b="1" i="1" dirty="0">
                <a:latin typeface="Arial"/>
                <a:cs typeface="Arial"/>
              </a:rPr>
              <a:t>Army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units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at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no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charge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due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to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depleted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funds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84785" algn="l"/>
                <a:tab pos="3127375" algn="l"/>
              </a:tabLst>
            </a:pPr>
            <a:r>
              <a:rPr sz="1800" b="1" dirty="0">
                <a:latin typeface="Arial"/>
                <a:cs typeface="Arial"/>
              </a:rPr>
              <a:t>FY25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Vicenza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WAQ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recap:</a:t>
            </a:r>
            <a:r>
              <a:rPr sz="1800" b="1" dirty="0">
                <a:latin typeface="Arial"/>
                <a:cs typeface="Arial"/>
              </a:rPr>
              <a:t>	930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Soldiers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participated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992" y="1587182"/>
            <a:ext cx="2745740" cy="12674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385"/>
              </a:spcBef>
              <a:buChar char="•"/>
              <a:tabLst>
                <a:tab pos="190500" algn="l"/>
              </a:tabLst>
            </a:pPr>
            <a:r>
              <a:rPr sz="1800" dirty="0">
                <a:latin typeface="Arial"/>
                <a:cs typeface="Arial"/>
              </a:rPr>
              <a:t>Ski/Snowboard: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306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290"/>
              </a:spcBef>
              <a:buChar char="•"/>
              <a:tabLst>
                <a:tab pos="190500" algn="l"/>
              </a:tabLst>
            </a:pPr>
            <a:r>
              <a:rPr sz="1800" dirty="0">
                <a:latin typeface="Arial"/>
                <a:cs typeface="Arial"/>
              </a:rPr>
              <a:t>White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Water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Rafting: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273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275"/>
              </a:spcBef>
              <a:buChar char="•"/>
              <a:tabLst>
                <a:tab pos="190500" algn="l"/>
              </a:tabLst>
            </a:pPr>
            <a:r>
              <a:rPr sz="1800" dirty="0">
                <a:latin typeface="Arial"/>
                <a:cs typeface="Arial"/>
              </a:rPr>
              <a:t>Paintball: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207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290"/>
              </a:spcBef>
              <a:buChar char="•"/>
              <a:tabLst>
                <a:tab pos="190500" algn="l"/>
              </a:tabLst>
            </a:pPr>
            <a:r>
              <a:rPr sz="1800" dirty="0">
                <a:latin typeface="Arial"/>
                <a:cs typeface="Arial"/>
              </a:rPr>
              <a:t>Scuba: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52" y="3303205"/>
            <a:ext cx="8193405" cy="24980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4785" marR="5080" indent="-17272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184785" algn="l"/>
              </a:tabLst>
            </a:pPr>
            <a:r>
              <a:rPr sz="1800" b="1" dirty="0">
                <a:latin typeface="Arial"/>
                <a:cs typeface="Arial"/>
              </a:rPr>
              <a:t>Outdoor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Recreation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(ODR)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continue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provide</a:t>
            </a:r>
            <a:r>
              <a:rPr sz="1800" b="1" spc="-10" dirty="0">
                <a:latin typeface="Arial"/>
                <a:cs typeface="Arial"/>
              </a:rPr>
              <a:t> high-</a:t>
            </a:r>
            <a:r>
              <a:rPr sz="1800" b="1" dirty="0">
                <a:latin typeface="Arial"/>
                <a:cs typeface="Arial"/>
              </a:rPr>
              <a:t>quality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adventure </a:t>
            </a:r>
            <a:r>
              <a:rPr sz="1800" b="1" dirty="0">
                <a:latin typeface="Arial"/>
                <a:cs typeface="Arial"/>
              </a:rPr>
              <a:t>experiences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Soldiers</a:t>
            </a:r>
            <a:endParaRPr sz="1800">
              <a:latin typeface="Arial"/>
              <a:cs typeface="Arial"/>
            </a:endParaRPr>
          </a:p>
          <a:p>
            <a:pPr marL="357505" lvl="1" indent="-177800">
              <a:lnSpc>
                <a:spcPct val="100000"/>
              </a:lnSpc>
              <a:spcBef>
                <a:spcPts val="254"/>
              </a:spcBef>
              <a:buChar char="•"/>
              <a:tabLst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Local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hikes,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mountain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Colli </a:t>
            </a:r>
            <a:r>
              <a:rPr sz="1800" spc="-10" dirty="0">
                <a:latin typeface="Arial"/>
                <a:cs typeface="Arial"/>
              </a:rPr>
              <a:t>Berici</a:t>
            </a:r>
            <a:endParaRPr sz="1800">
              <a:latin typeface="Arial"/>
              <a:cs typeface="Arial"/>
            </a:endParaRPr>
          </a:p>
          <a:p>
            <a:pPr marL="357505" lvl="1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357505" algn="l"/>
              </a:tabLst>
            </a:pPr>
            <a:r>
              <a:rPr sz="1800" spc="-10" dirty="0">
                <a:latin typeface="Arial"/>
                <a:cs typeface="Arial"/>
              </a:rPr>
              <a:t>Mid-</a:t>
            </a:r>
            <a:r>
              <a:rPr sz="1800" dirty="0">
                <a:latin typeface="Arial"/>
                <a:cs typeface="Arial"/>
              </a:rPr>
              <a:t>week trips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Folgaria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ski/snowboard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season</a:t>
            </a:r>
            <a:endParaRPr sz="1800">
              <a:latin typeface="Arial"/>
              <a:cs typeface="Arial"/>
            </a:endParaRPr>
          </a:p>
          <a:p>
            <a:pPr marL="357505" lvl="1" indent="-177800">
              <a:lnSpc>
                <a:spcPct val="100000"/>
              </a:lnSpc>
              <a:spcBef>
                <a:spcPts val="290"/>
              </a:spcBef>
              <a:buChar char="•"/>
              <a:tabLst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Via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Ferrata/Snowshoeing</a:t>
            </a:r>
            <a:endParaRPr sz="1800">
              <a:latin typeface="Arial"/>
              <a:cs typeface="Arial"/>
            </a:endParaRPr>
          </a:p>
          <a:p>
            <a:pPr marL="357505" lvl="1" indent="-177800">
              <a:lnSpc>
                <a:spcPct val="100000"/>
              </a:lnSpc>
              <a:spcBef>
                <a:spcPts val="275"/>
              </a:spcBef>
              <a:buChar char="•"/>
              <a:tabLst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Unit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discounts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equipment</a:t>
            </a:r>
            <a:endParaRPr sz="1800">
              <a:latin typeface="Arial"/>
              <a:cs typeface="Arial"/>
            </a:endParaRPr>
          </a:p>
          <a:p>
            <a:pPr marL="357505" lvl="1" indent="-177800">
              <a:lnSpc>
                <a:spcPct val="100000"/>
              </a:lnSpc>
              <a:spcBef>
                <a:spcPts val="290"/>
              </a:spcBef>
              <a:buChar char="•"/>
              <a:tabLst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Offset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TMP-</a:t>
            </a:r>
            <a:r>
              <a:rPr sz="1800" dirty="0">
                <a:latin typeface="Arial"/>
                <a:cs typeface="Arial"/>
              </a:rPr>
              <a:t>licensed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drivers</a:t>
            </a:r>
            <a:endParaRPr sz="18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183515" algn="l"/>
              </a:tabLst>
            </a:pPr>
            <a:r>
              <a:rPr sz="2000" b="1" dirty="0">
                <a:latin typeface="Arial"/>
                <a:cs typeface="Arial"/>
              </a:rPr>
              <a:t>Call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ODR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DSN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314-646-4900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0444-71-</a:t>
            </a:r>
            <a:r>
              <a:rPr sz="2000" b="1" spc="-20" dirty="0">
                <a:latin typeface="Arial"/>
                <a:cs typeface="Arial"/>
              </a:rPr>
              <a:t>4900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4388" y="1255522"/>
            <a:ext cx="2360561" cy="160595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MWR</a:t>
            </a:r>
            <a:r>
              <a:rPr spc="-5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Cancellation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0" dirty="0"/>
              <a:t>Warrior</a:t>
            </a:r>
            <a:r>
              <a:rPr spc="-145" dirty="0"/>
              <a:t> </a:t>
            </a:r>
            <a:r>
              <a:rPr dirty="0"/>
              <a:t>Adventure</a:t>
            </a:r>
            <a:r>
              <a:rPr spc="-30" dirty="0"/>
              <a:t> </a:t>
            </a:r>
            <a:r>
              <a:rPr spc="-10" dirty="0"/>
              <a:t>Quest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82526" y="1581552"/>
            <a:ext cx="1943735" cy="12750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9705" indent="-167005">
              <a:lnSpc>
                <a:spcPct val="100000"/>
              </a:lnSpc>
              <a:spcBef>
                <a:spcPts val="400"/>
              </a:spcBef>
              <a:buChar char="•"/>
              <a:tabLst>
                <a:tab pos="179705" algn="l"/>
              </a:tabLst>
            </a:pPr>
            <a:r>
              <a:rPr sz="1800" dirty="0">
                <a:latin typeface="Arial"/>
                <a:cs typeface="Arial"/>
              </a:rPr>
              <a:t>Via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Ferrata: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300"/>
              </a:spcBef>
              <a:buChar char="•"/>
              <a:tabLst>
                <a:tab pos="179705" algn="l"/>
              </a:tabLst>
            </a:pPr>
            <a:r>
              <a:rPr sz="1800" dirty="0">
                <a:latin typeface="Arial"/>
                <a:cs typeface="Arial"/>
              </a:rPr>
              <a:t>Canyoning: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300"/>
              </a:spcBef>
              <a:buChar char="•"/>
              <a:tabLst>
                <a:tab pos="179705" algn="l"/>
              </a:tabLst>
            </a:pPr>
            <a:r>
              <a:rPr sz="1800" dirty="0">
                <a:latin typeface="Arial"/>
                <a:cs typeface="Arial"/>
              </a:rPr>
              <a:t>Snowshoeing: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300"/>
              </a:spcBef>
              <a:buChar char="•"/>
              <a:tabLst>
                <a:tab pos="179705" algn="l"/>
              </a:tabLst>
            </a:pPr>
            <a:r>
              <a:rPr sz="1800" dirty="0">
                <a:latin typeface="Arial"/>
                <a:cs typeface="Arial"/>
              </a:rPr>
              <a:t>Caving: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388" y="3865067"/>
            <a:ext cx="2360561" cy="178752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658368"/>
            <a:ext cx="9163050" cy="6206490"/>
            <a:chOff x="-9525" y="658368"/>
            <a:chExt cx="9163050" cy="6206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1359" y="4962144"/>
              <a:ext cx="1790699" cy="1371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5698" y="5025948"/>
              <a:ext cx="1607540" cy="11887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06648" y="5006898"/>
              <a:ext cx="1645920" cy="1226820"/>
            </a:xfrm>
            <a:custGeom>
              <a:avLst/>
              <a:gdLst/>
              <a:ahLst/>
              <a:cxnLst/>
              <a:rect l="l" t="t" r="r" b="b"/>
              <a:pathLst>
                <a:path w="1645920" h="1226820">
                  <a:moveTo>
                    <a:pt x="0" y="0"/>
                  </a:moveTo>
                  <a:lnTo>
                    <a:pt x="1645640" y="0"/>
                  </a:lnTo>
                  <a:lnTo>
                    <a:pt x="1645640" y="1226819"/>
                  </a:lnTo>
                  <a:lnTo>
                    <a:pt x="0" y="122681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744" y="4972811"/>
              <a:ext cx="1121663" cy="1371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7767" y="5038014"/>
              <a:ext cx="938631" cy="11887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8717" y="5018963"/>
              <a:ext cx="977265" cy="1226820"/>
            </a:xfrm>
            <a:custGeom>
              <a:avLst/>
              <a:gdLst/>
              <a:ahLst/>
              <a:cxnLst/>
              <a:rect l="l" t="t" r="r" b="b"/>
              <a:pathLst>
                <a:path w="977264" h="1226820">
                  <a:moveTo>
                    <a:pt x="0" y="0"/>
                  </a:moveTo>
                  <a:lnTo>
                    <a:pt x="976718" y="0"/>
                  </a:lnTo>
                  <a:lnTo>
                    <a:pt x="976718" y="1226820"/>
                  </a:lnTo>
                  <a:lnTo>
                    <a:pt x="0" y="122682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3" y="4962144"/>
              <a:ext cx="1978151" cy="1371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108" y="5025948"/>
              <a:ext cx="1795348" cy="11887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4058" y="5006898"/>
              <a:ext cx="1833880" cy="1226820"/>
            </a:xfrm>
            <a:custGeom>
              <a:avLst/>
              <a:gdLst/>
              <a:ahLst/>
              <a:cxnLst/>
              <a:rect l="l" t="t" r="r" b="b"/>
              <a:pathLst>
                <a:path w="1833880" h="1226820">
                  <a:moveTo>
                    <a:pt x="0" y="0"/>
                  </a:moveTo>
                  <a:lnTo>
                    <a:pt x="1833448" y="0"/>
                  </a:lnTo>
                  <a:lnTo>
                    <a:pt x="1833448" y="1226819"/>
                  </a:lnTo>
                  <a:lnTo>
                    <a:pt x="0" y="122681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5484" y="658368"/>
              <a:ext cx="4067555" cy="56753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0343" y="722833"/>
              <a:ext cx="3883901" cy="54918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61293" y="703783"/>
              <a:ext cx="3922395" cy="5530215"/>
            </a:xfrm>
            <a:custGeom>
              <a:avLst/>
              <a:gdLst/>
              <a:ahLst/>
              <a:cxnLst/>
              <a:rect l="l" t="t" r="r" b="b"/>
              <a:pathLst>
                <a:path w="3922395" h="5530215">
                  <a:moveTo>
                    <a:pt x="0" y="0"/>
                  </a:moveTo>
                  <a:lnTo>
                    <a:pt x="3922001" y="0"/>
                  </a:lnTo>
                  <a:lnTo>
                    <a:pt x="3922001" y="5529935"/>
                  </a:lnTo>
                  <a:lnTo>
                    <a:pt x="0" y="55299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3010">
              <a:lnSpc>
                <a:spcPct val="100000"/>
              </a:lnSpc>
              <a:spcBef>
                <a:spcPts val="100"/>
              </a:spcBef>
            </a:pPr>
            <a:r>
              <a:rPr dirty="0"/>
              <a:t>MWR</a:t>
            </a:r>
            <a:r>
              <a:rPr spc="-60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Music</a:t>
            </a:r>
            <a:r>
              <a:rPr spc="-50" dirty="0"/>
              <a:t> </a:t>
            </a:r>
            <a:r>
              <a:rPr dirty="0"/>
              <a:t>Café</a:t>
            </a:r>
            <a:r>
              <a:rPr spc="-35" dirty="0"/>
              <a:t> </a:t>
            </a:r>
            <a:r>
              <a:rPr spc="-25" dirty="0"/>
              <a:t>2.0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7788" y="723213"/>
            <a:ext cx="433260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431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latin typeface="Arial"/>
                <a:cs typeface="Arial"/>
              </a:rPr>
              <a:t>For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15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years,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Soldiers’</a:t>
            </a:r>
            <a:r>
              <a:rPr sz="1600" b="1" i="1" spc="-6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Theatre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has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20" dirty="0">
                <a:latin typeface="Arial"/>
                <a:cs typeface="Arial"/>
              </a:rPr>
              <a:t>been </a:t>
            </a:r>
            <a:r>
              <a:rPr sz="1600" b="1" i="1" dirty="0">
                <a:latin typeface="Arial"/>
                <a:cs typeface="Arial"/>
              </a:rPr>
              <a:t>celebrating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this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night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of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music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designed </a:t>
            </a:r>
            <a:r>
              <a:rPr sz="1600" b="1" i="1" dirty="0">
                <a:latin typeface="Arial"/>
                <a:cs typeface="Arial"/>
              </a:rPr>
              <a:t>for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music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lovers,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by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music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lovers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Date/Time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Sunday,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19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begins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1930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Location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4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Soldiers’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Theatre</a:t>
            </a:r>
            <a:endParaRPr sz="1600">
              <a:latin typeface="Arial"/>
              <a:cs typeface="Arial"/>
            </a:endParaRPr>
          </a:p>
          <a:p>
            <a:pPr marL="1211580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(Bldg.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11,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behind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Ederle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DFAC)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What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Expect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Free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entry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Amazing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local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on-</a:t>
            </a:r>
            <a:r>
              <a:rPr sz="1600" dirty="0">
                <a:latin typeface="Arial"/>
                <a:cs typeface="Arial"/>
              </a:rPr>
              <a:t>post &amp;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off-</a:t>
            </a:r>
            <a:r>
              <a:rPr sz="1600" dirty="0">
                <a:latin typeface="Arial"/>
                <a:cs typeface="Arial"/>
              </a:rPr>
              <a:t>post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talent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Refreshments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available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purchase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Food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truck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onsite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Want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Showcase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Your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Talent?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Call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Soldiers’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Theatre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0444-71-</a:t>
            </a:r>
            <a:r>
              <a:rPr sz="1600" spc="-20" dirty="0">
                <a:latin typeface="Arial"/>
                <a:cs typeface="Arial"/>
              </a:rPr>
              <a:t>4781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656844"/>
            <a:ext cx="9163050" cy="6207760"/>
            <a:chOff x="-9525" y="656844"/>
            <a:chExt cx="9163050" cy="6207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1288" y="656844"/>
              <a:ext cx="4104131" cy="5669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765" y="720928"/>
              <a:ext cx="3920720" cy="54863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16715" y="701878"/>
              <a:ext cx="3959225" cy="5524500"/>
            </a:xfrm>
            <a:custGeom>
              <a:avLst/>
              <a:gdLst/>
              <a:ahLst/>
              <a:cxnLst/>
              <a:rect l="l" t="t" r="r" b="b"/>
              <a:pathLst>
                <a:path w="3959225" h="5524500">
                  <a:moveTo>
                    <a:pt x="0" y="0"/>
                  </a:moveTo>
                  <a:lnTo>
                    <a:pt x="3958831" y="0"/>
                  </a:lnTo>
                  <a:lnTo>
                    <a:pt x="3958831" y="5524500"/>
                  </a:lnTo>
                  <a:lnTo>
                    <a:pt x="0" y="55245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174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CYS-</a:t>
            </a:r>
            <a:r>
              <a:rPr spc="-10" dirty="0"/>
              <a:t>Youth</a:t>
            </a:r>
            <a:r>
              <a:rPr spc="-70" dirty="0"/>
              <a:t> </a:t>
            </a:r>
            <a:r>
              <a:rPr dirty="0"/>
              <a:t>Program</a:t>
            </a:r>
            <a:r>
              <a:rPr spc="-60" dirty="0"/>
              <a:t> </a:t>
            </a:r>
            <a:r>
              <a:rPr sz="2500" dirty="0"/>
              <a:t>-</a:t>
            </a:r>
            <a:r>
              <a:rPr sz="2500" spc="-95" dirty="0"/>
              <a:t> </a:t>
            </a:r>
            <a:r>
              <a:rPr dirty="0"/>
              <a:t>Spookfest</a:t>
            </a:r>
            <a:r>
              <a:rPr spc="-55" dirty="0"/>
              <a:t> </a:t>
            </a:r>
            <a:r>
              <a:rPr spc="-10" dirty="0"/>
              <a:t>Dance</a:t>
            </a:r>
            <a:endParaRPr sz="25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679" y="600680"/>
            <a:ext cx="4123690" cy="39268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60"/>
              </a:spcBef>
            </a:pPr>
            <a:r>
              <a:rPr sz="1600" b="1" i="1" dirty="0">
                <a:latin typeface="Arial"/>
                <a:cs typeface="Arial"/>
              </a:rPr>
              <a:t>Youth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will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enjoy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this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night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of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spooky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20" dirty="0">
                <a:latin typeface="Arial"/>
                <a:cs typeface="Arial"/>
              </a:rPr>
              <a:t>fun!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Date/Time:</a:t>
            </a:r>
            <a:r>
              <a:rPr sz="1600" b="1" spc="3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Friday,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31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1830-</a:t>
            </a:r>
            <a:r>
              <a:rPr sz="1600" spc="-20" dirty="0">
                <a:latin typeface="Arial"/>
                <a:cs typeface="Arial"/>
              </a:rPr>
              <a:t>2200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Location:</a:t>
            </a:r>
            <a:r>
              <a:rPr sz="1600" b="1" spc="3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Villaggio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Youth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Program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Open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To:</a:t>
            </a:r>
            <a:r>
              <a:rPr sz="1600" b="1" spc="3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6-</a:t>
            </a:r>
            <a:r>
              <a:rPr sz="1600" spc="-2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What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Expect: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Awesome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music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Cool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costumes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Fun</a:t>
            </a:r>
            <a:r>
              <a:rPr sz="1600" spc="-10" dirty="0">
                <a:latin typeface="Arial"/>
                <a:cs typeface="Arial"/>
              </a:rPr>
              <a:t> games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spc="-10" dirty="0">
                <a:latin typeface="Arial"/>
                <a:cs typeface="Arial"/>
              </a:rPr>
              <a:t>Dancing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Where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To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Enroll: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Parent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Central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(Caserma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Ederle,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Bldg.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108)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Online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WebTrac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68538" cy="5669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651897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91440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9144000" y="190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CC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6785" y="6324455"/>
              <a:ext cx="396240" cy="466725"/>
            </a:xfrm>
            <a:custGeom>
              <a:avLst/>
              <a:gdLst/>
              <a:ahLst/>
              <a:cxnLst/>
              <a:rect l="l" t="t" r="r" b="b"/>
              <a:pathLst>
                <a:path w="396240" h="466725">
                  <a:moveTo>
                    <a:pt x="198081" y="0"/>
                  </a:moveTo>
                  <a:lnTo>
                    <a:pt x="143880" y="3138"/>
                  </a:lnTo>
                  <a:lnTo>
                    <a:pt x="89939" y="12347"/>
                  </a:lnTo>
                  <a:lnTo>
                    <a:pt x="40549" y="27314"/>
                  </a:lnTo>
                  <a:lnTo>
                    <a:pt x="0" y="47726"/>
                  </a:lnTo>
                  <a:lnTo>
                    <a:pt x="0" y="184581"/>
                  </a:lnTo>
                  <a:lnTo>
                    <a:pt x="3423" y="229229"/>
                  </a:lnTo>
                  <a:lnTo>
                    <a:pt x="13505" y="272459"/>
                  </a:lnTo>
                  <a:lnTo>
                    <a:pt x="29964" y="313633"/>
                  </a:lnTo>
                  <a:lnTo>
                    <a:pt x="52520" y="352115"/>
                  </a:lnTo>
                  <a:lnTo>
                    <a:pt x="80891" y="387266"/>
                  </a:lnTo>
                  <a:lnTo>
                    <a:pt x="114796" y="418448"/>
                  </a:lnTo>
                  <a:lnTo>
                    <a:pt x="153953" y="445024"/>
                  </a:lnTo>
                  <a:lnTo>
                    <a:pt x="198081" y="466356"/>
                  </a:lnTo>
                  <a:lnTo>
                    <a:pt x="242210" y="445024"/>
                  </a:lnTo>
                  <a:lnTo>
                    <a:pt x="281367" y="418448"/>
                  </a:lnTo>
                  <a:lnTo>
                    <a:pt x="315271" y="387266"/>
                  </a:lnTo>
                  <a:lnTo>
                    <a:pt x="343642" y="352115"/>
                  </a:lnTo>
                  <a:lnTo>
                    <a:pt x="366198" y="313633"/>
                  </a:lnTo>
                  <a:lnTo>
                    <a:pt x="382658" y="272459"/>
                  </a:lnTo>
                  <a:lnTo>
                    <a:pt x="392740" y="229229"/>
                  </a:lnTo>
                  <a:lnTo>
                    <a:pt x="396163" y="184581"/>
                  </a:lnTo>
                  <a:lnTo>
                    <a:pt x="396163" y="47726"/>
                  </a:lnTo>
                  <a:lnTo>
                    <a:pt x="355615" y="27314"/>
                  </a:lnTo>
                  <a:lnTo>
                    <a:pt x="306228" y="12347"/>
                  </a:lnTo>
                  <a:lnTo>
                    <a:pt x="252288" y="3138"/>
                  </a:lnTo>
                  <a:lnTo>
                    <a:pt x="198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1873" y="6319536"/>
              <a:ext cx="406400" cy="476884"/>
            </a:xfrm>
            <a:custGeom>
              <a:avLst/>
              <a:gdLst/>
              <a:ahLst/>
              <a:cxnLst/>
              <a:rect l="l" t="t" r="r" b="b"/>
              <a:pathLst>
                <a:path w="406400" h="476884">
                  <a:moveTo>
                    <a:pt x="202996" y="0"/>
                  </a:moveTo>
                  <a:lnTo>
                    <a:pt x="147970" y="3216"/>
                  </a:lnTo>
                  <a:lnTo>
                    <a:pt x="93649" y="12471"/>
                  </a:lnTo>
                  <a:lnTo>
                    <a:pt x="42364" y="28184"/>
                  </a:lnTo>
                  <a:lnTo>
                    <a:pt x="2146" y="48526"/>
                  </a:lnTo>
                  <a:lnTo>
                    <a:pt x="0" y="49999"/>
                  </a:lnTo>
                  <a:lnTo>
                    <a:pt x="0" y="189420"/>
                  </a:lnTo>
                  <a:lnTo>
                    <a:pt x="3438" y="234587"/>
                  </a:lnTo>
                  <a:lnTo>
                    <a:pt x="13617" y="278409"/>
                  </a:lnTo>
                  <a:lnTo>
                    <a:pt x="30335" y="320297"/>
                  </a:lnTo>
                  <a:lnTo>
                    <a:pt x="53390" y="359664"/>
                  </a:lnTo>
                  <a:lnTo>
                    <a:pt x="82970" y="396162"/>
                  </a:lnTo>
                  <a:lnTo>
                    <a:pt x="117817" y="427945"/>
                  </a:lnTo>
                  <a:lnTo>
                    <a:pt x="157418" y="454575"/>
                  </a:lnTo>
                  <a:lnTo>
                    <a:pt x="201256" y="475615"/>
                  </a:lnTo>
                  <a:lnTo>
                    <a:pt x="202996" y="476415"/>
                  </a:lnTo>
                  <a:lnTo>
                    <a:pt x="204736" y="475615"/>
                  </a:lnTo>
                  <a:lnTo>
                    <a:pt x="224848" y="465963"/>
                  </a:lnTo>
                  <a:lnTo>
                    <a:pt x="202996" y="465963"/>
                  </a:lnTo>
                  <a:lnTo>
                    <a:pt x="155277" y="442042"/>
                  </a:lnTo>
                  <a:lnTo>
                    <a:pt x="113264" y="411515"/>
                  </a:lnTo>
                  <a:lnTo>
                    <a:pt x="77553" y="375229"/>
                  </a:lnTo>
                  <a:lnTo>
                    <a:pt x="48740" y="334029"/>
                  </a:lnTo>
                  <a:lnTo>
                    <a:pt x="27422" y="288763"/>
                  </a:lnTo>
                  <a:lnTo>
                    <a:pt x="14193" y="240278"/>
                  </a:lnTo>
                  <a:lnTo>
                    <a:pt x="9651" y="189420"/>
                  </a:lnTo>
                  <a:lnTo>
                    <a:pt x="9651" y="55232"/>
                  </a:lnTo>
                  <a:lnTo>
                    <a:pt x="47597" y="36569"/>
                  </a:lnTo>
                  <a:lnTo>
                    <a:pt x="94851" y="22183"/>
                  </a:lnTo>
                  <a:lnTo>
                    <a:pt x="147842" y="12927"/>
                  </a:lnTo>
                  <a:lnTo>
                    <a:pt x="202996" y="9652"/>
                  </a:lnTo>
                  <a:lnTo>
                    <a:pt x="298247" y="9652"/>
                  </a:lnTo>
                  <a:lnTo>
                    <a:pt x="285617" y="7125"/>
                  </a:lnTo>
                  <a:lnTo>
                    <a:pt x="258022" y="3216"/>
                  </a:lnTo>
                  <a:lnTo>
                    <a:pt x="230251" y="816"/>
                  </a:lnTo>
                  <a:lnTo>
                    <a:pt x="202996" y="0"/>
                  </a:lnTo>
                  <a:close/>
                </a:path>
                <a:path w="406400" h="476884">
                  <a:moveTo>
                    <a:pt x="298247" y="9652"/>
                  </a:moveTo>
                  <a:lnTo>
                    <a:pt x="202996" y="9652"/>
                  </a:lnTo>
                  <a:lnTo>
                    <a:pt x="258149" y="12927"/>
                  </a:lnTo>
                  <a:lnTo>
                    <a:pt x="311135" y="22183"/>
                  </a:lnTo>
                  <a:lnTo>
                    <a:pt x="358385" y="36569"/>
                  </a:lnTo>
                  <a:lnTo>
                    <a:pt x="396328" y="55232"/>
                  </a:lnTo>
                  <a:lnTo>
                    <a:pt x="396328" y="189420"/>
                  </a:lnTo>
                  <a:lnTo>
                    <a:pt x="391787" y="240278"/>
                  </a:lnTo>
                  <a:lnTo>
                    <a:pt x="378559" y="288763"/>
                  </a:lnTo>
                  <a:lnTo>
                    <a:pt x="357241" y="334029"/>
                  </a:lnTo>
                  <a:lnTo>
                    <a:pt x="328429" y="375229"/>
                  </a:lnTo>
                  <a:lnTo>
                    <a:pt x="292721" y="411515"/>
                  </a:lnTo>
                  <a:lnTo>
                    <a:pt x="250711" y="442042"/>
                  </a:lnTo>
                  <a:lnTo>
                    <a:pt x="202996" y="465963"/>
                  </a:lnTo>
                  <a:lnTo>
                    <a:pt x="224848" y="465963"/>
                  </a:lnTo>
                  <a:lnTo>
                    <a:pt x="288174" y="427945"/>
                  </a:lnTo>
                  <a:lnTo>
                    <a:pt x="323017" y="396162"/>
                  </a:lnTo>
                  <a:lnTo>
                    <a:pt x="352590" y="359664"/>
                  </a:lnTo>
                  <a:lnTo>
                    <a:pt x="375652" y="320297"/>
                  </a:lnTo>
                  <a:lnTo>
                    <a:pt x="392374" y="278409"/>
                  </a:lnTo>
                  <a:lnTo>
                    <a:pt x="402555" y="234587"/>
                  </a:lnTo>
                  <a:lnTo>
                    <a:pt x="405993" y="189420"/>
                  </a:lnTo>
                  <a:lnTo>
                    <a:pt x="405993" y="49999"/>
                  </a:lnTo>
                  <a:lnTo>
                    <a:pt x="363629" y="28184"/>
                  </a:lnTo>
                  <a:lnTo>
                    <a:pt x="312343" y="12471"/>
                  </a:lnTo>
                  <a:lnTo>
                    <a:pt x="298247" y="9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24871" y="6386380"/>
              <a:ext cx="178435" cy="384810"/>
            </a:xfrm>
            <a:custGeom>
              <a:avLst/>
              <a:gdLst/>
              <a:ahLst/>
              <a:cxnLst/>
              <a:rect l="l" t="t" r="r" b="b"/>
              <a:pathLst>
                <a:path w="178434" h="384809">
                  <a:moveTo>
                    <a:pt x="178180" y="0"/>
                  </a:moveTo>
                  <a:lnTo>
                    <a:pt x="40487" y="137833"/>
                  </a:lnTo>
                  <a:lnTo>
                    <a:pt x="72936" y="178320"/>
                  </a:lnTo>
                  <a:lnTo>
                    <a:pt x="0" y="261581"/>
                  </a:lnTo>
                  <a:lnTo>
                    <a:pt x="0" y="384543"/>
                  </a:lnTo>
                  <a:lnTo>
                    <a:pt x="32667" y="367500"/>
                  </a:lnTo>
                  <a:lnTo>
                    <a:pt x="66987" y="344076"/>
                  </a:lnTo>
                  <a:lnTo>
                    <a:pt x="100526" y="313931"/>
                  </a:lnTo>
                  <a:lnTo>
                    <a:pt x="130848" y="276724"/>
                  </a:lnTo>
                  <a:lnTo>
                    <a:pt x="155521" y="232116"/>
                  </a:lnTo>
                  <a:lnTo>
                    <a:pt x="172110" y="179764"/>
                  </a:lnTo>
                  <a:lnTo>
                    <a:pt x="178180" y="119329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005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6686" y="6386380"/>
              <a:ext cx="178435" cy="384810"/>
            </a:xfrm>
            <a:custGeom>
              <a:avLst/>
              <a:gdLst/>
              <a:ahLst/>
              <a:cxnLst/>
              <a:rect l="l" t="t" r="r" b="b"/>
              <a:pathLst>
                <a:path w="178434" h="384809">
                  <a:moveTo>
                    <a:pt x="0" y="0"/>
                  </a:moveTo>
                  <a:lnTo>
                    <a:pt x="0" y="119329"/>
                  </a:lnTo>
                  <a:lnTo>
                    <a:pt x="6070" y="179764"/>
                  </a:lnTo>
                  <a:lnTo>
                    <a:pt x="22659" y="232116"/>
                  </a:lnTo>
                  <a:lnTo>
                    <a:pt x="47332" y="276724"/>
                  </a:lnTo>
                  <a:lnTo>
                    <a:pt x="77654" y="313931"/>
                  </a:lnTo>
                  <a:lnTo>
                    <a:pt x="111193" y="344076"/>
                  </a:lnTo>
                  <a:lnTo>
                    <a:pt x="145513" y="367500"/>
                  </a:lnTo>
                  <a:lnTo>
                    <a:pt x="178181" y="384543"/>
                  </a:lnTo>
                  <a:lnTo>
                    <a:pt x="178181" y="261581"/>
                  </a:lnTo>
                  <a:lnTo>
                    <a:pt x="105244" y="178320"/>
                  </a:lnTo>
                  <a:lnTo>
                    <a:pt x="137693" y="137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6651" y="6318212"/>
              <a:ext cx="509027" cy="4790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7322" y="6291622"/>
              <a:ext cx="365429" cy="532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658368"/>
            <a:ext cx="9163050" cy="6206490"/>
            <a:chOff x="-9525" y="658368"/>
            <a:chExt cx="9163050" cy="6206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608" y="658368"/>
              <a:ext cx="2366771" cy="56433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666" y="723328"/>
              <a:ext cx="2184282" cy="54607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90616" y="704278"/>
              <a:ext cx="2222500" cy="5499100"/>
            </a:xfrm>
            <a:custGeom>
              <a:avLst/>
              <a:gdLst/>
              <a:ahLst/>
              <a:cxnLst/>
              <a:rect l="l" t="t" r="r" b="b"/>
              <a:pathLst>
                <a:path w="2222500" h="5499100">
                  <a:moveTo>
                    <a:pt x="0" y="0"/>
                  </a:moveTo>
                  <a:lnTo>
                    <a:pt x="2222385" y="0"/>
                  </a:lnTo>
                  <a:lnTo>
                    <a:pt x="2222385" y="5498807"/>
                  </a:lnTo>
                  <a:lnTo>
                    <a:pt x="0" y="549880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5804" y="658368"/>
              <a:ext cx="1495042" cy="2284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0167" y="723328"/>
              <a:ext cx="1311732" cy="21005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1117" y="704278"/>
              <a:ext cx="1350010" cy="2138680"/>
            </a:xfrm>
            <a:custGeom>
              <a:avLst/>
              <a:gdLst/>
              <a:ahLst/>
              <a:cxnLst/>
              <a:rect l="l" t="t" r="r" b="b"/>
              <a:pathLst>
                <a:path w="1350009" h="2138680">
                  <a:moveTo>
                    <a:pt x="0" y="0"/>
                  </a:moveTo>
                  <a:lnTo>
                    <a:pt x="1349832" y="0"/>
                  </a:lnTo>
                  <a:lnTo>
                    <a:pt x="1349832" y="2138667"/>
                  </a:lnTo>
                  <a:lnTo>
                    <a:pt x="0" y="213866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5804" y="4002023"/>
              <a:ext cx="1495043" cy="2299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0167" y="4066654"/>
              <a:ext cx="1311732" cy="21173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21117" y="4047591"/>
              <a:ext cx="1350010" cy="2155825"/>
            </a:xfrm>
            <a:custGeom>
              <a:avLst/>
              <a:gdLst/>
              <a:ahLst/>
              <a:cxnLst/>
              <a:rect l="l" t="t" r="r" b="b"/>
              <a:pathLst>
                <a:path w="1350009" h="2155825">
                  <a:moveTo>
                    <a:pt x="0" y="0"/>
                  </a:moveTo>
                  <a:lnTo>
                    <a:pt x="1349832" y="0"/>
                  </a:lnTo>
                  <a:lnTo>
                    <a:pt x="1349832" y="2155482"/>
                  </a:lnTo>
                  <a:lnTo>
                    <a:pt x="0" y="21554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5804" y="2901696"/>
              <a:ext cx="1495042" cy="11399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0167" y="2966849"/>
              <a:ext cx="1311732" cy="9568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1117" y="2947797"/>
              <a:ext cx="1350010" cy="995044"/>
            </a:xfrm>
            <a:custGeom>
              <a:avLst/>
              <a:gdLst/>
              <a:ahLst/>
              <a:cxnLst/>
              <a:rect l="l" t="t" r="r" b="b"/>
              <a:pathLst>
                <a:path w="1350009" h="995045">
                  <a:moveTo>
                    <a:pt x="0" y="0"/>
                  </a:moveTo>
                  <a:lnTo>
                    <a:pt x="1349832" y="0"/>
                  </a:lnTo>
                  <a:lnTo>
                    <a:pt x="1349832" y="994943"/>
                  </a:lnTo>
                  <a:lnTo>
                    <a:pt x="0" y="9949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37676" y="601102"/>
            <a:ext cx="4867275" cy="45364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106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Get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Relief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Winter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Season!</a:t>
            </a:r>
            <a:endParaRPr sz="1600">
              <a:latin typeface="Arial"/>
              <a:cs typeface="Arial"/>
            </a:endParaRPr>
          </a:p>
          <a:p>
            <a:pPr marL="50165" marR="5080" algn="ctr">
              <a:lnSpc>
                <a:spcPct val="100000"/>
              </a:lnSpc>
              <a:spcBef>
                <a:spcPts val="960"/>
              </a:spcBef>
            </a:pPr>
            <a:r>
              <a:rPr sz="1600" b="1" i="1" dirty="0">
                <a:latin typeface="Arial"/>
                <a:cs typeface="Arial"/>
              </a:rPr>
              <a:t>Head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to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Tax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Relief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Office to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get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enrolled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in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the </a:t>
            </a:r>
            <a:r>
              <a:rPr sz="1600" b="1" i="1" dirty="0">
                <a:latin typeface="Arial"/>
                <a:cs typeface="Arial"/>
              </a:rPr>
              <a:t>“Utility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Tax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Exemption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Program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(UTEP)”</a:t>
            </a:r>
            <a:endParaRPr sz="16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</a:pPr>
            <a:r>
              <a:rPr sz="1600" b="1" i="1" dirty="0">
                <a:latin typeface="Arial"/>
                <a:cs typeface="Arial"/>
              </a:rPr>
              <a:t>and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you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can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enjoy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some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relief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this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winter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season!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Utility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Savings: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Save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37-</a:t>
            </a:r>
            <a:r>
              <a:rPr sz="1600" dirty="0">
                <a:latin typeface="Arial"/>
                <a:cs typeface="Arial"/>
              </a:rPr>
              <a:t>48%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bills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Save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10-</a:t>
            </a:r>
            <a:r>
              <a:rPr sz="1600" dirty="0">
                <a:latin typeface="Arial"/>
                <a:cs typeface="Arial"/>
              </a:rPr>
              <a:t>20%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electricity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Save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€108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Italian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TV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tax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Other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Ways</a:t>
            </a:r>
            <a:r>
              <a:rPr sz="1600" b="1" spc="-30" dirty="0">
                <a:latin typeface="Arial"/>
                <a:cs typeface="Arial"/>
              </a:rPr>
              <a:t> To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Save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TRO:</a:t>
            </a:r>
            <a:endParaRPr sz="1600">
              <a:latin typeface="Arial"/>
              <a:cs typeface="Arial"/>
            </a:endParaRPr>
          </a:p>
          <a:p>
            <a:pPr marL="358140" marR="626110" lvl="1" indent="-178435">
              <a:lnSpc>
                <a:spcPct val="100000"/>
              </a:lnSpc>
              <a:buChar char="•"/>
              <a:tabLst>
                <a:tab pos="358140" algn="l"/>
              </a:tabLst>
            </a:pPr>
            <a:r>
              <a:rPr sz="1600" dirty="0">
                <a:latin typeface="Arial"/>
                <a:cs typeface="Arial"/>
              </a:rPr>
              <a:t>22%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purchases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€150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i="1" spc="-45" dirty="0">
                <a:latin typeface="Arial"/>
                <a:cs typeface="Arial"/>
              </a:rPr>
              <a:t>IVA/VAT- </a:t>
            </a:r>
            <a:r>
              <a:rPr sz="1600" i="1" dirty="0">
                <a:latin typeface="Arial"/>
                <a:cs typeface="Arial"/>
              </a:rPr>
              <a:t>exemption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program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22%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GPL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tank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refills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spc="-30" dirty="0">
                <a:latin typeface="Arial"/>
                <a:cs typeface="Arial"/>
              </a:rPr>
              <a:t>To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Info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About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Eligibility:</a:t>
            </a:r>
            <a:endParaRPr sz="1600">
              <a:latin typeface="Arial"/>
              <a:cs typeface="Arial"/>
            </a:endParaRPr>
          </a:p>
          <a:p>
            <a:pPr marL="358140" marR="304800" lvl="1" indent="-178435">
              <a:lnSpc>
                <a:spcPct val="100000"/>
              </a:lnSpc>
              <a:buChar char="•"/>
              <a:tabLst>
                <a:tab pos="358140" algn="l"/>
              </a:tabLst>
            </a:pPr>
            <a:r>
              <a:rPr sz="1600" dirty="0">
                <a:latin typeface="Arial"/>
                <a:cs typeface="Arial"/>
              </a:rPr>
              <a:t>Stop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45" dirty="0">
                <a:latin typeface="Arial"/>
                <a:cs typeface="Arial"/>
              </a:rPr>
              <a:t> Tax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Relief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Ederle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(Bldg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367,</a:t>
            </a:r>
            <a:r>
              <a:rPr sz="1600" i="1" spc="-10" dirty="0">
                <a:latin typeface="Arial"/>
                <a:cs typeface="Arial"/>
              </a:rPr>
              <a:t> across </a:t>
            </a:r>
            <a:r>
              <a:rPr sz="1600" i="1" dirty="0">
                <a:latin typeface="Arial"/>
                <a:cs typeface="Arial"/>
              </a:rPr>
              <a:t>from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CPF)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Visit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website: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7752" y="5938759"/>
            <a:ext cx="23348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https://italy.armymwr.com/programs/italy-tax-relief-officetro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316" y="6132307"/>
            <a:ext cx="2914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</a:tabLst>
            </a:pPr>
            <a:r>
              <a:rPr sz="1400" dirty="0">
                <a:latin typeface="Arial"/>
                <a:cs typeface="Arial"/>
              </a:rPr>
              <a:t>Stop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table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back!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91302" y="4848390"/>
            <a:ext cx="1107281" cy="113108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7445">
              <a:lnSpc>
                <a:spcPct val="100000"/>
              </a:lnSpc>
              <a:spcBef>
                <a:spcPts val="100"/>
              </a:spcBef>
            </a:pPr>
            <a:r>
              <a:rPr dirty="0"/>
              <a:t>MWR</a:t>
            </a:r>
            <a:r>
              <a:rPr spc="-6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spc="-35" dirty="0"/>
              <a:t>Tax</a:t>
            </a:r>
            <a:r>
              <a:rPr spc="-50" dirty="0"/>
              <a:t> </a:t>
            </a:r>
            <a:r>
              <a:rPr dirty="0"/>
              <a:t>Relief</a:t>
            </a:r>
            <a:r>
              <a:rPr spc="-50" dirty="0"/>
              <a:t> </a:t>
            </a:r>
            <a:r>
              <a:rPr dirty="0"/>
              <a:t>Office</a:t>
            </a:r>
            <a:r>
              <a:rPr spc="-70" dirty="0"/>
              <a:t> </a:t>
            </a:r>
            <a:r>
              <a:rPr spc="-10" dirty="0"/>
              <a:t>(UTEP)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661416"/>
            <a:ext cx="9163050" cy="6203315"/>
            <a:chOff x="-9525" y="661416"/>
            <a:chExt cx="9163050" cy="620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852" y="661416"/>
              <a:ext cx="4165091" cy="14417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6355" y="725932"/>
              <a:ext cx="3982885" cy="12588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57305" y="706882"/>
              <a:ext cx="4021454" cy="1297305"/>
            </a:xfrm>
            <a:custGeom>
              <a:avLst/>
              <a:gdLst/>
              <a:ahLst/>
              <a:cxnLst/>
              <a:rect l="l" t="t" r="r" b="b"/>
              <a:pathLst>
                <a:path w="4021454" h="1297305">
                  <a:moveTo>
                    <a:pt x="0" y="0"/>
                  </a:moveTo>
                  <a:lnTo>
                    <a:pt x="4020985" y="0"/>
                  </a:lnTo>
                  <a:lnTo>
                    <a:pt x="4020985" y="1297000"/>
                  </a:lnTo>
                  <a:lnTo>
                    <a:pt x="0" y="1297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7728" y="2110740"/>
              <a:ext cx="2109215" cy="11917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2358" y="2175586"/>
              <a:ext cx="1926882" cy="10089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13308" y="2156536"/>
              <a:ext cx="1965325" cy="1047115"/>
            </a:xfrm>
            <a:custGeom>
              <a:avLst/>
              <a:gdLst/>
              <a:ahLst/>
              <a:cxnLst/>
              <a:rect l="l" t="t" r="r" b="b"/>
              <a:pathLst>
                <a:path w="1965325" h="1047114">
                  <a:moveTo>
                    <a:pt x="0" y="0"/>
                  </a:moveTo>
                  <a:lnTo>
                    <a:pt x="1964994" y="0"/>
                  </a:lnTo>
                  <a:lnTo>
                    <a:pt x="1964994" y="1047076"/>
                  </a:lnTo>
                  <a:lnTo>
                    <a:pt x="0" y="10470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1852" y="2110740"/>
              <a:ext cx="2109215" cy="11917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6355" y="2175586"/>
              <a:ext cx="1926884" cy="10089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57305" y="2156536"/>
              <a:ext cx="1965325" cy="1047115"/>
            </a:xfrm>
            <a:custGeom>
              <a:avLst/>
              <a:gdLst/>
              <a:ahLst/>
              <a:cxnLst/>
              <a:rect l="l" t="t" r="r" b="b"/>
              <a:pathLst>
                <a:path w="1965325" h="1047114">
                  <a:moveTo>
                    <a:pt x="0" y="0"/>
                  </a:moveTo>
                  <a:lnTo>
                    <a:pt x="1964994" y="0"/>
                  </a:lnTo>
                  <a:lnTo>
                    <a:pt x="1964994" y="1047076"/>
                  </a:lnTo>
                  <a:lnTo>
                    <a:pt x="0" y="10470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1852" y="4256531"/>
              <a:ext cx="4181855" cy="2016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6350" y="4320476"/>
              <a:ext cx="3998587" cy="18343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57305" y="4301413"/>
              <a:ext cx="4036695" cy="1872614"/>
            </a:xfrm>
            <a:custGeom>
              <a:avLst/>
              <a:gdLst/>
              <a:ahLst/>
              <a:cxnLst/>
              <a:rect l="l" t="t" r="r" b="b"/>
              <a:pathLst>
                <a:path w="4036695" h="1872614">
                  <a:moveTo>
                    <a:pt x="0" y="0"/>
                  </a:moveTo>
                  <a:lnTo>
                    <a:pt x="4036695" y="0"/>
                  </a:lnTo>
                  <a:lnTo>
                    <a:pt x="4036695" y="1872424"/>
                  </a:lnTo>
                  <a:lnTo>
                    <a:pt x="0" y="18724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22419" y="5092645"/>
              <a:ext cx="336550" cy="549910"/>
            </a:xfrm>
            <a:custGeom>
              <a:avLst/>
              <a:gdLst/>
              <a:ahLst/>
              <a:cxnLst/>
              <a:rect l="l" t="t" r="r" b="b"/>
              <a:pathLst>
                <a:path w="336550" h="549910">
                  <a:moveTo>
                    <a:pt x="174449" y="549499"/>
                  </a:moveTo>
                  <a:lnTo>
                    <a:pt x="161527" y="549499"/>
                  </a:lnTo>
                  <a:lnTo>
                    <a:pt x="155873" y="546266"/>
                  </a:lnTo>
                  <a:lnTo>
                    <a:pt x="153450" y="540610"/>
                  </a:lnTo>
                  <a:lnTo>
                    <a:pt x="87224" y="401619"/>
                  </a:lnTo>
                  <a:lnTo>
                    <a:pt x="10499" y="231920"/>
                  </a:lnTo>
                  <a:lnTo>
                    <a:pt x="328" y="191617"/>
                  </a:lnTo>
                  <a:lnTo>
                    <a:pt x="0" y="150708"/>
                  </a:lnTo>
                  <a:lnTo>
                    <a:pt x="9363" y="111010"/>
                  </a:lnTo>
                  <a:lnTo>
                    <a:pt x="28267" y="74343"/>
                  </a:lnTo>
                  <a:lnTo>
                    <a:pt x="55550" y="42954"/>
                  </a:lnTo>
                  <a:lnTo>
                    <a:pt x="89041" y="19596"/>
                  </a:lnTo>
                  <a:lnTo>
                    <a:pt x="127076" y="5025"/>
                  </a:lnTo>
                  <a:lnTo>
                    <a:pt x="167988" y="0"/>
                  </a:lnTo>
                  <a:lnTo>
                    <a:pt x="208900" y="5025"/>
                  </a:lnTo>
                  <a:lnTo>
                    <a:pt x="246934" y="19596"/>
                  </a:lnTo>
                  <a:lnTo>
                    <a:pt x="280426" y="42954"/>
                  </a:lnTo>
                  <a:lnTo>
                    <a:pt x="307709" y="74343"/>
                  </a:lnTo>
                  <a:lnTo>
                    <a:pt x="319374" y="96970"/>
                  </a:lnTo>
                  <a:lnTo>
                    <a:pt x="167988" y="96970"/>
                  </a:lnTo>
                  <a:lnTo>
                    <a:pt x="139594" y="102652"/>
                  </a:lnTo>
                  <a:lnTo>
                    <a:pt x="116501" y="118182"/>
                  </a:lnTo>
                  <a:lnTo>
                    <a:pt x="100979" y="141288"/>
                  </a:lnTo>
                  <a:lnTo>
                    <a:pt x="95301" y="169698"/>
                  </a:lnTo>
                  <a:lnTo>
                    <a:pt x="100979" y="198107"/>
                  </a:lnTo>
                  <a:lnTo>
                    <a:pt x="116501" y="221213"/>
                  </a:lnTo>
                  <a:lnTo>
                    <a:pt x="139594" y="236744"/>
                  </a:lnTo>
                  <a:lnTo>
                    <a:pt x="167988" y="242426"/>
                  </a:lnTo>
                  <a:lnTo>
                    <a:pt x="320727" y="242426"/>
                  </a:lnTo>
                  <a:lnTo>
                    <a:pt x="248751" y="401619"/>
                  </a:lnTo>
                  <a:lnTo>
                    <a:pt x="182525" y="540610"/>
                  </a:lnTo>
                  <a:lnTo>
                    <a:pt x="180102" y="546266"/>
                  </a:lnTo>
                  <a:lnTo>
                    <a:pt x="174449" y="549499"/>
                  </a:lnTo>
                  <a:close/>
                </a:path>
                <a:path w="336550" h="549910">
                  <a:moveTo>
                    <a:pt x="320727" y="242426"/>
                  </a:moveTo>
                  <a:lnTo>
                    <a:pt x="167988" y="242426"/>
                  </a:lnTo>
                  <a:lnTo>
                    <a:pt x="196381" y="236744"/>
                  </a:lnTo>
                  <a:lnTo>
                    <a:pt x="219475" y="221213"/>
                  </a:lnTo>
                  <a:lnTo>
                    <a:pt x="234996" y="198107"/>
                  </a:lnTo>
                  <a:lnTo>
                    <a:pt x="240675" y="169698"/>
                  </a:lnTo>
                  <a:lnTo>
                    <a:pt x="234996" y="141288"/>
                  </a:lnTo>
                  <a:lnTo>
                    <a:pt x="219475" y="118182"/>
                  </a:lnTo>
                  <a:lnTo>
                    <a:pt x="196381" y="102652"/>
                  </a:lnTo>
                  <a:lnTo>
                    <a:pt x="167988" y="96970"/>
                  </a:lnTo>
                  <a:lnTo>
                    <a:pt x="319374" y="96970"/>
                  </a:lnTo>
                  <a:lnTo>
                    <a:pt x="326613" y="111010"/>
                  </a:lnTo>
                  <a:lnTo>
                    <a:pt x="335976" y="150708"/>
                  </a:lnTo>
                  <a:lnTo>
                    <a:pt x="335648" y="191617"/>
                  </a:lnTo>
                  <a:lnTo>
                    <a:pt x="325477" y="231920"/>
                  </a:lnTo>
                  <a:lnTo>
                    <a:pt x="320727" y="2424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3681" y="5185576"/>
              <a:ext cx="153453" cy="1535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22419" y="5092645"/>
              <a:ext cx="336550" cy="549910"/>
            </a:xfrm>
            <a:custGeom>
              <a:avLst/>
              <a:gdLst/>
              <a:ahLst/>
              <a:cxnLst/>
              <a:rect l="l" t="t" r="r" b="b"/>
              <a:pathLst>
                <a:path w="336550" h="549910">
                  <a:moveTo>
                    <a:pt x="167988" y="0"/>
                  </a:moveTo>
                  <a:lnTo>
                    <a:pt x="127076" y="5025"/>
                  </a:lnTo>
                  <a:lnTo>
                    <a:pt x="89041" y="19596"/>
                  </a:lnTo>
                  <a:lnTo>
                    <a:pt x="55550" y="42954"/>
                  </a:lnTo>
                  <a:lnTo>
                    <a:pt x="28267" y="74343"/>
                  </a:lnTo>
                  <a:lnTo>
                    <a:pt x="9363" y="111010"/>
                  </a:lnTo>
                  <a:lnTo>
                    <a:pt x="0" y="150708"/>
                  </a:lnTo>
                  <a:lnTo>
                    <a:pt x="328" y="191617"/>
                  </a:lnTo>
                  <a:lnTo>
                    <a:pt x="10499" y="231920"/>
                  </a:lnTo>
                  <a:lnTo>
                    <a:pt x="87224" y="401619"/>
                  </a:lnTo>
                  <a:lnTo>
                    <a:pt x="153450" y="540610"/>
                  </a:lnTo>
                  <a:lnTo>
                    <a:pt x="155873" y="546266"/>
                  </a:lnTo>
                  <a:lnTo>
                    <a:pt x="161527" y="549499"/>
                  </a:lnTo>
                  <a:lnTo>
                    <a:pt x="167988" y="549499"/>
                  </a:lnTo>
                  <a:lnTo>
                    <a:pt x="174449" y="549499"/>
                  </a:lnTo>
                  <a:lnTo>
                    <a:pt x="180102" y="546266"/>
                  </a:lnTo>
                  <a:lnTo>
                    <a:pt x="182525" y="540610"/>
                  </a:lnTo>
                  <a:lnTo>
                    <a:pt x="248751" y="401619"/>
                  </a:lnTo>
                  <a:lnTo>
                    <a:pt x="325477" y="231920"/>
                  </a:lnTo>
                  <a:lnTo>
                    <a:pt x="335648" y="191617"/>
                  </a:lnTo>
                  <a:lnTo>
                    <a:pt x="335976" y="150708"/>
                  </a:lnTo>
                  <a:lnTo>
                    <a:pt x="326613" y="111010"/>
                  </a:lnTo>
                  <a:lnTo>
                    <a:pt x="307709" y="74343"/>
                  </a:lnTo>
                  <a:lnTo>
                    <a:pt x="280426" y="42954"/>
                  </a:lnTo>
                  <a:lnTo>
                    <a:pt x="246934" y="19596"/>
                  </a:lnTo>
                  <a:lnTo>
                    <a:pt x="208900" y="5025"/>
                  </a:lnTo>
                  <a:lnTo>
                    <a:pt x="167988" y="0"/>
                  </a:lnTo>
                  <a:close/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31453" y="4574647"/>
              <a:ext cx="336550" cy="549910"/>
            </a:xfrm>
            <a:custGeom>
              <a:avLst/>
              <a:gdLst/>
              <a:ahLst/>
              <a:cxnLst/>
              <a:rect l="l" t="t" r="r" b="b"/>
              <a:pathLst>
                <a:path w="336550" h="549910">
                  <a:moveTo>
                    <a:pt x="174449" y="549499"/>
                  </a:moveTo>
                  <a:lnTo>
                    <a:pt x="161527" y="549499"/>
                  </a:lnTo>
                  <a:lnTo>
                    <a:pt x="155873" y="546266"/>
                  </a:lnTo>
                  <a:lnTo>
                    <a:pt x="153450" y="540610"/>
                  </a:lnTo>
                  <a:lnTo>
                    <a:pt x="87224" y="401619"/>
                  </a:lnTo>
                  <a:lnTo>
                    <a:pt x="10499" y="231920"/>
                  </a:lnTo>
                  <a:lnTo>
                    <a:pt x="328" y="191617"/>
                  </a:lnTo>
                  <a:lnTo>
                    <a:pt x="0" y="150708"/>
                  </a:lnTo>
                  <a:lnTo>
                    <a:pt x="9363" y="111010"/>
                  </a:lnTo>
                  <a:lnTo>
                    <a:pt x="28267" y="74343"/>
                  </a:lnTo>
                  <a:lnTo>
                    <a:pt x="55550" y="42954"/>
                  </a:lnTo>
                  <a:lnTo>
                    <a:pt x="89041" y="19596"/>
                  </a:lnTo>
                  <a:lnTo>
                    <a:pt x="127076" y="5025"/>
                  </a:lnTo>
                  <a:lnTo>
                    <a:pt x="167988" y="0"/>
                  </a:lnTo>
                  <a:lnTo>
                    <a:pt x="208900" y="5025"/>
                  </a:lnTo>
                  <a:lnTo>
                    <a:pt x="246934" y="19596"/>
                  </a:lnTo>
                  <a:lnTo>
                    <a:pt x="280426" y="42954"/>
                  </a:lnTo>
                  <a:lnTo>
                    <a:pt x="307709" y="74343"/>
                  </a:lnTo>
                  <a:lnTo>
                    <a:pt x="319374" y="96970"/>
                  </a:lnTo>
                  <a:lnTo>
                    <a:pt x="167988" y="96970"/>
                  </a:lnTo>
                  <a:lnTo>
                    <a:pt x="139594" y="102652"/>
                  </a:lnTo>
                  <a:lnTo>
                    <a:pt x="116501" y="118182"/>
                  </a:lnTo>
                  <a:lnTo>
                    <a:pt x="100979" y="141288"/>
                  </a:lnTo>
                  <a:lnTo>
                    <a:pt x="95301" y="169698"/>
                  </a:lnTo>
                  <a:lnTo>
                    <a:pt x="100979" y="198107"/>
                  </a:lnTo>
                  <a:lnTo>
                    <a:pt x="116501" y="221213"/>
                  </a:lnTo>
                  <a:lnTo>
                    <a:pt x="139594" y="236744"/>
                  </a:lnTo>
                  <a:lnTo>
                    <a:pt x="167988" y="242426"/>
                  </a:lnTo>
                  <a:lnTo>
                    <a:pt x="320727" y="242426"/>
                  </a:lnTo>
                  <a:lnTo>
                    <a:pt x="248751" y="401619"/>
                  </a:lnTo>
                  <a:lnTo>
                    <a:pt x="182525" y="540610"/>
                  </a:lnTo>
                  <a:lnTo>
                    <a:pt x="180102" y="546266"/>
                  </a:lnTo>
                  <a:lnTo>
                    <a:pt x="174449" y="549499"/>
                  </a:lnTo>
                  <a:close/>
                </a:path>
                <a:path w="336550" h="549910">
                  <a:moveTo>
                    <a:pt x="320727" y="242426"/>
                  </a:moveTo>
                  <a:lnTo>
                    <a:pt x="167988" y="242426"/>
                  </a:lnTo>
                  <a:lnTo>
                    <a:pt x="196381" y="236744"/>
                  </a:lnTo>
                  <a:lnTo>
                    <a:pt x="219475" y="221213"/>
                  </a:lnTo>
                  <a:lnTo>
                    <a:pt x="234996" y="198107"/>
                  </a:lnTo>
                  <a:lnTo>
                    <a:pt x="240675" y="169698"/>
                  </a:lnTo>
                  <a:lnTo>
                    <a:pt x="234996" y="141288"/>
                  </a:lnTo>
                  <a:lnTo>
                    <a:pt x="219475" y="118182"/>
                  </a:lnTo>
                  <a:lnTo>
                    <a:pt x="196381" y="102652"/>
                  </a:lnTo>
                  <a:lnTo>
                    <a:pt x="167988" y="96970"/>
                  </a:lnTo>
                  <a:lnTo>
                    <a:pt x="319374" y="96970"/>
                  </a:lnTo>
                  <a:lnTo>
                    <a:pt x="326613" y="111010"/>
                  </a:lnTo>
                  <a:lnTo>
                    <a:pt x="335976" y="150708"/>
                  </a:lnTo>
                  <a:lnTo>
                    <a:pt x="335648" y="191617"/>
                  </a:lnTo>
                  <a:lnTo>
                    <a:pt x="325477" y="231920"/>
                  </a:lnTo>
                  <a:lnTo>
                    <a:pt x="320727" y="2424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2715" y="4667578"/>
              <a:ext cx="153453" cy="1535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831453" y="4574647"/>
              <a:ext cx="336550" cy="549910"/>
            </a:xfrm>
            <a:custGeom>
              <a:avLst/>
              <a:gdLst/>
              <a:ahLst/>
              <a:cxnLst/>
              <a:rect l="l" t="t" r="r" b="b"/>
              <a:pathLst>
                <a:path w="336550" h="549910">
                  <a:moveTo>
                    <a:pt x="167988" y="0"/>
                  </a:moveTo>
                  <a:lnTo>
                    <a:pt x="127076" y="5025"/>
                  </a:lnTo>
                  <a:lnTo>
                    <a:pt x="89041" y="19596"/>
                  </a:lnTo>
                  <a:lnTo>
                    <a:pt x="55550" y="42954"/>
                  </a:lnTo>
                  <a:lnTo>
                    <a:pt x="28267" y="74343"/>
                  </a:lnTo>
                  <a:lnTo>
                    <a:pt x="9363" y="111010"/>
                  </a:lnTo>
                  <a:lnTo>
                    <a:pt x="0" y="150708"/>
                  </a:lnTo>
                  <a:lnTo>
                    <a:pt x="328" y="191617"/>
                  </a:lnTo>
                  <a:lnTo>
                    <a:pt x="10499" y="231920"/>
                  </a:lnTo>
                  <a:lnTo>
                    <a:pt x="87224" y="401619"/>
                  </a:lnTo>
                  <a:lnTo>
                    <a:pt x="153450" y="540610"/>
                  </a:lnTo>
                  <a:lnTo>
                    <a:pt x="155873" y="546266"/>
                  </a:lnTo>
                  <a:lnTo>
                    <a:pt x="161527" y="549499"/>
                  </a:lnTo>
                  <a:lnTo>
                    <a:pt x="167988" y="549499"/>
                  </a:lnTo>
                  <a:lnTo>
                    <a:pt x="174449" y="549499"/>
                  </a:lnTo>
                  <a:lnTo>
                    <a:pt x="180102" y="546266"/>
                  </a:lnTo>
                  <a:lnTo>
                    <a:pt x="182525" y="540610"/>
                  </a:lnTo>
                  <a:lnTo>
                    <a:pt x="248751" y="401619"/>
                  </a:lnTo>
                  <a:lnTo>
                    <a:pt x="325477" y="231920"/>
                  </a:lnTo>
                  <a:lnTo>
                    <a:pt x="335648" y="191617"/>
                  </a:lnTo>
                  <a:lnTo>
                    <a:pt x="335976" y="150708"/>
                  </a:lnTo>
                  <a:lnTo>
                    <a:pt x="326613" y="111010"/>
                  </a:lnTo>
                  <a:lnTo>
                    <a:pt x="307709" y="74343"/>
                  </a:lnTo>
                  <a:lnTo>
                    <a:pt x="280426" y="42954"/>
                  </a:lnTo>
                  <a:lnTo>
                    <a:pt x="246934" y="19596"/>
                  </a:lnTo>
                  <a:lnTo>
                    <a:pt x="208900" y="5025"/>
                  </a:lnTo>
                  <a:lnTo>
                    <a:pt x="167988" y="0"/>
                  </a:lnTo>
                  <a:close/>
                </a:path>
              </a:pathLst>
            </a:custGeom>
            <a:ln w="8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9936" y="3310127"/>
              <a:ext cx="1207007" cy="9372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33829" y="3375330"/>
              <a:ext cx="1025410" cy="75436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14779" y="3356279"/>
              <a:ext cx="1063625" cy="792480"/>
            </a:xfrm>
            <a:custGeom>
              <a:avLst/>
              <a:gdLst/>
              <a:ahLst/>
              <a:cxnLst/>
              <a:rect l="l" t="t" r="r" b="b"/>
              <a:pathLst>
                <a:path w="1063625" h="792479">
                  <a:moveTo>
                    <a:pt x="0" y="0"/>
                  </a:moveTo>
                  <a:lnTo>
                    <a:pt x="1063510" y="0"/>
                  </a:lnTo>
                  <a:lnTo>
                    <a:pt x="106351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0572" y="3310127"/>
              <a:ext cx="1798319" cy="9372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64897" y="3375330"/>
              <a:ext cx="1615795" cy="75436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45847" y="3356279"/>
              <a:ext cx="1654175" cy="792480"/>
            </a:xfrm>
            <a:custGeom>
              <a:avLst/>
              <a:gdLst/>
              <a:ahLst/>
              <a:cxnLst/>
              <a:rect l="l" t="t" r="r" b="b"/>
              <a:pathLst>
                <a:path w="1654175" h="792479">
                  <a:moveTo>
                    <a:pt x="0" y="0"/>
                  </a:moveTo>
                  <a:lnTo>
                    <a:pt x="1653895" y="0"/>
                  </a:lnTo>
                  <a:lnTo>
                    <a:pt x="1653895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2520" y="3310127"/>
              <a:ext cx="1207007" cy="9372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6350" y="3375330"/>
              <a:ext cx="1025410" cy="75436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67300" y="3356279"/>
              <a:ext cx="1063625" cy="792480"/>
            </a:xfrm>
            <a:custGeom>
              <a:avLst/>
              <a:gdLst/>
              <a:ahLst/>
              <a:cxnLst/>
              <a:rect l="l" t="t" r="r" b="b"/>
              <a:pathLst>
                <a:path w="1063625" h="792479">
                  <a:moveTo>
                    <a:pt x="0" y="0"/>
                  </a:moveTo>
                  <a:lnTo>
                    <a:pt x="1063510" y="0"/>
                  </a:lnTo>
                  <a:lnTo>
                    <a:pt x="106351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4820">
              <a:lnSpc>
                <a:spcPct val="100000"/>
              </a:lnSpc>
              <a:spcBef>
                <a:spcPts val="100"/>
              </a:spcBef>
            </a:pPr>
            <a:r>
              <a:rPr dirty="0"/>
              <a:t>MWR</a:t>
            </a:r>
            <a:r>
              <a:rPr spc="-40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Fall</a:t>
            </a:r>
            <a:r>
              <a:rPr spc="-40" dirty="0"/>
              <a:t> </a:t>
            </a:r>
            <a:r>
              <a:rPr spc="-10" dirty="0"/>
              <a:t>Bazaar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0446" y="723475"/>
            <a:ext cx="4193540" cy="502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marR="114935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latin typeface="Arial"/>
                <a:cs typeface="Arial"/>
              </a:rPr>
              <a:t>Enjoy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vendors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selling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amazing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products </a:t>
            </a:r>
            <a:r>
              <a:rPr sz="1600" b="1" i="1" dirty="0">
                <a:latin typeface="Arial"/>
                <a:cs typeface="Arial"/>
              </a:rPr>
              <a:t>from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all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over</a:t>
            </a:r>
            <a:r>
              <a:rPr sz="1600" b="1" i="1" spc="-10" dirty="0">
                <a:latin typeface="Arial"/>
                <a:cs typeface="Arial"/>
              </a:rPr>
              <a:t> Europe,</a:t>
            </a:r>
            <a:endParaRPr sz="1600">
              <a:latin typeface="Arial"/>
              <a:cs typeface="Arial"/>
            </a:endParaRPr>
          </a:p>
          <a:p>
            <a:pPr marL="56515" algn="ctr">
              <a:lnSpc>
                <a:spcPct val="100000"/>
              </a:lnSpc>
            </a:pPr>
            <a:r>
              <a:rPr sz="1600" b="1" i="1" dirty="0">
                <a:latin typeface="Arial"/>
                <a:cs typeface="Arial"/>
              </a:rPr>
              <a:t>just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in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time for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the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holidays!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spc="-10" dirty="0">
                <a:latin typeface="Arial"/>
                <a:cs typeface="Arial"/>
              </a:rPr>
              <a:t>Dates/Times: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spc="-10" dirty="0">
                <a:latin typeface="Arial"/>
                <a:cs typeface="Arial"/>
              </a:rPr>
              <a:t>Friday,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24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1100-</a:t>
            </a:r>
            <a:r>
              <a:rPr sz="1600" spc="-20" dirty="0">
                <a:latin typeface="Arial"/>
                <a:cs typeface="Arial"/>
              </a:rPr>
              <a:t>1930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spc="-10" dirty="0">
                <a:latin typeface="Arial"/>
                <a:cs typeface="Arial"/>
              </a:rPr>
              <a:t>Saturday,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25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1000-</a:t>
            </a:r>
            <a:r>
              <a:rPr sz="1600" spc="-20" dirty="0">
                <a:latin typeface="Arial"/>
                <a:cs typeface="Arial"/>
              </a:rPr>
              <a:t>1930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spc="-10" dirty="0">
                <a:latin typeface="Arial"/>
                <a:cs typeface="Arial"/>
              </a:rPr>
              <a:t>Sunday,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26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1100-</a:t>
            </a:r>
            <a:r>
              <a:rPr sz="1600" spc="-20" dirty="0">
                <a:latin typeface="Arial"/>
                <a:cs typeface="Arial"/>
              </a:rPr>
              <a:t>1700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spc="-10" dirty="0">
                <a:latin typeface="Arial"/>
                <a:cs typeface="Arial"/>
              </a:rPr>
              <a:t>Locations: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Golden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Conference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CYS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Indoor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Gym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What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Expect: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40+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Vendors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returning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favorites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Assorted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specialty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foods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drinks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Product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tastings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Beers,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wines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spirits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Furniture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carpets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Food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trucks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onsite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Ceramics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jewelry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Much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more!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>
              <a:lnSpc>
                <a:spcPct val="100000"/>
              </a:lnSpc>
              <a:spcBef>
                <a:spcPts val="100"/>
              </a:spcBef>
            </a:pPr>
            <a:r>
              <a:rPr dirty="0"/>
              <a:t>MWR</a:t>
            </a:r>
            <a:r>
              <a:rPr spc="-75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Oktoberfest</a:t>
            </a:r>
            <a:r>
              <a:rPr spc="-60" dirty="0"/>
              <a:t> </a:t>
            </a:r>
            <a:r>
              <a:rPr dirty="0"/>
              <a:t>2025</a:t>
            </a:r>
            <a:r>
              <a:rPr spc="-50" dirty="0"/>
              <a:t> </a:t>
            </a:r>
            <a:r>
              <a:rPr spc="-10" dirty="0"/>
              <a:t>Celebration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121" y="723213"/>
            <a:ext cx="5026660" cy="449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522605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latin typeface="Arial"/>
                <a:cs typeface="Arial"/>
              </a:rPr>
              <a:t>Join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us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for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this</a:t>
            </a:r>
            <a:r>
              <a:rPr sz="1600" b="1" i="1" spc="-2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annual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celebration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20" dirty="0">
                <a:latin typeface="Arial"/>
                <a:cs typeface="Arial"/>
              </a:rPr>
              <a:t>with </a:t>
            </a:r>
            <a:r>
              <a:rPr sz="1600" b="1" i="1" dirty="0">
                <a:latin typeface="Arial"/>
                <a:cs typeface="Arial"/>
              </a:rPr>
              <a:t>festive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music,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food,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activities,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and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so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much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more!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Date/Time:</a:t>
            </a:r>
            <a:r>
              <a:rPr sz="1600" b="1" spc="3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Saturday,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25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October,</a:t>
            </a:r>
            <a:r>
              <a:rPr sz="1600" spc="-35" dirty="0">
                <a:latin typeface="Arial"/>
                <a:cs typeface="Arial"/>
              </a:rPr>
              <a:t> 1100-</a:t>
            </a:r>
            <a:r>
              <a:rPr sz="1600" spc="-20" dirty="0">
                <a:latin typeface="Arial"/>
                <a:cs typeface="Arial"/>
              </a:rPr>
              <a:t>2300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Location: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Ederle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Track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Field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0975" algn="l"/>
              </a:tabLst>
            </a:pPr>
            <a:r>
              <a:rPr sz="1600" b="1" dirty="0">
                <a:latin typeface="Arial"/>
                <a:cs typeface="Arial"/>
              </a:rPr>
              <a:t>What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Expect: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$350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VIP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Tents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(up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people)</a:t>
            </a:r>
            <a:endParaRPr sz="1600">
              <a:latin typeface="Arial"/>
              <a:cs typeface="Arial"/>
            </a:endParaRPr>
          </a:p>
          <a:p>
            <a:pPr marL="534670" lvl="2" indent="-179070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dirty="0">
                <a:latin typeface="Arial"/>
                <a:cs typeface="Arial"/>
              </a:rPr>
              <a:t>Food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Platters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Dedicated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Servers</a:t>
            </a:r>
            <a:endParaRPr sz="1600">
              <a:latin typeface="Arial"/>
              <a:cs typeface="Arial"/>
            </a:endParaRPr>
          </a:p>
          <a:p>
            <a:pPr marL="534670" lvl="2" indent="-179070">
              <a:lnSpc>
                <a:spcPct val="100000"/>
              </a:lnSpc>
              <a:buChar char="•"/>
              <a:tabLst>
                <a:tab pos="534670" algn="l"/>
              </a:tabLst>
            </a:pPr>
            <a:r>
              <a:rPr sz="1600" spc="-8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Reserve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Arena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+39-0444-71-5181)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Festival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Tent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spc="-10" dirty="0">
                <a:latin typeface="Arial"/>
                <a:cs typeface="Arial"/>
              </a:rPr>
              <a:t>Traditional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Food &amp;</a:t>
            </a:r>
            <a:r>
              <a:rPr sz="1600" spc="-10" dirty="0">
                <a:latin typeface="Arial"/>
                <a:cs typeface="Arial"/>
              </a:rPr>
              <a:t> Drinks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Live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Music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Lederhosen/Dirndl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Contests</a:t>
            </a:r>
            <a:endParaRPr sz="1600">
              <a:latin typeface="Arial"/>
              <a:cs typeface="Arial"/>
            </a:endParaRPr>
          </a:p>
          <a:p>
            <a:pPr marL="359410" lvl="1" indent="-179070">
              <a:lnSpc>
                <a:spcPct val="100000"/>
              </a:lnSpc>
              <a:buChar char="•"/>
              <a:tabLst>
                <a:tab pos="359410" algn="l"/>
              </a:tabLst>
            </a:pPr>
            <a:r>
              <a:rPr sz="1600" dirty="0">
                <a:latin typeface="Arial"/>
                <a:cs typeface="Arial"/>
              </a:rPr>
              <a:t>Games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Challenges:</a:t>
            </a:r>
            <a:endParaRPr sz="1600">
              <a:latin typeface="Arial"/>
              <a:cs typeface="Arial"/>
            </a:endParaRPr>
          </a:p>
          <a:p>
            <a:pPr marL="527685" lvl="2" indent="-169545">
              <a:lnSpc>
                <a:spcPct val="100000"/>
              </a:lnSpc>
              <a:buChar char="•"/>
              <a:tabLst>
                <a:tab pos="527685" algn="l"/>
              </a:tabLst>
            </a:pPr>
            <a:r>
              <a:rPr sz="1600" dirty="0">
                <a:latin typeface="Arial"/>
                <a:cs typeface="Arial"/>
              </a:rPr>
              <a:t>Keg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Toss, </a:t>
            </a:r>
            <a:r>
              <a:rPr sz="1600" dirty="0">
                <a:latin typeface="Arial"/>
                <a:cs typeface="Arial"/>
              </a:rPr>
              <a:t>Stein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1600" spc="-10" dirty="0">
                <a:latin typeface="Arial"/>
                <a:cs typeface="Arial"/>
              </a:rPr>
              <a:t>Kids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Activities</a:t>
            </a:r>
            <a:endParaRPr sz="160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1600" dirty="0">
                <a:latin typeface="Arial"/>
                <a:cs typeface="Arial"/>
              </a:rPr>
              <a:t>DoD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Cardholders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Pre-</a:t>
            </a:r>
            <a:r>
              <a:rPr sz="1600" dirty="0">
                <a:latin typeface="Arial"/>
                <a:cs typeface="Arial"/>
              </a:rPr>
              <a:t>Registered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Guests: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7241" y="658368"/>
            <a:ext cx="7637145" cy="5725795"/>
            <a:chOff x="1507241" y="658368"/>
            <a:chExt cx="7637145" cy="5725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2016" y="658368"/>
              <a:ext cx="3681983" cy="5212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6189" y="723506"/>
              <a:ext cx="3556711" cy="5029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07139" y="704456"/>
              <a:ext cx="3595370" cy="5067300"/>
            </a:xfrm>
            <a:custGeom>
              <a:avLst/>
              <a:gdLst/>
              <a:ahLst/>
              <a:cxnLst/>
              <a:rect l="l" t="t" r="r" b="b"/>
              <a:pathLst>
                <a:path w="3595370" h="5067300">
                  <a:moveTo>
                    <a:pt x="0" y="0"/>
                  </a:moveTo>
                  <a:lnTo>
                    <a:pt x="3594811" y="0"/>
                  </a:lnTo>
                  <a:lnTo>
                    <a:pt x="3594811" y="5067300"/>
                  </a:lnTo>
                  <a:lnTo>
                    <a:pt x="0" y="50673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7512" y="3150107"/>
              <a:ext cx="1065275" cy="20711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2764" y="3215339"/>
              <a:ext cx="881684" cy="18879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23714" y="3196285"/>
              <a:ext cx="920115" cy="1926589"/>
            </a:xfrm>
            <a:custGeom>
              <a:avLst/>
              <a:gdLst/>
              <a:ahLst/>
              <a:cxnLst/>
              <a:rect l="l" t="t" r="r" b="b"/>
              <a:pathLst>
                <a:path w="920114" h="1926589">
                  <a:moveTo>
                    <a:pt x="0" y="0"/>
                  </a:moveTo>
                  <a:lnTo>
                    <a:pt x="919784" y="0"/>
                  </a:lnTo>
                  <a:lnTo>
                    <a:pt x="919784" y="1926082"/>
                  </a:lnTo>
                  <a:lnTo>
                    <a:pt x="0" y="19260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4656" y="5160264"/>
              <a:ext cx="1810511" cy="12161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9121" y="5224957"/>
              <a:ext cx="1627949" cy="10325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70071" y="5205907"/>
              <a:ext cx="1666239" cy="1071245"/>
            </a:xfrm>
            <a:custGeom>
              <a:avLst/>
              <a:gdLst/>
              <a:ahLst/>
              <a:cxnLst/>
              <a:rect l="l" t="t" r="r" b="b"/>
              <a:pathLst>
                <a:path w="1666239" h="1071245">
                  <a:moveTo>
                    <a:pt x="0" y="0"/>
                  </a:moveTo>
                  <a:lnTo>
                    <a:pt x="1666062" y="0"/>
                  </a:lnTo>
                  <a:lnTo>
                    <a:pt x="1666062" y="1070686"/>
                  </a:lnTo>
                  <a:lnTo>
                    <a:pt x="0" y="107068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6880" y="5129783"/>
              <a:ext cx="1103375" cy="12542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1142" y="5194388"/>
              <a:ext cx="921079" cy="10708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62091" y="5175338"/>
              <a:ext cx="959485" cy="1109345"/>
            </a:xfrm>
            <a:custGeom>
              <a:avLst/>
              <a:gdLst/>
              <a:ahLst/>
              <a:cxnLst/>
              <a:rect l="l" t="t" r="r" b="b"/>
              <a:pathLst>
                <a:path w="959484" h="1109345">
                  <a:moveTo>
                    <a:pt x="0" y="0"/>
                  </a:moveTo>
                  <a:lnTo>
                    <a:pt x="959192" y="0"/>
                  </a:lnTo>
                  <a:lnTo>
                    <a:pt x="959192" y="1108938"/>
                  </a:lnTo>
                  <a:lnTo>
                    <a:pt x="0" y="110893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4656" y="3150107"/>
              <a:ext cx="835151" cy="1092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89121" y="3215339"/>
              <a:ext cx="651903" cy="9083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70071" y="3196285"/>
              <a:ext cx="690245" cy="946785"/>
            </a:xfrm>
            <a:custGeom>
              <a:avLst/>
              <a:gdLst/>
              <a:ahLst/>
              <a:cxnLst/>
              <a:rect l="l" t="t" r="r" b="b"/>
              <a:pathLst>
                <a:path w="690245" h="946785">
                  <a:moveTo>
                    <a:pt x="0" y="0"/>
                  </a:moveTo>
                  <a:lnTo>
                    <a:pt x="690016" y="0"/>
                  </a:lnTo>
                  <a:lnTo>
                    <a:pt x="690016" y="946492"/>
                  </a:lnTo>
                  <a:lnTo>
                    <a:pt x="0" y="94649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7868" y="5114544"/>
              <a:ext cx="918971" cy="11643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52473" y="5178887"/>
              <a:ext cx="736661" cy="9822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33423" y="5159832"/>
              <a:ext cx="775335" cy="1020444"/>
            </a:xfrm>
            <a:custGeom>
              <a:avLst/>
              <a:gdLst/>
              <a:ahLst/>
              <a:cxnLst/>
              <a:rect l="l" t="t" r="r" b="b"/>
              <a:pathLst>
                <a:path w="775334" h="1020445">
                  <a:moveTo>
                    <a:pt x="0" y="0"/>
                  </a:moveTo>
                  <a:lnTo>
                    <a:pt x="774763" y="0"/>
                  </a:lnTo>
                  <a:lnTo>
                    <a:pt x="774763" y="1020318"/>
                  </a:lnTo>
                  <a:lnTo>
                    <a:pt x="0" y="102031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4656" y="4177283"/>
              <a:ext cx="835151" cy="10515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9121" y="4242003"/>
              <a:ext cx="651903" cy="86921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70071" y="4222953"/>
              <a:ext cx="690245" cy="907415"/>
            </a:xfrm>
            <a:custGeom>
              <a:avLst/>
              <a:gdLst/>
              <a:ahLst/>
              <a:cxnLst/>
              <a:rect l="l" t="t" r="r" b="b"/>
              <a:pathLst>
                <a:path w="690245" h="907414">
                  <a:moveTo>
                    <a:pt x="0" y="0"/>
                  </a:moveTo>
                  <a:lnTo>
                    <a:pt x="690016" y="0"/>
                  </a:lnTo>
                  <a:lnTo>
                    <a:pt x="690016" y="907313"/>
                  </a:lnTo>
                  <a:lnTo>
                    <a:pt x="0" y="90731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7241" y="5283329"/>
              <a:ext cx="1048972" cy="1048972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3465474"/>
            <a:ext cx="9163050" cy="3399154"/>
            <a:chOff x="-9525" y="3465474"/>
            <a:chExt cx="9163050" cy="3399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09" y="3465474"/>
              <a:ext cx="1753557" cy="19447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6790" y="3570050"/>
              <a:ext cx="2784246" cy="10884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4276344"/>
              <a:ext cx="1080515" cy="2910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5479" y="4428744"/>
              <a:ext cx="1051559" cy="2910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240915" cy="3260090"/>
            <a:chOff x="0" y="0"/>
            <a:chExt cx="2240915" cy="326009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668538" cy="5669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504" y="535533"/>
              <a:ext cx="2087078" cy="272398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9818" y="3530171"/>
            <a:ext cx="2175484" cy="267357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04202" y="4304559"/>
            <a:ext cx="895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MONTECCHIO PRECALCINO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6855" y="3530171"/>
            <a:ext cx="1635525" cy="267357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8532" y="4631435"/>
            <a:ext cx="4632325" cy="1915795"/>
            <a:chOff x="238532" y="4631435"/>
            <a:chExt cx="4632325" cy="191579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532" y="5209202"/>
              <a:ext cx="1269312" cy="1167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6147" y="4631435"/>
              <a:ext cx="2924555" cy="8884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2868" y="4658550"/>
              <a:ext cx="2818175" cy="781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6790" y="5410200"/>
              <a:ext cx="2784258" cy="10411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1428" y="6256019"/>
              <a:ext cx="682751" cy="29108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01380" y="535533"/>
            <a:ext cx="1970466" cy="2723982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623727" y="526008"/>
            <a:ext cx="4331970" cy="2689860"/>
            <a:chOff x="4623727" y="526008"/>
            <a:chExt cx="4331970" cy="268986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9115" y="535533"/>
              <a:ext cx="2366572" cy="26735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33255" y="535533"/>
              <a:ext cx="1955846" cy="16323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28489" y="530771"/>
              <a:ext cx="1965960" cy="1642110"/>
            </a:xfrm>
            <a:custGeom>
              <a:avLst/>
              <a:gdLst/>
              <a:ahLst/>
              <a:cxnLst/>
              <a:rect l="l" t="t" r="r" b="b"/>
              <a:pathLst>
                <a:path w="1965959" h="1642110">
                  <a:moveTo>
                    <a:pt x="0" y="0"/>
                  </a:moveTo>
                  <a:lnTo>
                    <a:pt x="1965375" y="0"/>
                  </a:lnTo>
                  <a:lnTo>
                    <a:pt x="1965375" y="1641906"/>
                  </a:lnTo>
                  <a:lnTo>
                    <a:pt x="0" y="16419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9C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33252" y="2167915"/>
              <a:ext cx="1956435" cy="1041400"/>
            </a:xfrm>
            <a:custGeom>
              <a:avLst/>
              <a:gdLst/>
              <a:ahLst/>
              <a:cxnLst/>
              <a:rect l="l" t="t" r="r" b="b"/>
              <a:pathLst>
                <a:path w="1956434" h="1041400">
                  <a:moveTo>
                    <a:pt x="0" y="0"/>
                  </a:moveTo>
                  <a:lnTo>
                    <a:pt x="1955850" y="0"/>
                  </a:lnTo>
                  <a:lnTo>
                    <a:pt x="1955850" y="1041196"/>
                  </a:lnTo>
                  <a:lnTo>
                    <a:pt x="0" y="10411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9C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33252" y="2167915"/>
            <a:ext cx="1956435" cy="1041400"/>
          </a:xfrm>
          <a:prstGeom prst="rect">
            <a:avLst/>
          </a:prstGeom>
          <a:solidFill>
            <a:srgbClr val="CCFD06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69545" marR="165735" indent="198120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solidFill>
                  <a:srgbClr val="39C0BD"/>
                </a:solidFill>
                <a:latin typeface="Arial"/>
                <a:cs typeface="Arial"/>
              </a:rPr>
              <a:t>Peace</a:t>
            </a:r>
            <a:r>
              <a:rPr sz="1800" b="1" spc="-35" dirty="0">
                <a:solidFill>
                  <a:srgbClr val="39C0BD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9C0BD"/>
                </a:solidFill>
                <a:latin typeface="Arial"/>
                <a:cs typeface="Arial"/>
              </a:rPr>
              <a:t>Park </a:t>
            </a:r>
            <a:r>
              <a:rPr sz="1800" b="1" dirty="0">
                <a:solidFill>
                  <a:srgbClr val="39C0BD"/>
                </a:solidFill>
                <a:latin typeface="Arial"/>
                <a:cs typeface="Arial"/>
              </a:rPr>
              <a:t>opens</a:t>
            </a:r>
            <a:r>
              <a:rPr sz="1800" b="1" spc="-45" dirty="0">
                <a:solidFill>
                  <a:srgbClr val="39C0B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C0BD"/>
                </a:solidFill>
                <a:latin typeface="Arial"/>
                <a:cs typeface="Arial"/>
              </a:rPr>
              <a:t>Sept.</a:t>
            </a:r>
            <a:r>
              <a:rPr sz="1800" b="1" spc="-20" dirty="0">
                <a:solidFill>
                  <a:srgbClr val="39C0BD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9C0BD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49600" y="6283838"/>
            <a:ext cx="532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SEPT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55" rIns="0" bIns="0" rtlCol="0">
            <a:spAutoFit/>
          </a:bodyPr>
          <a:lstStyle/>
          <a:p>
            <a:pPr marL="14509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PAO</a:t>
            </a:r>
            <a:r>
              <a:rPr spc="-55" dirty="0"/>
              <a:t> </a:t>
            </a:r>
            <a:r>
              <a:rPr dirty="0"/>
              <a:t>-</a:t>
            </a:r>
            <a:r>
              <a:rPr spc="-65" dirty="0"/>
              <a:t> </a:t>
            </a:r>
            <a:r>
              <a:rPr dirty="0"/>
              <a:t>Host</a:t>
            </a:r>
            <a:r>
              <a:rPr spc="-50" dirty="0"/>
              <a:t> </a:t>
            </a:r>
            <a:r>
              <a:rPr dirty="0"/>
              <a:t>Nation</a:t>
            </a:r>
            <a:r>
              <a:rPr spc="-70" dirty="0"/>
              <a:t> </a:t>
            </a:r>
            <a:r>
              <a:rPr dirty="0"/>
              <a:t>Community</a:t>
            </a:r>
            <a:r>
              <a:rPr spc="-70" dirty="0"/>
              <a:t> </a:t>
            </a:r>
            <a:r>
              <a:rPr spc="-10" dirty="0"/>
              <a:t>Events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96" rIns="0" bIns="0" rtlCol="0">
            <a:spAutoFit/>
          </a:bodyPr>
          <a:lstStyle/>
          <a:p>
            <a:pPr marL="30314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PAO</a:t>
            </a:r>
            <a:r>
              <a:rPr spc="-80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dirty="0"/>
              <a:t>Are</a:t>
            </a:r>
            <a:r>
              <a:rPr spc="-114" dirty="0"/>
              <a:t> </a:t>
            </a:r>
            <a:r>
              <a:rPr spc="-20" dirty="0"/>
              <a:t>You</a:t>
            </a:r>
            <a:r>
              <a:rPr spc="-85" dirty="0"/>
              <a:t> </a:t>
            </a:r>
            <a:r>
              <a:rPr spc="-10" dirty="0"/>
              <a:t>Connected?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6810" y="1620838"/>
            <a:ext cx="2769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Arial"/>
                <a:cs typeface="Arial"/>
              </a:rPr>
              <a:t>Next</a:t>
            </a:r>
            <a:r>
              <a:rPr sz="4800" b="0" spc="-110" dirty="0">
                <a:latin typeface="Arial"/>
                <a:cs typeface="Arial"/>
              </a:rPr>
              <a:t> </a:t>
            </a:r>
            <a:r>
              <a:rPr sz="4800" b="0" spc="-20" dirty="0">
                <a:latin typeface="Arial"/>
                <a:cs typeface="Arial"/>
              </a:rPr>
              <a:t>CLIF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5482" y="2599246"/>
            <a:ext cx="5732145" cy="1738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30" dirty="0">
                <a:latin typeface="Arial"/>
                <a:cs typeface="Arial"/>
              </a:rPr>
              <a:t>Wednesday,</a:t>
            </a:r>
            <a:r>
              <a:rPr sz="4000" b="1" spc="-10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15</a:t>
            </a:r>
            <a:r>
              <a:rPr sz="4000" b="1" spc="-140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October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b="1" spc="-10" dirty="0">
                <a:latin typeface="Arial"/>
                <a:cs typeface="Arial"/>
              </a:rPr>
              <a:t>1030-</a:t>
            </a:r>
            <a:r>
              <a:rPr sz="3200" b="1" spc="-20" dirty="0">
                <a:latin typeface="Arial"/>
                <a:cs typeface="Arial"/>
              </a:rPr>
              <a:t>1130</a:t>
            </a:r>
            <a:endParaRPr sz="3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950"/>
              </a:spcBef>
            </a:pPr>
            <a:r>
              <a:rPr sz="2400" dirty="0">
                <a:latin typeface="Arial"/>
                <a:cs typeface="Arial"/>
              </a:rPr>
              <a:t>GOLDEN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LION,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CASERMA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EDERLE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57962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Agenda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323" y="716676"/>
            <a:ext cx="4392930" cy="400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dirty="0">
                <a:latin typeface="Arial"/>
                <a:cs typeface="Arial"/>
              </a:rPr>
              <a:t>Community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Recognitions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dirty="0">
                <a:latin typeface="Arial"/>
                <a:cs typeface="Arial"/>
              </a:rPr>
              <a:t>DoDEA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School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Calendar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Ederle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Closures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78435" indent="-165735">
              <a:lnSpc>
                <a:spcPct val="100000"/>
              </a:lnSpc>
              <a:buFont typeface="Arial"/>
              <a:buChar char="•"/>
              <a:tabLst>
                <a:tab pos="178435" algn="l"/>
              </a:tabLst>
            </a:pPr>
            <a:r>
              <a:rPr sz="2100" b="1" dirty="0">
                <a:latin typeface="Arial"/>
                <a:cs typeface="Arial"/>
              </a:rPr>
              <a:t>USO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Upcoming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Events</a:t>
            </a:r>
            <a:endParaRPr sz="21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dirty="0">
                <a:latin typeface="Arial"/>
                <a:cs typeface="Arial"/>
              </a:rPr>
              <a:t>FMWR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Upcoming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7800" algn="l"/>
              </a:tabLst>
            </a:pPr>
            <a:r>
              <a:rPr sz="2000" b="1" dirty="0">
                <a:latin typeface="Arial"/>
                <a:cs typeface="Arial"/>
              </a:rPr>
              <a:t>S3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Trunk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Treat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sz="2000" b="1" spc="-40" dirty="0">
                <a:latin typeface="Arial"/>
                <a:cs typeface="Arial"/>
              </a:rPr>
              <a:t>PAO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Upcoming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7476" y="2204427"/>
            <a:ext cx="3176739" cy="3967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294" y="556461"/>
            <a:ext cx="8651240" cy="449580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330"/>
              </a:spcBef>
            </a:pPr>
            <a:r>
              <a:rPr sz="1800" b="1" dirty="0">
                <a:latin typeface="Arial"/>
                <a:cs typeface="Arial"/>
              </a:rPr>
              <a:t>Mr.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Fernando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Carrasco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(Assistant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Fire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Chief)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sz="1600" dirty="0">
                <a:latin typeface="Arial"/>
                <a:cs typeface="Arial"/>
              </a:rPr>
              <a:t>Assistant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Chief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Fernando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Carrasco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outstanding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professional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vital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success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USAG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Italy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Directorate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Emergency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mission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well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deserving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recognition.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Mr.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Carrasco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recently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reassigned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critical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vacancy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now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department’s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Assistant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Chief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Operations,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responsible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supervision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71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firefighters, 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stations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management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$7M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emergency</a:t>
            </a:r>
            <a:endParaRPr sz="1600">
              <a:latin typeface="Arial"/>
              <a:cs typeface="Arial"/>
            </a:endParaRPr>
          </a:p>
          <a:p>
            <a:pPr marL="12700" marR="311213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response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fleet,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ensuring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continuity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operations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during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current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hiring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freeze.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balancing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supervisory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duties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new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position,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also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behind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end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budget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push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successfully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secured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over</a:t>
            </a:r>
            <a:endParaRPr sz="1600">
              <a:latin typeface="Arial"/>
              <a:cs typeface="Arial"/>
            </a:endParaRPr>
          </a:p>
          <a:p>
            <a:pPr marL="12700" marR="365125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$120K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unfunded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requirements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purchased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critical life-</a:t>
            </a:r>
            <a:r>
              <a:rPr sz="1600" dirty="0">
                <a:latin typeface="Arial"/>
                <a:cs typeface="Arial"/>
              </a:rPr>
              <a:t>saving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equipment.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Further,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since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12700" marR="326644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Operations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section,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successfully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responded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mitigated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211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emergency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36353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Chief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Carrasco’s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actions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significant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impact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safety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Vicenza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Military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Community.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3403600">
              <a:lnSpc>
                <a:spcPct val="100000"/>
              </a:lnSpc>
              <a:spcBef>
                <a:spcPts val="100"/>
              </a:spcBef>
            </a:pPr>
            <a:r>
              <a:rPr dirty="0"/>
              <a:t>Community</a:t>
            </a:r>
            <a:r>
              <a:rPr spc="-90" dirty="0"/>
              <a:t> </a:t>
            </a:r>
            <a:r>
              <a:rPr spc="-10" dirty="0"/>
              <a:t>Recognition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050" y="712923"/>
            <a:ext cx="6456045" cy="565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4094" marR="226060" indent="-7518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Giovanni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Ceccon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(Mechanical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Engineering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Technician)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Diego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Crivellaro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(Public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Utilities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Technician)</a:t>
            </a:r>
            <a:endParaRPr sz="1600">
              <a:latin typeface="Arial"/>
              <a:cs typeface="Arial"/>
            </a:endParaRPr>
          </a:p>
          <a:p>
            <a:pPr marL="12700" marR="98425">
              <a:lnSpc>
                <a:spcPct val="100000"/>
              </a:lnSpc>
              <a:spcBef>
                <a:spcPts val="725"/>
              </a:spcBef>
            </a:pPr>
            <a:r>
              <a:rPr sz="1350" dirty="0">
                <a:latin typeface="Arial"/>
                <a:cs typeface="Arial"/>
              </a:rPr>
              <a:t>Operations</a:t>
            </a:r>
            <a:r>
              <a:rPr sz="1350" spc="-7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&amp;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Maintenance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Division’s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Giovanni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Ceccon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Diego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Crivellaro </a:t>
            </a:r>
            <a:r>
              <a:rPr sz="1350" dirty="0">
                <a:latin typeface="Arial"/>
                <a:cs typeface="Arial"/>
              </a:rPr>
              <a:t>consistently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exemplify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outstanding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dedication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expertise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delivering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impressive </a:t>
            </a:r>
            <a:r>
              <a:rPr sz="1350" dirty="0">
                <a:latin typeface="Arial"/>
                <a:cs typeface="Arial"/>
              </a:rPr>
              <a:t>results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across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several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high-impact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projects.</a:t>
            </a:r>
            <a:endParaRPr sz="1350">
              <a:latin typeface="Arial"/>
              <a:cs typeface="Arial"/>
            </a:endParaRPr>
          </a:p>
          <a:p>
            <a:pPr marL="12700" marR="15240">
              <a:lnSpc>
                <a:spcPct val="100000"/>
              </a:lnSpc>
              <a:spcBef>
                <a:spcPts val="720"/>
              </a:spcBef>
            </a:pPr>
            <a:r>
              <a:rPr sz="1350" dirty="0">
                <a:latin typeface="Arial"/>
                <a:cs typeface="Arial"/>
              </a:rPr>
              <a:t>Giovanni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played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pivotal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role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successful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transformation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new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Mensa </a:t>
            </a:r>
            <a:r>
              <a:rPr sz="1350" dirty="0">
                <a:latin typeface="Arial"/>
                <a:cs typeface="Arial"/>
              </a:rPr>
              <a:t>dining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facility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Building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309.</a:t>
            </a:r>
            <a:r>
              <a:rPr sz="1350" spc="3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By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expertly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coordinating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mechanical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electrical </a:t>
            </a:r>
            <a:r>
              <a:rPr sz="1350" dirty="0">
                <a:latin typeface="Arial"/>
                <a:cs typeface="Arial"/>
              </a:rPr>
              <a:t>workshops,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he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ensured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that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all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equipment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connections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were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flawlessly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executed.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His </a:t>
            </a:r>
            <a:r>
              <a:rPr sz="1350" dirty="0">
                <a:latin typeface="Arial"/>
                <a:cs typeface="Arial"/>
              </a:rPr>
              <a:t>leadership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ability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synchronize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diverse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teams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were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instrumental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achieving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a </a:t>
            </a:r>
            <a:r>
              <a:rPr sz="1350" dirty="0">
                <a:latin typeface="Arial"/>
                <a:cs typeface="Arial"/>
              </a:rPr>
              <a:t>smooth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efficient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installation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process.</a:t>
            </a:r>
            <a:endParaRPr sz="1350">
              <a:latin typeface="Arial"/>
              <a:cs typeface="Arial"/>
            </a:endParaRPr>
          </a:p>
          <a:p>
            <a:pPr marL="12700" marR="233679">
              <a:lnSpc>
                <a:spcPct val="100000"/>
              </a:lnSpc>
              <a:spcBef>
                <a:spcPts val="725"/>
              </a:spcBef>
            </a:pPr>
            <a:r>
              <a:rPr sz="1350" spc="-25" dirty="0">
                <a:latin typeface="Arial"/>
                <a:cs typeface="Arial"/>
              </a:rPr>
              <a:t>Together,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Giovanni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Diego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took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initiative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enhance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DPW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O&amp;M’s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data </a:t>
            </a:r>
            <a:r>
              <a:rPr sz="1350" dirty="0">
                <a:latin typeface="Arial"/>
                <a:cs typeface="Arial"/>
              </a:rPr>
              <a:t>management</a:t>
            </a:r>
            <a:r>
              <a:rPr sz="1350" spc="-7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systems.</a:t>
            </a:r>
            <a:r>
              <a:rPr sz="1350" spc="3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Their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meticulous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work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on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the</a:t>
            </a:r>
            <a:r>
              <a:rPr sz="1350" spc="-9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Army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Energy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&amp;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Water </a:t>
            </a:r>
            <a:r>
              <a:rPr sz="1350" dirty="0">
                <a:latin typeface="Arial"/>
                <a:cs typeface="Arial"/>
              </a:rPr>
              <a:t>Reporting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System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(AEWRS)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included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creating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preliminary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data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summary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files</a:t>
            </a:r>
            <a:r>
              <a:rPr sz="1350" spc="-20" dirty="0">
                <a:latin typeface="Arial"/>
                <a:cs typeface="Arial"/>
              </a:rPr>
              <a:t> that </a:t>
            </a:r>
            <a:r>
              <a:rPr sz="1350" dirty="0">
                <a:latin typeface="Arial"/>
                <a:cs typeface="Arial"/>
              </a:rPr>
              <a:t>accelerated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data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entry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process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improved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DPW’s</a:t>
            </a:r>
            <a:r>
              <a:rPr sz="1350" spc="-10" dirty="0">
                <a:latin typeface="Arial"/>
                <a:cs typeface="Arial"/>
              </a:rPr>
              <a:t> operational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efficiency.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350" dirty="0">
                <a:latin typeface="Arial"/>
                <a:cs typeface="Arial"/>
              </a:rPr>
              <a:t>Their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most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transformative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contribution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was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their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collaboration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with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USAG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Italy’s</a:t>
            </a:r>
            <a:r>
              <a:rPr sz="1350" spc="50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water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utility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provider.</a:t>
            </a:r>
            <a:r>
              <a:rPr sz="1350" spc="29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Through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series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of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strategic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meetings,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they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successfully </a:t>
            </a:r>
            <a:r>
              <a:rPr sz="1350" dirty="0">
                <a:latin typeface="Arial"/>
                <a:cs typeface="Arial"/>
              </a:rPr>
              <a:t>negotiated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new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monthly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billing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system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sites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consuming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over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3,000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cubic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meters </a:t>
            </a:r>
            <a:r>
              <a:rPr sz="1350" dirty="0">
                <a:latin typeface="Arial"/>
                <a:cs typeface="Arial"/>
              </a:rPr>
              <a:t>annually.</a:t>
            </a:r>
            <a:r>
              <a:rPr sz="1350" spc="28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This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change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now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delivers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accurate,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timely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data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on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costs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consumption </a:t>
            </a:r>
            <a:r>
              <a:rPr sz="1350" dirty="0">
                <a:latin typeface="Arial"/>
                <a:cs typeface="Arial"/>
              </a:rPr>
              <a:t>thus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eliminating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need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estimates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annual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adjustments.</a:t>
            </a:r>
            <a:endParaRPr sz="1350">
              <a:latin typeface="Arial"/>
              <a:cs typeface="Arial"/>
            </a:endParaRPr>
          </a:p>
          <a:p>
            <a:pPr marL="12700" marR="360045">
              <a:lnSpc>
                <a:spcPct val="100000"/>
              </a:lnSpc>
              <a:spcBef>
                <a:spcPts val="720"/>
              </a:spcBef>
            </a:pPr>
            <a:r>
              <a:rPr sz="1350" dirty="0">
                <a:latin typeface="Arial"/>
                <a:cs typeface="Arial"/>
              </a:rPr>
              <a:t>Their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combined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efforts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reflect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deep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commitment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excellence,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innovation,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and </a:t>
            </a:r>
            <a:r>
              <a:rPr sz="1350" dirty="0">
                <a:latin typeface="Arial"/>
                <a:cs typeface="Arial"/>
              </a:rPr>
              <a:t>continuous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improvement,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their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contributions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have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both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streamlined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DPW’s </a:t>
            </a:r>
            <a:r>
              <a:rPr sz="1350" dirty="0">
                <a:latin typeface="Arial"/>
                <a:cs typeface="Arial"/>
              </a:rPr>
              <a:t>operations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set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high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standard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professionalism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and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initiative.</a:t>
            </a:r>
            <a:endParaRPr sz="1350">
              <a:latin typeface="Arial"/>
              <a:cs typeface="Arial"/>
            </a:endParaRPr>
          </a:p>
          <a:p>
            <a:pPr marL="684530" marR="364490" indent="-283845">
              <a:lnSpc>
                <a:spcPct val="100000"/>
              </a:lnSpc>
              <a:spcBef>
                <a:spcPts val="725"/>
              </a:spcBef>
            </a:pPr>
            <a:r>
              <a:rPr sz="1350" b="1" dirty="0">
                <a:latin typeface="Arial"/>
                <a:cs typeface="Arial"/>
              </a:rPr>
              <a:t>DPW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celebrates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Giovanni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Diego’s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achievements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thanks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them </a:t>
            </a:r>
            <a:r>
              <a:rPr sz="1350" b="1" dirty="0">
                <a:latin typeface="Arial"/>
                <a:cs typeface="Arial"/>
              </a:rPr>
              <a:t>for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making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important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lasting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impact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on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our</a:t>
            </a:r>
            <a:r>
              <a:rPr sz="1350" b="1" spc="-10" dirty="0">
                <a:latin typeface="Arial"/>
                <a:cs typeface="Arial"/>
              </a:rPr>
              <a:t> community!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3403600">
              <a:lnSpc>
                <a:spcPct val="100000"/>
              </a:lnSpc>
              <a:spcBef>
                <a:spcPts val="100"/>
              </a:spcBef>
            </a:pPr>
            <a:r>
              <a:rPr dirty="0"/>
              <a:t>Community</a:t>
            </a:r>
            <a:r>
              <a:rPr spc="-90" dirty="0"/>
              <a:t> </a:t>
            </a:r>
            <a:r>
              <a:rPr spc="-10" dirty="0"/>
              <a:t>Recognition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799348" y="711087"/>
            <a:ext cx="2194560" cy="5521960"/>
            <a:chOff x="6799348" y="711087"/>
            <a:chExt cx="2194560" cy="5521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9348" y="711087"/>
              <a:ext cx="2194560" cy="2743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9348" y="3489245"/>
              <a:ext cx="2194560" cy="2743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3750" y="712962"/>
            <a:ext cx="4643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Vicenza</a:t>
            </a:r>
            <a:r>
              <a:rPr sz="2800" spc="-114" dirty="0"/>
              <a:t> </a:t>
            </a:r>
            <a:r>
              <a:rPr sz="2800" dirty="0"/>
              <a:t>Elementary</a:t>
            </a:r>
            <a:r>
              <a:rPr sz="2800" spc="-105" dirty="0"/>
              <a:t> </a:t>
            </a:r>
            <a:r>
              <a:rPr sz="2800" spc="-10" dirty="0"/>
              <a:t>School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081" y="694314"/>
            <a:ext cx="1180874" cy="10972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033" y="694314"/>
            <a:ext cx="1180881" cy="10972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/>
              <a:t>Continuous</a:t>
            </a:r>
            <a:r>
              <a:rPr spc="-65" dirty="0"/>
              <a:t> </a:t>
            </a:r>
            <a:r>
              <a:rPr dirty="0"/>
              <a:t>School</a:t>
            </a:r>
            <a:r>
              <a:rPr spc="-65" dirty="0"/>
              <a:t> </a:t>
            </a:r>
            <a:r>
              <a:rPr dirty="0"/>
              <a:t>Improvement</a:t>
            </a:r>
            <a:r>
              <a:rPr spc="-45" dirty="0"/>
              <a:t> </a:t>
            </a:r>
            <a:r>
              <a:rPr dirty="0"/>
              <a:t>(CSI)</a:t>
            </a:r>
            <a:r>
              <a:rPr spc="-55" dirty="0"/>
              <a:t> </a:t>
            </a:r>
            <a:r>
              <a:rPr spc="-10" dirty="0"/>
              <a:t>Training</a:t>
            </a:r>
            <a:r>
              <a:rPr spc="-8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10" dirty="0"/>
              <a:t>Early Release</a:t>
            </a:r>
          </a:p>
          <a:p>
            <a:pPr marL="526415" lvl="1" indent="-170815">
              <a:lnSpc>
                <a:spcPct val="100000"/>
              </a:lnSpc>
              <a:buChar char="•"/>
              <a:tabLst>
                <a:tab pos="526415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September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54965" algn="l"/>
              </a:tabLst>
            </a:pPr>
            <a:r>
              <a:rPr dirty="0"/>
              <a:t>School</a:t>
            </a:r>
            <a:r>
              <a:rPr spc="-40" dirty="0"/>
              <a:t> </a:t>
            </a:r>
            <a:r>
              <a:rPr dirty="0"/>
              <a:t>Picture</a:t>
            </a:r>
            <a:r>
              <a:rPr spc="-45" dirty="0"/>
              <a:t> </a:t>
            </a:r>
            <a:r>
              <a:rPr spc="-20" dirty="0"/>
              <a:t>Days</a:t>
            </a:r>
          </a:p>
          <a:p>
            <a:pPr marL="526415" lvl="1" indent="-170815">
              <a:lnSpc>
                <a:spcPct val="100000"/>
              </a:lnSpc>
              <a:buChar char="•"/>
              <a:tabLst>
                <a:tab pos="526415" algn="l"/>
              </a:tabLst>
            </a:pPr>
            <a:r>
              <a:rPr sz="2000" spc="-25" dirty="0">
                <a:latin typeface="Arial"/>
                <a:cs typeface="Arial"/>
              </a:rPr>
              <a:t>Tuesday,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Wednesday,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01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October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54965" algn="l"/>
              </a:tabLst>
            </a:pPr>
            <a:r>
              <a:rPr spc="-10" dirty="0"/>
              <a:t>Newsletter</a:t>
            </a:r>
          </a:p>
          <a:p>
            <a:pPr marL="526415" lvl="1" indent="-170815">
              <a:lnSpc>
                <a:spcPct val="100000"/>
              </a:lnSpc>
              <a:buChar char="•"/>
              <a:tabLst>
                <a:tab pos="526415" algn="l"/>
              </a:tabLst>
            </a:pPr>
            <a:r>
              <a:rPr sz="2000" dirty="0">
                <a:latin typeface="Arial"/>
                <a:cs typeface="Arial"/>
              </a:rPr>
              <a:t>Now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school’s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webpage</a:t>
            </a:r>
            <a:endParaRPr sz="2000">
              <a:latin typeface="Arial"/>
              <a:cs typeface="Arial"/>
            </a:endParaRPr>
          </a:p>
          <a:p>
            <a:pPr marL="526415" lvl="1" indent="-170815">
              <a:lnSpc>
                <a:spcPct val="100000"/>
              </a:lnSpc>
              <a:buChar char="•"/>
              <a:tabLst>
                <a:tab pos="526415" algn="l"/>
              </a:tabLst>
            </a:pPr>
            <a:r>
              <a:rPr sz="2000" dirty="0">
                <a:latin typeface="Arial"/>
                <a:cs typeface="Arial"/>
              </a:rPr>
              <a:t>Link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via email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Aspen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086" y="718087"/>
            <a:ext cx="38506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Vicenza</a:t>
            </a:r>
            <a:r>
              <a:rPr sz="2800" spc="-105" dirty="0"/>
              <a:t> </a:t>
            </a:r>
            <a:r>
              <a:rPr sz="2800" dirty="0"/>
              <a:t>Middle</a:t>
            </a:r>
            <a:r>
              <a:rPr sz="2800" spc="-95" dirty="0"/>
              <a:t> </a:t>
            </a:r>
            <a:r>
              <a:rPr sz="2800" spc="-10" dirty="0"/>
              <a:t>School </a:t>
            </a:r>
            <a:r>
              <a:rPr sz="2800" dirty="0"/>
              <a:t>Home</a:t>
            </a:r>
            <a:r>
              <a:rPr sz="2800" spc="-30" dirty="0"/>
              <a:t> </a:t>
            </a:r>
            <a:r>
              <a:rPr sz="2800" dirty="0"/>
              <a:t>of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spc="-10" dirty="0"/>
              <a:t>Pumas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744" y="692505"/>
            <a:ext cx="1101023" cy="1097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23975" y="692505"/>
            <a:ext cx="1097279" cy="10972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4637" y="1966730"/>
            <a:ext cx="830262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Health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Wellness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Day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(AM)</a:t>
            </a:r>
            <a:endParaRPr sz="2400">
              <a:latin typeface="Arial"/>
              <a:cs typeface="Arial"/>
            </a:endParaRPr>
          </a:p>
          <a:p>
            <a:pPr marL="525780" lvl="1" indent="-167640">
              <a:lnSpc>
                <a:spcPct val="100000"/>
              </a:lnSpc>
              <a:spcBef>
                <a:spcPts val="5"/>
              </a:spcBef>
              <a:buChar char="•"/>
              <a:tabLst>
                <a:tab pos="525780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September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9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Continuous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School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Improvement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(CSI)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Training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Early Release</a:t>
            </a:r>
            <a:endParaRPr sz="2400">
              <a:latin typeface="Arial"/>
              <a:cs typeface="Arial"/>
            </a:endParaRPr>
          </a:p>
          <a:p>
            <a:pPr marL="167640" marR="5145405" lvl="1" indent="-167640" algn="r">
              <a:lnSpc>
                <a:spcPct val="100000"/>
              </a:lnSpc>
              <a:spcBef>
                <a:spcPts val="5"/>
              </a:spcBef>
              <a:buChar char="•"/>
              <a:tabLst>
                <a:tab pos="167640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September</a:t>
            </a:r>
            <a:endParaRPr sz="2000">
              <a:latin typeface="Arial"/>
              <a:cs typeface="Arial"/>
            </a:endParaRPr>
          </a:p>
          <a:p>
            <a:pPr marL="342265" marR="5165090" indent="-342265" algn="r">
              <a:lnSpc>
                <a:spcPct val="100000"/>
              </a:lnSpc>
              <a:spcBef>
                <a:spcPts val="1195"/>
              </a:spcBef>
              <a:buFont typeface="Wingdings"/>
              <a:buChar char=""/>
              <a:tabLst>
                <a:tab pos="342265" algn="l"/>
              </a:tabLst>
            </a:pPr>
            <a:r>
              <a:rPr sz="2400" b="1" dirty="0">
                <a:latin typeface="Arial"/>
                <a:cs typeface="Arial"/>
              </a:rPr>
              <a:t>School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Picture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526415" lvl="1" indent="-170815">
              <a:lnSpc>
                <a:spcPct val="100000"/>
              </a:lnSpc>
              <a:spcBef>
                <a:spcPts val="5"/>
              </a:spcBef>
              <a:buChar char="•"/>
              <a:tabLst>
                <a:tab pos="526415" algn="l"/>
              </a:tabLst>
            </a:pPr>
            <a:r>
              <a:rPr sz="2000" spc="-10" dirty="0">
                <a:latin typeface="Arial"/>
                <a:cs typeface="Arial"/>
              </a:rPr>
              <a:t>Thursday,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October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212975" cy="2155190"/>
            <a:chOff x="0" y="0"/>
            <a:chExt cx="2212975" cy="2155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68538" cy="5669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504" y="469393"/>
              <a:ext cx="1705343" cy="1685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22" y="685982"/>
              <a:ext cx="1116228" cy="10614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8526" y="710635"/>
            <a:ext cx="35153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6319" marR="5080" indent="-10242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Vicenza</a:t>
            </a:r>
            <a:r>
              <a:rPr sz="2800" spc="-95" dirty="0"/>
              <a:t> </a:t>
            </a:r>
            <a:r>
              <a:rPr sz="2800" dirty="0"/>
              <a:t>High</a:t>
            </a:r>
            <a:r>
              <a:rPr sz="2800" spc="-85" dirty="0"/>
              <a:t> </a:t>
            </a:r>
            <a:r>
              <a:rPr sz="2800" spc="-10" dirty="0"/>
              <a:t>School Cougars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7129271" y="469392"/>
            <a:ext cx="1704339" cy="1685925"/>
            <a:chOff x="7129271" y="469392"/>
            <a:chExt cx="1704339" cy="16859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9271" y="469392"/>
              <a:ext cx="1703830" cy="1685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4648" y="685982"/>
              <a:ext cx="1116241" cy="106142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/>
              <a:t>Continuous</a:t>
            </a:r>
            <a:r>
              <a:rPr spc="-65" dirty="0"/>
              <a:t> </a:t>
            </a:r>
            <a:r>
              <a:rPr dirty="0"/>
              <a:t>School</a:t>
            </a:r>
            <a:r>
              <a:rPr spc="-65" dirty="0"/>
              <a:t> </a:t>
            </a:r>
            <a:r>
              <a:rPr dirty="0"/>
              <a:t>Improvement</a:t>
            </a:r>
            <a:r>
              <a:rPr spc="-45" dirty="0"/>
              <a:t> </a:t>
            </a:r>
            <a:r>
              <a:rPr dirty="0"/>
              <a:t>(CSI)</a:t>
            </a:r>
            <a:r>
              <a:rPr spc="-55" dirty="0"/>
              <a:t> </a:t>
            </a:r>
            <a:r>
              <a:rPr spc="-10" dirty="0"/>
              <a:t>Training</a:t>
            </a:r>
            <a:r>
              <a:rPr spc="-8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10" dirty="0"/>
              <a:t>Early Release</a:t>
            </a:r>
          </a:p>
          <a:p>
            <a:pPr marL="525780" lvl="1" indent="-167640">
              <a:lnSpc>
                <a:spcPct val="100000"/>
              </a:lnSpc>
              <a:buChar char="•"/>
              <a:tabLst>
                <a:tab pos="525780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September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54965" algn="l"/>
              </a:tabLst>
            </a:pPr>
            <a:r>
              <a:rPr dirty="0"/>
              <a:t>Homecoming</a:t>
            </a:r>
            <a:r>
              <a:rPr spc="-75" dirty="0"/>
              <a:t> </a:t>
            </a:r>
            <a:r>
              <a:rPr dirty="0"/>
              <a:t>Week</a:t>
            </a:r>
            <a:r>
              <a:rPr spc="-70" dirty="0"/>
              <a:t> </a:t>
            </a:r>
            <a:r>
              <a:rPr dirty="0"/>
              <a:t>(Week</a:t>
            </a:r>
            <a:r>
              <a:rPr spc="-6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27</a:t>
            </a:r>
            <a:r>
              <a:rPr spc="-75" dirty="0"/>
              <a:t> </a:t>
            </a:r>
            <a:r>
              <a:rPr spc="-10" dirty="0"/>
              <a:t>September)</a:t>
            </a:r>
          </a:p>
          <a:p>
            <a:pPr marL="525780" lvl="1" indent="-167640">
              <a:lnSpc>
                <a:spcPct val="100000"/>
              </a:lnSpc>
              <a:buChar char="•"/>
              <a:tabLst>
                <a:tab pos="525780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Rally</a:t>
            </a:r>
            <a:endParaRPr sz="2000">
              <a:latin typeface="Arial"/>
              <a:cs typeface="Arial"/>
            </a:endParaRPr>
          </a:p>
          <a:p>
            <a:pPr marL="525780" lvl="1" indent="-167640">
              <a:lnSpc>
                <a:spcPct val="100000"/>
              </a:lnSpc>
              <a:buChar char="•"/>
              <a:tabLst>
                <a:tab pos="525780" algn="l"/>
              </a:tabLst>
            </a:pPr>
            <a:r>
              <a:rPr sz="2000" spc="-20" dirty="0">
                <a:latin typeface="Arial"/>
                <a:cs typeface="Arial"/>
              </a:rPr>
              <a:t>Friday,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26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Friday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Night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Game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(Tailgater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prior)</a:t>
            </a:r>
            <a:endParaRPr sz="2000">
              <a:latin typeface="Arial"/>
              <a:cs typeface="Arial"/>
            </a:endParaRPr>
          </a:p>
          <a:p>
            <a:pPr marL="525780" lvl="1" indent="-167640">
              <a:lnSpc>
                <a:spcPct val="100000"/>
              </a:lnSpc>
              <a:buChar char="•"/>
              <a:tabLst>
                <a:tab pos="525780" algn="l"/>
              </a:tabLst>
            </a:pPr>
            <a:r>
              <a:rPr sz="2000" dirty="0">
                <a:latin typeface="Arial"/>
                <a:cs typeface="Arial"/>
              </a:rPr>
              <a:t>Friday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Saturday,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26-27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Volleyball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Tennis</a:t>
            </a:r>
            <a:endParaRPr sz="2000">
              <a:latin typeface="Arial"/>
              <a:cs typeface="Arial"/>
            </a:endParaRPr>
          </a:p>
          <a:p>
            <a:pPr marL="525780" lvl="1" indent="-167640">
              <a:lnSpc>
                <a:spcPct val="100000"/>
              </a:lnSpc>
              <a:buChar char="•"/>
              <a:tabLst>
                <a:tab pos="525780" algn="l"/>
              </a:tabLst>
            </a:pPr>
            <a:r>
              <a:rPr sz="2000" spc="-10" dirty="0">
                <a:latin typeface="Arial"/>
                <a:cs typeface="Arial"/>
              </a:rPr>
              <a:t>Saturday,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27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September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Cross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Country</a:t>
            </a:r>
            <a:endParaRPr sz="2000">
              <a:latin typeface="Arial"/>
              <a:cs typeface="Arial"/>
            </a:endParaRPr>
          </a:p>
          <a:p>
            <a:pPr marL="342265" marR="5165090" indent="-342265" algn="r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42265" algn="l"/>
              </a:tabLst>
            </a:pPr>
            <a:r>
              <a:rPr dirty="0"/>
              <a:t>School</a:t>
            </a:r>
            <a:r>
              <a:rPr spc="-40" dirty="0"/>
              <a:t> </a:t>
            </a:r>
            <a:r>
              <a:rPr dirty="0"/>
              <a:t>Picture</a:t>
            </a:r>
            <a:r>
              <a:rPr spc="-45" dirty="0"/>
              <a:t> </a:t>
            </a:r>
            <a:r>
              <a:rPr spc="-25" dirty="0"/>
              <a:t>Day</a:t>
            </a:r>
          </a:p>
          <a:p>
            <a:pPr marL="167640" marR="5145405" lvl="1" indent="-167640" algn="r">
              <a:lnSpc>
                <a:spcPct val="100000"/>
              </a:lnSpc>
              <a:buChar char="•"/>
              <a:tabLst>
                <a:tab pos="167640" algn="l"/>
              </a:tabLst>
            </a:pPr>
            <a:r>
              <a:rPr sz="2000" spc="-10" dirty="0">
                <a:latin typeface="Arial"/>
                <a:cs typeface="Arial"/>
              </a:rPr>
              <a:t>Monday,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29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September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68538" cy="566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0278" y="1419391"/>
            <a:ext cx="7237095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Projected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Gate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Closure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Dates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2400" b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</a:t>
            </a:r>
            <a:r>
              <a:rPr sz="2400" b="1" u="none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u="none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09</a:t>
            </a:r>
            <a:r>
              <a:rPr sz="2400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September</a:t>
            </a:r>
            <a:r>
              <a:rPr sz="2400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25</a:t>
            </a:r>
            <a:r>
              <a:rPr sz="2400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October</a:t>
            </a:r>
            <a:r>
              <a:rPr sz="2400" u="none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rgbClr val="C00000"/>
                </a:solidFill>
                <a:latin typeface="Arial"/>
                <a:cs typeface="Arial"/>
              </a:rPr>
              <a:t>2025*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Gate</a:t>
            </a:r>
            <a:r>
              <a:rPr sz="2400" b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400" b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(Inbound)</a:t>
            </a:r>
            <a:r>
              <a:rPr sz="2400" b="1" u="none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u="none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2400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October*</a:t>
            </a:r>
            <a:r>
              <a:rPr sz="2400" u="none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u="none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2400" u="none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C00000"/>
                </a:solidFill>
                <a:latin typeface="Arial"/>
                <a:cs typeface="Arial"/>
              </a:rPr>
              <a:t>December</a:t>
            </a:r>
            <a:r>
              <a:rPr sz="2400" u="none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rgbClr val="C00000"/>
                </a:solidFill>
                <a:latin typeface="Arial"/>
                <a:cs typeface="Arial"/>
              </a:rPr>
              <a:t>2025*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Gate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2: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12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January*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26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February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2026*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Gate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(Outbound):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26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February*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April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2026*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50"/>
              </a:spcBef>
            </a:pPr>
            <a:r>
              <a:rPr sz="2000" i="1" dirty="0">
                <a:latin typeface="Arial"/>
                <a:cs typeface="Arial"/>
              </a:rPr>
              <a:t>*Dates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subject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change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based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construction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timelines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Active</a:t>
            </a:r>
            <a:r>
              <a:rPr spc="-75" dirty="0"/>
              <a:t> </a:t>
            </a:r>
            <a:r>
              <a:rPr spc="-10" dirty="0"/>
              <a:t>Vehicle</a:t>
            </a:r>
            <a:r>
              <a:rPr spc="-70" dirty="0"/>
              <a:t> </a:t>
            </a:r>
            <a:r>
              <a:rPr dirty="0"/>
              <a:t>Barriers</a:t>
            </a:r>
            <a:r>
              <a:rPr spc="-65" dirty="0"/>
              <a:t> </a:t>
            </a:r>
            <a:r>
              <a:rPr spc="-10" dirty="0"/>
              <a:t>Upgrades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1797</Words>
  <Application>Microsoft Office PowerPoint</Application>
  <PresentationFormat>On-screen Show (4:3)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Office Theme</vt:lpstr>
      <vt:lpstr>Community &amp; Leaders Information Forum (CLIF)</vt:lpstr>
      <vt:lpstr>PowerPoint Presentation</vt:lpstr>
      <vt:lpstr>Agenda</vt:lpstr>
      <vt:lpstr>Community Recognition</vt:lpstr>
      <vt:lpstr>Community Recognition</vt:lpstr>
      <vt:lpstr>Vicenza Elementary School</vt:lpstr>
      <vt:lpstr>Vicenza Middle School Home of the Pumas</vt:lpstr>
      <vt:lpstr>Vicenza High School Cougars</vt:lpstr>
      <vt:lpstr>DES - Active Vehicle Barriers Upgrades</vt:lpstr>
      <vt:lpstr>DES - Active Vehicle Barriers Upgrades</vt:lpstr>
      <vt:lpstr>DES - Active Vehicle Barriers Upgrades</vt:lpstr>
      <vt:lpstr>DES - Active Vehicle Barriers Upgrades</vt:lpstr>
      <vt:lpstr>DES - Active Vehicle Barriers Upgrades</vt:lpstr>
      <vt:lpstr>DES - Active Vehicle Barriers Upgrades</vt:lpstr>
      <vt:lpstr>USO - Pet Run</vt:lpstr>
      <vt:lpstr>USO - Special Delivery Baby Shower</vt:lpstr>
      <vt:lpstr>MWR - Cancellation of Warrior Adventure Quest</vt:lpstr>
      <vt:lpstr>MWR - Music Café 2.0</vt:lpstr>
      <vt:lpstr>CYS-Youth Program - Spookfest Dance</vt:lpstr>
      <vt:lpstr>MWR - Tax Relief Office (UTEP)</vt:lpstr>
      <vt:lpstr>MWR - Fall Bazaar</vt:lpstr>
      <vt:lpstr>MWR - Oktoberfest 2025 Celebration</vt:lpstr>
      <vt:lpstr>PAO - Host Nation Community Events</vt:lpstr>
      <vt:lpstr>PAO - Are You Connected?</vt:lpstr>
      <vt:lpstr>Next CLIF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sean.m.urban.civ</dc:creator>
  <cp:lastModifiedBy>Goodwin, Shawn W CIV USARMY (USA)</cp:lastModifiedBy>
  <cp:revision>1</cp:revision>
  <dcterms:created xsi:type="dcterms:W3CDTF">2025-09-17T07:25:55Z</dcterms:created>
  <dcterms:modified xsi:type="dcterms:W3CDTF">2025-09-17T07:27:20Z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0x010100EF848AE52583C444962F16B621520812</vt:lpwstr>
  </property>
  <property fmtid="{D5CDD505-2E9C-101B-9397-08002B2CF9AE}" pid="3" name="Created">
    <vt:filetime>2025-09-17T00:00:00Z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2025-09-17T00:00:00Z</vt:filetime>
  </property>
  <property fmtid="{D5CDD505-2E9C-101B-9397-08002B2CF9AE}" pid="6" name="Producer">
    <vt:lpwstr>Adobe PDF Library 25.1.150</vt:lpwstr>
  </property>
</Properties>
</file>