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0000FF"/>
    <a:srgbClr val="3D800A"/>
    <a:srgbClr val="367109"/>
    <a:srgbClr val="1E3F05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6" autoAdjust="0"/>
    <p:restoredTop sz="94660"/>
  </p:normalViewPr>
  <p:slideViewPr>
    <p:cSldViewPr>
      <p:cViewPr varScale="1">
        <p:scale>
          <a:sx n="106" d="100"/>
          <a:sy n="106" d="100"/>
        </p:scale>
        <p:origin x="175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6E442-1D8F-45B3-AB2E-68900CD1CF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44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B1C8B-4B7C-42C8-91DE-2E13A166A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74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0154E-3C1F-44E3-BDEE-3F070A8D16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38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F5B2E-77C7-4E98-8ECD-D256BDB40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46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BBDC6-A67C-4E2B-AC5B-0FB182D409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83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CCF39-A8B8-4442-85E4-0786DC096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75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07D87-E5AB-4022-B834-E0181A6D55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0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0EA5-7A89-4919-B0E6-9659BEF215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62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40A9C-451D-4028-94A9-F6966C2707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09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B6CD1-106E-4E52-B4E4-1CA5EB1E9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7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7BF1A-3CCA-49D4-BC51-698DD9CA27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02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7B6B4D6-003E-4A67-9B45-F9BC46072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sarmy.irwin.imcom.mbx.dhr-transition@army.mil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PE0208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95400"/>
            <a:ext cx="6858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-381000" y="0"/>
            <a:ext cx="952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 MT Extra Bold"/>
              </a:rPr>
              <a:t>                     </a:t>
            </a:r>
            <a:r>
              <a:rPr lang="en-US" altLang="en-US" sz="3600" b="1" dirty="0">
                <a:latin typeface="Times New Roman MT Extra Bold"/>
              </a:rPr>
              <a:t>Leaving the Military Soon?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0" y="533400"/>
            <a:ext cx="89916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THEN COME TO ONE OF OUR ETS BRIEFINGS!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Soldiers </a:t>
            </a:r>
            <a:r>
              <a:rPr lang="en-US" altLang="en-US" sz="1800" b="1" u="sng">
                <a:solidFill>
                  <a:srgbClr val="FF0000"/>
                </a:solidFill>
              </a:rPr>
              <a:t>MUST</a:t>
            </a:r>
            <a:r>
              <a:rPr lang="en-US" altLang="en-US" sz="1800" b="1">
                <a:solidFill>
                  <a:srgbClr val="0000FF"/>
                </a:solidFill>
              </a:rPr>
              <a:t> Attend 1 Briefing Prior to Receiving Separation  Orders.</a:t>
            </a:r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533400" y="4419600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685800" y="5486400"/>
            <a:ext cx="7315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latin typeface="Arial" charset="0"/>
                <a:cs typeface="+mn-cs"/>
              </a:rPr>
              <a:t>POC:</a:t>
            </a:r>
          </a:p>
          <a:p>
            <a:pPr algn="ctr" eaLnBrk="1" hangingPunct="1">
              <a:defRPr/>
            </a:pPr>
            <a:r>
              <a:rPr lang="en-US" sz="1500" b="1" dirty="0">
                <a:latin typeface="Arial" charset="0"/>
                <a:cs typeface="+mn-cs"/>
              </a:rPr>
              <a:t>Mrs. Seals </a:t>
            </a:r>
            <a:r>
              <a:rPr lang="en-US" sz="1500" b="1">
                <a:latin typeface="Arial" charset="0"/>
                <a:cs typeface="+mn-cs"/>
              </a:rPr>
              <a:t>@ 760.380.3105</a:t>
            </a:r>
          </a:p>
          <a:p>
            <a:pPr algn="ctr" eaLnBrk="1" hangingPunct="1">
              <a:defRPr/>
            </a:pPr>
            <a:r>
              <a:rPr lang="en-US" sz="1600" u="sng">
                <a:effectLst/>
                <a:latin typeface="Calibri" panose="020F0502020204030204" pitchFamily="34" charset="0"/>
                <a:ea typeface="Gulim" panose="020B0600000101010101" pitchFamily="34" charset="-127"/>
                <a:cs typeface="Gulim" panose="020B0600000101010101" pitchFamily="34" charset="-12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usarmy.irwin.imcom.mbx.dhr-transition@army.mil</a:t>
            </a:r>
            <a:endParaRPr lang="en-US" sz="1600">
              <a:effectLst/>
              <a:latin typeface="Aptos" panose="020B0004020202020204" pitchFamily="34" charset="0"/>
              <a:ea typeface="Gulim" panose="020B0600000101010101" pitchFamily="34" charset="-127"/>
              <a:cs typeface="Gulim" panose="020B0600000101010101" pitchFamily="34" charset="-127"/>
            </a:endParaRPr>
          </a:p>
          <a:p>
            <a:pPr algn="ctr" eaLnBrk="1" hangingPunct="1">
              <a:defRPr/>
            </a:pPr>
            <a:endParaRPr lang="en-US" sz="1500" b="1" dirty="0">
              <a:latin typeface="Arial" charset="0"/>
              <a:cs typeface="+mn-cs"/>
            </a:endParaRPr>
          </a:p>
          <a:p>
            <a:pPr algn="ctr" eaLnBrk="1" hangingPunct="1">
              <a:defRPr/>
            </a:pPr>
            <a:r>
              <a:rPr lang="en-US" b="1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2055" name="TextBox 10"/>
          <p:cNvSpPr txBox="1">
            <a:spLocks noChangeArrowheads="1"/>
          </p:cNvSpPr>
          <p:nvPr/>
        </p:nvSpPr>
        <p:spPr bwMode="auto">
          <a:xfrm>
            <a:off x="609600" y="1295400"/>
            <a:ext cx="693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                 BRIEFINGS ARE HELD AT BLDG 109, RM 130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                                          0900-1200 HRS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600406"/>
              </p:ext>
            </p:extLst>
          </p:nvPr>
        </p:nvGraphicFramePr>
        <p:xfrm>
          <a:off x="1981200" y="1905000"/>
          <a:ext cx="4460874" cy="2514600"/>
        </p:xfrm>
        <a:graphic>
          <a:graphicData uri="http://schemas.openxmlformats.org/drawingml/2006/table">
            <a:tbl>
              <a:tblPr/>
              <a:tblGrid>
                <a:gridCol w="1482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 OCT 2024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 FEB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16 JUN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 NOV 2024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 MAR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 JUL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09 DEC 2024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 APR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 AUG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 JAN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12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 SEP 2025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78" name="TextBox 9"/>
          <p:cNvSpPr txBox="1">
            <a:spLocks noChangeArrowheads="1"/>
          </p:cNvSpPr>
          <p:nvPr/>
        </p:nvSpPr>
        <p:spPr bwMode="auto">
          <a:xfrm>
            <a:off x="0" y="5076493"/>
            <a:ext cx="2590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This Briefing </a:t>
            </a:r>
            <a:r>
              <a:rPr lang="en-US" altLang="en-US" sz="1200" b="1" dirty="0">
                <a:solidFill>
                  <a:srgbClr val="FF0000"/>
                </a:solidFill>
              </a:rPr>
              <a:t>is for all Soldiers ETSing from the Army.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6325" y="1928239"/>
            <a:ext cx="10422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FEB 2025 ETS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87471" y="3787535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MAY 2025 ETS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90500" y="1927225"/>
            <a:ext cx="10422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JUN 2025 ETS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56787" y="2534728"/>
            <a:ext cx="10278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JUL 2025 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90716" y="3209767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AUG 2025 ETS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5944" y="3835278"/>
            <a:ext cx="10406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SEP 2025 ETS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6650" y="1944162"/>
            <a:ext cx="10567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OCT 2025 ETS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83444" y="2585908"/>
            <a:ext cx="1063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NOV 2025 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52943" y="3195508"/>
            <a:ext cx="10567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DEC 2025 ETS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70871" y="3828831"/>
            <a:ext cx="10422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JAN 2026 ETS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42705" y="2548651"/>
            <a:ext cx="1079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MAR 2025 ETS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32162" y="3168093"/>
            <a:ext cx="10567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APR 2025 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C9A25111AF624AA80BE1F58339BE9E" ma:contentTypeVersion="7" ma:contentTypeDescription="Create a new document." ma:contentTypeScope="" ma:versionID="01270139490ca4fcf086a485f127d63e">
  <xsd:schema xmlns:xsd="http://www.w3.org/2001/XMLSchema" xmlns:xs="http://www.w3.org/2001/XMLSchema" xmlns:p="http://schemas.microsoft.com/office/2006/metadata/properties" xmlns:ns1="http://schemas.microsoft.com/sharepoint/v3" xmlns:ns2="3814556e-10a8-40ae-8237-7c721e077c63" xmlns:ns3="cdba3434-d13c-496c-920c-cfafe85250d7" targetNamespace="http://schemas.microsoft.com/office/2006/metadata/properties" ma:root="true" ma:fieldsID="88340f8fcf63d2571b11620b54313d5c" ns1:_="" ns2:_="" ns3:_="">
    <xsd:import namespace="http://schemas.microsoft.com/sharepoint/v3"/>
    <xsd:import namespace="3814556e-10a8-40ae-8237-7c721e077c63"/>
    <xsd:import namespace="cdba3434-d13c-496c-920c-cfafe85250d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4556e-10a8-40ae-8237-7c721e077c6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a3434-d13c-496c-920c-cfafe85250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A150D0A-53AF-47BD-A9E3-17163B1D2B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814556e-10a8-40ae-8237-7c721e077c63"/>
    <ds:schemaRef ds:uri="cdba3434-d13c-496c-920c-cfafe85250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8E9354-F0E2-4F12-B97D-B4D10CC164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87CF94-32CC-40A4-A0FF-7C760CAFD3E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143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 MT Extra Bold</vt:lpstr>
      <vt:lpstr>Default Design</vt:lpstr>
      <vt:lpstr>PowerPoint Presentation</vt:lpstr>
    </vt:vector>
  </TitlesOfParts>
  <Company>RCI-E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</dc:creator>
  <cp:lastModifiedBy>Carter, Marc A CIV USARMY IMCOM (USA)</cp:lastModifiedBy>
  <cp:revision>99</cp:revision>
  <cp:lastPrinted>2022-09-14T21:24:55Z</cp:lastPrinted>
  <dcterms:created xsi:type="dcterms:W3CDTF">2002-08-27T06:57:18Z</dcterms:created>
  <dcterms:modified xsi:type="dcterms:W3CDTF">2024-08-13T14:52:22Z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0x010100D8C9A25111AF624AA80BE1F58339BE9E</vt:lpwstr>
  </property>
</Properties>
</file>