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432CE2-F0CA-4D86-90DB-733C5328BF42}" v="1" dt="2024-08-02T21:32:11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162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22F1C-08C3-4DA2-86B8-B3E675D8C470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26E78-5365-4D47-A463-8AE031238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86BD8-F6CD-47CC-B852-545CF82DA1E3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4C019-A220-46BA-A73F-94418115C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CCEA5-ED21-4E4D-AD89-1357FAB3B2B3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D00A2-FEC9-4E7B-8BF5-259F12297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AD56D-2ACB-4D0D-9B26-9CBD5A67E896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9BB76-27B6-4095-B49E-EED6ECEB6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3002-83E6-471F-8BEB-2C8FFB8B30BF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0D16C-081B-4035-93BC-86415CA6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753E-4386-4FA9-A240-6504262BA414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501ED-C8A3-4EBC-B673-EB0480C98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2EE75-9248-4386-8E9E-70EBC6C6733F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EBA88-98AF-4E84-8878-AB65DA418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12BA-1947-4288-B329-922985CB96C6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904F6-04E7-4F6F-969D-E3EF6E4DF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1EF85-ED23-49E5-9FB4-205B286C9FF4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1D41-548D-4A27-B43E-05AD0AD1C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627D6-0CB1-4254-9394-F1C995A3A3A8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E4479-EA07-438A-8264-8E2DB95AE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1C32-DF90-4194-90FC-90B8C365C123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C886-1C9A-4528-A081-11FA8E82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1C1650-913F-4D1A-8A9B-91A07C2391EE}" type="datetimeFigureOut">
              <a:rPr lang="en-US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C89B01-0393-4E8B-92AF-ABE518D27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usarmy.irwin.imcom.mbx.dhr-transition@army.m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THINKING ABOUT RETIREMENT?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86800" cy="144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ATTEND RETIREMENT BRIEFINGS WHERE YOU’LL RECEIVE VALUABLE INFORMATION TO MAKE YOUR RETIREMENT PROCESS SMOOTHER FOR YOU AND YOUR FAMILY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524000" y="2133600"/>
            <a:ext cx="60802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SPOUSES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ARE ENCOURAGED TO ATTEND WITH THEIR SOLDIER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838200" y="4580395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BRIEFING IN BLDG 109, ROOM 130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0900- until complete</a:t>
            </a: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457200" y="3005696"/>
            <a:ext cx="2514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500" b="1" dirty="0"/>
              <a:t>POC:</a:t>
            </a:r>
          </a:p>
          <a:p>
            <a:pPr algn="ctr">
              <a:defRPr/>
            </a:pPr>
            <a:r>
              <a:rPr lang="en-US" sz="1500" b="1" dirty="0"/>
              <a:t>Mrs. Seals @ </a:t>
            </a:r>
          </a:p>
          <a:p>
            <a:pPr algn="ctr">
              <a:defRPr/>
            </a:pPr>
            <a:r>
              <a:rPr lang="en-US" sz="1500" b="1" dirty="0"/>
              <a:t>760.380.3105</a:t>
            </a:r>
          </a:p>
          <a:p>
            <a:pPr algn="ctr">
              <a:defRPr/>
            </a:pPr>
            <a:r>
              <a:rPr lang="en-US" sz="1000" u="sng" dirty="0">
                <a:effectLst/>
                <a:latin typeface="Calibri" panose="020F0502020204030204" pitchFamily="34" charset="0"/>
                <a:ea typeface="Gulim" panose="020B0600000101010101" pitchFamily="34" charset="-127"/>
                <a:cs typeface="Gulim" panose="020B0600000101010101" pitchFamily="34" charset="-12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usarmy.irwin.imcom.mbx.dhr-transition@army.mil</a:t>
            </a:r>
            <a:endParaRPr lang="en-US" sz="1000" dirty="0">
              <a:effectLst/>
              <a:latin typeface="Aptos" panose="020B0004020202020204" pitchFamily="34" charset="0"/>
              <a:ea typeface="Gulim" panose="020B0600000101010101" pitchFamily="34" charset="-127"/>
              <a:cs typeface="Gulim" panose="020B0600000101010101" pitchFamily="34" charset="-127"/>
            </a:endParaRPr>
          </a:p>
          <a:p>
            <a:pPr algn="ctr">
              <a:defRPr/>
            </a:pPr>
            <a:endParaRPr lang="en-US" sz="15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194449"/>
              </p:ext>
            </p:extLst>
          </p:nvPr>
        </p:nvGraphicFramePr>
        <p:xfrm>
          <a:off x="3200400" y="2847976"/>
          <a:ext cx="2774218" cy="1501140"/>
        </p:xfrm>
        <a:graphic>
          <a:graphicData uri="http://schemas.openxmlformats.org/drawingml/2006/table">
            <a:tbl>
              <a:tblPr/>
              <a:tblGrid>
                <a:gridCol w="2774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41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 OCTOBER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1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 FEBRUARY 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1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 APRIL 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41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 JULY 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411392"/>
            <a:ext cx="1524000" cy="13803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C9A25111AF624AA80BE1F58339BE9E" ma:contentTypeVersion="7" ma:contentTypeDescription="Create a new document." ma:contentTypeScope="" ma:versionID="01270139490ca4fcf086a485f127d63e">
  <xsd:schema xmlns:xsd="http://www.w3.org/2001/XMLSchema" xmlns:xs="http://www.w3.org/2001/XMLSchema" xmlns:p="http://schemas.microsoft.com/office/2006/metadata/properties" xmlns:ns1="http://schemas.microsoft.com/sharepoint/v3" xmlns:ns2="3814556e-10a8-40ae-8237-7c721e077c63" xmlns:ns3="cdba3434-d13c-496c-920c-cfafe85250d7" targetNamespace="http://schemas.microsoft.com/office/2006/metadata/properties" ma:root="true" ma:fieldsID="88340f8fcf63d2571b11620b54313d5c" ns1:_="" ns2:_="" ns3:_="">
    <xsd:import namespace="http://schemas.microsoft.com/sharepoint/v3"/>
    <xsd:import namespace="3814556e-10a8-40ae-8237-7c721e077c63"/>
    <xsd:import namespace="cdba3434-d13c-496c-920c-cfafe85250d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4556e-10a8-40ae-8237-7c721e077c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a3434-d13c-496c-920c-cfafe85250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63FB9-483D-4508-93E0-C0A9F438CB8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377972F-76BE-489C-A08A-76BB39A1E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F50FD3-B141-4068-9B2C-65647727E6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814556e-10a8-40ae-8237-7c721e077c63"/>
    <ds:schemaRef ds:uri="cdba3434-d13c-496c-920c-cfafe85250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17283</TotalTime>
  <Words>73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THINKING ABOUT RETIREMENT?</vt:lpstr>
    </vt:vector>
  </TitlesOfParts>
  <Company>U.S.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ABOUT RETIREMENT?</dc:title>
  <dc:creator>ashlee.slocumwells</dc:creator>
  <cp:lastModifiedBy>Carter, Marc A CIV USARMY IMCOM (USA)</cp:lastModifiedBy>
  <cp:revision>56</cp:revision>
  <cp:lastPrinted>2022-09-14T21:32:40Z</cp:lastPrinted>
  <dcterms:created xsi:type="dcterms:W3CDTF">2010-07-02T17:02:06Z</dcterms:created>
  <dcterms:modified xsi:type="dcterms:W3CDTF">2024-08-13T14:52:42Z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0x010100D8C9A25111AF624AA80BE1F58339BE9E</vt:lpwstr>
  </property>
</Properties>
</file>