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6858000" cy="9144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00"/>
    <a:srgbClr val="FFFF99"/>
    <a:srgbClr val="008000"/>
    <a:srgbClr val="0000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3277" autoAdjust="0"/>
  </p:normalViewPr>
  <p:slideViewPr>
    <p:cSldViewPr snapToGrid="0">
      <p:cViewPr varScale="1">
        <p:scale>
          <a:sx n="78" d="100"/>
          <a:sy n="78" d="100"/>
        </p:scale>
        <p:origin x="2526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178E6D-D892-471E-B2E7-A1E114C21ADA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397"/>
            <a:ext cx="5608320" cy="4184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221"/>
            <a:ext cx="3037840" cy="4656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221"/>
            <a:ext cx="3037840" cy="4656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1239A7-7C1E-4F75-915F-8E8F99E7E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239A7-7C1E-4F75-915F-8E8F99E7EE2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6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" y="2840568"/>
            <a:ext cx="5212080" cy="52193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>
            <a:lvl1pPr>
              <a:def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(w patc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1320800"/>
            <a:ext cx="6457950" cy="75184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k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72691" y="884767"/>
            <a:ext cx="571261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333399"/>
                </a:solidFill>
                <a:cs typeface="+mn-cs"/>
              </a:rPr>
              <a:t>As of: </a:t>
            </a:r>
            <a:fld id="{764C7130-21C4-4B1F-928A-C98E56FE7E07}" type="datetime5">
              <a:rPr lang="en-US">
                <a:solidFill>
                  <a:srgbClr val="333399"/>
                </a:solidFill>
                <a:cs typeface="+mn-cs"/>
              </a:rPr>
              <a:pPr algn="ctr">
                <a:defRPr/>
              </a:pPr>
              <a:t>17-Jul-20</a:t>
            </a:fld>
            <a:endParaRPr lang="en-US" dirty="0">
              <a:solidFill>
                <a:srgbClr val="333399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05" y="1235904"/>
            <a:ext cx="6343650" cy="7549017"/>
          </a:xfrm>
        </p:spPr>
        <p:txBody>
          <a:bodyPr>
            <a:noAutofit/>
          </a:bodyPr>
          <a:lstStyle>
            <a:lvl1pPr>
              <a:tabLst>
                <a:tab pos="6400800" algn="l"/>
              </a:tabLst>
              <a:defRPr u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422400"/>
            <a:ext cx="3028950" cy="731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422400"/>
            <a:ext cx="3028950" cy="731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ARNE-PATCH-NEW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85875" y="774700"/>
            <a:ext cx="4286250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Soldier 2 Cut copy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90774"/>
              </a:clrFrom>
              <a:clrTo>
                <a:srgbClr val="09077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301" y="1117600"/>
            <a:ext cx="2412206" cy="702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2583657" y="3572934"/>
            <a:ext cx="3224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“SHOOT.”</a:t>
            </a:r>
            <a:endParaRPr lang="en-US" sz="5400" dirty="0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rap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ARNE-PATCH-NEW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85875" y="774700"/>
            <a:ext cx="4286250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298451"/>
            <a:ext cx="5715000" cy="85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422400"/>
            <a:ext cx="6172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7" name="Freeform 11"/>
          <p:cNvSpPr>
            <a:spLocks/>
          </p:cNvSpPr>
          <p:nvPr/>
        </p:nvSpPr>
        <p:spPr bwMode="auto">
          <a:xfrm>
            <a:off x="66675" y="152400"/>
            <a:ext cx="6724650" cy="8839200"/>
          </a:xfrm>
          <a:custGeom>
            <a:avLst/>
            <a:gdLst/>
            <a:ahLst/>
            <a:cxnLst>
              <a:cxn ang="0">
                <a:pos x="5648" y="4176"/>
              </a:cxn>
              <a:cxn ang="0">
                <a:pos x="5648" y="0"/>
              </a:cxn>
              <a:cxn ang="0">
                <a:pos x="0" y="8"/>
              </a:cxn>
              <a:cxn ang="0">
                <a:pos x="0" y="4176"/>
              </a:cxn>
              <a:cxn ang="0">
                <a:pos x="3864" y="4176"/>
              </a:cxn>
            </a:cxnLst>
            <a:rect l="0" t="0" r="r" b="b"/>
            <a:pathLst>
              <a:path w="5648" h="4176">
                <a:moveTo>
                  <a:pt x="5648" y="4176"/>
                </a:moveTo>
                <a:lnTo>
                  <a:pt x="5648" y="0"/>
                </a:lnTo>
                <a:lnTo>
                  <a:pt x="0" y="8"/>
                </a:lnTo>
                <a:lnTo>
                  <a:pt x="0" y="4176"/>
                </a:lnTo>
                <a:lnTo>
                  <a:pt x="3864" y="4176"/>
                </a:lnTo>
              </a:path>
            </a:pathLst>
          </a:custGeom>
          <a:noFill/>
          <a:ln w="19050" cmpd="sng">
            <a:solidFill>
              <a:srgbClr val="000099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4619625" y="8734426"/>
            <a:ext cx="1456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 dirty="0" smtClean="0">
                <a:solidFill>
                  <a:srgbClr val="000099"/>
                </a:solidFill>
                <a:cs typeface="+mn-cs"/>
              </a:rPr>
              <a:t>Lead, Train, Win</a:t>
            </a:r>
            <a:endParaRPr lang="en-US" sz="1200" b="1" i="1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738438" y="8879418"/>
            <a:ext cx="1382316" cy="26458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solidFill>
                  <a:srgbClr val="FFFFFF"/>
                </a:solidFill>
                <a:cs typeface="+mn-cs"/>
              </a:rPr>
              <a:t>UNCLASSIFIED</a:t>
            </a:r>
          </a:p>
        </p:txBody>
      </p:sp>
      <p:pic>
        <p:nvPicPr>
          <p:cNvPr id="16" name="Picture 19" descr="http://upload.wikimedia.org/wikipedia/commons/thumb/4/42/National_Training_Center_SSI.svg/150px-National_Training_Center_SSI.svg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7" y="152400"/>
            <a:ext cx="98835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37" descr="Heraldry Image - Shoulder Sleeve Insignia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79" y="152824"/>
            <a:ext cx="78165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Garr.tif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16" y="152400"/>
            <a:ext cx="90727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45" descr="Heraldry Image - Shoulder Sleeve Insignia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35" y="187114"/>
            <a:ext cx="68337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43" y="168699"/>
            <a:ext cx="916336" cy="822960"/>
          </a:xfrm>
          <a:prstGeom prst="rect">
            <a:avLst/>
          </a:prstGeom>
        </p:spPr>
      </p:pic>
      <p:pic>
        <p:nvPicPr>
          <p:cNvPr id="21" name="Picture 20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99" y="146050"/>
            <a:ext cx="1005840" cy="82296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6" r:id="rId2"/>
    <p:sldLayoutId id="2147483917" r:id="rId3"/>
    <p:sldLayoutId id="2147483920" r:id="rId4"/>
    <p:sldLayoutId id="2147483918" r:id="rId5"/>
    <p:sldLayoutId id="2147483921" r:id="rId6"/>
    <p:sldLayoutId id="2147483922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94142" y="830025"/>
            <a:ext cx="5715000" cy="85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FY21 National Training Center and Fort Irwin</a:t>
            </a:r>
            <a:r>
              <a:rPr lang="en-US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Equal Opportunity Leaders Course Schedule</a:t>
            </a:r>
            <a:r>
              <a:rPr lang="en-US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b="1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4736"/>
              </p:ext>
            </p:extLst>
          </p:nvPr>
        </p:nvGraphicFramePr>
        <p:xfrm>
          <a:off x="201816" y="2189668"/>
          <a:ext cx="6499652" cy="5323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91175"/>
                <a:gridCol w="2497765"/>
                <a:gridCol w="2310712"/>
              </a:tblGrid>
              <a:tr h="751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Number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Date/Time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</a:tr>
              <a:tr h="11862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EOLC 21-01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– 20 October 2020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 Center, Building 284 Barstow Road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</a:tr>
              <a:tr h="9885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EOLC 21-02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11 February</a:t>
                      </a:r>
                      <a:r>
                        <a:rPr lang="en-US" sz="1600" b="1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Learning Center, Building 284 Barstow Road</a:t>
                      </a:r>
                      <a:endParaRPr lang="en-US" sz="16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</a:tr>
              <a:tr h="14086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EOLC 21-03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600" b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May – 3 June 2021</a:t>
                      </a:r>
                      <a:endParaRPr lang="en-US" sz="1600" b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Learning Center, Building 284 Barstow Road</a:t>
                      </a:r>
                      <a:endParaRPr lang="en-US" sz="16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</a:tr>
              <a:tr h="9885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EOLC 21-04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</a:t>
                      </a:r>
                      <a:r>
                        <a:rPr lang="en-US" sz="1600" b="1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August 2021</a:t>
                      </a:r>
                      <a:endParaRPr lang="en-US" sz="1600" b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Learning Center, Building 284 Barstow Road</a:t>
                      </a:r>
                      <a:endParaRPr lang="en-US" sz="16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0960" marB="6096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rd_ID_Slide_Format_(white_background)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00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38C9FC5C07645B99D6A8775B52A83" ma:contentTypeVersion="" ma:contentTypeDescription="Create a new document." ma:contentTypeScope="" ma:versionID="e1de566cc6dad7284c09bb7c54b659c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358D19-CB5D-49B8-8E39-D24751AA78E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C391F0-3DEF-4D62-9736-4FF6D213CF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969686-470B-4DF2-8D7C-5C34D21206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3rd_ID_Slide_Format_(white_background)</Template>
  <TotalTime>7250</TotalTime>
  <Words>74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3rd_ID_Slide_Format_(white_background)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Staff Meeting</dc:title>
  <dc:creator>Gary.Belcher1</dc:creator>
  <cp:lastModifiedBy>Ledet, Mitchell M III SFC USARMY NTC (US)</cp:lastModifiedBy>
  <cp:revision>220</cp:revision>
  <cp:lastPrinted>2020-07-15T22:30:27Z</cp:lastPrinted>
  <dcterms:created xsi:type="dcterms:W3CDTF">2011-01-06T13:53:57Z</dcterms:created>
  <dcterms:modified xsi:type="dcterms:W3CDTF">2020-07-17T23:02:35Z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0x01010049438C9FC5C07645B99D6A8775B52A83</vt:lpwstr>
  </property>
</Properties>
</file>