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89" r:id="rId11"/>
    <p:sldId id="290" r:id="rId12"/>
    <p:sldId id="291" r:id="rId13"/>
    <p:sldId id="292" r:id="rId14"/>
    <p:sldId id="288" r:id="rId1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8B9A72-575D-45BD-BB67-43B484F15872}" v="1" dt="2024-05-30T21:03:09.9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4660"/>
  </p:normalViewPr>
  <p:slideViewPr>
    <p:cSldViewPr>
      <p:cViewPr varScale="1">
        <p:scale>
          <a:sx n="101" d="100"/>
          <a:sy n="101" d="100"/>
        </p:scale>
        <p:origin x="173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, Ronesha D CIV USARMY FIN MGT CMD (USA)" userId="69a5fe1b-e0d6-40f4-aeb3-6ed726ec3c44" providerId="ADAL" clId="{7D8B9A72-575D-45BD-BB67-43B484F15872}"/>
    <pc:docChg chg="undo custSel addSld delSld modSld sldOrd">
      <pc:chgData name="Jordan, Ronesha D CIV USARMY FIN MGT CMD (USA)" userId="69a5fe1b-e0d6-40f4-aeb3-6ed726ec3c44" providerId="ADAL" clId="{7D8B9A72-575D-45BD-BB67-43B484F15872}" dt="2024-05-30T21:13:47.125" v="295" actId="1076"/>
      <pc:docMkLst>
        <pc:docMk/>
      </pc:docMkLst>
      <pc:sldChg chg="modSp mod">
        <pc:chgData name="Jordan, Ronesha D CIV USARMY FIN MGT CMD (USA)" userId="69a5fe1b-e0d6-40f4-aeb3-6ed726ec3c44" providerId="ADAL" clId="{7D8B9A72-575D-45BD-BB67-43B484F15872}" dt="2024-05-30T21:13:14.101" v="290" actId="20577"/>
        <pc:sldMkLst>
          <pc:docMk/>
          <pc:sldMk cId="0" sldId="256"/>
        </pc:sldMkLst>
        <pc:spChg chg="mod">
          <ac:chgData name="Jordan, Ronesha D CIV USARMY FIN MGT CMD (USA)" userId="69a5fe1b-e0d6-40f4-aeb3-6ed726ec3c44" providerId="ADAL" clId="{7D8B9A72-575D-45BD-BB67-43B484F15872}" dt="2024-05-30T21:13:14.101" v="290" actId="20577"/>
          <ac:spMkLst>
            <pc:docMk/>
            <pc:sldMk cId="0" sldId="256"/>
            <ac:spMk id="13" creationId="{00000000-0000-0000-0000-000000000000}"/>
          </ac:spMkLst>
        </pc:spChg>
      </pc:sldChg>
      <pc:sldChg chg="modSp mod">
        <pc:chgData name="Jordan, Ronesha D CIV USARMY FIN MGT CMD (USA)" userId="69a5fe1b-e0d6-40f4-aeb3-6ed726ec3c44" providerId="ADAL" clId="{7D8B9A72-575D-45BD-BB67-43B484F15872}" dt="2024-05-30T21:13:30.168" v="292" actId="20577"/>
        <pc:sldMkLst>
          <pc:docMk/>
          <pc:sldMk cId="0" sldId="257"/>
        </pc:sldMkLst>
        <pc:spChg chg="mod">
          <ac:chgData name="Jordan, Ronesha D CIV USARMY FIN MGT CMD (USA)" userId="69a5fe1b-e0d6-40f4-aeb3-6ed726ec3c44" providerId="ADAL" clId="{7D8B9A72-575D-45BD-BB67-43B484F15872}" dt="2024-05-30T21:13:30.168" v="292" actId="20577"/>
          <ac:spMkLst>
            <pc:docMk/>
            <pc:sldMk cId="0" sldId="257"/>
            <ac:spMk id="2" creationId="{00000000-0000-0000-0000-000000000000}"/>
          </ac:spMkLst>
        </pc:spChg>
      </pc:sldChg>
      <pc:sldChg chg="addSp modSp mod">
        <pc:chgData name="Jordan, Ronesha D CIV USARMY FIN MGT CMD (USA)" userId="69a5fe1b-e0d6-40f4-aeb3-6ed726ec3c44" providerId="ADAL" clId="{7D8B9A72-575D-45BD-BB67-43B484F15872}" dt="2024-05-30T21:13:47.125" v="295" actId="1076"/>
        <pc:sldMkLst>
          <pc:docMk/>
          <pc:sldMk cId="0" sldId="261"/>
        </pc:sldMkLst>
        <pc:spChg chg="mod">
          <ac:chgData name="Jordan, Ronesha D CIV USARMY FIN MGT CMD (USA)" userId="69a5fe1b-e0d6-40f4-aeb3-6ed726ec3c44" providerId="ADAL" clId="{7D8B9A72-575D-45BD-BB67-43B484F15872}" dt="2024-05-30T21:13:45.506" v="294" actId="1076"/>
          <ac:spMkLst>
            <pc:docMk/>
            <pc:sldMk cId="0" sldId="261"/>
            <ac:spMk id="2" creationId="{00000000-0000-0000-0000-000000000000}"/>
          </ac:spMkLst>
        </pc:spChg>
        <pc:spChg chg="add mod">
          <ac:chgData name="Jordan, Ronesha D CIV USARMY FIN MGT CMD (USA)" userId="69a5fe1b-e0d6-40f4-aeb3-6ed726ec3c44" providerId="ADAL" clId="{7D8B9A72-575D-45BD-BB67-43B484F15872}" dt="2024-05-30T21:04:06.448" v="77" actId="255"/>
          <ac:spMkLst>
            <pc:docMk/>
            <pc:sldMk cId="0" sldId="261"/>
            <ac:spMk id="11" creationId="{41E7D0DE-A064-EE0E-68B8-A7564CA68C3C}"/>
          </ac:spMkLst>
        </pc:spChg>
        <pc:picChg chg="add mod">
          <ac:chgData name="Jordan, Ronesha D CIV USARMY FIN MGT CMD (USA)" userId="69a5fe1b-e0d6-40f4-aeb3-6ed726ec3c44" providerId="ADAL" clId="{7D8B9A72-575D-45BD-BB67-43B484F15872}" dt="2024-05-30T21:13:47.125" v="295" actId="1076"/>
          <ac:picMkLst>
            <pc:docMk/>
            <pc:sldMk cId="0" sldId="261"/>
            <ac:picMk id="10" creationId="{FAD7C8D5-D210-34E8-1D1A-F2BFA5F0B9F0}"/>
          </ac:picMkLst>
        </pc:picChg>
      </pc:sldChg>
      <pc:sldChg chg="del">
        <pc:chgData name="Jordan, Ronesha D CIV USARMY FIN MGT CMD (USA)" userId="69a5fe1b-e0d6-40f4-aeb3-6ed726ec3c44" providerId="ADAL" clId="{7D8B9A72-575D-45BD-BB67-43B484F15872}" dt="2024-05-30T21:12:12.852" v="245" actId="47"/>
        <pc:sldMkLst>
          <pc:docMk/>
          <pc:sldMk cId="0" sldId="262"/>
        </pc:sldMkLst>
      </pc:sldChg>
      <pc:sldChg chg="del">
        <pc:chgData name="Jordan, Ronesha D CIV USARMY FIN MGT CMD (USA)" userId="69a5fe1b-e0d6-40f4-aeb3-6ed726ec3c44" providerId="ADAL" clId="{7D8B9A72-575D-45BD-BB67-43B484F15872}" dt="2024-05-30T21:12:12.852" v="245" actId="47"/>
        <pc:sldMkLst>
          <pc:docMk/>
          <pc:sldMk cId="0" sldId="263"/>
        </pc:sldMkLst>
      </pc:sldChg>
      <pc:sldChg chg="del">
        <pc:chgData name="Jordan, Ronesha D CIV USARMY FIN MGT CMD (USA)" userId="69a5fe1b-e0d6-40f4-aeb3-6ed726ec3c44" providerId="ADAL" clId="{7D8B9A72-575D-45BD-BB67-43B484F15872}" dt="2024-05-30T21:12:12.852" v="245" actId="47"/>
        <pc:sldMkLst>
          <pc:docMk/>
          <pc:sldMk cId="0" sldId="264"/>
        </pc:sldMkLst>
      </pc:sldChg>
      <pc:sldChg chg="del">
        <pc:chgData name="Jordan, Ronesha D CIV USARMY FIN MGT CMD (USA)" userId="69a5fe1b-e0d6-40f4-aeb3-6ed726ec3c44" providerId="ADAL" clId="{7D8B9A72-575D-45BD-BB67-43B484F15872}" dt="2024-05-30T21:12:12.852" v="245" actId="47"/>
        <pc:sldMkLst>
          <pc:docMk/>
          <pc:sldMk cId="0" sldId="265"/>
        </pc:sldMkLst>
      </pc:sldChg>
      <pc:sldChg chg="del">
        <pc:chgData name="Jordan, Ronesha D CIV USARMY FIN MGT CMD (USA)" userId="69a5fe1b-e0d6-40f4-aeb3-6ed726ec3c44" providerId="ADAL" clId="{7D8B9A72-575D-45BD-BB67-43B484F15872}" dt="2024-05-30T21:12:12.852" v="245" actId="47"/>
        <pc:sldMkLst>
          <pc:docMk/>
          <pc:sldMk cId="0" sldId="266"/>
        </pc:sldMkLst>
      </pc:sldChg>
      <pc:sldChg chg="del">
        <pc:chgData name="Jordan, Ronesha D CIV USARMY FIN MGT CMD (USA)" userId="69a5fe1b-e0d6-40f4-aeb3-6ed726ec3c44" providerId="ADAL" clId="{7D8B9A72-575D-45BD-BB67-43B484F15872}" dt="2024-05-30T21:12:12.852" v="245" actId="47"/>
        <pc:sldMkLst>
          <pc:docMk/>
          <pc:sldMk cId="0" sldId="267"/>
        </pc:sldMkLst>
      </pc:sldChg>
      <pc:sldChg chg="del">
        <pc:chgData name="Jordan, Ronesha D CIV USARMY FIN MGT CMD (USA)" userId="69a5fe1b-e0d6-40f4-aeb3-6ed726ec3c44" providerId="ADAL" clId="{7D8B9A72-575D-45BD-BB67-43B484F15872}" dt="2024-05-30T21:12:12.852" v="245" actId="47"/>
        <pc:sldMkLst>
          <pc:docMk/>
          <pc:sldMk cId="0" sldId="268"/>
        </pc:sldMkLst>
      </pc:sldChg>
      <pc:sldChg chg="del">
        <pc:chgData name="Jordan, Ronesha D CIV USARMY FIN MGT CMD (USA)" userId="69a5fe1b-e0d6-40f4-aeb3-6ed726ec3c44" providerId="ADAL" clId="{7D8B9A72-575D-45BD-BB67-43B484F15872}" dt="2024-05-30T21:12:12.852" v="245" actId="47"/>
        <pc:sldMkLst>
          <pc:docMk/>
          <pc:sldMk cId="0" sldId="269"/>
        </pc:sldMkLst>
      </pc:sldChg>
      <pc:sldChg chg="del">
        <pc:chgData name="Jordan, Ronesha D CIV USARMY FIN MGT CMD (USA)" userId="69a5fe1b-e0d6-40f4-aeb3-6ed726ec3c44" providerId="ADAL" clId="{7D8B9A72-575D-45BD-BB67-43B484F15872}" dt="2024-05-30T21:12:21.735" v="246" actId="47"/>
        <pc:sldMkLst>
          <pc:docMk/>
          <pc:sldMk cId="0" sldId="270"/>
        </pc:sldMkLst>
      </pc:sldChg>
      <pc:sldChg chg="del">
        <pc:chgData name="Jordan, Ronesha D CIV USARMY FIN MGT CMD (USA)" userId="69a5fe1b-e0d6-40f4-aeb3-6ed726ec3c44" providerId="ADAL" clId="{7D8B9A72-575D-45BD-BB67-43B484F15872}" dt="2024-05-30T21:12:21.735" v="246" actId="47"/>
        <pc:sldMkLst>
          <pc:docMk/>
          <pc:sldMk cId="0" sldId="271"/>
        </pc:sldMkLst>
      </pc:sldChg>
      <pc:sldChg chg="del">
        <pc:chgData name="Jordan, Ronesha D CIV USARMY FIN MGT CMD (USA)" userId="69a5fe1b-e0d6-40f4-aeb3-6ed726ec3c44" providerId="ADAL" clId="{7D8B9A72-575D-45BD-BB67-43B484F15872}" dt="2024-05-30T21:12:21.735" v="246" actId="47"/>
        <pc:sldMkLst>
          <pc:docMk/>
          <pc:sldMk cId="0" sldId="272"/>
        </pc:sldMkLst>
      </pc:sldChg>
      <pc:sldChg chg="del">
        <pc:chgData name="Jordan, Ronesha D CIV USARMY FIN MGT CMD (USA)" userId="69a5fe1b-e0d6-40f4-aeb3-6ed726ec3c44" providerId="ADAL" clId="{7D8B9A72-575D-45BD-BB67-43B484F15872}" dt="2024-05-30T21:12:21.735" v="246" actId="47"/>
        <pc:sldMkLst>
          <pc:docMk/>
          <pc:sldMk cId="0" sldId="273"/>
        </pc:sldMkLst>
      </pc:sldChg>
      <pc:sldChg chg="del">
        <pc:chgData name="Jordan, Ronesha D CIV USARMY FIN MGT CMD (USA)" userId="69a5fe1b-e0d6-40f4-aeb3-6ed726ec3c44" providerId="ADAL" clId="{7D8B9A72-575D-45BD-BB67-43B484F15872}" dt="2024-05-30T21:12:21.735" v="246" actId="47"/>
        <pc:sldMkLst>
          <pc:docMk/>
          <pc:sldMk cId="0" sldId="274"/>
        </pc:sldMkLst>
      </pc:sldChg>
      <pc:sldChg chg="del">
        <pc:chgData name="Jordan, Ronesha D CIV USARMY FIN MGT CMD (USA)" userId="69a5fe1b-e0d6-40f4-aeb3-6ed726ec3c44" providerId="ADAL" clId="{7D8B9A72-575D-45BD-BB67-43B484F15872}" dt="2024-05-30T21:12:21.735" v="246" actId="47"/>
        <pc:sldMkLst>
          <pc:docMk/>
          <pc:sldMk cId="0" sldId="275"/>
        </pc:sldMkLst>
      </pc:sldChg>
      <pc:sldChg chg="del">
        <pc:chgData name="Jordan, Ronesha D CIV USARMY FIN MGT CMD (USA)" userId="69a5fe1b-e0d6-40f4-aeb3-6ed726ec3c44" providerId="ADAL" clId="{7D8B9A72-575D-45BD-BB67-43B484F15872}" dt="2024-05-30T21:12:21.735" v="246" actId="47"/>
        <pc:sldMkLst>
          <pc:docMk/>
          <pc:sldMk cId="0" sldId="276"/>
        </pc:sldMkLst>
      </pc:sldChg>
      <pc:sldChg chg="del">
        <pc:chgData name="Jordan, Ronesha D CIV USARMY FIN MGT CMD (USA)" userId="69a5fe1b-e0d6-40f4-aeb3-6ed726ec3c44" providerId="ADAL" clId="{7D8B9A72-575D-45BD-BB67-43B484F15872}" dt="2024-05-30T21:12:21.735" v="246" actId="47"/>
        <pc:sldMkLst>
          <pc:docMk/>
          <pc:sldMk cId="0" sldId="277"/>
        </pc:sldMkLst>
      </pc:sldChg>
      <pc:sldChg chg="del ord">
        <pc:chgData name="Jordan, Ronesha D CIV USARMY FIN MGT CMD (USA)" userId="69a5fe1b-e0d6-40f4-aeb3-6ed726ec3c44" providerId="ADAL" clId="{7D8B9A72-575D-45BD-BB67-43B484F15872}" dt="2024-05-30T21:12:28.747" v="247" actId="47"/>
        <pc:sldMkLst>
          <pc:docMk/>
          <pc:sldMk cId="0" sldId="278"/>
        </pc:sldMkLst>
      </pc:sldChg>
      <pc:sldChg chg="del">
        <pc:chgData name="Jordan, Ronesha D CIV USARMY FIN MGT CMD (USA)" userId="69a5fe1b-e0d6-40f4-aeb3-6ed726ec3c44" providerId="ADAL" clId="{7D8B9A72-575D-45BD-BB67-43B484F15872}" dt="2024-05-30T21:12:28.747" v="247" actId="47"/>
        <pc:sldMkLst>
          <pc:docMk/>
          <pc:sldMk cId="0" sldId="279"/>
        </pc:sldMkLst>
      </pc:sldChg>
      <pc:sldChg chg="del">
        <pc:chgData name="Jordan, Ronesha D CIV USARMY FIN MGT CMD (USA)" userId="69a5fe1b-e0d6-40f4-aeb3-6ed726ec3c44" providerId="ADAL" clId="{7D8B9A72-575D-45BD-BB67-43B484F15872}" dt="2024-05-30T21:12:28.747" v="247" actId="47"/>
        <pc:sldMkLst>
          <pc:docMk/>
          <pc:sldMk cId="0" sldId="280"/>
        </pc:sldMkLst>
      </pc:sldChg>
      <pc:sldChg chg="del">
        <pc:chgData name="Jordan, Ronesha D CIV USARMY FIN MGT CMD (USA)" userId="69a5fe1b-e0d6-40f4-aeb3-6ed726ec3c44" providerId="ADAL" clId="{7D8B9A72-575D-45BD-BB67-43B484F15872}" dt="2024-05-30T21:12:28.747" v="247" actId="47"/>
        <pc:sldMkLst>
          <pc:docMk/>
          <pc:sldMk cId="0" sldId="281"/>
        </pc:sldMkLst>
      </pc:sldChg>
      <pc:sldChg chg="del">
        <pc:chgData name="Jordan, Ronesha D CIV USARMY FIN MGT CMD (USA)" userId="69a5fe1b-e0d6-40f4-aeb3-6ed726ec3c44" providerId="ADAL" clId="{7D8B9A72-575D-45BD-BB67-43B484F15872}" dt="2024-05-30T21:10:41.742" v="242" actId="47"/>
        <pc:sldMkLst>
          <pc:docMk/>
          <pc:sldMk cId="0" sldId="282"/>
        </pc:sldMkLst>
      </pc:sldChg>
      <pc:sldChg chg="del">
        <pc:chgData name="Jordan, Ronesha D CIV USARMY FIN MGT CMD (USA)" userId="69a5fe1b-e0d6-40f4-aeb3-6ed726ec3c44" providerId="ADAL" clId="{7D8B9A72-575D-45BD-BB67-43B484F15872}" dt="2024-05-30T21:10:41.742" v="242" actId="47"/>
        <pc:sldMkLst>
          <pc:docMk/>
          <pc:sldMk cId="0" sldId="283"/>
        </pc:sldMkLst>
      </pc:sldChg>
      <pc:sldChg chg="del">
        <pc:chgData name="Jordan, Ronesha D CIV USARMY FIN MGT CMD (USA)" userId="69a5fe1b-e0d6-40f4-aeb3-6ed726ec3c44" providerId="ADAL" clId="{7D8B9A72-575D-45BD-BB67-43B484F15872}" dt="2024-05-30T21:10:41.742" v="242" actId="47"/>
        <pc:sldMkLst>
          <pc:docMk/>
          <pc:sldMk cId="0" sldId="284"/>
        </pc:sldMkLst>
      </pc:sldChg>
      <pc:sldChg chg="del">
        <pc:chgData name="Jordan, Ronesha D CIV USARMY FIN MGT CMD (USA)" userId="69a5fe1b-e0d6-40f4-aeb3-6ed726ec3c44" providerId="ADAL" clId="{7D8B9A72-575D-45BD-BB67-43B484F15872}" dt="2024-05-30T21:10:41.742" v="242" actId="47"/>
        <pc:sldMkLst>
          <pc:docMk/>
          <pc:sldMk cId="0" sldId="285"/>
        </pc:sldMkLst>
      </pc:sldChg>
      <pc:sldChg chg="del">
        <pc:chgData name="Jordan, Ronesha D CIV USARMY FIN MGT CMD (USA)" userId="69a5fe1b-e0d6-40f4-aeb3-6ed726ec3c44" providerId="ADAL" clId="{7D8B9A72-575D-45BD-BB67-43B484F15872}" dt="2024-05-30T21:10:41.742" v="242" actId="47"/>
        <pc:sldMkLst>
          <pc:docMk/>
          <pc:sldMk cId="0" sldId="287"/>
        </pc:sldMkLst>
      </pc:sldChg>
      <pc:sldChg chg="modSp mod ord">
        <pc:chgData name="Jordan, Ronesha D CIV USARMY FIN MGT CMD (USA)" userId="69a5fe1b-e0d6-40f4-aeb3-6ed726ec3c44" providerId="ADAL" clId="{7D8B9A72-575D-45BD-BB67-43B484F15872}" dt="2024-05-30T21:10:20.985" v="241"/>
        <pc:sldMkLst>
          <pc:docMk/>
          <pc:sldMk cId="0" sldId="288"/>
        </pc:sldMkLst>
        <pc:spChg chg="mod">
          <ac:chgData name="Jordan, Ronesha D CIV USARMY FIN MGT CMD (USA)" userId="69a5fe1b-e0d6-40f4-aeb3-6ed726ec3c44" providerId="ADAL" clId="{7D8B9A72-575D-45BD-BB67-43B484F15872}" dt="2024-05-30T21:10:09.813" v="239" actId="1076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add mod ord">
        <pc:chgData name="Jordan, Ronesha D CIV USARMY FIN MGT CMD (USA)" userId="69a5fe1b-e0d6-40f4-aeb3-6ed726ec3c44" providerId="ADAL" clId="{7D8B9A72-575D-45BD-BB67-43B484F15872}" dt="2024-05-30T21:05:08.863" v="101" actId="1076"/>
        <pc:sldMkLst>
          <pc:docMk/>
          <pc:sldMk cId="2840237103" sldId="289"/>
        </pc:sldMkLst>
        <pc:spChg chg="mod">
          <ac:chgData name="Jordan, Ronesha D CIV USARMY FIN MGT CMD (USA)" userId="69a5fe1b-e0d6-40f4-aeb3-6ed726ec3c44" providerId="ADAL" clId="{7D8B9A72-575D-45BD-BB67-43B484F15872}" dt="2024-05-30T21:04:53.177" v="97" actId="20577"/>
          <ac:spMkLst>
            <pc:docMk/>
            <pc:sldMk cId="2840237103" sldId="289"/>
            <ac:spMk id="3" creationId="{00000000-0000-0000-0000-000000000000}"/>
          </ac:spMkLst>
        </pc:spChg>
        <pc:picChg chg="del">
          <ac:chgData name="Jordan, Ronesha D CIV USARMY FIN MGT CMD (USA)" userId="69a5fe1b-e0d6-40f4-aeb3-6ed726ec3c44" providerId="ADAL" clId="{7D8B9A72-575D-45BD-BB67-43B484F15872}" dt="2024-05-30T21:04:55.358" v="98" actId="478"/>
          <ac:picMkLst>
            <pc:docMk/>
            <pc:sldMk cId="2840237103" sldId="289"/>
            <ac:picMk id="10" creationId="{B0CC5287-E21D-2BE2-A33D-865BC0BB30C3}"/>
          </ac:picMkLst>
        </pc:picChg>
        <pc:picChg chg="add mod">
          <ac:chgData name="Jordan, Ronesha D CIV USARMY FIN MGT CMD (USA)" userId="69a5fe1b-e0d6-40f4-aeb3-6ed726ec3c44" providerId="ADAL" clId="{7D8B9A72-575D-45BD-BB67-43B484F15872}" dt="2024-05-30T21:05:08.863" v="101" actId="1076"/>
          <ac:picMkLst>
            <pc:docMk/>
            <pc:sldMk cId="2840237103" sldId="289"/>
            <ac:picMk id="11" creationId="{7967C76E-5B0B-82D2-8AFA-79FD541DB766}"/>
          </ac:picMkLst>
        </pc:picChg>
      </pc:sldChg>
      <pc:sldChg chg="addSp delSp modSp add mod">
        <pc:chgData name="Jordan, Ronesha D CIV USARMY FIN MGT CMD (USA)" userId="69a5fe1b-e0d6-40f4-aeb3-6ed726ec3c44" providerId="ADAL" clId="{7D8B9A72-575D-45BD-BB67-43B484F15872}" dt="2024-05-30T21:07:02.691" v="159" actId="1076"/>
        <pc:sldMkLst>
          <pc:docMk/>
          <pc:sldMk cId="3301765473" sldId="290"/>
        </pc:sldMkLst>
        <pc:spChg chg="mod">
          <ac:chgData name="Jordan, Ronesha D CIV USARMY FIN MGT CMD (USA)" userId="69a5fe1b-e0d6-40f4-aeb3-6ed726ec3c44" providerId="ADAL" clId="{7D8B9A72-575D-45BD-BB67-43B484F15872}" dt="2024-05-30T21:06:59.158" v="157" actId="20577"/>
          <ac:spMkLst>
            <pc:docMk/>
            <pc:sldMk cId="3301765473" sldId="290"/>
            <ac:spMk id="3" creationId="{00000000-0000-0000-0000-000000000000}"/>
          </ac:spMkLst>
        </pc:spChg>
        <pc:picChg chg="add mod">
          <ac:chgData name="Jordan, Ronesha D CIV USARMY FIN MGT CMD (USA)" userId="69a5fe1b-e0d6-40f4-aeb3-6ed726ec3c44" providerId="ADAL" clId="{7D8B9A72-575D-45BD-BB67-43B484F15872}" dt="2024-05-30T21:07:02.691" v="159" actId="1076"/>
          <ac:picMkLst>
            <pc:docMk/>
            <pc:sldMk cId="3301765473" sldId="290"/>
            <ac:picMk id="10" creationId="{0C442092-D2EA-5B57-3205-DD40E6490D40}"/>
          </ac:picMkLst>
        </pc:picChg>
        <pc:picChg chg="del">
          <ac:chgData name="Jordan, Ronesha D CIV USARMY FIN MGT CMD (USA)" userId="69a5fe1b-e0d6-40f4-aeb3-6ed726ec3c44" providerId="ADAL" clId="{7D8B9A72-575D-45BD-BB67-43B484F15872}" dt="2024-05-30T21:06:50.948" v="153" actId="478"/>
          <ac:picMkLst>
            <pc:docMk/>
            <pc:sldMk cId="3301765473" sldId="290"/>
            <ac:picMk id="11" creationId="{7967C76E-5B0B-82D2-8AFA-79FD541DB766}"/>
          </ac:picMkLst>
        </pc:picChg>
      </pc:sldChg>
      <pc:sldChg chg="addSp delSp modSp add mod">
        <pc:chgData name="Jordan, Ronesha D CIV USARMY FIN MGT CMD (USA)" userId="69a5fe1b-e0d6-40f4-aeb3-6ed726ec3c44" providerId="ADAL" clId="{7D8B9A72-575D-45BD-BB67-43B484F15872}" dt="2024-05-30T21:07:47.790" v="180" actId="1076"/>
        <pc:sldMkLst>
          <pc:docMk/>
          <pc:sldMk cId="2816066770" sldId="291"/>
        </pc:sldMkLst>
        <pc:spChg chg="mod">
          <ac:chgData name="Jordan, Ronesha D CIV USARMY FIN MGT CMD (USA)" userId="69a5fe1b-e0d6-40f4-aeb3-6ed726ec3c44" providerId="ADAL" clId="{7D8B9A72-575D-45BD-BB67-43B484F15872}" dt="2024-05-30T21:07:37.417" v="176" actId="20577"/>
          <ac:spMkLst>
            <pc:docMk/>
            <pc:sldMk cId="2816066770" sldId="291"/>
            <ac:spMk id="3" creationId="{00000000-0000-0000-0000-000000000000}"/>
          </ac:spMkLst>
        </pc:spChg>
        <pc:picChg chg="del">
          <ac:chgData name="Jordan, Ronesha D CIV USARMY FIN MGT CMD (USA)" userId="69a5fe1b-e0d6-40f4-aeb3-6ed726ec3c44" providerId="ADAL" clId="{7D8B9A72-575D-45BD-BB67-43B484F15872}" dt="2024-05-30T21:07:39.459" v="177" actId="478"/>
          <ac:picMkLst>
            <pc:docMk/>
            <pc:sldMk cId="2816066770" sldId="291"/>
            <ac:picMk id="10" creationId="{0C442092-D2EA-5B57-3205-DD40E6490D40}"/>
          </ac:picMkLst>
        </pc:picChg>
        <pc:picChg chg="add mod">
          <ac:chgData name="Jordan, Ronesha D CIV USARMY FIN MGT CMD (USA)" userId="69a5fe1b-e0d6-40f4-aeb3-6ed726ec3c44" providerId="ADAL" clId="{7D8B9A72-575D-45BD-BB67-43B484F15872}" dt="2024-05-30T21:07:47.790" v="180" actId="1076"/>
          <ac:picMkLst>
            <pc:docMk/>
            <pc:sldMk cId="2816066770" sldId="291"/>
            <ac:picMk id="11" creationId="{995D02CC-01EE-6564-8921-DC7A75576EE0}"/>
          </ac:picMkLst>
        </pc:picChg>
      </pc:sldChg>
      <pc:sldChg chg="addSp delSp modSp add mod">
        <pc:chgData name="Jordan, Ronesha D CIV USARMY FIN MGT CMD (USA)" userId="69a5fe1b-e0d6-40f4-aeb3-6ed726ec3c44" providerId="ADAL" clId="{7D8B9A72-575D-45BD-BB67-43B484F15872}" dt="2024-05-30T21:08:29.808" v="210" actId="1076"/>
        <pc:sldMkLst>
          <pc:docMk/>
          <pc:sldMk cId="2299027813" sldId="292"/>
        </pc:sldMkLst>
        <pc:spChg chg="mod">
          <ac:chgData name="Jordan, Ronesha D CIV USARMY FIN MGT CMD (USA)" userId="69a5fe1b-e0d6-40f4-aeb3-6ed726ec3c44" providerId="ADAL" clId="{7D8B9A72-575D-45BD-BB67-43B484F15872}" dt="2024-05-30T21:08:21.739" v="205" actId="20577"/>
          <ac:spMkLst>
            <pc:docMk/>
            <pc:sldMk cId="2299027813" sldId="292"/>
            <ac:spMk id="3" creationId="{00000000-0000-0000-0000-000000000000}"/>
          </ac:spMkLst>
        </pc:spChg>
        <pc:picChg chg="add mod">
          <ac:chgData name="Jordan, Ronesha D CIV USARMY FIN MGT CMD (USA)" userId="69a5fe1b-e0d6-40f4-aeb3-6ed726ec3c44" providerId="ADAL" clId="{7D8B9A72-575D-45BD-BB67-43B484F15872}" dt="2024-05-30T21:08:29.808" v="210" actId="1076"/>
          <ac:picMkLst>
            <pc:docMk/>
            <pc:sldMk cId="2299027813" sldId="292"/>
            <ac:picMk id="10" creationId="{8961C374-0783-D040-A13C-E991FBCA1332}"/>
          </ac:picMkLst>
        </pc:picChg>
        <pc:picChg chg="del">
          <ac:chgData name="Jordan, Ronesha D CIV USARMY FIN MGT CMD (USA)" userId="69a5fe1b-e0d6-40f4-aeb3-6ed726ec3c44" providerId="ADAL" clId="{7D8B9A72-575D-45BD-BB67-43B484F15872}" dt="2024-05-30T21:08:23.676" v="206" actId="478"/>
          <ac:picMkLst>
            <pc:docMk/>
            <pc:sldMk cId="2299027813" sldId="292"/>
            <ac:picMk id="11" creationId="{995D02CC-01EE-6564-8921-DC7A75576EE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1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1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1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1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1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1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719" y="0"/>
            <a:ext cx="611124" cy="72694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7354" y="576072"/>
            <a:ext cx="467995" cy="74930"/>
          </a:xfrm>
          <a:custGeom>
            <a:avLst/>
            <a:gdLst/>
            <a:ahLst/>
            <a:cxnLst/>
            <a:rect l="l" t="t" r="r" b="b"/>
            <a:pathLst>
              <a:path w="467995" h="74929">
                <a:moveTo>
                  <a:pt x="16675" y="0"/>
                </a:moveTo>
                <a:lnTo>
                  <a:pt x="0" y="0"/>
                </a:lnTo>
                <a:lnTo>
                  <a:pt x="0" y="68821"/>
                </a:lnTo>
                <a:lnTo>
                  <a:pt x="6718" y="74676"/>
                </a:lnTo>
                <a:lnTo>
                  <a:pt x="47624" y="74676"/>
                </a:lnTo>
                <a:lnTo>
                  <a:pt x="54495" y="68821"/>
                </a:lnTo>
                <a:lnTo>
                  <a:pt x="54495" y="59372"/>
                </a:lnTo>
                <a:lnTo>
                  <a:pt x="17754" y="59372"/>
                </a:lnTo>
                <a:lnTo>
                  <a:pt x="16800" y="58305"/>
                </a:lnTo>
                <a:lnTo>
                  <a:pt x="16675" y="0"/>
                </a:lnTo>
                <a:close/>
              </a:path>
              <a:path w="467995" h="74929">
                <a:moveTo>
                  <a:pt x="54495" y="0"/>
                </a:moveTo>
                <a:lnTo>
                  <a:pt x="38214" y="0"/>
                </a:lnTo>
                <a:lnTo>
                  <a:pt x="38214" y="58305"/>
                </a:lnTo>
                <a:lnTo>
                  <a:pt x="36995" y="59372"/>
                </a:lnTo>
                <a:lnTo>
                  <a:pt x="54495" y="59372"/>
                </a:lnTo>
                <a:lnTo>
                  <a:pt x="54495" y="0"/>
                </a:lnTo>
                <a:close/>
              </a:path>
              <a:path w="467995" h="74929">
                <a:moveTo>
                  <a:pt x="77635" y="58166"/>
                </a:moveTo>
                <a:lnTo>
                  <a:pt x="61213" y="58166"/>
                </a:lnTo>
                <a:lnTo>
                  <a:pt x="61213" y="74676"/>
                </a:lnTo>
                <a:lnTo>
                  <a:pt x="77635" y="74676"/>
                </a:lnTo>
                <a:lnTo>
                  <a:pt x="77635" y="58166"/>
                </a:lnTo>
                <a:close/>
              </a:path>
              <a:path w="467995" h="74929">
                <a:moveTo>
                  <a:pt x="100241" y="48856"/>
                </a:moveTo>
                <a:lnTo>
                  <a:pt x="84366" y="48856"/>
                </a:lnTo>
                <a:lnTo>
                  <a:pt x="84366" y="68681"/>
                </a:lnTo>
                <a:lnTo>
                  <a:pt x="90144" y="74676"/>
                </a:lnTo>
                <a:lnTo>
                  <a:pt x="132130" y="74676"/>
                </a:lnTo>
                <a:lnTo>
                  <a:pt x="137922" y="68681"/>
                </a:lnTo>
                <a:lnTo>
                  <a:pt x="137922" y="60299"/>
                </a:lnTo>
                <a:lnTo>
                  <a:pt x="101320" y="60299"/>
                </a:lnTo>
                <a:lnTo>
                  <a:pt x="100355" y="59232"/>
                </a:lnTo>
                <a:lnTo>
                  <a:pt x="100241" y="48856"/>
                </a:lnTo>
                <a:close/>
              </a:path>
              <a:path w="467995" h="74929">
                <a:moveTo>
                  <a:pt x="132130" y="0"/>
                </a:moveTo>
                <a:lnTo>
                  <a:pt x="90284" y="0"/>
                </a:lnTo>
                <a:lnTo>
                  <a:pt x="84493" y="5854"/>
                </a:lnTo>
                <a:lnTo>
                  <a:pt x="84486" y="14376"/>
                </a:lnTo>
                <a:lnTo>
                  <a:pt x="84366" y="34213"/>
                </a:lnTo>
                <a:lnTo>
                  <a:pt x="86512" y="37934"/>
                </a:lnTo>
                <a:lnTo>
                  <a:pt x="119481" y="47523"/>
                </a:lnTo>
                <a:lnTo>
                  <a:pt x="120967" y="47917"/>
                </a:lnTo>
                <a:lnTo>
                  <a:pt x="121672" y="48856"/>
                </a:lnTo>
                <a:lnTo>
                  <a:pt x="121767" y="59232"/>
                </a:lnTo>
                <a:lnTo>
                  <a:pt x="120700" y="60299"/>
                </a:lnTo>
                <a:lnTo>
                  <a:pt x="137922" y="60299"/>
                </a:lnTo>
                <a:lnTo>
                  <a:pt x="137922" y="39801"/>
                </a:lnTo>
                <a:lnTo>
                  <a:pt x="135763" y="36068"/>
                </a:lnTo>
                <a:lnTo>
                  <a:pt x="102793" y="26492"/>
                </a:lnTo>
                <a:lnTo>
                  <a:pt x="101053" y="25958"/>
                </a:lnTo>
                <a:lnTo>
                  <a:pt x="100507" y="24892"/>
                </a:lnTo>
                <a:lnTo>
                  <a:pt x="100507" y="15443"/>
                </a:lnTo>
                <a:lnTo>
                  <a:pt x="101587" y="14376"/>
                </a:lnTo>
                <a:lnTo>
                  <a:pt x="137922" y="14376"/>
                </a:lnTo>
                <a:lnTo>
                  <a:pt x="137922" y="5854"/>
                </a:lnTo>
                <a:lnTo>
                  <a:pt x="132130" y="0"/>
                </a:lnTo>
                <a:close/>
              </a:path>
              <a:path w="467995" h="74929">
                <a:moveTo>
                  <a:pt x="137922" y="14376"/>
                </a:moveTo>
                <a:lnTo>
                  <a:pt x="120827" y="14376"/>
                </a:lnTo>
                <a:lnTo>
                  <a:pt x="121792" y="15443"/>
                </a:lnTo>
                <a:lnTo>
                  <a:pt x="121907" y="24625"/>
                </a:lnTo>
                <a:lnTo>
                  <a:pt x="137922" y="24625"/>
                </a:lnTo>
                <a:lnTo>
                  <a:pt x="137922" y="14376"/>
                </a:lnTo>
                <a:close/>
              </a:path>
              <a:path w="467995" h="74929">
                <a:moveTo>
                  <a:pt x="161074" y="58166"/>
                </a:moveTo>
                <a:lnTo>
                  <a:pt x="144652" y="58166"/>
                </a:lnTo>
                <a:lnTo>
                  <a:pt x="144652" y="74676"/>
                </a:lnTo>
                <a:lnTo>
                  <a:pt x="161074" y="74676"/>
                </a:lnTo>
                <a:lnTo>
                  <a:pt x="161074" y="58166"/>
                </a:lnTo>
                <a:close/>
              </a:path>
              <a:path w="467995" h="74929">
                <a:moveTo>
                  <a:pt x="229146" y="0"/>
                </a:moveTo>
                <a:lnTo>
                  <a:pt x="205333" y="0"/>
                </a:lnTo>
                <a:lnTo>
                  <a:pt x="182727" y="74676"/>
                </a:lnTo>
                <a:lnTo>
                  <a:pt x="199821" y="74676"/>
                </a:lnTo>
                <a:lnTo>
                  <a:pt x="203314" y="62166"/>
                </a:lnTo>
                <a:lnTo>
                  <a:pt x="247182" y="62166"/>
                </a:lnTo>
                <a:lnTo>
                  <a:pt x="243011" y="47790"/>
                </a:lnTo>
                <a:lnTo>
                  <a:pt x="207352" y="47790"/>
                </a:lnTo>
                <a:lnTo>
                  <a:pt x="216636" y="14643"/>
                </a:lnTo>
                <a:lnTo>
                  <a:pt x="233394" y="14643"/>
                </a:lnTo>
                <a:lnTo>
                  <a:pt x="229146" y="0"/>
                </a:lnTo>
                <a:close/>
              </a:path>
              <a:path w="467995" h="74929">
                <a:moveTo>
                  <a:pt x="247182" y="62166"/>
                </a:moveTo>
                <a:lnTo>
                  <a:pt x="229819" y="62166"/>
                </a:lnTo>
                <a:lnTo>
                  <a:pt x="233451" y="74676"/>
                </a:lnTo>
                <a:lnTo>
                  <a:pt x="250812" y="74676"/>
                </a:lnTo>
                <a:lnTo>
                  <a:pt x="247182" y="62166"/>
                </a:lnTo>
                <a:close/>
              </a:path>
              <a:path w="467995" h="74929">
                <a:moveTo>
                  <a:pt x="233394" y="14643"/>
                </a:moveTo>
                <a:lnTo>
                  <a:pt x="216636" y="14643"/>
                </a:lnTo>
                <a:lnTo>
                  <a:pt x="225780" y="47790"/>
                </a:lnTo>
                <a:lnTo>
                  <a:pt x="243011" y="47790"/>
                </a:lnTo>
                <a:lnTo>
                  <a:pt x="233394" y="14643"/>
                </a:lnTo>
                <a:close/>
              </a:path>
              <a:path w="467995" h="74929">
                <a:moveTo>
                  <a:pt x="306120" y="0"/>
                </a:moveTo>
                <a:lnTo>
                  <a:pt x="258483" y="0"/>
                </a:lnTo>
                <a:lnTo>
                  <a:pt x="258483" y="74676"/>
                </a:lnTo>
                <a:lnTo>
                  <a:pt x="275170" y="74676"/>
                </a:lnTo>
                <a:lnTo>
                  <a:pt x="275170" y="49123"/>
                </a:lnTo>
                <a:lnTo>
                  <a:pt x="303865" y="49123"/>
                </a:lnTo>
                <a:lnTo>
                  <a:pt x="302895" y="47117"/>
                </a:lnTo>
                <a:lnTo>
                  <a:pt x="312039" y="39535"/>
                </a:lnTo>
                <a:lnTo>
                  <a:pt x="312851" y="36334"/>
                </a:lnTo>
                <a:lnTo>
                  <a:pt x="312822" y="34747"/>
                </a:lnTo>
                <a:lnTo>
                  <a:pt x="275310" y="34747"/>
                </a:lnTo>
                <a:lnTo>
                  <a:pt x="275310" y="15036"/>
                </a:lnTo>
                <a:lnTo>
                  <a:pt x="312712" y="15036"/>
                </a:lnTo>
                <a:lnTo>
                  <a:pt x="312712" y="5727"/>
                </a:lnTo>
                <a:lnTo>
                  <a:pt x="306120" y="0"/>
                </a:lnTo>
                <a:close/>
              </a:path>
              <a:path w="467995" h="74929">
                <a:moveTo>
                  <a:pt x="303865" y="49123"/>
                </a:moveTo>
                <a:lnTo>
                  <a:pt x="286067" y="49123"/>
                </a:lnTo>
                <a:lnTo>
                  <a:pt x="297916" y="74676"/>
                </a:lnTo>
                <a:lnTo>
                  <a:pt x="316217" y="74676"/>
                </a:lnTo>
                <a:lnTo>
                  <a:pt x="303865" y="49123"/>
                </a:lnTo>
                <a:close/>
              </a:path>
              <a:path w="467995" h="74929">
                <a:moveTo>
                  <a:pt x="312712" y="15036"/>
                </a:moveTo>
                <a:lnTo>
                  <a:pt x="295224" y="15036"/>
                </a:lnTo>
                <a:lnTo>
                  <a:pt x="296291" y="16243"/>
                </a:lnTo>
                <a:lnTo>
                  <a:pt x="296291" y="33680"/>
                </a:lnTo>
                <a:lnTo>
                  <a:pt x="295224" y="34747"/>
                </a:lnTo>
                <a:lnTo>
                  <a:pt x="312822" y="34747"/>
                </a:lnTo>
                <a:lnTo>
                  <a:pt x="312712" y="15036"/>
                </a:lnTo>
                <a:close/>
              </a:path>
              <a:path w="467995" h="74929">
                <a:moveTo>
                  <a:pt x="346760" y="0"/>
                </a:moveTo>
                <a:lnTo>
                  <a:pt x="325361" y="0"/>
                </a:lnTo>
                <a:lnTo>
                  <a:pt x="325361" y="74676"/>
                </a:lnTo>
                <a:lnTo>
                  <a:pt x="340702" y="74676"/>
                </a:lnTo>
                <a:lnTo>
                  <a:pt x="340702" y="28092"/>
                </a:lnTo>
                <a:lnTo>
                  <a:pt x="355728" y="28092"/>
                </a:lnTo>
                <a:lnTo>
                  <a:pt x="346760" y="0"/>
                </a:lnTo>
                <a:close/>
              </a:path>
              <a:path w="467995" h="74929">
                <a:moveTo>
                  <a:pt x="355728" y="28092"/>
                </a:moveTo>
                <a:lnTo>
                  <a:pt x="340702" y="28092"/>
                </a:lnTo>
                <a:lnTo>
                  <a:pt x="356984" y="74676"/>
                </a:lnTo>
                <a:lnTo>
                  <a:pt x="361695" y="74676"/>
                </a:lnTo>
                <a:lnTo>
                  <a:pt x="373654" y="40462"/>
                </a:lnTo>
                <a:lnTo>
                  <a:pt x="359676" y="40462"/>
                </a:lnTo>
                <a:lnTo>
                  <a:pt x="355728" y="28092"/>
                </a:lnTo>
                <a:close/>
              </a:path>
              <a:path w="467995" h="74929">
                <a:moveTo>
                  <a:pt x="393852" y="28092"/>
                </a:moveTo>
                <a:lnTo>
                  <a:pt x="377977" y="28092"/>
                </a:lnTo>
                <a:lnTo>
                  <a:pt x="377977" y="74676"/>
                </a:lnTo>
                <a:lnTo>
                  <a:pt x="393852" y="74676"/>
                </a:lnTo>
                <a:lnTo>
                  <a:pt x="393852" y="28092"/>
                </a:lnTo>
                <a:close/>
              </a:path>
              <a:path w="467995" h="74929">
                <a:moveTo>
                  <a:pt x="393852" y="0"/>
                </a:moveTo>
                <a:lnTo>
                  <a:pt x="372452" y="0"/>
                </a:lnTo>
                <a:lnTo>
                  <a:pt x="359676" y="40462"/>
                </a:lnTo>
                <a:lnTo>
                  <a:pt x="373654" y="40462"/>
                </a:lnTo>
                <a:lnTo>
                  <a:pt x="377977" y="28092"/>
                </a:lnTo>
                <a:lnTo>
                  <a:pt x="393852" y="28092"/>
                </a:lnTo>
                <a:lnTo>
                  <a:pt x="393852" y="0"/>
                </a:lnTo>
                <a:close/>
              </a:path>
              <a:path w="467995" h="74929">
                <a:moveTo>
                  <a:pt x="420357" y="0"/>
                </a:moveTo>
                <a:lnTo>
                  <a:pt x="400989" y="0"/>
                </a:lnTo>
                <a:lnTo>
                  <a:pt x="425674" y="46062"/>
                </a:lnTo>
                <a:lnTo>
                  <a:pt x="425742" y="74549"/>
                </a:lnTo>
                <a:lnTo>
                  <a:pt x="442429" y="74549"/>
                </a:lnTo>
                <a:lnTo>
                  <a:pt x="442429" y="46062"/>
                </a:lnTo>
                <a:lnTo>
                  <a:pt x="451919" y="28879"/>
                </a:lnTo>
                <a:lnTo>
                  <a:pt x="434759" y="28879"/>
                </a:lnTo>
                <a:lnTo>
                  <a:pt x="420357" y="0"/>
                </a:lnTo>
                <a:close/>
              </a:path>
              <a:path w="467995" h="74929">
                <a:moveTo>
                  <a:pt x="467867" y="0"/>
                </a:moveTo>
                <a:lnTo>
                  <a:pt x="449021" y="0"/>
                </a:lnTo>
                <a:lnTo>
                  <a:pt x="434759" y="28879"/>
                </a:lnTo>
                <a:lnTo>
                  <a:pt x="451919" y="28879"/>
                </a:lnTo>
                <a:lnTo>
                  <a:pt x="4678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3443" y="67052"/>
            <a:ext cx="455930" cy="433070"/>
          </a:xfrm>
          <a:custGeom>
            <a:avLst/>
            <a:gdLst/>
            <a:ahLst/>
            <a:cxnLst/>
            <a:rect l="l" t="t" r="r" b="b"/>
            <a:pathLst>
              <a:path w="455930" h="433070">
                <a:moveTo>
                  <a:pt x="227838" y="0"/>
                </a:moveTo>
                <a:lnTo>
                  <a:pt x="174078" y="165353"/>
                </a:lnTo>
                <a:lnTo>
                  <a:pt x="0" y="165353"/>
                </a:lnTo>
                <a:lnTo>
                  <a:pt x="140804" y="267474"/>
                </a:lnTo>
                <a:lnTo>
                  <a:pt x="87033" y="432815"/>
                </a:lnTo>
                <a:lnTo>
                  <a:pt x="227838" y="330707"/>
                </a:lnTo>
                <a:lnTo>
                  <a:pt x="335435" y="330707"/>
                </a:lnTo>
                <a:lnTo>
                  <a:pt x="333684" y="325323"/>
                </a:lnTo>
                <a:lnTo>
                  <a:pt x="165188" y="325323"/>
                </a:lnTo>
                <a:lnTo>
                  <a:pt x="189166" y="251726"/>
                </a:lnTo>
                <a:lnTo>
                  <a:pt x="126517" y="206247"/>
                </a:lnTo>
                <a:lnTo>
                  <a:pt x="203987" y="206247"/>
                </a:lnTo>
                <a:lnTo>
                  <a:pt x="227977" y="132664"/>
                </a:lnTo>
                <a:lnTo>
                  <a:pt x="270969" y="132664"/>
                </a:lnTo>
                <a:lnTo>
                  <a:pt x="227838" y="0"/>
                </a:lnTo>
                <a:close/>
              </a:path>
              <a:path w="455930" h="433070">
                <a:moveTo>
                  <a:pt x="335435" y="330707"/>
                </a:moveTo>
                <a:lnTo>
                  <a:pt x="227838" y="330707"/>
                </a:lnTo>
                <a:lnTo>
                  <a:pt x="368642" y="432815"/>
                </a:lnTo>
                <a:lnTo>
                  <a:pt x="335435" y="330707"/>
                </a:lnTo>
                <a:close/>
              </a:path>
              <a:path w="455930" h="433070">
                <a:moveTo>
                  <a:pt x="227838" y="279844"/>
                </a:moveTo>
                <a:lnTo>
                  <a:pt x="165188" y="325323"/>
                </a:lnTo>
                <a:lnTo>
                  <a:pt x="290753" y="325323"/>
                </a:lnTo>
                <a:lnTo>
                  <a:pt x="227838" y="279844"/>
                </a:lnTo>
                <a:close/>
              </a:path>
              <a:path w="455930" h="433070">
                <a:moveTo>
                  <a:pt x="270969" y="132664"/>
                </a:moveTo>
                <a:lnTo>
                  <a:pt x="227977" y="132664"/>
                </a:lnTo>
                <a:lnTo>
                  <a:pt x="251955" y="206247"/>
                </a:lnTo>
                <a:lnTo>
                  <a:pt x="329425" y="206247"/>
                </a:lnTo>
                <a:lnTo>
                  <a:pt x="266776" y="251726"/>
                </a:lnTo>
                <a:lnTo>
                  <a:pt x="290753" y="325323"/>
                </a:lnTo>
                <a:lnTo>
                  <a:pt x="333684" y="325323"/>
                </a:lnTo>
                <a:lnTo>
                  <a:pt x="314871" y="267474"/>
                </a:lnTo>
                <a:lnTo>
                  <a:pt x="455676" y="165353"/>
                </a:lnTo>
                <a:lnTo>
                  <a:pt x="281597" y="165353"/>
                </a:lnTo>
                <a:lnTo>
                  <a:pt x="270969" y="132664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86572" y="6256019"/>
            <a:ext cx="635507" cy="47243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86700" y="6124955"/>
            <a:ext cx="1184147" cy="73304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6275832"/>
            <a:ext cx="7604759" cy="38099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6272784"/>
            <a:ext cx="1857755" cy="17373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50135" y="6274308"/>
            <a:ext cx="5646419" cy="1783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8016" y="80773"/>
            <a:ext cx="80257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1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782" y="1120244"/>
            <a:ext cx="8446434" cy="4258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11F1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87306" y="6258443"/>
            <a:ext cx="944245" cy="22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8085" y="6259691"/>
            <a:ext cx="687070" cy="22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martvoucher.dfas.mil/voucher/cons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3999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636008"/>
            <a:ext cx="4207764" cy="167030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09015" y="0"/>
            <a:ext cx="1569720" cy="1902460"/>
            <a:chOff x="509015" y="0"/>
            <a:chExt cx="1569720" cy="19024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015" y="0"/>
              <a:ext cx="1569719" cy="19019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3420" y="1487424"/>
              <a:ext cx="1203960" cy="195580"/>
            </a:xfrm>
            <a:custGeom>
              <a:avLst/>
              <a:gdLst/>
              <a:ahLst/>
              <a:cxnLst/>
              <a:rect l="l" t="t" r="r" b="b"/>
              <a:pathLst>
                <a:path w="1203960" h="195580">
                  <a:moveTo>
                    <a:pt x="42938" y="0"/>
                  </a:moveTo>
                  <a:lnTo>
                    <a:pt x="0" y="0"/>
                  </a:lnTo>
                  <a:lnTo>
                    <a:pt x="125" y="155079"/>
                  </a:lnTo>
                  <a:lnTo>
                    <a:pt x="3115" y="171454"/>
                  </a:lnTo>
                  <a:lnTo>
                    <a:pt x="11944" y="184248"/>
                  </a:lnTo>
                  <a:lnTo>
                    <a:pt x="25706" y="192284"/>
                  </a:lnTo>
                  <a:lnTo>
                    <a:pt x="43624" y="195072"/>
                  </a:lnTo>
                  <a:lnTo>
                    <a:pt x="96608" y="195072"/>
                  </a:lnTo>
                  <a:lnTo>
                    <a:pt x="114381" y="192284"/>
                  </a:lnTo>
                  <a:lnTo>
                    <a:pt x="128160" y="184248"/>
                  </a:lnTo>
                  <a:lnTo>
                    <a:pt x="137069" y="171454"/>
                  </a:lnTo>
                  <a:lnTo>
                    <a:pt x="140106" y="155079"/>
                  </a:lnTo>
                  <a:lnTo>
                    <a:pt x="45707" y="155079"/>
                  </a:lnTo>
                  <a:lnTo>
                    <a:pt x="42938" y="151955"/>
                  </a:lnTo>
                  <a:lnTo>
                    <a:pt x="42938" y="0"/>
                  </a:lnTo>
                  <a:close/>
                </a:path>
                <a:path w="1203960" h="195580">
                  <a:moveTo>
                    <a:pt x="140233" y="0"/>
                  </a:moveTo>
                  <a:lnTo>
                    <a:pt x="98336" y="0"/>
                  </a:lnTo>
                  <a:lnTo>
                    <a:pt x="98336" y="152298"/>
                  </a:lnTo>
                  <a:lnTo>
                    <a:pt x="95224" y="155079"/>
                  </a:lnTo>
                  <a:lnTo>
                    <a:pt x="140106" y="155079"/>
                  </a:lnTo>
                  <a:lnTo>
                    <a:pt x="140233" y="154393"/>
                  </a:lnTo>
                  <a:lnTo>
                    <a:pt x="140233" y="0"/>
                  </a:lnTo>
                  <a:close/>
                </a:path>
                <a:path w="1203960" h="195580">
                  <a:moveTo>
                    <a:pt x="199796" y="151955"/>
                  </a:moveTo>
                  <a:lnTo>
                    <a:pt x="157556" y="151955"/>
                  </a:lnTo>
                  <a:lnTo>
                    <a:pt x="157556" y="195072"/>
                  </a:lnTo>
                  <a:lnTo>
                    <a:pt x="199796" y="195072"/>
                  </a:lnTo>
                  <a:lnTo>
                    <a:pt x="199796" y="151955"/>
                  </a:lnTo>
                  <a:close/>
                </a:path>
                <a:path w="1203960" h="195580">
                  <a:moveTo>
                    <a:pt x="257962" y="127609"/>
                  </a:moveTo>
                  <a:lnTo>
                    <a:pt x="217106" y="127609"/>
                  </a:lnTo>
                  <a:lnTo>
                    <a:pt x="217106" y="159258"/>
                  </a:lnTo>
                  <a:lnTo>
                    <a:pt x="219789" y="173362"/>
                  </a:lnTo>
                  <a:lnTo>
                    <a:pt x="227406" y="184727"/>
                  </a:lnTo>
                  <a:lnTo>
                    <a:pt x="239309" y="192312"/>
                  </a:lnTo>
                  <a:lnTo>
                    <a:pt x="254850" y="195072"/>
                  </a:lnTo>
                  <a:lnTo>
                    <a:pt x="317182" y="195072"/>
                  </a:lnTo>
                  <a:lnTo>
                    <a:pt x="332718" y="192312"/>
                  </a:lnTo>
                  <a:lnTo>
                    <a:pt x="344622" y="184727"/>
                  </a:lnTo>
                  <a:lnTo>
                    <a:pt x="352242" y="173362"/>
                  </a:lnTo>
                  <a:lnTo>
                    <a:pt x="354926" y="159258"/>
                  </a:lnTo>
                  <a:lnTo>
                    <a:pt x="354926" y="157518"/>
                  </a:lnTo>
                  <a:lnTo>
                    <a:pt x="260731" y="157518"/>
                  </a:lnTo>
                  <a:lnTo>
                    <a:pt x="257962" y="154393"/>
                  </a:lnTo>
                  <a:lnTo>
                    <a:pt x="257962" y="127609"/>
                  </a:lnTo>
                  <a:close/>
                </a:path>
                <a:path w="1203960" h="195580">
                  <a:moveTo>
                    <a:pt x="316826" y="0"/>
                  </a:moveTo>
                  <a:lnTo>
                    <a:pt x="255549" y="0"/>
                  </a:lnTo>
                  <a:lnTo>
                    <a:pt x="239807" y="2711"/>
                  </a:lnTo>
                  <a:lnTo>
                    <a:pt x="227798" y="10215"/>
                  </a:lnTo>
                  <a:lnTo>
                    <a:pt x="220139" y="21565"/>
                  </a:lnTo>
                  <a:lnTo>
                    <a:pt x="217449" y="35814"/>
                  </a:lnTo>
                  <a:lnTo>
                    <a:pt x="217133" y="64325"/>
                  </a:lnTo>
                  <a:lnTo>
                    <a:pt x="217191" y="67805"/>
                  </a:lnTo>
                  <a:lnTo>
                    <a:pt x="244119" y="105359"/>
                  </a:lnTo>
                  <a:lnTo>
                    <a:pt x="307479" y="124142"/>
                  </a:lnTo>
                  <a:lnTo>
                    <a:pt x="311289" y="125183"/>
                  </a:lnTo>
                  <a:lnTo>
                    <a:pt x="313372" y="127965"/>
                  </a:lnTo>
                  <a:lnTo>
                    <a:pt x="313372" y="154736"/>
                  </a:lnTo>
                  <a:lnTo>
                    <a:pt x="310603" y="157518"/>
                  </a:lnTo>
                  <a:lnTo>
                    <a:pt x="354926" y="157518"/>
                  </a:lnTo>
                  <a:lnTo>
                    <a:pt x="353724" y="111886"/>
                  </a:lnTo>
                  <a:lnTo>
                    <a:pt x="264541" y="69202"/>
                  </a:lnTo>
                  <a:lnTo>
                    <a:pt x="260045" y="67805"/>
                  </a:lnTo>
                  <a:lnTo>
                    <a:pt x="258660" y="65024"/>
                  </a:lnTo>
                  <a:lnTo>
                    <a:pt x="258660" y="40335"/>
                  </a:lnTo>
                  <a:lnTo>
                    <a:pt x="261429" y="37553"/>
                  </a:lnTo>
                  <a:lnTo>
                    <a:pt x="354926" y="37553"/>
                  </a:lnTo>
                  <a:lnTo>
                    <a:pt x="354926" y="35814"/>
                  </a:lnTo>
                  <a:lnTo>
                    <a:pt x="352236" y="21565"/>
                  </a:lnTo>
                  <a:lnTo>
                    <a:pt x="344577" y="10215"/>
                  </a:lnTo>
                  <a:lnTo>
                    <a:pt x="332568" y="2711"/>
                  </a:lnTo>
                  <a:lnTo>
                    <a:pt x="316826" y="0"/>
                  </a:lnTo>
                  <a:close/>
                </a:path>
                <a:path w="1203960" h="195580">
                  <a:moveTo>
                    <a:pt x="354926" y="37553"/>
                  </a:moveTo>
                  <a:lnTo>
                    <a:pt x="310946" y="37553"/>
                  </a:lnTo>
                  <a:lnTo>
                    <a:pt x="313715" y="40678"/>
                  </a:lnTo>
                  <a:lnTo>
                    <a:pt x="313715" y="64325"/>
                  </a:lnTo>
                  <a:lnTo>
                    <a:pt x="354926" y="64325"/>
                  </a:lnTo>
                  <a:lnTo>
                    <a:pt x="354926" y="37553"/>
                  </a:lnTo>
                  <a:close/>
                </a:path>
                <a:path w="1203960" h="195580">
                  <a:moveTo>
                    <a:pt x="414477" y="151955"/>
                  </a:moveTo>
                  <a:lnTo>
                    <a:pt x="372237" y="151955"/>
                  </a:lnTo>
                  <a:lnTo>
                    <a:pt x="372237" y="195072"/>
                  </a:lnTo>
                  <a:lnTo>
                    <a:pt x="414477" y="195072"/>
                  </a:lnTo>
                  <a:lnTo>
                    <a:pt x="414477" y="151955"/>
                  </a:lnTo>
                  <a:close/>
                </a:path>
                <a:path w="1203960" h="195580">
                  <a:moveTo>
                    <a:pt x="589686" y="0"/>
                  </a:moveTo>
                  <a:lnTo>
                    <a:pt x="528396" y="0"/>
                  </a:lnTo>
                  <a:lnTo>
                    <a:pt x="470230" y="195072"/>
                  </a:lnTo>
                  <a:lnTo>
                    <a:pt x="514197" y="195072"/>
                  </a:lnTo>
                  <a:lnTo>
                    <a:pt x="523201" y="162382"/>
                  </a:lnTo>
                  <a:lnTo>
                    <a:pt x="636096" y="162382"/>
                  </a:lnTo>
                  <a:lnTo>
                    <a:pt x="625363" y="124828"/>
                  </a:lnTo>
                  <a:lnTo>
                    <a:pt x="533590" y="124828"/>
                  </a:lnTo>
                  <a:lnTo>
                    <a:pt x="557479" y="38252"/>
                  </a:lnTo>
                  <a:lnTo>
                    <a:pt x="600619" y="38252"/>
                  </a:lnTo>
                  <a:lnTo>
                    <a:pt x="589686" y="0"/>
                  </a:lnTo>
                  <a:close/>
                </a:path>
                <a:path w="1203960" h="195580">
                  <a:moveTo>
                    <a:pt x="636096" y="162382"/>
                  </a:moveTo>
                  <a:lnTo>
                    <a:pt x="591413" y="162382"/>
                  </a:lnTo>
                  <a:lnTo>
                    <a:pt x="600773" y="195072"/>
                  </a:lnTo>
                  <a:lnTo>
                    <a:pt x="645439" y="195072"/>
                  </a:lnTo>
                  <a:lnTo>
                    <a:pt x="636096" y="162382"/>
                  </a:lnTo>
                  <a:close/>
                </a:path>
                <a:path w="1203960" h="195580">
                  <a:moveTo>
                    <a:pt x="600619" y="38252"/>
                  </a:moveTo>
                  <a:lnTo>
                    <a:pt x="557479" y="38252"/>
                  </a:lnTo>
                  <a:lnTo>
                    <a:pt x="581037" y="124828"/>
                  </a:lnTo>
                  <a:lnTo>
                    <a:pt x="625363" y="124828"/>
                  </a:lnTo>
                  <a:lnTo>
                    <a:pt x="600619" y="38252"/>
                  </a:lnTo>
                  <a:close/>
                </a:path>
                <a:path w="1203960" h="195580">
                  <a:moveTo>
                    <a:pt x="763511" y="0"/>
                  </a:moveTo>
                  <a:lnTo>
                    <a:pt x="665175" y="0"/>
                  </a:lnTo>
                  <a:lnTo>
                    <a:pt x="665175" y="195072"/>
                  </a:lnTo>
                  <a:lnTo>
                    <a:pt x="708113" y="195072"/>
                  </a:lnTo>
                  <a:lnTo>
                    <a:pt x="708113" y="128308"/>
                  </a:lnTo>
                  <a:lnTo>
                    <a:pt x="781923" y="128308"/>
                  </a:lnTo>
                  <a:lnTo>
                    <a:pt x="779437" y="123088"/>
                  </a:lnTo>
                  <a:lnTo>
                    <a:pt x="789825" y="114401"/>
                  </a:lnTo>
                  <a:lnTo>
                    <a:pt x="797752" y="106361"/>
                  </a:lnTo>
                  <a:lnTo>
                    <a:pt x="802336" y="98059"/>
                  </a:lnTo>
                  <a:lnTo>
                    <a:pt x="803856" y="90754"/>
                  </a:lnTo>
                  <a:lnTo>
                    <a:pt x="708456" y="90754"/>
                  </a:lnTo>
                  <a:lnTo>
                    <a:pt x="708456" y="39293"/>
                  </a:lnTo>
                  <a:lnTo>
                    <a:pt x="804722" y="39293"/>
                  </a:lnTo>
                  <a:lnTo>
                    <a:pt x="804722" y="37211"/>
                  </a:lnTo>
                  <a:lnTo>
                    <a:pt x="801692" y="22004"/>
                  </a:lnTo>
                  <a:lnTo>
                    <a:pt x="793208" y="10256"/>
                  </a:lnTo>
                  <a:lnTo>
                    <a:pt x="780178" y="2683"/>
                  </a:lnTo>
                  <a:lnTo>
                    <a:pt x="763511" y="0"/>
                  </a:lnTo>
                  <a:close/>
                </a:path>
                <a:path w="1203960" h="195580">
                  <a:moveTo>
                    <a:pt x="781923" y="128308"/>
                  </a:moveTo>
                  <a:lnTo>
                    <a:pt x="736155" y="128308"/>
                  </a:lnTo>
                  <a:lnTo>
                    <a:pt x="766622" y="195072"/>
                  </a:lnTo>
                  <a:lnTo>
                    <a:pt x="813727" y="195072"/>
                  </a:lnTo>
                  <a:lnTo>
                    <a:pt x="781923" y="128308"/>
                  </a:lnTo>
                  <a:close/>
                </a:path>
                <a:path w="1203960" h="195580">
                  <a:moveTo>
                    <a:pt x="804722" y="39293"/>
                  </a:moveTo>
                  <a:lnTo>
                    <a:pt x="759701" y="39293"/>
                  </a:lnTo>
                  <a:lnTo>
                    <a:pt x="762469" y="42418"/>
                  </a:lnTo>
                  <a:lnTo>
                    <a:pt x="762469" y="87972"/>
                  </a:lnTo>
                  <a:lnTo>
                    <a:pt x="759701" y="90754"/>
                  </a:lnTo>
                  <a:lnTo>
                    <a:pt x="803856" y="90754"/>
                  </a:lnTo>
                  <a:lnTo>
                    <a:pt x="804390" y="88191"/>
                  </a:lnTo>
                  <a:lnTo>
                    <a:pt x="804722" y="75450"/>
                  </a:lnTo>
                  <a:lnTo>
                    <a:pt x="804722" y="39293"/>
                  </a:lnTo>
                  <a:close/>
                </a:path>
                <a:path w="1203960" h="195580">
                  <a:moveTo>
                    <a:pt x="892327" y="0"/>
                  </a:moveTo>
                  <a:lnTo>
                    <a:pt x="837272" y="0"/>
                  </a:lnTo>
                  <a:lnTo>
                    <a:pt x="837272" y="195072"/>
                  </a:lnTo>
                  <a:lnTo>
                    <a:pt x="876744" y="195072"/>
                  </a:lnTo>
                  <a:lnTo>
                    <a:pt x="876744" y="73367"/>
                  </a:lnTo>
                  <a:lnTo>
                    <a:pt x="915396" y="73367"/>
                  </a:lnTo>
                  <a:lnTo>
                    <a:pt x="892327" y="0"/>
                  </a:lnTo>
                  <a:close/>
                </a:path>
                <a:path w="1203960" h="195580">
                  <a:moveTo>
                    <a:pt x="915396" y="73367"/>
                  </a:moveTo>
                  <a:lnTo>
                    <a:pt x="876744" y="73367"/>
                  </a:lnTo>
                  <a:lnTo>
                    <a:pt x="918641" y="195072"/>
                  </a:lnTo>
                  <a:lnTo>
                    <a:pt x="930757" y="195072"/>
                  </a:lnTo>
                  <a:lnTo>
                    <a:pt x="961523" y="105702"/>
                  </a:lnTo>
                  <a:lnTo>
                    <a:pt x="925563" y="105702"/>
                  </a:lnTo>
                  <a:lnTo>
                    <a:pt x="915396" y="73367"/>
                  </a:lnTo>
                  <a:close/>
                </a:path>
                <a:path w="1203960" h="195580">
                  <a:moveTo>
                    <a:pt x="1013510" y="73367"/>
                  </a:moveTo>
                  <a:lnTo>
                    <a:pt x="972654" y="73367"/>
                  </a:lnTo>
                  <a:lnTo>
                    <a:pt x="972654" y="195072"/>
                  </a:lnTo>
                  <a:lnTo>
                    <a:pt x="1013510" y="195072"/>
                  </a:lnTo>
                  <a:lnTo>
                    <a:pt x="1013510" y="73367"/>
                  </a:lnTo>
                  <a:close/>
                </a:path>
                <a:path w="1203960" h="195580">
                  <a:moveTo>
                    <a:pt x="1013510" y="0"/>
                  </a:moveTo>
                  <a:lnTo>
                    <a:pt x="958456" y="0"/>
                  </a:lnTo>
                  <a:lnTo>
                    <a:pt x="925563" y="105702"/>
                  </a:lnTo>
                  <a:lnTo>
                    <a:pt x="961523" y="105702"/>
                  </a:lnTo>
                  <a:lnTo>
                    <a:pt x="972654" y="73367"/>
                  </a:lnTo>
                  <a:lnTo>
                    <a:pt x="1013510" y="73367"/>
                  </a:lnTo>
                  <a:lnTo>
                    <a:pt x="1013510" y="0"/>
                  </a:lnTo>
                  <a:close/>
                </a:path>
                <a:path w="1203960" h="195580">
                  <a:moveTo>
                    <a:pt x="1081735" y="0"/>
                  </a:moveTo>
                  <a:lnTo>
                    <a:pt x="1031862" y="0"/>
                  </a:lnTo>
                  <a:lnTo>
                    <a:pt x="1095578" y="120662"/>
                  </a:lnTo>
                  <a:lnTo>
                    <a:pt x="1095578" y="194729"/>
                  </a:lnTo>
                  <a:lnTo>
                    <a:pt x="1138516" y="194729"/>
                  </a:lnTo>
                  <a:lnTo>
                    <a:pt x="1138516" y="120307"/>
                  </a:lnTo>
                  <a:lnTo>
                    <a:pt x="1162917" y="75450"/>
                  </a:lnTo>
                  <a:lnTo>
                    <a:pt x="1118781" y="75450"/>
                  </a:lnTo>
                  <a:lnTo>
                    <a:pt x="1081735" y="0"/>
                  </a:lnTo>
                  <a:close/>
                </a:path>
                <a:path w="1203960" h="195580">
                  <a:moveTo>
                    <a:pt x="1203960" y="0"/>
                  </a:moveTo>
                  <a:lnTo>
                    <a:pt x="1155484" y="0"/>
                  </a:lnTo>
                  <a:lnTo>
                    <a:pt x="1118781" y="75450"/>
                  </a:lnTo>
                  <a:lnTo>
                    <a:pt x="1162917" y="75450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8660" y="179830"/>
              <a:ext cx="1170940" cy="1114425"/>
            </a:xfrm>
            <a:custGeom>
              <a:avLst/>
              <a:gdLst/>
              <a:ahLst/>
              <a:cxnLst/>
              <a:rect l="l" t="t" r="r" b="b"/>
              <a:pathLst>
                <a:path w="1170939" h="1114425">
                  <a:moveTo>
                    <a:pt x="585216" y="0"/>
                  </a:moveTo>
                  <a:lnTo>
                    <a:pt x="447128" y="425602"/>
                  </a:lnTo>
                  <a:lnTo>
                    <a:pt x="0" y="425602"/>
                  </a:lnTo>
                  <a:lnTo>
                    <a:pt x="361645" y="688441"/>
                  </a:lnTo>
                  <a:lnTo>
                    <a:pt x="223570" y="1114044"/>
                  </a:lnTo>
                  <a:lnTo>
                    <a:pt x="585216" y="851204"/>
                  </a:lnTo>
                  <a:lnTo>
                    <a:pt x="861590" y="851204"/>
                  </a:lnTo>
                  <a:lnTo>
                    <a:pt x="857095" y="837349"/>
                  </a:lnTo>
                  <a:lnTo>
                    <a:pt x="424294" y="837349"/>
                  </a:lnTo>
                  <a:lnTo>
                    <a:pt x="485889" y="647928"/>
                  </a:lnTo>
                  <a:lnTo>
                    <a:pt x="324967" y="530872"/>
                  </a:lnTo>
                  <a:lnTo>
                    <a:pt x="523963" y="530872"/>
                  </a:lnTo>
                  <a:lnTo>
                    <a:pt x="585558" y="341452"/>
                  </a:lnTo>
                  <a:lnTo>
                    <a:pt x="696000" y="341452"/>
                  </a:lnTo>
                  <a:lnTo>
                    <a:pt x="585216" y="0"/>
                  </a:lnTo>
                  <a:close/>
                </a:path>
                <a:path w="1170939" h="1114425">
                  <a:moveTo>
                    <a:pt x="861590" y="851204"/>
                  </a:moveTo>
                  <a:lnTo>
                    <a:pt x="585216" y="851204"/>
                  </a:lnTo>
                  <a:lnTo>
                    <a:pt x="946861" y="1114044"/>
                  </a:lnTo>
                  <a:lnTo>
                    <a:pt x="861590" y="851204"/>
                  </a:lnTo>
                  <a:close/>
                </a:path>
                <a:path w="1170939" h="1114425">
                  <a:moveTo>
                    <a:pt x="585216" y="720305"/>
                  </a:moveTo>
                  <a:lnTo>
                    <a:pt x="424294" y="837349"/>
                  </a:lnTo>
                  <a:lnTo>
                    <a:pt x="746836" y="837349"/>
                  </a:lnTo>
                  <a:lnTo>
                    <a:pt x="585216" y="720305"/>
                  </a:lnTo>
                  <a:close/>
                </a:path>
                <a:path w="1170939" h="1114425">
                  <a:moveTo>
                    <a:pt x="696000" y="341452"/>
                  </a:moveTo>
                  <a:lnTo>
                    <a:pt x="585558" y="341452"/>
                  </a:lnTo>
                  <a:lnTo>
                    <a:pt x="647166" y="530872"/>
                  </a:lnTo>
                  <a:lnTo>
                    <a:pt x="846162" y="530872"/>
                  </a:lnTo>
                  <a:lnTo>
                    <a:pt x="685228" y="647928"/>
                  </a:lnTo>
                  <a:lnTo>
                    <a:pt x="746836" y="837349"/>
                  </a:lnTo>
                  <a:lnTo>
                    <a:pt x="857095" y="837349"/>
                  </a:lnTo>
                  <a:lnTo>
                    <a:pt x="808786" y="688441"/>
                  </a:lnTo>
                  <a:lnTo>
                    <a:pt x="1170432" y="425602"/>
                  </a:lnTo>
                  <a:lnTo>
                    <a:pt x="723303" y="425602"/>
                  </a:lnTo>
                  <a:lnTo>
                    <a:pt x="696000" y="341452"/>
                  </a:lnTo>
                  <a:close/>
                </a:path>
              </a:pathLst>
            </a:custGeom>
            <a:solidFill>
              <a:srgbClr val="FFCC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6456" y="5544311"/>
            <a:ext cx="2144267" cy="131368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2958084"/>
            <a:ext cx="8761730" cy="1493520"/>
            <a:chOff x="0" y="2958084"/>
            <a:chExt cx="8761730" cy="149352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958084"/>
              <a:ext cx="8761475" cy="10134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438144"/>
              <a:ext cx="2974847" cy="101345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7103" y="3064370"/>
            <a:ext cx="8095615" cy="103949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580"/>
              </a:spcBef>
            </a:pPr>
            <a:r>
              <a:rPr sz="3500" dirty="0">
                <a:solidFill>
                  <a:srgbClr val="FFFFFF"/>
                </a:solidFill>
                <a:latin typeface="Arial Black"/>
                <a:cs typeface="Arial Black"/>
              </a:rPr>
              <a:t>U.S.</a:t>
            </a:r>
            <a:r>
              <a:rPr sz="35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500" dirty="0">
                <a:solidFill>
                  <a:srgbClr val="FFFFFF"/>
                </a:solidFill>
                <a:latin typeface="Arial Black"/>
                <a:cs typeface="Arial Black"/>
              </a:rPr>
              <a:t>Army</a:t>
            </a:r>
            <a:r>
              <a:rPr sz="35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500" dirty="0">
                <a:solidFill>
                  <a:srgbClr val="FFFFFF"/>
                </a:solidFill>
                <a:latin typeface="Arial Black"/>
                <a:cs typeface="Arial Black"/>
              </a:rPr>
              <a:t>Financial</a:t>
            </a:r>
            <a:r>
              <a:rPr sz="35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500" spc="-10" dirty="0">
                <a:solidFill>
                  <a:srgbClr val="FFFFFF"/>
                </a:solidFill>
                <a:latin typeface="Arial Black"/>
                <a:cs typeface="Arial Black"/>
              </a:rPr>
              <a:t>Management Command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8615" y="4942700"/>
            <a:ext cx="34124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lang="en-US" sz="2000" spc="-10" dirty="0" err="1">
                <a:solidFill>
                  <a:srgbClr val="FFFFFF"/>
                </a:solidFill>
                <a:latin typeface="Arial Black"/>
                <a:cs typeface="Arial Black"/>
              </a:rPr>
              <a:t>SmartVoucher</a:t>
            </a:r>
            <a:r>
              <a:rPr lang="en-US" sz="2000" spc="-10" dirty="0">
                <a:solidFill>
                  <a:srgbClr val="FFFFFF"/>
                </a:solidFill>
                <a:latin typeface="Arial Black"/>
                <a:cs typeface="Arial Black"/>
              </a:rPr>
              <a:t> DLA &amp; Travel Advances      Help Guide</a:t>
            </a:r>
            <a:endParaRPr sz="2000" dirty="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6310883"/>
            <a:ext cx="2958465" cy="466725"/>
            <a:chOff x="0" y="6310883"/>
            <a:chExt cx="2958465" cy="46672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358140"/>
              <a:ext cx="2958084" cy="3139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44" y="6310883"/>
              <a:ext cx="1682495" cy="46634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0" y="6358140"/>
            <a:ext cx="2958465" cy="25776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30"/>
              </a:spcBef>
            </a:pPr>
            <a:r>
              <a:rPr sz="1650" i="1" dirty="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lang="en-US" sz="1650" i="1" dirty="0">
                <a:solidFill>
                  <a:srgbClr val="FFFFFF"/>
                </a:solidFill>
                <a:latin typeface="Arial Black"/>
                <a:cs typeface="Arial Black"/>
              </a:rPr>
              <a:t>4 APR</a:t>
            </a:r>
            <a:r>
              <a:rPr sz="1650" i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50" i="1" spc="-20" dirty="0">
                <a:solidFill>
                  <a:srgbClr val="FFFFFF"/>
                </a:solidFill>
                <a:latin typeface="Arial Black"/>
                <a:cs typeface="Arial Black"/>
              </a:rPr>
              <a:t>202</a:t>
            </a:r>
            <a:r>
              <a:rPr lang="en-US" sz="1650" i="1" spc="-2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65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68391" y="6205681"/>
            <a:ext cx="1507490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2905" marR="5080" indent="-134620" algn="r">
              <a:lnSpc>
                <a:spcPct val="100000"/>
              </a:lnSpc>
              <a:spcBef>
                <a:spcPts val="95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Controlled</a:t>
            </a:r>
            <a:r>
              <a:rPr sz="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by: HQ</a:t>
            </a:r>
            <a:r>
              <a:rPr sz="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USAFMCOM</a:t>
            </a:r>
            <a:r>
              <a:rPr sz="7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Controlled</a:t>
            </a:r>
            <a:r>
              <a:rPr sz="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by: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symbol</a:t>
            </a:r>
            <a:endParaRPr sz="700" dirty="0">
              <a:latin typeface="Arial"/>
              <a:cs typeface="Arial"/>
            </a:endParaRPr>
          </a:p>
          <a:p>
            <a:pPr marL="12700" marR="6985" indent="758825" algn="r">
              <a:lnSpc>
                <a:spcPct val="100000"/>
              </a:lnSpc>
            </a:pP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Category:</a:t>
            </a:r>
            <a:r>
              <a:rPr sz="7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Arial"/>
                <a:cs typeface="Arial"/>
              </a:rPr>
              <a:t>OPSEC</a:t>
            </a:r>
            <a:r>
              <a:rPr sz="7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POC:</a:t>
            </a:r>
            <a:r>
              <a:rPr lang="en-US" sz="700" dirty="0">
                <a:solidFill>
                  <a:srgbClr val="FFFFFF"/>
                </a:solidFill>
                <a:latin typeface="Arial"/>
                <a:cs typeface="Arial"/>
              </a:rPr>
              <a:t> Ronesha Jordan</a:t>
            </a:r>
            <a:r>
              <a:rPr sz="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700" spc="-10" dirty="0">
                <a:solidFill>
                  <a:srgbClr val="FFFFFF"/>
                </a:solidFill>
                <a:latin typeface="Arial"/>
                <a:cs typeface="Arial"/>
              </a:rPr>
              <a:t>Ronesha.d.jordan2.civ@army.mil</a:t>
            </a:r>
            <a:endParaRPr sz="7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83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 Black"/>
                <a:cs typeface="Arial Black"/>
              </a:rPr>
              <a:t>General</a:t>
            </a:r>
            <a:r>
              <a:rPr sz="2800" b="0" spc="-30" dirty="0">
                <a:latin typeface="Arial Black"/>
                <a:cs typeface="Arial Black"/>
              </a:rPr>
              <a:t> </a:t>
            </a:r>
            <a:r>
              <a:rPr sz="2800" b="0" spc="-10" dirty="0">
                <a:latin typeface="Arial Black"/>
                <a:cs typeface="Arial Black"/>
              </a:rPr>
              <a:t>Information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67" y="6255902"/>
            <a:ext cx="1268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544" y="6257373"/>
            <a:ext cx="955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VISUALIZE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9690" y="6453560"/>
            <a:ext cx="14598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LEAD</a:t>
            </a:r>
            <a:r>
              <a:rPr sz="14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400" b="1" i="1" spc="-10" dirty="0">
                <a:solidFill>
                  <a:srgbClr val="585858"/>
                </a:solidFill>
                <a:latin typeface="Arial"/>
                <a:cs typeface="Arial"/>
              </a:rPr>
              <a:t> ASSESS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213" y="932259"/>
            <a:ext cx="8640445" cy="114839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73405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  <a:tab pos="1611630" algn="l"/>
                <a:tab pos="5050155" algn="l"/>
              </a:tabLst>
            </a:pPr>
            <a:r>
              <a:rPr lang="en-US" sz="2000" dirty="0">
                <a:solidFill>
                  <a:srgbClr val="211F1F"/>
                </a:solidFill>
                <a:latin typeface="Arial Black"/>
                <a:cs typeface="Arial Black"/>
              </a:rPr>
              <a:t>Step 7</a:t>
            </a:r>
          </a:p>
          <a:p>
            <a:pPr marL="241300" marR="573405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  <a:tab pos="1611630" algn="l"/>
                <a:tab pos="5050155" algn="l"/>
              </a:tabLst>
            </a:pPr>
            <a:r>
              <a:rPr lang="en-US" sz="2000" dirty="0">
                <a:solidFill>
                  <a:srgbClr val="211F1F"/>
                </a:solidFill>
                <a:latin typeface="Arial Black"/>
                <a:cs typeface="Arial Black"/>
              </a:rPr>
              <a:t>Sign and Select Submit</a:t>
            </a:r>
            <a:endParaRPr sz="24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2400" dirty="0">
              <a:latin typeface="Arial Black"/>
              <a:cs typeface="Arial Black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1C374-0783-D040-A13C-E991FBCA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3" y="2223670"/>
            <a:ext cx="8563377" cy="35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2781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8016" y="15242"/>
            <a:ext cx="3798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latin typeface="Arial Black"/>
                <a:cs typeface="Arial Black"/>
              </a:rPr>
              <a:t>Questions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67" y="6255902"/>
            <a:ext cx="1268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544" y="6257373"/>
            <a:ext cx="955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VISUALIZE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9690" y="6453560"/>
            <a:ext cx="14598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LEAD</a:t>
            </a:r>
            <a:r>
              <a:rPr sz="14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400" b="1" i="1" spc="-10" dirty="0">
                <a:solidFill>
                  <a:srgbClr val="585858"/>
                </a:solidFill>
                <a:latin typeface="Arial"/>
                <a:cs typeface="Arial"/>
              </a:rPr>
              <a:t> ASSESS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0" y="1963214"/>
            <a:ext cx="8610599" cy="2931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200" b="1" spc="-20" dirty="0">
                <a:solidFill>
                  <a:srgbClr val="211F1F"/>
                </a:solidFill>
                <a:latin typeface="Arial"/>
                <a:cs typeface="Arial"/>
              </a:rPr>
              <a:t>Call</a:t>
            </a:r>
            <a:endParaRPr sz="7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4400" b="1" spc="-10" dirty="0">
                <a:solidFill>
                  <a:srgbClr val="211F1F"/>
                </a:solidFill>
                <a:latin typeface="Arial"/>
                <a:cs typeface="Arial"/>
              </a:rPr>
              <a:t>254-287-</a:t>
            </a:r>
            <a:r>
              <a:rPr sz="4400" b="1" spc="-20" dirty="0">
                <a:solidFill>
                  <a:srgbClr val="211F1F"/>
                </a:solidFill>
                <a:latin typeface="Arial"/>
                <a:cs typeface="Arial"/>
              </a:rPr>
              <a:t>920</a:t>
            </a:r>
            <a:r>
              <a:rPr lang="en-US" sz="4400" b="1" spc="-20" dirty="0">
                <a:solidFill>
                  <a:srgbClr val="211F1F"/>
                </a:solidFill>
                <a:latin typeface="Arial"/>
                <a:cs typeface="Arial"/>
              </a:rPr>
              <a:t>1 or 254-618-7614</a:t>
            </a:r>
            <a:endParaRPr sz="4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5400" b="1" dirty="0">
                <a:solidFill>
                  <a:srgbClr val="211F1F"/>
                </a:solidFill>
                <a:latin typeface="Arial"/>
                <a:cs typeface="Arial"/>
              </a:rPr>
              <a:t>for</a:t>
            </a:r>
            <a:r>
              <a:rPr sz="5400" b="1" spc="-2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5400" b="1" spc="-10" dirty="0">
                <a:solidFill>
                  <a:srgbClr val="211F1F"/>
                </a:solidFill>
                <a:latin typeface="Arial"/>
                <a:cs typeface="Arial"/>
              </a:rPr>
              <a:t>assistance</a:t>
            </a:r>
            <a:r>
              <a:rPr sz="7200" b="1" spc="-10" dirty="0">
                <a:solidFill>
                  <a:srgbClr val="211F1F"/>
                </a:solidFill>
                <a:latin typeface="Arial"/>
                <a:cs typeface="Arial"/>
              </a:rPr>
              <a:t>.</a:t>
            </a:r>
            <a:endParaRPr sz="7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214" y="962050"/>
            <a:ext cx="8373745" cy="404745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40665" indent="-234950">
              <a:lnSpc>
                <a:spcPct val="100000"/>
              </a:lnSpc>
              <a:spcBef>
                <a:spcPts val="565"/>
              </a:spcBef>
              <a:buClr>
                <a:srgbClr val="211F1F"/>
              </a:buClr>
              <a:buSzPct val="95454"/>
              <a:buFont typeface="Wingdings"/>
              <a:buChar char=""/>
              <a:tabLst>
                <a:tab pos="240665" algn="l"/>
              </a:tabLst>
            </a:pPr>
            <a:r>
              <a:rPr lang="en-US" sz="2200" dirty="0">
                <a:solidFill>
                  <a:srgbClr val="211F1F"/>
                </a:solidFill>
                <a:latin typeface="Arial Black"/>
                <a:cs typeface="Arial Black"/>
              </a:rPr>
              <a:t>DLA and Travel Advances are requested through DFAS </a:t>
            </a:r>
            <a:r>
              <a:rPr lang="en-US" sz="2200" dirty="0" err="1">
                <a:solidFill>
                  <a:srgbClr val="211F1F"/>
                </a:solidFill>
                <a:latin typeface="Arial Black"/>
                <a:cs typeface="Arial Black"/>
              </a:rPr>
              <a:t>SmartVoucher</a:t>
            </a:r>
            <a:r>
              <a:rPr lang="en-US" sz="2200" dirty="0">
                <a:solidFill>
                  <a:srgbClr val="211F1F"/>
                </a:solidFill>
                <a:latin typeface="Arial Black"/>
                <a:cs typeface="Arial Black"/>
              </a:rPr>
              <a:t> </a:t>
            </a:r>
            <a:endParaRPr sz="22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Wingdings"/>
              <a:buChar char=""/>
            </a:pPr>
            <a:endParaRPr sz="2200" dirty="0">
              <a:latin typeface="Arial Black"/>
              <a:cs typeface="Arial Black"/>
            </a:endParaRPr>
          </a:p>
          <a:p>
            <a:pPr marL="697865" lvl="1" indent="-227965">
              <a:lnSpc>
                <a:spcPct val="100000"/>
              </a:lnSpc>
              <a:buFont typeface="Wingdings"/>
              <a:buChar char=""/>
              <a:tabLst>
                <a:tab pos="697865" algn="l"/>
              </a:tabLst>
            </a:pPr>
            <a:r>
              <a:rPr lang="en-US" sz="1900" spc="-10" dirty="0">
                <a:solidFill>
                  <a:srgbClr val="211F1F"/>
                </a:solidFill>
                <a:latin typeface="Arial Black"/>
                <a:cs typeface="Arial Black"/>
                <a:hlinkClick r:id="rId2"/>
              </a:rPr>
              <a:t>https://smartvoucher.dfas.mil/voucher/consent</a:t>
            </a:r>
            <a:r>
              <a:rPr lang="en-US" sz="1900" spc="-10" dirty="0">
                <a:solidFill>
                  <a:srgbClr val="211F1F"/>
                </a:solidFill>
                <a:latin typeface="Arial Black"/>
                <a:cs typeface="Arial Black"/>
              </a:rPr>
              <a:t> </a:t>
            </a:r>
          </a:p>
          <a:p>
            <a:pPr marL="697865" lvl="1" indent="-227965">
              <a:lnSpc>
                <a:spcPct val="100000"/>
              </a:lnSpc>
              <a:buFont typeface="Wingdings"/>
              <a:buChar char=""/>
              <a:tabLst>
                <a:tab pos="697865" algn="l"/>
              </a:tabLst>
            </a:pPr>
            <a:endParaRPr lang="en-US" sz="1900" spc="-10" dirty="0">
              <a:solidFill>
                <a:srgbClr val="211F1F"/>
              </a:solidFill>
              <a:latin typeface="Arial Black"/>
              <a:cs typeface="Arial Black"/>
            </a:endParaRPr>
          </a:p>
          <a:p>
            <a:pPr marL="697865" lvl="1" indent="-227965">
              <a:lnSpc>
                <a:spcPct val="100000"/>
              </a:lnSpc>
              <a:buFont typeface="Wingdings"/>
              <a:buChar char=""/>
              <a:tabLst>
                <a:tab pos="697865" algn="l"/>
              </a:tabLst>
            </a:pPr>
            <a:endParaRPr lang="en-US" sz="1900" spc="-10" dirty="0">
              <a:solidFill>
                <a:srgbClr val="211F1F"/>
              </a:solidFill>
              <a:latin typeface="Arial Black"/>
              <a:cs typeface="Arial Black"/>
            </a:endParaRPr>
          </a:p>
          <a:p>
            <a:pPr marL="697865" lvl="1" indent="-227965">
              <a:lnSpc>
                <a:spcPct val="100000"/>
              </a:lnSpc>
              <a:buFont typeface="Wingdings"/>
              <a:buChar char=""/>
              <a:tabLst>
                <a:tab pos="697865" algn="l"/>
              </a:tabLst>
            </a:pPr>
            <a:r>
              <a:rPr lang="en-US" sz="1900" spc="-10" dirty="0">
                <a:solidFill>
                  <a:srgbClr val="211F1F"/>
                </a:solidFill>
                <a:latin typeface="Arial Black"/>
                <a:cs typeface="Arial Black"/>
              </a:rPr>
              <a:t>Required Documents: </a:t>
            </a:r>
          </a:p>
          <a:p>
            <a:pPr marL="812800" lvl="3" indent="-342900"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lang="en-US" sz="1900" spc="-10" dirty="0">
                <a:solidFill>
                  <a:srgbClr val="211F1F"/>
                </a:solidFill>
                <a:latin typeface="Arial Black"/>
                <a:cs typeface="Arial Black"/>
              </a:rPr>
              <a:t>PCS Orders</a:t>
            </a:r>
          </a:p>
          <a:p>
            <a:pPr marL="812800" lvl="3" indent="-342900"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lang="en-US" sz="1900" spc="-10" dirty="0">
                <a:solidFill>
                  <a:srgbClr val="211F1F"/>
                </a:solidFill>
                <a:latin typeface="Arial Black"/>
                <a:cs typeface="Arial Black"/>
              </a:rPr>
              <a:t>Approved IPPS-A Request</a:t>
            </a:r>
          </a:p>
          <a:p>
            <a:pPr marL="469900" lvl="1">
              <a:lnSpc>
                <a:spcPct val="100000"/>
              </a:lnSpc>
              <a:tabLst>
                <a:tab pos="697865" algn="l"/>
              </a:tabLst>
            </a:pPr>
            <a:endParaRPr sz="1900" dirty="0">
              <a:latin typeface="Arial Black"/>
              <a:cs typeface="Arial Black"/>
            </a:endParaRPr>
          </a:p>
          <a:p>
            <a:pPr marL="469900" marR="510540" lvl="1">
              <a:lnSpc>
                <a:spcPct val="80000"/>
              </a:lnSpc>
              <a:spcBef>
                <a:spcPts val="505"/>
              </a:spcBef>
              <a:tabLst>
                <a:tab pos="698500" algn="l"/>
              </a:tabLst>
            </a:pPr>
            <a:endParaRPr lang="en-US" sz="1900" spc="10" dirty="0">
              <a:solidFill>
                <a:srgbClr val="211F1F"/>
              </a:solidFill>
              <a:latin typeface="Arial Black"/>
              <a:cs typeface="Arial Black"/>
            </a:endParaRPr>
          </a:p>
          <a:p>
            <a:pPr marL="469900" marR="510540" lvl="1">
              <a:lnSpc>
                <a:spcPct val="80000"/>
              </a:lnSpc>
              <a:spcBef>
                <a:spcPts val="505"/>
              </a:spcBef>
              <a:tabLst>
                <a:tab pos="698500" algn="l"/>
              </a:tabLst>
            </a:pPr>
            <a:endParaRPr lang="en-US" sz="1900" spc="10" dirty="0">
              <a:solidFill>
                <a:srgbClr val="211F1F"/>
              </a:solidFill>
              <a:latin typeface="Arial Black"/>
              <a:cs typeface="Arial Black"/>
            </a:endParaRPr>
          </a:p>
          <a:p>
            <a:pPr marL="469900" marR="510540" lvl="1">
              <a:lnSpc>
                <a:spcPct val="80000"/>
              </a:lnSpc>
              <a:spcBef>
                <a:spcPts val="505"/>
              </a:spcBef>
              <a:tabLst>
                <a:tab pos="698500" algn="l"/>
              </a:tabLst>
            </a:pPr>
            <a:r>
              <a:rPr lang="en-US" sz="1900" spc="10" dirty="0">
                <a:solidFill>
                  <a:srgbClr val="211F1F"/>
                </a:solidFill>
                <a:latin typeface="Arial Black"/>
                <a:cs typeface="Arial Black"/>
              </a:rPr>
              <a:t> 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67" y="6255902"/>
            <a:ext cx="1268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544" y="6257373"/>
            <a:ext cx="955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VISUALIZE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9690" y="6453560"/>
            <a:ext cx="14598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LEAD</a:t>
            </a:r>
            <a:r>
              <a:rPr sz="14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400" b="1" i="1" spc="-10" dirty="0">
                <a:solidFill>
                  <a:srgbClr val="585858"/>
                </a:solidFill>
                <a:latin typeface="Arial"/>
                <a:cs typeface="Arial"/>
              </a:rPr>
              <a:t> ASSESS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87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 Black"/>
                <a:cs typeface="Arial Black"/>
              </a:rPr>
              <a:t>General</a:t>
            </a:r>
            <a:r>
              <a:rPr sz="2800" b="0" spc="-30" dirty="0">
                <a:latin typeface="Arial Black"/>
                <a:cs typeface="Arial Black"/>
              </a:rPr>
              <a:t> </a:t>
            </a:r>
            <a:r>
              <a:rPr sz="2800" b="0" spc="-10" dirty="0">
                <a:latin typeface="Arial Black"/>
                <a:cs typeface="Arial Black"/>
              </a:rPr>
              <a:t>Information</a:t>
            </a:r>
            <a:endParaRPr sz="28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790" y="1079571"/>
            <a:ext cx="8890635" cy="1864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2880"/>
              </a:spcBef>
              <a:buFont typeface="Wingdings"/>
              <a:buChar char=""/>
              <a:tabLst>
                <a:tab pos="469900" algn="l"/>
              </a:tabLst>
            </a:pPr>
            <a:r>
              <a:rPr lang="en-US" sz="2400" dirty="0">
                <a:solidFill>
                  <a:srgbClr val="211F1F"/>
                </a:solidFill>
                <a:latin typeface="Arial Black"/>
                <a:cs typeface="Arial Black"/>
              </a:rPr>
              <a:t>Create “ Travel Advance Request”</a:t>
            </a:r>
          </a:p>
          <a:p>
            <a:pPr marL="469900" marR="5080" indent="-457200">
              <a:lnSpc>
                <a:spcPct val="100000"/>
              </a:lnSpc>
              <a:spcBef>
                <a:spcPts val="2880"/>
              </a:spcBef>
              <a:buFont typeface="Wingdings"/>
              <a:buChar char=""/>
              <a:tabLst>
                <a:tab pos="469900" algn="l"/>
              </a:tabLst>
            </a:pPr>
            <a:endParaRPr lang="en-US" sz="2400" dirty="0">
              <a:solidFill>
                <a:srgbClr val="211F1F"/>
              </a:solidFill>
              <a:latin typeface="Arial Black"/>
              <a:cs typeface="Arial Black"/>
            </a:endParaRPr>
          </a:p>
          <a:p>
            <a:pPr marL="469900" marR="5080" indent="-457200">
              <a:lnSpc>
                <a:spcPct val="100000"/>
              </a:lnSpc>
              <a:spcBef>
                <a:spcPts val="2880"/>
              </a:spcBef>
              <a:buFont typeface="Wingdings"/>
              <a:buChar char=""/>
              <a:tabLst>
                <a:tab pos="469900" algn="l"/>
              </a:tabLst>
            </a:pPr>
            <a:endParaRPr sz="24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67" y="6255902"/>
            <a:ext cx="1268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544" y="6257373"/>
            <a:ext cx="955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VISUALIZE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9690" y="6453560"/>
            <a:ext cx="14598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LEAD</a:t>
            </a:r>
            <a:r>
              <a:rPr sz="14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400" b="1" i="1" spc="-10" dirty="0">
                <a:solidFill>
                  <a:srgbClr val="585858"/>
                </a:solidFill>
                <a:latin typeface="Arial"/>
                <a:cs typeface="Arial"/>
              </a:rPr>
              <a:t> ASSESS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 Black"/>
                <a:cs typeface="Arial Black"/>
              </a:rPr>
              <a:t>General</a:t>
            </a:r>
            <a:r>
              <a:rPr sz="2800" b="0" spc="-30" dirty="0">
                <a:latin typeface="Arial Black"/>
                <a:cs typeface="Arial Black"/>
              </a:rPr>
              <a:t> </a:t>
            </a:r>
            <a:r>
              <a:rPr sz="2800" b="0" spc="-10" dirty="0">
                <a:latin typeface="Arial Black"/>
                <a:cs typeface="Arial Black"/>
              </a:rPr>
              <a:t>Information</a:t>
            </a:r>
            <a:endParaRPr sz="2800">
              <a:latin typeface="Arial Black"/>
              <a:cs typeface="Arial Black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6B7ED-2309-8C77-EBE8-CC07B3F9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29" y="1447800"/>
            <a:ext cx="8537732" cy="4193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936313"/>
            <a:ext cx="8874760" cy="22422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265" marR="282575" indent="-457200">
              <a:lnSpc>
                <a:spcPct val="100499"/>
              </a:lnSpc>
              <a:spcBef>
                <a:spcPts val="85"/>
              </a:spcBef>
              <a:buClr>
                <a:srgbClr val="211F1F"/>
              </a:buClr>
              <a:buFont typeface="Wingdings"/>
              <a:buChar char=""/>
              <a:tabLst>
                <a:tab pos="469265" algn="l"/>
              </a:tabLst>
            </a:pPr>
            <a:r>
              <a:rPr lang="en-US" sz="2000" spc="-35" dirty="0">
                <a:solidFill>
                  <a:srgbClr val="211F1F"/>
                </a:solidFill>
                <a:latin typeface="Arial Black"/>
                <a:cs typeface="Arial Black"/>
              </a:rPr>
              <a:t>Step 1</a:t>
            </a:r>
          </a:p>
          <a:p>
            <a:pPr marL="469265" marR="282575" indent="-457200">
              <a:lnSpc>
                <a:spcPct val="100499"/>
              </a:lnSpc>
              <a:spcBef>
                <a:spcPts val="85"/>
              </a:spcBef>
              <a:buClr>
                <a:srgbClr val="211F1F"/>
              </a:buClr>
              <a:buFont typeface="Wingdings"/>
              <a:buChar char=""/>
              <a:tabLst>
                <a:tab pos="469265" algn="l"/>
              </a:tabLst>
            </a:pPr>
            <a:endParaRPr lang="en-US" sz="2000" spc="-35" dirty="0">
              <a:solidFill>
                <a:srgbClr val="211F1F"/>
              </a:solidFill>
              <a:latin typeface="Arial Black"/>
              <a:cs typeface="Arial Black"/>
            </a:endParaRPr>
          </a:p>
          <a:p>
            <a:pPr marL="12065" marR="282575">
              <a:lnSpc>
                <a:spcPct val="100499"/>
              </a:lnSpc>
              <a:spcBef>
                <a:spcPts val="85"/>
              </a:spcBef>
              <a:buClr>
                <a:srgbClr val="211F1F"/>
              </a:buClr>
              <a:tabLst>
                <a:tab pos="469265" algn="l"/>
              </a:tabLst>
            </a:pPr>
            <a:endParaRPr lang="en-US" sz="2000" spc="-35" dirty="0">
              <a:solidFill>
                <a:srgbClr val="211F1F"/>
              </a:solidFill>
              <a:latin typeface="Arial Black"/>
              <a:cs typeface="Arial Black"/>
            </a:endParaRPr>
          </a:p>
          <a:p>
            <a:pPr marL="469265" marR="282575" indent="-457200">
              <a:lnSpc>
                <a:spcPct val="100499"/>
              </a:lnSpc>
              <a:spcBef>
                <a:spcPts val="85"/>
              </a:spcBef>
              <a:buClr>
                <a:srgbClr val="211F1F"/>
              </a:buClr>
              <a:buFont typeface="Wingdings"/>
              <a:buChar char=""/>
              <a:tabLst>
                <a:tab pos="469265" algn="l"/>
              </a:tabLst>
            </a:pPr>
            <a:r>
              <a:rPr lang="en-US" sz="2000" spc="-35" dirty="0">
                <a:solidFill>
                  <a:srgbClr val="211F1F"/>
                </a:solidFill>
                <a:latin typeface="Arial Black"/>
                <a:cs typeface="Arial Black"/>
              </a:rPr>
              <a:t>Select advances needed</a:t>
            </a:r>
          </a:p>
          <a:p>
            <a:pPr marL="12065" marR="282575">
              <a:lnSpc>
                <a:spcPct val="100499"/>
              </a:lnSpc>
              <a:spcBef>
                <a:spcPts val="85"/>
              </a:spcBef>
              <a:buClr>
                <a:srgbClr val="211F1F"/>
              </a:buClr>
              <a:tabLst>
                <a:tab pos="469265" algn="l"/>
              </a:tabLst>
            </a:pPr>
            <a:r>
              <a:rPr lang="en-US" sz="2000" spc="-35" dirty="0">
                <a:solidFill>
                  <a:srgbClr val="211F1F"/>
                </a:solidFill>
                <a:latin typeface="Arial Black"/>
                <a:cs typeface="Arial Black"/>
              </a:rPr>
              <a:t>      for PCS travel. </a:t>
            </a:r>
          </a:p>
          <a:p>
            <a:pPr marL="469265" marR="282575" indent="-457200">
              <a:lnSpc>
                <a:spcPct val="100499"/>
              </a:lnSpc>
              <a:spcBef>
                <a:spcPts val="85"/>
              </a:spcBef>
              <a:buClr>
                <a:srgbClr val="211F1F"/>
              </a:buClr>
              <a:buFont typeface="Wingdings"/>
              <a:buChar char=""/>
              <a:tabLst>
                <a:tab pos="469265" algn="l"/>
              </a:tabLst>
            </a:pPr>
            <a:endParaRPr lang="en-US" sz="2000" spc="-35" dirty="0">
              <a:solidFill>
                <a:srgbClr val="211F1F"/>
              </a:solidFill>
              <a:latin typeface="Arial Black"/>
              <a:cs typeface="Arial Black"/>
            </a:endParaRPr>
          </a:p>
          <a:p>
            <a:pPr marL="469265" marR="282575" indent="-457200">
              <a:lnSpc>
                <a:spcPct val="100499"/>
              </a:lnSpc>
              <a:spcBef>
                <a:spcPts val="85"/>
              </a:spcBef>
              <a:buClr>
                <a:srgbClr val="211F1F"/>
              </a:buClr>
              <a:buFont typeface="Wingdings"/>
              <a:buChar char=""/>
              <a:tabLst>
                <a:tab pos="469265" algn="l"/>
              </a:tabLst>
            </a:pPr>
            <a:endParaRPr sz="20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67" y="6255902"/>
            <a:ext cx="1268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544" y="6257373"/>
            <a:ext cx="955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VISUALIZE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9690" y="6453560"/>
            <a:ext cx="14598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LEAD</a:t>
            </a:r>
            <a:r>
              <a:rPr sz="14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400" b="1" i="1" spc="-10" dirty="0">
                <a:solidFill>
                  <a:srgbClr val="585858"/>
                </a:solidFill>
                <a:latin typeface="Arial"/>
                <a:cs typeface="Arial"/>
              </a:rPr>
              <a:t> ASSESS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 Black"/>
                <a:cs typeface="Arial Black"/>
              </a:rPr>
              <a:t>General</a:t>
            </a:r>
            <a:r>
              <a:rPr sz="2800" b="0" spc="-30" dirty="0">
                <a:latin typeface="Arial Black"/>
                <a:cs typeface="Arial Black"/>
              </a:rPr>
              <a:t> </a:t>
            </a:r>
            <a:r>
              <a:rPr sz="2800" b="0" spc="-10" dirty="0">
                <a:latin typeface="Arial Black"/>
                <a:cs typeface="Arial Black"/>
              </a:rPr>
              <a:t>Information</a:t>
            </a:r>
            <a:endParaRPr sz="2800">
              <a:latin typeface="Arial Black"/>
              <a:cs typeface="Arial Black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1105B2-C5A9-477F-1487-A861530C9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555" y="396750"/>
            <a:ext cx="4585707" cy="57165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83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 Black"/>
                <a:cs typeface="Arial Black"/>
              </a:rPr>
              <a:t>General</a:t>
            </a:r>
            <a:r>
              <a:rPr sz="2800" b="0" spc="-30" dirty="0">
                <a:latin typeface="Arial Black"/>
                <a:cs typeface="Arial Black"/>
              </a:rPr>
              <a:t> </a:t>
            </a:r>
            <a:r>
              <a:rPr sz="2800" b="0" spc="-10" dirty="0">
                <a:latin typeface="Arial Black"/>
                <a:cs typeface="Arial Black"/>
              </a:rPr>
              <a:t>Information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67" y="6255902"/>
            <a:ext cx="1268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544" y="6257373"/>
            <a:ext cx="955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VISUALIZE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9690" y="6453560"/>
            <a:ext cx="14598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LEAD</a:t>
            </a:r>
            <a:r>
              <a:rPr sz="14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400" b="1" i="1" spc="-10" dirty="0">
                <a:solidFill>
                  <a:srgbClr val="585858"/>
                </a:solidFill>
                <a:latin typeface="Arial"/>
                <a:cs typeface="Arial"/>
              </a:rPr>
              <a:t> ASSESS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213" y="932259"/>
            <a:ext cx="8640445" cy="148181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73405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  <a:tab pos="1611630" algn="l"/>
                <a:tab pos="5050155" algn="l"/>
              </a:tabLst>
            </a:pPr>
            <a:r>
              <a:rPr lang="en-US" sz="2000" dirty="0">
                <a:solidFill>
                  <a:srgbClr val="211F1F"/>
                </a:solidFill>
                <a:latin typeface="Arial Black"/>
                <a:cs typeface="Arial Black"/>
              </a:rPr>
              <a:t>Step 2</a:t>
            </a:r>
          </a:p>
          <a:p>
            <a:pPr marL="241300" marR="573405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  <a:tab pos="1611630" algn="l"/>
                <a:tab pos="5050155" algn="l"/>
              </a:tabLst>
            </a:pPr>
            <a:r>
              <a:rPr lang="en-US" sz="2000" dirty="0">
                <a:solidFill>
                  <a:srgbClr val="211F1F"/>
                </a:solidFill>
                <a:latin typeface="Arial Black"/>
                <a:cs typeface="Arial Black"/>
              </a:rPr>
              <a:t> Answer if travel will be by POC “ Privately Owned Car”</a:t>
            </a:r>
          </a:p>
          <a:p>
            <a:pPr marL="241300" marR="573405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  <a:tab pos="1611630" algn="l"/>
                <a:tab pos="5050155" algn="l"/>
              </a:tabLst>
            </a:pPr>
            <a:r>
              <a:rPr lang="en-US" sz="2000" dirty="0">
                <a:solidFill>
                  <a:srgbClr val="211F1F"/>
                </a:solidFill>
                <a:latin typeface="Arial Black"/>
                <a:cs typeface="Arial Black"/>
              </a:rPr>
              <a:t> Add travel locations, losing to gaining station.</a:t>
            </a:r>
            <a:endParaRPr sz="24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2400" dirty="0">
              <a:latin typeface="Arial Black"/>
              <a:cs typeface="Arial Black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CC5287-E21D-2BE2-A33D-865BC0BB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45" y="1912027"/>
            <a:ext cx="3608555" cy="42625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054087"/>
            <a:ext cx="8745855" cy="10073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5650" lvl="1" indent="-285750">
              <a:lnSpc>
                <a:spcPct val="100000"/>
              </a:lnSpc>
              <a:spcBef>
                <a:spcPts val="2014"/>
              </a:spcBef>
              <a:buClr>
                <a:srgbClr val="000066"/>
              </a:buClr>
              <a:buFont typeface="Wingdings"/>
              <a:buChar char=""/>
              <a:tabLst>
                <a:tab pos="755650" algn="l"/>
              </a:tabLst>
            </a:pPr>
            <a:r>
              <a:rPr sz="2400" dirty="0">
                <a:latin typeface="Arial Black"/>
                <a:cs typeface="Arial Black"/>
              </a:rPr>
              <a:t>S</a:t>
            </a:r>
            <a:r>
              <a:rPr lang="en-US" sz="2400" dirty="0">
                <a:latin typeface="Arial Black"/>
                <a:cs typeface="Arial Black"/>
              </a:rPr>
              <a:t>tep 3</a:t>
            </a:r>
            <a:endParaRPr sz="2400" dirty="0">
              <a:latin typeface="Arial Black"/>
              <a:cs typeface="Arial Black"/>
            </a:endParaRPr>
          </a:p>
          <a:p>
            <a:pPr marL="755650" lvl="1" indent="-285750">
              <a:lnSpc>
                <a:spcPct val="100000"/>
              </a:lnSpc>
              <a:spcBef>
                <a:spcPts val="2020"/>
              </a:spcBef>
              <a:buClr>
                <a:srgbClr val="000066"/>
              </a:buClr>
              <a:buFont typeface="Wingdings"/>
              <a:buChar char=""/>
              <a:tabLst>
                <a:tab pos="755650" algn="l"/>
              </a:tabLst>
            </a:pPr>
            <a:r>
              <a:rPr lang="en-US" sz="2400" dirty="0">
                <a:latin typeface="Arial Black"/>
                <a:cs typeface="Arial Black"/>
              </a:rPr>
              <a:t>Add dependents 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67" y="6255902"/>
            <a:ext cx="1268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544" y="6257373"/>
            <a:ext cx="955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VISUALIZE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9690" y="6453560"/>
            <a:ext cx="14598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LEAD</a:t>
            </a:r>
            <a:r>
              <a:rPr sz="14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400" b="1" i="1" spc="-10" dirty="0">
                <a:solidFill>
                  <a:srgbClr val="585858"/>
                </a:solidFill>
                <a:latin typeface="Arial"/>
                <a:cs typeface="Arial"/>
              </a:rPr>
              <a:t> ASSESS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 Black"/>
                <a:cs typeface="Arial Black"/>
              </a:rPr>
              <a:t>General</a:t>
            </a:r>
            <a:r>
              <a:rPr sz="2800" b="0" spc="-30" dirty="0">
                <a:latin typeface="Arial Black"/>
                <a:cs typeface="Arial Black"/>
              </a:rPr>
              <a:t> </a:t>
            </a:r>
            <a:r>
              <a:rPr sz="2800" b="0" spc="-10" dirty="0">
                <a:latin typeface="Arial Black"/>
                <a:cs typeface="Arial Black"/>
              </a:rPr>
              <a:t>Information</a:t>
            </a:r>
            <a:endParaRPr sz="2800">
              <a:latin typeface="Arial Black"/>
              <a:cs typeface="Arial Black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D7C8D5-D210-34E8-1D1A-F2BFA5F0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73" y="2153453"/>
            <a:ext cx="5202622" cy="37173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E7D0DE-A064-EE0E-68B8-A7564CA68C3C}"/>
              </a:ext>
            </a:extLst>
          </p:cNvPr>
          <p:cNvSpPr txBox="1"/>
          <p:nvPr/>
        </p:nvSpPr>
        <p:spPr>
          <a:xfrm>
            <a:off x="3598728" y="5555725"/>
            <a:ext cx="3051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POC-Privately Owned Car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83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 Black"/>
                <a:cs typeface="Arial Black"/>
              </a:rPr>
              <a:t>General</a:t>
            </a:r>
            <a:r>
              <a:rPr sz="2800" b="0" spc="-30" dirty="0">
                <a:latin typeface="Arial Black"/>
                <a:cs typeface="Arial Black"/>
              </a:rPr>
              <a:t> </a:t>
            </a:r>
            <a:r>
              <a:rPr sz="2800" b="0" spc="-10" dirty="0">
                <a:latin typeface="Arial Black"/>
                <a:cs typeface="Arial Black"/>
              </a:rPr>
              <a:t>Information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67" y="6255902"/>
            <a:ext cx="1268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544" y="6257373"/>
            <a:ext cx="955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VISUALIZE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9690" y="6453560"/>
            <a:ext cx="14598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LEAD</a:t>
            </a:r>
            <a:r>
              <a:rPr sz="14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400" b="1" i="1" spc="-10" dirty="0">
                <a:solidFill>
                  <a:srgbClr val="585858"/>
                </a:solidFill>
                <a:latin typeface="Arial"/>
                <a:cs typeface="Arial"/>
              </a:rPr>
              <a:t> ASSESS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213" y="932259"/>
            <a:ext cx="8640445" cy="114839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73405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  <a:tab pos="1611630" algn="l"/>
                <a:tab pos="5050155" algn="l"/>
              </a:tabLst>
            </a:pPr>
            <a:r>
              <a:rPr lang="en-US" sz="2000" dirty="0">
                <a:solidFill>
                  <a:srgbClr val="211F1F"/>
                </a:solidFill>
                <a:latin typeface="Arial Black"/>
                <a:cs typeface="Arial Black"/>
              </a:rPr>
              <a:t>Step 4</a:t>
            </a:r>
          </a:p>
          <a:p>
            <a:pPr marL="241300" marR="573405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  <a:tab pos="1611630" algn="l"/>
                <a:tab pos="5050155" algn="l"/>
              </a:tabLst>
            </a:pPr>
            <a:r>
              <a:rPr lang="en-US" sz="2000" dirty="0">
                <a:solidFill>
                  <a:srgbClr val="211F1F"/>
                </a:solidFill>
                <a:latin typeface="Arial Black"/>
                <a:cs typeface="Arial Black"/>
              </a:rPr>
              <a:t>Add dependent travel locations.</a:t>
            </a:r>
            <a:endParaRPr sz="24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2400" dirty="0">
              <a:latin typeface="Arial Black"/>
              <a:cs typeface="Arial Black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67C76E-5B0B-82D2-8AFA-79FD541D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14" y="1693003"/>
            <a:ext cx="5830066" cy="43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3710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83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 Black"/>
                <a:cs typeface="Arial Black"/>
              </a:rPr>
              <a:t>General</a:t>
            </a:r>
            <a:r>
              <a:rPr sz="2800" b="0" spc="-30" dirty="0">
                <a:latin typeface="Arial Black"/>
                <a:cs typeface="Arial Black"/>
              </a:rPr>
              <a:t> </a:t>
            </a:r>
            <a:r>
              <a:rPr sz="2800" b="0" spc="-10" dirty="0">
                <a:latin typeface="Arial Black"/>
                <a:cs typeface="Arial Black"/>
              </a:rPr>
              <a:t>Information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67" y="6255902"/>
            <a:ext cx="1268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544" y="6257373"/>
            <a:ext cx="955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VISUALIZE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9690" y="6453560"/>
            <a:ext cx="14598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LEAD</a:t>
            </a:r>
            <a:r>
              <a:rPr sz="14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400" b="1" i="1" spc="-10" dirty="0">
                <a:solidFill>
                  <a:srgbClr val="585858"/>
                </a:solidFill>
                <a:latin typeface="Arial"/>
                <a:cs typeface="Arial"/>
              </a:rPr>
              <a:t> ASSESS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213" y="932259"/>
            <a:ext cx="8640445" cy="114839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73405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  <a:tab pos="1611630" algn="l"/>
                <a:tab pos="5050155" algn="l"/>
              </a:tabLst>
            </a:pPr>
            <a:r>
              <a:rPr lang="en-US" sz="2000" dirty="0">
                <a:solidFill>
                  <a:srgbClr val="211F1F"/>
                </a:solidFill>
                <a:latin typeface="Arial Black"/>
                <a:cs typeface="Arial Black"/>
              </a:rPr>
              <a:t>Step 5</a:t>
            </a:r>
          </a:p>
          <a:p>
            <a:pPr marL="241300" marR="573405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  <a:tab pos="1611630" algn="l"/>
                <a:tab pos="5050155" algn="l"/>
              </a:tabLst>
            </a:pPr>
            <a:r>
              <a:rPr lang="en-US" sz="2000" dirty="0">
                <a:solidFill>
                  <a:srgbClr val="211F1F"/>
                </a:solidFill>
                <a:latin typeface="Arial Black"/>
                <a:cs typeface="Arial Black"/>
              </a:rPr>
              <a:t>Upload orders and leave form.</a:t>
            </a:r>
            <a:endParaRPr sz="24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2400" dirty="0">
              <a:latin typeface="Arial Black"/>
              <a:cs typeface="Arial Black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442092-D2EA-5B57-3205-DD40E6490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33854"/>
            <a:ext cx="6324600" cy="45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654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083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 Black"/>
                <a:cs typeface="Arial Black"/>
              </a:rPr>
              <a:t>General</a:t>
            </a:r>
            <a:r>
              <a:rPr sz="2800" b="0" spc="-30" dirty="0">
                <a:latin typeface="Arial Black"/>
                <a:cs typeface="Arial Black"/>
              </a:rPr>
              <a:t> </a:t>
            </a:r>
            <a:r>
              <a:rPr sz="2800" b="0" spc="-10" dirty="0">
                <a:latin typeface="Arial Black"/>
                <a:cs typeface="Arial Black"/>
              </a:rPr>
              <a:t>Information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267" y="6255902"/>
            <a:ext cx="1268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09544" y="6257373"/>
            <a:ext cx="95504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VISUALIZE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DESCRIBE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DIRECT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9690" y="6453560"/>
            <a:ext cx="14598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LEAD</a:t>
            </a:r>
            <a:r>
              <a:rPr sz="1400" b="1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400" b="1" i="1" spc="-10" dirty="0">
                <a:solidFill>
                  <a:srgbClr val="585858"/>
                </a:solidFill>
                <a:latin typeface="Arial"/>
                <a:cs typeface="Arial"/>
              </a:rPr>
              <a:t> ASSESS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213" y="932259"/>
            <a:ext cx="8640445" cy="114839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73405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  <a:tab pos="1611630" algn="l"/>
                <a:tab pos="5050155" algn="l"/>
              </a:tabLst>
            </a:pPr>
            <a:r>
              <a:rPr lang="en-US" sz="2000" dirty="0">
                <a:solidFill>
                  <a:srgbClr val="211F1F"/>
                </a:solidFill>
                <a:latin typeface="Arial Black"/>
                <a:cs typeface="Arial Black"/>
              </a:rPr>
              <a:t>Step 6</a:t>
            </a:r>
          </a:p>
          <a:p>
            <a:pPr marL="241300" marR="573405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  <a:tab pos="1611630" algn="l"/>
                <a:tab pos="5050155" algn="l"/>
              </a:tabLst>
            </a:pPr>
            <a:r>
              <a:rPr lang="en-US" sz="2000" dirty="0">
                <a:solidFill>
                  <a:srgbClr val="211F1F"/>
                </a:solidFill>
                <a:latin typeface="Arial Black"/>
                <a:cs typeface="Arial Black"/>
              </a:rPr>
              <a:t>Review Advance</a:t>
            </a:r>
            <a:endParaRPr sz="24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2400" dirty="0">
              <a:latin typeface="Arial Black"/>
              <a:cs typeface="Arial Black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5D02CC-01EE-6564-8921-DC7A75576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53" y="1905000"/>
            <a:ext cx="7685803" cy="33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6677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56cb0bf-f423-4389-a4a6-443939894ac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92C5AD2E8AE4CB967DA919456E36D" ma:contentTypeVersion="16" ma:contentTypeDescription="Create a new document." ma:contentTypeScope="" ma:versionID="56a596ae8cd218eb19595cbb399d6c40">
  <xsd:schema xmlns:xsd="http://www.w3.org/2001/XMLSchema" xmlns:xs="http://www.w3.org/2001/XMLSchema" xmlns:p="http://schemas.microsoft.com/office/2006/metadata/properties" xmlns:ns1="http://schemas.microsoft.com/sharepoint/v3" xmlns:ns2="456cb0bf-f423-4389-a4a6-443939894ac8" xmlns:ns3="6e194e3d-8502-4f15-889c-2dd1a676157c" targetNamespace="http://schemas.microsoft.com/office/2006/metadata/properties" ma:root="true" ma:fieldsID="a08fc39445583a95cda3eb4e47290232" ns1:_="" ns2:_="" ns3:_="">
    <xsd:import namespace="http://schemas.microsoft.com/sharepoint/v3"/>
    <xsd:import namespace="456cb0bf-f423-4389-a4a6-443939894ac8"/>
    <xsd:import namespace="6e194e3d-8502-4f15-889c-2dd1a67615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cb0bf-f423-4389-a4a6-443939894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94e3d-8502-4f15-889c-2dd1a67615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EBA4F3-A73A-491B-9619-783C284DB33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56cb0bf-f423-4389-a4a6-443939894ac8"/>
  </ds:schemaRefs>
</ds:datastoreItem>
</file>

<file path=customXml/itemProps2.xml><?xml version="1.0" encoding="utf-8"?>
<ds:datastoreItem xmlns:ds="http://schemas.openxmlformats.org/officeDocument/2006/customXml" ds:itemID="{FAB28150-C87F-4E6D-A752-647EB3B38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6cb0bf-f423-4389-a4a6-443939894ac8"/>
    <ds:schemaRef ds:uri="6e194e3d-8502-4f15-889c-2dd1a67615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A8158B-7AEE-4FFF-A70A-E081D415F14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248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Wingdings</vt:lpstr>
      <vt:lpstr>Office Theme</vt:lpstr>
      <vt:lpstr>PowerPoint Presentation</vt:lpstr>
      <vt:lpstr>General Information</vt:lpstr>
      <vt:lpstr>General Information</vt:lpstr>
      <vt:lpstr>General Information</vt:lpstr>
      <vt:lpstr>General Information</vt:lpstr>
      <vt:lpstr>General Information</vt:lpstr>
      <vt:lpstr>General Information</vt:lpstr>
      <vt:lpstr>General Information</vt:lpstr>
      <vt:lpstr>General Information</vt:lpstr>
      <vt:lpstr>General Information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Army Materiel Command</dc:title>
  <dc:creator>mark.s.jones4.ctr@us.army.mil</dc:creator>
  <cp:keywords>AMC;</cp:keywords>
  <dc:description>Redstone Arsenal</dc:description>
  <cp:lastModifiedBy>Jordan, Ronesha D CIV USARMY FIN MGT CMD (USA)</cp:lastModifiedBy>
  <cp:revision>2</cp:revision>
  <dcterms:created xsi:type="dcterms:W3CDTF">2024-04-02T17:37:10Z</dcterms:created>
  <dcterms:modified xsi:type="dcterms:W3CDTF">2024-05-30T21:13:51Z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0x0101008D092C5AD2E8AE4CB967DA919456E36D</vt:lpwstr>
  </property>
  <property fmtid="{D5CDD505-2E9C-101B-9397-08002B2CF9AE}" pid="3" name="Created">
    <vt:filetime>2023-05-04T00:00:00Z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2024-04-02T00:00:00Z</vt:filetime>
  </property>
  <property fmtid="{D5CDD505-2E9C-101B-9397-08002B2CF9AE}" pid="6" name="Presentation">
    <vt:lpwstr>SEN Tuberville_CGCR_v2_2</vt:lpwstr>
  </property>
  <property fmtid="{D5CDD505-2E9C-101B-9397-08002B2CF9AE}" pid="7" name="Producer">
    <vt:lpwstr>Adobe PDF Library 23.1.175</vt:lpwstr>
  </property>
  <property fmtid="{D5CDD505-2E9C-101B-9397-08002B2CF9AE}" pid="8" name="SlideDescription">
    <vt:lpwstr>Redstone Arsenal</vt:lpwstr>
  </property>
  <property fmtid="{D5CDD505-2E9C-101B-9397-08002B2CF9AE}" pid="9" name="_dlc_DocIdItemGuid">
    <vt:lpwstr>dc4b49aa-e541-4263-981d-707f86cf9b32</vt:lpwstr>
  </property>
  <property fmtid="{D5CDD505-2E9C-101B-9397-08002B2CF9AE}" pid="10" name="MediaServiceImageTags">
    <vt:lpwstr/>
  </property>
</Properties>
</file>