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4"/>
    <p:sldMasterId id="2147483892" r:id="rId5"/>
    <p:sldMasterId id="2147484030" r:id="rId6"/>
    <p:sldMasterId id="2147484165" r:id="rId7"/>
  </p:sldMasterIdLst>
  <p:notesMasterIdLst>
    <p:notesMasterId r:id="rId15"/>
  </p:notesMasterIdLst>
  <p:handoutMasterIdLst>
    <p:handoutMasterId r:id="rId16"/>
  </p:handoutMasterIdLst>
  <p:sldIdLst>
    <p:sldId id="410" r:id="rId8"/>
    <p:sldId id="411" r:id="rId9"/>
    <p:sldId id="412" r:id="rId10"/>
    <p:sldId id="413" r:id="rId11"/>
    <p:sldId id="415" r:id="rId12"/>
    <p:sldId id="414" r:id="rId13"/>
    <p:sldId id="417"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81850"/>
    <a:srgbClr val="FFCC00"/>
    <a:srgbClr val="FFFF99"/>
    <a:srgbClr val="FF6600"/>
    <a:srgbClr val="FF5050"/>
    <a:srgbClr val="4F5715"/>
    <a:srgbClr val="FFFF66"/>
    <a:srgbClr val="FEC6B4"/>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68182" autoAdjust="0"/>
  </p:normalViewPr>
  <p:slideViewPr>
    <p:cSldViewPr snapToGrid="0">
      <p:cViewPr varScale="1">
        <p:scale>
          <a:sx n="108" d="100"/>
          <a:sy n="108" d="100"/>
        </p:scale>
        <p:origin x="600" y="90"/>
      </p:cViewPr>
      <p:guideLst>
        <p:guide orient="horz" pos="2184"/>
        <p:guide pos="3864"/>
      </p:guideLst>
    </p:cSldViewPr>
  </p:slideViewPr>
  <p:notesTextViewPr>
    <p:cViewPr>
      <p:scale>
        <a:sx n="100" d="100"/>
        <a:sy n="100" d="100"/>
      </p:scale>
      <p:origin x="0" y="0"/>
    </p:cViewPr>
  </p:notesTextViewPr>
  <p:sorterViewPr>
    <p:cViewPr>
      <p:scale>
        <a:sx n="100" d="100"/>
        <a:sy n="100" d="100"/>
      </p:scale>
      <p:origin x="0" y="-5502"/>
    </p:cViewPr>
  </p:sorterViewPr>
  <p:notesViewPr>
    <p:cSldViewPr snapToGrid="0">
      <p:cViewPr varScale="1">
        <p:scale>
          <a:sx n="75" d="100"/>
          <a:sy n="75" d="100"/>
        </p:scale>
        <p:origin x="19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ms, Samantha J CIV USARMY ID-READINESS (USA)" userId="7a864838-4997-418d-950b-e15342d474cb" providerId="ADAL" clId="{66BBD36B-6DB9-42D7-B3AE-FF082770AD8A}"/>
    <pc:docChg chg="delSld">
      <pc:chgData name="Harms, Samantha J CIV USARMY ID-READINESS (USA)" userId="7a864838-4997-418d-950b-e15342d474cb" providerId="ADAL" clId="{66BBD36B-6DB9-42D7-B3AE-FF082770AD8A}" dt="2023-04-14T15:41:07.385" v="0" actId="47"/>
      <pc:docMkLst>
        <pc:docMk/>
      </pc:docMkLst>
      <pc:sldChg chg="del">
        <pc:chgData name="Harms, Samantha J CIV USARMY ID-READINESS (USA)" userId="7a864838-4997-418d-950b-e15342d474cb" providerId="ADAL" clId="{66BBD36B-6DB9-42D7-B3AE-FF082770AD8A}" dt="2023-04-14T15:41:07.385" v="0" actId="47"/>
        <pc:sldMkLst>
          <pc:docMk/>
          <pc:sldMk cId="1632381652" sldId="348"/>
        </pc:sldMkLst>
      </pc:sldChg>
      <pc:sldChg chg="del">
        <pc:chgData name="Harms, Samantha J CIV USARMY ID-READINESS (USA)" userId="7a864838-4997-418d-950b-e15342d474cb" providerId="ADAL" clId="{66BBD36B-6DB9-42D7-B3AE-FF082770AD8A}" dt="2023-04-14T15:41:07.385" v="0" actId="47"/>
        <pc:sldMkLst>
          <pc:docMk/>
          <pc:sldMk cId="3462265885" sldId="385"/>
        </pc:sldMkLst>
      </pc:sldChg>
      <pc:sldChg chg="del">
        <pc:chgData name="Harms, Samantha J CIV USARMY ID-READINESS (USA)" userId="7a864838-4997-418d-950b-e15342d474cb" providerId="ADAL" clId="{66BBD36B-6DB9-42D7-B3AE-FF082770AD8A}" dt="2023-04-14T15:41:07.385" v="0" actId="47"/>
        <pc:sldMkLst>
          <pc:docMk/>
          <pc:sldMk cId="3714824083" sldId="419"/>
        </pc:sldMkLst>
      </pc:sldChg>
      <pc:sldChg chg="del">
        <pc:chgData name="Harms, Samantha J CIV USARMY ID-READINESS (USA)" userId="7a864838-4997-418d-950b-e15342d474cb" providerId="ADAL" clId="{66BBD36B-6DB9-42D7-B3AE-FF082770AD8A}" dt="2023-04-14T15:41:07.385" v="0" actId="47"/>
        <pc:sldMkLst>
          <pc:docMk/>
          <pc:sldMk cId="312076678" sldId="421"/>
        </pc:sldMkLst>
      </pc:sldChg>
      <pc:sldChg chg="del">
        <pc:chgData name="Harms, Samantha J CIV USARMY ID-READINESS (USA)" userId="7a864838-4997-418d-950b-e15342d474cb" providerId="ADAL" clId="{66BBD36B-6DB9-42D7-B3AE-FF082770AD8A}" dt="2023-04-14T15:41:07.385" v="0" actId="47"/>
        <pc:sldMkLst>
          <pc:docMk/>
          <pc:sldMk cId="3320410157" sldId="422"/>
        </pc:sldMkLst>
      </pc:sldChg>
      <pc:sldChg chg="del">
        <pc:chgData name="Harms, Samantha J CIV USARMY ID-READINESS (USA)" userId="7a864838-4997-418d-950b-e15342d474cb" providerId="ADAL" clId="{66BBD36B-6DB9-42D7-B3AE-FF082770AD8A}" dt="2023-04-14T15:41:07.385" v="0" actId="47"/>
        <pc:sldMkLst>
          <pc:docMk/>
          <pc:sldMk cId="399705289" sldId="425"/>
        </pc:sldMkLst>
      </pc:sldChg>
      <pc:sldChg chg="del">
        <pc:chgData name="Harms, Samantha J CIV USARMY ID-READINESS (USA)" userId="7a864838-4997-418d-950b-e15342d474cb" providerId="ADAL" clId="{66BBD36B-6DB9-42D7-B3AE-FF082770AD8A}" dt="2023-04-14T15:41:07.385" v="0" actId="47"/>
        <pc:sldMkLst>
          <pc:docMk/>
          <pc:sldMk cId="2939632474" sldId="453"/>
        </pc:sldMkLst>
      </pc:sldChg>
      <pc:sldChg chg="del">
        <pc:chgData name="Harms, Samantha J CIV USARMY ID-READINESS (USA)" userId="7a864838-4997-418d-950b-e15342d474cb" providerId="ADAL" clId="{66BBD36B-6DB9-42D7-B3AE-FF082770AD8A}" dt="2023-04-14T15:41:07.385" v="0" actId="47"/>
        <pc:sldMkLst>
          <pc:docMk/>
          <pc:sldMk cId="2940150175" sldId="454"/>
        </pc:sldMkLst>
      </pc:sldChg>
      <pc:sldChg chg="del">
        <pc:chgData name="Harms, Samantha J CIV USARMY ID-READINESS (USA)" userId="7a864838-4997-418d-950b-e15342d474cb" providerId="ADAL" clId="{66BBD36B-6DB9-42D7-B3AE-FF082770AD8A}" dt="2023-04-14T15:41:07.385" v="0" actId="47"/>
        <pc:sldMkLst>
          <pc:docMk/>
          <pc:sldMk cId="550005611" sldId="475"/>
        </pc:sldMkLst>
      </pc:sldChg>
      <pc:sldChg chg="del">
        <pc:chgData name="Harms, Samantha J CIV USARMY ID-READINESS (USA)" userId="7a864838-4997-418d-950b-e15342d474cb" providerId="ADAL" clId="{66BBD36B-6DB9-42D7-B3AE-FF082770AD8A}" dt="2023-04-14T15:41:07.385" v="0" actId="47"/>
        <pc:sldMkLst>
          <pc:docMk/>
          <pc:sldMk cId="700593396" sldId="501"/>
        </pc:sldMkLst>
      </pc:sldChg>
      <pc:sldChg chg="del">
        <pc:chgData name="Harms, Samantha J CIV USARMY ID-READINESS (USA)" userId="7a864838-4997-418d-950b-e15342d474cb" providerId="ADAL" clId="{66BBD36B-6DB9-42D7-B3AE-FF082770AD8A}" dt="2023-04-14T15:41:07.385" v="0" actId="47"/>
        <pc:sldMkLst>
          <pc:docMk/>
          <pc:sldMk cId="1125196854" sldId="527"/>
        </pc:sldMkLst>
      </pc:sldChg>
      <pc:sldChg chg="del">
        <pc:chgData name="Harms, Samantha J CIV USARMY ID-READINESS (USA)" userId="7a864838-4997-418d-950b-e15342d474cb" providerId="ADAL" clId="{66BBD36B-6DB9-42D7-B3AE-FF082770AD8A}" dt="2023-04-14T15:41:07.385" v="0" actId="47"/>
        <pc:sldMkLst>
          <pc:docMk/>
          <pc:sldMk cId="3569033627" sldId="529"/>
        </pc:sldMkLst>
      </pc:sldChg>
      <pc:sldMasterChg chg="delSldLayout">
        <pc:chgData name="Harms, Samantha J CIV USARMY ID-READINESS (USA)" userId="7a864838-4997-418d-950b-e15342d474cb" providerId="ADAL" clId="{66BBD36B-6DB9-42D7-B3AE-FF082770AD8A}" dt="2023-04-14T15:41:07.385" v="0" actId="47"/>
        <pc:sldMasterMkLst>
          <pc:docMk/>
          <pc:sldMasterMk cId="4214280086" sldId="2147483722"/>
        </pc:sldMasterMkLst>
        <pc:sldLayoutChg chg="del">
          <pc:chgData name="Harms, Samantha J CIV USARMY ID-READINESS (USA)" userId="7a864838-4997-418d-950b-e15342d474cb" providerId="ADAL" clId="{66BBD36B-6DB9-42D7-B3AE-FF082770AD8A}" dt="2023-04-14T15:41:07.385" v="0" actId="47"/>
          <pc:sldLayoutMkLst>
            <pc:docMk/>
            <pc:sldMasterMk cId="4214280086" sldId="2147483722"/>
            <pc:sldLayoutMk cId="2428988767" sldId="214748379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42" tIns="48322" rIns="96642" bIns="48322" rtlCol="0"/>
          <a:lstStyle>
            <a:lvl1pPr algn="l">
              <a:defRPr sz="1200"/>
            </a:lvl1pPr>
          </a:lstStyle>
          <a:p>
            <a:endParaRPr lang="en-US" dirty="0"/>
          </a:p>
        </p:txBody>
      </p:sp>
      <p:sp>
        <p:nvSpPr>
          <p:cNvPr id="3" name="Date Placeholder 2"/>
          <p:cNvSpPr>
            <a:spLocks noGrp="1"/>
          </p:cNvSpPr>
          <p:nvPr>
            <p:ph type="dt" sz="quarter" idx="1"/>
          </p:nvPr>
        </p:nvSpPr>
        <p:spPr>
          <a:xfrm>
            <a:off x="4143588" y="0"/>
            <a:ext cx="3169920" cy="481727"/>
          </a:xfrm>
          <a:prstGeom prst="rect">
            <a:avLst/>
          </a:prstGeom>
        </p:spPr>
        <p:txBody>
          <a:bodyPr vert="horz" lIns="96642" tIns="48322" rIns="96642" bIns="48322" rtlCol="0"/>
          <a:lstStyle>
            <a:lvl1pPr algn="r">
              <a:defRPr sz="1200"/>
            </a:lvl1pPr>
          </a:lstStyle>
          <a:p>
            <a:fld id="{C1488D8C-23DF-4A5A-9E28-294C558A7759}" type="datetimeFigureOut">
              <a:rPr lang="en-US" smtClean="0"/>
              <a:t>4/14/2023</a:t>
            </a:fld>
            <a:endParaRPr lang="en-US" dirty="0"/>
          </a:p>
        </p:txBody>
      </p:sp>
      <p:sp>
        <p:nvSpPr>
          <p:cNvPr id="4" name="Footer Placeholder 3"/>
          <p:cNvSpPr>
            <a:spLocks noGrp="1"/>
          </p:cNvSpPr>
          <p:nvPr>
            <p:ph type="ftr" sz="quarter" idx="2"/>
          </p:nvPr>
        </p:nvSpPr>
        <p:spPr>
          <a:xfrm>
            <a:off x="0" y="9119475"/>
            <a:ext cx="3169920" cy="481726"/>
          </a:xfrm>
          <a:prstGeom prst="rect">
            <a:avLst/>
          </a:prstGeom>
        </p:spPr>
        <p:txBody>
          <a:bodyPr vert="horz" lIns="96642" tIns="48322" rIns="96642" bIns="4832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8" y="9119475"/>
            <a:ext cx="3169920" cy="481726"/>
          </a:xfrm>
          <a:prstGeom prst="rect">
            <a:avLst/>
          </a:prstGeom>
        </p:spPr>
        <p:txBody>
          <a:bodyPr vert="horz" lIns="96642" tIns="48322" rIns="96642" bIns="48322" rtlCol="0" anchor="b"/>
          <a:lstStyle>
            <a:lvl1pPr algn="r">
              <a:defRPr sz="1200"/>
            </a:lvl1pPr>
          </a:lstStyle>
          <a:p>
            <a:fld id="{1B83624D-08DD-4D8D-BD6B-9F6F6ECEFF77}" type="slidenum">
              <a:rPr lang="en-US" smtClean="0"/>
              <a:t>‹#›</a:t>
            </a:fld>
            <a:endParaRPr lang="en-US" dirty="0"/>
          </a:p>
        </p:txBody>
      </p:sp>
    </p:spTree>
    <p:extLst>
      <p:ext uri="{BB962C8B-B14F-4D97-AF65-F5344CB8AC3E}">
        <p14:creationId xmlns:p14="http://schemas.microsoft.com/office/powerpoint/2010/main" val="77236569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77875" y="877888"/>
            <a:ext cx="5759450" cy="3240087"/>
          </a:xfrm>
          <a:prstGeom prst="rect">
            <a:avLst/>
          </a:prstGeom>
          <a:noFill/>
          <a:ln w="12700">
            <a:solidFill>
              <a:prstClr val="black"/>
            </a:solidFill>
          </a:ln>
        </p:spPr>
        <p:txBody>
          <a:bodyPr vert="horz" lIns="96642" tIns="48322" rIns="96642" bIns="48322" rtlCol="0" anchor="ctr"/>
          <a:lstStyle/>
          <a:p>
            <a:endParaRPr lang="en-US" dirty="0"/>
          </a:p>
        </p:txBody>
      </p:sp>
      <p:sp>
        <p:nvSpPr>
          <p:cNvPr id="5" name="Notes Placeholder 4"/>
          <p:cNvSpPr>
            <a:spLocks noGrp="1"/>
          </p:cNvSpPr>
          <p:nvPr>
            <p:ph type="body" sz="quarter" idx="3"/>
          </p:nvPr>
        </p:nvSpPr>
        <p:spPr>
          <a:xfrm>
            <a:off x="731521" y="4358249"/>
            <a:ext cx="5852160" cy="4511753"/>
          </a:xfrm>
          <a:prstGeom prst="rect">
            <a:avLst/>
          </a:prstGeom>
        </p:spPr>
        <p:txBody>
          <a:bodyPr vert="horz" lIns="96642" tIns="48322" rIns="96642" bIns="483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273045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dirty="0"/>
              <a:t>INSTRUCTOR: Welcome to the Army OPSEC Program Manager / Officer Course.  This 3-day course is to give you the knowledge, skills and abilities to bring up a new program or improve on your existing program.  </a:t>
            </a:r>
          </a:p>
          <a:p>
            <a:r>
              <a:rPr lang="en-US" dirty="0"/>
              <a:t>(Photo: https://www.dvidshub.net/image/4230835/family-matters</a:t>
            </a:r>
          </a:p>
          <a:p>
            <a:r>
              <a:rPr lang="en-US" dirty="0"/>
              <a:t>PowerPoint DESIGN Inspired  by: MAJ Jimmy Letterman @ james.t.letterman.mil@army.mil)</a:t>
            </a:r>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1</a:t>
            </a:fld>
            <a:endParaRPr lang="en-US" dirty="0"/>
          </a:p>
        </p:txBody>
      </p:sp>
    </p:spTree>
    <p:extLst>
      <p:ext uri="{BB962C8B-B14F-4D97-AF65-F5344CB8AC3E}">
        <p14:creationId xmlns:p14="http://schemas.microsoft.com/office/powerpoint/2010/main" val="4116506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dirty="0"/>
              <a:t>INSTRUCTOR: The purpose of this course is to Train students to perform as Level II OPSEC officers, capable of understanding and using the six-step cyclic process to protect an organization’s critical information with measures that are closely coordinated with related security programs and documented in a plan, SOP or equivalent format. </a:t>
            </a:r>
          </a:p>
          <a:p>
            <a:endParaRPr lang="en-US" dirty="0"/>
          </a:p>
          <a:p>
            <a:r>
              <a:rPr lang="en-US" dirty="0"/>
              <a:t>Before we get too far into OPSEC, we first need to address some administrative issues. </a:t>
            </a:r>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2</a:t>
            </a:fld>
            <a:endParaRPr lang="en-US" dirty="0"/>
          </a:p>
        </p:txBody>
      </p:sp>
    </p:spTree>
    <p:extLst>
      <p:ext uri="{BB962C8B-B14F-4D97-AF65-F5344CB8AC3E}">
        <p14:creationId xmlns:p14="http://schemas.microsoft.com/office/powerpoint/2010/main" val="36785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sz="1200" dirty="0">
                <a:solidFill>
                  <a:srgbClr val="000000"/>
                </a:solidFill>
                <a:latin typeface="Arial" panose="020B0604020202020204" pitchFamily="34" charset="0"/>
              </a:rPr>
              <a:t>Listed are the only three authorized uses for this course. Any instructor who does not hold a current level III certification from the Army OSE presents this course (or portions thereof) and issues level II certification is falsifying documents in violation of regulation, and may be subject to judicial or non-judicial punishment, such as action under Article 15 of the Uniform Code of Military Justice. </a:t>
            </a:r>
            <a:endParaRPr lang="en-US" sz="1200" dirty="0"/>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3</a:t>
            </a:fld>
            <a:endParaRPr lang="en-US" dirty="0"/>
          </a:p>
        </p:txBody>
      </p:sp>
    </p:spTree>
    <p:extLst>
      <p:ext uri="{BB962C8B-B14F-4D97-AF65-F5344CB8AC3E}">
        <p14:creationId xmlns:p14="http://schemas.microsoft.com/office/powerpoint/2010/main" val="287782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sz="1100" baseline="0" dirty="0">
                <a:latin typeface=" Arial"/>
              </a:rPr>
              <a:t>INSTRUCTOR: IAW AR 350-1 Army Training and Leader Development standards, Personal conduct, Academic deficiency, Illness or injury. </a:t>
            </a:r>
          </a:p>
          <a:p>
            <a:r>
              <a:rPr lang="en-US" sz="1100" baseline="0" dirty="0">
                <a:latin typeface=" Arial"/>
              </a:rPr>
              <a:t>A student may miss no more than two (2) hours of instruction </a:t>
            </a:r>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4</a:t>
            </a:fld>
            <a:endParaRPr lang="en-US" dirty="0"/>
          </a:p>
        </p:txBody>
      </p:sp>
    </p:spTree>
    <p:extLst>
      <p:ext uri="{BB962C8B-B14F-4D97-AF65-F5344CB8AC3E}">
        <p14:creationId xmlns:p14="http://schemas.microsoft.com/office/powerpoint/2010/main" val="2662923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sz="1100" dirty="0"/>
              <a:t>INSTRUCTOR: All evaluations are open book and open notes. There are three evaluations throughout the course: </a:t>
            </a:r>
          </a:p>
          <a:p>
            <a:r>
              <a:rPr lang="en-US" sz="1100" dirty="0"/>
              <a:t>OPSEC 6-step cycle = 60 possible points (individual evaluation)</a:t>
            </a:r>
          </a:p>
          <a:p>
            <a:r>
              <a:rPr lang="en-US" sz="1100" dirty="0"/>
              <a:t>OPSEC Review = 20 possible points (conducted as a group)</a:t>
            </a:r>
          </a:p>
          <a:p>
            <a:r>
              <a:rPr lang="en-US" sz="1100" dirty="0"/>
              <a:t>Essay = 20 possible points (individual evaluation)</a:t>
            </a:r>
          </a:p>
          <a:p>
            <a:endParaRPr lang="en-US" sz="1100" dirty="0"/>
          </a:p>
          <a:p>
            <a:r>
              <a:rPr lang="en-US" sz="1100" dirty="0"/>
              <a:t>Minimum passing grade is 80 of the 100 points. However, No retest will be offered , If the student does not earn at least 80% they do not pass the course.</a:t>
            </a:r>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5</a:t>
            </a:fld>
            <a:endParaRPr lang="en-US" dirty="0"/>
          </a:p>
        </p:txBody>
      </p:sp>
    </p:spTree>
    <p:extLst>
      <p:ext uri="{BB962C8B-B14F-4D97-AF65-F5344CB8AC3E}">
        <p14:creationId xmlns:p14="http://schemas.microsoft.com/office/powerpoint/2010/main" val="37162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877888"/>
            <a:ext cx="5759450" cy="3240087"/>
          </a:xfrm>
        </p:spPr>
      </p:sp>
      <p:sp>
        <p:nvSpPr>
          <p:cNvPr id="3" name="Notes Placeholder 2"/>
          <p:cNvSpPr>
            <a:spLocks noGrp="1"/>
          </p:cNvSpPr>
          <p:nvPr>
            <p:ph type="body" idx="1"/>
          </p:nvPr>
        </p:nvSpPr>
        <p:spPr/>
        <p:txBody>
          <a:bodyPr/>
          <a:lstStyle/>
          <a:p>
            <a:r>
              <a:rPr lang="en-US" sz="1100" dirty="0">
                <a:solidFill>
                  <a:srgbClr val="000000"/>
                </a:solidFill>
                <a:latin typeface="Arial" panose="020B0604020202020204" pitchFamily="34" charset="0"/>
              </a:rPr>
              <a:t>INSTRUCTOR: Please place phones on vibrate; if you must take a call please go outside. Focusing on other work can lead to missing key information, and course failure. Students have failed this course because they were too busy with other duties rather than being focused on the class. </a:t>
            </a:r>
          </a:p>
          <a:p>
            <a:r>
              <a:rPr lang="en-US" sz="1100" dirty="0">
                <a:solidFill>
                  <a:srgbClr val="000000"/>
                </a:solidFill>
                <a:latin typeface="Arial" panose="020B0604020202020204" pitchFamily="34" charset="0"/>
              </a:rPr>
              <a:t>Our schedule of classes are listed in your book as a table of contents. On average the blocks run about 50 minutes. </a:t>
            </a:r>
          </a:p>
          <a:p>
            <a:r>
              <a:rPr lang="en-US" sz="1100" dirty="0">
                <a:solidFill>
                  <a:srgbClr val="000000"/>
                </a:solidFill>
                <a:latin typeface="Arial" panose="020B0604020202020204" pitchFamily="34" charset="0"/>
              </a:rPr>
              <a:t>Lunch is flexible. </a:t>
            </a:r>
          </a:p>
          <a:p>
            <a:endParaRPr lang="en-US" sz="1100" dirty="0">
              <a:solidFill>
                <a:srgbClr val="000000"/>
              </a:solidFill>
              <a:latin typeface="Arial" panose="020B0604020202020204" pitchFamily="34" charset="0"/>
            </a:endParaRPr>
          </a:p>
          <a:p>
            <a:r>
              <a:rPr lang="en-US" sz="1100" dirty="0">
                <a:solidFill>
                  <a:srgbClr val="000000"/>
                </a:solidFill>
                <a:latin typeface="Arial" panose="020B0604020202020204" pitchFamily="34" charset="0"/>
              </a:rPr>
              <a:t>The OSE will only process active duty enlisted soldier PDSI Officers process their own, </a:t>
            </a:r>
          </a:p>
          <a:p>
            <a:r>
              <a:rPr lang="en-US" sz="1100" dirty="0">
                <a:solidFill>
                  <a:srgbClr val="000000"/>
                </a:solidFill>
                <a:latin typeface="Arial" panose="020B0604020202020204" pitchFamily="34" charset="0"/>
              </a:rPr>
              <a:t>This course makes you eligible for a PDSI; to obtain the PDSI, the requirements are as follows: </a:t>
            </a:r>
          </a:p>
          <a:p>
            <a:r>
              <a:rPr lang="en-US" sz="1100" dirty="0">
                <a:solidFill>
                  <a:srgbClr val="000000"/>
                </a:solidFill>
                <a:latin typeface="Arial" panose="020B0604020202020204" pitchFamily="34" charset="0"/>
              </a:rPr>
              <a:t>For all USAR and ARNG personnel(officer and enlisted) they must submit a DA Form 5178, 4187 and a copy of their Lvl II certificate to their S1 or Personnel Center for annotation of the PDSI on their records. Their unit will be the Authorized Agency for the action. </a:t>
            </a:r>
          </a:p>
          <a:p>
            <a:r>
              <a:rPr lang="en-US" sz="1100" dirty="0">
                <a:solidFill>
                  <a:srgbClr val="000000"/>
                </a:solidFill>
                <a:latin typeface="Arial" panose="020B0604020202020204" pitchFamily="34" charset="0"/>
              </a:rPr>
              <a:t>The OSE will top-load all active duty enlisted) to Army G1 once a quarter. Army G1 forwards to HRC and sends us confirmation that it has been forwarded to HRC. If they wish to be proactive for a promotion board they can follow the same procedure as the USAR and ARNG personnel. This does not guarantee that it will get it on the records any faster but it is a proactive measure they can use. </a:t>
            </a:r>
          </a:p>
          <a:p>
            <a:endParaRPr lang="en-US" sz="1100" dirty="0">
              <a:solidFill>
                <a:srgbClr val="000000"/>
              </a:solidFill>
              <a:latin typeface="Arial" panose="020B0604020202020204" pitchFamily="34" charset="0"/>
            </a:endParaRPr>
          </a:p>
          <a:p>
            <a:r>
              <a:rPr lang="en-US" sz="1100" dirty="0">
                <a:solidFill>
                  <a:srgbClr val="000000"/>
                </a:solidFill>
                <a:latin typeface="Arial" panose="020B0604020202020204" pitchFamily="34" charset="0"/>
              </a:rPr>
              <a:t>(Notes: Advise the students where the latrines, eateries, snack bar, smoking areas and emergency exits are located.)</a:t>
            </a:r>
            <a:endParaRPr lang="en-US" sz="1100" dirty="0"/>
          </a:p>
        </p:txBody>
      </p:sp>
      <p:sp>
        <p:nvSpPr>
          <p:cNvPr id="4" name="Slide Number Placeholder 3"/>
          <p:cNvSpPr>
            <a:spLocks noGrp="1"/>
          </p:cNvSpPr>
          <p:nvPr>
            <p:ph type="sldNum" sz="quarter" idx="5"/>
          </p:nvPr>
        </p:nvSpPr>
        <p:spPr/>
        <p:txBody>
          <a:bodyPr lIns="94840" tIns="47420" rIns="94840" bIns="47420"/>
          <a:lstStyle/>
          <a:p>
            <a:fld id="{54CC42B4-D7A1-4CFC-AB89-B99F2BA460A9}" type="slidenum">
              <a:rPr lang="en-US" smtClean="0"/>
              <a:t>6</a:t>
            </a:fld>
            <a:endParaRPr lang="en-US" dirty="0"/>
          </a:p>
        </p:txBody>
      </p:sp>
    </p:spTree>
    <p:extLst>
      <p:ext uri="{BB962C8B-B14F-4D97-AF65-F5344CB8AC3E}">
        <p14:creationId xmlns:p14="http://schemas.microsoft.com/office/powerpoint/2010/main" val="2915869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INSTRUCTOR:</a:t>
            </a:r>
            <a:r>
              <a:rPr lang="en-US" sz="1100" baseline="0" dirty="0"/>
              <a:t> </a:t>
            </a:r>
            <a:r>
              <a:rPr lang="en-US" sz="1100" dirty="0"/>
              <a:t>Now let’s get to know a little about each other.</a:t>
            </a:r>
          </a:p>
          <a:p>
            <a:endParaRPr lang="en-US" sz="1100" dirty="0"/>
          </a:p>
          <a:p>
            <a:r>
              <a:rPr lang="en-US" sz="1100" dirty="0"/>
              <a:t>(Notes: </a:t>
            </a:r>
            <a:r>
              <a:rPr lang="en-US" sz="1100" baseline="0" dirty="0"/>
              <a:t> </a:t>
            </a:r>
            <a:r>
              <a:rPr lang="en-US" sz="1100" dirty="0"/>
              <a:t>Use</a:t>
            </a:r>
            <a:r>
              <a:rPr lang="en-US" sz="1100" baseline="0" dirty="0"/>
              <a:t> this as an opportunity to find out who are the information release authorities in the class, i.e. PAO, Contract Specialist, FOIA etc. to get them to share real-world experiences and subject matter expertise.)</a:t>
            </a:r>
            <a:endParaRPr lang="en-US" sz="1100" dirty="0"/>
          </a:p>
          <a:p>
            <a:endParaRPr lang="en-US" dirty="0"/>
          </a:p>
        </p:txBody>
      </p:sp>
    </p:spTree>
    <p:extLst>
      <p:ext uri="{BB962C8B-B14F-4D97-AF65-F5344CB8AC3E}">
        <p14:creationId xmlns:p14="http://schemas.microsoft.com/office/powerpoint/2010/main" val="154115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4"/>
          </p:nvPr>
        </p:nvSpPr>
        <p:spPr>
          <a:xfrm>
            <a:off x="0" y="6492875"/>
            <a:ext cx="15633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E2598-B517-4BFE-99F5-C435399E545F}" type="slidenum">
              <a:rPr lang="en-US" smtClean="0"/>
              <a:t>‹#›</a:t>
            </a:fld>
            <a:endParaRPr lang="en-US" dirty="0"/>
          </a:p>
        </p:txBody>
      </p:sp>
    </p:spTree>
    <p:extLst>
      <p:ext uri="{BB962C8B-B14F-4D97-AF65-F5344CB8AC3E}">
        <p14:creationId xmlns:p14="http://schemas.microsoft.com/office/powerpoint/2010/main" val="2986764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0190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4577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81489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340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33969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7987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779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66336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06852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670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01595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160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458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3260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7470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8936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48642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OPSEC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8686957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0268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81651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431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70730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318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2998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4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22397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06933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440998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03614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22878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Camo - 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12235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br>
              <a:rPr lang="en-US" dirty="0"/>
            </a:br>
            <a:br>
              <a:rPr lang="en-US" dirty="0"/>
            </a:br>
            <a:endParaRPr lang="en-US" dirty="0"/>
          </a:p>
        </p:txBody>
      </p:sp>
      <p:sp>
        <p:nvSpPr>
          <p:cNvPr id="3" name="Content Placeholder 2"/>
          <p:cNvSpPr>
            <a:spLocks noGrp="1"/>
          </p:cNvSpPr>
          <p:nvPr>
            <p:ph idx="1"/>
          </p:nvPr>
        </p:nvSpPr>
        <p:spPr/>
        <p:txBody>
          <a:bodyPr/>
          <a:lstStyle>
            <a:lvl1pP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795737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Camo - Title Slid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867" y="2438400"/>
            <a:ext cx="12192000" cy="1485900"/>
          </a:xfrm>
          <a:prstGeom prst="rect">
            <a:avLst/>
          </a:prstGeom>
          <a:noFill/>
          <a:effectLst>
            <a:softEdge rad="127000"/>
          </a:effectLst>
        </p:spPr>
        <p:txBody>
          <a:bodyPr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kumimoji="0" lang="en-US" sz="3200" b="1" i="0" u="none" strike="noStrike" kern="1200" cap="none" spc="0" normalizeH="0" baseline="0" noProof="0">
                <a:ln>
                  <a:noFill/>
                </a:ln>
                <a:solidFill>
                  <a:schemeClr val="accent4">
                    <a:lumMod val="75000"/>
                  </a:schemeClr>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a:t>Title of the class</a:t>
            </a:r>
          </a:p>
        </p:txBody>
      </p:sp>
    </p:spTree>
    <p:extLst>
      <p:ext uri="{BB962C8B-B14F-4D97-AF65-F5344CB8AC3E}">
        <p14:creationId xmlns:p14="http://schemas.microsoft.com/office/powerpoint/2010/main" val="2105550596"/>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2945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Camo - Bullet ">
    <p:spTree>
      <p:nvGrpSpPr>
        <p:cNvPr id="1" name=""/>
        <p:cNvGrpSpPr/>
        <p:nvPr/>
      </p:nvGrpSpPr>
      <p:grpSpPr>
        <a:xfrm>
          <a:off x="0" y="0"/>
          <a:ext cx="0" cy="0"/>
          <a:chOff x="0" y="0"/>
          <a:chExt cx="0" cy="0"/>
        </a:xfrm>
      </p:grpSpPr>
      <p:sp>
        <p:nvSpPr>
          <p:cNvPr id="2"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Text Placeholder 3"/>
          <p:cNvSpPr>
            <a:spLocks noGrp="1"/>
          </p:cNvSpPr>
          <p:nvPr>
            <p:ph type="body" sz="quarter" idx="10"/>
          </p:nvPr>
        </p:nvSpPr>
        <p:spPr>
          <a:xfrm>
            <a:off x="711200" y="1219200"/>
            <a:ext cx="10769600" cy="5181600"/>
          </a:xfrm>
          <a:prstGeom prst="rect">
            <a:avLst/>
          </a:prstGeom>
        </p:spPr>
        <p:txBody>
          <a:bodyPr/>
          <a:lstStyle>
            <a:lvl1pPr marL="0" indent="285750">
              <a:spcBef>
                <a:spcPts val="0"/>
              </a:spcBef>
              <a:defRPr sz="2800" b="1">
                <a:latin typeface="Arial" panose="020B0604020202020204" pitchFamily="34" charset="0"/>
                <a:cs typeface="Arial" panose="020B0604020202020204" pitchFamily="34" charset="0"/>
              </a:defRPr>
            </a:lvl1pPr>
            <a:lvl2pPr marL="280988" indent="347663">
              <a:spcBef>
                <a:spcPts val="0"/>
              </a:spcBef>
              <a:defRPr sz="2400" b="1">
                <a:latin typeface="Arial" panose="020B0604020202020204" pitchFamily="34" charset="0"/>
                <a:cs typeface="Arial" panose="020B0604020202020204" pitchFamily="34" charset="0"/>
              </a:defRPr>
            </a:lvl2pPr>
            <a:lvl3pPr marL="630238" indent="234950">
              <a:spcBef>
                <a:spcPts val="0"/>
              </a:spcBef>
              <a:defRPr sz="2000" b="1">
                <a:latin typeface="Arial" panose="020B0604020202020204" pitchFamily="34" charset="0"/>
                <a:cs typeface="Arial" panose="020B0604020202020204" pitchFamily="34" charset="0"/>
              </a:defRPr>
            </a:lvl3pPr>
            <a:lvl4pPr marL="914400" indent="228600">
              <a:spcBef>
                <a:spcPts val="0"/>
              </a:spcBef>
              <a:defRPr sz="1800" b="1">
                <a:latin typeface="Arial" panose="020B0604020202020204" pitchFamily="34" charset="0"/>
                <a:cs typeface="Arial" panose="020B0604020202020204" pitchFamily="34" charset="0"/>
              </a:defRPr>
            </a:lvl4pPr>
            <a:lvl5pPr marL="1143000" indent="234950">
              <a:spcBef>
                <a:spcPts val="0"/>
              </a:spcBef>
              <a:defRPr sz="1600" b="1">
                <a:latin typeface="Arial" panose="020B0604020202020204" pitchFamily="34" charset="0"/>
                <a:cs typeface="Arial" panose="020B0604020202020204" pitchFamily="34" charset="0"/>
              </a:defRPr>
            </a:lvl5pPr>
            <a:lvl6pPr marL="1603375" indent="-228600">
              <a:defRPr sz="1400" b="1" baseline="0">
                <a:latin typeface="Arial" panose="020B0604020202020204" pitchFamily="34" charset="0"/>
                <a:cs typeface="Arial" panose="020B0604020202020204" pitchFamily="34" charset="0"/>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13803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Camo - Divider">
    <p:spTree>
      <p:nvGrpSpPr>
        <p:cNvPr id="1" name=""/>
        <p:cNvGrpSpPr/>
        <p:nvPr/>
      </p:nvGrpSpPr>
      <p:grpSpPr>
        <a:xfrm>
          <a:off x="0" y="0"/>
          <a:ext cx="0" cy="0"/>
          <a:chOff x="0" y="0"/>
          <a:chExt cx="0" cy="0"/>
        </a:xfrm>
      </p:grpSpPr>
      <p:sp>
        <p:nvSpPr>
          <p:cNvPr id="3" name="Title 1"/>
          <p:cNvSpPr>
            <a:spLocks noGrp="1"/>
          </p:cNvSpPr>
          <p:nvPr>
            <p:ph type="title"/>
          </p:nvPr>
        </p:nvSpPr>
        <p:spPr>
          <a:xfrm>
            <a:off x="0" y="2857500"/>
            <a:ext cx="12192000" cy="952500"/>
          </a:xfrm>
          <a:prstGeom prst="rect">
            <a:avLst/>
          </a:prstGeom>
        </p:spPr>
        <p:txBody>
          <a:bodyPr anchor="ctr" anchorCtr="0"/>
          <a:lstStyle>
            <a:lvl1pPr algn="ctr" rtl="0" fontAlgn="base">
              <a:spcBef>
                <a:spcPct val="0"/>
              </a:spcBef>
              <a:spcAft>
                <a:spcPct val="0"/>
              </a:spcAft>
              <a:defRPr lang="en-US" sz="3600" b="1" kern="1200">
                <a:solidFill>
                  <a:schemeClr val="tx1"/>
                </a:solidFill>
                <a:effectLst/>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2875432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Camo - Dual Bullet">
    <p:spTree>
      <p:nvGrpSpPr>
        <p:cNvPr id="1" name=""/>
        <p:cNvGrpSpPr/>
        <p:nvPr/>
      </p:nvGrpSpPr>
      <p:grpSpPr>
        <a:xfrm>
          <a:off x="0" y="0"/>
          <a:ext cx="0" cy="0"/>
          <a:chOff x="0" y="0"/>
          <a:chExt cx="0" cy="0"/>
        </a:xfrm>
      </p:grpSpPr>
      <p:sp>
        <p:nvSpPr>
          <p:cNvPr id="3"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 name="Text Placeholder 4"/>
          <p:cNvSpPr>
            <a:spLocks noGrp="1"/>
          </p:cNvSpPr>
          <p:nvPr>
            <p:ph type="body" sz="quarter" idx="10"/>
          </p:nvPr>
        </p:nvSpPr>
        <p:spPr>
          <a:xfrm>
            <a:off x="4064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baseline="0">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p:cNvSpPr>
            <a:spLocks noGrp="1"/>
          </p:cNvSpPr>
          <p:nvPr>
            <p:ph type="body" sz="quarter" idx="11"/>
          </p:nvPr>
        </p:nvSpPr>
        <p:spPr>
          <a:xfrm>
            <a:off x="61976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841259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OPSEC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0633FB-ECC3-710F-E01A-142BC3533E42}"/>
              </a:ext>
            </a:extLst>
          </p:cNvPr>
          <p:cNvSpPr/>
          <p:nvPr/>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sp>
        <p:nvSpPr>
          <p:cNvPr id="5" name="Rectangle 4">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8542358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OPSEC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25103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UNCLASSIFIED</a:t>
            </a:r>
          </a:p>
        </p:txBody>
      </p:sp>
      <p:pic>
        <p:nvPicPr>
          <p:cNvPr id="6" name="Picture 16" descr="Picture1">
            <a:extLst>
              <a:ext uri="{FF2B5EF4-FFF2-40B4-BE49-F238E27FC236}">
                <a16:creationId xmlns:a16="http://schemas.microsoft.com/office/drawing/2014/main" id="{E7F74E85-C403-1390-A1B3-5788AE391A6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74506" y="290286"/>
            <a:ext cx="1110974" cy="89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7093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1730D5-52AB-47FE-AB71-8BA0A70AC299}" type="slidenum">
              <a:rPr lang="en-US" smtClean="0"/>
              <a:t>‹#›</a:t>
            </a:fld>
            <a:endParaRPr lang="en-US" dirty="0"/>
          </a:p>
        </p:txBody>
      </p:sp>
    </p:spTree>
    <p:extLst>
      <p:ext uri="{BB962C8B-B14F-4D97-AF65-F5344CB8AC3E}">
        <p14:creationId xmlns:p14="http://schemas.microsoft.com/office/powerpoint/2010/main" val="42001382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Camo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33867" y="152400"/>
            <a:ext cx="8873067" cy="533400"/>
          </a:xfrm>
          <a:prstGeom prst="rect">
            <a:avLst/>
          </a:prstGeom>
        </p:spPr>
        <p:txBody>
          <a:bodyPr anchor="ctr" anchorCtr="1"/>
          <a:lstStyle>
            <a:lvl1pPr algn="ctr" rtl="0" fontAlgn="base">
              <a:spcBef>
                <a:spcPct val="0"/>
              </a:spcBef>
              <a:spcAft>
                <a:spcPct val="0"/>
              </a:spcAft>
              <a:defRPr lang="en-US" sz="3200" b="1" kern="1200" dirty="0">
                <a:solidFill>
                  <a:schemeClr val="tx1"/>
                </a:solidFill>
                <a:effectLst/>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8988095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97657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4062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0797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8196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0133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6004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itle and 4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72624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8310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408811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1109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06639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Camo - 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305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cSld name="Camo - Title Slid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867" y="2438400"/>
            <a:ext cx="12192000" cy="1485900"/>
          </a:xfrm>
          <a:prstGeom prst="rect">
            <a:avLst/>
          </a:prstGeom>
          <a:noFill/>
          <a:effectLst>
            <a:softEdge rad="127000"/>
          </a:effectLst>
        </p:spPr>
        <p:txBody>
          <a:bodyPr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kumimoji="0" lang="en-US" sz="3200" b="1" i="0" u="none" strike="noStrike" kern="1200" cap="none" spc="0" normalizeH="0" baseline="0" noProof="0">
                <a:ln>
                  <a:noFill/>
                </a:ln>
                <a:solidFill>
                  <a:schemeClr val="accent4">
                    <a:lumMod val="75000"/>
                  </a:schemeClr>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a:t>Title of the class</a:t>
            </a:r>
          </a:p>
        </p:txBody>
      </p:sp>
    </p:spTree>
    <p:extLst>
      <p:ext uri="{BB962C8B-B14F-4D97-AF65-F5344CB8AC3E}">
        <p14:creationId xmlns:p14="http://schemas.microsoft.com/office/powerpoint/2010/main" val="2674770410"/>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79410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cSld name="Camo - Bullet ">
    <p:spTree>
      <p:nvGrpSpPr>
        <p:cNvPr id="1" name=""/>
        <p:cNvGrpSpPr/>
        <p:nvPr/>
      </p:nvGrpSpPr>
      <p:grpSpPr>
        <a:xfrm>
          <a:off x="0" y="0"/>
          <a:ext cx="0" cy="0"/>
          <a:chOff x="0" y="0"/>
          <a:chExt cx="0" cy="0"/>
        </a:xfrm>
      </p:grpSpPr>
      <p:sp>
        <p:nvSpPr>
          <p:cNvPr id="2"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Text Placeholder 3"/>
          <p:cNvSpPr>
            <a:spLocks noGrp="1"/>
          </p:cNvSpPr>
          <p:nvPr>
            <p:ph type="body" sz="quarter" idx="10"/>
          </p:nvPr>
        </p:nvSpPr>
        <p:spPr>
          <a:xfrm>
            <a:off x="711200" y="1219200"/>
            <a:ext cx="10769600" cy="5181600"/>
          </a:xfrm>
          <a:prstGeom prst="rect">
            <a:avLst/>
          </a:prstGeom>
        </p:spPr>
        <p:txBody>
          <a:bodyPr/>
          <a:lstStyle>
            <a:lvl1pPr marL="0" indent="285750">
              <a:spcBef>
                <a:spcPts val="0"/>
              </a:spcBef>
              <a:defRPr sz="2800" b="1">
                <a:latin typeface="Arial" panose="020B0604020202020204" pitchFamily="34" charset="0"/>
                <a:cs typeface="Arial" panose="020B0604020202020204" pitchFamily="34" charset="0"/>
              </a:defRPr>
            </a:lvl1pPr>
            <a:lvl2pPr marL="280988" indent="347663">
              <a:spcBef>
                <a:spcPts val="0"/>
              </a:spcBef>
              <a:defRPr sz="2400" b="1">
                <a:latin typeface="Arial" panose="020B0604020202020204" pitchFamily="34" charset="0"/>
                <a:cs typeface="Arial" panose="020B0604020202020204" pitchFamily="34" charset="0"/>
              </a:defRPr>
            </a:lvl2pPr>
            <a:lvl3pPr marL="630238" indent="234950">
              <a:spcBef>
                <a:spcPts val="0"/>
              </a:spcBef>
              <a:defRPr sz="2000" b="1">
                <a:latin typeface="Arial" panose="020B0604020202020204" pitchFamily="34" charset="0"/>
                <a:cs typeface="Arial" panose="020B0604020202020204" pitchFamily="34" charset="0"/>
              </a:defRPr>
            </a:lvl3pPr>
            <a:lvl4pPr marL="914400" indent="228600">
              <a:spcBef>
                <a:spcPts val="0"/>
              </a:spcBef>
              <a:defRPr sz="1800" b="1">
                <a:latin typeface="Arial" panose="020B0604020202020204" pitchFamily="34" charset="0"/>
                <a:cs typeface="Arial" panose="020B0604020202020204" pitchFamily="34" charset="0"/>
              </a:defRPr>
            </a:lvl4pPr>
            <a:lvl5pPr marL="1143000" indent="234950">
              <a:spcBef>
                <a:spcPts val="0"/>
              </a:spcBef>
              <a:defRPr sz="1600" b="1">
                <a:latin typeface="Arial" panose="020B0604020202020204" pitchFamily="34" charset="0"/>
                <a:cs typeface="Arial" panose="020B0604020202020204" pitchFamily="34" charset="0"/>
              </a:defRPr>
            </a:lvl5pPr>
            <a:lvl6pPr marL="1603375" indent="-228600">
              <a:defRPr sz="1400" b="1" baseline="0">
                <a:latin typeface="Arial" panose="020B0604020202020204" pitchFamily="34" charset="0"/>
                <a:cs typeface="Arial" panose="020B0604020202020204" pitchFamily="34" charset="0"/>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451254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cSld name="Camo - Divider">
    <p:spTree>
      <p:nvGrpSpPr>
        <p:cNvPr id="1" name=""/>
        <p:cNvGrpSpPr/>
        <p:nvPr/>
      </p:nvGrpSpPr>
      <p:grpSpPr>
        <a:xfrm>
          <a:off x="0" y="0"/>
          <a:ext cx="0" cy="0"/>
          <a:chOff x="0" y="0"/>
          <a:chExt cx="0" cy="0"/>
        </a:xfrm>
      </p:grpSpPr>
      <p:sp>
        <p:nvSpPr>
          <p:cNvPr id="3" name="Title 1"/>
          <p:cNvSpPr>
            <a:spLocks noGrp="1"/>
          </p:cNvSpPr>
          <p:nvPr>
            <p:ph type="title"/>
          </p:nvPr>
        </p:nvSpPr>
        <p:spPr>
          <a:xfrm>
            <a:off x="0" y="2857500"/>
            <a:ext cx="12192000" cy="952500"/>
          </a:xfrm>
          <a:prstGeom prst="rect">
            <a:avLst/>
          </a:prstGeom>
        </p:spPr>
        <p:txBody>
          <a:bodyPr anchor="ctr" anchorCtr="0"/>
          <a:lstStyle>
            <a:lvl1pPr algn="ctr" rtl="0" fontAlgn="base">
              <a:spcBef>
                <a:spcPct val="0"/>
              </a:spcBef>
              <a:spcAft>
                <a:spcPct val="0"/>
              </a:spcAft>
              <a:defRPr lang="en-US" sz="3600" b="1" kern="1200">
                <a:solidFill>
                  <a:schemeClr val="tx1"/>
                </a:solidFill>
                <a:effectLst/>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74997367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cSld name="Camo - Dual Bullet">
    <p:spTree>
      <p:nvGrpSpPr>
        <p:cNvPr id="1" name=""/>
        <p:cNvGrpSpPr/>
        <p:nvPr/>
      </p:nvGrpSpPr>
      <p:grpSpPr>
        <a:xfrm>
          <a:off x="0" y="0"/>
          <a:ext cx="0" cy="0"/>
          <a:chOff x="0" y="0"/>
          <a:chExt cx="0" cy="0"/>
        </a:xfrm>
      </p:grpSpPr>
      <p:sp>
        <p:nvSpPr>
          <p:cNvPr id="3"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 name="Text Placeholder 4"/>
          <p:cNvSpPr>
            <a:spLocks noGrp="1"/>
          </p:cNvSpPr>
          <p:nvPr>
            <p:ph type="body" sz="quarter" idx="10"/>
          </p:nvPr>
        </p:nvSpPr>
        <p:spPr>
          <a:xfrm>
            <a:off x="4064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baseline="0">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p:cNvSpPr>
            <a:spLocks noGrp="1"/>
          </p:cNvSpPr>
          <p:nvPr>
            <p:ph type="body" sz="quarter" idx="11"/>
          </p:nvPr>
        </p:nvSpPr>
        <p:spPr>
          <a:xfrm>
            <a:off x="61976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91100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4" name="Rectangle 3">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5" name="Rectangle 4">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9806462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19054958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pic>
        <p:nvPicPr>
          <p:cNvPr id="6" name="Picture 16" descr="Picture1">
            <a:extLst>
              <a:ext uri="{FF2B5EF4-FFF2-40B4-BE49-F238E27FC236}">
                <a16:creationId xmlns:a16="http://schemas.microsoft.com/office/drawing/2014/main" id="{E7F74E85-C403-1390-A1B3-5788AE391A6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74506" y="290286"/>
            <a:ext cx="1110974" cy="89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743048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96414A-0D9E-4B2B-8159-840B3827A4F6}" type="datetimeFigureOut">
              <a:rPr lang="en-US" smtClean="0"/>
              <a:t>4/14/2023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730D5-52AB-47FE-AB71-8BA0A70AC299}" type="slidenum">
              <a:rPr lang="en-US" smtClean="0"/>
              <a:t>‹#›</a:t>
            </a:fld>
            <a:endParaRPr lang="en-US"/>
          </a:p>
        </p:txBody>
      </p:sp>
    </p:spTree>
    <p:extLst>
      <p:ext uri="{BB962C8B-B14F-4D97-AF65-F5344CB8AC3E}">
        <p14:creationId xmlns:p14="http://schemas.microsoft.com/office/powerpoint/2010/main" val="251847167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6814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7674203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3232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3269424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23359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120997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81736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01052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756622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81183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99175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Camo - 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995040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br>
              <a:rPr lang="en-US" dirty="0"/>
            </a:br>
            <a:br>
              <a:rPr lang="en-US" dirty="0"/>
            </a:br>
            <a:endParaRPr lang="en-US" dirty="0"/>
          </a:p>
        </p:txBody>
      </p:sp>
      <p:sp>
        <p:nvSpPr>
          <p:cNvPr id="3" name="Content Placeholder 2"/>
          <p:cNvSpPr>
            <a:spLocks noGrp="1"/>
          </p:cNvSpPr>
          <p:nvPr>
            <p:ph idx="1"/>
          </p:nvPr>
        </p:nvSpPr>
        <p:spPr/>
        <p:txBody>
          <a:bodyPr/>
          <a:lstStyle>
            <a:lvl1pPr>
              <a:defRPr/>
            </a:lvl1pPr>
          </a:lstStyle>
          <a:p>
            <a:pPr lvl="0"/>
            <a:endParaRPr lang="en-US" dirty="0"/>
          </a:p>
          <a:p>
            <a:pPr lvl="0"/>
            <a:endParaRPr lang="en-US" dirty="0"/>
          </a:p>
          <a:p>
            <a:pPr lvl="0"/>
            <a:endParaRPr lang="en-US" dirty="0"/>
          </a:p>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645254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Camo - Title Slid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867" y="2438400"/>
            <a:ext cx="12192000" cy="1485900"/>
          </a:xfrm>
          <a:prstGeom prst="rect">
            <a:avLst/>
          </a:prstGeom>
          <a:noFill/>
          <a:effectLst>
            <a:softEdge rad="127000"/>
          </a:effectLst>
        </p:spPr>
        <p:txBody>
          <a:bodyPr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kumimoji="0" lang="en-US" sz="3200" b="1" i="0" u="none" strike="noStrike" kern="1200" cap="none" spc="0" normalizeH="0" baseline="0" noProof="0">
                <a:ln>
                  <a:noFill/>
                </a:ln>
                <a:solidFill>
                  <a:schemeClr val="accent4">
                    <a:lumMod val="75000"/>
                  </a:schemeClr>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a:t>Title of the class</a:t>
            </a:r>
          </a:p>
        </p:txBody>
      </p:sp>
    </p:spTree>
    <p:extLst>
      <p:ext uri="{BB962C8B-B14F-4D97-AF65-F5344CB8AC3E}">
        <p14:creationId xmlns:p14="http://schemas.microsoft.com/office/powerpoint/2010/main" val="3366651671"/>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99476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Camo - Bullet ">
    <p:spTree>
      <p:nvGrpSpPr>
        <p:cNvPr id="1" name=""/>
        <p:cNvGrpSpPr/>
        <p:nvPr/>
      </p:nvGrpSpPr>
      <p:grpSpPr>
        <a:xfrm>
          <a:off x="0" y="0"/>
          <a:ext cx="0" cy="0"/>
          <a:chOff x="0" y="0"/>
          <a:chExt cx="0" cy="0"/>
        </a:xfrm>
      </p:grpSpPr>
      <p:sp>
        <p:nvSpPr>
          <p:cNvPr id="2"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4" name="Text Placeholder 3"/>
          <p:cNvSpPr>
            <a:spLocks noGrp="1"/>
          </p:cNvSpPr>
          <p:nvPr>
            <p:ph type="body" sz="quarter" idx="10"/>
          </p:nvPr>
        </p:nvSpPr>
        <p:spPr>
          <a:xfrm>
            <a:off x="711200" y="1219200"/>
            <a:ext cx="10769600" cy="5181600"/>
          </a:xfrm>
          <a:prstGeom prst="rect">
            <a:avLst/>
          </a:prstGeom>
        </p:spPr>
        <p:txBody>
          <a:bodyPr/>
          <a:lstStyle>
            <a:lvl1pPr marL="0" indent="285750">
              <a:spcBef>
                <a:spcPts val="0"/>
              </a:spcBef>
              <a:defRPr sz="2800" b="1">
                <a:latin typeface="Arial" panose="020B0604020202020204" pitchFamily="34" charset="0"/>
                <a:cs typeface="Arial" panose="020B0604020202020204" pitchFamily="34" charset="0"/>
              </a:defRPr>
            </a:lvl1pPr>
            <a:lvl2pPr marL="280988" indent="347663">
              <a:spcBef>
                <a:spcPts val="0"/>
              </a:spcBef>
              <a:defRPr sz="2400" b="1">
                <a:latin typeface="Arial" panose="020B0604020202020204" pitchFamily="34" charset="0"/>
                <a:cs typeface="Arial" panose="020B0604020202020204" pitchFamily="34" charset="0"/>
              </a:defRPr>
            </a:lvl2pPr>
            <a:lvl3pPr marL="630238" indent="234950">
              <a:spcBef>
                <a:spcPts val="0"/>
              </a:spcBef>
              <a:defRPr sz="2000" b="1">
                <a:latin typeface="Arial" panose="020B0604020202020204" pitchFamily="34" charset="0"/>
                <a:cs typeface="Arial" panose="020B0604020202020204" pitchFamily="34" charset="0"/>
              </a:defRPr>
            </a:lvl3pPr>
            <a:lvl4pPr marL="914400" indent="228600">
              <a:spcBef>
                <a:spcPts val="0"/>
              </a:spcBef>
              <a:defRPr sz="1800" b="1">
                <a:latin typeface="Arial" panose="020B0604020202020204" pitchFamily="34" charset="0"/>
                <a:cs typeface="Arial" panose="020B0604020202020204" pitchFamily="34" charset="0"/>
              </a:defRPr>
            </a:lvl4pPr>
            <a:lvl5pPr marL="1143000" indent="234950">
              <a:spcBef>
                <a:spcPts val="0"/>
              </a:spcBef>
              <a:defRPr sz="1600" b="1">
                <a:latin typeface="Arial" panose="020B0604020202020204" pitchFamily="34" charset="0"/>
                <a:cs typeface="Arial" panose="020B0604020202020204" pitchFamily="34" charset="0"/>
              </a:defRPr>
            </a:lvl5pPr>
            <a:lvl6pPr marL="1603375" indent="-228600">
              <a:defRPr sz="1400" b="1" baseline="0">
                <a:latin typeface="Arial" panose="020B0604020202020204" pitchFamily="34" charset="0"/>
                <a:cs typeface="Arial" panose="020B0604020202020204" pitchFamily="34" charset="0"/>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06965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Camo - Divider">
    <p:spTree>
      <p:nvGrpSpPr>
        <p:cNvPr id="1" name=""/>
        <p:cNvGrpSpPr/>
        <p:nvPr/>
      </p:nvGrpSpPr>
      <p:grpSpPr>
        <a:xfrm>
          <a:off x="0" y="0"/>
          <a:ext cx="0" cy="0"/>
          <a:chOff x="0" y="0"/>
          <a:chExt cx="0" cy="0"/>
        </a:xfrm>
      </p:grpSpPr>
      <p:sp>
        <p:nvSpPr>
          <p:cNvPr id="3" name="Title 1"/>
          <p:cNvSpPr>
            <a:spLocks noGrp="1"/>
          </p:cNvSpPr>
          <p:nvPr>
            <p:ph type="title"/>
          </p:nvPr>
        </p:nvSpPr>
        <p:spPr>
          <a:xfrm>
            <a:off x="0" y="2857500"/>
            <a:ext cx="12192000" cy="952500"/>
          </a:xfrm>
          <a:prstGeom prst="rect">
            <a:avLst/>
          </a:prstGeom>
        </p:spPr>
        <p:txBody>
          <a:bodyPr anchor="ctr" anchorCtr="0"/>
          <a:lstStyle>
            <a:lvl1pPr algn="ctr" rtl="0" fontAlgn="base">
              <a:spcBef>
                <a:spcPct val="0"/>
              </a:spcBef>
              <a:spcAft>
                <a:spcPct val="0"/>
              </a:spcAft>
              <a:defRPr lang="en-US" sz="3600" b="1" kern="1200">
                <a:solidFill>
                  <a:schemeClr val="tx1"/>
                </a:solidFill>
                <a:effectLst/>
                <a:latin typeface="Arial" panose="020B0604020202020204" pitchFamily="34" charset="0"/>
                <a:ea typeface="+mj-ea"/>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10452068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Camo - Dual Bullet">
    <p:spTree>
      <p:nvGrpSpPr>
        <p:cNvPr id="1" name=""/>
        <p:cNvGrpSpPr/>
        <p:nvPr/>
      </p:nvGrpSpPr>
      <p:grpSpPr>
        <a:xfrm>
          <a:off x="0" y="0"/>
          <a:ext cx="0" cy="0"/>
          <a:chOff x="0" y="0"/>
          <a:chExt cx="0" cy="0"/>
        </a:xfrm>
      </p:grpSpPr>
      <p:sp>
        <p:nvSpPr>
          <p:cNvPr id="3" name="Title 1"/>
          <p:cNvSpPr>
            <a:spLocks noGrp="1"/>
          </p:cNvSpPr>
          <p:nvPr>
            <p:ph type="title"/>
          </p:nvPr>
        </p:nvSpPr>
        <p:spPr>
          <a:xfrm>
            <a:off x="0" y="107028"/>
            <a:ext cx="8839200" cy="533400"/>
          </a:xfrm>
          <a:prstGeom prst="rect">
            <a:avLst/>
          </a:prstGeom>
        </p:spPr>
        <p:txBody>
          <a:bodyPr anchor="ctr" anchorCtr="1"/>
          <a:lstStyle>
            <a:lvl1pPr>
              <a:defRPr sz="3200" b="1">
                <a:effectLst/>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5" name="Text Placeholder 4"/>
          <p:cNvSpPr>
            <a:spLocks noGrp="1"/>
          </p:cNvSpPr>
          <p:nvPr>
            <p:ph type="body" sz="quarter" idx="10"/>
          </p:nvPr>
        </p:nvSpPr>
        <p:spPr>
          <a:xfrm>
            <a:off x="4064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baseline="0">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4"/>
          <p:cNvSpPr>
            <a:spLocks noGrp="1"/>
          </p:cNvSpPr>
          <p:nvPr>
            <p:ph type="body" sz="quarter" idx="11"/>
          </p:nvPr>
        </p:nvSpPr>
        <p:spPr>
          <a:xfrm>
            <a:off x="6197600" y="1143000"/>
            <a:ext cx="5283200" cy="5486400"/>
          </a:xfrm>
          <a:prstGeom prst="rect">
            <a:avLst/>
          </a:prstGeom>
        </p:spPr>
        <p:txBody>
          <a:bodyPr/>
          <a:lstStyle>
            <a:lvl1pPr>
              <a:defRPr sz="20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600" b="1">
                <a:latin typeface="Arial" panose="020B0604020202020204" pitchFamily="34" charset="0"/>
                <a:cs typeface="Arial" panose="020B0604020202020204" pitchFamily="34" charset="0"/>
              </a:defRPr>
            </a:lvl3pPr>
            <a:lvl4pPr>
              <a:defRPr sz="1400" b="1">
                <a:latin typeface="Arial" panose="020B0604020202020204" pitchFamily="34" charset="0"/>
                <a:cs typeface="Arial" panose="020B0604020202020204" pitchFamily="34" charset="0"/>
              </a:defRPr>
            </a:lvl4pPr>
            <a:lvl5pPr>
              <a:defRPr sz="1400" b="1">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361334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40843622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_OPSEC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8F5E44-2A7E-1BB5-F3AF-94B560EB35CB}"/>
              </a:ext>
            </a:extLst>
          </p:cNvPr>
          <p:cNvSpPr/>
          <p:nvPr userDrawn="1"/>
        </p:nvSpPr>
        <p:spPr>
          <a:xfrm>
            <a:off x="0" y="6662057"/>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sp>
        <p:nvSpPr>
          <p:cNvPr id="9" name="Rectangle 8">
            <a:extLst>
              <a:ext uri="{FF2B5EF4-FFF2-40B4-BE49-F238E27FC236}">
                <a16:creationId xmlns:a16="http://schemas.microsoft.com/office/drawing/2014/main" id="{B80633FB-ECC3-710F-E01A-142BC3533E42}"/>
              </a:ext>
            </a:extLst>
          </p:cNvPr>
          <p:cNvSpPr/>
          <p:nvPr userDrawn="1"/>
        </p:nvSpPr>
        <p:spPr>
          <a:xfrm>
            <a:off x="10668001" y="0"/>
            <a:ext cx="1523999" cy="195943"/>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latin typeface="Arial" panose="020B0604020202020204" pitchFamily="34" charset="0"/>
                <a:cs typeface="Arial" panose="020B0604020202020204" pitchFamily="34" charset="0"/>
              </a:rPr>
              <a:t>UNCLASSIFIED</a:t>
            </a:r>
          </a:p>
        </p:txBody>
      </p:sp>
      <p:pic>
        <p:nvPicPr>
          <p:cNvPr id="6" name="Picture 16" descr="Picture1">
            <a:extLst>
              <a:ext uri="{FF2B5EF4-FFF2-40B4-BE49-F238E27FC236}">
                <a16:creationId xmlns:a16="http://schemas.microsoft.com/office/drawing/2014/main" id="{E7F74E85-C403-1390-A1B3-5788AE391A6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74506" y="290286"/>
            <a:ext cx="1110974" cy="89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63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529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image" Target="../media/image1.png"/><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slideLayout" Target="../slideLayouts/slideLayout65.xml"/><Relationship Id="rId3" Type="http://schemas.openxmlformats.org/officeDocument/2006/relationships/slideLayout" Target="../slideLayouts/slideLayout50.xml"/><Relationship Id="rId21" Type="http://schemas.openxmlformats.org/officeDocument/2006/relationships/image" Target="../media/image1.png"/><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slideLayout" Target="../slideLayouts/slideLayout64.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20" Type="http://schemas.openxmlformats.org/officeDocument/2006/relationships/theme" Target="../theme/theme3.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19" Type="http://schemas.openxmlformats.org/officeDocument/2006/relationships/slideLayout" Target="../slideLayouts/slideLayout66.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slideLayout" Target="../slideLayouts/slideLayout79.xml"/><Relationship Id="rId18" Type="http://schemas.openxmlformats.org/officeDocument/2006/relationships/slideLayout" Target="../slideLayouts/slideLayout8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0" Type="http://schemas.openxmlformats.org/officeDocument/2006/relationships/image" Target="../media/image1.png"/><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5" Type="http://schemas.openxmlformats.org/officeDocument/2006/relationships/slideLayout" Target="../slideLayouts/slideLayout81.xml"/><Relationship Id="rId10" Type="http://schemas.openxmlformats.org/officeDocument/2006/relationships/slideLayout" Target="../slideLayouts/slideLayout76.xml"/><Relationship Id="rId19" Type="http://schemas.openxmlformats.org/officeDocument/2006/relationships/theme" Target="../theme/theme4.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36" name="Picture 16" descr="Picture1"/>
          <p:cNvPicPr>
            <a:picLocks noChangeAspect="1" noChangeArrowheads="1"/>
          </p:cNvPicPr>
          <p:nvPr userDrawn="1"/>
        </p:nvPicPr>
        <p:blipFill>
          <a:blip r:embed="rId28" cstate="print"/>
          <a:srcRect/>
          <a:stretch>
            <a:fillRect/>
          </a:stretch>
        </p:blipFill>
        <p:spPr bwMode="auto">
          <a:xfrm>
            <a:off x="10786963" y="391600"/>
            <a:ext cx="1266408" cy="1060065"/>
          </a:xfrm>
          <a:prstGeom prst="rect">
            <a:avLst/>
          </a:prstGeom>
          <a:ln w="88900" cap="sq" cmpd="thickThin">
            <a:solidFill>
              <a:srgbClr val="000000"/>
            </a:solidFill>
            <a:prstDash val="solid"/>
            <a:miter lim="800000"/>
          </a:ln>
          <a:effectLst>
            <a:innerShdw blurRad="76200">
              <a:srgbClr val="000000"/>
            </a:innerShdw>
          </a:effectLst>
        </p:spPr>
      </p:pic>
      <p:sp>
        <p:nvSpPr>
          <p:cNvPr id="38" name="Text Box 12"/>
          <p:cNvSpPr txBox="1">
            <a:spLocks noChangeArrowheads="1"/>
          </p:cNvSpPr>
          <p:nvPr userDrawn="1"/>
        </p:nvSpPr>
        <p:spPr bwMode="auto">
          <a:xfrm>
            <a:off x="-5080" y="6616861"/>
            <a:ext cx="1125957" cy="246207"/>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dirty="0">
                <a:solidFill>
                  <a:prstClr val="white"/>
                </a:solidFill>
                <a:effectLst>
                  <a:outerShdw blurRad="38100" dist="38100" dir="2700000" algn="tl">
                    <a:srgbClr val="000000">
                      <a:alpha val="43137"/>
                    </a:srgbClr>
                  </a:outerShdw>
                </a:effectLst>
                <a:latin typeface="Arial" pitchFamily="34" charset="0"/>
                <a:cs typeface="Arial" pitchFamily="34" charset="0"/>
              </a:rPr>
              <a:t>UNCLASSIFIED </a:t>
            </a:r>
          </a:p>
        </p:txBody>
      </p:sp>
      <p:sp>
        <p:nvSpPr>
          <p:cNvPr id="37" name="Text Box 12"/>
          <p:cNvSpPr txBox="1">
            <a:spLocks noChangeArrowheads="1"/>
          </p:cNvSpPr>
          <p:nvPr userDrawn="1"/>
        </p:nvSpPr>
        <p:spPr bwMode="auto">
          <a:xfrm>
            <a:off x="10677832" y="0"/>
            <a:ext cx="1514168" cy="246207"/>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dirty="0">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3" name="Slide Number Placeholder 2"/>
          <p:cNvSpPr>
            <a:spLocks noGrp="1"/>
          </p:cNvSpPr>
          <p:nvPr>
            <p:ph type="sldNum" sz="quarter" idx="4"/>
          </p:nvPr>
        </p:nvSpPr>
        <p:spPr>
          <a:xfrm>
            <a:off x="0" y="6492875"/>
            <a:ext cx="15633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1</a:t>
            </a:r>
          </a:p>
        </p:txBody>
      </p:sp>
    </p:spTree>
    <p:extLst>
      <p:ext uri="{BB962C8B-B14F-4D97-AF65-F5344CB8AC3E}">
        <p14:creationId xmlns:p14="http://schemas.microsoft.com/office/powerpoint/2010/main" val="4214280086"/>
      </p:ext>
    </p:extLst>
  </p:cSld>
  <p:clrMap bg1="lt1" tx1="dk1" bg2="lt2" tx2="dk2" accent1="accent1" accent2="accent2" accent3="accent3" accent4="accent4" accent5="accent5" accent6="accent6" hlink="hlink" folHlink="folHlink"/>
  <p:sldLayoutIdLst>
    <p:sldLayoutId id="2147483725" r:id="rId1"/>
    <p:sldLayoutId id="2147483727" r:id="rId2"/>
    <p:sldLayoutId id="2147483728" r:id="rId3"/>
    <p:sldLayoutId id="2147483730" r:id="rId4"/>
    <p:sldLayoutId id="2147483731" r:id="rId5"/>
    <p:sldLayoutId id="2147483732" r:id="rId6"/>
    <p:sldLayoutId id="2147483735" r:id="rId7"/>
    <p:sldLayoutId id="2147483736" r:id="rId8"/>
    <p:sldLayoutId id="2147483741" r:id="rId9"/>
    <p:sldLayoutId id="2147483742" r:id="rId10"/>
    <p:sldLayoutId id="2147483743" r:id="rId11"/>
    <p:sldLayoutId id="2147483746" r:id="rId12"/>
    <p:sldLayoutId id="2147483751" r:id="rId13"/>
    <p:sldLayoutId id="2147483767" r:id="rId14"/>
    <p:sldLayoutId id="2147483769" r:id="rId15"/>
    <p:sldLayoutId id="2147483772" r:id="rId16"/>
    <p:sldLayoutId id="2147483775" r:id="rId17"/>
    <p:sldLayoutId id="2147483777" r:id="rId18"/>
    <p:sldLayoutId id="2147483778" r:id="rId19"/>
    <p:sldLayoutId id="2147483779" r:id="rId20"/>
    <p:sldLayoutId id="2147483780" r:id="rId21"/>
    <p:sldLayoutId id="2147483782" r:id="rId22"/>
    <p:sldLayoutId id="2147483784" r:id="rId23"/>
    <p:sldLayoutId id="2147483789" r:id="rId24"/>
    <p:sldLayoutId id="2147483663" r:id="rId25"/>
    <p:sldLayoutId id="2147483806" r:id="rId2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36" name="Picture 16" descr="Picture1"/>
          <p:cNvPicPr>
            <a:picLocks noChangeAspect="1" noChangeArrowheads="1"/>
          </p:cNvPicPr>
          <p:nvPr/>
        </p:nvPicPr>
        <p:blipFill>
          <a:blip r:embed="rId23" cstate="print"/>
          <a:srcRect/>
          <a:stretch>
            <a:fillRect/>
          </a:stretch>
        </p:blipFill>
        <p:spPr bwMode="auto">
          <a:xfrm>
            <a:off x="10768036" y="391600"/>
            <a:ext cx="1266408" cy="1060065"/>
          </a:xfrm>
          <a:prstGeom prst="rect">
            <a:avLst/>
          </a:prstGeom>
          <a:ln w="88900" cap="sq" cmpd="thickThin">
            <a:solidFill>
              <a:srgbClr val="000000"/>
            </a:solidFill>
            <a:prstDash val="solid"/>
            <a:miter lim="800000"/>
          </a:ln>
          <a:effectLst>
            <a:innerShdw blurRad="76200">
              <a:srgbClr val="000000"/>
            </a:innerShdw>
          </a:effectLst>
        </p:spPr>
      </p:pic>
      <p:sp>
        <p:nvSpPr>
          <p:cNvPr id="38" name="Text Box 12"/>
          <p:cNvSpPr txBox="1">
            <a:spLocks noChangeArrowheads="1"/>
          </p:cNvSpPr>
          <p:nvPr/>
        </p:nvSpPr>
        <p:spPr bwMode="auto">
          <a:xfrm>
            <a:off x="-5080" y="6636774"/>
            <a:ext cx="1140706" cy="246207"/>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dirty="0">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37" name="Text Box 12"/>
          <p:cNvSpPr txBox="1">
            <a:spLocks noChangeArrowheads="1"/>
          </p:cNvSpPr>
          <p:nvPr/>
        </p:nvSpPr>
        <p:spPr bwMode="auto">
          <a:xfrm>
            <a:off x="10663084" y="0"/>
            <a:ext cx="1528916" cy="246207"/>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dirty="0">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Tree>
    <p:extLst>
      <p:ext uri="{BB962C8B-B14F-4D97-AF65-F5344CB8AC3E}">
        <p14:creationId xmlns:p14="http://schemas.microsoft.com/office/powerpoint/2010/main" val="3795284623"/>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7" r:id="rId3"/>
    <p:sldLayoutId id="2147483902" r:id="rId4"/>
    <p:sldLayoutId id="2147483903" r:id="rId5"/>
    <p:sldLayoutId id="2147483934" r:id="rId6"/>
    <p:sldLayoutId id="2147483939" r:id="rId7"/>
    <p:sldLayoutId id="2147483942" r:id="rId8"/>
    <p:sldLayoutId id="2147483946" r:id="rId9"/>
    <p:sldLayoutId id="2147483956" r:id="rId10"/>
    <p:sldLayoutId id="2147484019" r:id="rId11"/>
    <p:sldLayoutId id="2147484020" r:id="rId12"/>
    <p:sldLayoutId id="2147484021" r:id="rId13"/>
    <p:sldLayoutId id="2147484022" r:id="rId14"/>
    <p:sldLayoutId id="2147484023" r:id="rId15"/>
    <p:sldLayoutId id="2147484024" r:id="rId16"/>
    <p:sldLayoutId id="2147484025" r:id="rId17"/>
    <p:sldLayoutId id="2147483808" r:id="rId18"/>
    <p:sldLayoutId id="2147483880" r:id="rId19"/>
    <p:sldLayoutId id="2147484026" r:id="rId20"/>
    <p:sldLayoutId id="2147484029" r:id="rId21"/>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36" name="Picture 16" descr="Picture1"/>
          <p:cNvPicPr>
            <a:picLocks noChangeAspect="1" noChangeArrowheads="1"/>
          </p:cNvPicPr>
          <p:nvPr/>
        </p:nvPicPr>
        <p:blipFill>
          <a:blip r:embed="rId21" cstate="print"/>
          <a:srcRect/>
          <a:stretch>
            <a:fillRect/>
          </a:stretch>
        </p:blipFill>
        <p:spPr bwMode="auto">
          <a:xfrm>
            <a:off x="10768036" y="376852"/>
            <a:ext cx="1266408" cy="1060065"/>
          </a:xfrm>
          <a:prstGeom prst="rect">
            <a:avLst/>
          </a:prstGeom>
          <a:ln w="88900" cap="sq" cmpd="thickThin">
            <a:solidFill>
              <a:srgbClr val="000000"/>
            </a:solidFill>
            <a:prstDash val="solid"/>
            <a:miter lim="800000"/>
          </a:ln>
          <a:effectLst>
            <a:innerShdw blurRad="76200">
              <a:srgbClr val="000000"/>
            </a:innerShdw>
          </a:effectLst>
        </p:spPr>
      </p:pic>
      <p:sp>
        <p:nvSpPr>
          <p:cNvPr id="38" name="Text Box 12"/>
          <p:cNvSpPr txBox="1">
            <a:spLocks noChangeArrowheads="1"/>
          </p:cNvSpPr>
          <p:nvPr/>
        </p:nvSpPr>
        <p:spPr bwMode="auto">
          <a:xfrm>
            <a:off x="-5080" y="6616860"/>
            <a:ext cx="1600200" cy="246221"/>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37" name="Text Box 12"/>
          <p:cNvSpPr txBox="1">
            <a:spLocks noChangeArrowheads="1"/>
          </p:cNvSpPr>
          <p:nvPr/>
        </p:nvSpPr>
        <p:spPr bwMode="auto">
          <a:xfrm>
            <a:off x="10591800" y="0"/>
            <a:ext cx="1600200" cy="246221"/>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2" name="Date Placeholder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1135B-2C8E-4FF1-B31A-C570E98F021A}" type="datetimeFigureOut">
              <a:rPr lang="en-US" smtClean="0"/>
              <a:t>4/14/2023</a:t>
            </a:fld>
            <a:endParaRPr lang="en-US"/>
          </a:p>
        </p:txBody>
      </p:sp>
    </p:spTree>
    <p:extLst>
      <p:ext uri="{BB962C8B-B14F-4D97-AF65-F5344CB8AC3E}">
        <p14:creationId xmlns:p14="http://schemas.microsoft.com/office/powerpoint/2010/main" val="593275007"/>
      </p:ext>
    </p:extLst>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8" r:id="rId4"/>
    <p:sldLayoutId id="2147484039" r:id="rId5"/>
    <p:sldLayoutId id="2147484070" r:id="rId6"/>
    <p:sldLayoutId id="2147484075" r:id="rId7"/>
    <p:sldLayoutId id="2147484078" r:id="rId8"/>
    <p:sldLayoutId id="2147484082" r:id="rId9"/>
    <p:sldLayoutId id="2147484092" r:id="rId10"/>
    <p:sldLayoutId id="2147484155" r:id="rId11"/>
    <p:sldLayoutId id="2147484157" r:id="rId12"/>
    <p:sldLayoutId id="2147484158" r:id="rId13"/>
    <p:sldLayoutId id="2147484159" r:id="rId14"/>
    <p:sldLayoutId id="2147484160" r:id="rId15"/>
    <p:sldLayoutId id="2147484161" r:id="rId16"/>
    <p:sldLayoutId id="2147484162" r:id="rId17"/>
    <p:sldLayoutId id="2147484163" r:id="rId18"/>
    <p:sldLayoutId id="2147484164" r:id="rId19"/>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36" name="Picture 16" descr="Picture1"/>
          <p:cNvPicPr>
            <a:picLocks noChangeAspect="1" noChangeArrowheads="1"/>
          </p:cNvPicPr>
          <p:nvPr userDrawn="1"/>
        </p:nvPicPr>
        <p:blipFill>
          <a:blip r:embed="rId20" cstate="print"/>
          <a:srcRect/>
          <a:stretch>
            <a:fillRect/>
          </a:stretch>
        </p:blipFill>
        <p:spPr bwMode="auto">
          <a:xfrm>
            <a:off x="10768036" y="376852"/>
            <a:ext cx="1266408" cy="1060065"/>
          </a:xfrm>
          <a:prstGeom prst="rect">
            <a:avLst/>
          </a:prstGeom>
          <a:ln w="88900" cap="sq" cmpd="thickThin">
            <a:solidFill>
              <a:srgbClr val="000000"/>
            </a:solidFill>
            <a:prstDash val="solid"/>
            <a:miter lim="800000"/>
          </a:ln>
          <a:effectLst>
            <a:innerShdw blurRad="76200">
              <a:srgbClr val="000000"/>
            </a:innerShdw>
          </a:effectLst>
        </p:spPr>
      </p:pic>
      <p:sp>
        <p:nvSpPr>
          <p:cNvPr id="38" name="Text Box 12"/>
          <p:cNvSpPr txBox="1">
            <a:spLocks noChangeArrowheads="1"/>
          </p:cNvSpPr>
          <p:nvPr userDrawn="1"/>
        </p:nvSpPr>
        <p:spPr bwMode="auto">
          <a:xfrm>
            <a:off x="-5080" y="6616860"/>
            <a:ext cx="1600200" cy="246221"/>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37" name="Text Box 12"/>
          <p:cNvSpPr txBox="1">
            <a:spLocks noChangeArrowheads="1"/>
          </p:cNvSpPr>
          <p:nvPr userDrawn="1"/>
        </p:nvSpPr>
        <p:spPr bwMode="auto">
          <a:xfrm>
            <a:off x="10591800" y="0"/>
            <a:ext cx="1600200" cy="246221"/>
          </a:xfrm>
          <a:prstGeom prst="rect">
            <a:avLst/>
          </a:prstGeom>
          <a:solidFill>
            <a:srgbClr val="008000"/>
          </a:solidFill>
          <a:ln>
            <a:headEnd/>
            <a:tailEnd/>
          </a:ln>
        </p:spPr>
        <p:style>
          <a:lnRef idx="0">
            <a:schemeClr val="accent3"/>
          </a:lnRef>
          <a:fillRef idx="3">
            <a:schemeClr val="accent3"/>
          </a:fillRef>
          <a:effectRef idx="3">
            <a:schemeClr val="accent3"/>
          </a:effectRef>
          <a:fontRef idx="minor">
            <a:schemeClr val="lt1"/>
          </a:fontRef>
        </p:style>
        <p:txBody>
          <a:bodyPr wrap="square" lIns="91427" tIns="45713" rIns="91427" bIns="45713">
            <a:spAutoFit/>
          </a:bodyPr>
          <a:lstStyle/>
          <a:p>
            <a:pPr algn="ctr">
              <a:spcBef>
                <a:spcPct val="50000"/>
              </a:spcBef>
            </a:pPr>
            <a:r>
              <a:rPr lang="en-US" sz="1000" b="1">
                <a:solidFill>
                  <a:prstClr val="white"/>
                </a:solidFill>
                <a:effectLst>
                  <a:outerShdw blurRad="38100" dist="38100" dir="2700000" algn="tl">
                    <a:srgbClr val="000000">
                      <a:alpha val="43137"/>
                    </a:srgbClr>
                  </a:outerShdw>
                </a:effectLst>
                <a:latin typeface="Arial" pitchFamily="34" charset="0"/>
                <a:cs typeface="Arial" pitchFamily="34" charset="0"/>
              </a:rPr>
              <a:t>UNCLASSIFIED</a:t>
            </a:r>
          </a:p>
        </p:txBody>
      </p:sp>
      <p:sp>
        <p:nvSpPr>
          <p:cNvPr id="2" name="Date Placeholder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1135B-2C8E-4FF1-B31A-C570E98F021A}" type="datetimeFigureOut">
              <a:rPr lang="en-US" smtClean="0"/>
              <a:t>4/14/2023</a:t>
            </a:fld>
            <a:endParaRPr lang="en-US"/>
          </a:p>
        </p:txBody>
      </p:sp>
    </p:spTree>
    <p:extLst>
      <p:ext uri="{BB962C8B-B14F-4D97-AF65-F5344CB8AC3E}">
        <p14:creationId xmlns:p14="http://schemas.microsoft.com/office/powerpoint/2010/main" val="282554660"/>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75" r:id="rId4"/>
    <p:sldLayoutId id="2147484176" r:id="rId5"/>
    <p:sldLayoutId id="2147484207" r:id="rId6"/>
    <p:sldLayoutId id="2147484212" r:id="rId7"/>
    <p:sldLayoutId id="2147484215" r:id="rId8"/>
    <p:sldLayoutId id="2147484219" r:id="rId9"/>
    <p:sldLayoutId id="2147484229" r:id="rId10"/>
    <p:sldLayoutId id="2147484292" r:id="rId11"/>
    <p:sldLayoutId id="2147484293" r:id="rId12"/>
    <p:sldLayoutId id="2147484294" r:id="rId13"/>
    <p:sldLayoutId id="2147484295" r:id="rId14"/>
    <p:sldLayoutId id="2147484296" r:id="rId15"/>
    <p:sldLayoutId id="2147484297" r:id="rId16"/>
    <p:sldLayoutId id="2147484298" r:id="rId17"/>
    <p:sldLayoutId id="2147484299" r:id="rId18"/>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6.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
              <a:schemeClr val="bg2">
                <a:tint val="90000"/>
                <a:satMod val="92000"/>
                <a:lumMod val="120000"/>
                <a:alpha val="75000"/>
              </a:schemeClr>
            </a:gs>
            <a:gs pos="100000">
              <a:schemeClr val="bg2">
                <a:shade val="98000"/>
                <a:satMod val="120000"/>
                <a:lumMod val="98000"/>
              </a:schemeClr>
            </a:gs>
          </a:gsLst>
          <a:lin ang="2700000" scaled="1"/>
          <a:tileRect/>
        </a:gradFill>
        <a:effectLst/>
      </p:bgPr>
    </p:bg>
    <p:spTree>
      <p:nvGrpSpPr>
        <p:cNvPr id="1" name=""/>
        <p:cNvGrpSpPr/>
        <p:nvPr/>
      </p:nvGrpSpPr>
      <p:grpSpPr>
        <a:xfrm>
          <a:off x="0" y="0"/>
          <a:ext cx="0" cy="0"/>
          <a:chOff x="0" y="0"/>
          <a:chExt cx="0" cy="0"/>
        </a:xfrm>
      </p:grpSpPr>
      <p:sp>
        <p:nvSpPr>
          <p:cNvPr id="5" name="Rectangle 4"/>
          <p:cNvSpPr/>
          <p:nvPr/>
        </p:nvSpPr>
        <p:spPr>
          <a:xfrm>
            <a:off x="-8740" y="9236"/>
            <a:ext cx="10672621" cy="766119"/>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pSp>
        <p:nvGrpSpPr>
          <p:cNvPr id="3" name="Group 2"/>
          <p:cNvGrpSpPr/>
          <p:nvPr/>
        </p:nvGrpSpPr>
        <p:grpSpPr>
          <a:xfrm>
            <a:off x="4407" y="1055076"/>
            <a:ext cx="11539562" cy="5917230"/>
            <a:chOff x="-8742" y="-62585"/>
            <a:chExt cx="13946313" cy="7044430"/>
          </a:xfrm>
        </p:grpSpPr>
        <p:sp>
          <p:nvSpPr>
            <p:cNvPr id="2" name="Rectangle 1"/>
            <p:cNvSpPr/>
            <p:nvPr/>
          </p:nvSpPr>
          <p:spPr>
            <a:xfrm rot="10800000">
              <a:off x="-8740" y="-62585"/>
              <a:ext cx="12723381" cy="6858000"/>
            </a:xfrm>
            <a:prstGeom prst="rect">
              <a:avLst/>
            </a:prstGeom>
            <a:gradFill flip="none" rotWithShape="1">
              <a:gsLst>
                <a:gs pos="6000">
                  <a:schemeClr val="accent1">
                    <a:lumMod val="75000"/>
                  </a:schemeClr>
                </a:gs>
                <a:gs pos="55000">
                  <a:schemeClr val="accent1">
                    <a:lumMod val="45000"/>
                    <a:lumOff val="55000"/>
                    <a:alpha val="38000"/>
                  </a:schemeClr>
                </a:gs>
                <a:gs pos="100000">
                  <a:schemeClr val="accent1">
                    <a:lumMod val="45000"/>
                    <a:lumOff val="55000"/>
                    <a:alpha val="16000"/>
                  </a:schemeClr>
                </a:gs>
                <a:gs pos="100000">
                  <a:schemeClr val="accent1">
                    <a:lumMod val="30000"/>
                    <a:lumOff val="7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5" name="Picture 94">
              <a:extLst>
                <a:ext uri="{FF2B5EF4-FFF2-40B4-BE49-F238E27FC236}">
                  <a16:creationId xmlns:a16="http://schemas.microsoft.com/office/drawing/2014/main" id="{76329FCB-F95B-24C0-2929-557A7F7A7C37}"/>
                </a:ext>
              </a:extLst>
            </p:cNvPr>
            <p:cNvPicPr>
              <a:picLocks noChangeAspect="1"/>
            </p:cNvPicPr>
            <p:nvPr/>
          </p:nvPicPr>
          <p:blipFill>
            <a:blip r:embed="rId3"/>
            <a:stretch>
              <a:fillRect/>
            </a:stretch>
          </p:blipFill>
          <p:spPr>
            <a:xfrm>
              <a:off x="4466231" y="207916"/>
              <a:ext cx="3434894" cy="3439314"/>
            </a:xfrm>
            <a:prstGeom prst="rect">
              <a:avLst/>
            </a:prstGeom>
            <a:ln>
              <a:noFill/>
            </a:ln>
          </p:spPr>
        </p:pic>
        <p:sp>
          <p:nvSpPr>
            <p:cNvPr id="96" name="TextBox 95">
              <a:extLst>
                <a:ext uri="{FF2B5EF4-FFF2-40B4-BE49-F238E27FC236}">
                  <a16:creationId xmlns:a16="http://schemas.microsoft.com/office/drawing/2014/main" id="{D8628049-1EFB-4508-A420-64C1A8FBBCBF}"/>
                </a:ext>
              </a:extLst>
            </p:cNvPr>
            <p:cNvSpPr txBox="1"/>
            <p:nvPr/>
          </p:nvSpPr>
          <p:spPr>
            <a:xfrm>
              <a:off x="-8740" y="3729980"/>
              <a:ext cx="13946311" cy="118174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nchor="ctr">
              <a:spAutoFit/>
              <a:sp3d extrusionH="57150">
                <a:bevelT w="19050" h="19050" prst="angle"/>
              </a:sp3d>
            </a:bodyPr>
            <a:lstStyle>
              <a:defPPr>
                <a:defRPr lang="en-US"/>
              </a:defPPr>
              <a:lvl1pPr algn="ctr">
                <a:defRPr sz="15000" b="1">
                  <a:gradFill>
                    <a:gsLst>
                      <a:gs pos="0">
                        <a:srgbClr val="FFFF00"/>
                      </a:gs>
                      <a:gs pos="69000">
                        <a:schemeClr val="accent4"/>
                      </a:gs>
                      <a:gs pos="100000">
                        <a:schemeClr val="bg1"/>
                      </a:gs>
                    </a:gsLst>
                    <a:lin ang="5400000" scaled="0"/>
                  </a:gradFill>
                  <a:latin typeface="Bahnschrift Condensed" panose="020B0502040204020203" pitchFamily="34" charset="0"/>
                </a:defRPr>
              </a:lvl1pPr>
            </a:lstStyle>
            <a:p>
              <a:r>
                <a:rPr lang="en-US" sz="6000" cap="small" spc="349" dirty="0">
                  <a:solidFill>
                    <a:srgbClr val="FFC000"/>
                  </a:solidFill>
                  <a:latin typeface="Bahnschrift SemiBold Condensed" panose="020B0502040204020203" pitchFamily="34" charset="0"/>
                </a:rPr>
                <a:t>United States Army</a:t>
              </a:r>
              <a:endParaRPr lang="en-US" sz="6000" spc="349" dirty="0">
                <a:solidFill>
                  <a:srgbClr val="FFC000"/>
                </a:solidFill>
                <a:latin typeface="Bahnschrift SemiBold Condensed" panose="020B0502040204020203" pitchFamily="34" charset="0"/>
              </a:endParaRPr>
            </a:p>
          </p:txBody>
        </p:sp>
        <p:sp>
          <p:nvSpPr>
            <p:cNvPr id="97" name="TextBox 96">
              <a:extLst>
                <a:ext uri="{FF2B5EF4-FFF2-40B4-BE49-F238E27FC236}">
                  <a16:creationId xmlns:a16="http://schemas.microsoft.com/office/drawing/2014/main" id="{EEEBCD2D-851D-53AB-0484-E3761F4903A9}"/>
                </a:ext>
              </a:extLst>
            </p:cNvPr>
            <p:cNvSpPr txBox="1"/>
            <p:nvPr/>
          </p:nvSpPr>
          <p:spPr>
            <a:xfrm>
              <a:off x="-8742" y="5083110"/>
              <a:ext cx="12200740" cy="1097319"/>
            </a:xfrm>
            <a:prstGeom prst="rect">
              <a:avLst/>
            </a:prstGeom>
            <a:noFill/>
            <a:ln>
              <a:noFill/>
            </a:ln>
            <a:scene3d>
              <a:camera prst="orthographicFront"/>
              <a:lightRig rig="threePt" dir="t"/>
            </a:scene3d>
            <a:sp3d>
              <a:bevelT/>
            </a:sp3d>
          </p:spPr>
          <p:txBody>
            <a:bodyPr wrap="square" rtlCol="0">
              <a:spAutoFit/>
              <a:sp3d extrusionH="57150">
                <a:bevelT w="19050" h="19050" prst="angle"/>
              </a:sp3d>
            </a:bodyPr>
            <a:lstStyle>
              <a:defPPr>
                <a:defRPr lang="en-US"/>
              </a:defPPr>
              <a:lvl1pPr algn="ctr">
                <a:defRPr sz="15000" b="1">
                  <a:gradFill>
                    <a:gsLst>
                      <a:gs pos="0">
                        <a:srgbClr val="FFFF00"/>
                      </a:gs>
                      <a:gs pos="69000">
                        <a:schemeClr val="accent4"/>
                      </a:gs>
                      <a:gs pos="100000">
                        <a:schemeClr val="bg1"/>
                      </a:gs>
                    </a:gsLst>
                    <a:lin ang="5400000" scaled="0"/>
                  </a:gradFill>
                  <a:latin typeface="Bahnschrift Condensed" panose="020B0502040204020203" pitchFamily="34" charset="0"/>
                </a:defRPr>
              </a:lvl1pPr>
            </a:lstStyle>
            <a:p>
              <a:r>
                <a:rPr lang="en-US" sz="5400" cap="small" dirty="0">
                  <a:solidFill>
                    <a:schemeClr val="tx1"/>
                  </a:solidFill>
                </a:rPr>
                <a:t>Operations Security (OPSEC)</a:t>
              </a:r>
            </a:p>
          </p:txBody>
        </p:sp>
        <p:sp>
          <p:nvSpPr>
            <p:cNvPr id="98" name="TextBox 97">
              <a:extLst>
                <a:ext uri="{FF2B5EF4-FFF2-40B4-BE49-F238E27FC236}">
                  <a16:creationId xmlns:a16="http://schemas.microsoft.com/office/drawing/2014/main" id="{B6D0B014-A88A-99E2-F9E6-9F4438C6B407}"/>
                </a:ext>
              </a:extLst>
            </p:cNvPr>
            <p:cNvSpPr txBox="1"/>
            <p:nvPr/>
          </p:nvSpPr>
          <p:spPr>
            <a:xfrm>
              <a:off x="-8742" y="5896037"/>
              <a:ext cx="12625640" cy="1085808"/>
            </a:xfrm>
            <a:prstGeom prst="rect">
              <a:avLst/>
            </a:prstGeom>
            <a:noFill/>
            <a:ln>
              <a:noFill/>
            </a:ln>
            <a:scene3d>
              <a:camera prst="orthographicFront"/>
              <a:lightRig rig="threePt" dir="t"/>
            </a:scene3d>
            <a:sp3d>
              <a:bevelT/>
            </a:sp3d>
          </p:spPr>
          <p:txBody>
            <a:bodyPr wrap="square" rtlCol="0">
              <a:spAutoFit/>
              <a:sp3d extrusionH="57150">
                <a:bevelT w="19050" h="19050" prst="angle"/>
              </a:sp3d>
            </a:bodyPr>
            <a:lstStyle>
              <a:defPPr>
                <a:defRPr lang="en-US"/>
              </a:defPPr>
              <a:lvl1pPr algn="ctr">
                <a:defRPr sz="15000" b="1">
                  <a:gradFill>
                    <a:gsLst>
                      <a:gs pos="0">
                        <a:srgbClr val="FFFF00"/>
                      </a:gs>
                      <a:gs pos="69000">
                        <a:schemeClr val="accent4"/>
                      </a:gs>
                      <a:gs pos="100000">
                        <a:schemeClr val="bg1"/>
                      </a:gs>
                    </a:gsLst>
                    <a:lin ang="5400000" scaled="0"/>
                  </a:gradFill>
                  <a:latin typeface="Bahnschrift Condensed" panose="020B0502040204020203" pitchFamily="34" charset="0"/>
                </a:defRPr>
              </a:lvl1pPr>
            </a:lstStyle>
            <a:p>
              <a:r>
                <a:rPr lang="en-US" sz="5400" cap="small" dirty="0">
                  <a:solidFill>
                    <a:schemeClr val="tx1"/>
                  </a:solidFill>
                </a:rPr>
                <a:t>Program Manager / Officer Course</a:t>
              </a:r>
              <a:endParaRPr lang="en-US" sz="5400" dirty="0">
                <a:solidFill>
                  <a:schemeClr val="tx1"/>
                </a:solidFill>
              </a:endParaRPr>
            </a:p>
          </p:txBody>
        </p:sp>
      </p:grpSp>
      <p:sp>
        <p:nvSpPr>
          <p:cNvPr id="4" name="TextBox 3"/>
          <p:cNvSpPr txBox="1"/>
          <p:nvPr/>
        </p:nvSpPr>
        <p:spPr>
          <a:xfrm>
            <a:off x="-1" y="29969"/>
            <a:ext cx="10663881" cy="646331"/>
          </a:xfrm>
          <a:prstGeom prst="rect">
            <a:avLst/>
          </a:prstGeom>
          <a:noFill/>
        </p:spPr>
        <p:txBody>
          <a:bodyPr wrap="square" rtlCol="0" anchor="ctr">
            <a:spAutoFit/>
          </a:bodyPr>
          <a:lstStyle/>
          <a:p>
            <a:pPr algn="ctr"/>
            <a:r>
              <a:rPr lang="en-US" sz="3600" b="1" dirty="0">
                <a:solidFill>
                  <a:srgbClr val="FFC000"/>
                </a:solidFill>
                <a:latin typeface="Arial" panose="020B0604020202020204" pitchFamily="34" charset="0"/>
                <a:cs typeface="Arial" panose="020B0604020202020204" pitchFamily="34" charset="0"/>
              </a:rPr>
              <a:t>ARMY OPSEC SUPPORT ELEMENT</a:t>
            </a:r>
          </a:p>
        </p:txBody>
      </p:sp>
    </p:spTree>
    <p:extLst>
      <p:ext uri="{BB962C8B-B14F-4D97-AF65-F5344CB8AC3E}">
        <p14:creationId xmlns:p14="http://schemas.microsoft.com/office/powerpoint/2010/main" val="2264566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AFA527-F400-6A10-2C0E-817C00E7ED21}"/>
              </a:ext>
            </a:extLst>
          </p:cNvPr>
          <p:cNvSpPr/>
          <p:nvPr/>
        </p:nvSpPr>
        <p:spPr>
          <a:xfrm>
            <a:off x="-1" y="0"/>
            <a:ext cx="10634871" cy="729673"/>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COURSE OBJECTIVE</a:t>
            </a:r>
          </a:p>
        </p:txBody>
      </p:sp>
      <p:sp>
        <p:nvSpPr>
          <p:cNvPr id="19" name="TextBox 18">
            <a:extLst>
              <a:ext uri="{FF2B5EF4-FFF2-40B4-BE49-F238E27FC236}">
                <a16:creationId xmlns:a16="http://schemas.microsoft.com/office/drawing/2014/main" id="{52E0EED9-3701-E9D0-F18C-ED630AB26276}"/>
              </a:ext>
            </a:extLst>
          </p:cNvPr>
          <p:cNvSpPr txBox="1"/>
          <p:nvPr/>
        </p:nvSpPr>
        <p:spPr>
          <a:xfrm>
            <a:off x="314957" y="1390468"/>
            <a:ext cx="10319913" cy="5016758"/>
          </a:xfrm>
          <a:prstGeom prst="rect">
            <a:avLst/>
          </a:prstGeom>
          <a:noFill/>
        </p:spPr>
        <p:txBody>
          <a:bodyPr wrap="square">
            <a:spAutoFit/>
          </a:bodyPr>
          <a:lstStyle/>
          <a:p>
            <a:pPr marL="693738" indent="-236538">
              <a:lnSpc>
                <a:spcPct val="150000"/>
              </a:lnSpc>
              <a:spcAft>
                <a:spcPts val="12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Action: </a:t>
            </a:r>
            <a:r>
              <a:rPr lang="en-US" sz="2000" dirty="0">
                <a:latin typeface="Arial" panose="020B0604020202020204" pitchFamily="34" charset="0"/>
                <a:cs typeface="Arial" panose="020B0604020202020204" pitchFamily="34" charset="0"/>
              </a:rPr>
              <a:t>Establish an OPSEC program through the use of the 6 step cyclic process,. </a:t>
            </a:r>
          </a:p>
          <a:p>
            <a:pPr marL="693738" indent="-236538">
              <a:lnSpc>
                <a:spcPct val="150000"/>
              </a:lnSpc>
              <a:spcAft>
                <a:spcPts val="12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Condition:</a:t>
            </a:r>
            <a:r>
              <a:rPr lang="en-US" sz="2000" dirty="0">
                <a:latin typeface="Arial" panose="020B0604020202020204" pitchFamily="34" charset="0"/>
                <a:cs typeface="Arial" panose="020B0604020202020204" pitchFamily="34" charset="0"/>
              </a:rPr>
              <a:t> In three (3) days; in a classroom environment with no more than 15 students per class per instructor, provided with facilitated and platform instruction; given course materials, scenarios, and practical exercises, participate in individual and group discussions, successfully complete individual and group practical exercises, and final essay. </a:t>
            </a:r>
          </a:p>
          <a:p>
            <a:pPr marL="693738" indent="-236538">
              <a:lnSpc>
                <a:spcPct val="150000"/>
              </a:lnSpc>
              <a:spcAft>
                <a:spcPts val="12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Standard: </a:t>
            </a:r>
            <a:r>
              <a:rPr lang="en-US" sz="2000" dirty="0">
                <a:latin typeface="Arial" panose="020B0604020202020204" pitchFamily="34" charset="0"/>
                <a:cs typeface="Arial" panose="020B0604020202020204" pitchFamily="34" charset="0"/>
              </a:rPr>
              <a:t>Directing an OPSEC program includes: Communicate OPSEC Fundamentals, Establish an OPSEC Program, USE the 6 step cyclic process, Integrate OPSEC program with related functions and evaluate the effectiveness of the OPSEC Program IAW NSPM 28, DOD 5205.02, CJCSI 3213.01 and AR 530-1. </a:t>
            </a:r>
          </a:p>
        </p:txBody>
      </p:sp>
    </p:spTree>
    <p:extLst>
      <p:ext uri="{BB962C8B-B14F-4D97-AF65-F5344CB8AC3E}">
        <p14:creationId xmlns:p14="http://schemas.microsoft.com/office/powerpoint/2010/main" val="47960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AFA527-F400-6A10-2C0E-817C00E7ED21}"/>
              </a:ext>
            </a:extLst>
          </p:cNvPr>
          <p:cNvSpPr/>
          <p:nvPr/>
        </p:nvSpPr>
        <p:spPr>
          <a:xfrm>
            <a:off x="-1" y="1"/>
            <a:ext cx="10664688" cy="697687"/>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AUTHORIZED USES</a:t>
            </a:r>
          </a:p>
        </p:txBody>
      </p:sp>
      <p:sp>
        <p:nvSpPr>
          <p:cNvPr id="19" name="TextBox 18">
            <a:extLst>
              <a:ext uri="{FF2B5EF4-FFF2-40B4-BE49-F238E27FC236}">
                <a16:creationId xmlns:a16="http://schemas.microsoft.com/office/drawing/2014/main" id="{52E0EED9-3701-E9D0-F18C-ED630AB26276}"/>
              </a:ext>
            </a:extLst>
          </p:cNvPr>
          <p:cNvSpPr txBox="1"/>
          <p:nvPr/>
        </p:nvSpPr>
        <p:spPr>
          <a:xfrm>
            <a:off x="589050" y="1614430"/>
            <a:ext cx="9108833" cy="4247317"/>
          </a:xfrm>
          <a:prstGeom prst="rect">
            <a:avLst/>
          </a:prstGeom>
          <a:noFill/>
        </p:spPr>
        <p:txBody>
          <a:bodyPr wrap="square">
            <a:spAutoFit/>
          </a:bodyPr>
          <a:lstStyle/>
          <a:p>
            <a:pPr marL="693738" indent="-236538">
              <a:lnSpc>
                <a:spcPct val="15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Presentation and slides can only be used by Level III instructors with a current certification from the U. S. Army OPSEC Support Element (OSE) to provide OPSEC Level II training</a:t>
            </a:r>
          </a:p>
          <a:p>
            <a:pPr marL="693738" indent="-236538">
              <a:lnSpc>
                <a:spcPct val="15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Course books can be used as general information for others seeking Level II training in the future</a:t>
            </a:r>
          </a:p>
          <a:p>
            <a:pPr marL="693738" indent="-236538">
              <a:lnSpc>
                <a:spcPct val="15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Sampling of Course content can be used as part of Unit annual training (Note: Unit annual training must be tailored to the unit and local area; generic slides alone are substandard per </a:t>
            </a:r>
            <a:r>
              <a:rPr lang="en-US" sz="2000" b="1" u="sng" dirty="0">
                <a:latin typeface="Arial" panose="020B0604020202020204" pitchFamily="34" charset="0"/>
                <a:cs typeface="Arial" panose="020B0604020202020204" pitchFamily="34" charset="0"/>
              </a:rPr>
              <a:t>AR 530-1</a:t>
            </a:r>
            <a:r>
              <a:rPr lang="en-US" sz="2000" b="1"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E5505CE5-12AE-585A-FD07-EBA3A1A03A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8037" y="1146628"/>
            <a:ext cx="2936747" cy="5631861"/>
          </a:xfrm>
          <a:prstGeom prst="rect">
            <a:avLst/>
          </a:prstGeom>
        </p:spPr>
      </p:pic>
    </p:spTree>
    <p:extLst>
      <p:ext uri="{BB962C8B-B14F-4D97-AF65-F5344CB8AC3E}">
        <p14:creationId xmlns:p14="http://schemas.microsoft.com/office/powerpoint/2010/main" val="238377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AFA527-F400-6A10-2C0E-817C00E7ED21}"/>
              </a:ext>
            </a:extLst>
          </p:cNvPr>
          <p:cNvSpPr/>
          <p:nvPr/>
        </p:nvSpPr>
        <p:spPr>
          <a:xfrm>
            <a:off x="-1" y="1"/>
            <a:ext cx="10674627" cy="720435"/>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ADMINISTRATIVE CONDUCT</a:t>
            </a:r>
          </a:p>
        </p:txBody>
      </p:sp>
      <p:sp>
        <p:nvSpPr>
          <p:cNvPr id="19" name="TextBox 18">
            <a:extLst>
              <a:ext uri="{FF2B5EF4-FFF2-40B4-BE49-F238E27FC236}">
                <a16:creationId xmlns:a16="http://schemas.microsoft.com/office/drawing/2014/main" id="{52E0EED9-3701-E9D0-F18C-ED630AB26276}"/>
              </a:ext>
            </a:extLst>
          </p:cNvPr>
          <p:cNvSpPr txBox="1"/>
          <p:nvPr/>
        </p:nvSpPr>
        <p:spPr>
          <a:xfrm>
            <a:off x="-2" y="1536174"/>
            <a:ext cx="10972800" cy="3785652"/>
          </a:xfrm>
          <a:prstGeom prst="rect">
            <a:avLst/>
          </a:prstGeom>
          <a:noFill/>
        </p:spPr>
        <p:txBody>
          <a:bodyPr wrap="square">
            <a:spAutoFit/>
          </a:bodyPr>
          <a:lstStyle/>
          <a:p>
            <a:pPr lvl="1">
              <a:spcAft>
                <a:spcPts val="1200"/>
              </a:spcAft>
            </a:pPr>
            <a:r>
              <a:rPr lang="en-US" sz="2000" b="1" dirty="0">
                <a:latin typeface="Arial" panose="020B0604020202020204" pitchFamily="34" charset="0"/>
                <a:cs typeface="Arial" panose="020B0604020202020204" pitchFamily="34" charset="0"/>
              </a:rPr>
              <a:t>Army Training and Leader Development standards, students may be dis-enrolled or dismissed from the course for the following reasons:</a:t>
            </a:r>
          </a:p>
          <a:p>
            <a:pPr marL="914400" lvl="1" indent="-401638">
              <a:spcAft>
                <a:spcPts val="1200"/>
              </a:spcAft>
              <a:buFont typeface="+mj-lt"/>
              <a:buAutoNum type="alphaLcParenR"/>
            </a:pPr>
            <a:r>
              <a:rPr lang="en-US" sz="2000" dirty="0">
                <a:latin typeface="Arial" panose="020B0604020202020204" pitchFamily="34" charset="0"/>
                <a:cs typeface="Arial" panose="020B0604020202020204" pitchFamily="34" charset="0"/>
              </a:rPr>
              <a:t>Personal conduct is such that continuance in the course is not appropriate (for example, if a student violates regulations, policies, or established discipline standards). </a:t>
            </a:r>
          </a:p>
          <a:p>
            <a:pPr marL="914400" lvl="1" indent="-401638">
              <a:spcAft>
                <a:spcPts val="1200"/>
              </a:spcAft>
              <a:buFont typeface="+mj-lt"/>
              <a:buAutoNum type="alphaLcParenR"/>
            </a:pPr>
            <a:r>
              <a:rPr lang="en-US" sz="2000" dirty="0">
                <a:latin typeface="Arial" panose="020B0604020202020204" pitchFamily="34" charset="0"/>
                <a:cs typeface="Arial" panose="020B0604020202020204" pitchFamily="34" charset="0"/>
              </a:rPr>
              <a:t>Academic deficiency demonstrated by failure to meet course standards or lack of academic progress that makes it unlikely that the students can successfully meet the standards established for graduation.</a:t>
            </a:r>
          </a:p>
          <a:p>
            <a:pPr marL="914400" lvl="1" indent="-401638">
              <a:spcAft>
                <a:spcPts val="1200"/>
              </a:spcAft>
              <a:buFont typeface="+mj-lt"/>
              <a:buAutoNum type="alphaLcParenR"/>
            </a:pPr>
            <a:r>
              <a:rPr lang="en-US" sz="2000" dirty="0">
                <a:latin typeface="Arial" panose="020B0604020202020204" pitchFamily="34" charset="0"/>
                <a:cs typeface="Arial" panose="020B0604020202020204" pitchFamily="34" charset="0"/>
              </a:rPr>
              <a:t>Illness or injury (as determined by a physician) which prohibits students from attending and successfully completing course requirements.</a:t>
            </a:r>
          </a:p>
          <a:p>
            <a:pPr marL="914400" lvl="1" indent="-401638">
              <a:spcAft>
                <a:spcPts val="1200"/>
              </a:spcAft>
              <a:buFont typeface="+mj-lt"/>
              <a:buAutoNum type="alphaLcParenR"/>
            </a:pPr>
            <a:r>
              <a:rPr lang="en-US" sz="2000" dirty="0">
                <a:latin typeface="Arial" panose="020B0604020202020204" pitchFamily="34" charset="0"/>
                <a:cs typeface="Arial" panose="020B0604020202020204" pitchFamily="34" charset="0"/>
              </a:rPr>
              <a:t>Compassionate reasons.</a:t>
            </a:r>
          </a:p>
        </p:txBody>
      </p:sp>
      <p:sp>
        <p:nvSpPr>
          <p:cNvPr id="5" name="TextBox 4">
            <a:extLst>
              <a:ext uri="{FF2B5EF4-FFF2-40B4-BE49-F238E27FC236}">
                <a16:creationId xmlns:a16="http://schemas.microsoft.com/office/drawing/2014/main" id="{DD2A820C-420F-C697-06F9-E16ADE372B20}"/>
              </a:ext>
            </a:extLst>
          </p:cNvPr>
          <p:cNvSpPr txBox="1"/>
          <p:nvPr/>
        </p:nvSpPr>
        <p:spPr>
          <a:xfrm>
            <a:off x="-2" y="5568182"/>
            <a:ext cx="12192002" cy="954107"/>
          </a:xfrm>
          <a:prstGeom prst="rect">
            <a:avLst/>
          </a:prstGeom>
          <a:solidFill>
            <a:srgbClr val="FFC000"/>
          </a:solidFill>
          <a:scene3d>
            <a:camera prst="orthographicFront"/>
            <a:lightRig rig="threePt" dir="t"/>
          </a:scene3d>
          <a:sp3d>
            <a:bevelT/>
          </a:sp3d>
        </p:spPr>
        <p:txBody>
          <a:bodyPr wrap="square">
            <a:spAutoFit/>
          </a:bodyPr>
          <a:lstStyle/>
          <a:p>
            <a:pPr algn="ctr"/>
            <a:r>
              <a:rPr lang="en-US" sz="2000" b="1" i="0" u="sng" strike="noStrike" dirty="0">
                <a:solidFill>
                  <a:srgbClr val="000000"/>
                </a:solidFill>
                <a:latin typeface="Arial" panose="020B0604020202020204" pitchFamily="34" charset="0"/>
                <a:cs typeface="Arial" panose="020B0604020202020204" pitchFamily="34" charset="0"/>
              </a:rPr>
              <a:t>A student may not miss more than two (2) hours of instruction. </a:t>
            </a:r>
            <a:br>
              <a:rPr lang="en-US" sz="2000" b="1" i="0" u="sng" strike="noStrike" dirty="0">
                <a:solidFill>
                  <a:srgbClr val="000000"/>
                </a:solidFill>
                <a:latin typeface="Arial" panose="020B0604020202020204" pitchFamily="34" charset="0"/>
                <a:cs typeface="Arial" panose="020B0604020202020204" pitchFamily="34" charset="0"/>
              </a:rPr>
            </a:br>
            <a:r>
              <a:rPr lang="en-US" sz="1800" b="1" i="0" u="none" strike="noStrike" dirty="0">
                <a:solidFill>
                  <a:srgbClr val="000000"/>
                </a:solidFill>
                <a:latin typeface="Arial" panose="020B0604020202020204" pitchFamily="34" charset="0"/>
                <a:cs typeface="Arial" panose="020B0604020202020204" pitchFamily="34" charset="0"/>
              </a:rPr>
              <a:t>If the student misses more than two (2) hours of instruction, the student will be </a:t>
            </a:r>
            <a:br>
              <a:rPr lang="en-US" sz="1800" b="1" i="0" u="none" strike="noStrike" dirty="0">
                <a:solidFill>
                  <a:srgbClr val="000000"/>
                </a:solidFill>
                <a:latin typeface="Arial" panose="020B0604020202020204" pitchFamily="34" charset="0"/>
                <a:cs typeface="Arial" panose="020B0604020202020204" pitchFamily="34" charset="0"/>
              </a:rPr>
            </a:br>
            <a:r>
              <a:rPr lang="en-US" sz="1800" b="1" i="0" u="none" strike="noStrike" dirty="0">
                <a:solidFill>
                  <a:srgbClr val="000000"/>
                </a:solidFill>
                <a:latin typeface="Arial" panose="020B0604020202020204" pitchFamily="34" charset="0"/>
                <a:cs typeface="Arial" panose="020B0604020202020204" pitchFamily="34" charset="0"/>
              </a:rPr>
              <a:t>dis-enrolled from the course due to a failure to meet course standards or lack of academic progress. </a:t>
            </a:r>
            <a:endParaRPr lang="en-US" b="1" dirty="0">
              <a:latin typeface="Arial" panose="020B0604020202020204" pitchFamily="34" charset="0"/>
              <a:cs typeface="Arial" panose="020B0604020202020204" pitchFamily="34" charset="0"/>
            </a:endParaRPr>
          </a:p>
        </p:txBody>
      </p:sp>
      <p:sp>
        <p:nvSpPr>
          <p:cNvPr id="2" name="Rectangle 1"/>
          <p:cNvSpPr/>
          <p:nvPr/>
        </p:nvSpPr>
        <p:spPr>
          <a:xfrm>
            <a:off x="10602694" y="6533175"/>
            <a:ext cx="1557093" cy="338554"/>
          </a:xfrm>
          <a:prstGeom prst="rect">
            <a:avLst/>
          </a:prstGeom>
        </p:spPr>
        <p:txBody>
          <a:bodyPr wrap="none">
            <a:spAutoFit/>
          </a:bodyPr>
          <a:lstStyle/>
          <a:p>
            <a:r>
              <a:rPr lang="en-US" sz="1600" dirty="0">
                <a:latin typeface="Arial" panose="020B0604020202020204" pitchFamily="34" charset="0"/>
                <a:cs typeface="Arial" panose="020B0604020202020204" pitchFamily="34" charset="0"/>
              </a:rPr>
              <a:t>IAW AR 350-1 </a:t>
            </a:r>
            <a:endParaRPr lang="en-US" sz="1600" dirty="0"/>
          </a:p>
        </p:txBody>
      </p:sp>
    </p:spTree>
    <p:extLst>
      <p:ext uri="{BB962C8B-B14F-4D97-AF65-F5344CB8AC3E}">
        <p14:creationId xmlns:p14="http://schemas.microsoft.com/office/powerpoint/2010/main" val="3460645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AFA527-F400-6A10-2C0E-817C00E7ED21}"/>
              </a:ext>
            </a:extLst>
          </p:cNvPr>
          <p:cNvSpPr/>
          <p:nvPr/>
        </p:nvSpPr>
        <p:spPr>
          <a:xfrm>
            <a:off x="-1" y="0"/>
            <a:ext cx="10588488" cy="775855"/>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EVALUATION GRADING CRITERIA</a:t>
            </a:r>
          </a:p>
        </p:txBody>
      </p:sp>
      <p:sp>
        <p:nvSpPr>
          <p:cNvPr id="19" name="TextBox 18">
            <a:extLst>
              <a:ext uri="{FF2B5EF4-FFF2-40B4-BE49-F238E27FC236}">
                <a16:creationId xmlns:a16="http://schemas.microsoft.com/office/drawing/2014/main" id="{5B6917B7-ACFC-1A90-0F73-A4B46AB6D6A4}"/>
              </a:ext>
            </a:extLst>
          </p:cNvPr>
          <p:cNvSpPr txBox="1"/>
          <p:nvPr/>
        </p:nvSpPr>
        <p:spPr>
          <a:xfrm>
            <a:off x="529632" y="1262853"/>
            <a:ext cx="6826990" cy="3631763"/>
          </a:xfrm>
          <a:prstGeom prst="rect">
            <a:avLst/>
          </a:prstGeom>
          <a:noFill/>
        </p:spPr>
        <p:txBody>
          <a:bodyPr wrap="square">
            <a:spAutoFit/>
          </a:bodyPr>
          <a:lstStyle/>
          <a:p>
            <a:pPr marL="285750" indent="-285750">
              <a:lnSpc>
                <a:spcPct val="20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Each Graded evaluation has an allotted time limit as per the Individual Student Assessment Plan (ISAP)</a:t>
            </a:r>
          </a:p>
          <a:p>
            <a:pPr marL="285750" indent="-285750">
              <a:lnSpc>
                <a:spcPct val="20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Review ISAP in welcome letter</a:t>
            </a:r>
          </a:p>
          <a:p>
            <a:pPr marL="285750" indent="-285750">
              <a:lnSpc>
                <a:spcPct val="200000"/>
              </a:lnSpc>
              <a:spcAft>
                <a:spcPts val="18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Due to different characteristics within each evaluation, they are NOT graded the same </a:t>
            </a:r>
          </a:p>
        </p:txBody>
      </p:sp>
      <p:sp>
        <p:nvSpPr>
          <p:cNvPr id="22" name="TextBox 21">
            <a:extLst>
              <a:ext uri="{FF2B5EF4-FFF2-40B4-BE49-F238E27FC236}">
                <a16:creationId xmlns:a16="http://schemas.microsoft.com/office/drawing/2014/main" id="{F05CEAF1-983D-9D76-0B28-A78828A7ADBD}"/>
              </a:ext>
            </a:extLst>
          </p:cNvPr>
          <p:cNvSpPr txBox="1"/>
          <p:nvPr/>
        </p:nvSpPr>
        <p:spPr>
          <a:xfrm>
            <a:off x="-39328" y="6052609"/>
            <a:ext cx="12231328" cy="400110"/>
          </a:xfrm>
          <a:prstGeom prst="rect">
            <a:avLst/>
          </a:prstGeom>
          <a:solidFill>
            <a:srgbClr val="FFC000"/>
          </a:solidFill>
          <a:scene3d>
            <a:camera prst="orthographicFront"/>
            <a:lightRig rig="threePt" dir="t"/>
          </a:scene3d>
          <a:sp3d>
            <a:bevelT/>
          </a:sp3d>
        </p:spPr>
        <p:txBody>
          <a:bodyPr wrap="square">
            <a:spAutoFit/>
          </a:bodyPr>
          <a:lstStyle>
            <a:defPPr>
              <a:defRPr lang="en-US"/>
            </a:defPPr>
            <a:lvl1pPr algn="ctr">
              <a:defRPr b="1" i="0" u="none" strike="noStrike" baseline="0">
                <a:solidFill>
                  <a:srgbClr val="000000"/>
                </a:solidFill>
                <a:latin typeface="Arial" panose="020B0604020202020204" pitchFamily="34" charset="0"/>
                <a:cs typeface="Arial" panose="020B0604020202020204" pitchFamily="34" charset="0"/>
              </a:defRPr>
            </a:lvl1pPr>
          </a:lstStyle>
          <a:p>
            <a:r>
              <a:rPr lang="en-US" sz="2000" dirty="0">
                <a:solidFill>
                  <a:srgbClr val="FFC000"/>
                </a:solidFill>
              </a:rPr>
              <a:t>All graded assessments are Open Book</a:t>
            </a:r>
          </a:p>
        </p:txBody>
      </p:sp>
      <p:pic>
        <p:nvPicPr>
          <p:cNvPr id="5" name="Picture 4">
            <a:extLst>
              <a:ext uri="{FF2B5EF4-FFF2-40B4-BE49-F238E27FC236}">
                <a16:creationId xmlns:a16="http://schemas.microsoft.com/office/drawing/2014/main" id="{DF9C6DE5-0518-ABE3-A494-D3D1A12049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6659" y="1778708"/>
            <a:ext cx="5725341" cy="4175909"/>
          </a:xfrm>
          <a:prstGeom prst="rect">
            <a:avLst/>
          </a:prstGeom>
        </p:spPr>
      </p:pic>
    </p:spTree>
    <p:extLst>
      <p:ext uri="{BB962C8B-B14F-4D97-AF65-F5344CB8AC3E}">
        <p14:creationId xmlns:p14="http://schemas.microsoft.com/office/powerpoint/2010/main" val="266864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4" name="Picture 12" descr="Study group">
            <a:extLst>
              <a:ext uri="{FF2B5EF4-FFF2-40B4-BE49-F238E27FC236}">
                <a16:creationId xmlns:a16="http://schemas.microsoft.com/office/drawing/2014/main" id="{ABC9D6D7-13E4-8FAD-A1A5-960BAE8A27BD}"/>
              </a:ext>
            </a:extLst>
          </p:cNvPr>
          <p:cNvPicPr>
            <a:picLocks noChangeAspect="1" noChangeArrowheads="1"/>
          </p:cNvPicPr>
          <p:nvPr/>
        </p:nvPicPr>
        <p:blipFill rotWithShape="1">
          <a:blip r:embed="rId3">
            <a:duotone>
              <a:schemeClr val="accent6">
                <a:shade val="45000"/>
                <a:satMod val="135000"/>
              </a:schemeClr>
              <a:prstClr val="white"/>
            </a:duotone>
            <a:extLst>
              <a:ext uri="{28A0092B-C50C-407E-A947-70E740481C1C}">
                <a14:useLocalDpi xmlns:a14="http://schemas.microsoft.com/office/drawing/2010/main" val="0"/>
              </a:ext>
            </a:extLst>
          </a:blip>
          <a:srcRect l="15263" t="14878" r="18858" b="7562"/>
          <a:stretch/>
        </p:blipFill>
        <p:spPr bwMode="auto">
          <a:xfrm>
            <a:off x="6244140" y="1513846"/>
            <a:ext cx="5936974" cy="484720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5AFA527-F400-6A10-2C0E-817C00E7ED21}"/>
              </a:ext>
            </a:extLst>
          </p:cNvPr>
          <p:cNvSpPr/>
          <p:nvPr/>
        </p:nvSpPr>
        <p:spPr>
          <a:xfrm>
            <a:off x="-1" y="0"/>
            <a:ext cx="10588488" cy="794327"/>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ADMINISTATIVE FAMILIARIZATION </a:t>
            </a:r>
          </a:p>
        </p:txBody>
      </p:sp>
      <p:sp>
        <p:nvSpPr>
          <p:cNvPr id="10" name="Rectangle: Rounded Corners 9">
            <a:extLst>
              <a:ext uri="{FF2B5EF4-FFF2-40B4-BE49-F238E27FC236}">
                <a16:creationId xmlns:a16="http://schemas.microsoft.com/office/drawing/2014/main" id="{6625105B-D65F-BDE5-32E9-03ED770F741B}"/>
              </a:ext>
            </a:extLst>
          </p:cNvPr>
          <p:cNvSpPr/>
          <p:nvPr/>
        </p:nvSpPr>
        <p:spPr>
          <a:xfrm>
            <a:off x="86340" y="1529129"/>
            <a:ext cx="8041659" cy="1596154"/>
          </a:xfrm>
          <a:prstGeom prst="roundRect">
            <a:avLst/>
          </a:prstGeom>
          <a:solidFill>
            <a:schemeClr val="accent3">
              <a:lumMod val="20000"/>
              <a:lumOff val="80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b="1" dirty="0">
              <a:solidFill>
                <a:srgbClr val="FFC000"/>
              </a:solidFill>
              <a:latin typeface="Arial" panose="020B0604020202020204" pitchFamily="34" charset="0"/>
              <a:cs typeface="Arial" panose="020B0604020202020204" pitchFamily="34" charset="0"/>
            </a:endParaRPr>
          </a:p>
        </p:txBody>
      </p:sp>
      <p:grpSp>
        <p:nvGrpSpPr>
          <p:cNvPr id="16" name="Group 15">
            <a:extLst>
              <a:ext uri="{FF2B5EF4-FFF2-40B4-BE49-F238E27FC236}">
                <a16:creationId xmlns:a16="http://schemas.microsoft.com/office/drawing/2014/main" id="{90E5E236-95F2-F6AE-F60D-B7DD1A39439F}"/>
              </a:ext>
            </a:extLst>
          </p:cNvPr>
          <p:cNvGrpSpPr/>
          <p:nvPr/>
        </p:nvGrpSpPr>
        <p:grpSpPr>
          <a:xfrm>
            <a:off x="204352" y="1583377"/>
            <a:ext cx="1706665" cy="1487657"/>
            <a:chOff x="836508" y="1328585"/>
            <a:chExt cx="2570369" cy="2240526"/>
          </a:xfrm>
        </p:grpSpPr>
        <p:sp>
          <p:nvSpPr>
            <p:cNvPr id="14" name="Rectangle: Rounded Corners 13">
              <a:extLst>
                <a:ext uri="{FF2B5EF4-FFF2-40B4-BE49-F238E27FC236}">
                  <a16:creationId xmlns:a16="http://schemas.microsoft.com/office/drawing/2014/main" id="{10A23F58-FB61-84D7-CED7-0C5BB8605FA0}"/>
                </a:ext>
              </a:extLst>
            </p:cNvPr>
            <p:cNvSpPr/>
            <p:nvPr/>
          </p:nvSpPr>
          <p:spPr>
            <a:xfrm>
              <a:off x="836508" y="1328585"/>
              <a:ext cx="2570369" cy="2240526"/>
            </a:xfrm>
            <a:prstGeom prst="roundRect">
              <a:avLst/>
            </a:prstGeom>
            <a:solidFill>
              <a:schemeClr val="bg1"/>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2" descr="245,577 Bathroom signs Images, Stock Photos &amp; Vectors | Shutterstock">
              <a:extLst>
                <a:ext uri="{FF2B5EF4-FFF2-40B4-BE49-F238E27FC236}">
                  <a16:creationId xmlns:a16="http://schemas.microsoft.com/office/drawing/2014/main" id="{85C2257C-44D9-987E-BA0F-7ACCED72FB6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9391" t="4926" r="8311" b="15714"/>
            <a:stretch/>
          </p:blipFill>
          <p:spPr bwMode="auto">
            <a:xfrm>
              <a:off x="1110381" y="1398640"/>
              <a:ext cx="2022622" cy="2100415"/>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10">
            <a:extLst>
              <a:ext uri="{FF2B5EF4-FFF2-40B4-BE49-F238E27FC236}">
                <a16:creationId xmlns:a16="http://schemas.microsoft.com/office/drawing/2014/main" id="{EFD6F035-6F00-1141-57BE-C8C7DCD6504F}"/>
              </a:ext>
            </a:extLst>
          </p:cNvPr>
          <p:cNvSpPr txBox="1"/>
          <p:nvPr/>
        </p:nvSpPr>
        <p:spPr>
          <a:xfrm>
            <a:off x="2061042" y="1524458"/>
            <a:ext cx="4216666" cy="1554272"/>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Restrooms</a:t>
            </a:r>
          </a:p>
          <a:p>
            <a:pPr marL="285750"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Emergency Exits</a:t>
            </a:r>
          </a:p>
          <a:p>
            <a:pPr marL="285750"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Eateries</a:t>
            </a:r>
          </a:p>
          <a:p>
            <a:pPr marL="285750" indent="-285750">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Smoking Areas</a:t>
            </a:r>
            <a:endParaRPr lang="en-US" b="1" dirty="0">
              <a:latin typeface="Arial" panose="020B0604020202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0CF2ADDC-BBD0-223E-C069-48FEF90F88F3}"/>
              </a:ext>
            </a:extLst>
          </p:cNvPr>
          <p:cNvSpPr/>
          <p:nvPr/>
        </p:nvSpPr>
        <p:spPr>
          <a:xfrm>
            <a:off x="86340" y="3203464"/>
            <a:ext cx="8041659" cy="1447648"/>
          </a:xfrm>
          <a:prstGeom prst="roundRect">
            <a:avLst/>
          </a:prstGeom>
          <a:solidFill>
            <a:schemeClr val="accent3">
              <a:lumMod val="20000"/>
              <a:lumOff val="80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9" name="Rectangle: Rounded Corners 28">
            <a:extLst>
              <a:ext uri="{FF2B5EF4-FFF2-40B4-BE49-F238E27FC236}">
                <a16:creationId xmlns:a16="http://schemas.microsoft.com/office/drawing/2014/main" id="{9926A0D3-EDEC-AF4A-7C30-B311254A7296}"/>
              </a:ext>
            </a:extLst>
          </p:cNvPr>
          <p:cNvSpPr/>
          <p:nvPr/>
        </p:nvSpPr>
        <p:spPr>
          <a:xfrm>
            <a:off x="219152" y="3398352"/>
            <a:ext cx="1706665" cy="1201656"/>
          </a:xfrm>
          <a:prstGeom prst="roundRect">
            <a:avLst/>
          </a:prstGeom>
          <a:solidFill>
            <a:schemeClr val="bg1"/>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56EA9B47-7FEC-8F6A-9CA9-DDAEFB58A94A}"/>
              </a:ext>
            </a:extLst>
          </p:cNvPr>
          <p:cNvSpPr txBox="1"/>
          <p:nvPr/>
        </p:nvSpPr>
        <p:spPr>
          <a:xfrm>
            <a:off x="2059835" y="3077809"/>
            <a:ext cx="5522387" cy="1631216"/>
          </a:xfrm>
          <a:prstGeom prst="rect">
            <a:avLst/>
          </a:prstGeom>
          <a:noFill/>
        </p:spPr>
        <p:txBody>
          <a:bodyPr wrap="square" rtlCol="0">
            <a:spAutoFit/>
          </a:bodyPr>
          <a:lstStyle/>
          <a:p>
            <a:pPr marL="285750" indent="-285750">
              <a:lnSpc>
                <a:spcPct val="150000"/>
              </a:lnSpc>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Schedule / Lunch Flexibility </a:t>
            </a:r>
          </a:p>
          <a:p>
            <a:pPr marL="285750" indent="-285750">
              <a:lnSpc>
                <a:spcPct val="150000"/>
              </a:lnSpc>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No Phone / Laptop during class</a:t>
            </a:r>
          </a:p>
          <a:p>
            <a:pPr marL="285750" indent="-285750">
              <a:lnSpc>
                <a:spcPct val="150000"/>
              </a:lnSpc>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Place on vibrate / turn power off to laptop</a:t>
            </a:r>
          </a:p>
        </p:txBody>
      </p:sp>
      <p:sp>
        <p:nvSpPr>
          <p:cNvPr id="32" name="Rectangle: Rounded Corners 31">
            <a:extLst>
              <a:ext uri="{FF2B5EF4-FFF2-40B4-BE49-F238E27FC236}">
                <a16:creationId xmlns:a16="http://schemas.microsoft.com/office/drawing/2014/main" id="{93832562-291A-D79E-EDCF-6882E9E40808}"/>
              </a:ext>
            </a:extLst>
          </p:cNvPr>
          <p:cNvSpPr/>
          <p:nvPr/>
        </p:nvSpPr>
        <p:spPr>
          <a:xfrm>
            <a:off x="86340" y="4702956"/>
            <a:ext cx="8041659" cy="1703030"/>
          </a:xfrm>
          <a:prstGeom prst="roundRect">
            <a:avLst/>
          </a:prstGeom>
          <a:solidFill>
            <a:srgbClr val="FFC000"/>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FC6C8751-11CF-E554-D8A6-AFC64ECE7CCC}"/>
              </a:ext>
            </a:extLst>
          </p:cNvPr>
          <p:cNvSpPr/>
          <p:nvPr/>
        </p:nvSpPr>
        <p:spPr>
          <a:xfrm>
            <a:off x="219152" y="4816408"/>
            <a:ext cx="1706665" cy="1487657"/>
          </a:xfrm>
          <a:prstGeom prst="roundRect">
            <a:avLst/>
          </a:prstGeom>
          <a:solidFill>
            <a:schemeClr val="bg1"/>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CCE31F6-99AD-F240-D200-6E00575D7CBD}"/>
              </a:ext>
            </a:extLst>
          </p:cNvPr>
          <p:cNvSpPr txBox="1"/>
          <p:nvPr/>
        </p:nvSpPr>
        <p:spPr>
          <a:xfrm>
            <a:off x="1954073" y="4773130"/>
            <a:ext cx="6173926" cy="1631216"/>
          </a:xfrm>
          <a:prstGeom prst="rect">
            <a:avLst/>
          </a:prstGeom>
          <a:solidFill>
            <a:schemeClr val="accent3">
              <a:lumMod val="20000"/>
              <a:lumOff val="80000"/>
            </a:schemeClr>
          </a:solidFill>
        </p:spPr>
        <p:txBody>
          <a:bodyPr wrap="square" rtlCol="0">
            <a:spAutoFit/>
          </a:bodyPr>
          <a:lstStyle/>
          <a:p>
            <a:pPr marL="285750" indent="-285750">
              <a:lnSpc>
                <a:spcPct val="150000"/>
              </a:lnSpc>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Personnel Development Skill Identifiers (PDSI)</a:t>
            </a:r>
          </a:p>
          <a:p>
            <a:pPr marL="285750" indent="-285750">
              <a:lnSpc>
                <a:spcPct val="150000"/>
              </a:lnSpc>
              <a:spcAft>
                <a:spcPts val="600"/>
              </a:spcAft>
              <a:buFont typeface="Arial" panose="020B0604020202020204" pitchFamily="34" charset="0"/>
              <a:buChar char="•"/>
            </a:pPr>
            <a:r>
              <a:rPr lang="en-US" sz="2000" b="1" dirty="0">
                <a:latin typeface="Arial" panose="020B0604020202020204" pitchFamily="34" charset="0"/>
                <a:cs typeface="Arial" panose="020B0604020202020204" pitchFamily="34" charset="0"/>
              </a:rPr>
              <a:t>Cannot miss more than 2 hours of class</a:t>
            </a:r>
          </a:p>
          <a:p>
            <a:pPr marL="285750" indent="-285750">
              <a:lnSpc>
                <a:spcPct val="150000"/>
              </a:lnSpc>
              <a:spcAft>
                <a:spcPts val="600"/>
              </a:spcAft>
              <a:buFont typeface="Arial" panose="020B0604020202020204" pitchFamily="34" charset="0"/>
              <a:buChar char="•"/>
            </a:pPr>
            <a:endParaRPr lang="en-US" sz="2000" b="1" dirty="0">
              <a:latin typeface="Arial" panose="020B0604020202020204" pitchFamily="34" charset="0"/>
              <a:cs typeface="Arial" panose="020B0604020202020204" pitchFamily="34" charset="0"/>
            </a:endParaRPr>
          </a:p>
        </p:txBody>
      </p:sp>
      <p:pic>
        <p:nvPicPr>
          <p:cNvPr id="3076" name="Picture 4" descr="No phone sign Royalty Free Vector Image - VectorStock">
            <a:extLst>
              <a:ext uri="{FF2B5EF4-FFF2-40B4-BE49-F238E27FC236}">
                <a16:creationId xmlns:a16="http://schemas.microsoft.com/office/drawing/2014/main" id="{CE56262A-D0D8-C6D6-11F3-33D181E2307A}"/>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4034" t="12699" r="15257" b="21693"/>
          <a:stretch/>
        </p:blipFill>
        <p:spPr bwMode="auto">
          <a:xfrm>
            <a:off x="400997" y="3432133"/>
            <a:ext cx="1313376" cy="107634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1,682 Schoolhouse Illustrations &amp; Clip Art - iStock">
            <a:extLst>
              <a:ext uri="{FF2B5EF4-FFF2-40B4-BE49-F238E27FC236}">
                <a16:creationId xmlns:a16="http://schemas.microsoft.com/office/drawing/2014/main" id="{F482FFF5-0079-E9F9-6091-8F22533168DB}"/>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3941" t="7353" r="13150" b="8568"/>
          <a:stretch/>
        </p:blipFill>
        <p:spPr bwMode="auto">
          <a:xfrm>
            <a:off x="458852" y="4925247"/>
            <a:ext cx="1255521" cy="1215992"/>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Rounded Corners 20">
            <a:extLst>
              <a:ext uri="{FF2B5EF4-FFF2-40B4-BE49-F238E27FC236}">
                <a16:creationId xmlns:a16="http://schemas.microsoft.com/office/drawing/2014/main" id="{95C88C37-B036-28B5-EE44-6C2E8C508E6F}"/>
              </a:ext>
            </a:extLst>
          </p:cNvPr>
          <p:cNvSpPr/>
          <p:nvPr/>
        </p:nvSpPr>
        <p:spPr>
          <a:xfrm>
            <a:off x="1391920" y="6361050"/>
            <a:ext cx="10800080" cy="4787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Arial" panose="020B0604020202020204" pitchFamily="34" charset="0"/>
                <a:cs typeface="Arial" panose="020B0604020202020204" pitchFamily="34" charset="0"/>
              </a:rPr>
              <a:t> 				Military Education Update: OPSEC Practitioner (H1 B) -DA PAM 611-21</a:t>
            </a:r>
          </a:p>
        </p:txBody>
      </p:sp>
    </p:spTree>
    <p:extLst>
      <p:ext uri="{BB962C8B-B14F-4D97-AF65-F5344CB8AC3E}">
        <p14:creationId xmlns:p14="http://schemas.microsoft.com/office/powerpoint/2010/main" val="2920085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42A122E-C91B-F07B-0E6A-73E5A49F7F8B}"/>
              </a:ext>
            </a:extLst>
          </p:cNvPr>
          <p:cNvSpPr/>
          <p:nvPr/>
        </p:nvSpPr>
        <p:spPr>
          <a:xfrm>
            <a:off x="5380297" y="1733997"/>
            <a:ext cx="4657725" cy="3546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4" descr="Image result for i need you for us army">
            <a:extLst>
              <a:ext uri="{FF2B5EF4-FFF2-40B4-BE49-F238E27FC236}">
                <a16:creationId xmlns:a16="http://schemas.microsoft.com/office/drawing/2014/main" id="{B9FBD41D-EBD4-2D4D-41B8-389F0B90DC5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8534" y="1733996"/>
            <a:ext cx="3318061" cy="295073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1D655582-B3CD-6E23-AF64-E57303404552}"/>
              </a:ext>
            </a:extLst>
          </p:cNvPr>
          <p:cNvSpPr/>
          <p:nvPr/>
        </p:nvSpPr>
        <p:spPr>
          <a:xfrm>
            <a:off x="6139925" y="1492468"/>
            <a:ext cx="3630706" cy="4849629"/>
          </a:xfrm>
          <a:prstGeom prst="rect">
            <a:avLst/>
          </a:prstGeom>
          <a:no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3DB5C5A-BAEB-07F8-E951-295A58C5E74E}"/>
              </a:ext>
            </a:extLst>
          </p:cNvPr>
          <p:cNvSpPr/>
          <p:nvPr/>
        </p:nvSpPr>
        <p:spPr>
          <a:xfrm>
            <a:off x="5975199" y="1261240"/>
            <a:ext cx="3960159" cy="532824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E58A306-179E-29EB-C5A1-C5A56AE5B1B0}"/>
              </a:ext>
            </a:extLst>
          </p:cNvPr>
          <p:cNvSpPr txBox="1"/>
          <p:nvPr/>
        </p:nvSpPr>
        <p:spPr>
          <a:xfrm>
            <a:off x="6288534" y="4464661"/>
            <a:ext cx="3318061" cy="1877437"/>
          </a:xfrm>
          <a:prstGeom prst="rect">
            <a:avLst/>
          </a:prstGeom>
          <a:noFill/>
        </p:spPr>
        <p:txBody>
          <a:bodyPr wrap="square" rtlCol="0">
            <a:spAutoFit/>
          </a:bodyPr>
          <a:lstStyle/>
          <a:p>
            <a:pPr algn="dist"/>
            <a:r>
              <a:rPr lang="en-US" sz="3600" b="1" cap="small" dirty="0">
                <a:ln w="19050">
                  <a:noFill/>
                </a:ln>
                <a:latin typeface="Tahoma" panose="020B0604030504040204" pitchFamily="34" charset="0"/>
                <a:ea typeface="Tahoma" panose="020B0604030504040204" pitchFamily="34" charset="0"/>
                <a:cs typeface="Tahoma" panose="020B0604030504040204" pitchFamily="34" charset="0"/>
              </a:rPr>
              <a:t>I WANT </a:t>
            </a:r>
            <a:r>
              <a:rPr lang="en-US" sz="4400" b="1" dirty="0">
                <a:ln w="19050">
                  <a:noFill/>
                </a:ln>
                <a:solidFill>
                  <a:srgbClr val="FF0000"/>
                </a:solidFill>
                <a:latin typeface="Tahoma" panose="020B0604030504040204" pitchFamily="34" charset="0"/>
                <a:ea typeface="Tahoma" panose="020B0604030504040204" pitchFamily="34" charset="0"/>
                <a:cs typeface="Tahoma" panose="020B0604030504040204" pitchFamily="34" charset="0"/>
              </a:rPr>
              <a:t>YOU</a:t>
            </a:r>
          </a:p>
          <a:p>
            <a:pPr algn="dist"/>
            <a:r>
              <a:rPr lang="en-US" sz="3600" b="1" cap="small" dirty="0">
                <a:ln w="19050">
                  <a:noFill/>
                </a:ln>
                <a:latin typeface="Tahoma" panose="020B0604030504040204" pitchFamily="34" charset="0"/>
                <a:ea typeface="Tahoma" panose="020B0604030504040204" pitchFamily="34" charset="0"/>
                <a:cs typeface="Tahoma" panose="020B0604030504040204" pitchFamily="34" charset="0"/>
              </a:rPr>
              <a:t>Practicing</a:t>
            </a:r>
            <a:r>
              <a:rPr lang="en-US" sz="3600" b="1" dirty="0">
                <a:ln w="19050">
                  <a:noFill/>
                </a:ln>
                <a:latin typeface="Tahoma" panose="020B0604030504040204" pitchFamily="34" charset="0"/>
                <a:ea typeface="Tahoma" panose="020B0604030504040204" pitchFamily="34" charset="0"/>
                <a:cs typeface="Tahoma" panose="020B0604030504040204" pitchFamily="34" charset="0"/>
              </a:rPr>
              <a:t> </a:t>
            </a:r>
            <a:r>
              <a:rPr lang="en-US" sz="3600" b="1" dirty="0">
                <a:ln w="19050">
                  <a:noFill/>
                </a:ln>
                <a:solidFill>
                  <a:srgbClr val="002060"/>
                </a:solidFill>
                <a:latin typeface="Tahoma" panose="020B0604030504040204" pitchFamily="34" charset="0"/>
                <a:ea typeface="Tahoma" panose="020B0604030504040204" pitchFamily="34" charset="0"/>
                <a:cs typeface="Tahoma" panose="020B0604030504040204" pitchFamily="34" charset="0"/>
              </a:rPr>
              <a:t>OPSEC</a:t>
            </a:r>
          </a:p>
        </p:txBody>
      </p:sp>
      <p:sp>
        <p:nvSpPr>
          <p:cNvPr id="13" name="TextBox 12">
            <a:extLst>
              <a:ext uri="{FF2B5EF4-FFF2-40B4-BE49-F238E27FC236}">
                <a16:creationId xmlns:a16="http://schemas.microsoft.com/office/drawing/2014/main" id="{F314A30C-7E97-FF08-B396-F6430490142B}"/>
              </a:ext>
            </a:extLst>
          </p:cNvPr>
          <p:cNvSpPr txBox="1"/>
          <p:nvPr/>
        </p:nvSpPr>
        <p:spPr>
          <a:xfrm>
            <a:off x="60969" y="1134356"/>
            <a:ext cx="5134739" cy="3244158"/>
          </a:xfrm>
          <a:prstGeom prst="rect">
            <a:avLst/>
          </a:prstGeom>
          <a:noFill/>
        </p:spPr>
        <p:txBody>
          <a:bodyPr wrap="none" rtlCol="0">
            <a:spAutoFit/>
          </a:bodyPr>
          <a:lstStyle/>
          <a:p>
            <a:pPr marL="457200" indent="-457200">
              <a:lnSpc>
                <a:spcPct val="150000"/>
              </a:lnSpc>
              <a:buFont typeface="Arial" panose="020B0604020202020204" pitchFamily="34" charset="0"/>
              <a:buChar char="•"/>
            </a:pPr>
            <a:r>
              <a:rPr lang="en-US" sz="2800" b="1" dirty="0">
                <a:latin typeface="Arial" panose="020B0604020202020204" pitchFamily="34" charset="0"/>
                <a:cs typeface="Arial" panose="020B0604020202020204" pitchFamily="34" charset="0"/>
              </a:rPr>
              <a:t>Name</a:t>
            </a:r>
          </a:p>
          <a:p>
            <a:pPr marL="457200" indent="-457200">
              <a:lnSpc>
                <a:spcPct val="150000"/>
              </a:lnSpc>
              <a:buFont typeface="Arial" panose="020B0604020202020204" pitchFamily="34" charset="0"/>
              <a:buChar char="•"/>
            </a:pPr>
            <a:r>
              <a:rPr lang="en-US" sz="2800" b="1" dirty="0">
                <a:latin typeface="Arial" panose="020B0604020202020204" pitchFamily="34" charset="0"/>
                <a:cs typeface="Arial" panose="020B0604020202020204" pitchFamily="34" charset="0"/>
              </a:rPr>
              <a:t>Unit </a:t>
            </a:r>
          </a:p>
          <a:p>
            <a:pPr marL="457200" indent="-457200">
              <a:lnSpc>
                <a:spcPct val="150000"/>
              </a:lnSpc>
              <a:buFont typeface="Arial" panose="020B0604020202020204" pitchFamily="34" charset="0"/>
              <a:buChar char="•"/>
            </a:pPr>
            <a:r>
              <a:rPr lang="en-US" sz="2800" b="1" dirty="0">
                <a:latin typeface="Arial" panose="020B0604020202020204" pitchFamily="34" charset="0"/>
                <a:cs typeface="Arial" panose="020B0604020202020204" pitchFamily="34" charset="0"/>
              </a:rPr>
              <a:t>Assignment</a:t>
            </a:r>
          </a:p>
          <a:p>
            <a:pPr marL="457200" indent="-457200">
              <a:lnSpc>
                <a:spcPct val="150000"/>
              </a:lnSpc>
              <a:buFont typeface="Arial" panose="020B0604020202020204" pitchFamily="34" charset="0"/>
              <a:buChar char="•"/>
            </a:pPr>
            <a:r>
              <a:rPr lang="en-US" sz="2800" b="1" dirty="0">
                <a:latin typeface="Arial" panose="020B0604020202020204" pitchFamily="34" charset="0"/>
                <a:cs typeface="Arial" panose="020B0604020202020204" pitchFamily="34" charset="0"/>
              </a:rPr>
              <a:t>Experience with OPSEC</a:t>
            </a:r>
          </a:p>
          <a:p>
            <a:pPr marL="457200" indent="-457200">
              <a:lnSpc>
                <a:spcPct val="150000"/>
              </a:lnSpc>
              <a:buFont typeface="Arial" panose="020B0604020202020204" pitchFamily="34" charset="0"/>
              <a:buChar char="•"/>
            </a:pPr>
            <a:r>
              <a:rPr lang="en-US" sz="2800" b="1" dirty="0">
                <a:latin typeface="Arial" panose="020B0604020202020204" pitchFamily="34" charset="0"/>
                <a:cs typeface="Arial" panose="020B0604020202020204" pitchFamily="34" charset="0"/>
              </a:rPr>
              <a:t>What is your OPSEC role?</a:t>
            </a:r>
          </a:p>
        </p:txBody>
      </p:sp>
      <p:sp>
        <p:nvSpPr>
          <p:cNvPr id="14" name="Rectangle 13">
            <a:extLst>
              <a:ext uri="{FF2B5EF4-FFF2-40B4-BE49-F238E27FC236}">
                <a16:creationId xmlns:a16="http://schemas.microsoft.com/office/drawing/2014/main" id="{F872B906-E6C6-0C54-4AB7-9124D6B60600}"/>
              </a:ext>
            </a:extLst>
          </p:cNvPr>
          <p:cNvSpPr/>
          <p:nvPr/>
        </p:nvSpPr>
        <p:spPr>
          <a:xfrm>
            <a:off x="0" y="1"/>
            <a:ext cx="10664687" cy="665883"/>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C000"/>
                </a:solidFill>
                <a:latin typeface="Arial" panose="020B0604020202020204" pitchFamily="34" charset="0"/>
                <a:cs typeface="Arial" panose="020B0604020202020204" pitchFamily="34" charset="0"/>
              </a:rPr>
              <a:t>INTRODUCTIONS</a:t>
            </a:r>
          </a:p>
        </p:txBody>
      </p:sp>
    </p:spTree>
    <p:extLst>
      <p:ext uri="{BB962C8B-B14F-4D97-AF65-F5344CB8AC3E}">
        <p14:creationId xmlns:p14="http://schemas.microsoft.com/office/powerpoint/2010/main" val="189059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Effect transition="in" filter="fade">
                                      <p:cBhvr>
                                        <p:cTn id="17" dur="1000"/>
                                        <p:tgtEl>
                                          <p:spTgt spid="7"/>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p:bldLst>
  </p:timing>
</p:sld>
</file>

<file path=ppt/theme/theme1.xml><?xml version="1.0" encoding="utf-8"?>
<a:theme xmlns:a="http://schemas.openxmlformats.org/drawingml/2006/main" name="Wisp2">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HQDA V23.2">
      <a:majorFont>
        <a:latin typeface="Arial Rounded MT Bold"/>
        <a:ea typeface=""/>
        <a:cs typeface=""/>
      </a:majorFont>
      <a:minorFont>
        <a:latin typeface="Arial Unicode MS"/>
        <a:ea typeface=""/>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Theme2">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2" id="{0F109D62-905C-432D-A64B-EF2863227EA8}" vid="{C853D0BD-5F5A-4B8B-BD02-E2CFD90C62F7}"/>
    </a:ext>
  </a:extLst>
</a:theme>
</file>

<file path=ppt/theme/theme3.xml><?xml version="1.0" encoding="utf-8"?>
<a:theme xmlns:a="http://schemas.openxmlformats.org/drawingml/2006/main" name="1_Theme2">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2" id="{0F109D62-905C-432D-A64B-EF2863227EA8}" vid="{C853D0BD-5F5A-4B8B-BD02-E2CFD90C62F7}"/>
    </a:ext>
  </a:extLst>
</a:theme>
</file>

<file path=ppt/theme/theme4.xml><?xml version="1.0" encoding="utf-8"?>
<a:theme xmlns:a="http://schemas.openxmlformats.org/drawingml/2006/main" name="1_Wisp2">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110BC84D0C914E95D7CD00C1079F3F" ma:contentTypeVersion="11" ma:contentTypeDescription="Create a new document." ma:contentTypeScope="" ma:versionID="7f6777d651ffc980af353143e381c95a">
  <xsd:schema xmlns:xsd="http://www.w3.org/2001/XMLSchema" xmlns:xs="http://www.w3.org/2001/XMLSchema" xmlns:p="http://schemas.microsoft.com/office/2006/metadata/properties" xmlns:ns2="1a1161a8-d50d-439e-8f33-df1195d0787b" xmlns:ns3="8c155a6b-4089-476d-ac63-8b736e445595" targetNamespace="http://schemas.microsoft.com/office/2006/metadata/properties" ma:root="true" ma:fieldsID="0a9e1a73f2883d1c1eb0efd3b0b918d0" ns2:_="" ns3:_="">
    <xsd:import namespace="1a1161a8-d50d-439e-8f33-df1195d0787b"/>
    <xsd:import namespace="8c155a6b-4089-476d-ac63-8b736e445595"/>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1161a8-d50d-439e-8f33-df1195d078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c155a6b-4089-476d-ac63-8b736e44559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b21d478-a55e-4d21-9110-d45997f23c32}" ma:internalName="TaxCatchAll" ma:showField="CatchAllData" ma:web="8c155a6b-4089-476d-ac63-8b736e4455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a1161a8-d50d-439e-8f33-df1195d0787b">
      <Terms xmlns="http://schemas.microsoft.com/office/infopath/2007/PartnerControls"/>
    </lcf76f155ced4ddcb4097134ff3c332f>
    <TaxCatchAll xmlns="8c155a6b-4089-476d-ac63-8b736e445595" xsi:nil="true"/>
  </documentManagement>
</p:properties>
</file>

<file path=customXml/itemProps1.xml><?xml version="1.0" encoding="utf-8"?>
<ds:datastoreItem xmlns:ds="http://schemas.openxmlformats.org/officeDocument/2006/customXml" ds:itemID="{14BB275C-56DF-45FC-896A-B8402A503E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1161a8-d50d-439e-8f33-df1195d0787b"/>
    <ds:schemaRef ds:uri="8c155a6b-4089-476d-ac63-8b736e4455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008BB7-79D4-4BC6-BB03-04C76D3E1256}">
  <ds:schemaRefs>
    <ds:schemaRef ds:uri="http://schemas.microsoft.com/sharepoint/v3/contenttype/forms"/>
  </ds:schemaRefs>
</ds:datastoreItem>
</file>

<file path=customXml/itemProps3.xml><?xml version="1.0" encoding="utf-8"?>
<ds:datastoreItem xmlns:ds="http://schemas.openxmlformats.org/officeDocument/2006/customXml" ds:itemID="{764B91FD-AFEC-493B-B4D9-3EDA52C4B05E}">
  <ds:schemaRefs>
    <ds:schemaRef ds:uri="http://purl.org/dc/dcmitype/"/>
    <ds:schemaRef ds:uri="http://www.w3.org/XML/1998/namespace"/>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248de226-9649-4240-8bfb-15b600037279"/>
    <ds:schemaRef ds:uri="http://schemas.microsoft.com/office/2006/metadata/properties"/>
    <ds:schemaRef ds:uri="1a1161a8-d50d-439e-8f33-df1195d0787b"/>
    <ds:schemaRef ds:uri="8c155a6b-4089-476d-ac63-8b736e445595"/>
  </ds:schemaRefs>
</ds:datastoreItem>
</file>

<file path=docProps/app.xml><?xml version="1.0" encoding="utf-8"?>
<Properties xmlns="http://schemas.openxmlformats.org/officeDocument/2006/extended-properties" xmlns:vt="http://schemas.openxmlformats.org/officeDocument/2006/docPropsVTypes">
  <Template/>
  <TotalTime>13179</TotalTime>
  <Words>1203</Words>
  <Application>Microsoft Office PowerPoint</Application>
  <PresentationFormat>Widescreen</PresentationFormat>
  <Paragraphs>78</Paragraphs>
  <Slides>7</Slides>
  <Notes>7</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7</vt:i4>
      </vt:variant>
    </vt:vector>
  </HeadingPairs>
  <TitlesOfParts>
    <vt:vector size="20" baseType="lpstr">
      <vt:lpstr> Arial</vt:lpstr>
      <vt:lpstr>Arial</vt:lpstr>
      <vt:lpstr>Arial Unicode MS</vt:lpstr>
      <vt:lpstr>Bahnschrift Condensed</vt:lpstr>
      <vt:lpstr>Bahnschrift SemiBold Condensed</vt:lpstr>
      <vt:lpstr>Calibri</vt:lpstr>
      <vt:lpstr>Century Gothic</vt:lpstr>
      <vt:lpstr>Tahoma</vt:lpstr>
      <vt:lpstr>Wingdings 3</vt:lpstr>
      <vt:lpstr>Wisp2</vt:lpstr>
      <vt:lpstr>Theme2</vt:lpstr>
      <vt:lpstr>1_Theme2</vt:lpstr>
      <vt:lpstr>1_Wisp2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OSE 2022</dc:creator>
  <cp:lastModifiedBy>Harms, Samantha J CIV USARMY ID-READINESS (USA)</cp:lastModifiedBy>
  <cp:revision>427</cp:revision>
  <cp:lastPrinted>2022-10-07T15:37:09Z</cp:lastPrinted>
  <dcterms:created xsi:type="dcterms:W3CDTF">2016-02-01T15:54:42Z</dcterms:created>
  <dcterms:modified xsi:type="dcterms:W3CDTF">2023-04-14T15:41:09Z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2089200.00000000</vt:lpwstr>
  </property>
  <property fmtid="{D5CDD505-2E9C-101B-9397-08002B2CF9AE}" pid="3" name="ContentTypeId">
    <vt:lpwstr>0x0101002DE03221DB8575428E79CBD780947F3A</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