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684" r:id="rId2"/>
    <p:sldMasterId id="2147483696" r:id="rId3"/>
    <p:sldMasterId id="2147483672" r:id="rId4"/>
    <p:sldMasterId id="2147483660" r:id="rId5"/>
  </p:sldMasterIdLst>
  <p:notesMasterIdLst>
    <p:notesMasterId r:id="rId7"/>
  </p:notesMasterIdLst>
  <p:handoutMasterIdLst>
    <p:handoutMasterId r:id="rId8"/>
  </p:handoutMasterIdLst>
  <p:sldIdLst>
    <p:sldId id="27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A71D"/>
    <a:srgbClr val="E1CA1F"/>
    <a:srgbClr val="E6E119"/>
    <a:srgbClr val="EDE98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39" autoAdjust="0"/>
  </p:normalViewPr>
  <p:slideViewPr>
    <p:cSldViewPr>
      <p:cViewPr varScale="1">
        <p:scale>
          <a:sx n="105" d="100"/>
          <a:sy n="105" d="100"/>
        </p:scale>
        <p:origin x="342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26C26-5DB7-41E3-B08A-52649532EC6D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D5A77-B76A-4E65-B4DE-FEBAC3371F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409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28D5C42-A194-42CA-AF21-D9CB292A5219}" type="datetimeFigureOut">
              <a:rPr lang="en-US" smtClean="0"/>
              <a:pPr/>
              <a:t>2/22/2023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8CB78C5-D978-4568-BD30-C37764244F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310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05300" y="6669088"/>
            <a:ext cx="533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B05F8-F4D9-41C1-862B-774FCA7C72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05300" y="6669088"/>
            <a:ext cx="533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B2DD7-6617-4218-9433-878A6C1770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76200"/>
            <a:ext cx="2209800" cy="6248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76200"/>
            <a:ext cx="6477000" cy="6248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05300" y="6669088"/>
            <a:ext cx="533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0A7E2-9B06-47DC-B121-B756389A4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44F7-0F80-402A-8B43-5A02FE0A2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44F7-0F80-402A-8B43-5A02FE0A2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44F7-0F80-402A-8B43-5A02FE0A2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44F7-0F80-402A-8B43-5A02FE0A2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44F7-0F80-402A-8B43-5A02FE0A2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44F7-0F80-402A-8B43-5A02FE0A2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44F7-0F80-402A-8B43-5A02FE0A2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44F7-0F80-402A-8B43-5A02FE0A2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52400" y="6781800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dirty="0"/>
              <a:t>Kenneth.c.fyff.civ@mail.mil, IMWE-HOD-DPW, (254)-287-2678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05300" y="6669088"/>
            <a:ext cx="533400" cy="1524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44F7-0F80-402A-8B43-5A02FE0A2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44F7-0F80-402A-8B43-5A02FE0A2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44F7-0F80-402A-8B43-5A02FE0A2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B05F8-F4D9-41C1-862B-774FCA7C72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15C33-C520-4AD2-B3E2-B00D634F14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1DF7F-DBBB-4DD8-BCAC-DF54B7B585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434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3434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1E180-16A3-4BA5-9999-5748D279E2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ACEC3-51EB-49DB-85E0-D3121F23CB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5ABC0-C7DE-4FDC-BFAC-8C071993B2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0C622-C22F-495A-893C-FAF7C6E451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05300" y="6669088"/>
            <a:ext cx="533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1DF7F-DBBB-4DD8-BCAC-DF54B7B585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65D14-D5DD-4AC8-B4A4-145B541F2F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A3181-6B3B-4EFF-B3E3-E986E9ECFC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B2DD7-6617-4218-9433-878A6C1770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76200"/>
            <a:ext cx="2209800" cy="6248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76200"/>
            <a:ext cx="6477000" cy="6248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0A7E2-9B06-47DC-B121-B756389A4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096000"/>
            <a:ext cx="3200400" cy="152400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B05F8-F4D9-41C1-862B-774FCA7C72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15C33-C520-4AD2-B3E2-B00D634F14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1DF7F-DBBB-4DD8-BCAC-DF54B7B585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434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3434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1E180-16A3-4BA5-9999-5748D279E2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ACEC3-51EB-49DB-85E0-D3121F23CB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5ABC0-C7DE-4FDC-BFAC-8C071993B2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434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3434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05300" y="6669088"/>
            <a:ext cx="533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1E180-16A3-4BA5-9999-5748D279E2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0C622-C22F-495A-893C-FAF7C6E451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65D14-D5DD-4AC8-B4A4-145B541F2F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A3181-6B3B-4EFF-B3E3-E986E9ECFC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B2DD7-6617-4218-9433-878A6C1770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76200"/>
            <a:ext cx="2209800" cy="6248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76200"/>
            <a:ext cx="6477000" cy="6248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0A7E2-9B06-47DC-B121-B756389A4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0364-5A9D-4788-91BC-322BB365A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0364-5A9D-4788-91BC-322BB365A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0364-5A9D-4788-91BC-322BB365A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0364-5A9D-4788-91BC-322BB365A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0364-5A9D-4788-91BC-322BB365A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05300" y="6669088"/>
            <a:ext cx="533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ACEC3-51EB-49DB-85E0-D3121F23CB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0364-5A9D-4788-91BC-322BB365A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0364-5A9D-4788-91BC-322BB365A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0364-5A9D-4788-91BC-322BB365A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0364-5A9D-4788-91BC-322BB365A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0364-5A9D-4788-91BC-322BB365A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0364-5A9D-4788-91BC-322BB365A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05300" y="6669088"/>
            <a:ext cx="533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5ABC0-C7DE-4FDC-BFAC-8C071993B2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05300" y="6669088"/>
            <a:ext cx="533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0C622-C22F-495A-893C-FAF7C6E451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05300" y="6669088"/>
            <a:ext cx="533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65D14-D5DD-4AC8-B4A4-145B541F2F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669088"/>
            <a:ext cx="2057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088"/>
            <a:ext cx="42672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05300" y="6669088"/>
            <a:ext cx="533400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A3181-6B3B-4EFF-B3E3-E986E9ECFC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76200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839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2" name="Group 13"/>
          <p:cNvGrpSpPr>
            <a:grpSpLocks/>
          </p:cNvGrpSpPr>
          <p:nvPr userDrawn="1"/>
        </p:nvGrpSpPr>
        <p:grpSpPr bwMode="auto">
          <a:xfrm>
            <a:off x="1211263" y="533400"/>
            <a:ext cx="6719887" cy="117475"/>
            <a:chOff x="189" y="283"/>
            <a:chExt cx="5348" cy="95"/>
          </a:xfrm>
        </p:grpSpPr>
        <p:grpSp>
          <p:nvGrpSpPr>
            <p:cNvPr id="3" name="Group 14"/>
            <p:cNvGrpSpPr>
              <a:grpSpLocks/>
            </p:cNvGrpSpPr>
            <p:nvPr userDrawn="1"/>
          </p:nvGrpSpPr>
          <p:grpSpPr bwMode="auto">
            <a:xfrm>
              <a:off x="189" y="283"/>
              <a:ext cx="5348" cy="95"/>
              <a:chOff x="189" y="283"/>
              <a:chExt cx="5348" cy="95"/>
            </a:xfrm>
          </p:grpSpPr>
          <p:grpSp>
            <p:nvGrpSpPr>
              <p:cNvPr id="7" name="Group 15"/>
              <p:cNvGrpSpPr>
                <a:grpSpLocks/>
              </p:cNvGrpSpPr>
              <p:nvPr userDrawn="1"/>
            </p:nvGrpSpPr>
            <p:grpSpPr bwMode="auto">
              <a:xfrm>
                <a:off x="189" y="283"/>
                <a:ext cx="3145" cy="95"/>
                <a:chOff x="189" y="283"/>
                <a:chExt cx="3145" cy="95"/>
              </a:xfrm>
            </p:grpSpPr>
            <p:sp>
              <p:nvSpPr>
                <p:cNvPr id="4" name="Rectangle 16"/>
                <p:cNvSpPr>
                  <a:spLocks noChangeArrowheads="1"/>
                </p:cNvSpPr>
                <p:nvPr userDrawn="1"/>
              </p:nvSpPr>
              <p:spPr bwMode="auto">
                <a:xfrm>
                  <a:off x="189" y="283"/>
                  <a:ext cx="16" cy="95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41" name="Rectangle 17"/>
                <p:cNvSpPr>
                  <a:spLocks noChangeArrowheads="1"/>
                </p:cNvSpPr>
                <p:nvPr userDrawn="1"/>
              </p:nvSpPr>
              <p:spPr bwMode="auto">
                <a:xfrm>
                  <a:off x="205" y="283"/>
                  <a:ext cx="15" cy="95"/>
                </a:xfrm>
                <a:prstGeom prst="rect">
                  <a:avLst/>
                </a:prstGeom>
                <a:solidFill>
                  <a:srgbClr val="070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42" name="Rectangle 18"/>
                <p:cNvSpPr>
                  <a:spLocks noChangeArrowheads="1"/>
                </p:cNvSpPr>
                <p:nvPr userDrawn="1"/>
              </p:nvSpPr>
              <p:spPr bwMode="auto">
                <a:xfrm>
                  <a:off x="221" y="283"/>
                  <a:ext cx="15" cy="95"/>
                </a:xfrm>
                <a:prstGeom prst="rect">
                  <a:avLst/>
                </a:prstGeom>
                <a:solidFill>
                  <a:srgbClr val="080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43" name="Rectangle 19"/>
                <p:cNvSpPr>
                  <a:spLocks noChangeArrowheads="1"/>
                </p:cNvSpPr>
                <p:nvPr userDrawn="1"/>
              </p:nvSpPr>
              <p:spPr bwMode="auto">
                <a:xfrm>
                  <a:off x="236" y="283"/>
                  <a:ext cx="16" cy="95"/>
                </a:xfrm>
                <a:prstGeom prst="rect">
                  <a:avLst/>
                </a:prstGeom>
                <a:solidFill>
                  <a:srgbClr val="0B0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44" name="Rectangle 20"/>
                <p:cNvSpPr>
                  <a:spLocks noChangeArrowheads="1"/>
                </p:cNvSpPr>
                <p:nvPr userDrawn="1"/>
              </p:nvSpPr>
              <p:spPr bwMode="auto">
                <a:xfrm>
                  <a:off x="252" y="283"/>
                  <a:ext cx="15" cy="95"/>
                </a:xfrm>
                <a:prstGeom prst="rect">
                  <a:avLst/>
                </a:prstGeom>
                <a:solidFill>
                  <a:srgbClr val="0C0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45" name="Rectangle 21"/>
                <p:cNvSpPr>
                  <a:spLocks noChangeArrowheads="1"/>
                </p:cNvSpPr>
                <p:nvPr userDrawn="1"/>
              </p:nvSpPr>
              <p:spPr bwMode="auto">
                <a:xfrm>
                  <a:off x="267" y="283"/>
                  <a:ext cx="15" cy="95"/>
                </a:xfrm>
                <a:prstGeom prst="rect">
                  <a:avLst/>
                </a:prstGeom>
                <a:solidFill>
                  <a:srgbClr val="0F0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46" name="Rectangle 22"/>
                <p:cNvSpPr>
                  <a:spLocks noChangeArrowheads="1"/>
                </p:cNvSpPr>
                <p:nvPr userDrawn="1"/>
              </p:nvSpPr>
              <p:spPr bwMode="auto">
                <a:xfrm>
                  <a:off x="282" y="283"/>
                  <a:ext cx="14" cy="95"/>
                </a:xfrm>
                <a:prstGeom prst="rect">
                  <a:avLst/>
                </a:prstGeom>
                <a:solidFill>
                  <a:srgbClr val="101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5" name="Rectangle 23"/>
                <p:cNvSpPr>
                  <a:spLocks noChangeArrowheads="1"/>
                </p:cNvSpPr>
                <p:nvPr userDrawn="1"/>
              </p:nvSpPr>
              <p:spPr bwMode="auto">
                <a:xfrm>
                  <a:off x="299" y="283"/>
                  <a:ext cx="16" cy="95"/>
                </a:xfrm>
                <a:prstGeom prst="rect">
                  <a:avLst/>
                </a:prstGeom>
                <a:solidFill>
                  <a:srgbClr val="121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48" name="Rectangle 24"/>
                <p:cNvSpPr>
                  <a:spLocks noChangeArrowheads="1"/>
                </p:cNvSpPr>
                <p:nvPr userDrawn="1"/>
              </p:nvSpPr>
              <p:spPr bwMode="auto">
                <a:xfrm>
                  <a:off x="315" y="283"/>
                  <a:ext cx="15" cy="95"/>
                </a:xfrm>
                <a:prstGeom prst="rect">
                  <a:avLst/>
                </a:prstGeom>
                <a:solidFill>
                  <a:srgbClr val="131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6" name="Rectangle 25"/>
                <p:cNvSpPr>
                  <a:spLocks noChangeArrowheads="1"/>
                </p:cNvSpPr>
                <p:nvPr userDrawn="1"/>
              </p:nvSpPr>
              <p:spPr bwMode="auto">
                <a:xfrm>
                  <a:off x="331" y="283"/>
                  <a:ext cx="15" cy="95"/>
                </a:xfrm>
                <a:prstGeom prst="rect">
                  <a:avLst/>
                </a:prstGeom>
                <a:solidFill>
                  <a:srgbClr val="151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0" name="Rectangle 26"/>
                <p:cNvSpPr>
                  <a:spLocks noChangeArrowheads="1"/>
                </p:cNvSpPr>
                <p:nvPr userDrawn="1"/>
              </p:nvSpPr>
              <p:spPr bwMode="auto">
                <a:xfrm>
                  <a:off x="346" y="283"/>
                  <a:ext cx="16" cy="95"/>
                </a:xfrm>
                <a:prstGeom prst="rect">
                  <a:avLst/>
                </a:prstGeom>
                <a:solidFill>
                  <a:srgbClr val="151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1" name="Rectangle 27"/>
                <p:cNvSpPr>
                  <a:spLocks noChangeArrowheads="1"/>
                </p:cNvSpPr>
                <p:nvPr userDrawn="1"/>
              </p:nvSpPr>
              <p:spPr bwMode="auto">
                <a:xfrm>
                  <a:off x="362" y="283"/>
                  <a:ext cx="16" cy="95"/>
                </a:xfrm>
                <a:prstGeom prst="rect">
                  <a:avLst/>
                </a:prstGeom>
                <a:solidFill>
                  <a:srgbClr val="171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2" name="Rectangle 28"/>
                <p:cNvSpPr>
                  <a:spLocks noChangeArrowheads="1"/>
                </p:cNvSpPr>
                <p:nvPr userDrawn="1"/>
              </p:nvSpPr>
              <p:spPr bwMode="auto">
                <a:xfrm>
                  <a:off x="379" y="283"/>
                  <a:ext cx="14" cy="95"/>
                </a:xfrm>
                <a:prstGeom prst="rect">
                  <a:avLst/>
                </a:prstGeom>
                <a:solidFill>
                  <a:srgbClr val="181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3" name="Rectangle 29"/>
                <p:cNvSpPr>
                  <a:spLocks noChangeArrowheads="1"/>
                </p:cNvSpPr>
                <p:nvPr userDrawn="1"/>
              </p:nvSpPr>
              <p:spPr bwMode="auto">
                <a:xfrm>
                  <a:off x="392" y="283"/>
                  <a:ext cx="15" cy="95"/>
                </a:xfrm>
                <a:prstGeom prst="rect">
                  <a:avLst/>
                </a:prstGeom>
                <a:solidFill>
                  <a:srgbClr val="1A1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4" name="Rectangle 30"/>
                <p:cNvSpPr>
                  <a:spLocks noChangeArrowheads="1"/>
                </p:cNvSpPr>
                <p:nvPr userDrawn="1"/>
              </p:nvSpPr>
              <p:spPr bwMode="auto">
                <a:xfrm>
                  <a:off x="409" y="283"/>
                  <a:ext cx="16" cy="95"/>
                </a:xfrm>
                <a:prstGeom prst="rect">
                  <a:avLst/>
                </a:prstGeom>
                <a:solidFill>
                  <a:srgbClr val="1B1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5" name="Rectangle 31"/>
                <p:cNvSpPr>
                  <a:spLocks noChangeArrowheads="1"/>
                </p:cNvSpPr>
                <p:nvPr userDrawn="1"/>
              </p:nvSpPr>
              <p:spPr bwMode="auto">
                <a:xfrm>
                  <a:off x="425" y="283"/>
                  <a:ext cx="15" cy="95"/>
                </a:xfrm>
                <a:prstGeom prst="rect">
                  <a:avLst/>
                </a:prstGeom>
                <a:solidFill>
                  <a:srgbClr val="1C1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6" name="Rectangle 32"/>
                <p:cNvSpPr>
                  <a:spLocks noChangeArrowheads="1"/>
                </p:cNvSpPr>
                <p:nvPr userDrawn="1"/>
              </p:nvSpPr>
              <p:spPr bwMode="auto">
                <a:xfrm>
                  <a:off x="440" y="283"/>
                  <a:ext cx="15" cy="95"/>
                </a:xfrm>
                <a:prstGeom prst="rect">
                  <a:avLst/>
                </a:prstGeom>
                <a:solidFill>
                  <a:srgbClr val="1D1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7" name="Rectangle 33"/>
                <p:cNvSpPr>
                  <a:spLocks noChangeArrowheads="1"/>
                </p:cNvSpPr>
                <p:nvPr userDrawn="1"/>
              </p:nvSpPr>
              <p:spPr bwMode="auto">
                <a:xfrm>
                  <a:off x="456" y="283"/>
                  <a:ext cx="16" cy="95"/>
                </a:xfrm>
                <a:prstGeom prst="rect">
                  <a:avLst/>
                </a:prstGeom>
                <a:solidFill>
                  <a:srgbClr val="1F1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8" name="Rectangle 34"/>
                <p:cNvSpPr>
                  <a:spLocks noChangeArrowheads="1"/>
                </p:cNvSpPr>
                <p:nvPr userDrawn="1"/>
              </p:nvSpPr>
              <p:spPr bwMode="auto">
                <a:xfrm>
                  <a:off x="472" y="283"/>
                  <a:ext cx="16" cy="95"/>
                </a:xfrm>
                <a:prstGeom prst="rect">
                  <a:avLst/>
                </a:prstGeom>
                <a:solidFill>
                  <a:srgbClr val="202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9" name="Rectangle 35"/>
                <p:cNvSpPr>
                  <a:spLocks noChangeArrowheads="1"/>
                </p:cNvSpPr>
                <p:nvPr userDrawn="1"/>
              </p:nvSpPr>
              <p:spPr bwMode="auto">
                <a:xfrm>
                  <a:off x="488" y="283"/>
                  <a:ext cx="15" cy="95"/>
                </a:xfrm>
                <a:prstGeom prst="rect">
                  <a:avLst/>
                </a:prstGeom>
                <a:solidFill>
                  <a:srgbClr val="212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0" name="Rectangle 36"/>
                <p:cNvSpPr>
                  <a:spLocks noChangeArrowheads="1"/>
                </p:cNvSpPr>
                <p:nvPr userDrawn="1"/>
              </p:nvSpPr>
              <p:spPr bwMode="auto">
                <a:xfrm>
                  <a:off x="504" y="283"/>
                  <a:ext cx="15" cy="95"/>
                </a:xfrm>
                <a:prstGeom prst="rect">
                  <a:avLst/>
                </a:prstGeom>
                <a:solidFill>
                  <a:srgbClr val="222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1" name="Rectangle 37"/>
                <p:cNvSpPr>
                  <a:spLocks noChangeArrowheads="1"/>
                </p:cNvSpPr>
                <p:nvPr userDrawn="1"/>
              </p:nvSpPr>
              <p:spPr bwMode="auto">
                <a:xfrm>
                  <a:off x="519" y="283"/>
                  <a:ext cx="16" cy="95"/>
                </a:xfrm>
                <a:prstGeom prst="rect">
                  <a:avLst/>
                </a:prstGeom>
                <a:solidFill>
                  <a:srgbClr val="242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2" name="Rectangle 38"/>
                <p:cNvSpPr>
                  <a:spLocks noChangeArrowheads="1"/>
                </p:cNvSpPr>
                <p:nvPr userDrawn="1"/>
              </p:nvSpPr>
              <p:spPr bwMode="auto">
                <a:xfrm>
                  <a:off x="535" y="283"/>
                  <a:ext cx="15" cy="95"/>
                </a:xfrm>
                <a:prstGeom prst="rect">
                  <a:avLst/>
                </a:prstGeom>
                <a:solidFill>
                  <a:srgbClr val="252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3" name="Rectangle 39"/>
                <p:cNvSpPr>
                  <a:spLocks noChangeArrowheads="1"/>
                </p:cNvSpPr>
                <p:nvPr userDrawn="1"/>
              </p:nvSpPr>
              <p:spPr bwMode="auto">
                <a:xfrm>
                  <a:off x="550" y="283"/>
                  <a:ext cx="15" cy="95"/>
                </a:xfrm>
                <a:prstGeom prst="rect">
                  <a:avLst/>
                </a:prstGeom>
                <a:solidFill>
                  <a:srgbClr val="262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4" name="Rectangle 40"/>
                <p:cNvSpPr>
                  <a:spLocks noChangeArrowheads="1"/>
                </p:cNvSpPr>
                <p:nvPr userDrawn="1"/>
              </p:nvSpPr>
              <p:spPr bwMode="auto">
                <a:xfrm>
                  <a:off x="565" y="283"/>
                  <a:ext cx="14" cy="95"/>
                </a:xfrm>
                <a:prstGeom prst="rect">
                  <a:avLst/>
                </a:prstGeom>
                <a:solidFill>
                  <a:srgbClr val="272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5" name="Rectangle 41"/>
                <p:cNvSpPr>
                  <a:spLocks noChangeArrowheads="1"/>
                </p:cNvSpPr>
                <p:nvPr userDrawn="1"/>
              </p:nvSpPr>
              <p:spPr bwMode="auto">
                <a:xfrm>
                  <a:off x="582" y="283"/>
                  <a:ext cx="16" cy="95"/>
                </a:xfrm>
                <a:prstGeom prst="rect">
                  <a:avLst/>
                </a:prstGeom>
                <a:solidFill>
                  <a:srgbClr val="292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6" name="Rectangle 42"/>
                <p:cNvSpPr>
                  <a:spLocks noChangeArrowheads="1"/>
                </p:cNvSpPr>
                <p:nvPr userDrawn="1"/>
              </p:nvSpPr>
              <p:spPr bwMode="auto">
                <a:xfrm>
                  <a:off x="598" y="283"/>
                  <a:ext cx="15" cy="95"/>
                </a:xfrm>
                <a:prstGeom prst="rect">
                  <a:avLst/>
                </a:prstGeom>
                <a:solidFill>
                  <a:srgbClr val="2A2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7" name="Rectangle 43"/>
                <p:cNvSpPr>
                  <a:spLocks noChangeArrowheads="1"/>
                </p:cNvSpPr>
                <p:nvPr userDrawn="1"/>
              </p:nvSpPr>
              <p:spPr bwMode="auto">
                <a:xfrm>
                  <a:off x="614" y="283"/>
                  <a:ext cx="15" cy="95"/>
                </a:xfrm>
                <a:prstGeom prst="rect">
                  <a:avLst/>
                </a:prstGeom>
                <a:solidFill>
                  <a:srgbClr val="2B2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8" name="Rectangle 44"/>
                <p:cNvSpPr>
                  <a:spLocks noChangeArrowheads="1"/>
                </p:cNvSpPr>
                <p:nvPr userDrawn="1"/>
              </p:nvSpPr>
              <p:spPr bwMode="auto">
                <a:xfrm>
                  <a:off x="629" y="283"/>
                  <a:ext cx="16" cy="95"/>
                </a:xfrm>
                <a:prstGeom prst="rect">
                  <a:avLst/>
                </a:prstGeom>
                <a:solidFill>
                  <a:srgbClr val="2C2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9" name="Rectangle 45"/>
                <p:cNvSpPr>
                  <a:spLocks noChangeArrowheads="1"/>
                </p:cNvSpPr>
                <p:nvPr userDrawn="1"/>
              </p:nvSpPr>
              <p:spPr bwMode="auto">
                <a:xfrm>
                  <a:off x="645" y="283"/>
                  <a:ext cx="16" cy="95"/>
                </a:xfrm>
                <a:prstGeom prst="rect">
                  <a:avLst/>
                </a:prstGeom>
                <a:solidFill>
                  <a:srgbClr val="2E2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0" name="Rectangle 46"/>
                <p:cNvSpPr>
                  <a:spLocks noChangeArrowheads="1"/>
                </p:cNvSpPr>
                <p:nvPr userDrawn="1"/>
              </p:nvSpPr>
              <p:spPr bwMode="auto">
                <a:xfrm>
                  <a:off x="662" y="283"/>
                  <a:ext cx="15" cy="95"/>
                </a:xfrm>
                <a:prstGeom prst="rect">
                  <a:avLst/>
                </a:prstGeom>
                <a:solidFill>
                  <a:srgbClr val="2F2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1" name="Rectangle 47"/>
                <p:cNvSpPr>
                  <a:spLocks noChangeArrowheads="1"/>
                </p:cNvSpPr>
                <p:nvPr userDrawn="1"/>
              </p:nvSpPr>
              <p:spPr bwMode="auto">
                <a:xfrm>
                  <a:off x="677" y="283"/>
                  <a:ext cx="15" cy="95"/>
                </a:xfrm>
                <a:prstGeom prst="rect">
                  <a:avLst/>
                </a:prstGeom>
                <a:solidFill>
                  <a:srgbClr val="313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2" name="Rectangle 48"/>
                <p:cNvSpPr>
                  <a:spLocks noChangeArrowheads="1"/>
                </p:cNvSpPr>
                <p:nvPr userDrawn="1"/>
              </p:nvSpPr>
              <p:spPr bwMode="auto">
                <a:xfrm>
                  <a:off x="692" y="283"/>
                  <a:ext cx="16" cy="95"/>
                </a:xfrm>
                <a:prstGeom prst="rect">
                  <a:avLst/>
                </a:prstGeom>
                <a:solidFill>
                  <a:srgbClr val="313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3" name="Rectangle 49"/>
                <p:cNvSpPr>
                  <a:spLocks noChangeArrowheads="1"/>
                </p:cNvSpPr>
                <p:nvPr userDrawn="1"/>
              </p:nvSpPr>
              <p:spPr bwMode="auto">
                <a:xfrm>
                  <a:off x="708" y="283"/>
                  <a:ext cx="15" cy="95"/>
                </a:xfrm>
                <a:prstGeom prst="rect">
                  <a:avLst/>
                </a:prstGeom>
                <a:solidFill>
                  <a:srgbClr val="333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4" name="Rectangle 50"/>
                <p:cNvSpPr>
                  <a:spLocks noChangeArrowheads="1"/>
                </p:cNvSpPr>
                <p:nvPr userDrawn="1"/>
              </p:nvSpPr>
              <p:spPr bwMode="auto">
                <a:xfrm>
                  <a:off x="723" y="283"/>
                  <a:ext cx="14" cy="95"/>
                </a:xfrm>
                <a:prstGeom prst="rect">
                  <a:avLst/>
                </a:prstGeom>
                <a:solidFill>
                  <a:srgbClr val="343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5" name="Rectangle 51"/>
                <p:cNvSpPr>
                  <a:spLocks noChangeArrowheads="1"/>
                </p:cNvSpPr>
                <p:nvPr userDrawn="1"/>
              </p:nvSpPr>
              <p:spPr bwMode="auto">
                <a:xfrm>
                  <a:off x="739" y="283"/>
                  <a:ext cx="16" cy="95"/>
                </a:xfrm>
                <a:prstGeom prst="rect">
                  <a:avLst/>
                </a:prstGeom>
                <a:solidFill>
                  <a:srgbClr val="363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6" name="Rectangle 52"/>
                <p:cNvSpPr>
                  <a:spLocks noChangeArrowheads="1"/>
                </p:cNvSpPr>
                <p:nvPr userDrawn="1"/>
              </p:nvSpPr>
              <p:spPr bwMode="auto">
                <a:xfrm>
                  <a:off x="755" y="283"/>
                  <a:ext cx="16" cy="95"/>
                </a:xfrm>
                <a:prstGeom prst="rect">
                  <a:avLst/>
                </a:prstGeom>
                <a:solidFill>
                  <a:srgbClr val="373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7" name="Rectangle 53"/>
                <p:cNvSpPr>
                  <a:spLocks noChangeArrowheads="1"/>
                </p:cNvSpPr>
                <p:nvPr userDrawn="1"/>
              </p:nvSpPr>
              <p:spPr bwMode="auto">
                <a:xfrm>
                  <a:off x="771" y="283"/>
                  <a:ext cx="14" cy="95"/>
                </a:xfrm>
                <a:prstGeom prst="rect">
                  <a:avLst/>
                </a:prstGeom>
                <a:solidFill>
                  <a:srgbClr val="383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8" name="Rectangle 54"/>
                <p:cNvSpPr>
                  <a:spLocks noChangeArrowheads="1"/>
                </p:cNvSpPr>
                <p:nvPr userDrawn="1"/>
              </p:nvSpPr>
              <p:spPr bwMode="auto">
                <a:xfrm>
                  <a:off x="787" y="283"/>
                  <a:ext cx="15" cy="95"/>
                </a:xfrm>
                <a:prstGeom prst="rect">
                  <a:avLst/>
                </a:prstGeom>
                <a:solidFill>
                  <a:srgbClr val="393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9" name="Rectangle 55"/>
                <p:cNvSpPr>
                  <a:spLocks noChangeArrowheads="1"/>
                </p:cNvSpPr>
                <p:nvPr userDrawn="1"/>
              </p:nvSpPr>
              <p:spPr bwMode="auto">
                <a:xfrm>
                  <a:off x="802" y="283"/>
                  <a:ext cx="16" cy="95"/>
                </a:xfrm>
                <a:prstGeom prst="rect">
                  <a:avLst/>
                </a:prstGeom>
                <a:solidFill>
                  <a:srgbClr val="3B3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0" name="Rectangle 56"/>
                <p:cNvSpPr>
                  <a:spLocks noChangeArrowheads="1"/>
                </p:cNvSpPr>
                <p:nvPr userDrawn="1"/>
              </p:nvSpPr>
              <p:spPr bwMode="auto">
                <a:xfrm>
                  <a:off x="818" y="283"/>
                  <a:ext cx="15" cy="95"/>
                </a:xfrm>
                <a:prstGeom prst="rect">
                  <a:avLst/>
                </a:prstGeom>
                <a:solidFill>
                  <a:srgbClr val="3C3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1" name="Rectangle 57"/>
                <p:cNvSpPr>
                  <a:spLocks noChangeArrowheads="1"/>
                </p:cNvSpPr>
                <p:nvPr userDrawn="1"/>
              </p:nvSpPr>
              <p:spPr bwMode="auto">
                <a:xfrm>
                  <a:off x="833" y="283"/>
                  <a:ext cx="15" cy="95"/>
                </a:xfrm>
                <a:prstGeom prst="rect">
                  <a:avLst/>
                </a:prstGeom>
                <a:solidFill>
                  <a:srgbClr val="3E3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2" name="Rectangle 58"/>
                <p:cNvSpPr>
                  <a:spLocks noChangeArrowheads="1"/>
                </p:cNvSpPr>
                <p:nvPr userDrawn="1"/>
              </p:nvSpPr>
              <p:spPr bwMode="auto">
                <a:xfrm>
                  <a:off x="850" y="283"/>
                  <a:ext cx="15" cy="95"/>
                </a:xfrm>
                <a:prstGeom prst="rect">
                  <a:avLst/>
                </a:prstGeom>
                <a:solidFill>
                  <a:srgbClr val="3F3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3" name="Rectangle 59"/>
                <p:cNvSpPr>
                  <a:spLocks noChangeArrowheads="1"/>
                </p:cNvSpPr>
                <p:nvPr userDrawn="1"/>
              </p:nvSpPr>
              <p:spPr bwMode="auto">
                <a:xfrm>
                  <a:off x="865" y="283"/>
                  <a:ext cx="16" cy="95"/>
                </a:xfrm>
                <a:prstGeom prst="rect">
                  <a:avLst/>
                </a:prstGeom>
                <a:solidFill>
                  <a:srgbClr val="404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4" name="Rectangle 60"/>
                <p:cNvSpPr>
                  <a:spLocks noChangeArrowheads="1"/>
                </p:cNvSpPr>
                <p:nvPr userDrawn="1"/>
              </p:nvSpPr>
              <p:spPr bwMode="auto">
                <a:xfrm>
                  <a:off x="881" y="283"/>
                  <a:ext cx="15" cy="95"/>
                </a:xfrm>
                <a:prstGeom prst="rect">
                  <a:avLst/>
                </a:prstGeom>
                <a:solidFill>
                  <a:srgbClr val="424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5" name="Rectangle 61"/>
                <p:cNvSpPr>
                  <a:spLocks noChangeArrowheads="1"/>
                </p:cNvSpPr>
                <p:nvPr userDrawn="1"/>
              </p:nvSpPr>
              <p:spPr bwMode="auto">
                <a:xfrm>
                  <a:off x="897" y="283"/>
                  <a:ext cx="16" cy="95"/>
                </a:xfrm>
                <a:prstGeom prst="rect">
                  <a:avLst/>
                </a:prstGeom>
                <a:solidFill>
                  <a:srgbClr val="434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6" name="Rectangle 62"/>
                <p:cNvSpPr>
                  <a:spLocks noChangeArrowheads="1"/>
                </p:cNvSpPr>
                <p:nvPr userDrawn="1"/>
              </p:nvSpPr>
              <p:spPr bwMode="auto">
                <a:xfrm>
                  <a:off x="913" y="283"/>
                  <a:ext cx="15" cy="95"/>
                </a:xfrm>
                <a:prstGeom prst="rect">
                  <a:avLst/>
                </a:prstGeom>
                <a:solidFill>
                  <a:srgbClr val="454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7" name="Rectangle 63"/>
                <p:cNvSpPr>
                  <a:spLocks noChangeArrowheads="1"/>
                </p:cNvSpPr>
                <p:nvPr userDrawn="1"/>
              </p:nvSpPr>
              <p:spPr bwMode="auto">
                <a:xfrm>
                  <a:off x="928" y="283"/>
                  <a:ext cx="16" cy="95"/>
                </a:xfrm>
                <a:prstGeom prst="rect">
                  <a:avLst/>
                </a:prstGeom>
                <a:solidFill>
                  <a:srgbClr val="464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8" name="Rectangle 64"/>
                <p:cNvSpPr>
                  <a:spLocks noChangeArrowheads="1"/>
                </p:cNvSpPr>
                <p:nvPr userDrawn="1"/>
              </p:nvSpPr>
              <p:spPr bwMode="auto">
                <a:xfrm>
                  <a:off x="945" y="283"/>
                  <a:ext cx="15" cy="95"/>
                </a:xfrm>
                <a:prstGeom prst="rect">
                  <a:avLst/>
                </a:prstGeom>
                <a:solidFill>
                  <a:srgbClr val="484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9" name="Rectangle 65"/>
                <p:cNvSpPr>
                  <a:spLocks noChangeArrowheads="1"/>
                </p:cNvSpPr>
                <p:nvPr userDrawn="1"/>
              </p:nvSpPr>
              <p:spPr bwMode="auto">
                <a:xfrm>
                  <a:off x="960" y="283"/>
                  <a:ext cx="15" cy="95"/>
                </a:xfrm>
                <a:prstGeom prst="rect">
                  <a:avLst/>
                </a:prstGeom>
                <a:solidFill>
                  <a:srgbClr val="484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0" name="Rectangle 66"/>
                <p:cNvSpPr>
                  <a:spLocks noChangeArrowheads="1"/>
                </p:cNvSpPr>
                <p:nvPr userDrawn="1"/>
              </p:nvSpPr>
              <p:spPr bwMode="auto">
                <a:xfrm>
                  <a:off x="975" y="283"/>
                  <a:ext cx="16" cy="95"/>
                </a:xfrm>
                <a:prstGeom prst="rect">
                  <a:avLst/>
                </a:prstGeom>
                <a:solidFill>
                  <a:srgbClr val="4A4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1" name="Rectangle 67"/>
                <p:cNvSpPr>
                  <a:spLocks noChangeArrowheads="1"/>
                </p:cNvSpPr>
                <p:nvPr userDrawn="1"/>
              </p:nvSpPr>
              <p:spPr bwMode="auto">
                <a:xfrm>
                  <a:off x="991" y="283"/>
                  <a:ext cx="15" cy="95"/>
                </a:xfrm>
                <a:prstGeom prst="rect">
                  <a:avLst/>
                </a:prstGeom>
                <a:solidFill>
                  <a:srgbClr val="4B4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2" name="Rectangle 68"/>
                <p:cNvSpPr>
                  <a:spLocks noChangeArrowheads="1"/>
                </p:cNvSpPr>
                <p:nvPr userDrawn="1"/>
              </p:nvSpPr>
              <p:spPr bwMode="auto">
                <a:xfrm>
                  <a:off x="1006" y="283"/>
                  <a:ext cx="14" cy="95"/>
                </a:xfrm>
                <a:prstGeom prst="rect">
                  <a:avLst/>
                </a:prstGeom>
                <a:solidFill>
                  <a:srgbClr val="4D4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3" name="Rectangle 69"/>
                <p:cNvSpPr>
                  <a:spLocks noChangeArrowheads="1"/>
                </p:cNvSpPr>
                <p:nvPr userDrawn="1"/>
              </p:nvSpPr>
              <p:spPr bwMode="auto">
                <a:xfrm>
                  <a:off x="1023" y="283"/>
                  <a:ext cx="15" cy="95"/>
                </a:xfrm>
                <a:prstGeom prst="rect">
                  <a:avLst/>
                </a:prstGeom>
                <a:solidFill>
                  <a:srgbClr val="4E4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4" name="Rectangle 70"/>
                <p:cNvSpPr>
                  <a:spLocks noChangeArrowheads="1"/>
                </p:cNvSpPr>
                <p:nvPr userDrawn="1"/>
              </p:nvSpPr>
              <p:spPr bwMode="auto">
                <a:xfrm>
                  <a:off x="1038" y="283"/>
                  <a:ext cx="16" cy="95"/>
                </a:xfrm>
                <a:prstGeom prst="rect">
                  <a:avLst/>
                </a:prstGeom>
                <a:solidFill>
                  <a:srgbClr val="505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5" name="Rectangle 71"/>
                <p:cNvSpPr>
                  <a:spLocks noChangeArrowheads="1"/>
                </p:cNvSpPr>
                <p:nvPr userDrawn="1"/>
              </p:nvSpPr>
              <p:spPr bwMode="auto">
                <a:xfrm>
                  <a:off x="1054" y="283"/>
                  <a:ext cx="14" cy="95"/>
                </a:xfrm>
                <a:prstGeom prst="rect">
                  <a:avLst/>
                </a:prstGeom>
                <a:solidFill>
                  <a:srgbClr val="515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6" name="Rectangle 72"/>
                <p:cNvSpPr>
                  <a:spLocks noChangeArrowheads="1"/>
                </p:cNvSpPr>
                <p:nvPr userDrawn="1"/>
              </p:nvSpPr>
              <p:spPr bwMode="auto">
                <a:xfrm>
                  <a:off x="1070" y="283"/>
                  <a:ext cx="16" cy="95"/>
                </a:xfrm>
                <a:prstGeom prst="rect">
                  <a:avLst/>
                </a:prstGeom>
                <a:solidFill>
                  <a:srgbClr val="525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7" name="Rectangle 73"/>
                <p:cNvSpPr>
                  <a:spLocks noChangeArrowheads="1"/>
                </p:cNvSpPr>
                <p:nvPr userDrawn="1"/>
              </p:nvSpPr>
              <p:spPr bwMode="auto">
                <a:xfrm>
                  <a:off x="1086" y="283"/>
                  <a:ext cx="15" cy="95"/>
                </a:xfrm>
                <a:prstGeom prst="rect">
                  <a:avLst/>
                </a:prstGeom>
                <a:solidFill>
                  <a:srgbClr val="535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8" name="Rectangle 74"/>
                <p:cNvSpPr>
                  <a:spLocks noChangeArrowheads="1"/>
                </p:cNvSpPr>
                <p:nvPr userDrawn="1"/>
              </p:nvSpPr>
              <p:spPr bwMode="auto">
                <a:xfrm>
                  <a:off x="1101" y="283"/>
                  <a:ext cx="15" cy="95"/>
                </a:xfrm>
                <a:prstGeom prst="rect">
                  <a:avLst/>
                </a:prstGeom>
                <a:solidFill>
                  <a:srgbClr val="555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9" name="Rectangle 75"/>
                <p:cNvSpPr>
                  <a:spLocks noChangeArrowheads="1"/>
                </p:cNvSpPr>
                <p:nvPr userDrawn="1"/>
              </p:nvSpPr>
              <p:spPr bwMode="auto">
                <a:xfrm>
                  <a:off x="1116" y="283"/>
                  <a:ext cx="15" cy="95"/>
                </a:xfrm>
                <a:prstGeom prst="rect">
                  <a:avLst/>
                </a:prstGeom>
                <a:solidFill>
                  <a:srgbClr val="565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0" name="Rectangle 76"/>
                <p:cNvSpPr>
                  <a:spLocks noChangeArrowheads="1"/>
                </p:cNvSpPr>
                <p:nvPr userDrawn="1"/>
              </p:nvSpPr>
              <p:spPr bwMode="auto">
                <a:xfrm>
                  <a:off x="1133" y="283"/>
                  <a:ext cx="16" cy="95"/>
                </a:xfrm>
                <a:prstGeom prst="rect">
                  <a:avLst/>
                </a:prstGeom>
                <a:solidFill>
                  <a:srgbClr val="585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1" name="Rectangle 77"/>
                <p:cNvSpPr>
                  <a:spLocks noChangeArrowheads="1"/>
                </p:cNvSpPr>
                <p:nvPr userDrawn="1"/>
              </p:nvSpPr>
              <p:spPr bwMode="auto">
                <a:xfrm>
                  <a:off x="1149" y="283"/>
                  <a:ext cx="15" cy="95"/>
                </a:xfrm>
                <a:prstGeom prst="rect">
                  <a:avLst/>
                </a:prstGeom>
                <a:solidFill>
                  <a:srgbClr val="595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2" name="Rectangle 78"/>
                <p:cNvSpPr>
                  <a:spLocks noChangeArrowheads="1"/>
                </p:cNvSpPr>
                <p:nvPr userDrawn="1"/>
              </p:nvSpPr>
              <p:spPr bwMode="auto">
                <a:xfrm>
                  <a:off x="1164" y="283"/>
                  <a:ext cx="15" cy="95"/>
                </a:xfrm>
                <a:prstGeom prst="rect">
                  <a:avLst/>
                </a:prstGeom>
                <a:solidFill>
                  <a:srgbClr val="5B5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3" name="Rectangle 79"/>
                <p:cNvSpPr>
                  <a:spLocks noChangeArrowheads="1"/>
                </p:cNvSpPr>
                <p:nvPr userDrawn="1"/>
              </p:nvSpPr>
              <p:spPr bwMode="auto">
                <a:xfrm>
                  <a:off x="1180" y="283"/>
                  <a:ext cx="16" cy="95"/>
                </a:xfrm>
                <a:prstGeom prst="rect">
                  <a:avLst/>
                </a:prstGeom>
                <a:solidFill>
                  <a:srgbClr val="5B5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4" name="Rectangle 80"/>
                <p:cNvSpPr>
                  <a:spLocks noChangeArrowheads="1"/>
                </p:cNvSpPr>
                <p:nvPr userDrawn="1"/>
              </p:nvSpPr>
              <p:spPr bwMode="auto">
                <a:xfrm>
                  <a:off x="1196" y="283"/>
                  <a:ext cx="15" cy="95"/>
                </a:xfrm>
                <a:prstGeom prst="rect">
                  <a:avLst/>
                </a:prstGeom>
                <a:solidFill>
                  <a:srgbClr val="5D5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5" name="Rectangle 81"/>
                <p:cNvSpPr>
                  <a:spLocks noChangeArrowheads="1"/>
                </p:cNvSpPr>
                <p:nvPr userDrawn="1"/>
              </p:nvSpPr>
              <p:spPr bwMode="auto">
                <a:xfrm>
                  <a:off x="1211" y="283"/>
                  <a:ext cx="15" cy="95"/>
                </a:xfrm>
                <a:prstGeom prst="rect">
                  <a:avLst/>
                </a:prstGeom>
                <a:solidFill>
                  <a:srgbClr val="5E5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6" name="Rectangle 82"/>
                <p:cNvSpPr>
                  <a:spLocks noChangeArrowheads="1"/>
                </p:cNvSpPr>
                <p:nvPr userDrawn="1"/>
              </p:nvSpPr>
              <p:spPr bwMode="auto">
                <a:xfrm>
                  <a:off x="1226" y="283"/>
                  <a:ext cx="15" cy="95"/>
                </a:xfrm>
                <a:prstGeom prst="rect">
                  <a:avLst/>
                </a:prstGeom>
                <a:solidFill>
                  <a:srgbClr val="606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7" name="Rectangle 83"/>
                <p:cNvSpPr>
                  <a:spLocks noChangeArrowheads="1"/>
                </p:cNvSpPr>
                <p:nvPr userDrawn="1"/>
              </p:nvSpPr>
              <p:spPr bwMode="auto">
                <a:xfrm>
                  <a:off x="1243" y="283"/>
                  <a:ext cx="16" cy="95"/>
                </a:xfrm>
                <a:prstGeom prst="rect">
                  <a:avLst/>
                </a:prstGeom>
                <a:solidFill>
                  <a:srgbClr val="616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8" name="Rectangle 84"/>
                <p:cNvSpPr>
                  <a:spLocks noChangeArrowheads="1"/>
                </p:cNvSpPr>
                <p:nvPr userDrawn="1"/>
              </p:nvSpPr>
              <p:spPr bwMode="auto">
                <a:xfrm>
                  <a:off x="1259" y="283"/>
                  <a:ext cx="15" cy="95"/>
                </a:xfrm>
                <a:prstGeom prst="rect">
                  <a:avLst/>
                </a:prstGeom>
                <a:solidFill>
                  <a:srgbClr val="636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9" name="Rectangle 85"/>
                <p:cNvSpPr>
                  <a:spLocks noChangeArrowheads="1"/>
                </p:cNvSpPr>
                <p:nvPr userDrawn="1"/>
              </p:nvSpPr>
              <p:spPr bwMode="auto">
                <a:xfrm>
                  <a:off x="1274" y="283"/>
                  <a:ext cx="15" cy="95"/>
                </a:xfrm>
                <a:prstGeom prst="rect">
                  <a:avLst/>
                </a:prstGeom>
                <a:solidFill>
                  <a:srgbClr val="636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0" name="Rectangle 86"/>
                <p:cNvSpPr>
                  <a:spLocks noChangeArrowheads="1"/>
                </p:cNvSpPr>
                <p:nvPr userDrawn="1"/>
              </p:nvSpPr>
              <p:spPr bwMode="auto">
                <a:xfrm>
                  <a:off x="1289" y="283"/>
                  <a:ext cx="14" cy="95"/>
                </a:xfrm>
                <a:prstGeom prst="rect">
                  <a:avLst/>
                </a:prstGeom>
                <a:solidFill>
                  <a:srgbClr val="656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1" name="Rectangle 87"/>
                <p:cNvSpPr>
                  <a:spLocks noChangeArrowheads="1"/>
                </p:cNvSpPr>
                <p:nvPr userDrawn="1"/>
              </p:nvSpPr>
              <p:spPr bwMode="auto">
                <a:xfrm>
                  <a:off x="1306" y="283"/>
                  <a:ext cx="16" cy="95"/>
                </a:xfrm>
                <a:prstGeom prst="rect">
                  <a:avLst/>
                </a:prstGeom>
                <a:solidFill>
                  <a:srgbClr val="666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2" name="Rectangle 88"/>
                <p:cNvSpPr>
                  <a:spLocks noChangeArrowheads="1"/>
                </p:cNvSpPr>
                <p:nvPr userDrawn="1"/>
              </p:nvSpPr>
              <p:spPr bwMode="auto">
                <a:xfrm>
                  <a:off x="1322" y="283"/>
                  <a:ext cx="15" cy="95"/>
                </a:xfrm>
                <a:prstGeom prst="rect">
                  <a:avLst/>
                </a:prstGeom>
                <a:solidFill>
                  <a:srgbClr val="686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3" name="Rectangle 89"/>
                <p:cNvSpPr>
                  <a:spLocks noChangeArrowheads="1"/>
                </p:cNvSpPr>
                <p:nvPr userDrawn="1"/>
              </p:nvSpPr>
              <p:spPr bwMode="auto">
                <a:xfrm>
                  <a:off x="1337" y="283"/>
                  <a:ext cx="14" cy="95"/>
                </a:xfrm>
                <a:prstGeom prst="rect">
                  <a:avLst/>
                </a:prstGeom>
                <a:solidFill>
                  <a:srgbClr val="696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4" name="Rectangle 90"/>
                <p:cNvSpPr>
                  <a:spLocks noChangeArrowheads="1"/>
                </p:cNvSpPr>
                <p:nvPr userDrawn="1"/>
              </p:nvSpPr>
              <p:spPr bwMode="auto">
                <a:xfrm>
                  <a:off x="1353" y="283"/>
                  <a:ext cx="16" cy="95"/>
                </a:xfrm>
                <a:prstGeom prst="rect">
                  <a:avLst/>
                </a:prstGeom>
                <a:solidFill>
                  <a:srgbClr val="6A6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5" name="Rectangle 91"/>
                <p:cNvSpPr>
                  <a:spLocks noChangeArrowheads="1"/>
                </p:cNvSpPr>
                <p:nvPr userDrawn="1"/>
              </p:nvSpPr>
              <p:spPr bwMode="auto">
                <a:xfrm>
                  <a:off x="1369" y="283"/>
                  <a:ext cx="16" cy="95"/>
                </a:xfrm>
                <a:prstGeom prst="rect">
                  <a:avLst/>
                </a:prstGeom>
                <a:solidFill>
                  <a:srgbClr val="6B6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6" name="Rectangle 92"/>
                <p:cNvSpPr>
                  <a:spLocks noChangeArrowheads="1"/>
                </p:cNvSpPr>
                <p:nvPr userDrawn="1"/>
              </p:nvSpPr>
              <p:spPr bwMode="auto">
                <a:xfrm>
                  <a:off x="1385" y="283"/>
                  <a:ext cx="14" cy="95"/>
                </a:xfrm>
                <a:prstGeom prst="rect">
                  <a:avLst/>
                </a:prstGeom>
                <a:solidFill>
                  <a:srgbClr val="6D6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7" name="Rectangle 93"/>
                <p:cNvSpPr>
                  <a:spLocks noChangeArrowheads="1"/>
                </p:cNvSpPr>
                <p:nvPr userDrawn="1"/>
              </p:nvSpPr>
              <p:spPr bwMode="auto">
                <a:xfrm>
                  <a:off x="1399" y="283"/>
                  <a:ext cx="14" cy="95"/>
                </a:xfrm>
                <a:prstGeom prst="rect">
                  <a:avLst/>
                </a:prstGeom>
                <a:solidFill>
                  <a:srgbClr val="6E6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8" name="Rectangle 94"/>
                <p:cNvSpPr>
                  <a:spLocks noChangeArrowheads="1"/>
                </p:cNvSpPr>
                <p:nvPr userDrawn="1"/>
              </p:nvSpPr>
              <p:spPr bwMode="auto">
                <a:xfrm>
                  <a:off x="1416" y="283"/>
                  <a:ext cx="16" cy="95"/>
                </a:xfrm>
                <a:prstGeom prst="rect">
                  <a:avLst/>
                </a:prstGeom>
                <a:solidFill>
                  <a:srgbClr val="6F6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9" name="Rectangle 95"/>
                <p:cNvSpPr>
                  <a:spLocks noChangeArrowheads="1"/>
                </p:cNvSpPr>
                <p:nvPr userDrawn="1"/>
              </p:nvSpPr>
              <p:spPr bwMode="auto">
                <a:xfrm>
                  <a:off x="1432" y="283"/>
                  <a:ext cx="15" cy="95"/>
                </a:xfrm>
                <a:prstGeom prst="rect">
                  <a:avLst/>
                </a:prstGeom>
                <a:solidFill>
                  <a:srgbClr val="707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0" name="Rectangle 96"/>
                <p:cNvSpPr>
                  <a:spLocks noChangeArrowheads="1"/>
                </p:cNvSpPr>
                <p:nvPr userDrawn="1"/>
              </p:nvSpPr>
              <p:spPr bwMode="auto">
                <a:xfrm>
                  <a:off x="1447" y="283"/>
                  <a:ext cx="14" cy="95"/>
                </a:xfrm>
                <a:prstGeom prst="rect">
                  <a:avLst/>
                </a:prstGeom>
                <a:solidFill>
                  <a:srgbClr val="727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1" name="Rectangle 97"/>
                <p:cNvSpPr>
                  <a:spLocks noChangeArrowheads="1"/>
                </p:cNvSpPr>
                <p:nvPr userDrawn="1"/>
              </p:nvSpPr>
              <p:spPr bwMode="auto">
                <a:xfrm>
                  <a:off x="1463" y="283"/>
                  <a:ext cx="16" cy="95"/>
                </a:xfrm>
                <a:prstGeom prst="rect">
                  <a:avLst/>
                </a:prstGeom>
                <a:solidFill>
                  <a:srgbClr val="737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2" name="Rectangle 98"/>
                <p:cNvSpPr>
                  <a:spLocks noChangeArrowheads="1"/>
                </p:cNvSpPr>
                <p:nvPr userDrawn="1"/>
              </p:nvSpPr>
              <p:spPr bwMode="auto">
                <a:xfrm>
                  <a:off x="1479" y="283"/>
                  <a:ext cx="16" cy="95"/>
                </a:xfrm>
                <a:prstGeom prst="rect">
                  <a:avLst/>
                </a:prstGeom>
                <a:solidFill>
                  <a:srgbClr val="747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3" name="Rectangle 99"/>
                <p:cNvSpPr>
                  <a:spLocks noChangeArrowheads="1"/>
                </p:cNvSpPr>
                <p:nvPr userDrawn="1"/>
              </p:nvSpPr>
              <p:spPr bwMode="auto">
                <a:xfrm>
                  <a:off x="1495" y="283"/>
                  <a:ext cx="14" cy="95"/>
                </a:xfrm>
                <a:prstGeom prst="rect">
                  <a:avLst/>
                </a:prstGeom>
                <a:solidFill>
                  <a:srgbClr val="757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4" name="Rectangle 100"/>
                <p:cNvSpPr>
                  <a:spLocks noChangeArrowheads="1"/>
                </p:cNvSpPr>
                <p:nvPr userDrawn="1"/>
              </p:nvSpPr>
              <p:spPr bwMode="auto">
                <a:xfrm>
                  <a:off x="1509" y="283"/>
                  <a:ext cx="15" cy="95"/>
                </a:xfrm>
                <a:prstGeom prst="rect">
                  <a:avLst/>
                </a:prstGeom>
                <a:solidFill>
                  <a:srgbClr val="777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5" name="Rectangle 101"/>
                <p:cNvSpPr>
                  <a:spLocks noChangeArrowheads="1"/>
                </p:cNvSpPr>
                <p:nvPr userDrawn="1"/>
              </p:nvSpPr>
              <p:spPr bwMode="auto">
                <a:xfrm>
                  <a:off x="1526" y="283"/>
                  <a:ext cx="16" cy="95"/>
                </a:xfrm>
                <a:prstGeom prst="rect">
                  <a:avLst/>
                </a:prstGeom>
                <a:solidFill>
                  <a:srgbClr val="777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6" name="Rectangle 102"/>
                <p:cNvSpPr>
                  <a:spLocks noChangeArrowheads="1"/>
                </p:cNvSpPr>
                <p:nvPr userDrawn="1"/>
              </p:nvSpPr>
              <p:spPr bwMode="auto">
                <a:xfrm>
                  <a:off x="1542" y="283"/>
                  <a:ext cx="15" cy="95"/>
                </a:xfrm>
                <a:prstGeom prst="rect">
                  <a:avLst/>
                </a:prstGeom>
                <a:solidFill>
                  <a:srgbClr val="797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7" name="Rectangle 103"/>
                <p:cNvSpPr>
                  <a:spLocks noChangeArrowheads="1"/>
                </p:cNvSpPr>
                <p:nvPr userDrawn="1"/>
              </p:nvSpPr>
              <p:spPr bwMode="auto">
                <a:xfrm>
                  <a:off x="1557" y="283"/>
                  <a:ext cx="15" cy="95"/>
                </a:xfrm>
                <a:prstGeom prst="rect">
                  <a:avLst/>
                </a:prstGeom>
                <a:solidFill>
                  <a:srgbClr val="7A7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8" name="Rectangle 104"/>
                <p:cNvSpPr>
                  <a:spLocks noChangeArrowheads="1"/>
                </p:cNvSpPr>
                <p:nvPr userDrawn="1"/>
              </p:nvSpPr>
              <p:spPr bwMode="auto">
                <a:xfrm>
                  <a:off x="1572" y="283"/>
                  <a:ext cx="14" cy="95"/>
                </a:xfrm>
                <a:prstGeom prst="rect">
                  <a:avLst/>
                </a:prstGeom>
                <a:solidFill>
                  <a:srgbClr val="7B7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9" name="Rectangle 105"/>
                <p:cNvSpPr>
                  <a:spLocks noChangeArrowheads="1"/>
                </p:cNvSpPr>
                <p:nvPr userDrawn="1"/>
              </p:nvSpPr>
              <p:spPr bwMode="auto">
                <a:xfrm>
                  <a:off x="1589" y="283"/>
                  <a:ext cx="16" cy="95"/>
                </a:xfrm>
                <a:prstGeom prst="rect">
                  <a:avLst/>
                </a:prstGeom>
                <a:solidFill>
                  <a:srgbClr val="7C7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0" name="Rectangle 106"/>
                <p:cNvSpPr>
                  <a:spLocks noChangeArrowheads="1"/>
                </p:cNvSpPr>
                <p:nvPr userDrawn="1"/>
              </p:nvSpPr>
              <p:spPr bwMode="auto">
                <a:xfrm>
                  <a:off x="1605" y="283"/>
                  <a:ext cx="15" cy="95"/>
                </a:xfrm>
                <a:prstGeom prst="rect">
                  <a:avLst/>
                </a:prstGeom>
                <a:solidFill>
                  <a:srgbClr val="7D7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1" name="Rectangle 107"/>
                <p:cNvSpPr>
                  <a:spLocks noChangeArrowheads="1"/>
                </p:cNvSpPr>
                <p:nvPr userDrawn="1"/>
              </p:nvSpPr>
              <p:spPr bwMode="auto">
                <a:xfrm>
                  <a:off x="1620" y="283"/>
                  <a:ext cx="14" cy="95"/>
                </a:xfrm>
                <a:prstGeom prst="rect">
                  <a:avLst/>
                </a:prstGeom>
                <a:solidFill>
                  <a:srgbClr val="7E7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2" name="Rectangle 108"/>
                <p:cNvSpPr>
                  <a:spLocks noChangeArrowheads="1"/>
                </p:cNvSpPr>
                <p:nvPr userDrawn="1"/>
              </p:nvSpPr>
              <p:spPr bwMode="auto">
                <a:xfrm>
                  <a:off x="1636" y="283"/>
                  <a:ext cx="16" cy="95"/>
                </a:xfrm>
                <a:prstGeom prst="rect">
                  <a:avLst/>
                </a:prstGeom>
                <a:solidFill>
                  <a:srgbClr val="808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3" name="Rectangle 109"/>
                <p:cNvSpPr>
                  <a:spLocks noChangeArrowheads="1"/>
                </p:cNvSpPr>
                <p:nvPr userDrawn="1"/>
              </p:nvSpPr>
              <p:spPr bwMode="auto">
                <a:xfrm>
                  <a:off x="1652" y="283"/>
                  <a:ext cx="16" cy="95"/>
                </a:xfrm>
                <a:prstGeom prst="rect">
                  <a:avLst/>
                </a:prstGeom>
                <a:solidFill>
                  <a:srgbClr val="808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4" name="Rectangle 110"/>
                <p:cNvSpPr>
                  <a:spLocks noChangeArrowheads="1"/>
                </p:cNvSpPr>
                <p:nvPr userDrawn="1"/>
              </p:nvSpPr>
              <p:spPr bwMode="auto">
                <a:xfrm>
                  <a:off x="1668" y="283"/>
                  <a:ext cx="14" cy="95"/>
                </a:xfrm>
                <a:prstGeom prst="rect">
                  <a:avLst/>
                </a:prstGeom>
                <a:solidFill>
                  <a:srgbClr val="828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5" name="Rectangle 111"/>
                <p:cNvSpPr>
                  <a:spLocks noChangeArrowheads="1"/>
                </p:cNvSpPr>
                <p:nvPr userDrawn="1"/>
              </p:nvSpPr>
              <p:spPr bwMode="auto">
                <a:xfrm>
                  <a:off x="1682" y="283"/>
                  <a:ext cx="14" cy="95"/>
                </a:xfrm>
                <a:prstGeom prst="rect">
                  <a:avLst/>
                </a:prstGeom>
                <a:solidFill>
                  <a:srgbClr val="828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6" name="Rectangle 112"/>
                <p:cNvSpPr>
                  <a:spLocks noChangeArrowheads="1"/>
                </p:cNvSpPr>
                <p:nvPr userDrawn="1"/>
              </p:nvSpPr>
              <p:spPr bwMode="auto">
                <a:xfrm>
                  <a:off x="1699" y="283"/>
                  <a:ext cx="16" cy="95"/>
                </a:xfrm>
                <a:prstGeom prst="rect">
                  <a:avLst/>
                </a:prstGeom>
                <a:solidFill>
                  <a:srgbClr val="848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7" name="Rectangle 113"/>
                <p:cNvSpPr>
                  <a:spLocks noChangeArrowheads="1"/>
                </p:cNvSpPr>
                <p:nvPr userDrawn="1"/>
              </p:nvSpPr>
              <p:spPr bwMode="auto">
                <a:xfrm>
                  <a:off x="1715" y="283"/>
                  <a:ext cx="15" cy="95"/>
                </a:xfrm>
                <a:prstGeom prst="rect">
                  <a:avLst/>
                </a:prstGeom>
                <a:solidFill>
                  <a:srgbClr val="858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8" name="Rectangle 114"/>
                <p:cNvSpPr>
                  <a:spLocks noChangeArrowheads="1"/>
                </p:cNvSpPr>
                <p:nvPr userDrawn="1"/>
              </p:nvSpPr>
              <p:spPr bwMode="auto">
                <a:xfrm>
                  <a:off x="1730" y="283"/>
                  <a:ext cx="14" cy="95"/>
                </a:xfrm>
                <a:prstGeom prst="rect">
                  <a:avLst/>
                </a:prstGeom>
                <a:solidFill>
                  <a:srgbClr val="868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9" name="Rectangle 115"/>
                <p:cNvSpPr>
                  <a:spLocks noChangeArrowheads="1"/>
                </p:cNvSpPr>
                <p:nvPr userDrawn="1"/>
              </p:nvSpPr>
              <p:spPr bwMode="auto">
                <a:xfrm>
                  <a:off x="1746" y="283"/>
                  <a:ext cx="16" cy="95"/>
                </a:xfrm>
                <a:prstGeom prst="rect">
                  <a:avLst/>
                </a:prstGeom>
                <a:solidFill>
                  <a:srgbClr val="878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0" name="Rectangle 116"/>
                <p:cNvSpPr>
                  <a:spLocks noChangeArrowheads="1"/>
                </p:cNvSpPr>
                <p:nvPr userDrawn="1"/>
              </p:nvSpPr>
              <p:spPr bwMode="auto">
                <a:xfrm>
                  <a:off x="1762" y="283"/>
                  <a:ext cx="16" cy="95"/>
                </a:xfrm>
                <a:prstGeom prst="rect">
                  <a:avLst/>
                </a:prstGeom>
                <a:solidFill>
                  <a:srgbClr val="888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1" name="Rectangle 117"/>
                <p:cNvSpPr>
                  <a:spLocks noChangeArrowheads="1"/>
                </p:cNvSpPr>
                <p:nvPr userDrawn="1"/>
              </p:nvSpPr>
              <p:spPr bwMode="auto">
                <a:xfrm>
                  <a:off x="1778" y="283"/>
                  <a:ext cx="14" cy="95"/>
                </a:xfrm>
                <a:prstGeom prst="rect">
                  <a:avLst/>
                </a:prstGeom>
                <a:solidFill>
                  <a:srgbClr val="888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2" name="Rectangle 118"/>
                <p:cNvSpPr>
                  <a:spLocks noChangeArrowheads="1"/>
                </p:cNvSpPr>
                <p:nvPr userDrawn="1"/>
              </p:nvSpPr>
              <p:spPr bwMode="auto">
                <a:xfrm>
                  <a:off x="1794" y="283"/>
                  <a:ext cx="15" cy="95"/>
                </a:xfrm>
                <a:prstGeom prst="rect">
                  <a:avLst/>
                </a:prstGeom>
                <a:solidFill>
                  <a:srgbClr val="8A8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3" name="Rectangle 119"/>
                <p:cNvSpPr>
                  <a:spLocks noChangeArrowheads="1"/>
                </p:cNvSpPr>
                <p:nvPr userDrawn="1"/>
              </p:nvSpPr>
              <p:spPr bwMode="auto">
                <a:xfrm>
                  <a:off x="1809" y="283"/>
                  <a:ext cx="16" cy="95"/>
                </a:xfrm>
                <a:prstGeom prst="rect">
                  <a:avLst/>
                </a:prstGeom>
                <a:solidFill>
                  <a:srgbClr val="8A8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4" name="Rectangle 120"/>
                <p:cNvSpPr>
                  <a:spLocks noChangeArrowheads="1"/>
                </p:cNvSpPr>
                <p:nvPr userDrawn="1"/>
              </p:nvSpPr>
              <p:spPr bwMode="auto">
                <a:xfrm>
                  <a:off x="1825" y="283"/>
                  <a:ext cx="15" cy="95"/>
                </a:xfrm>
                <a:prstGeom prst="rect">
                  <a:avLst/>
                </a:prstGeom>
                <a:solidFill>
                  <a:srgbClr val="8C8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5" name="Rectangle 121"/>
                <p:cNvSpPr>
                  <a:spLocks noChangeArrowheads="1"/>
                </p:cNvSpPr>
                <p:nvPr userDrawn="1"/>
              </p:nvSpPr>
              <p:spPr bwMode="auto">
                <a:xfrm>
                  <a:off x="1840" y="283"/>
                  <a:ext cx="14" cy="95"/>
                </a:xfrm>
                <a:prstGeom prst="rect">
                  <a:avLst/>
                </a:prstGeom>
                <a:solidFill>
                  <a:srgbClr val="8C8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6" name="Rectangle 122"/>
                <p:cNvSpPr>
                  <a:spLocks noChangeArrowheads="1"/>
                </p:cNvSpPr>
                <p:nvPr userDrawn="1"/>
              </p:nvSpPr>
              <p:spPr bwMode="auto">
                <a:xfrm>
                  <a:off x="1857" y="283"/>
                  <a:ext cx="15" cy="95"/>
                </a:xfrm>
                <a:prstGeom prst="rect">
                  <a:avLst/>
                </a:prstGeom>
                <a:solidFill>
                  <a:srgbClr val="8D8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7" name="Rectangle 123"/>
                <p:cNvSpPr>
                  <a:spLocks noChangeArrowheads="1"/>
                </p:cNvSpPr>
                <p:nvPr userDrawn="1"/>
              </p:nvSpPr>
              <p:spPr bwMode="auto">
                <a:xfrm>
                  <a:off x="1872" y="283"/>
                  <a:ext cx="16" cy="95"/>
                </a:xfrm>
                <a:prstGeom prst="rect">
                  <a:avLst/>
                </a:prstGeom>
                <a:solidFill>
                  <a:srgbClr val="8E8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8" name="Rectangle 124"/>
                <p:cNvSpPr>
                  <a:spLocks noChangeArrowheads="1"/>
                </p:cNvSpPr>
                <p:nvPr userDrawn="1"/>
              </p:nvSpPr>
              <p:spPr bwMode="auto">
                <a:xfrm>
                  <a:off x="1888" y="283"/>
                  <a:ext cx="14" cy="95"/>
                </a:xfrm>
                <a:prstGeom prst="rect">
                  <a:avLst/>
                </a:prstGeom>
                <a:solidFill>
                  <a:srgbClr val="8F8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9" name="Rectangle 125"/>
                <p:cNvSpPr>
                  <a:spLocks noChangeArrowheads="1"/>
                </p:cNvSpPr>
                <p:nvPr userDrawn="1"/>
              </p:nvSpPr>
              <p:spPr bwMode="auto">
                <a:xfrm>
                  <a:off x="1902" y="283"/>
                  <a:ext cx="15" cy="95"/>
                </a:xfrm>
                <a:prstGeom prst="rect">
                  <a:avLst/>
                </a:prstGeom>
                <a:solidFill>
                  <a:srgbClr val="909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0" name="Rectangle 126"/>
                <p:cNvSpPr>
                  <a:spLocks noChangeArrowheads="1"/>
                </p:cNvSpPr>
                <p:nvPr userDrawn="1"/>
              </p:nvSpPr>
              <p:spPr bwMode="auto">
                <a:xfrm>
                  <a:off x="1919" y="283"/>
                  <a:ext cx="16" cy="95"/>
                </a:xfrm>
                <a:prstGeom prst="rect">
                  <a:avLst/>
                </a:prstGeom>
                <a:solidFill>
                  <a:srgbClr val="919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1" name="Rectangle 127"/>
                <p:cNvSpPr>
                  <a:spLocks noChangeArrowheads="1"/>
                </p:cNvSpPr>
                <p:nvPr userDrawn="1"/>
              </p:nvSpPr>
              <p:spPr bwMode="auto">
                <a:xfrm>
                  <a:off x="1935" y="283"/>
                  <a:ext cx="15" cy="95"/>
                </a:xfrm>
                <a:prstGeom prst="rect">
                  <a:avLst/>
                </a:prstGeom>
                <a:solidFill>
                  <a:srgbClr val="919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2" name="Rectangle 128"/>
                <p:cNvSpPr>
                  <a:spLocks noChangeArrowheads="1"/>
                </p:cNvSpPr>
                <p:nvPr userDrawn="1"/>
              </p:nvSpPr>
              <p:spPr bwMode="auto">
                <a:xfrm>
                  <a:off x="1950" y="283"/>
                  <a:ext cx="15" cy="95"/>
                </a:xfrm>
                <a:prstGeom prst="rect">
                  <a:avLst/>
                </a:prstGeom>
                <a:solidFill>
                  <a:srgbClr val="929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3" name="Rectangle 129"/>
                <p:cNvSpPr>
                  <a:spLocks noChangeArrowheads="1"/>
                </p:cNvSpPr>
                <p:nvPr userDrawn="1"/>
              </p:nvSpPr>
              <p:spPr bwMode="auto">
                <a:xfrm>
                  <a:off x="1967" y="283"/>
                  <a:ext cx="15" cy="95"/>
                </a:xfrm>
                <a:prstGeom prst="rect">
                  <a:avLst/>
                </a:prstGeom>
                <a:solidFill>
                  <a:srgbClr val="939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4" name="Rectangle 130"/>
                <p:cNvSpPr>
                  <a:spLocks noChangeArrowheads="1"/>
                </p:cNvSpPr>
                <p:nvPr userDrawn="1"/>
              </p:nvSpPr>
              <p:spPr bwMode="auto">
                <a:xfrm>
                  <a:off x="1982" y="283"/>
                  <a:ext cx="16" cy="95"/>
                </a:xfrm>
                <a:prstGeom prst="rect">
                  <a:avLst/>
                </a:prstGeom>
                <a:solidFill>
                  <a:srgbClr val="949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5" name="Rectangle 131"/>
                <p:cNvSpPr>
                  <a:spLocks noChangeArrowheads="1"/>
                </p:cNvSpPr>
                <p:nvPr userDrawn="1"/>
              </p:nvSpPr>
              <p:spPr bwMode="auto">
                <a:xfrm>
                  <a:off x="1998" y="283"/>
                  <a:ext cx="15" cy="95"/>
                </a:xfrm>
                <a:prstGeom prst="rect">
                  <a:avLst/>
                </a:prstGeom>
                <a:solidFill>
                  <a:srgbClr val="949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6" name="Rectangle 132"/>
                <p:cNvSpPr>
                  <a:spLocks noChangeArrowheads="1"/>
                </p:cNvSpPr>
                <p:nvPr userDrawn="1"/>
              </p:nvSpPr>
              <p:spPr bwMode="auto">
                <a:xfrm>
                  <a:off x="2013" y="283"/>
                  <a:ext cx="14" cy="95"/>
                </a:xfrm>
                <a:prstGeom prst="rect">
                  <a:avLst/>
                </a:prstGeom>
                <a:solidFill>
                  <a:srgbClr val="959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7" name="Rectangle 133"/>
                <p:cNvSpPr>
                  <a:spLocks noChangeArrowheads="1"/>
                </p:cNvSpPr>
                <p:nvPr userDrawn="1"/>
              </p:nvSpPr>
              <p:spPr bwMode="auto">
                <a:xfrm>
                  <a:off x="2030" y="283"/>
                  <a:ext cx="15" cy="95"/>
                </a:xfrm>
                <a:prstGeom prst="rect">
                  <a:avLst/>
                </a:prstGeom>
                <a:solidFill>
                  <a:srgbClr val="969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8" name="Rectangle 134"/>
                <p:cNvSpPr>
                  <a:spLocks noChangeArrowheads="1"/>
                </p:cNvSpPr>
                <p:nvPr userDrawn="1"/>
              </p:nvSpPr>
              <p:spPr bwMode="auto">
                <a:xfrm>
                  <a:off x="2045" y="283"/>
                  <a:ext cx="16" cy="95"/>
                </a:xfrm>
                <a:prstGeom prst="rect">
                  <a:avLst/>
                </a:prstGeom>
                <a:solidFill>
                  <a:srgbClr val="979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9" name="Rectangle 135"/>
                <p:cNvSpPr>
                  <a:spLocks noChangeArrowheads="1"/>
                </p:cNvSpPr>
                <p:nvPr userDrawn="1"/>
              </p:nvSpPr>
              <p:spPr bwMode="auto">
                <a:xfrm>
                  <a:off x="2061" y="283"/>
                  <a:ext cx="14" cy="95"/>
                </a:xfrm>
                <a:prstGeom prst="rect">
                  <a:avLst/>
                </a:prstGeom>
                <a:solidFill>
                  <a:srgbClr val="979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0" name="Rectangle 136"/>
                <p:cNvSpPr>
                  <a:spLocks noChangeArrowheads="1"/>
                </p:cNvSpPr>
                <p:nvPr userDrawn="1"/>
              </p:nvSpPr>
              <p:spPr bwMode="auto">
                <a:xfrm>
                  <a:off x="2077" y="283"/>
                  <a:ext cx="16" cy="95"/>
                </a:xfrm>
                <a:prstGeom prst="rect">
                  <a:avLst/>
                </a:prstGeom>
                <a:solidFill>
                  <a:srgbClr val="989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1" name="Rectangle 137"/>
                <p:cNvSpPr>
                  <a:spLocks noChangeArrowheads="1"/>
                </p:cNvSpPr>
                <p:nvPr userDrawn="1"/>
              </p:nvSpPr>
              <p:spPr bwMode="auto">
                <a:xfrm>
                  <a:off x="2093" y="283"/>
                  <a:ext cx="15" cy="95"/>
                </a:xfrm>
                <a:prstGeom prst="rect">
                  <a:avLst/>
                </a:prstGeom>
                <a:solidFill>
                  <a:srgbClr val="989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2" name="Rectangle 138"/>
                <p:cNvSpPr>
                  <a:spLocks noChangeArrowheads="1"/>
                </p:cNvSpPr>
                <p:nvPr userDrawn="1"/>
              </p:nvSpPr>
              <p:spPr bwMode="auto">
                <a:xfrm>
                  <a:off x="2108" y="283"/>
                  <a:ext cx="15" cy="95"/>
                </a:xfrm>
                <a:prstGeom prst="rect">
                  <a:avLst/>
                </a:prstGeom>
                <a:solidFill>
                  <a:srgbClr val="999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3" name="Rectangle 139"/>
                <p:cNvSpPr>
                  <a:spLocks noChangeArrowheads="1"/>
                </p:cNvSpPr>
                <p:nvPr userDrawn="1"/>
              </p:nvSpPr>
              <p:spPr bwMode="auto">
                <a:xfrm>
                  <a:off x="2123" y="283"/>
                  <a:ext cx="14" cy="95"/>
                </a:xfrm>
                <a:prstGeom prst="rect">
                  <a:avLst/>
                </a:prstGeom>
                <a:solidFill>
                  <a:srgbClr val="9A9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4" name="Rectangle 140"/>
                <p:cNvSpPr>
                  <a:spLocks noChangeArrowheads="1"/>
                </p:cNvSpPr>
                <p:nvPr userDrawn="1"/>
              </p:nvSpPr>
              <p:spPr bwMode="auto">
                <a:xfrm>
                  <a:off x="2140" y="283"/>
                  <a:ext cx="15" cy="95"/>
                </a:xfrm>
                <a:prstGeom prst="rect">
                  <a:avLst/>
                </a:prstGeom>
                <a:solidFill>
                  <a:srgbClr val="9A9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5" name="Rectangle 141"/>
                <p:cNvSpPr>
                  <a:spLocks noChangeArrowheads="1"/>
                </p:cNvSpPr>
                <p:nvPr userDrawn="1"/>
              </p:nvSpPr>
              <p:spPr bwMode="auto">
                <a:xfrm>
                  <a:off x="2155" y="283"/>
                  <a:ext cx="16" cy="95"/>
                </a:xfrm>
                <a:prstGeom prst="rect">
                  <a:avLst/>
                </a:prstGeom>
                <a:solidFill>
                  <a:srgbClr val="9B9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6" name="Rectangle 142"/>
                <p:cNvSpPr>
                  <a:spLocks noChangeArrowheads="1"/>
                </p:cNvSpPr>
                <p:nvPr userDrawn="1"/>
              </p:nvSpPr>
              <p:spPr bwMode="auto">
                <a:xfrm>
                  <a:off x="2171" y="283"/>
                  <a:ext cx="14" cy="95"/>
                </a:xfrm>
                <a:prstGeom prst="rect">
                  <a:avLst/>
                </a:prstGeom>
                <a:solidFill>
                  <a:srgbClr val="9C9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7" name="Rectangle 143"/>
                <p:cNvSpPr>
                  <a:spLocks noChangeArrowheads="1"/>
                </p:cNvSpPr>
                <p:nvPr userDrawn="1"/>
              </p:nvSpPr>
              <p:spPr bwMode="auto">
                <a:xfrm>
                  <a:off x="2185" y="283"/>
                  <a:ext cx="15" cy="95"/>
                </a:xfrm>
                <a:prstGeom prst="rect">
                  <a:avLst/>
                </a:prstGeom>
                <a:solidFill>
                  <a:srgbClr val="9C9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8" name="Rectangle 144"/>
                <p:cNvSpPr>
                  <a:spLocks noChangeArrowheads="1"/>
                </p:cNvSpPr>
                <p:nvPr userDrawn="1"/>
              </p:nvSpPr>
              <p:spPr bwMode="auto">
                <a:xfrm>
                  <a:off x="2203" y="283"/>
                  <a:ext cx="15" cy="95"/>
                </a:xfrm>
                <a:prstGeom prst="rect">
                  <a:avLst/>
                </a:prstGeom>
                <a:solidFill>
                  <a:srgbClr val="9D9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9" name="Rectangle 145"/>
                <p:cNvSpPr>
                  <a:spLocks noChangeArrowheads="1"/>
                </p:cNvSpPr>
                <p:nvPr userDrawn="1"/>
              </p:nvSpPr>
              <p:spPr bwMode="auto">
                <a:xfrm>
                  <a:off x="2218" y="283"/>
                  <a:ext cx="15" cy="95"/>
                </a:xfrm>
                <a:prstGeom prst="rect">
                  <a:avLst/>
                </a:prstGeom>
                <a:solidFill>
                  <a:srgbClr val="9D9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0" name="Rectangle 146"/>
                <p:cNvSpPr>
                  <a:spLocks noChangeArrowheads="1"/>
                </p:cNvSpPr>
                <p:nvPr userDrawn="1"/>
              </p:nvSpPr>
              <p:spPr bwMode="auto">
                <a:xfrm>
                  <a:off x="2233" y="283"/>
                  <a:ext cx="15" cy="95"/>
                </a:xfrm>
                <a:prstGeom prst="rect">
                  <a:avLst/>
                </a:prstGeom>
                <a:solidFill>
                  <a:srgbClr val="9E9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1" name="Rectangle 147"/>
                <p:cNvSpPr>
                  <a:spLocks noChangeArrowheads="1"/>
                </p:cNvSpPr>
                <p:nvPr userDrawn="1"/>
              </p:nvSpPr>
              <p:spPr bwMode="auto">
                <a:xfrm>
                  <a:off x="2250" y="283"/>
                  <a:ext cx="16" cy="95"/>
                </a:xfrm>
                <a:prstGeom prst="rect">
                  <a:avLst/>
                </a:prstGeom>
                <a:solidFill>
                  <a:srgbClr val="9E9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2" name="Rectangle 148"/>
                <p:cNvSpPr>
                  <a:spLocks noChangeArrowheads="1"/>
                </p:cNvSpPr>
                <p:nvPr userDrawn="1"/>
              </p:nvSpPr>
              <p:spPr bwMode="auto">
                <a:xfrm>
                  <a:off x="2266" y="283"/>
                  <a:ext cx="15" cy="95"/>
                </a:xfrm>
                <a:prstGeom prst="rect">
                  <a:avLst/>
                </a:prstGeom>
                <a:solidFill>
                  <a:srgbClr val="9F9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3" name="Rectangle 149"/>
                <p:cNvSpPr>
                  <a:spLocks noChangeArrowheads="1"/>
                </p:cNvSpPr>
                <p:nvPr userDrawn="1"/>
              </p:nvSpPr>
              <p:spPr bwMode="auto">
                <a:xfrm>
                  <a:off x="2281" y="283"/>
                  <a:ext cx="15" cy="95"/>
                </a:xfrm>
                <a:prstGeom prst="rect">
                  <a:avLst/>
                </a:prstGeom>
                <a:solidFill>
                  <a:srgbClr val="9F9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4" name="Rectangle 150"/>
                <p:cNvSpPr>
                  <a:spLocks noChangeArrowheads="1"/>
                </p:cNvSpPr>
                <p:nvPr userDrawn="1"/>
              </p:nvSpPr>
              <p:spPr bwMode="auto">
                <a:xfrm>
                  <a:off x="2296" y="283"/>
                  <a:ext cx="14" cy="95"/>
                </a:xfrm>
                <a:prstGeom prst="rect">
                  <a:avLst/>
                </a:prstGeom>
                <a:solidFill>
                  <a:srgbClr val="A0A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5" name="Rectangle 151"/>
                <p:cNvSpPr>
                  <a:spLocks noChangeArrowheads="1"/>
                </p:cNvSpPr>
                <p:nvPr userDrawn="1"/>
              </p:nvSpPr>
              <p:spPr bwMode="auto">
                <a:xfrm>
                  <a:off x="2313" y="283"/>
                  <a:ext cx="16" cy="95"/>
                </a:xfrm>
                <a:prstGeom prst="rect">
                  <a:avLst/>
                </a:prstGeom>
                <a:solidFill>
                  <a:srgbClr val="A0A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6" name="Rectangle 152"/>
                <p:cNvSpPr>
                  <a:spLocks noChangeArrowheads="1"/>
                </p:cNvSpPr>
                <p:nvPr userDrawn="1"/>
              </p:nvSpPr>
              <p:spPr bwMode="auto">
                <a:xfrm>
                  <a:off x="2329" y="283"/>
                  <a:ext cx="14" cy="95"/>
                </a:xfrm>
                <a:prstGeom prst="rect">
                  <a:avLst/>
                </a:prstGeom>
                <a:solidFill>
                  <a:srgbClr val="A0A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7" name="Rectangle 153"/>
                <p:cNvSpPr>
                  <a:spLocks noChangeArrowheads="1"/>
                </p:cNvSpPr>
                <p:nvPr userDrawn="1"/>
              </p:nvSpPr>
              <p:spPr bwMode="auto">
                <a:xfrm>
                  <a:off x="2343" y="283"/>
                  <a:ext cx="15" cy="95"/>
                </a:xfrm>
                <a:prstGeom prst="rect">
                  <a:avLst/>
                </a:prstGeom>
                <a:solidFill>
                  <a:srgbClr val="A1A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8" name="Rectangle 154"/>
                <p:cNvSpPr>
                  <a:spLocks noChangeArrowheads="1"/>
                </p:cNvSpPr>
                <p:nvPr userDrawn="1"/>
              </p:nvSpPr>
              <p:spPr bwMode="auto">
                <a:xfrm>
                  <a:off x="2360" y="283"/>
                  <a:ext cx="16" cy="95"/>
                </a:xfrm>
                <a:prstGeom prst="rect">
                  <a:avLst/>
                </a:prstGeom>
                <a:solidFill>
                  <a:srgbClr val="A1A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9" name="Rectangle 155"/>
                <p:cNvSpPr>
                  <a:spLocks noChangeArrowheads="1"/>
                </p:cNvSpPr>
                <p:nvPr userDrawn="1"/>
              </p:nvSpPr>
              <p:spPr bwMode="auto">
                <a:xfrm>
                  <a:off x="2376" y="283"/>
                  <a:ext cx="15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0" name="Rectangle 156"/>
                <p:cNvSpPr>
                  <a:spLocks noChangeArrowheads="1"/>
                </p:cNvSpPr>
                <p:nvPr userDrawn="1"/>
              </p:nvSpPr>
              <p:spPr bwMode="auto">
                <a:xfrm>
                  <a:off x="2391" y="283"/>
                  <a:ext cx="15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1" name="Rectangle 157"/>
                <p:cNvSpPr>
                  <a:spLocks noChangeArrowheads="1"/>
                </p:cNvSpPr>
                <p:nvPr userDrawn="1"/>
              </p:nvSpPr>
              <p:spPr bwMode="auto">
                <a:xfrm>
                  <a:off x="2406" y="283"/>
                  <a:ext cx="14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2" name="Rectangle 158"/>
                <p:cNvSpPr>
                  <a:spLocks noChangeArrowheads="1"/>
                </p:cNvSpPr>
                <p:nvPr userDrawn="1"/>
              </p:nvSpPr>
              <p:spPr bwMode="auto">
                <a:xfrm>
                  <a:off x="2423" y="283"/>
                  <a:ext cx="16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3" name="Rectangle 159"/>
                <p:cNvSpPr>
                  <a:spLocks noChangeArrowheads="1"/>
                </p:cNvSpPr>
                <p:nvPr userDrawn="1"/>
              </p:nvSpPr>
              <p:spPr bwMode="auto">
                <a:xfrm>
                  <a:off x="2439" y="283"/>
                  <a:ext cx="15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4" name="Rectangle 160"/>
                <p:cNvSpPr>
                  <a:spLocks noChangeArrowheads="1"/>
                </p:cNvSpPr>
                <p:nvPr userDrawn="1"/>
              </p:nvSpPr>
              <p:spPr bwMode="auto">
                <a:xfrm>
                  <a:off x="2454" y="283"/>
                  <a:ext cx="14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5" name="Rectangle 161"/>
                <p:cNvSpPr>
                  <a:spLocks noChangeArrowheads="1"/>
                </p:cNvSpPr>
                <p:nvPr userDrawn="1"/>
              </p:nvSpPr>
              <p:spPr bwMode="auto">
                <a:xfrm>
                  <a:off x="2468" y="283"/>
                  <a:ext cx="15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6" name="Rectangle 162"/>
                <p:cNvSpPr>
                  <a:spLocks noChangeArrowheads="1"/>
                </p:cNvSpPr>
                <p:nvPr userDrawn="1"/>
              </p:nvSpPr>
              <p:spPr bwMode="auto">
                <a:xfrm>
                  <a:off x="2486" y="283"/>
                  <a:ext cx="16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7" name="Rectangle 163"/>
                <p:cNvSpPr>
                  <a:spLocks noChangeArrowheads="1"/>
                </p:cNvSpPr>
                <p:nvPr userDrawn="1"/>
              </p:nvSpPr>
              <p:spPr bwMode="auto">
                <a:xfrm>
                  <a:off x="2502" y="283"/>
                  <a:ext cx="14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8" name="Rectangle 164"/>
                <p:cNvSpPr>
                  <a:spLocks noChangeArrowheads="1"/>
                </p:cNvSpPr>
                <p:nvPr userDrawn="1"/>
              </p:nvSpPr>
              <p:spPr bwMode="auto">
                <a:xfrm>
                  <a:off x="2516" y="283"/>
                  <a:ext cx="14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9" name="Rectangle 165"/>
                <p:cNvSpPr>
                  <a:spLocks noChangeArrowheads="1"/>
                </p:cNvSpPr>
                <p:nvPr userDrawn="1"/>
              </p:nvSpPr>
              <p:spPr bwMode="auto">
                <a:xfrm>
                  <a:off x="2533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0" name="Rectangle 166"/>
                <p:cNvSpPr>
                  <a:spLocks noChangeArrowheads="1"/>
                </p:cNvSpPr>
                <p:nvPr userDrawn="1"/>
              </p:nvSpPr>
              <p:spPr bwMode="auto">
                <a:xfrm>
                  <a:off x="2549" y="283"/>
                  <a:ext cx="15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1" name="Rectangle 167"/>
                <p:cNvSpPr>
                  <a:spLocks noChangeArrowheads="1"/>
                </p:cNvSpPr>
                <p:nvPr userDrawn="1"/>
              </p:nvSpPr>
              <p:spPr bwMode="auto">
                <a:xfrm>
                  <a:off x="2564" y="283"/>
                  <a:ext cx="14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2" name="Rectangle 168"/>
                <p:cNvSpPr>
                  <a:spLocks noChangeArrowheads="1"/>
                </p:cNvSpPr>
                <p:nvPr userDrawn="1"/>
              </p:nvSpPr>
              <p:spPr bwMode="auto">
                <a:xfrm>
                  <a:off x="2578" y="283"/>
                  <a:ext cx="15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3" name="Rectangle 169"/>
                <p:cNvSpPr>
                  <a:spLocks noChangeArrowheads="1"/>
                </p:cNvSpPr>
                <p:nvPr userDrawn="1"/>
              </p:nvSpPr>
              <p:spPr bwMode="auto">
                <a:xfrm>
                  <a:off x="2596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4" name="Rectangle 170"/>
                <p:cNvSpPr>
                  <a:spLocks noChangeArrowheads="1"/>
                </p:cNvSpPr>
                <p:nvPr userDrawn="1"/>
              </p:nvSpPr>
              <p:spPr bwMode="auto">
                <a:xfrm>
                  <a:off x="2612" y="283"/>
                  <a:ext cx="14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5" name="Rectangle 171"/>
                <p:cNvSpPr>
                  <a:spLocks noChangeArrowheads="1"/>
                </p:cNvSpPr>
                <p:nvPr userDrawn="1"/>
              </p:nvSpPr>
              <p:spPr bwMode="auto">
                <a:xfrm>
                  <a:off x="2626" y="283"/>
                  <a:ext cx="15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6" name="Rectangle 172"/>
                <p:cNvSpPr>
                  <a:spLocks noChangeArrowheads="1"/>
                </p:cNvSpPr>
                <p:nvPr userDrawn="1"/>
              </p:nvSpPr>
              <p:spPr bwMode="auto">
                <a:xfrm>
                  <a:off x="2643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7" name="Rectangle 173"/>
                <p:cNvSpPr>
                  <a:spLocks noChangeArrowheads="1"/>
                </p:cNvSpPr>
                <p:nvPr userDrawn="1"/>
              </p:nvSpPr>
              <p:spPr bwMode="auto">
                <a:xfrm>
                  <a:off x="2659" y="283"/>
                  <a:ext cx="15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8" name="Rectangle 174"/>
                <p:cNvSpPr>
                  <a:spLocks noChangeArrowheads="1"/>
                </p:cNvSpPr>
                <p:nvPr userDrawn="1"/>
              </p:nvSpPr>
              <p:spPr bwMode="auto">
                <a:xfrm>
                  <a:off x="2674" y="283"/>
                  <a:ext cx="15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9" name="Rectangle 175"/>
                <p:cNvSpPr>
                  <a:spLocks noChangeArrowheads="1"/>
                </p:cNvSpPr>
                <p:nvPr userDrawn="1"/>
              </p:nvSpPr>
              <p:spPr bwMode="auto">
                <a:xfrm>
                  <a:off x="2689" y="283"/>
                  <a:ext cx="14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0" name="Rectangle 176"/>
                <p:cNvSpPr>
                  <a:spLocks noChangeArrowheads="1"/>
                </p:cNvSpPr>
                <p:nvPr userDrawn="1"/>
              </p:nvSpPr>
              <p:spPr bwMode="auto">
                <a:xfrm>
                  <a:off x="2706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1" name="Rectangle 177"/>
                <p:cNvSpPr>
                  <a:spLocks noChangeArrowheads="1"/>
                </p:cNvSpPr>
                <p:nvPr userDrawn="1"/>
              </p:nvSpPr>
              <p:spPr bwMode="auto">
                <a:xfrm>
                  <a:off x="2722" y="283"/>
                  <a:ext cx="15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2" name="Rectangle 178"/>
                <p:cNvSpPr>
                  <a:spLocks noChangeArrowheads="1"/>
                </p:cNvSpPr>
                <p:nvPr userDrawn="1"/>
              </p:nvSpPr>
              <p:spPr bwMode="auto">
                <a:xfrm>
                  <a:off x="2737" y="283"/>
                  <a:ext cx="14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3" name="Rectangle 179"/>
                <p:cNvSpPr>
                  <a:spLocks noChangeArrowheads="1"/>
                </p:cNvSpPr>
                <p:nvPr userDrawn="1"/>
              </p:nvSpPr>
              <p:spPr bwMode="auto">
                <a:xfrm>
                  <a:off x="2751" y="283"/>
                  <a:ext cx="14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4" name="Rectangle 180"/>
                <p:cNvSpPr>
                  <a:spLocks noChangeArrowheads="1"/>
                </p:cNvSpPr>
                <p:nvPr userDrawn="1"/>
              </p:nvSpPr>
              <p:spPr bwMode="auto">
                <a:xfrm>
                  <a:off x="2769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5" name="Rectangle 181"/>
                <p:cNvSpPr>
                  <a:spLocks noChangeArrowheads="1"/>
                </p:cNvSpPr>
                <p:nvPr userDrawn="1"/>
              </p:nvSpPr>
              <p:spPr bwMode="auto">
                <a:xfrm>
                  <a:off x="2785" y="283"/>
                  <a:ext cx="14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6" name="Rectangle 182"/>
                <p:cNvSpPr>
                  <a:spLocks noChangeArrowheads="1"/>
                </p:cNvSpPr>
                <p:nvPr userDrawn="1"/>
              </p:nvSpPr>
              <p:spPr bwMode="auto">
                <a:xfrm>
                  <a:off x="2799" y="283"/>
                  <a:ext cx="14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7" name="Rectangle 183"/>
                <p:cNvSpPr>
                  <a:spLocks noChangeArrowheads="1"/>
                </p:cNvSpPr>
                <p:nvPr userDrawn="1"/>
              </p:nvSpPr>
              <p:spPr bwMode="auto">
                <a:xfrm>
                  <a:off x="2816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8" name="Rectangle 184"/>
                <p:cNvSpPr>
                  <a:spLocks noChangeArrowheads="1"/>
                </p:cNvSpPr>
                <p:nvPr userDrawn="1"/>
              </p:nvSpPr>
              <p:spPr bwMode="auto">
                <a:xfrm>
                  <a:off x="2832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9" name="Rectangle 185"/>
                <p:cNvSpPr>
                  <a:spLocks noChangeArrowheads="1"/>
                </p:cNvSpPr>
                <p:nvPr userDrawn="1"/>
              </p:nvSpPr>
              <p:spPr bwMode="auto">
                <a:xfrm>
                  <a:off x="2847" y="283"/>
                  <a:ext cx="14" cy="95"/>
                </a:xfrm>
                <a:prstGeom prst="rect">
                  <a:avLst/>
                </a:prstGeom>
                <a:solidFill>
                  <a:srgbClr val="A9A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0" name="Rectangle 186"/>
                <p:cNvSpPr>
                  <a:spLocks noChangeArrowheads="1"/>
                </p:cNvSpPr>
                <p:nvPr userDrawn="1"/>
              </p:nvSpPr>
              <p:spPr bwMode="auto">
                <a:xfrm>
                  <a:off x="2861" y="283"/>
                  <a:ext cx="15" cy="95"/>
                </a:xfrm>
                <a:prstGeom prst="rect">
                  <a:avLst/>
                </a:prstGeom>
                <a:solidFill>
                  <a:srgbClr val="A9A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1" name="Rectangle 187"/>
                <p:cNvSpPr>
                  <a:spLocks noChangeArrowheads="1"/>
                </p:cNvSpPr>
                <p:nvPr userDrawn="1"/>
              </p:nvSpPr>
              <p:spPr bwMode="auto">
                <a:xfrm>
                  <a:off x="2878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2" name="Rectangle 188"/>
                <p:cNvSpPr>
                  <a:spLocks noChangeArrowheads="1"/>
                </p:cNvSpPr>
                <p:nvPr userDrawn="1"/>
              </p:nvSpPr>
              <p:spPr bwMode="auto">
                <a:xfrm>
                  <a:off x="2894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3" name="Rectangle 189"/>
                <p:cNvSpPr>
                  <a:spLocks noChangeArrowheads="1"/>
                </p:cNvSpPr>
                <p:nvPr userDrawn="1"/>
              </p:nvSpPr>
              <p:spPr bwMode="auto">
                <a:xfrm>
                  <a:off x="2909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4" name="Rectangle 190"/>
                <p:cNvSpPr>
                  <a:spLocks noChangeArrowheads="1"/>
                </p:cNvSpPr>
                <p:nvPr userDrawn="1"/>
              </p:nvSpPr>
              <p:spPr bwMode="auto">
                <a:xfrm>
                  <a:off x="2924" y="283"/>
                  <a:ext cx="14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5" name="Rectangle 191"/>
                <p:cNvSpPr>
                  <a:spLocks noChangeArrowheads="1"/>
                </p:cNvSpPr>
                <p:nvPr userDrawn="1"/>
              </p:nvSpPr>
              <p:spPr bwMode="auto">
                <a:xfrm>
                  <a:off x="2941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6" name="Rectangle 192"/>
                <p:cNvSpPr>
                  <a:spLocks noChangeArrowheads="1"/>
                </p:cNvSpPr>
                <p:nvPr userDrawn="1"/>
              </p:nvSpPr>
              <p:spPr bwMode="auto">
                <a:xfrm>
                  <a:off x="2957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7" name="Rectangle 193"/>
                <p:cNvSpPr>
                  <a:spLocks noChangeArrowheads="1"/>
                </p:cNvSpPr>
                <p:nvPr userDrawn="1"/>
              </p:nvSpPr>
              <p:spPr bwMode="auto">
                <a:xfrm>
                  <a:off x="2972" y="283"/>
                  <a:ext cx="14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8" name="Rectangle 194"/>
                <p:cNvSpPr>
                  <a:spLocks noChangeArrowheads="1"/>
                </p:cNvSpPr>
                <p:nvPr userDrawn="1"/>
              </p:nvSpPr>
              <p:spPr bwMode="auto">
                <a:xfrm>
                  <a:off x="2986" y="283"/>
                  <a:ext cx="14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9" name="Rectangle 195"/>
                <p:cNvSpPr>
                  <a:spLocks noChangeArrowheads="1"/>
                </p:cNvSpPr>
                <p:nvPr userDrawn="1"/>
              </p:nvSpPr>
              <p:spPr bwMode="auto">
                <a:xfrm>
                  <a:off x="3004" y="283"/>
                  <a:ext cx="15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0" name="Rectangle 196"/>
                <p:cNvSpPr>
                  <a:spLocks noChangeArrowheads="1"/>
                </p:cNvSpPr>
                <p:nvPr userDrawn="1"/>
              </p:nvSpPr>
              <p:spPr bwMode="auto">
                <a:xfrm>
                  <a:off x="3019" y="283"/>
                  <a:ext cx="15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1" name="Rectangle 197"/>
                <p:cNvSpPr>
                  <a:spLocks noChangeArrowheads="1"/>
                </p:cNvSpPr>
                <p:nvPr userDrawn="1"/>
              </p:nvSpPr>
              <p:spPr bwMode="auto">
                <a:xfrm>
                  <a:off x="3034" y="283"/>
                  <a:ext cx="14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2" name="Rectangle 198"/>
                <p:cNvSpPr>
                  <a:spLocks noChangeArrowheads="1"/>
                </p:cNvSpPr>
                <p:nvPr userDrawn="1"/>
              </p:nvSpPr>
              <p:spPr bwMode="auto">
                <a:xfrm>
                  <a:off x="3051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3" name="Rectangle 199"/>
                <p:cNvSpPr>
                  <a:spLocks noChangeArrowheads="1"/>
                </p:cNvSpPr>
                <p:nvPr userDrawn="1"/>
              </p:nvSpPr>
              <p:spPr bwMode="auto">
                <a:xfrm>
                  <a:off x="3067" y="283"/>
                  <a:ext cx="15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4" name="Rectangle 200"/>
                <p:cNvSpPr>
                  <a:spLocks noChangeArrowheads="1"/>
                </p:cNvSpPr>
                <p:nvPr userDrawn="1"/>
              </p:nvSpPr>
              <p:spPr bwMode="auto">
                <a:xfrm>
                  <a:off x="3082" y="283"/>
                  <a:ext cx="14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5" name="Rectangle 201"/>
                <p:cNvSpPr>
                  <a:spLocks noChangeArrowheads="1"/>
                </p:cNvSpPr>
                <p:nvPr userDrawn="1"/>
              </p:nvSpPr>
              <p:spPr bwMode="auto">
                <a:xfrm>
                  <a:off x="3096" y="283"/>
                  <a:ext cx="15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6" name="Rectangle 202"/>
                <p:cNvSpPr>
                  <a:spLocks noChangeArrowheads="1"/>
                </p:cNvSpPr>
                <p:nvPr userDrawn="1"/>
              </p:nvSpPr>
              <p:spPr bwMode="auto">
                <a:xfrm>
                  <a:off x="3114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7" name="Rectangle 203"/>
                <p:cNvSpPr>
                  <a:spLocks noChangeArrowheads="1"/>
                </p:cNvSpPr>
                <p:nvPr userDrawn="1"/>
              </p:nvSpPr>
              <p:spPr bwMode="auto">
                <a:xfrm>
                  <a:off x="3130" y="283"/>
                  <a:ext cx="14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8" name="Rectangle 204"/>
                <p:cNvSpPr>
                  <a:spLocks noChangeArrowheads="1"/>
                </p:cNvSpPr>
                <p:nvPr userDrawn="1"/>
              </p:nvSpPr>
              <p:spPr bwMode="auto">
                <a:xfrm>
                  <a:off x="3144" y="283"/>
                  <a:ext cx="15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9" name="Rectangle 205"/>
                <p:cNvSpPr>
                  <a:spLocks noChangeArrowheads="1"/>
                </p:cNvSpPr>
                <p:nvPr userDrawn="1"/>
              </p:nvSpPr>
              <p:spPr bwMode="auto">
                <a:xfrm>
                  <a:off x="3161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0" name="Rectangle 206"/>
                <p:cNvSpPr>
                  <a:spLocks noChangeArrowheads="1"/>
                </p:cNvSpPr>
                <p:nvPr userDrawn="1"/>
              </p:nvSpPr>
              <p:spPr bwMode="auto">
                <a:xfrm>
                  <a:off x="3177" y="283"/>
                  <a:ext cx="15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1" name="Rectangle 207"/>
                <p:cNvSpPr>
                  <a:spLocks noChangeArrowheads="1"/>
                </p:cNvSpPr>
                <p:nvPr userDrawn="1"/>
              </p:nvSpPr>
              <p:spPr bwMode="auto">
                <a:xfrm>
                  <a:off x="3192" y="283"/>
                  <a:ext cx="14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2" name="Rectangle 208"/>
                <p:cNvSpPr>
                  <a:spLocks noChangeArrowheads="1"/>
                </p:cNvSpPr>
                <p:nvPr userDrawn="1"/>
              </p:nvSpPr>
              <p:spPr bwMode="auto">
                <a:xfrm>
                  <a:off x="3209" y="283"/>
                  <a:ext cx="15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3" name="Rectangle 209"/>
                <p:cNvSpPr>
                  <a:spLocks noChangeArrowheads="1"/>
                </p:cNvSpPr>
                <p:nvPr userDrawn="1"/>
              </p:nvSpPr>
              <p:spPr bwMode="auto">
                <a:xfrm>
                  <a:off x="3224" y="283"/>
                  <a:ext cx="16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4" name="Rectangle 210"/>
                <p:cNvSpPr>
                  <a:spLocks noChangeArrowheads="1"/>
                </p:cNvSpPr>
                <p:nvPr userDrawn="1"/>
              </p:nvSpPr>
              <p:spPr bwMode="auto">
                <a:xfrm>
                  <a:off x="3240" y="283"/>
                  <a:ext cx="14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5" name="Rectangle 211"/>
                <p:cNvSpPr>
                  <a:spLocks noChangeArrowheads="1"/>
                </p:cNvSpPr>
                <p:nvPr userDrawn="1"/>
              </p:nvSpPr>
              <p:spPr bwMode="auto">
                <a:xfrm>
                  <a:off x="3254" y="283"/>
                  <a:ext cx="15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6" name="Rectangle 212"/>
                <p:cNvSpPr>
                  <a:spLocks noChangeArrowheads="1"/>
                </p:cNvSpPr>
                <p:nvPr userDrawn="1"/>
              </p:nvSpPr>
              <p:spPr bwMode="auto">
                <a:xfrm>
                  <a:off x="3272" y="283"/>
                  <a:ext cx="15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7" name="Rectangle 213"/>
                <p:cNvSpPr>
                  <a:spLocks noChangeArrowheads="1"/>
                </p:cNvSpPr>
                <p:nvPr userDrawn="1"/>
              </p:nvSpPr>
              <p:spPr bwMode="auto">
                <a:xfrm>
                  <a:off x="3287" y="283"/>
                  <a:ext cx="15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8" name="Rectangle 214"/>
                <p:cNvSpPr>
                  <a:spLocks noChangeArrowheads="1"/>
                </p:cNvSpPr>
                <p:nvPr userDrawn="1"/>
              </p:nvSpPr>
              <p:spPr bwMode="auto">
                <a:xfrm>
                  <a:off x="3302" y="283"/>
                  <a:ext cx="15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9" name="Rectangle 215"/>
                <p:cNvSpPr>
                  <a:spLocks noChangeArrowheads="1"/>
                </p:cNvSpPr>
                <p:nvPr userDrawn="1"/>
              </p:nvSpPr>
              <p:spPr bwMode="auto">
                <a:xfrm>
                  <a:off x="3317" y="283"/>
                  <a:ext cx="14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</p:grpSp>
          <p:sp>
            <p:nvSpPr>
              <p:cNvPr id="1240" name="Rectangle 216"/>
              <p:cNvSpPr>
                <a:spLocks noChangeArrowheads="1"/>
              </p:cNvSpPr>
              <p:nvPr userDrawn="1"/>
            </p:nvSpPr>
            <p:spPr bwMode="auto">
              <a:xfrm>
                <a:off x="3334" y="283"/>
                <a:ext cx="16" cy="95"/>
              </a:xfrm>
              <a:prstGeom prst="rect">
                <a:avLst/>
              </a:prstGeom>
              <a:solidFill>
                <a:srgbClr val="A2A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1" name="Rectangle 217"/>
              <p:cNvSpPr>
                <a:spLocks noChangeArrowheads="1"/>
              </p:cNvSpPr>
              <p:nvPr userDrawn="1"/>
            </p:nvSpPr>
            <p:spPr bwMode="auto">
              <a:xfrm>
                <a:off x="3350" y="283"/>
                <a:ext cx="16" cy="95"/>
              </a:xfrm>
              <a:prstGeom prst="rect">
                <a:avLst/>
              </a:prstGeom>
              <a:solidFill>
                <a:srgbClr val="A1A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2" name="Rectangle 218"/>
              <p:cNvSpPr>
                <a:spLocks noChangeArrowheads="1"/>
              </p:cNvSpPr>
              <p:nvPr userDrawn="1"/>
            </p:nvSpPr>
            <p:spPr bwMode="auto">
              <a:xfrm>
                <a:off x="3366" y="283"/>
                <a:ext cx="15" cy="95"/>
              </a:xfrm>
              <a:prstGeom prst="rect">
                <a:avLst/>
              </a:prstGeom>
              <a:solidFill>
                <a:srgbClr val="A1A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3" name="Rectangle 219"/>
              <p:cNvSpPr>
                <a:spLocks noChangeArrowheads="1"/>
              </p:cNvSpPr>
              <p:nvPr userDrawn="1"/>
            </p:nvSpPr>
            <p:spPr bwMode="auto">
              <a:xfrm>
                <a:off x="3382" y="283"/>
                <a:ext cx="15" cy="95"/>
              </a:xfrm>
              <a:prstGeom prst="rect">
                <a:avLst/>
              </a:prstGeom>
              <a:solidFill>
                <a:srgbClr val="A0A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4" name="Rectangle 220"/>
              <p:cNvSpPr>
                <a:spLocks noChangeArrowheads="1"/>
              </p:cNvSpPr>
              <p:nvPr userDrawn="1"/>
            </p:nvSpPr>
            <p:spPr bwMode="auto">
              <a:xfrm>
                <a:off x="3397" y="283"/>
                <a:ext cx="16" cy="95"/>
              </a:xfrm>
              <a:prstGeom prst="rect">
                <a:avLst/>
              </a:prstGeom>
              <a:solidFill>
                <a:srgbClr val="A0A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5" name="Rectangle 221"/>
              <p:cNvSpPr>
                <a:spLocks noChangeArrowheads="1"/>
              </p:cNvSpPr>
              <p:nvPr userDrawn="1"/>
            </p:nvSpPr>
            <p:spPr bwMode="auto">
              <a:xfrm>
                <a:off x="3413" y="283"/>
                <a:ext cx="15" cy="95"/>
              </a:xfrm>
              <a:prstGeom prst="rect">
                <a:avLst/>
              </a:prstGeom>
              <a:solidFill>
                <a:srgbClr val="A0A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6" name="Rectangle 222"/>
              <p:cNvSpPr>
                <a:spLocks noChangeArrowheads="1"/>
              </p:cNvSpPr>
              <p:nvPr userDrawn="1"/>
            </p:nvSpPr>
            <p:spPr bwMode="auto">
              <a:xfrm>
                <a:off x="3428" y="283"/>
                <a:ext cx="15" cy="95"/>
              </a:xfrm>
              <a:prstGeom prst="rect">
                <a:avLst/>
              </a:prstGeom>
              <a:solidFill>
                <a:srgbClr val="9F9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7" name="Rectangle 223"/>
              <p:cNvSpPr>
                <a:spLocks noChangeArrowheads="1"/>
              </p:cNvSpPr>
              <p:nvPr userDrawn="1"/>
            </p:nvSpPr>
            <p:spPr bwMode="auto">
              <a:xfrm>
                <a:off x="3445" y="283"/>
                <a:ext cx="15" cy="95"/>
              </a:xfrm>
              <a:prstGeom prst="rect">
                <a:avLst/>
              </a:prstGeom>
              <a:solidFill>
                <a:srgbClr val="9F9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8" name="Rectangle 224"/>
              <p:cNvSpPr>
                <a:spLocks noChangeArrowheads="1"/>
              </p:cNvSpPr>
              <p:nvPr userDrawn="1"/>
            </p:nvSpPr>
            <p:spPr bwMode="auto">
              <a:xfrm>
                <a:off x="3460" y="283"/>
                <a:ext cx="16" cy="95"/>
              </a:xfrm>
              <a:prstGeom prst="rect">
                <a:avLst/>
              </a:prstGeom>
              <a:solidFill>
                <a:srgbClr val="9E9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9" name="Rectangle 225"/>
              <p:cNvSpPr>
                <a:spLocks noChangeArrowheads="1"/>
              </p:cNvSpPr>
              <p:nvPr userDrawn="1"/>
            </p:nvSpPr>
            <p:spPr bwMode="auto">
              <a:xfrm>
                <a:off x="3476" y="283"/>
                <a:ext cx="15" cy="95"/>
              </a:xfrm>
              <a:prstGeom prst="rect">
                <a:avLst/>
              </a:prstGeom>
              <a:solidFill>
                <a:srgbClr val="9E9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0" name="Rectangle 226"/>
              <p:cNvSpPr>
                <a:spLocks noChangeArrowheads="1"/>
              </p:cNvSpPr>
              <p:nvPr userDrawn="1"/>
            </p:nvSpPr>
            <p:spPr bwMode="auto">
              <a:xfrm>
                <a:off x="3492" y="283"/>
                <a:ext cx="16" cy="95"/>
              </a:xfrm>
              <a:prstGeom prst="rect">
                <a:avLst/>
              </a:prstGeom>
              <a:solidFill>
                <a:srgbClr val="9D9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1" name="Rectangle 227"/>
              <p:cNvSpPr>
                <a:spLocks noChangeArrowheads="1"/>
              </p:cNvSpPr>
              <p:nvPr userDrawn="1"/>
            </p:nvSpPr>
            <p:spPr bwMode="auto">
              <a:xfrm>
                <a:off x="3508" y="283"/>
                <a:ext cx="15" cy="95"/>
              </a:xfrm>
              <a:prstGeom prst="rect">
                <a:avLst/>
              </a:prstGeom>
              <a:solidFill>
                <a:srgbClr val="9D9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2" name="Rectangle 228"/>
              <p:cNvSpPr>
                <a:spLocks noChangeArrowheads="1"/>
              </p:cNvSpPr>
              <p:nvPr userDrawn="1"/>
            </p:nvSpPr>
            <p:spPr bwMode="auto">
              <a:xfrm>
                <a:off x="3523" y="283"/>
                <a:ext cx="16" cy="95"/>
              </a:xfrm>
              <a:prstGeom prst="rect">
                <a:avLst/>
              </a:prstGeom>
              <a:solidFill>
                <a:srgbClr val="9C9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3" name="Rectangle 229"/>
              <p:cNvSpPr>
                <a:spLocks noChangeArrowheads="1"/>
              </p:cNvSpPr>
              <p:nvPr userDrawn="1"/>
            </p:nvSpPr>
            <p:spPr bwMode="auto">
              <a:xfrm>
                <a:off x="3540" y="283"/>
                <a:ext cx="15" cy="95"/>
              </a:xfrm>
              <a:prstGeom prst="rect">
                <a:avLst/>
              </a:prstGeom>
              <a:solidFill>
                <a:srgbClr val="9C9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4" name="Rectangle 230"/>
              <p:cNvSpPr>
                <a:spLocks noChangeArrowheads="1"/>
              </p:cNvSpPr>
              <p:nvPr userDrawn="1"/>
            </p:nvSpPr>
            <p:spPr bwMode="auto">
              <a:xfrm>
                <a:off x="3555" y="283"/>
                <a:ext cx="15" cy="95"/>
              </a:xfrm>
              <a:prstGeom prst="rect">
                <a:avLst/>
              </a:prstGeom>
              <a:solidFill>
                <a:srgbClr val="9B9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5" name="Rectangle 231"/>
              <p:cNvSpPr>
                <a:spLocks noChangeArrowheads="1"/>
              </p:cNvSpPr>
              <p:nvPr userDrawn="1"/>
            </p:nvSpPr>
            <p:spPr bwMode="auto">
              <a:xfrm>
                <a:off x="3570" y="283"/>
                <a:ext cx="16" cy="95"/>
              </a:xfrm>
              <a:prstGeom prst="rect">
                <a:avLst/>
              </a:prstGeom>
              <a:solidFill>
                <a:srgbClr val="9A9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6" name="Rectangle 232"/>
              <p:cNvSpPr>
                <a:spLocks noChangeArrowheads="1"/>
              </p:cNvSpPr>
              <p:nvPr userDrawn="1"/>
            </p:nvSpPr>
            <p:spPr bwMode="auto">
              <a:xfrm>
                <a:off x="3586" y="283"/>
                <a:ext cx="15" cy="95"/>
              </a:xfrm>
              <a:prstGeom prst="rect">
                <a:avLst/>
              </a:prstGeom>
              <a:solidFill>
                <a:srgbClr val="9A9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7" name="Rectangle 233"/>
              <p:cNvSpPr>
                <a:spLocks noChangeArrowheads="1"/>
              </p:cNvSpPr>
              <p:nvPr userDrawn="1"/>
            </p:nvSpPr>
            <p:spPr bwMode="auto">
              <a:xfrm>
                <a:off x="3601" y="283"/>
                <a:ext cx="15" cy="95"/>
              </a:xfrm>
              <a:prstGeom prst="rect">
                <a:avLst/>
              </a:prstGeom>
              <a:solidFill>
                <a:srgbClr val="999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8" name="Rectangle 234"/>
              <p:cNvSpPr>
                <a:spLocks noChangeArrowheads="1"/>
              </p:cNvSpPr>
              <p:nvPr userDrawn="1"/>
            </p:nvSpPr>
            <p:spPr bwMode="auto">
              <a:xfrm>
                <a:off x="3618" y="283"/>
                <a:ext cx="15" cy="95"/>
              </a:xfrm>
              <a:prstGeom prst="rect">
                <a:avLst/>
              </a:prstGeom>
              <a:solidFill>
                <a:srgbClr val="989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9" name="Rectangle 235"/>
              <p:cNvSpPr>
                <a:spLocks noChangeArrowheads="1"/>
              </p:cNvSpPr>
              <p:nvPr userDrawn="1"/>
            </p:nvSpPr>
            <p:spPr bwMode="auto">
              <a:xfrm>
                <a:off x="3633" y="283"/>
                <a:ext cx="16" cy="95"/>
              </a:xfrm>
              <a:prstGeom prst="rect">
                <a:avLst/>
              </a:prstGeom>
              <a:solidFill>
                <a:srgbClr val="989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0" name="Rectangle 236"/>
              <p:cNvSpPr>
                <a:spLocks noChangeArrowheads="1"/>
              </p:cNvSpPr>
              <p:nvPr userDrawn="1"/>
            </p:nvSpPr>
            <p:spPr bwMode="auto">
              <a:xfrm>
                <a:off x="3649" y="283"/>
                <a:ext cx="15" cy="95"/>
              </a:xfrm>
              <a:prstGeom prst="rect">
                <a:avLst/>
              </a:prstGeom>
              <a:solidFill>
                <a:srgbClr val="979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1" name="Rectangle 237"/>
              <p:cNvSpPr>
                <a:spLocks noChangeArrowheads="1"/>
              </p:cNvSpPr>
              <p:nvPr userDrawn="1"/>
            </p:nvSpPr>
            <p:spPr bwMode="auto">
              <a:xfrm>
                <a:off x="3665" y="283"/>
                <a:ext cx="16" cy="95"/>
              </a:xfrm>
              <a:prstGeom prst="rect">
                <a:avLst/>
              </a:prstGeom>
              <a:solidFill>
                <a:srgbClr val="979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2" name="Rectangle 238"/>
              <p:cNvSpPr>
                <a:spLocks noChangeArrowheads="1"/>
              </p:cNvSpPr>
              <p:nvPr userDrawn="1"/>
            </p:nvSpPr>
            <p:spPr bwMode="auto">
              <a:xfrm>
                <a:off x="3681" y="283"/>
                <a:ext cx="15" cy="95"/>
              </a:xfrm>
              <a:prstGeom prst="rect">
                <a:avLst/>
              </a:prstGeom>
              <a:solidFill>
                <a:srgbClr val="969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3" name="Rectangle 239"/>
              <p:cNvSpPr>
                <a:spLocks noChangeArrowheads="1"/>
              </p:cNvSpPr>
              <p:nvPr userDrawn="1"/>
            </p:nvSpPr>
            <p:spPr bwMode="auto">
              <a:xfrm>
                <a:off x="3696" y="283"/>
                <a:ext cx="15" cy="95"/>
              </a:xfrm>
              <a:prstGeom prst="rect">
                <a:avLst/>
              </a:prstGeom>
              <a:solidFill>
                <a:srgbClr val="959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4" name="Rectangle 240"/>
              <p:cNvSpPr>
                <a:spLocks noChangeArrowheads="1"/>
              </p:cNvSpPr>
              <p:nvPr userDrawn="1"/>
            </p:nvSpPr>
            <p:spPr bwMode="auto">
              <a:xfrm>
                <a:off x="3711" y="283"/>
                <a:ext cx="15" cy="95"/>
              </a:xfrm>
              <a:prstGeom prst="rect">
                <a:avLst/>
              </a:prstGeom>
              <a:solidFill>
                <a:srgbClr val="949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5" name="Rectangle 241"/>
              <p:cNvSpPr>
                <a:spLocks noChangeArrowheads="1"/>
              </p:cNvSpPr>
              <p:nvPr userDrawn="1"/>
            </p:nvSpPr>
            <p:spPr bwMode="auto">
              <a:xfrm>
                <a:off x="3728" y="283"/>
                <a:ext cx="16" cy="95"/>
              </a:xfrm>
              <a:prstGeom prst="rect">
                <a:avLst/>
              </a:prstGeom>
              <a:solidFill>
                <a:srgbClr val="949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6" name="Rectangle 242"/>
              <p:cNvSpPr>
                <a:spLocks noChangeArrowheads="1"/>
              </p:cNvSpPr>
              <p:nvPr userDrawn="1"/>
            </p:nvSpPr>
            <p:spPr bwMode="auto">
              <a:xfrm>
                <a:off x="3744" y="283"/>
                <a:ext cx="15" cy="95"/>
              </a:xfrm>
              <a:prstGeom prst="rect">
                <a:avLst/>
              </a:prstGeom>
              <a:solidFill>
                <a:srgbClr val="939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7" name="Rectangle 243"/>
              <p:cNvSpPr>
                <a:spLocks noChangeArrowheads="1"/>
              </p:cNvSpPr>
              <p:nvPr userDrawn="1"/>
            </p:nvSpPr>
            <p:spPr bwMode="auto">
              <a:xfrm>
                <a:off x="3759" y="283"/>
                <a:ext cx="15" cy="95"/>
              </a:xfrm>
              <a:prstGeom prst="rect">
                <a:avLst/>
              </a:prstGeom>
              <a:solidFill>
                <a:srgbClr val="929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8" name="Rectangle 244"/>
              <p:cNvSpPr>
                <a:spLocks noChangeArrowheads="1"/>
              </p:cNvSpPr>
              <p:nvPr userDrawn="1"/>
            </p:nvSpPr>
            <p:spPr bwMode="auto">
              <a:xfrm>
                <a:off x="3775" y="283"/>
                <a:ext cx="16" cy="95"/>
              </a:xfrm>
              <a:prstGeom prst="rect">
                <a:avLst/>
              </a:prstGeom>
              <a:solidFill>
                <a:srgbClr val="919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9" name="Rectangle 245"/>
              <p:cNvSpPr>
                <a:spLocks noChangeArrowheads="1"/>
              </p:cNvSpPr>
              <p:nvPr userDrawn="1"/>
            </p:nvSpPr>
            <p:spPr bwMode="auto">
              <a:xfrm>
                <a:off x="3791" y="283"/>
                <a:ext cx="15" cy="95"/>
              </a:xfrm>
              <a:prstGeom prst="rect">
                <a:avLst/>
              </a:prstGeom>
              <a:solidFill>
                <a:srgbClr val="919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0" name="Rectangle 246"/>
              <p:cNvSpPr>
                <a:spLocks noChangeArrowheads="1"/>
              </p:cNvSpPr>
              <p:nvPr userDrawn="1"/>
            </p:nvSpPr>
            <p:spPr bwMode="auto">
              <a:xfrm>
                <a:off x="3806" y="283"/>
                <a:ext cx="16" cy="95"/>
              </a:xfrm>
              <a:prstGeom prst="rect">
                <a:avLst/>
              </a:prstGeom>
              <a:solidFill>
                <a:srgbClr val="909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1" name="Rectangle 247"/>
              <p:cNvSpPr>
                <a:spLocks noChangeArrowheads="1"/>
              </p:cNvSpPr>
              <p:nvPr userDrawn="1"/>
            </p:nvSpPr>
            <p:spPr bwMode="auto">
              <a:xfrm>
                <a:off x="3823" y="283"/>
                <a:ext cx="15" cy="95"/>
              </a:xfrm>
              <a:prstGeom prst="rect">
                <a:avLst/>
              </a:prstGeom>
              <a:solidFill>
                <a:srgbClr val="8F8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2" name="Rectangle 248"/>
              <p:cNvSpPr>
                <a:spLocks noChangeArrowheads="1"/>
              </p:cNvSpPr>
              <p:nvPr userDrawn="1"/>
            </p:nvSpPr>
            <p:spPr bwMode="auto">
              <a:xfrm>
                <a:off x="3838" y="283"/>
                <a:ext cx="16" cy="95"/>
              </a:xfrm>
              <a:prstGeom prst="rect">
                <a:avLst/>
              </a:prstGeom>
              <a:solidFill>
                <a:srgbClr val="8E8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3" name="Rectangle 249"/>
              <p:cNvSpPr>
                <a:spLocks noChangeArrowheads="1"/>
              </p:cNvSpPr>
              <p:nvPr userDrawn="1"/>
            </p:nvSpPr>
            <p:spPr bwMode="auto">
              <a:xfrm>
                <a:off x="3854" y="283"/>
                <a:ext cx="15" cy="95"/>
              </a:xfrm>
              <a:prstGeom prst="rect">
                <a:avLst/>
              </a:prstGeom>
              <a:solidFill>
                <a:srgbClr val="8D8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4" name="Rectangle 250"/>
              <p:cNvSpPr>
                <a:spLocks noChangeArrowheads="1"/>
              </p:cNvSpPr>
              <p:nvPr userDrawn="1"/>
            </p:nvSpPr>
            <p:spPr bwMode="auto">
              <a:xfrm>
                <a:off x="3869" y="283"/>
                <a:ext cx="15" cy="95"/>
              </a:xfrm>
              <a:prstGeom prst="rect">
                <a:avLst/>
              </a:prstGeom>
              <a:solidFill>
                <a:srgbClr val="8C8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5" name="Rectangle 251"/>
              <p:cNvSpPr>
                <a:spLocks noChangeArrowheads="1"/>
              </p:cNvSpPr>
              <p:nvPr userDrawn="1"/>
            </p:nvSpPr>
            <p:spPr bwMode="auto">
              <a:xfrm>
                <a:off x="3884" y="283"/>
                <a:ext cx="15" cy="95"/>
              </a:xfrm>
              <a:prstGeom prst="rect">
                <a:avLst/>
              </a:prstGeom>
              <a:solidFill>
                <a:srgbClr val="8C8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6" name="Rectangle 252"/>
              <p:cNvSpPr>
                <a:spLocks noChangeArrowheads="1"/>
              </p:cNvSpPr>
              <p:nvPr userDrawn="1"/>
            </p:nvSpPr>
            <p:spPr bwMode="auto">
              <a:xfrm>
                <a:off x="3901" y="283"/>
                <a:ext cx="16" cy="95"/>
              </a:xfrm>
              <a:prstGeom prst="rect">
                <a:avLst/>
              </a:prstGeom>
              <a:solidFill>
                <a:srgbClr val="8A8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7" name="Rectangle 253"/>
              <p:cNvSpPr>
                <a:spLocks noChangeArrowheads="1"/>
              </p:cNvSpPr>
              <p:nvPr userDrawn="1"/>
            </p:nvSpPr>
            <p:spPr bwMode="auto">
              <a:xfrm>
                <a:off x="3917" y="283"/>
                <a:ext cx="15" cy="95"/>
              </a:xfrm>
              <a:prstGeom prst="rect">
                <a:avLst/>
              </a:prstGeom>
              <a:solidFill>
                <a:srgbClr val="8A8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8" name="Rectangle 254"/>
              <p:cNvSpPr>
                <a:spLocks noChangeArrowheads="1"/>
              </p:cNvSpPr>
              <p:nvPr userDrawn="1"/>
            </p:nvSpPr>
            <p:spPr bwMode="auto">
              <a:xfrm>
                <a:off x="3932" y="283"/>
                <a:ext cx="14" cy="95"/>
              </a:xfrm>
              <a:prstGeom prst="rect">
                <a:avLst/>
              </a:prstGeom>
              <a:solidFill>
                <a:srgbClr val="888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9" name="Rectangle 255"/>
              <p:cNvSpPr>
                <a:spLocks noChangeArrowheads="1"/>
              </p:cNvSpPr>
              <p:nvPr userDrawn="1"/>
            </p:nvSpPr>
            <p:spPr bwMode="auto">
              <a:xfrm>
                <a:off x="3948" y="283"/>
                <a:ext cx="16" cy="95"/>
              </a:xfrm>
              <a:prstGeom prst="rect">
                <a:avLst/>
              </a:prstGeom>
              <a:solidFill>
                <a:srgbClr val="888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0" name="Rectangle 256"/>
              <p:cNvSpPr>
                <a:spLocks noChangeArrowheads="1"/>
              </p:cNvSpPr>
              <p:nvPr userDrawn="1"/>
            </p:nvSpPr>
            <p:spPr bwMode="auto">
              <a:xfrm>
                <a:off x="3964" y="283"/>
                <a:ext cx="16" cy="95"/>
              </a:xfrm>
              <a:prstGeom prst="rect">
                <a:avLst/>
              </a:prstGeom>
              <a:solidFill>
                <a:srgbClr val="878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1" name="Rectangle 257"/>
              <p:cNvSpPr>
                <a:spLocks noChangeArrowheads="1"/>
              </p:cNvSpPr>
              <p:nvPr userDrawn="1"/>
            </p:nvSpPr>
            <p:spPr bwMode="auto">
              <a:xfrm>
                <a:off x="3980" y="283"/>
                <a:ext cx="14" cy="95"/>
              </a:xfrm>
              <a:prstGeom prst="rect">
                <a:avLst/>
              </a:prstGeom>
              <a:solidFill>
                <a:srgbClr val="868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2" name="Rectangle 258"/>
              <p:cNvSpPr>
                <a:spLocks noChangeArrowheads="1"/>
              </p:cNvSpPr>
              <p:nvPr userDrawn="1"/>
            </p:nvSpPr>
            <p:spPr bwMode="auto">
              <a:xfrm>
                <a:off x="3994" y="283"/>
                <a:ext cx="15" cy="95"/>
              </a:xfrm>
              <a:prstGeom prst="rect">
                <a:avLst/>
              </a:prstGeom>
              <a:solidFill>
                <a:srgbClr val="858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3" name="Rectangle 259"/>
              <p:cNvSpPr>
                <a:spLocks noChangeArrowheads="1"/>
              </p:cNvSpPr>
              <p:nvPr userDrawn="1"/>
            </p:nvSpPr>
            <p:spPr bwMode="auto">
              <a:xfrm>
                <a:off x="4011" y="283"/>
                <a:ext cx="16" cy="95"/>
              </a:xfrm>
              <a:prstGeom prst="rect">
                <a:avLst/>
              </a:prstGeom>
              <a:solidFill>
                <a:srgbClr val="848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4" name="Rectangle 260"/>
              <p:cNvSpPr>
                <a:spLocks noChangeArrowheads="1"/>
              </p:cNvSpPr>
              <p:nvPr userDrawn="1"/>
            </p:nvSpPr>
            <p:spPr bwMode="auto">
              <a:xfrm>
                <a:off x="4027" y="283"/>
                <a:ext cx="15" cy="95"/>
              </a:xfrm>
              <a:prstGeom prst="rect">
                <a:avLst/>
              </a:prstGeom>
              <a:solidFill>
                <a:srgbClr val="828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5" name="Rectangle 261"/>
              <p:cNvSpPr>
                <a:spLocks noChangeArrowheads="1"/>
              </p:cNvSpPr>
              <p:nvPr userDrawn="1"/>
            </p:nvSpPr>
            <p:spPr bwMode="auto">
              <a:xfrm>
                <a:off x="4042" y="283"/>
                <a:ext cx="15" cy="95"/>
              </a:xfrm>
              <a:prstGeom prst="rect">
                <a:avLst/>
              </a:prstGeom>
              <a:solidFill>
                <a:srgbClr val="828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6" name="Rectangle 262"/>
              <p:cNvSpPr>
                <a:spLocks noChangeArrowheads="1"/>
              </p:cNvSpPr>
              <p:nvPr userDrawn="1"/>
            </p:nvSpPr>
            <p:spPr bwMode="auto">
              <a:xfrm>
                <a:off x="4058" y="283"/>
                <a:ext cx="16" cy="95"/>
              </a:xfrm>
              <a:prstGeom prst="rect">
                <a:avLst/>
              </a:prstGeom>
              <a:solidFill>
                <a:srgbClr val="808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7" name="Rectangle 263"/>
              <p:cNvSpPr>
                <a:spLocks noChangeArrowheads="1"/>
              </p:cNvSpPr>
              <p:nvPr userDrawn="1"/>
            </p:nvSpPr>
            <p:spPr bwMode="auto">
              <a:xfrm>
                <a:off x="4074" y="283"/>
                <a:ext cx="16" cy="95"/>
              </a:xfrm>
              <a:prstGeom prst="rect">
                <a:avLst/>
              </a:prstGeom>
              <a:solidFill>
                <a:srgbClr val="808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8" name="Rectangle 264"/>
              <p:cNvSpPr>
                <a:spLocks noChangeArrowheads="1"/>
              </p:cNvSpPr>
              <p:nvPr userDrawn="1"/>
            </p:nvSpPr>
            <p:spPr bwMode="auto">
              <a:xfrm>
                <a:off x="4090" y="283"/>
                <a:ext cx="15" cy="95"/>
              </a:xfrm>
              <a:prstGeom prst="rect">
                <a:avLst/>
              </a:prstGeom>
              <a:solidFill>
                <a:srgbClr val="7E7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9" name="Rectangle 265"/>
              <p:cNvSpPr>
                <a:spLocks noChangeArrowheads="1"/>
              </p:cNvSpPr>
              <p:nvPr userDrawn="1"/>
            </p:nvSpPr>
            <p:spPr bwMode="auto">
              <a:xfrm>
                <a:off x="4106" y="283"/>
                <a:ext cx="15" cy="95"/>
              </a:xfrm>
              <a:prstGeom prst="rect">
                <a:avLst/>
              </a:prstGeom>
              <a:solidFill>
                <a:srgbClr val="7D7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0" name="Rectangle 266"/>
              <p:cNvSpPr>
                <a:spLocks noChangeArrowheads="1"/>
              </p:cNvSpPr>
              <p:nvPr userDrawn="1"/>
            </p:nvSpPr>
            <p:spPr bwMode="auto">
              <a:xfrm>
                <a:off x="4121" y="283"/>
                <a:ext cx="16" cy="95"/>
              </a:xfrm>
              <a:prstGeom prst="rect">
                <a:avLst/>
              </a:prstGeom>
              <a:solidFill>
                <a:srgbClr val="7C7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1" name="Rectangle 267"/>
              <p:cNvSpPr>
                <a:spLocks noChangeArrowheads="1"/>
              </p:cNvSpPr>
              <p:nvPr userDrawn="1"/>
            </p:nvSpPr>
            <p:spPr bwMode="auto">
              <a:xfrm>
                <a:off x="4137" y="283"/>
                <a:ext cx="16" cy="95"/>
              </a:xfrm>
              <a:prstGeom prst="rect">
                <a:avLst/>
              </a:prstGeom>
              <a:solidFill>
                <a:srgbClr val="7B7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2" name="Rectangle 268"/>
              <p:cNvSpPr>
                <a:spLocks noChangeArrowheads="1"/>
              </p:cNvSpPr>
              <p:nvPr userDrawn="1"/>
            </p:nvSpPr>
            <p:spPr bwMode="auto">
              <a:xfrm>
                <a:off x="4154" y="283"/>
                <a:ext cx="14" cy="95"/>
              </a:xfrm>
              <a:prstGeom prst="rect">
                <a:avLst/>
              </a:prstGeom>
              <a:solidFill>
                <a:srgbClr val="7A7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3" name="Rectangle 269"/>
              <p:cNvSpPr>
                <a:spLocks noChangeArrowheads="1"/>
              </p:cNvSpPr>
              <p:nvPr userDrawn="1"/>
            </p:nvSpPr>
            <p:spPr bwMode="auto">
              <a:xfrm>
                <a:off x="4167" y="283"/>
                <a:ext cx="15" cy="95"/>
              </a:xfrm>
              <a:prstGeom prst="rect">
                <a:avLst/>
              </a:prstGeom>
              <a:solidFill>
                <a:srgbClr val="797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4" name="Rectangle 270"/>
              <p:cNvSpPr>
                <a:spLocks noChangeArrowheads="1"/>
              </p:cNvSpPr>
              <p:nvPr userDrawn="1"/>
            </p:nvSpPr>
            <p:spPr bwMode="auto">
              <a:xfrm>
                <a:off x="4184" y="283"/>
                <a:ext cx="16" cy="95"/>
              </a:xfrm>
              <a:prstGeom prst="rect">
                <a:avLst/>
              </a:prstGeom>
              <a:solidFill>
                <a:srgbClr val="777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5" name="Rectangle 271"/>
              <p:cNvSpPr>
                <a:spLocks noChangeArrowheads="1"/>
              </p:cNvSpPr>
              <p:nvPr userDrawn="1"/>
            </p:nvSpPr>
            <p:spPr bwMode="auto">
              <a:xfrm>
                <a:off x="4200" y="283"/>
                <a:ext cx="15" cy="95"/>
              </a:xfrm>
              <a:prstGeom prst="rect">
                <a:avLst/>
              </a:prstGeom>
              <a:solidFill>
                <a:srgbClr val="777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6" name="Rectangle 272"/>
              <p:cNvSpPr>
                <a:spLocks noChangeArrowheads="1"/>
              </p:cNvSpPr>
              <p:nvPr userDrawn="1"/>
            </p:nvSpPr>
            <p:spPr bwMode="auto">
              <a:xfrm>
                <a:off x="4215" y="283"/>
                <a:ext cx="14" cy="95"/>
              </a:xfrm>
              <a:prstGeom prst="rect">
                <a:avLst/>
              </a:prstGeom>
              <a:solidFill>
                <a:srgbClr val="757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7" name="Rectangle 273"/>
              <p:cNvSpPr>
                <a:spLocks noChangeArrowheads="1"/>
              </p:cNvSpPr>
              <p:nvPr userDrawn="1"/>
            </p:nvSpPr>
            <p:spPr bwMode="auto">
              <a:xfrm>
                <a:off x="4231" y="283"/>
                <a:ext cx="16" cy="95"/>
              </a:xfrm>
              <a:prstGeom prst="rect">
                <a:avLst/>
              </a:prstGeom>
              <a:solidFill>
                <a:srgbClr val="747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8" name="Rectangle 274"/>
              <p:cNvSpPr>
                <a:spLocks noChangeArrowheads="1"/>
              </p:cNvSpPr>
              <p:nvPr userDrawn="1"/>
            </p:nvSpPr>
            <p:spPr bwMode="auto">
              <a:xfrm>
                <a:off x="4247" y="283"/>
                <a:ext cx="16" cy="95"/>
              </a:xfrm>
              <a:prstGeom prst="rect">
                <a:avLst/>
              </a:prstGeom>
              <a:solidFill>
                <a:srgbClr val="737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9" name="Rectangle 275"/>
              <p:cNvSpPr>
                <a:spLocks noChangeArrowheads="1"/>
              </p:cNvSpPr>
              <p:nvPr userDrawn="1"/>
            </p:nvSpPr>
            <p:spPr bwMode="auto">
              <a:xfrm>
                <a:off x="4263" y="283"/>
                <a:ext cx="14" cy="95"/>
              </a:xfrm>
              <a:prstGeom prst="rect">
                <a:avLst/>
              </a:prstGeom>
              <a:solidFill>
                <a:srgbClr val="727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0" name="Rectangle 276"/>
              <p:cNvSpPr>
                <a:spLocks noChangeArrowheads="1"/>
              </p:cNvSpPr>
              <p:nvPr userDrawn="1"/>
            </p:nvSpPr>
            <p:spPr bwMode="auto">
              <a:xfrm>
                <a:off x="4277" y="283"/>
                <a:ext cx="15" cy="95"/>
              </a:xfrm>
              <a:prstGeom prst="rect">
                <a:avLst/>
              </a:prstGeom>
              <a:solidFill>
                <a:srgbClr val="707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1" name="Rectangle 277"/>
              <p:cNvSpPr>
                <a:spLocks noChangeArrowheads="1"/>
              </p:cNvSpPr>
              <p:nvPr userDrawn="1"/>
            </p:nvSpPr>
            <p:spPr bwMode="auto">
              <a:xfrm>
                <a:off x="4294" y="283"/>
                <a:ext cx="16" cy="95"/>
              </a:xfrm>
              <a:prstGeom prst="rect">
                <a:avLst/>
              </a:prstGeom>
              <a:solidFill>
                <a:srgbClr val="6F6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2" name="Rectangle 278"/>
              <p:cNvSpPr>
                <a:spLocks noChangeArrowheads="1"/>
              </p:cNvSpPr>
              <p:nvPr userDrawn="1"/>
            </p:nvSpPr>
            <p:spPr bwMode="auto">
              <a:xfrm>
                <a:off x="4310" y="283"/>
                <a:ext cx="15" cy="95"/>
              </a:xfrm>
              <a:prstGeom prst="rect">
                <a:avLst/>
              </a:prstGeom>
              <a:solidFill>
                <a:srgbClr val="6E6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3" name="Rectangle 279"/>
              <p:cNvSpPr>
                <a:spLocks noChangeArrowheads="1"/>
              </p:cNvSpPr>
              <p:nvPr userDrawn="1"/>
            </p:nvSpPr>
            <p:spPr bwMode="auto">
              <a:xfrm>
                <a:off x="4325" y="283"/>
                <a:ext cx="15" cy="95"/>
              </a:xfrm>
              <a:prstGeom prst="rect">
                <a:avLst/>
              </a:prstGeom>
              <a:solidFill>
                <a:srgbClr val="6D6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4" name="Rectangle 280"/>
              <p:cNvSpPr>
                <a:spLocks noChangeArrowheads="1"/>
              </p:cNvSpPr>
              <p:nvPr userDrawn="1"/>
            </p:nvSpPr>
            <p:spPr bwMode="auto">
              <a:xfrm>
                <a:off x="4341" y="283"/>
                <a:ext cx="16" cy="95"/>
              </a:xfrm>
              <a:prstGeom prst="rect">
                <a:avLst/>
              </a:prstGeom>
              <a:solidFill>
                <a:srgbClr val="6B6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5" name="Rectangle 281"/>
              <p:cNvSpPr>
                <a:spLocks noChangeArrowheads="1"/>
              </p:cNvSpPr>
              <p:nvPr userDrawn="1"/>
            </p:nvSpPr>
            <p:spPr bwMode="auto">
              <a:xfrm>
                <a:off x="4357" y="283"/>
                <a:ext cx="16" cy="95"/>
              </a:xfrm>
              <a:prstGeom prst="rect">
                <a:avLst/>
              </a:prstGeom>
              <a:solidFill>
                <a:srgbClr val="6A6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6" name="Rectangle 282"/>
              <p:cNvSpPr>
                <a:spLocks noChangeArrowheads="1"/>
              </p:cNvSpPr>
              <p:nvPr userDrawn="1"/>
            </p:nvSpPr>
            <p:spPr bwMode="auto">
              <a:xfrm>
                <a:off x="4373" y="283"/>
                <a:ext cx="15" cy="95"/>
              </a:xfrm>
              <a:prstGeom prst="rect">
                <a:avLst/>
              </a:prstGeom>
              <a:solidFill>
                <a:srgbClr val="696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7" name="Rectangle 283"/>
              <p:cNvSpPr>
                <a:spLocks noChangeArrowheads="1"/>
              </p:cNvSpPr>
              <p:nvPr userDrawn="1"/>
            </p:nvSpPr>
            <p:spPr bwMode="auto">
              <a:xfrm>
                <a:off x="4389" y="283"/>
                <a:ext cx="15" cy="95"/>
              </a:xfrm>
              <a:prstGeom prst="rect">
                <a:avLst/>
              </a:prstGeom>
              <a:solidFill>
                <a:srgbClr val="686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8" name="Rectangle 284"/>
              <p:cNvSpPr>
                <a:spLocks noChangeArrowheads="1"/>
              </p:cNvSpPr>
              <p:nvPr userDrawn="1"/>
            </p:nvSpPr>
            <p:spPr bwMode="auto">
              <a:xfrm>
                <a:off x="4404" y="283"/>
                <a:ext cx="16" cy="95"/>
              </a:xfrm>
              <a:prstGeom prst="rect">
                <a:avLst/>
              </a:prstGeom>
              <a:solidFill>
                <a:srgbClr val="666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9" name="Rectangle 285"/>
              <p:cNvSpPr>
                <a:spLocks noChangeArrowheads="1"/>
              </p:cNvSpPr>
              <p:nvPr userDrawn="1"/>
            </p:nvSpPr>
            <p:spPr bwMode="auto">
              <a:xfrm>
                <a:off x="4420" y="283"/>
                <a:ext cx="16" cy="95"/>
              </a:xfrm>
              <a:prstGeom prst="rect">
                <a:avLst/>
              </a:prstGeom>
              <a:solidFill>
                <a:srgbClr val="656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0" name="Rectangle 286"/>
              <p:cNvSpPr>
                <a:spLocks noChangeArrowheads="1"/>
              </p:cNvSpPr>
              <p:nvPr userDrawn="1"/>
            </p:nvSpPr>
            <p:spPr bwMode="auto">
              <a:xfrm>
                <a:off x="4437" y="283"/>
                <a:ext cx="15" cy="95"/>
              </a:xfrm>
              <a:prstGeom prst="rect">
                <a:avLst/>
              </a:prstGeom>
              <a:solidFill>
                <a:srgbClr val="636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1" name="Rectangle 287"/>
              <p:cNvSpPr>
                <a:spLocks noChangeArrowheads="1"/>
              </p:cNvSpPr>
              <p:nvPr userDrawn="1"/>
            </p:nvSpPr>
            <p:spPr bwMode="auto">
              <a:xfrm>
                <a:off x="4452" y="283"/>
                <a:ext cx="15" cy="95"/>
              </a:xfrm>
              <a:prstGeom prst="rect">
                <a:avLst/>
              </a:prstGeom>
              <a:solidFill>
                <a:srgbClr val="636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2" name="Rectangle 288"/>
              <p:cNvSpPr>
                <a:spLocks noChangeArrowheads="1"/>
              </p:cNvSpPr>
              <p:nvPr userDrawn="1"/>
            </p:nvSpPr>
            <p:spPr bwMode="auto">
              <a:xfrm>
                <a:off x="4467" y="283"/>
                <a:ext cx="16" cy="95"/>
              </a:xfrm>
              <a:prstGeom prst="rect">
                <a:avLst/>
              </a:prstGeom>
              <a:solidFill>
                <a:srgbClr val="616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3" name="Rectangle 289"/>
              <p:cNvSpPr>
                <a:spLocks noChangeArrowheads="1"/>
              </p:cNvSpPr>
              <p:nvPr userDrawn="1"/>
            </p:nvSpPr>
            <p:spPr bwMode="auto">
              <a:xfrm>
                <a:off x="4483" y="283"/>
                <a:ext cx="15" cy="95"/>
              </a:xfrm>
              <a:prstGeom prst="rect">
                <a:avLst/>
              </a:prstGeom>
              <a:solidFill>
                <a:srgbClr val="606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4" name="Rectangle 290"/>
              <p:cNvSpPr>
                <a:spLocks noChangeArrowheads="1"/>
              </p:cNvSpPr>
              <p:nvPr userDrawn="1"/>
            </p:nvSpPr>
            <p:spPr bwMode="auto">
              <a:xfrm>
                <a:off x="4498" y="283"/>
                <a:ext cx="14" cy="95"/>
              </a:xfrm>
              <a:prstGeom prst="rect">
                <a:avLst/>
              </a:prstGeom>
              <a:solidFill>
                <a:srgbClr val="5E5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5" name="Rectangle 291"/>
              <p:cNvSpPr>
                <a:spLocks noChangeArrowheads="1"/>
              </p:cNvSpPr>
              <p:nvPr userDrawn="1"/>
            </p:nvSpPr>
            <p:spPr bwMode="auto">
              <a:xfrm>
                <a:off x="4514" y="283"/>
                <a:ext cx="16" cy="95"/>
              </a:xfrm>
              <a:prstGeom prst="rect">
                <a:avLst/>
              </a:prstGeom>
              <a:solidFill>
                <a:srgbClr val="5D5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6" name="Rectangle 292"/>
              <p:cNvSpPr>
                <a:spLocks noChangeArrowheads="1"/>
              </p:cNvSpPr>
              <p:nvPr userDrawn="1"/>
            </p:nvSpPr>
            <p:spPr bwMode="auto">
              <a:xfrm>
                <a:off x="4530" y="283"/>
                <a:ext cx="16" cy="95"/>
              </a:xfrm>
              <a:prstGeom prst="rect">
                <a:avLst/>
              </a:prstGeom>
              <a:solidFill>
                <a:srgbClr val="5B5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7" name="Rectangle 293"/>
              <p:cNvSpPr>
                <a:spLocks noChangeArrowheads="1"/>
              </p:cNvSpPr>
              <p:nvPr userDrawn="1"/>
            </p:nvSpPr>
            <p:spPr bwMode="auto">
              <a:xfrm>
                <a:off x="4546" y="283"/>
                <a:ext cx="14" cy="95"/>
              </a:xfrm>
              <a:prstGeom prst="rect">
                <a:avLst/>
              </a:prstGeom>
              <a:solidFill>
                <a:srgbClr val="5B5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8" name="Rectangle 294"/>
              <p:cNvSpPr>
                <a:spLocks noChangeArrowheads="1"/>
              </p:cNvSpPr>
              <p:nvPr userDrawn="1"/>
            </p:nvSpPr>
            <p:spPr bwMode="auto">
              <a:xfrm>
                <a:off x="4562" y="283"/>
                <a:ext cx="15" cy="95"/>
              </a:xfrm>
              <a:prstGeom prst="rect">
                <a:avLst/>
              </a:prstGeom>
              <a:solidFill>
                <a:srgbClr val="595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9" name="Rectangle 295"/>
              <p:cNvSpPr>
                <a:spLocks noChangeArrowheads="1"/>
              </p:cNvSpPr>
              <p:nvPr userDrawn="1"/>
            </p:nvSpPr>
            <p:spPr bwMode="auto">
              <a:xfrm>
                <a:off x="4577" y="283"/>
                <a:ext cx="16" cy="95"/>
              </a:xfrm>
              <a:prstGeom prst="rect">
                <a:avLst/>
              </a:prstGeom>
              <a:solidFill>
                <a:srgbClr val="585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0" name="Rectangle 296"/>
              <p:cNvSpPr>
                <a:spLocks noChangeArrowheads="1"/>
              </p:cNvSpPr>
              <p:nvPr userDrawn="1"/>
            </p:nvSpPr>
            <p:spPr bwMode="auto">
              <a:xfrm>
                <a:off x="4593" y="283"/>
                <a:ext cx="15" cy="95"/>
              </a:xfrm>
              <a:prstGeom prst="rect">
                <a:avLst/>
              </a:prstGeom>
              <a:solidFill>
                <a:srgbClr val="565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1" name="Rectangle 297"/>
              <p:cNvSpPr>
                <a:spLocks noChangeArrowheads="1"/>
              </p:cNvSpPr>
              <p:nvPr userDrawn="1"/>
            </p:nvSpPr>
            <p:spPr bwMode="auto">
              <a:xfrm>
                <a:off x="4608" y="283"/>
                <a:ext cx="15" cy="95"/>
              </a:xfrm>
              <a:prstGeom prst="rect">
                <a:avLst/>
              </a:prstGeom>
              <a:solidFill>
                <a:srgbClr val="555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2" name="Rectangle 298"/>
              <p:cNvSpPr>
                <a:spLocks noChangeArrowheads="1"/>
              </p:cNvSpPr>
              <p:nvPr userDrawn="1"/>
            </p:nvSpPr>
            <p:spPr bwMode="auto">
              <a:xfrm>
                <a:off x="4625" y="283"/>
                <a:ext cx="15" cy="95"/>
              </a:xfrm>
              <a:prstGeom prst="rect">
                <a:avLst/>
              </a:prstGeom>
              <a:solidFill>
                <a:srgbClr val="535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3" name="Rectangle 299"/>
              <p:cNvSpPr>
                <a:spLocks noChangeArrowheads="1"/>
              </p:cNvSpPr>
              <p:nvPr userDrawn="1"/>
            </p:nvSpPr>
            <p:spPr bwMode="auto">
              <a:xfrm>
                <a:off x="4640" y="283"/>
                <a:ext cx="16" cy="95"/>
              </a:xfrm>
              <a:prstGeom prst="rect">
                <a:avLst/>
              </a:prstGeom>
              <a:solidFill>
                <a:srgbClr val="525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4" name="Rectangle 300"/>
              <p:cNvSpPr>
                <a:spLocks noChangeArrowheads="1"/>
              </p:cNvSpPr>
              <p:nvPr userDrawn="1"/>
            </p:nvSpPr>
            <p:spPr bwMode="auto">
              <a:xfrm>
                <a:off x="4656" y="283"/>
                <a:ext cx="15" cy="95"/>
              </a:xfrm>
              <a:prstGeom prst="rect">
                <a:avLst/>
              </a:prstGeom>
              <a:solidFill>
                <a:srgbClr val="515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5" name="Rectangle 301"/>
              <p:cNvSpPr>
                <a:spLocks noChangeArrowheads="1"/>
              </p:cNvSpPr>
              <p:nvPr userDrawn="1"/>
            </p:nvSpPr>
            <p:spPr bwMode="auto">
              <a:xfrm>
                <a:off x="4672" y="283"/>
                <a:ext cx="16" cy="95"/>
              </a:xfrm>
              <a:prstGeom prst="rect">
                <a:avLst/>
              </a:prstGeom>
              <a:solidFill>
                <a:srgbClr val="505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6" name="Rectangle 302"/>
              <p:cNvSpPr>
                <a:spLocks noChangeArrowheads="1"/>
              </p:cNvSpPr>
              <p:nvPr userDrawn="1"/>
            </p:nvSpPr>
            <p:spPr bwMode="auto">
              <a:xfrm>
                <a:off x="4688" y="283"/>
                <a:ext cx="15" cy="95"/>
              </a:xfrm>
              <a:prstGeom prst="rect">
                <a:avLst/>
              </a:prstGeom>
              <a:solidFill>
                <a:srgbClr val="4E4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7" name="Rectangle 303"/>
              <p:cNvSpPr>
                <a:spLocks noChangeArrowheads="1"/>
              </p:cNvSpPr>
              <p:nvPr userDrawn="1"/>
            </p:nvSpPr>
            <p:spPr bwMode="auto">
              <a:xfrm>
                <a:off x="4703" y="283"/>
                <a:ext cx="16" cy="95"/>
              </a:xfrm>
              <a:prstGeom prst="rect">
                <a:avLst/>
              </a:prstGeom>
              <a:solidFill>
                <a:srgbClr val="4D4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8" name="Rectangle 304"/>
              <p:cNvSpPr>
                <a:spLocks noChangeArrowheads="1"/>
              </p:cNvSpPr>
              <p:nvPr userDrawn="1"/>
            </p:nvSpPr>
            <p:spPr bwMode="auto">
              <a:xfrm>
                <a:off x="4720" y="283"/>
                <a:ext cx="15" cy="95"/>
              </a:xfrm>
              <a:prstGeom prst="rect">
                <a:avLst/>
              </a:prstGeom>
              <a:solidFill>
                <a:srgbClr val="4B4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9" name="Rectangle 305"/>
              <p:cNvSpPr>
                <a:spLocks noChangeArrowheads="1"/>
              </p:cNvSpPr>
              <p:nvPr userDrawn="1"/>
            </p:nvSpPr>
            <p:spPr bwMode="auto">
              <a:xfrm>
                <a:off x="4735" y="283"/>
                <a:ext cx="15" cy="95"/>
              </a:xfrm>
              <a:prstGeom prst="rect">
                <a:avLst/>
              </a:prstGeom>
              <a:solidFill>
                <a:srgbClr val="4A4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0" name="Rectangle 306"/>
              <p:cNvSpPr>
                <a:spLocks noChangeArrowheads="1"/>
              </p:cNvSpPr>
              <p:nvPr userDrawn="1"/>
            </p:nvSpPr>
            <p:spPr bwMode="auto">
              <a:xfrm>
                <a:off x="4750" y="283"/>
                <a:ext cx="16" cy="95"/>
              </a:xfrm>
              <a:prstGeom prst="rect">
                <a:avLst/>
              </a:prstGeom>
              <a:solidFill>
                <a:srgbClr val="484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1" name="Rectangle 307"/>
              <p:cNvSpPr>
                <a:spLocks noChangeArrowheads="1"/>
              </p:cNvSpPr>
              <p:nvPr userDrawn="1"/>
            </p:nvSpPr>
            <p:spPr bwMode="auto">
              <a:xfrm>
                <a:off x="4766" y="283"/>
                <a:ext cx="15" cy="95"/>
              </a:xfrm>
              <a:prstGeom prst="rect">
                <a:avLst/>
              </a:prstGeom>
              <a:solidFill>
                <a:srgbClr val="484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2" name="Rectangle 308"/>
              <p:cNvSpPr>
                <a:spLocks noChangeArrowheads="1"/>
              </p:cNvSpPr>
              <p:nvPr userDrawn="1"/>
            </p:nvSpPr>
            <p:spPr bwMode="auto">
              <a:xfrm>
                <a:off x="4781" y="283"/>
                <a:ext cx="14" cy="95"/>
              </a:xfrm>
              <a:prstGeom prst="rect">
                <a:avLst/>
              </a:prstGeom>
              <a:solidFill>
                <a:srgbClr val="464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3" name="Rectangle 309"/>
              <p:cNvSpPr>
                <a:spLocks noChangeArrowheads="1"/>
              </p:cNvSpPr>
              <p:nvPr userDrawn="1"/>
            </p:nvSpPr>
            <p:spPr bwMode="auto">
              <a:xfrm>
                <a:off x="4798" y="283"/>
                <a:ext cx="15" cy="95"/>
              </a:xfrm>
              <a:prstGeom prst="rect">
                <a:avLst/>
              </a:prstGeom>
              <a:solidFill>
                <a:srgbClr val="454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4" name="Rectangle 310"/>
              <p:cNvSpPr>
                <a:spLocks noChangeArrowheads="1"/>
              </p:cNvSpPr>
              <p:nvPr userDrawn="1"/>
            </p:nvSpPr>
            <p:spPr bwMode="auto">
              <a:xfrm>
                <a:off x="4813" y="283"/>
                <a:ext cx="16" cy="95"/>
              </a:xfrm>
              <a:prstGeom prst="rect">
                <a:avLst/>
              </a:prstGeom>
              <a:solidFill>
                <a:srgbClr val="434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5" name="Rectangle 311"/>
              <p:cNvSpPr>
                <a:spLocks noChangeArrowheads="1"/>
              </p:cNvSpPr>
              <p:nvPr userDrawn="1"/>
            </p:nvSpPr>
            <p:spPr bwMode="auto">
              <a:xfrm>
                <a:off x="4829" y="283"/>
                <a:ext cx="14" cy="95"/>
              </a:xfrm>
              <a:prstGeom prst="rect">
                <a:avLst/>
              </a:prstGeom>
              <a:solidFill>
                <a:srgbClr val="424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6" name="Rectangle 312"/>
              <p:cNvSpPr>
                <a:spLocks noChangeArrowheads="1"/>
              </p:cNvSpPr>
              <p:nvPr userDrawn="1"/>
            </p:nvSpPr>
            <p:spPr bwMode="auto">
              <a:xfrm>
                <a:off x="4845" y="283"/>
                <a:ext cx="16" cy="95"/>
              </a:xfrm>
              <a:prstGeom prst="rect">
                <a:avLst/>
              </a:prstGeom>
              <a:solidFill>
                <a:srgbClr val="404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7" name="Rectangle 313"/>
              <p:cNvSpPr>
                <a:spLocks noChangeArrowheads="1"/>
              </p:cNvSpPr>
              <p:nvPr userDrawn="1"/>
            </p:nvSpPr>
            <p:spPr bwMode="auto">
              <a:xfrm>
                <a:off x="4861" y="283"/>
                <a:ext cx="15" cy="95"/>
              </a:xfrm>
              <a:prstGeom prst="rect">
                <a:avLst/>
              </a:prstGeom>
              <a:solidFill>
                <a:srgbClr val="3F3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8" name="Rectangle 314"/>
              <p:cNvSpPr>
                <a:spLocks noChangeArrowheads="1"/>
              </p:cNvSpPr>
              <p:nvPr userDrawn="1"/>
            </p:nvSpPr>
            <p:spPr bwMode="auto">
              <a:xfrm>
                <a:off x="4876" y="283"/>
                <a:ext cx="15" cy="95"/>
              </a:xfrm>
              <a:prstGeom prst="rect">
                <a:avLst/>
              </a:prstGeom>
              <a:solidFill>
                <a:srgbClr val="3E3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9" name="Rectangle 315"/>
              <p:cNvSpPr>
                <a:spLocks noChangeArrowheads="1"/>
              </p:cNvSpPr>
              <p:nvPr userDrawn="1"/>
            </p:nvSpPr>
            <p:spPr bwMode="auto">
              <a:xfrm>
                <a:off x="4891" y="283"/>
                <a:ext cx="15" cy="95"/>
              </a:xfrm>
              <a:prstGeom prst="rect">
                <a:avLst/>
              </a:prstGeom>
              <a:solidFill>
                <a:srgbClr val="3C3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0" name="Rectangle 316"/>
              <p:cNvSpPr>
                <a:spLocks noChangeArrowheads="1"/>
              </p:cNvSpPr>
              <p:nvPr userDrawn="1"/>
            </p:nvSpPr>
            <p:spPr bwMode="auto">
              <a:xfrm>
                <a:off x="4908" y="283"/>
                <a:ext cx="16" cy="95"/>
              </a:xfrm>
              <a:prstGeom prst="rect">
                <a:avLst/>
              </a:prstGeom>
              <a:solidFill>
                <a:srgbClr val="3B3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1" name="Rectangle 317"/>
              <p:cNvSpPr>
                <a:spLocks noChangeArrowheads="1"/>
              </p:cNvSpPr>
              <p:nvPr userDrawn="1"/>
            </p:nvSpPr>
            <p:spPr bwMode="auto">
              <a:xfrm>
                <a:off x="4924" y="283"/>
                <a:ext cx="15" cy="95"/>
              </a:xfrm>
              <a:prstGeom prst="rect">
                <a:avLst/>
              </a:prstGeom>
              <a:solidFill>
                <a:srgbClr val="393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2" name="Rectangle 318"/>
              <p:cNvSpPr>
                <a:spLocks noChangeArrowheads="1"/>
              </p:cNvSpPr>
              <p:nvPr userDrawn="1"/>
            </p:nvSpPr>
            <p:spPr bwMode="auto">
              <a:xfrm>
                <a:off x="4939" y="283"/>
                <a:ext cx="15" cy="95"/>
              </a:xfrm>
              <a:prstGeom prst="rect">
                <a:avLst/>
              </a:prstGeom>
              <a:solidFill>
                <a:srgbClr val="383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3" name="Rectangle 319"/>
              <p:cNvSpPr>
                <a:spLocks noChangeArrowheads="1"/>
              </p:cNvSpPr>
              <p:nvPr userDrawn="1"/>
            </p:nvSpPr>
            <p:spPr bwMode="auto">
              <a:xfrm>
                <a:off x="4955" y="283"/>
                <a:ext cx="16" cy="95"/>
              </a:xfrm>
              <a:prstGeom prst="rect">
                <a:avLst/>
              </a:prstGeom>
              <a:solidFill>
                <a:srgbClr val="373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4" name="Rectangle 320"/>
              <p:cNvSpPr>
                <a:spLocks noChangeArrowheads="1"/>
              </p:cNvSpPr>
              <p:nvPr userDrawn="1"/>
            </p:nvSpPr>
            <p:spPr bwMode="auto">
              <a:xfrm>
                <a:off x="4971" y="283"/>
                <a:ext cx="15" cy="95"/>
              </a:xfrm>
              <a:prstGeom prst="rect">
                <a:avLst/>
              </a:prstGeom>
              <a:solidFill>
                <a:srgbClr val="363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5" name="Rectangle 321"/>
              <p:cNvSpPr>
                <a:spLocks noChangeArrowheads="1"/>
              </p:cNvSpPr>
              <p:nvPr userDrawn="1"/>
            </p:nvSpPr>
            <p:spPr bwMode="auto">
              <a:xfrm>
                <a:off x="4986" y="283"/>
                <a:ext cx="16" cy="95"/>
              </a:xfrm>
              <a:prstGeom prst="rect">
                <a:avLst/>
              </a:prstGeom>
              <a:solidFill>
                <a:srgbClr val="343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6" name="Rectangle 322"/>
              <p:cNvSpPr>
                <a:spLocks noChangeArrowheads="1"/>
              </p:cNvSpPr>
              <p:nvPr userDrawn="1"/>
            </p:nvSpPr>
            <p:spPr bwMode="auto">
              <a:xfrm>
                <a:off x="5003" y="283"/>
                <a:ext cx="15" cy="95"/>
              </a:xfrm>
              <a:prstGeom prst="rect">
                <a:avLst/>
              </a:prstGeom>
              <a:solidFill>
                <a:srgbClr val="333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7" name="Rectangle 323"/>
              <p:cNvSpPr>
                <a:spLocks noChangeArrowheads="1"/>
              </p:cNvSpPr>
              <p:nvPr userDrawn="1"/>
            </p:nvSpPr>
            <p:spPr bwMode="auto">
              <a:xfrm>
                <a:off x="5018" y="283"/>
                <a:ext cx="16" cy="95"/>
              </a:xfrm>
              <a:prstGeom prst="rect">
                <a:avLst/>
              </a:prstGeom>
              <a:solidFill>
                <a:srgbClr val="313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8" name="Rectangle 324"/>
              <p:cNvSpPr>
                <a:spLocks noChangeArrowheads="1"/>
              </p:cNvSpPr>
              <p:nvPr userDrawn="1"/>
            </p:nvSpPr>
            <p:spPr bwMode="auto">
              <a:xfrm>
                <a:off x="5034" y="283"/>
                <a:ext cx="15" cy="95"/>
              </a:xfrm>
              <a:prstGeom prst="rect">
                <a:avLst/>
              </a:prstGeom>
              <a:solidFill>
                <a:srgbClr val="313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9" name="Rectangle 325"/>
              <p:cNvSpPr>
                <a:spLocks noChangeArrowheads="1"/>
              </p:cNvSpPr>
              <p:nvPr userDrawn="1"/>
            </p:nvSpPr>
            <p:spPr bwMode="auto">
              <a:xfrm>
                <a:off x="5049" y="283"/>
                <a:ext cx="15" cy="95"/>
              </a:xfrm>
              <a:prstGeom prst="rect">
                <a:avLst/>
              </a:prstGeom>
              <a:solidFill>
                <a:srgbClr val="2F2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0" name="Rectangle 326"/>
              <p:cNvSpPr>
                <a:spLocks noChangeArrowheads="1"/>
              </p:cNvSpPr>
              <p:nvPr userDrawn="1"/>
            </p:nvSpPr>
            <p:spPr bwMode="auto">
              <a:xfrm>
                <a:off x="5064" y="283"/>
                <a:ext cx="14" cy="95"/>
              </a:xfrm>
              <a:prstGeom prst="rect">
                <a:avLst/>
              </a:prstGeom>
              <a:solidFill>
                <a:srgbClr val="2E2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1" name="Rectangle 327"/>
              <p:cNvSpPr>
                <a:spLocks noChangeArrowheads="1"/>
              </p:cNvSpPr>
              <p:nvPr userDrawn="1"/>
            </p:nvSpPr>
            <p:spPr bwMode="auto">
              <a:xfrm>
                <a:off x="5081" y="283"/>
                <a:ext cx="16" cy="95"/>
              </a:xfrm>
              <a:prstGeom prst="rect">
                <a:avLst/>
              </a:prstGeom>
              <a:solidFill>
                <a:srgbClr val="2C2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2" name="Rectangle 328"/>
              <p:cNvSpPr>
                <a:spLocks noChangeArrowheads="1"/>
              </p:cNvSpPr>
              <p:nvPr userDrawn="1"/>
            </p:nvSpPr>
            <p:spPr bwMode="auto">
              <a:xfrm>
                <a:off x="5097" y="283"/>
                <a:ext cx="15" cy="95"/>
              </a:xfrm>
              <a:prstGeom prst="rect">
                <a:avLst/>
              </a:prstGeom>
              <a:solidFill>
                <a:srgbClr val="2B2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3" name="Rectangle 329"/>
              <p:cNvSpPr>
                <a:spLocks noChangeArrowheads="1"/>
              </p:cNvSpPr>
              <p:nvPr userDrawn="1"/>
            </p:nvSpPr>
            <p:spPr bwMode="auto">
              <a:xfrm>
                <a:off x="5112" y="283"/>
                <a:ext cx="14" cy="95"/>
              </a:xfrm>
              <a:prstGeom prst="rect">
                <a:avLst/>
              </a:prstGeom>
              <a:solidFill>
                <a:srgbClr val="2A2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4" name="Rectangle 330"/>
              <p:cNvSpPr>
                <a:spLocks noChangeArrowheads="1"/>
              </p:cNvSpPr>
              <p:nvPr userDrawn="1"/>
            </p:nvSpPr>
            <p:spPr bwMode="auto">
              <a:xfrm>
                <a:off x="5128" y="283"/>
                <a:ext cx="16" cy="95"/>
              </a:xfrm>
              <a:prstGeom prst="rect">
                <a:avLst/>
              </a:prstGeom>
              <a:solidFill>
                <a:srgbClr val="292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5" name="Rectangle 331"/>
              <p:cNvSpPr>
                <a:spLocks noChangeArrowheads="1"/>
              </p:cNvSpPr>
              <p:nvPr userDrawn="1"/>
            </p:nvSpPr>
            <p:spPr bwMode="auto">
              <a:xfrm>
                <a:off x="5144" y="283"/>
                <a:ext cx="16" cy="95"/>
              </a:xfrm>
              <a:prstGeom prst="rect">
                <a:avLst/>
              </a:prstGeom>
              <a:solidFill>
                <a:srgbClr val="272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6" name="Rectangle 332"/>
              <p:cNvSpPr>
                <a:spLocks noChangeArrowheads="1"/>
              </p:cNvSpPr>
              <p:nvPr userDrawn="1"/>
            </p:nvSpPr>
            <p:spPr bwMode="auto">
              <a:xfrm>
                <a:off x="5161" y="283"/>
                <a:ext cx="14" cy="95"/>
              </a:xfrm>
              <a:prstGeom prst="rect">
                <a:avLst/>
              </a:prstGeom>
              <a:solidFill>
                <a:srgbClr val="262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7" name="Rectangle 333"/>
              <p:cNvSpPr>
                <a:spLocks noChangeArrowheads="1"/>
              </p:cNvSpPr>
              <p:nvPr userDrawn="1"/>
            </p:nvSpPr>
            <p:spPr bwMode="auto">
              <a:xfrm>
                <a:off x="5174" y="283"/>
                <a:ext cx="15" cy="95"/>
              </a:xfrm>
              <a:prstGeom prst="rect">
                <a:avLst/>
              </a:prstGeom>
              <a:solidFill>
                <a:srgbClr val="252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8" name="Rectangle 334"/>
              <p:cNvSpPr>
                <a:spLocks noChangeArrowheads="1"/>
              </p:cNvSpPr>
              <p:nvPr userDrawn="1"/>
            </p:nvSpPr>
            <p:spPr bwMode="auto">
              <a:xfrm>
                <a:off x="5191" y="283"/>
                <a:ext cx="16" cy="95"/>
              </a:xfrm>
              <a:prstGeom prst="rect">
                <a:avLst/>
              </a:prstGeom>
              <a:solidFill>
                <a:srgbClr val="242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9" name="Rectangle 335"/>
              <p:cNvSpPr>
                <a:spLocks noChangeArrowheads="1"/>
              </p:cNvSpPr>
              <p:nvPr userDrawn="1"/>
            </p:nvSpPr>
            <p:spPr bwMode="auto">
              <a:xfrm>
                <a:off x="5207" y="283"/>
                <a:ext cx="15" cy="95"/>
              </a:xfrm>
              <a:prstGeom prst="rect">
                <a:avLst/>
              </a:prstGeom>
              <a:solidFill>
                <a:srgbClr val="222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0" name="Rectangle 336"/>
              <p:cNvSpPr>
                <a:spLocks noChangeArrowheads="1"/>
              </p:cNvSpPr>
              <p:nvPr userDrawn="1"/>
            </p:nvSpPr>
            <p:spPr bwMode="auto">
              <a:xfrm>
                <a:off x="5222" y="283"/>
                <a:ext cx="15" cy="95"/>
              </a:xfrm>
              <a:prstGeom prst="rect">
                <a:avLst/>
              </a:prstGeom>
              <a:solidFill>
                <a:srgbClr val="212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1" name="Rectangle 337"/>
              <p:cNvSpPr>
                <a:spLocks noChangeArrowheads="1"/>
              </p:cNvSpPr>
              <p:nvPr userDrawn="1"/>
            </p:nvSpPr>
            <p:spPr bwMode="auto">
              <a:xfrm>
                <a:off x="5238" y="283"/>
                <a:ext cx="16" cy="95"/>
              </a:xfrm>
              <a:prstGeom prst="rect">
                <a:avLst/>
              </a:prstGeom>
              <a:solidFill>
                <a:srgbClr val="202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2" name="Rectangle 338"/>
              <p:cNvSpPr>
                <a:spLocks noChangeArrowheads="1"/>
              </p:cNvSpPr>
              <p:nvPr userDrawn="1"/>
            </p:nvSpPr>
            <p:spPr bwMode="auto">
              <a:xfrm>
                <a:off x="5254" y="283"/>
                <a:ext cx="16" cy="95"/>
              </a:xfrm>
              <a:prstGeom prst="rect">
                <a:avLst/>
              </a:prstGeom>
              <a:solidFill>
                <a:srgbClr val="1F1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3" name="Rectangle 339"/>
              <p:cNvSpPr>
                <a:spLocks noChangeArrowheads="1"/>
              </p:cNvSpPr>
              <p:nvPr userDrawn="1"/>
            </p:nvSpPr>
            <p:spPr bwMode="auto">
              <a:xfrm>
                <a:off x="5270" y="283"/>
                <a:ext cx="15" cy="95"/>
              </a:xfrm>
              <a:prstGeom prst="rect">
                <a:avLst/>
              </a:prstGeom>
              <a:solidFill>
                <a:srgbClr val="1D1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4" name="Rectangle 340"/>
              <p:cNvSpPr>
                <a:spLocks noChangeArrowheads="1"/>
              </p:cNvSpPr>
              <p:nvPr userDrawn="1"/>
            </p:nvSpPr>
            <p:spPr bwMode="auto">
              <a:xfrm>
                <a:off x="5286" y="283"/>
                <a:ext cx="15" cy="95"/>
              </a:xfrm>
              <a:prstGeom prst="rect">
                <a:avLst/>
              </a:prstGeom>
              <a:solidFill>
                <a:srgbClr val="1C1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5" name="Rectangle 341"/>
              <p:cNvSpPr>
                <a:spLocks noChangeArrowheads="1"/>
              </p:cNvSpPr>
              <p:nvPr userDrawn="1"/>
            </p:nvSpPr>
            <p:spPr bwMode="auto">
              <a:xfrm>
                <a:off x="5301" y="283"/>
                <a:ext cx="16" cy="95"/>
              </a:xfrm>
              <a:prstGeom prst="rect">
                <a:avLst/>
              </a:prstGeom>
              <a:solidFill>
                <a:srgbClr val="1B1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6" name="Rectangle 342"/>
              <p:cNvSpPr>
                <a:spLocks noChangeArrowheads="1"/>
              </p:cNvSpPr>
              <p:nvPr userDrawn="1"/>
            </p:nvSpPr>
            <p:spPr bwMode="auto">
              <a:xfrm>
                <a:off x="5317" y="283"/>
                <a:ext cx="16" cy="95"/>
              </a:xfrm>
              <a:prstGeom prst="rect">
                <a:avLst/>
              </a:prstGeom>
              <a:solidFill>
                <a:srgbClr val="1A1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7" name="Rectangle 343"/>
              <p:cNvSpPr>
                <a:spLocks noChangeArrowheads="1"/>
              </p:cNvSpPr>
              <p:nvPr userDrawn="1"/>
            </p:nvSpPr>
            <p:spPr bwMode="auto">
              <a:xfrm>
                <a:off x="5334" y="283"/>
                <a:ext cx="14" cy="95"/>
              </a:xfrm>
              <a:prstGeom prst="rect">
                <a:avLst/>
              </a:prstGeom>
              <a:solidFill>
                <a:srgbClr val="181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8" name="Rectangle 344"/>
              <p:cNvSpPr>
                <a:spLocks noChangeArrowheads="1"/>
              </p:cNvSpPr>
              <p:nvPr userDrawn="1"/>
            </p:nvSpPr>
            <p:spPr bwMode="auto">
              <a:xfrm>
                <a:off x="5347" y="283"/>
                <a:ext cx="14" cy="95"/>
              </a:xfrm>
              <a:prstGeom prst="rect">
                <a:avLst/>
              </a:prstGeom>
              <a:solidFill>
                <a:srgbClr val="171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9" name="Rectangle 345"/>
              <p:cNvSpPr>
                <a:spLocks noChangeArrowheads="1"/>
              </p:cNvSpPr>
              <p:nvPr userDrawn="1"/>
            </p:nvSpPr>
            <p:spPr bwMode="auto">
              <a:xfrm>
                <a:off x="5364" y="283"/>
                <a:ext cx="16" cy="95"/>
              </a:xfrm>
              <a:prstGeom prst="rect">
                <a:avLst/>
              </a:prstGeom>
              <a:solidFill>
                <a:srgbClr val="151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0" name="Rectangle 346"/>
              <p:cNvSpPr>
                <a:spLocks noChangeArrowheads="1"/>
              </p:cNvSpPr>
              <p:nvPr userDrawn="1"/>
            </p:nvSpPr>
            <p:spPr bwMode="auto">
              <a:xfrm>
                <a:off x="5380" y="283"/>
                <a:ext cx="15" cy="95"/>
              </a:xfrm>
              <a:prstGeom prst="rect">
                <a:avLst/>
              </a:prstGeom>
              <a:solidFill>
                <a:srgbClr val="151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1" name="Rectangle 347"/>
              <p:cNvSpPr>
                <a:spLocks noChangeArrowheads="1"/>
              </p:cNvSpPr>
              <p:nvPr userDrawn="1"/>
            </p:nvSpPr>
            <p:spPr bwMode="auto">
              <a:xfrm>
                <a:off x="5395" y="283"/>
                <a:ext cx="14" cy="95"/>
              </a:xfrm>
              <a:prstGeom prst="rect">
                <a:avLst/>
              </a:prstGeom>
              <a:solidFill>
                <a:srgbClr val="131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2" name="Rectangle 348"/>
              <p:cNvSpPr>
                <a:spLocks noChangeArrowheads="1"/>
              </p:cNvSpPr>
              <p:nvPr userDrawn="1"/>
            </p:nvSpPr>
            <p:spPr bwMode="auto">
              <a:xfrm>
                <a:off x="5411" y="283"/>
                <a:ext cx="16" cy="95"/>
              </a:xfrm>
              <a:prstGeom prst="rect">
                <a:avLst/>
              </a:prstGeom>
              <a:solidFill>
                <a:srgbClr val="121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3" name="Rectangle 349"/>
              <p:cNvSpPr>
                <a:spLocks noChangeArrowheads="1"/>
              </p:cNvSpPr>
              <p:nvPr userDrawn="1"/>
            </p:nvSpPr>
            <p:spPr bwMode="auto">
              <a:xfrm>
                <a:off x="5427" y="283"/>
                <a:ext cx="16" cy="95"/>
              </a:xfrm>
              <a:prstGeom prst="rect">
                <a:avLst/>
              </a:prstGeom>
              <a:solidFill>
                <a:srgbClr val="101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4" name="Rectangle 350"/>
              <p:cNvSpPr>
                <a:spLocks noChangeArrowheads="1"/>
              </p:cNvSpPr>
              <p:nvPr userDrawn="1"/>
            </p:nvSpPr>
            <p:spPr bwMode="auto">
              <a:xfrm>
                <a:off x="5444" y="283"/>
                <a:ext cx="14" cy="95"/>
              </a:xfrm>
              <a:prstGeom prst="rect">
                <a:avLst/>
              </a:prstGeom>
              <a:solidFill>
                <a:srgbClr val="0F0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5" name="Rectangle 351"/>
              <p:cNvSpPr>
                <a:spLocks noChangeArrowheads="1"/>
              </p:cNvSpPr>
              <p:nvPr userDrawn="1"/>
            </p:nvSpPr>
            <p:spPr bwMode="auto">
              <a:xfrm>
                <a:off x="5457" y="283"/>
                <a:ext cx="15" cy="95"/>
              </a:xfrm>
              <a:prstGeom prst="rect">
                <a:avLst/>
              </a:prstGeom>
              <a:solidFill>
                <a:srgbClr val="0C0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6" name="Rectangle 352"/>
              <p:cNvSpPr>
                <a:spLocks noChangeArrowheads="1"/>
              </p:cNvSpPr>
              <p:nvPr userDrawn="1"/>
            </p:nvSpPr>
            <p:spPr bwMode="auto">
              <a:xfrm>
                <a:off x="5474" y="283"/>
                <a:ext cx="16" cy="95"/>
              </a:xfrm>
              <a:prstGeom prst="rect">
                <a:avLst/>
              </a:prstGeom>
              <a:solidFill>
                <a:srgbClr val="0B0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7" name="Rectangle 353"/>
              <p:cNvSpPr>
                <a:spLocks noChangeArrowheads="1"/>
              </p:cNvSpPr>
              <p:nvPr userDrawn="1"/>
            </p:nvSpPr>
            <p:spPr bwMode="auto">
              <a:xfrm>
                <a:off x="5490" y="283"/>
                <a:ext cx="15" cy="95"/>
              </a:xfrm>
              <a:prstGeom prst="rect">
                <a:avLst/>
              </a:prstGeom>
              <a:solidFill>
                <a:srgbClr val="080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8" name="Rectangle 354"/>
              <p:cNvSpPr>
                <a:spLocks noChangeArrowheads="1"/>
              </p:cNvSpPr>
              <p:nvPr userDrawn="1"/>
            </p:nvSpPr>
            <p:spPr bwMode="auto">
              <a:xfrm>
                <a:off x="5505" y="283"/>
                <a:ext cx="15" cy="95"/>
              </a:xfrm>
              <a:prstGeom prst="rect">
                <a:avLst/>
              </a:prstGeom>
              <a:solidFill>
                <a:srgbClr val="070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9" name="Rectangle 355"/>
              <p:cNvSpPr>
                <a:spLocks noChangeArrowheads="1"/>
              </p:cNvSpPr>
              <p:nvPr userDrawn="1"/>
            </p:nvSpPr>
            <p:spPr bwMode="auto">
              <a:xfrm>
                <a:off x="5521" y="283"/>
                <a:ext cx="16" cy="95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  <p:sp>
          <p:nvSpPr>
            <p:cNvPr id="1380" name="Rectangle 356"/>
            <p:cNvSpPr>
              <a:spLocks noChangeArrowheads="1"/>
            </p:cNvSpPr>
            <p:nvPr userDrawn="1"/>
          </p:nvSpPr>
          <p:spPr bwMode="auto">
            <a:xfrm>
              <a:off x="193" y="287"/>
              <a:ext cx="5342" cy="89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8" name="Group 362"/>
          <p:cNvGrpSpPr>
            <a:grpSpLocks/>
          </p:cNvGrpSpPr>
          <p:nvPr userDrawn="1"/>
        </p:nvGrpSpPr>
        <p:grpSpPr bwMode="auto">
          <a:xfrm>
            <a:off x="23813" y="6524625"/>
            <a:ext cx="9086850" cy="123825"/>
            <a:chOff x="189" y="283"/>
            <a:chExt cx="5348" cy="95"/>
          </a:xfrm>
        </p:grpSpPr>
        <p:grpSp>
          <p:nvGrpSpPr>
            <p:cNvPr id="9" name="Group 363"/>
            <p:cNvGrpSpPr>
              <a:grpSpLocks/>
            </p:cNvGrpSpPr>
            <p:nvPr userDrawn="1"/>
          </p:nvGrpSpPr>
          <p:grpSpPr bwMode="auto">
            <a:xfrm>
              <a:off x="189" y="283"/>
              <a:ext cx="5348" cy="95"/>
              <a:chOff x="189" y="283"/>
              <a:chExt cx="5348" cy="95"/>
            </a:xfrm>
          </p:grpSpPr>
          <p:grpSp>
            <p:nvGrpSpPr>
              <p:cNvPr id="10" name="Group 364"/>
              <p:cNvGrpSpPr>
                <a:grpSpLocks/>
              </p:cNvGrpSpPr>
              <p:nvPr userDrawn="1"/>
            </p:nvGrpSpPr>
            <p:grpSpPr bwMode="auto">
              <a:xfrm>
                <a:off x="189" y="283"/>
                <a:ext cx="3145" cy="95"/>
                <a:chOff x="189" y="283"/>
                <a:chExt cx="3145" cy="95"/>
              </a:xfrm>
            </p:grpSpPr>
            <p:sp>
              <p:nvSpPr>
                <p:cNvPr id="1389" name="Rectangle 365"/>
                <p:cNvSpPr>
                  <a:spLocks noChangeArrowheads="1"/>
                </p:cNvSpPr>
                <p:nvPr userDrawn="1"/>
              </p:nvSpPr>
              <p:spPr bwMode="auto">
                <a:xfrm>
                  <a:off x="189" y="283"/>
                  <a:ext cx="16" cy="95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0" name="Rectangle 366"/>
                <p:cNvSpPr>
                  <a:spLocks noChangeArrowheads="1"/>
                </p:cNvSpPr>
                <p:nvPr userDrawn="1"/>
              </p:nvSpPr>
              <p:spPr bwMode="auto">
                <a:xfrm>
                  <a:off x="205" y="283"/>
                  <a:ext cx="15" cy="95"/>
                </a:xfrm>
                <a:prstGeom prst="rect">
                  <a:avLst/>
                </a:prstGeom>
                <a:solidFill>
                  <a:srgbClr val="070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1" name="Rectangle 367"/>
                <p:cNvSpPr>
                  <a:spLocks noChangeArrowheads="1"/>
                </p:cNvSpPr>
                <p:nvPr userDrawn="1"/>
              </p:nvSpPr>
              <p:spPr bwMode="auto">
                <a:xfrm>
                  <a:off x="220" y="283"/>
                  <a:ext cx="16" cy="95"/>
                </a:xfrm>
                <a:prstGeom prst="rect">
                  <a:avLst/>
                </a:prstGeom>
                <a:solidFill>
                  <a:srgbClr val="080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2" name="Rectangle 368"/>
                <p:cNvSpPr>
                  <a:spLocks noChangeArrowheads="1"/>
                </p:cNvSpPr>
                <p:nvPr userDrawn="1"/>
              </p:nvSpPr>
              <p:spPr bwMode="auto">
                <a:xfrm>
                  <a:off x="236" y="283"/>
                  <a:ext cx="16" cy="95"/>
                </a:xfrm>
                <a:prstGeom prst="rect">
                  <a:avLst/>
                </a:prstGeom>
                <a:solidFill>
                  <a:srgbClr val="0B0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3" name="Rectangle 369"/>
                <p:cNvSpPr>
                  <a:spLocks noChangeArrowheads="1"/>
                </p:cNvSpPr>
                <p:nvPr userDrawn="1"/>
              </p:nvSpPr>
              <p:spPr bwMode="auto">
                <a:xfrm>
                  <a:off x="252" y="283"/>
                  <a:ext cx="15" cy="95"/>
                </a:xfrm>
                <a:prstGeom prst="rect">
                  <a:avLst/>
                </a:prstGeom>
                <a:solidFill>
                  <a:srgbClr val="0C0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4" name="Rectangle 370"/>
                <p:cNvSpPr>
                  <a:spLocks noChangeArrowheads="1"/>
                </p:cNvSpPr>
                <p:nvPr userDrawn="1"/>
              </p:nvSpPr>
              <p:spPr bwMode="auto">
                <a:xfrm>
                  <a:off x="267" y="283"/>
                  <a:ext cx="21" cy="95"/>
                </a:xfrm>
                <a:prstGeom prst="rect">
                  <a:avLst/>
                </a:prstGeom>
                <a:solidFill>
                  <a:srgbClr val="0F0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5" name="Rectangle 371"/>
                <p:cNvSpPr>
                  <a:spLocks noChangeArrowheads="1"/>
                </p:cNvSpPr>
                <p:nvPr userDrawn="1"/>
              </p:nvSpPr>
              <p:spPr bwMode="auto">
                <a:xfrm>
                  <a:off x="283" y="283"/>
                  <a:ext cx="16" cy="95"/>
                </a:xfrm>
                <a:prstGeom prst="rect">
                  <a:avLst/>
                </a:prstGeom>
                <a:solidFill>
                  <a:srgbClr val="101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6" name="Rectangle 372"/>
                <p:cNvSpPr>
                  <a:spLocks noChangeArrowheads="1"/>
                </p:cNvSpPr>
                <p:nvPr userDrawn="1"/>
              </p:nvSpPr>
              <p:spPr bwMode="auto">
                <a:xfrm>
                  <a:off x="299" y="283"/>
                  <a:ext cx="16" cy="95"/>
                </a:xfrm>
                <a:prstGeom prst="rect">
                  <a:avLst/>
                </a:prstGeom>
                <a:solidFill>
                  <a:srgbClr val="121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7" name="Rectangle 373"/>
                <p:cNvSpPr>
                  <a:spLocks noChangeArrowheads="1"/>
                </p:cNvSpPr>
                <p:nvPr userDrawn="1"/>
              </p:nvSpPr>
              <p:spPr bwMode="auto">
                <a:xfrm>
                  <a:off x="315" y="283"/>
                  <a:ext cx="15" cy="95"/>
                </a:xfrm>
                <a:prstGeom prst="rect">
                  <a:avLst/>
                </a:prstGeom>
                <a:solidFill>
                  <a:srgbClr val="131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8" name="Rectangle 374"/>
                <p:cNvSpPr>
                  <a:spLocks noChangeArrowheads="1"/>
                </p:cNvSpPr>
                <p:nvPr userDrawn="1"/>
              </p:nvSpPr>
              <p:spPr bwMode="auto">
                <a:xfrm>
                  <a:off x="330" y="283"/>
                  <a:ext cx="16" cy="95"/>
                </a:xfrm>
                <a:prstGeom prst="rect">
                  <a:avLst/>
                </a:prstGeom>
                <a:solidFill>
                  <a:srgbClr val="151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9" name="Rectangle 375"/>
                <p:cNvSpPr>
                  <a:spLocks noChangeArrowheads="1"/>
                </p:cNvSpPr>
                <p:nvPr userDrawn="1"/>
              </p:nvSpPr>
              <p:spPr bwMode="auto">
                <a:xfrm>
                  <a:off x="346" y="283"/>
                  <a:ext cx="16" cy="95"/>
                </a:xfrm>
                <a:prstGeom prst="rect">
                  <a:avLst/>
                </a:prstGeom>
                <a:solidFill>
                  <a:srgbClr val="151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0" name="Rectangle 376"/>
                <p:cNvSpPr>
                  <a:spLocks noChangeArrowheads="1"/>
                </p:cNvSpPr>
                <p:nvPr userDrawn="1"/>
              </p:nvSpPr>
              <p:spPr bwMode="auto">
                <a:xfrm>
                  <a:off x="362" y="283"/>
                  <a:ext cx="16" cy="95"/>
                </a:xfrm>
                <a:prstGeom prst="rect">
                  <a:avLst/>
                </a:prstGeom>
                <a:solidFill>
                  <a:srgbClr val="171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1" name="Rectangle 377"/>
                <p:cNvSpPr>
                  <a:spLocks noChangeArrowheads="1"/>
                </p:cNvSpPr>
                <p:nvPr userDrawn="1"/>
              </p:nvSpPr>
              <p:spPr bwMode="auto">
                <a:xfrm>
                  <a:off x="378" y="283"/>
                  <a:ext cx="15" cy="95"/>
                </a:xfrm>
                <a:prstGeom prst="rect">
                  <a:avLst/>
                </a:prstGeom>
                <a:solidFill>
                  <a:srgbClr val="181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2" name="Rectangle 378"/>
                <p:cNvSpPr>
                  <a:spLocks noChangeArrowheads="1"/>
                </p:cNvSpPr>
                <p:nvPr userDrawn="1"/>
              </p:nvSpPr>
              <p:spPr bwMode="auto">
                <a:xfrm>
                  <a:off x="393" y="283"/>
                  <a:ext cx="16" cy="95"/>
                </a:xfrm>
                <a:prstGeom prst="rect">
                  <a:avLst/>
                </a:prstGeom>
                <a:solidFill>
                  <a:srgbClr val="1A1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3" name="Rectangle 379"/>
                <p:cNvSpPr>
                  <a:spLocks noChangeArrowheads="1"/>
                </p:cNvSpPr>
                <p:nvPr userDrawn="1"/>
              </p:nvSpPr>
              <p:spPr bwMode="auto">
                <a:xfrm>
                  <a:off x="409" y="283"/>
                  <a:ext cx="21" cy="95"/>
                </a:xfrm>
                <a:prstGeom prst="rect">
                  <a:avLst/>
                </a:prstGeom>
                <a:solidFill>
                  <a:srgbClr val="1B1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4" name="Rectangle 380"/>
                <p:cNvSpPr>
                  <a:spLocks noChangeArrowheads="1"/>
                </p:cNvSpPr>
                <p:nvPr userDrawn="1"/>
              </p:nvSpPr>
              <p:spPr bwMode="auto">
                <a:xfrm>
                  <a:off x="425" y="283"/>
                  <a:ext cx="16" cy="95"/>
                </a:xfrm>
                <a:prstGeom prst="rect">
                  <a:avLst/>
                </a:prstGeom>
                <a:solidFill>
                  <a:srgbClr val="1C1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5" name="Rectangle 381"/>
                <p:cNvSpPr>
                  <a:spLocks noChangeArrowheads="1"/>
                </p:cNvSpPr>
                <p:nvPr userDrawn="1"/>
              </p:nvSpPr>
              <p:spPr bwMode="auto">
                <a:xfrm>
                  <a:off x="441" y="283"/>
                  <a:ext cx="15" cy="95"/>
                </a:xfrm>
                <a:prstGeom prst="rect">
                  <a:avLst/>
                </a:prstGeom>
                <a:solidFill>
                  <a:srgbClr val="1D1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6" name="Rectangle 382"/>
                <p:cNvSpPr>
                  <a:spLocks noChangeArrowheads="1"/>
                </p:cNvSpPr>
                <p:nvPr userDrawn="1"/>
              </p:nvSpPr>
              <p:spPr bwMode="auto">
                <a:xfrm>
                  <a:off x="456" y="283"/>
                  <a:ext cx="16" cy="95"/>
                </a:xfrm>
                <a:prstGeom prst="rect">
                  <a:avLst/>
                </a:prstGeom>
                <a:solidFill>
                  <a:srgbClr val="1F1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7" name="Rectangle 383"/>
                <p:cNvSpPr>
                  <a:spLocks noChangeArrowheads="1"/>
                </p:cNvSpPr>
                <p:nvPr userDrawn="1"/>
              </p:nvSpPr>
              <p:spPr bwMode="auto">
                <a:xfrm>
                  <a:off x="472" y="283"/>
                  <a:ext cx="16" cy="95"/>
                </a:xfrm>
                <a:prstGeom prst="rect">
                  <a:avLst/>
                </a:prstGeom>
                <a:solidFill>
                  <a:srgbClr val="202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8" name="Rectangle 384"/>
                <p:cNvSpPr>
                  <a:spLocks noChangeArrowheads="1"/>
                </p:cNvSpPr>
                <p:nvPr userDrawn="1"/>
              </p:nvSpPr>
              <p:spPr bwMode="auto">
                <a:xfrm>
                  <a:off x="488" y="283"/>
                  <a:ext cx="15" cy="95"/>
                </a:xfrm>
                <a:prstGeom prst="rect">
                  <a:avLst/>
                </a:prstGeom>
                <a:solidFill>
                  <a:srgbClr val="212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9" name="Rectangle 385"/>
                <p:cNvSpPr>
                  <a:spLocks noChangeArrowheads="1"/>
                </p:cNvSpPr>
                <p:nvPr userDrawn="1"/>
              </p:nvSpPr>
              <p:spPr bwMode="auto">
                <a:xfrm>
                  <a:off x="503" y="283"/>
                  <a:ext cx="16" cy="95"/>
                </a:xfrm>
                <a:prstGeom prst="rect">
                  <a:avLst/>
                </a:prstGeom>
                <a:solidFill>
                  <a:srgbClr val="222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0" name="Rectangle 386"/>
                <p:cNvSpPr>
                  <a:spLocks noChangeArrowheads="1"/>
                </p:cNvSpPr>
                <p:nvPr userDrawn="1"/>
              </p:nvSpPr>
              <p:spPr bwMode="auto">
                <a:xfrm>
                  <a:off x="519" y="283"/>
                  <a:ext cx="16" cy="95"/>
                </a:xfrm>
                <a:prstGeom prst="rect">
                  <a:avLst/>
                </a:prstGeom>
                <a:solidFill>
                  <a:srgbClr val="242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1" name="Rectangle 387"/>
                <p:cNvSpPr>
                  <a:spLocks noChangeArrowheads="1"/>
                </p:cNvSpPr>
                <p:nvPr userDrawn="1"/>
              </p:nvSpPr>
              <p:spPr bwMode="auto">
                <a:xfrm>
                  <a:off x="535" y="283"/>
                  <a:ext cx="16" cy="95"/>
                </a:xfrm>
                <a:prstGeom prst="rect">
                  <a:avLst/>
                </a:prstGeom>
                <a:solidFill>
                  <a:srgbClr val="252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2" name="Rectangle 388"/>
                <p:cNvSpPr>
                  <a:spLocks noChangeArrowheads="1"/>
                </p:cNvSpPr>
                <p:nvPr userDrawn="1"/>
              </p:nvSpPr>
              <p:spPr bwMode="auto">
                <a:xfrm>
                  <a:off x="551" y="283"/>
                  <a:ext cx="15" cy="95"/>
                </a:xfrm>
                <a:prstGeom prst="rect">
                  <a:avLst/>
                </a:prstGeom>
                <a:solidFill>
                  <a:srgbClr val="262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3" name="Rectangle 389"/>
                <p:cNvSpPr>
                  <a:spLocks noChangeArrowheads="1"/>
                </p:cNvSpPr>
                <p:nvPr userDrawn="1"/>
              </p:nvSpPr>
              <p:spPr bwMode="auto">
                <a:xfrm>
                  <a:off x="566" y="283"/>
                  <a:ext cx="21" cy="95"/>
                </a:xfrm>
                <a:prstGeom prst="rect">
                  <a:avLst/>
                </a:prstGeom>
                <a:solidFill>
                  <a:srgbClr val="272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4" name="Rectangle 390"/>
                <p:cNvSpPr>
                  <a:spLocks noChangeArrowheads="1"/>
                </p:cNvSpPr>
                <p:nvPr userDrawn="1"/>
              </p:nvSpPr>
              <p:spPr bwMode="auto">
                <a:xfrm>
                  <a:off x="582" y="283"/>
                  <a:ext cx="16" cy="95"/>
                </a:xfrm>
                <a:prstGeom prst="rect">
                  <a:avLst/>
                </a:prstGeom>
                <a:solidFill>
                  <a:srgbClr val="292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5" name="Rectangle 391"/>
                <p:cNvSpPr>
                  <a:spLocks noChangeArrowheads="1"/>
                </p:cNvSpPr>
                <p:nvPr userDrawn="1"/>
              </p:nvSpPr>
              <p:spPr bwMode="auto">
                <a:xfrm>
                  <a:off x="598" y="283"/>
                  <a:ext cx="16" cy="95"/>
                </a:xfrm>
                <a:prstGeom prst="rect">
                  <a:avLst/>
                </a:prstGeom>
                <a:solidFill>
                  <a:srgbClr val="2A2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6" name="Rectangle 392"/>
                <p:cNvSpPr>
                  <a:spLocks noChangeArrowheads="1"/>
                </p:cNvSpPr>
                <p:nvPr userDrawn="1"/>
              </p:nvSpPr>
              <p:spPr bwMode="auto">
                <a:xfrm>
                  <a:off x="614" y="283"/>
                  <a:ext cx="15" cy="95"/>
                </a:xfrm>
                <a:prstGeom prst="rect">
                  <a:avLst/>
                </a:prstGeom>
                <a:solidFill>
                  <a:srgbClr val="2B2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7" name="Rectangle 393"/>
                <p:cNvSpPr>
                  <a:spLocks noChangeArrowheads="1"/>
                </p:cNvSpPr>
                <p:nvPr userDrawn="1"/>
              </p:nvSpPr>
              <p:spPr bwMode="auto">
                <a:xfrm>
                  <a:off x="629" y="283"/>
                  <a:ext cx="16" cy="95"/>
                </a:xfrm>
                <a:prstGeom prst="rect">
                  <a:avLst/>
                </a:prstGeom>
                <a:solidFill>
                  <a:srgbClr val="2C2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8" name="Rectangle 394"/>
                <p:cNvSpPr>
                  <a:spLocks noChangeArrowheads="1"/>
                </p:cNvSpPr>
                <p:nvPr userDrawn="1"/>
              </p:nvSpPr>
              <p:spPr bwMode="auto">
                <a:xfrm>
                  <a:off x="645" y="283"/>
                  <a:ext cx="16" cy="95"/>
                </a:xfrm>
                <a:prstGeom prst="rect">
                  <a:avLst/>
                </a:prstGeom>
                <a:solidFill>
                  <a:srgbClr val="2E2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9" name="Rectangle 395"/>
                <p:cNvSpPr>
                  <a:spLocks noChangeArrowheads="1"/>
                </p:cNvSpPr>
                <p:nvPr userDrawn="1"/>
              </p:nvSpPr>
              <p:spPr bwMode="auto">
                <a:xfrm>
                  <a:off x="661" y="283"/>
                  <a:ext cx="16" cy="95"/>
                </a:xfrm>
                <a:prstGeom prst="rect">
                  <a:avLst/>
                </a:prstGeom>
                <a:solidFill>
                  <a:srgbClr val="2F2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0" name="Rectangle 396"/>
                <p:cNvSpPr>
                  <a:spLocks noChangeArrowheads="1"/>
                </p:cNvSpPr>
                <p:nvPr userDrawn="1"/>
              </p:nvSpPr>
              <p:spPr bwMode="auto">
                <a:xfrm>
                  <a:off x="677" y="283"/>
                  <a:ext cx="15" cy="95"/>
                </a:xfrm>
                <a:prstGeom prst="rect">
                  <a:avLst/>
                </a:prstGeom>
                <a:solidFill>
                  <a:srgbClr val="313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1" name="Rectangle 397"/>
                <p:cNvSpPr>
                  <a:spLocks noChangeArrowheads="1"/>
                </p:cNvSpPr>
                <p:nvPr userDrawn="1"/>
              </p:nvSpPr>
              <p:spPr bwMode="auto">
                <a:xfrm>
                  <a:off x="692" y="283"/>
                  <a:ext cx="16" cy="95"/>
                </a:xfrm>
                <a:prstGeom prst="rect">
                  <a:avLst/>
                </a:prstGeom>
                <a:solidFill>
                  <a:srgbClr val="313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2" name="Rectangle 398"/>
                <p:cNvSpPr>
                  <a:spLocks noChangeArrowheads="1"/>
                </p:cNvSpPr>
                <p:nvPr userDrawn="1"/>
              </p:nvSpPr>
              <p:spPr bwMode="auto">
                <a:xfrm>
                  <a:off x="708" y="283"/>
                  <a:ext cx="21" cy="95"/>
                </a:xfrm>
                <a:prstGeom prst="rect">
                  <a:avLst/>
                </a:prstGeom>
                <a:solidFill>
                  <a:srgbClr val="333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3" name="Rectangle 399"/>
                <p:cNvSpPr>
                  <a:spLocks noChangeArrowheads="1"/>
                </p:cNvSpPr>
                <p:nvPr userDrawn="1"/>
              </p:nvSpPr>
              <p:spPr bwMode="auto">
                <a:xfrm>
                  <a:off x="724" y="283"/>
                  <a:ext cx="15" cy="95"/>
                </a:xfrm>
                <a:prstGeom prst="rect">
                  <a:avLst/>
                </a:prstGeom>
                <a:solidFill>
                  <a:srgbClr val="343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4" name="Rectangle 400"/>
                <p:cNvSpPr>
                  <a:spLocks noChangeArrowheads="1"/>
                </p:cNvSpPr>
                <p:nvPr userDrawn="1"/>
              </p:nvSpPr>
              <p:spPr bwMode="auto">
                <a:xfrm>
                  <a:off x="739" y="283"/>
                  <a:ext cx="16" cy="95"/>
                </a:xfrm>
                <a:prstGeom prst="rect">
                  <a:avLst/>
                </a:prstGeom>
                <a:solidFill>
                  <a:srgbClr val="363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5" name="Rectangle 401"/>
                <p:cNvSpPr>
                  <a:spLocks noChangeArrowheads="1"/>
                </p:cNvSpPr>
                <p:nvPr userDrawn="1"/>
              </p:nvSpPr>
              <p:spPr bwMode="auto">
                <a:xfrm>
                  <a:off x="755" y="283"/>
                  <a:ext cx="16" cy="95"/>
                </a:xfrm>
                <a:prstGeom prst="rect">
                  <a:avLst/>
                </a:prstGeom>
                <a:solidFill>
                  <a:srgbClr val="373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6" name="Rectangle 402"/>
                <p:cNvSpPr>
                  <a:spLocks noChangeArrowheads="1"/>
                </p:cNvSpPr>
                <p:nvPr userDrawn="1"/>
              </p:nvSpPr>
              <p:spPr bwMode="auto">
                <a:xfrm>
                  <a:off x="771" y="283"/>
                  <a:ext cx="16" cy="95"/>
                </a:xfrm>
                <a:prstGeom prst="rect">
                  <a:avLst/>
                </a:prstGeom>
                <a:solidFill>
                  <a:srgbClr val="383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7" name="Rectangle 403"/>
                <p:cNvSpPr>
                  <a:spLocks noChangeArrowheads="1"/>
                </p:cNvSpPr>
                <p:nvPr userDrawn="1"/>
              </p:nvSpPr>
              <p:spPr bwMode="auto">
                <a:xfrm>
                  <a:off x="787" y="283"/>
                  <a:ext cx="15" cy="95"/>
                </a:xfrm>
                <a:prstGeom prst="rect">
                  <a:avLst/>
                </a:prstGeom>
                <a:solidFill>
                  <a:srgbClr val="393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8" name="Rectangle 404"/>
                <p:cNvSpPr>
                  <a:spLocks noChangeArrowheads="1"/>
                </p:cNvSpPr>
                <p:nvPr userDrawn="1"/>
              </p:nvSpPr>
              <p:spPr bwMode="auto">
                <a:xfrm>
                  <a:off x="802" y="283"/>
                  <a:ext cx="16" cy="95"/>
                </a:xfrm>
                <a:prstGeom prst="rect">
                  <a:avLst/>
                </a:prstGeom>
                <a:solidFill>
                  <a:srgbClr val="3B3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9" name="Rectangle 405"/>
                <p:cNvSpPr>
                  <a:spLocks noChangeArrowheads="1"/>
                </p:cNvSpPr>
                <p:nvPr userDrawn="1"/>
              </p:nvSpPr>
              <p:spPr bwMode="auto">
                <a:xfrm>
                  <a:off x="818" y="283"/>
                  <a:ext cx="16" cy="95"/>
                </a:xfrm>
                <a:prstGeom prst="rect">
                  <a:avLst/>
                </a:prstGeom>
                <a:solidFill>
                  <a:srgbClr val="3C3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0" name="Rectangle 406"/>
                <p:cNvSpPr>
                  <a:spLocks noChangeArrowheads="1"/>
                </p:cNvSpPr>
                <p:nvPr userDrawn="1"/>
              </p:nvSpPr>
              <p:spPr bwMode="auto">
                <a:xfrm>
                  <a:off x="834" y="283"/>
                  <a:ext cx="16" cy="95"/>
                </a:xfrm>
                <a:prstGeom prst="rect">
                  <a:avLst/>
                </a:prstGeom>
                <a:solidFill>
                  <a:srgbClr val="3E3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1" name="Rectangle 407"/>
                <p:cNvSpPr>
                  <a:spLocks noChangeArrowheads="1"/>
                </p:cNvSpPr>
                <p:nvPr userDrawn="1"/>
              </p:nvSpPr>
              <p:spPr bwMode="auto">
                <a:xfrm>
                  <a:off x="850" y="283"/>
                  <a:ext cx="21" cy="95"/>
                </a:xfrm>
                <a:prstGeom prst="rect">
                  <a:avLst/>
                </a:prstGeom>
                <a:solidFill>
                  <a:srgbClr val="3F3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2" name="Rectangle 408"/>
                <p:cNvSpPr>
                  <a:spLocks noChangeArrowheads="1"/>
                </p:cNvSpPr>
                <p:nvPr userDrawn="1"/>
              </p:nvSpPr>
              <p:spPr bwMode="auto">
                <a:xfrm>
                  <a:off x="865" y="283"/>
                  <a:ext cx="16" cy="95"/>
                </a:xfrm>
                <a:prstGeom prst="rect">
                  <a:avLst/>
                </a:prstGeom>
                <a:solidFill>
                  <a:srgbClr val="404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3" name="Rectangle 409"/>
                <p:cNvSpPr>
                  <a:spLocks noChangeArrowheads="1"/>
                </p:cNvSpPr>
                <p:nvPr userDrawn="1"/>
              </p:nvSpPr>
              <p:spPr bwMode="auto">
                <a:xfrm>
                  <a:off x="881" y="283"/>
                  <a:ext cx="16" cy="95"/>
                </a:xfrm>
                <a:prstGeom prst="rect">
                  <a:avLst/>
                </a:prstGeom>
                <a:solidFill>
                  <a:srgbClr val="424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4" name="Rectangle 410"/>
                <p:cNvSpPr>
                  <a:spLocks noChangeArrowheads="1"/>
                </p:cNvSpPr>
                <p:nvPr userDrawn="1"/>
              </p:nvSpPr>
              <p:spPr bwMode="auto">
                <a:xfrm>
                  <a:off x="897" y="283"/>
                  <a:ext cx="16" cy="95"/>
                </a:xfrm>
                <a:prstGeom prst="rect">
                  <a:avLst/>
                </a:prstGeom>
                <a:solidFill>
                  <a:srgbClr val="434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5" name="Rectangle 411"/>
                <p:cNvSpPr>
                  <a:spLocks noChangeArrowheads="1"/>
                </p:cNvSpPr>
                <p:nvPr userDrawn="1"/>
              </p:nvSpPr>
              <p:spPr bwMode="auto">
                <a:xfrm>
                  <a:off x="913" y="283"/>
                  <a:ext cx="15" cy="95"/>
                </a:xfrm>
                <a:prstGeom prst="rect">
                  <a:avLst/>
                </a:prstGeom>
                <a:solidFill>
                  <a:srgbClr val="454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6" name="Rectangle 412"/>
                <p:cNvSpPr>
                  <a:spLocks noChangeArrowheads="1"/>
                </p:cNvSpPr>
                <p:nvPr userDrawn="1"/>
              </p:nvSpPr>
              <p:spPr bwMode="auto">
                <a:xfrm>
                  <a:off x="928" y="283"/>
                  <a:ext cx="16" cy="95"/>
                </a:xfrm>
                <a:prstGeom prst="rect">
                  <a:avLst/>
                </a:prstGeom>
                <a:solidFill>
                  <a:srgbClr val="464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7" name="Rectangle 413"/>
                <p:cNvSpPr>
                  <a:spLocks noChangeArrowheads="1"/>
                </p:cNvSpPr>
                <p:nvPr userDrawn="1"/>
              </p:nvSpPr>
              <p:spPr bwMode="auto">
                <a:xfrm>
                  <a:off x="944" y="283"/>
                  <a:ext cx="16" cy="95"/>
                </a:xfrm>
                <a:prstGeom prst="rect">
                  <a:avLst/>
                </a:prstGeom>
                <a:solidFill>
                  <a:srgbClr val="484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8" name="Rectangle 414"/>
                <p:cNvSpPr>
                  <a:spLocks noChangeArrowheads="1"/>
                </p:cNvSpPr>
                <p:nvPr userDrawn="1"/>
              </p:nvSpPr>
              <p:spPr bwMode="auto">
                <a:xfrm>
                  <a:off x="960" y="283"/>
                  <a:ext cx="15" cy="95"/>
                </a:xfrm>
                <a:prstGeom prst="rect">
                  <a:avLst/>
                </a:prstGeom>
                <a:solidFill>
                  <a:srgbClr val="484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9" name="Rectangle 415"/>
                <p:cNvSpPr>
                  <a:spLocks noChangeArrowheads="1"/>
                </p:cNvSpPr>
                <p:nvPr userDrawn="1"/>
              </p:nvSpPr>
              <p:spPr bwMode="auto">
                <a:xfrm>
                  <a:off x="975" y="283"/>
                  <a:ext cx="16" cy="95"/>
                </a:xfrm>
                <a:prstGeom prst="rect">
                  <a:avLst/>
                </a:prstGeom>
                <a:solidFill>
                  <a:srgbClr val="4A4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0" name="Rectangle 416"/>
                <p:cNvSpPr>
                  <a:spLocks noChangeArrowheads="1"/>
                </p:cNvSpPr>
                <p:nvPr userDrawn="1"/>
              </p:nvSpPr>
              <p:spPr bwMode="auto">
                <a:xfrm>
                  <a:off x="991" y="283"/>
                  <a:ext cx="16" cy="95"/>
                </a:xfrm>
                <a:prstGeom prst="rect">
                  <a:avLst/>
                </a:prstGeom>
                <a:solidFill>
                  <a:srgbClr val="4B4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1" name="Rectangle 417"/>
                <p:cNvSpPr>
                  <a:spLocks noChangeArrowheads="1"/>
                </p:cNvSpPr>
                <p:nvPr userDrawn="1"/>
              </p:nvSpPr>
              <p:spPr bwMode="auto">
                <a:xfrm>
                  <a:off x="1007" y="283"/>
                  <a:ext cx="21" cy="95"/>
                </a:xfrm>
                <a:prstGeom prst="rect">
                  <a:avLst/>
                </a:prstGeom>
                <a:solidFill>
                  <a:srgbClr val="4D4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2" name="Rectangle 418"/>
                <p:cNvSpPr>
                  <a:spLocks noChangeArrowheads="1"/>
                </p:cNvSpPr>
                <p:nvPr userDrawn="1"/>
              </p:nvSpPr>
              <p:spPr bwMode="auto">
                <a:xfrm>
                  <a:off x="1023" y="283"/>
                  <a:ext cx="15" cy="95"/>
                </a:xfrm>
                <a:prstGeom prst="rect">
                  <a:avLst/>
                </a:prstGeom>
                <a:solidFill>
                  <a:srgbClr val="4E4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3" name="Rectangle 419"/>
                <p:cNvSpPr>
                  <a:spLocks noChangeArrowheads="1"/>
                </p:cNvSpPr>
                <p:nvPr userDrawn="1"/>
              </p:nvSpPr>
              <p:spPr bwMode="auto">
                <a:xfrm>
                  <a:off x="1038" y="283"/>
                  <a:ext cx="16" cy="95"/>
                </a:xfrm>
                <a:prstGeom prst="rect">
                  <a:avLst/>
                </a:prstGeom>
                <a:solidFill>
                  <a:srgbClr val="505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4" name="Rectangle 420"/>
                <p:cNvSpPr>
                  <a:spLocks noChangeArrowheads="1"/>
                </p:cNvSpPr>
                <p:nvPr userDrawn="1"/>
              </p:nvSpPr>
              <p:spPr bwMode="auto">
                <a:xfrm>
                  <a:off x="1054" y="283"/>
                  <a:ext cx="16" cy="95"/>
                </a:xfrm>
                <a:prstGeom prst="rect">
                  <a:avLst/>
                </a:prstGeom>
                <a:solidFill>
                  <a:srgbClr val="515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5" name="Rectangle 421"/>
                <p:cNvSpPr>
                  <a:spLocks noChangeArrowheads="1"/>
                </p:cNvSpPr>
                <p:nvPr userDrawn="1"/>
              </p:nvSpPr>
              <p:spPr bwMode="auto">
                <a:xfrm>
                  <a:off x="1070" y="283"/>
                  <a:ext cx="16" cy="95"/>
                </a:xfrm>
                <a:prstGeom prst="rect">
                  <a:avLst/>
                </a:prstGeom>
                <a:solidFill>
                  <a:srgbClr val="525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6" name="Rectangle 422"/>
                <p:cNvSpPr>
                  <a:spLocks noChangeArrowheads="1"/>
                </p:cNvSpPr>
                <p:nvPr userDrawn="1"/>
              </p:nvSpPr>
              <p:spPr bwMode="auto">
                <a:xfrm>
                  <a:off x="1086" y="283"/>
                  <a:ext cx="15" cy="95"/>
                </a:xfrm>
                <a:prstGeom prst="rect">
                  <a:avLst/>
                </a:prstGeom>
                <a:solidFill>
                  <a:srgbClr val="535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7" name="Rectangle 423"/>
                <p:cNvSpPr>
                  <a:spLocks noChangeArrowheads="1"/>
                </p:cNvSpPr>
                <p:nvPr userDrawn="1"/>
              </p:nvSpPr>
              <p:spPr bwMode="auto">
                <a:xfrm>
                  <a:off x="1101" y="283"/>
                  <a:ext cx="16" cy="95"/>
                </a:xfrm>
                <a:prstGeom prst="rect">
                  <a:avLst/>
                </a:prstGeom>
                <a:solidFill>
                  <a:srgbClr val="555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8" name="Rectangle 424"/>
                <p:cNvSpPr>
                  <a:spLocks noChangeArrowheads="1"/>
                </p:cNvSpPr>
                <p:nvPr userDrawn="1"/>
              </p:nvSpPr>
              <p:spPr bwMode="auto">
                <a:xfrm>
                  <a:off x="1117" y="283"/>
                  <a:ext cx="16" cy="95"/>
                </a:xfrm>
                <a:prstGeom prst="rect">
                  <a:avLst/>
                </a:prstGeom>
                <a:solidFill>
                  <a:srgbClr val="565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9" name="Rectangle 425"/>
                <p:cNvSpPr>
                  <a:spLocks noChangeArrowheads="1"/>
                </p:cNvSpPr>
                <p:nvPr userDrawn="1"/>
              </p:nvSpPr>
              <p:spPr bwMode="auto">
                <a:xfrm>
                  <a:off x="1133" y="283"/>
                  <a:ext cx="16" cy="95"/>
                </a:xfrm>
                <a:prstGeom prst="rect">
                  <a:avLst/>
                </a:prstGeom>
                <a:solidFill>
                  <a:srgbClr val="585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0" name="Rectangle 426"/>
                <p:cNvSpPr>
                  <a:spLocks noChangeArrowheads="1"/>
                </p:cNvSpPr>
                <p:nvPr userDrawn="1"/>
              </p:nvSpPr>
              <p:spPr bwMode="auto">
                <a:xfrm>
                  <a:off x="1149" y="283"/>
                  <a:ext cx="21" cy="95"/>
                </a:xfrm>
                <a:prstGeom prst="rect">
                  <a:avLst/>
                </a:prstGeom>
                <a:solidFill>
                  <a:srgbClr val="595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1" name="Rectangle 427"/>
                <p:cNvSpPr>
                  <a:spLocks noChangeArrowheads="1"/>
                </p:cNvSpPr>
                <p:nvPr userDrawn="1"/>
              </p:nvSpPr>
              <p:spPr bwMode="auto">
                <a:xfrm>
                  <a:off x="1164" y="283"/>
                  <a:ext cx="16" cy="95"/>
                </a:xfrm>
                <a:prstGeom prst="rect">
                  <a:avLst/>
                </a:prstGeom>
                <a:solidFill>
                  <a:srgbClr val="5B5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2" name="Rectangle 428"/>
                <p:cNvSpPr>
                  <a:spLocks noChangeArrowheads="1"/>
                </p:cNvSpPr>
                <p:nvPr userDrawn="1"/>
              </p:nvSpPr>
              <p:spPr bwMode="auto">
                <a:xfrm>
                  <a:off x="1180" y="283"/>
                  <a:ext cx="16" cy="95"/>
                </a:xfrm>
                <a:prstGeom prst="rect">
                  <a:avLst/>
                </a:prstGeom>
                <a:solidFill>
                  <a:srgbClr val="5B5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3" name="Rectangle 429"/>
                <p:cNvSpPr>
                  <a:spLocks noChangeArrowheads="1"/>
                </p:cNvSpPr>
                <p:nvPr userDrawn="1"/>
              </p:nvSpPr>
              <p:spPr bwMode="auto">
                <a:xfrm>
                  <a:off x="1196" y="283"/>
                  <a:ext cx="15" cy="95"/>
                </a:xfrm>
                <a:prstGeom prst="rect">
                  <a:avLst/>
                </a:prstGeom>
                <a:solidFill>
                  <a:srgbClr val="5D5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4" name="Rectangle 430"/>
                <p:cNvSpPr>
                  <a:spLocks noChangeArrowheads="1"/>
                </p:cNvSpPr>
                <p:nvPr userDrawn="1"/>
              </p:nvSpPr>
              <p:spPr bwMode="auto">
                <a:xfrm>
                  <a:off x="1211" y="283"/>
                  <a:ext cx="16" cy="95"/>
                </a:xfrm>
                <a:prstGeom prst="rect">
                  <a:avLst/>
                </a:prstGeom>
                <a:solidFill>
                  <a:srgbClr val="5E5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5" name="Rectangle 431"/>
                <p:cNvSpPr>
                  <a:spLocks noChangeArrowheads="1"/>
                </p:cNvSpPr>
                <p:nvPr userDrawn="1"/>
              </p:nvSpPr>
              <p:spPr bwMode="auto">
                <a:xfrm>
                  <a:off x="1227" y="283"/>
                  <a:ext cx="16" cy="95"/>
                </a:xfrm>
                <a:prstGeom prst="rect">
                  <a:avLst/>
                </a:prstGeom>
                <a:solidFill>
                  <a:srgbClr val="606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6" name="Rectangle 432"/>
                <p:cNvSpPr>
                  <a:spLocks noChangeArrowheads="1"/>
                </p:cNvSpPr>
                <p:nvPr userDrawn="1"/>
              </p:nvSpPr>
              <p:spPr bwMode="auto">
                <a:xfrm>
                  <a:off x="1243" y="283"/>
                  <a:ext cx="16" cy="95"/>
                </a:xfrm>
                <a:prstGeom prst="rect">
                  <a:avLst/>
                </a:prstGeom>
                <a:solidFill>
                  <a:srgbClr val="616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7" name="Rectangle 433"/>
                <p:cNvSpPr>
                  <a:spLocks noChangeArrowheads="1"/>
                </p:cNvSpPr>
                <p:nvPr userDrawn="1"/>
              </p:nvSpPr>
              <p:spPr bwMode="auto">
                <a:xfrm>
                  <a:off x="1259" y="283"/>
                  <a:ext cx="15" cy="95"/>
                </a:xfrm>
                <a:prstGeom prst="rect">
                  <a:avLst/>
                </a:prstGeom>
                <a:solidFill>
                  <a:srgbClr val="636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8" name="Rectangle 434"/>
                <p:cNvSpPr>
                  <a:spLocks noChangeArrowheads="1"/>
                </p:cNvSpPr>
                <p:nvPr userDrawn="1"/>
              </p:nvSpPr>
              <p:spPr bwMode="auto">
                <a:xfrm>
                  <a:off x="1274" y="283"/>
                  <a:ext cx="16" cy="95"/>
                </a:xfrm>
                <a:prstGeom prst="rect">
                  <a:avLst/>
                </a:prstGeom>
                <a:solidFill>
                  <a:srgbClr val="636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9" name="Rectangle 435"/>
                <p:cNvSpPr>
                  <a:spLocks noChangeArrowheads="1"/>
                </p:cNvSpPr>
                <p:nvPr userDrawn="1"/>
              </p:nvSpPr>
              <p:spPr bwMode="auto">
                <a:xfrm>
                  <a:off x="1290" y="283"/>
                  <a:ext cx="16" cy="95"/>
                </a:xfrm>
                <a:prstGeom prst="rect">
                  <a:avLst/>
                </a:prstGeom>
                <a:solidFill>
                  <a:srgbClr val="656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0" name="Rectangle 436"/>
                <p:cNvSpPr>
                  <a:spLocks noChangeArrowheads="1"/>
                </p:cNvSpPr>
                <p:nvPr userDrawn="1"/>
              </p:nvSpPr>
              <p:spPr bwMode="auto">
                <a:xfrm>
                  <a:off x="1306" y="283"/>
                  <a:ext cx="21" cy="95"/>
                </a:xfrm>
                <a:prstGeom prst="rect">
                  <a:avLst/>
                </a:prstGeom>
                <a:solidFill>
                  <a:srgbClr val="666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1" name="Rectangle 437"/>
                <p:cNvSpPr>
                  <a:spLocks noChangeArrowheads="1"/>
                </p:cNvSpPr>
                <p:nvPr userDrawn="1"/>
              </p:nvSpPr>
              <p:spPr bwMode="auto">
                <a:xfrm>
                  <a:off x="1322" y="283"/>
                  <a:ext cx="15" cy="95"/>
                </a:xfrm>
                <a:prstGeom prst="rect">
                  <a:avLst/>
                </a:prstGeom>
                <a:solidFill>
                  <a:srgbClr val="686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2" name="Rectangle 438"/>
                <p:cNvSpPr>
                  <a:spLocks noChangeArrowheads="1"/>
                </p:cNvSpPr>
                <p:nvPr userDrawn="1"/>
              </p:nvSpPr>
              <p:spPr bwMode="auto">
                <a:xfrm>
                  <a:off x="1337" y="283"/>
                  <a:ext cx="16" cy="95"/>
                </a:xfrm>
                <a:prstGeom prst="rect">
                  <a:avLst/>
                </a:prstGeom>
                <a:solidFill>
                  <a:srgbClr val="696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3" name="Rectangle 439"/>
                <p:cNvSpPr>
                  <a:spLocks noChangeArrowheads="1"/>
                </p:cNvSpPr>
                <p:nvPr userDrawn="1"/>
              </p:nvSpPr>
              <p:spPr bwMode="auto">
                <a:xfrm>
                  <a:off x="1353" y="283"/>
                  <a:ext cx="16" cy="95"/>
                </a:xfrm>
                <a:prstGeom prst="rect">
                  <a:avLst/>
                </a:prstGeom>
                <a:solidFill>
                  <a:srgbClr val="6A6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4" name="Rectangle 440"/>
                <p:cNvSpPr>
                  <a:spLocks noChangeArrowheads="1"/>
                </p:cNvSpPr>
                <p:nvPr userDrawn="1"/>
              </p:nvSpPr>
              <p:spPr bwMode="auto">
                <a:xfrm>
                  <a:off x="1369" y="283"/>
                  <a:ext cx="16" cy="95"/>
                </a:xfrm>
                <a:prstGeom prst="rect">
                  <a:avLst/>
                </a:prstGeom>
                <a:solidFill>
                  <a:srgbClr val="6B6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5" name="Rectangle 441"/>
                <p:cNvSpPr>
                  <a:spLocks noChangeArrowheads="1"/>
                </p:cNvSpPr>
                <p:nvPr userDrawn="1"/>
              </p:nvSpPr>
              <p:spPr bwMode="auto">
                <a:xfrm>
                  <a:off x="1385" y="283"/>
                  <a:ext cx="15" cy="95"/>
                </a:xfrm>
                <a:prstGeom prst="rect">
                  <a:avLst/>
                </a:prstGeom>
                <a:solidFill>
                  <a:srgbClr val="6D6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6" name="Rectangle 442"/>
                <p:cNvSpPr>
                  <a:spLocks noChangeArrowheads="1"/>
                </p:cNvSpPr>
                <p:nvPr userDrawn="1"/>
              </p:nvSpPr>
              <p:spPr bwMode="auto">
                <a:xfrm>
                  <a:off x="1400" y="283"/>
                  <a:ext cx="16" cy="95"/>
                </a:xfrm>
                <a:prstGeom prst="rect">
                  <a:avLst/>
                </a:prstGeom>
                <a:solidFill>
                  <a:srgbClr val="6E6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7" name="Rectangle 443"/>
                <p:cNvSpPr>
                  <a:spLocks noChangeArrowheads="1"/>
                </p:cNvSpPr>
                <p:nvPr userDrawn="1"/>
              </p:nvSpPr>
              <p:spPr bwMode="auto">
                <a:xfrm>
                  <a:off x="1416" y="283"/>
                  <a:ext cx="16" cy="95"/>
                </a:xfrm>
                <a:prstGeom prst="rect">
                  <a:avLst/>
                </a:prstGeom>
                <a:solidFill>
                  <a:srgbClr val="6F6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8" name="Rectangle 444"/>
                <p:cNvSpPr>
                  <a:spLocks noChangeArrowheads="1"/>
                </p:cNvSpPr>
                <p:nvPr userDrawn="1"/>
              </p:nvSpPr>
              <p:spPr bwMode="auto">
                <a:xfrm>
                  <a:off x="1432" y="283"/>
                  <a:ext cx="15" cy="95"/>
                </a:xfrm>
                <a:prstGeom prst="rect">
                  <a:avLst/>
                </a:prstGeom>
                <a:solidFill>
                  <a:srgbClr val="707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9" name="Rectangle 445"/>
                <p:cNvSpPr>
                  <a:spLocks noChangeArrowheads="1"/>
                </p:cNvSpPr>
                <p:nvPr userDrawn="1"/>
              </p:nvSpPr>
              <p:spPr bwMode="auto">
                <a:xfrm>
                  <a:off x="1447" y="283"/>
                  <a:ext cx="21" cy="95"/>
                </a:xfrm>
                <a:prstGeom prst="rect">
                  <a:avLst/>
                </a:prstGeom>
                <a:solidFill>
                  <a:srgbClr val="727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0" name="Rectangle 446"/>
                <p:cNvSpPr>
                  <a:spLocks noChangeArrowheads="1"/>
                </p:cNvSpPr>
                <p:nvPr userDrawn="1"/>
              </p:nvSpPr>
              <p:spPr bwMode="auto">
                <a:xfrm>
                  <a:off x="1463" y="283"/>
                  <a:ext cx="16" cy="95"/>
                </a:xfrm>
                <a:prstGeom prst="rect">
                  <a:avLst/>
                </a:prstGeom>
                <a:solidFill>
                  <a:srgbClr val="737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1" name="Rectangle 447"/>
                <p:cNvSpPr>
                  <a:spLocks noChangeArrowheads="1"/>
                </p:cNvSpPr>
                <p:nvPr userDrawn="1"/>
              </p:nvSpPr>
              <p:spPr bwMode="auto">
                <a:xfrm>
                  <a:off x="1479" y="283"/>
                  <a:ext cx="16" cy="95"/>
                </a:xfrm>
                <a:prstGeom prst="rect">
                  <a:avLst/>
                </a:prstGeom>
                <a:solidFill>
                  <a:srgbClr val="747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2" name="Rectangle 448"/>
                <p:cNvSpPr>
                  <a:spLocks noChangeArrowheads="1"/>
                </p:cNvSpPr>
                <p:nvPr userDrawn="1"/>
              </p:nvSpPr>
              <p:spPr bwMode="auto">
                <a:xfrm>
                  <a:off x="1495" y="283"/>
                  <a:ext cx="15" cy="95"/>
                </a:xfrm>
                <a:prstGeom prst="rect">
                  <a:avLst/>
                </a:prstGeom>
                <a:solidFill>
                  <a:srgbClr val="757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3" name="Rectangle 449"/>
                <p:cNvSpPr>
                  <a:spLocks noChangeArrowheads="1"/>
                </p:cNvSpPr>
                <p:nvPr userDrawn="1"/>
              </p:nvSpPr>
              <p:spPr bwMode="auto">
                <a:xfrm>
                  <a:off x="1510" y="283"/>
                  <a:ext cx="16" cy="95"/>
                </a:xfrm>
                <a:prstGeom prst="rect">
                  <a:avLst/>
                </a:prstGeom>
                <a:solidFill>
                  <a:srgbClr val="777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4" name="Rectangle 450"/>
                <p:cNvSpPr>
                  <a:spLocks noChangeArrowheads="1"/>
                </p:cNvSpPr>
                <p:nvPr userDrawn="1"/>
              </p:nvSpPr>
              <p:spPr bwMode="auto">
                <a:xfrm>
                  <a:off x="1526" y="283"/>
                  <a:ext cx="16" cy="95"/>
                </a:xfrm>
                <a:prstGeom prst="rect">
                  <a:avLst/>
                </a:prstGeom>
                <a:solidFill>
                  <a:srgbClr val="777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5" name="Rectangle 451"/>
                <p:cNvSpPr>
                  <a:spLocks noChangeArrowheads="1"/>
                </p:cNvSpPr>
                <p:nvPr userDrawn="1"/>
              </p:nvSpPr>
              <p:spPr bwMode="auto">
                <a:xfrm>
                  <a:off x="1542" y="283"/>
                  <a:ext cx="16" cy="95"/>
                </a:xfrm>
                <a:prstGeom prst="rect">
                  <a:avLst/>
                </a:prstGeom>
                <a:solidFill>
                  <a:srgbClr val="797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6" name="Rectangle 452"/>
                <p:cNvSpPr>
                  <a:spLocks noChangeArrowheads="1"/>
                </p:cNvSpPr>
                <p:nvPr userDrawn="1"/>
              </p:nvSpPr>
              <p:spPr bwMode="auto">
                <a:xfrm>
                  <a:off x="1558" y="283"/>
                  <a:ext cx="15" cy="95"/>
                </a:xfrm>
                <a:prstGeom prst="rect">
                  <a:avLst/>
                </a:prstGeom>
                <a:solidFill>
                  <a:srgbClr val="7A7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7" name="Rectangle 453"/>
                <p:cNvSpPr>
                  <a:spLocks noChangeArrowheads="1"/>
                </p:cNvSpPr>
                <p:nvPr userDrawn="1"/>
              </p:nvSpPr>
              <p:spPr bwMode="auto">
                <a:xfrm>
                  <a:off x="1573" y="283"/>
                  <a:ext cx="16" cy="95"/>
                </a:xfrm>
                <a:prstGeom prst="rect">
                  <a:avLst/>
                </a:prstGeom>
                <a:solidFill>
                  <a:srgbClr val="7B7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8" name="Rectangle 454"/>
                <p:cNvSpPr>
                  <a:spLocks noChangeArrowheads="1"/>
                </p:cNvSpPr>
                <p:nvPr userDrawn="1"/>
              </p:nvSpPr>
              <p:spPr bwMode="auto">
                <a:xfrm>
                  <a:off x="1589" y="283"/>
                  <a:ext cx="21" cy="95"/>
                </a:xfrm>
                <a:prstGeom prst="rect">
                  <a:avLst/>
                </a:prstGeom>
                <a:solidFill>
                  <a:srgbClr val="7C7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9" name="Rectangle 455"/>
                <p:cNvSpPr>
                  <a:spLocks noChangeArrowheads="1"/>
                </p:cNvSpPr>
                <p:nvPr userDrawn="1"/>
              </p:nvSpPr>
              <p:spPr bwMode="auto">
                <a:xfrm>
                  <a:off x="1605" y="283"/>
                  <a:ext cx="16" cy="95"/>
                </a:xfrm>
                <a:prstGeom prst="rect">
                  <a:avLst/>
                </a:prstGeom>
                <a:solidFill>
                  <a:srgbClr val="7D7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0" name="Rectangle 456"/>
                <p:cNvSpPr>
                  <a:spLocks noChangeArrowheads="1"/>
                </p:cNvSpPr>
                <p:nvPr userDrawn="1"/>
              </p:nvSpPr>
              <p:spPr bwMode="auto">
                <a:xfrm>
                  <a:off x="1621" y="283"/>
                  <a:ext cx="15" cy="95"/>
                </a:xfrm>
                <a:prstGeom prst="rect">
                  <a:avLst/>
                </a:prstGeom>
                <a:solidFill>
                  <a:srgbClr val="7E7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1" name="Rectangle 457"/>
                <p:cNvSpPr>
                  <a:spLocks noChangeArrowheads="1"/>
                </p:cNvSpPr>
                <p:nvPr userDrawn="1"/>
              </p:nvSpPr>
              <p:spPr bwMode="auto">
                <a:xfrm>
                  <a:off x="1636" y="283"/>
                  <a:ext cx="16" cy="95"/>
                </a:xfrm>
                <a:prstGeom prst="rect">
                  <a:avLst/>
                </a:prstGeom>
                <a:solidFill>
                  <a:srgbClr val="808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2" name="Rectangle 458"/>
                <p:cNvSpPr>
                  <a:spLocks noChangeArrowheads="1"/>
                </p:cNvSpPr>
                <p:nvPr userDrawn="1"/>
              </p:nvSpPr>
              <p:spPr bwMode="auto">
                <a:xfrm>
                  <a:off x="1652" y="283"/>
                  <a:ext cx="16" cy="95"/>
                </a:xfrm>
                <a:prstGeom prst="rect">
                  <a:avLst/>
                </a:prstGeom>
                <a:solidFill>
                  <a:srgbClr val="808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3" name="Rectangle 459"/>
                <p:cNvSpPr>
                  <a:spLocks noChangeArrowheads="1"/>
                </p:cNvSpPr>
                <p:nvPr userDrawn="1"/>
              </p:nvSpPr>
              <p:spPr bwMode="auto">
                <a:xfrm>
                  <a:off x="1668" y="283"/>
                  <a:ext cx="15" cy="95"/>
                </a:xfrm>
                <a:prstGeom prst="rect">
                  <a:avLst/>
                </a:prstGeom>
                <a:solidFill>
                  <a:srgbClr val="828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4" name="Rectangle 460"/>
                <p:cNvSpPr>
                  <a:spLocks noChangeArrowheads="1"/>
                </p:cNvSpPr>
                <p:nvPr userDrawn="1"/>
              </p:nvSpPr>
              <p:spPr bwMode="auto">
                <a:xfrm>
                  <a:off x="1683" y="283"/>
                  <a:ext cx="16" cy="95"/>
                </a:xfrm>
                <a:prstGeom prst="rect">
                  <a:avLst/>
                </a:prstGeom>
                <a:solidFill>
                  <a:srgbClr val="828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5" name="Rectangle 461"/>
                <p:cNvSpPr>
                  <a:spLocks noChangeArrowheads="1"/>
                </p:cNvSpPr>
                <p:nvPr userDrawn="1"/>
              </p:nvSpPr>
              <p:spPr bwMode="auto">
                <a:xfrm>
                  <a:off x="1699" y="283"/>
                  <a:ext cx="16" cy="95"/>
                </a:xfrm>
                <a:prstGeom prst="rect">
                  <a:avLst/>
                </a:prstGeom>
                <a:solidFill>
                  <a:srgbClr val="848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6" name="Rectangle 462"/>
                <p:cNvSpPr>
                  <a:spLocks noChangeArrowheads="1"/>
                </p:cNvSpPr>
                <p:nvPr userDrawn="1"/>
              </p:nvSpPr>
              <p:spPr bwMode="auto">
                <a:xfrm>
                  <a:off x="1715" y="283"/>
                  <a:ext cx="16" cy="95"/>
                </a:xfrm>
                <a:prstGeom prst="rect">
                  <a:avLst/>
                </a:prstGeom>
                <a:solidFill>
                  <a:srgbClr val="858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7" name="Rectangle 463"/>
                <p:cNvSpPr>
                  <a:spLocks noChangeArrowheads="1"/>
                </p:cNvSpPr>
                <p:nvPr userDrawn="1"/>
              </p:nvSpPr>
              <p:spPr bwMode="auto">
                <a:xfrm>
                  <a:off x="1731" y="283"/>
                  <a:ext cx="15" cy="95"/>
                </a:xfrm>
                <a:prstGeom prst="rect">
                  <a:avLst/>
                </a:prstGeom>
                <a:solidFill>
                  <a:srgbClr val="868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8" name="Rectangle 464"/>
                <p:cNvSpPr>
                  <a:spLocks noChangeArrowheads="1"/>
                </p:cNvSpPr>
                <p:nvPr userDrawn="1"/>
              </p:nvSpPr>
              <p:spPr bwMode="auto">
                <a:xfrm>
                  <a:off x="1746" y="283"/>
                  <a:ext cx="21" cy="95"/>
                </a:xfrm>
                <a:prstGeom prst="rect">
                  <a:avLst/>
                </a:prstGeom>
                <a:solidFill>
                  <a:srgbClr val="878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9" name="Rectangle 465"/>
                <p:cNvSpPr>
                  <a:spLocks noChangeArrowheads="1"/>
                </p:cNvSpPr>
                <p:nvPr userDrawn="1"/>
              </p:nvSpPr>
              <p:spPr bwMode="auto">
                <a:xfrm>
                  <a:off x="1762" y="283"/>
                  <a:ext cx="16" cy="95"/>
                </a:xfrm>
                <a:prstGeom prst="rect">
                  <a:avLst/>
                </a:prstGeom>
                <a:solidFill>
                  <a:srgbClr val="888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0" name="Rectangle 466"/>
                <p:cNvSpPr>
                  <a:spLocks noChangeArrowheads="1"/>
                </p:cNvSpPr>
                <p:nvPr userDrawn="1"/>
              </p:nvSpPr>
              <p:spPr bwMode="auto">
                <a:xfrm>
                  <a:off x="1778" y="283"/>
                  <a:ext cx="16" cy="95"/>
                </a:xfrm>
                <a:prstGeom prst="rect">
                  <a:avLst/>
                </a:prstGeom>
                <a:solidFill>
                  <a:srgbClr val="888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1" name="Rectangle 467"/>
                <p:cNvSpPr>
                  <a:spLocks noChangeArrowheads="1"/>
                </p:cNvSpPr>
                <p:nvPr userDrawn="1"/>
              </p:nvSpPr>
              <p:spPr bwMode="auto">
                <a:xfrm>
                  <a:off x="1794" y="283"/>
                  <a:ext cx="15" cy="95"/>
                </a:xfrm>
                <a:prstGeom prst="rect">
                  <a:avLst/>
                </a:prstGeom>
                <a:solidFill>
                  <a:srgbClr val="8A8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2" name="Rectangle 468"/>
                <p:cNvSpPr>
                  <a:spLocks noChangeArrowheads="1"/>
                </p:cNvSpPr>
                <p:nvPr userDrawn="1"/>
              </p:nvSpPr>
              <p:spPr bwMode="auto">
                <a:xfrm>
                  <a:off x="1809" y="283"/>
                  <a:ext cx="16" cy="95"/>
                </a:xfrm>
                <a:prstGeom prst="rect">
                  <a:avLst/>
                </a:prstGeom>
                <a:solidFill>
                  <a:srgbClr val="8A8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3" name="Rectangle 469"/>
                <p:cNvSpPr>
                  <a:spLocks noChangeArrowheads="1"/>
                </p:cNvSpPr>
                <p:nvPr userDrawn="1"/>
              </p:nvSpPr>
              <p:spPr bwMode="auto">
                <a:xfrm>
                  <a:off x="1825" y="283"/>
                  <a:ext cx="16" cy="95"/>
                </a:xfrm>
                <a:prstGeom prst="rect">
                  <a:avLst/>
                </a:prstGeom>
                <a:solidFill>
                  <a:srgbClr val="8C8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4" name="Rectangle 470"/>
                <p:cNvSpPr>
                  <a:spLocks noChangeArrowheads="1"/>
                </p:cNvSpPr>
                <p:nvPr userDrawn="1"/>
              </p:nvSpPr>
              <p:spPr bwMode="auto">
                <a:xfrm>
                  <a:off x="1841" y="283"/>
                  <a:ext cx="16" cy="95"/>
                </a:xfrm>
                <a:prstGeom prst="rect">
                  <a:avLst/>
                </a:prstGeom>
                <a:solidFill>
                  <a:srgbClr val="8C8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5" name="Rectangle 471"/>
                <p:cNvSpPr>
                  <a:spLocks noChangeArrowheads="1"/>
                </p:cNvSpPr>
                <p:nvPr userDrawn="1"/>
              </p:nvSpPr>
              <p:spPr bwMode="auto">
                <a:xfrm>
                  <a:off x="1857" y="283"/>
                  <a:ext cx="15" cy="95"/>
                </a:xfrm>
                <a:prstGeom prst="rect">
                  <a:avLst/>
                </a:prstGeom>
                <a:solidFill>
                  <a:srgbClr val="8D8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6" name="Rectangle 472"/>
                <p:cNvSpPr>
                  <a:spLocks noChangeArrowheads="1"/>
                </p:cNvSpPr>
                <p:nvPr userDrawn="1"/>
              </p:nvSpPr>
              <p:spPr bwMode="auto">
                <a:xfrm>
                  <a:off x="1872" y="283"/>
                  <a:ext cx="16" cy="95"/>
                </a:xfrm>
                <a:prstGeom prst="rect">
                  <a:avLst/>
                </a:prstGeom>
                <a:solidFill>
                  <a:srgbClr val="8E8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7" name="Rectangle 473"/>
                <p:cNvSpPr>
                  <a:spLocks noChangeArrowheads="1"/>
                </p:cNvSpPr>
                <p:nvPr userDrawn="1"/>
              </p:nvSpPr>
              <p:spPr bwMode="auto">
                <a:xfrm>
                  <a:off x="1888" y="283"/>
                  <a:ext cx="21" cy="95"/>
                </a:xfrm>
                <a:prstGeom prst="rect">
                  <a:avLst/>
                </a:prstGeom>
                <a:solidFill>
                  <a:srgbClr val="8F8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8" name="Rectangle 474"/>
                <p:cNvSpPr>
                  <a:spLocks noChangeArrowheads="1"/>
                </p:cNvSpPr>
                <p:nvPr userDrawn="1"/>
              </p:nvSpPr>
              <p:spPr bwMode="auto">
                <a:xfrm>
                  <a:off x="1904" y="283"/>
                  <a:ext cx="15" cy="95"/>
                </a:xfrm>
                <a:prstGeom prst="rect">
                  <a:avLst/>
                </a:prstGeom>
                <a:solidFill>
                  <a:srgbClr val="909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9" name="Rectangle 475"/>
                <p:cNvSpPr>
                  <a:spLocks noChangeArrowheads="1"/>
                </p:cNvSpPr>
                <p:nvPr userDrawn="1"/>
              </p:nvSpPr>
              <p:spPr bwMode="auto">
                <a:xfrm>
                  <a:off x="1919" y="283"/>
                  <a:ext cx="16" cy="95"/>
                </a:xfrm>
                <a:prstGeom prst="rect">
                  <a:avLst/>
                </a:prstGeom>
                <a:solidFill>
                  <a:srgbClr val="919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0" name="Rectangle 476"/>
                <p:cNvSpPr>
                  <a:spLocks noChangeArrowheads="1"/>
                </p:cNvSpPr>
                <p:nvPr userDrawn="1"/>
              </p:nvSpPr>
              <p:spPr bwMode="auto">
                <a:xfrm>
                  <a:off x="1935" y="283"/>
                  <a:ext cx="16" cy="95"/>
                </a:xfrm>
                <a:prstGeom prst="rect">
                  <a:avLst/>
                </a:prstGeom>
                <a:solidFill>
                  <a:srgbClr val="919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1" name="Rectangle 477"/>
                <p:cNvSpPr>
                  <a:spLocks noChangeArrowheads="1"/>
                </p:cNvSpPr>
                <p:nvPr userDrawn="1"/>
              </p:nvSpPr>
              <p:spPr bwMode="auto">
                <a:xfrm>
                  <a:off x="1951" y="283"/>
                  <a:ext cx="16" cy="95"/>
                </a:xfrm>
                <a:prstGeom prst="rect">
                  <a:avLst/>
                </a:prstGeom>
                <a:solidFill>
                  <a:srgbClr val="929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2" name="Rectangle 478"/>
                <p:cNvSpPr>
                  <a:spLocks noChangeArrowheads="1"/>
                </p:cNvSpPr>
                <p:nvPr userDrawn="1"/>
              </p:nvSpPr>
              <p:spPr bwMode="auto">
                <a:xfrm>
                  <a:off x="1967" y="283"/>
                  <a:ext cx="15" cy="95"/>
                </a:xfrm>
                <a:prstGeom prst="rect">
                  <a:avLst/>
                </a:prstGeom>
                <a:solidFill>
                  <a:srgbClr val="939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3" name="Rectangle 479"/>
                <p:cNvSpPr>
                  <a:spLocks noChangeArrowheads="1"/>
                </p:cNvSpPr>
                <p:nvPr userDrawn="1"/>
              </p:nvSpPr>
              <p:spPr bwMode="auto">
                <a:xfrm>
                  <a:off x="1982" y="283"/>
                  <a:ext cx="16" cy="95"/>
                </a:xfrm>
                <a:prstGeom prst="rect">
                  <a:avLst/>
                </a:prstGeom>
                <a:solidFill>
                  <a:srgbClr val="949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4" name="Rectangle 480"/>
                <p:cNvSpPr>
                  <a:spLocks noChangeArrowheads="1"/>
                </p:cNvSpPr>
                <p:nvPr userDrawn="1"/>
              </p:nvSpPr>
              <p:spPr bwMode="auto">
                <a:xfrm>
                  <a:off x="1998" y="283"/>
                  <a:ext cx="16" cy="95"/>
                </a:xfrm>
                <a:prstGeom prst="rect">
                  <a:avLst/>
                </a:prstGeom>
                <a:solidFill>
                  <a:srgbClr val="949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5" name="Rectangle 481"/>
                <p:cNvSpPr>
                  <a:spLocks noChangeArrowheads="1"/>
                </p:cNvSpPr>
                <p:nvPr userDrawn="1"/>
              </p:nvSpPr>
              <p:spPr bwMode="auto">
                <a:xfrm>
                  <a:off x="2014" y="283"/>
                  <a:ext cx="16" cy="95"/>
                </a:xfrm>
                <a:prstGeom prst="rect">
                  <a:avLst/>
                </a:prstGeom>
                <a:solidFill>
                  <a:srgbClr val="959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6" name="Rectangle 482"/>
                <p:cNvSpPr>
                  <a:spLocks noChangeArrowheads="1"/>
                </p:cNvSpPr>
                <p:nvPr userDrawn="1"/>
              </p:nvSpPr>
              <p:spPr bwMode="auto">
                <a:xfrm>
                  <a:off x="2030" y="283"/>
                  <a:ext cx="15" cy="95"/>
                </a:xfrm>
                <a:prstGeom prst="rect">
                  <a:avLst/>
                </a:prstGeom>
                <a:solidFill>
                  <a:srgbClr val="969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7" name="Rectangle 483"/>
                <p:cNvSpPr>
                  <a:spLocks noChangeArrowheads="1"/>
                </p:cNvSpPr>
                <p:nvPr userDrawn="1"/>
              </p:nvSpPr>
              <p:spPr bwMode="auto">
                <a:xfrm>
                  <a:off x="2045" y="283"/>
                  <a:ext cx="21" cy="95"/>
                </a:xfrm>
                <a:prstGeom prst="rect">
                  <a:avLst/>
                </a:prstGeom>
                <a:solidFill>
                  <a:srgbClr val="979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8" name="Rectangle 484"/>
                <p:cNvSpPr>
                  <a:spLocks noChangeArrowheads="1"/>
                </p:cNvSpPr>
                <p:nvPr userDrawn="1"/>
              </p:nvSpPr>
              <p:spPr bwMode="auto">
                <a:xfrm>
                  <a:off x="2061" y="283"/>
                  <a:ext cx="16" cy="95"/>
                </a:xfrm>
                <a:prstGeom prst="rect">
                  <a:avLst/>
                </a:prstGeom>
                <a:solidFill>
                  <a:srgbClr val="979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9" name="Rectangle 485"/>
                <p:cNvSpPr>
                  <a:spLocks noChangeArrowheads="1"/>
                </p:cNvSpPr>
                <p:nvPr userDrawn="1"/>
              </p:nvSpPr>
              <p:spPr bwMode="auto">
                <a:xfrm>
                  <a:off x="2077" y="283"/>
                  <a:ext cx="16" cy="95"/>
                </a:xfrm>
                <a:prstGeom prst="rect">
                  <a:avLst/>
                </a:prstGeom>
                <a:solidFill>
                  <a:srgbClr val="989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0" name="Rectangle 486"/>
                <p:cNvSpPr>
                  <a:spLocks noChangeArrowheads="1"/>
                </p:cNvSpPr>
                <p:nvPr userDrawn="1"/>
              </p:nvSpPr>
              <p:spPr bwMode="auto">
                <a:xfrm>
                  <a:off x="2093" y="283"/>
                  <a:ext cx="15" cy="95"/>
                </a:xfrm>
                <a:prstGeom prst="rect">
                  <a:avLst/>
                </a:prstGeom>
                <a:solidFill>
                  <a:srgbClr val="989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1" name="Rectangle 487"/>
                <p:cNvSpPr>
                  <a:spLocks noChangeArrowheads="1"/>
                </p:cNvSpPr>
                <p:nvPr userDrawn="1"/>
              </p:nvSpPr>
              <p:spPr bwMode="auto">
                <a:xfrm>
                  <a:off x="2108" y="283"/>
                  <a:ext cx="16" cy="95"/>
                </a:xfrm>
                <a:prstGeom prst="rect">
                  <a:avLst/>
                </a:prstGeom>
                <a:solidFill>
                  <a:srgbClr val="999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2" name="Rectangle 488"/>
                <p:cNvSpPr>
                  <a:spLocks noChangeArrowheads="1"/>
                </p:cNvSpPr>
                <p:nvPr userDrawn="1"/>
              </p:nvSpPr>
              <p:spPr bwMode="auto">
                <a:xfrm>
                  <a:off x="2124" y="283"/>
                  <a:ext cx="16" cy="95"/>
                </a:xfrm>
                <a:prstGeom prst="rect">
                  <a:avLst/>
                </a:prstGeom>
                <a:solidFill>
                  <a:srgbClr val="9A9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3" name="Rectangle 489"/>
                <p:cNvSpPr>
                  <a:spLocks noChangeArrowheads="1"/>
                </p:cNvSpPr>
                <p:nvPr userDrawn="1"/>
              </p:nvSpPr>
              <p:spPr bwMode="auto">
                <a:xfrm>
                  <a:off x="2140" y="283"/>
                  <a:ext cx="15" cy="95"/>
                </a:xfrm>
                <a:prstGeom prst="rect">
                  <a:avLst/>
                </a:prstGeom>
                <a:solidFill>
                  <a:srgbClr val="9A9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4" name="Rectangle 490"/>
                <p:cNvSpPr>
                  <a:spLocks noChangeArrowheads="1"/>
                </p:cNvSpPr>
                <p:nvPr userDrawn="1"/>
              </p:nvSpPr>
              <p:spPr bwMode="auto">
                <a:xfrm>
                  <a:off x="2155" y="283"/>
                  <a:ext cx="16" cy="95"/>
                </a:xfrm>
                <a:prstGeom prst="rect">
                  <a:avLst/>
                </a:prstGeom>
                <a:solidFill>
                  <a:srgbClr val="9B9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5" name="Rectangle 491"/>
                <p:cNvSpPr>
                  <a:spLocks noChangeArrowheads="1"/>
                </p:cNvSpPr>
                <p:nvPr userDrawn="1"/>
              </p:nvSpPr>
              <p:spPr bwMode="auto">
                <a:xfrm>
                  <a:off x="2171" y="283"/>
                  <a:ext cx="16" cy="95"/>
                </a:xfrm>
                <a:prstGeom prst="rect">
                  <a:avLst/>
                </a:prstGeom>
                <a:solidFill>
                  <a:srgbClr val="9C9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6" name="Rectangle 492"/>
                <p:cNvSpPr>
                  <a:spLocks noChangeArrowheads="1"/>
                </p:cNvSpPr>
                <p:nvPr userDrawn="1"/>
              </p:nvSpPr>
              <p:spPr bwMode="auto">
                <a:xfrm>
                  <a:off x="2187" y="283"/>
                  <a:ext cx="21" cy="95"/>
                </a:xfrm>
                <a:prstGeom prst="rect">
                  <a:avLst/>
                </a:prstGeom>
                <a:solidFill>
                  <a:srgbClr val="9C9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7" name="Rectangle 493"/>
                <p:cNvSpPr>
                  <a:spLocks noChangeArrowheads="1"/>
                </p:cNvSpPr>
                <p:nvPr userDrawn="1"/>
              </p:nvSpPr>
              <p:spPr bwMode="auto">
                <a:xfrm>
                  <a:off x="2203" y="283"/>
                  <a:ext cx="15" cy="95"/>
                </a:xfrm>
                <a:prstGeom prst="rect">
                  <a:avLst/>
                </a:prstGeom>
                <a:solidFill>
                  <a:srgbClr val="9D9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8" name="Rectangle 494"/>
                <p:cNvSpPr>
                  <a:spLocks noChangeArrowheads="1"/>
                </p:cNvSpPr>
                <p:nvPr userDrawn="1"/>
              </p:nvSpPr>
              <p:spPr bwMode="auto">
                <a:xfrm>
                  <a:off x="2218" y="283"/>
                  <a:ext cx="16" cy="95"/>
                </a:xfrm>
                <a:prstGeom prst="rect">
                  <a:avLst/>
                </a:prstGeom>
                <a:solidFill>
                  <a:srgbClr val="9D9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9" name="Rectangle 495"/>
                <p:cNvSpPr>
                  <a:spLocks noChangeArrowheads="1"/>
                </p:cNvSpPr>
                <p:nvPr userDrawn="1"/>
              </p:nvSpPr>
              <p:spPr bwMode="auto">
                <a:xfrm>
                  <a:off x="2234" y="283"/>
                  <a:ext cx="16" cy="95"/>
                </a:xfrm>
                <a:prstGeom prst="rect">
                  <a:avLst/>
                </a:prstGeom>
                <a:solidFill>
                  <a:srgbClr val="9E9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0" name="Rectangle 496"/>
                <p:cNvSpPr>
                  <a:spLocks noChangeArrowheads="1"/>
                </p:cNvSpPr>
                <p:nvPr userDrawn="1"/>
              </p:nvSpPr>
              <p:spPr bwMode="auto">
                <a:xfrm>
                  <a:off x="2250" y="283"/>
                  <a:ext cx="16" cy="95"/>
                </a:xfrm>
                <a:prstGeom prst="rect">
                  <a:avLst/>
                </a:prstGeom>
                <a:solidFill>
                  <a:srgbClr val="9E9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1" name="Rectangle 497"/>
                <p:cNvSpPr>
                  <a:spLocks noChangeArrowheads="1"/>
                </p:cNvSpPr>
                <p:nvPr userDrawn="1"/>
              </p:nvSpPr>
              <p:spPr bwMode="auto">
                <a:xfrm>
                  <a:off x="2266" y="283"/>
                  <a:ext cx="15" cy="95"/>
                </a:xfrm>
                <a:prstGeom prst="rect">
                  <a:avLst/>
                </a:prstGeom>
                <a:solidFill>
                  <a:srgbClr val="9F9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2" name="Rectangle 498"/>
                <p:cNvSpPr>
                  <a:spLocks noChangeArrowheads="1"/>
                </p:cNvSpPr>
                <p:nvPr userDrawn="1"/>
              </p:nvSpPr>
              <p:spPr bwMode="auto">
                <a:xfrm>
                  <a:off x="2281" y="283"/>
                  <a:ext cx="16" cy="95"/>
                </a:xfrm>
                <a:prstGeom prst="rect">
                  <a:avLst/>
                </a:prstGeom>
                <a:solidFill>
                  <a:srgbClr val="9F9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3" name="Rectangle 499"/>
                <p:cNvSpPr>
                  <a:spLocks noChangeArrowheads="1"/>
                </p:cNvSpPr>
                <p:nvPr userDrawn="1"/>
              </p:nvSpPr>
              <p:spPr bwMode="auto">
                <a:xfrm>
                  <a:off x="2297" y="283"/>
                  <a:ext cx="16" cy="95"/>
                </a:xfrm>
                <a:prstGeom prst="rect">
                  <a:avLst/>
                </a:prstGeom>
                <a:solidFill>
                  <a:srgbClr val="A0A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4" name="Rectangle 500"/>
                <p:cNvSpPr>
                  <a:spLocks noChangeArrowheads="1"/>
                </p:cNvSpPr>
                <p:nvPr userDrawn="1"/>
              </p:nvSpPr>
              <p:spPr bwMode="auto">
                <a:xfrm>
                  <a:off x="2313" y="283"/>
                  <a:ext cx="16" cy="95"/>
                </a:xfrm>
                <a:prstGeom prst="rect">
                  <a:avLst/>
                </a:prstGeom>
                <a:solidFill>
                  <a:srgbClr val="A0A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5" name="Rectangle 501"/>
                <p:cNvSpPr>
                  <a:spLocks noChangeArrowheads="1"/>
                </p:cNvSpPr>
                <p:nvPr userDrawn="1"/>
              </p:nvSpPr>
              <p:spPr bwMode="auto">
                <a:xfrm>
                  <a:off x="2329" y="283"/>
                  <a:ext cx="15" cy="95"/>
                </a:xfrm>
                <a:prstGeom prst="rect">
                  <a:avLst/>
                </a:prstGeom>
                <a:solidFill>
                  <a:srgbClr val="A0A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6" name="Rectangle 502"/>
                <p:cNvSpPr>
                  <a:spLocks noChangeArrowheads="1"/>
                </p:cNvSpPr>
                <p:nvPr userDrawn="1"/>
              </p:nvSpPr>
              <p:spPr bwMode="auto">
                <a:xfrm>
                  <a:off x="2344" y="283"/>
                  <a:ext cx="21" cy="95"/>
                </a:xfrm>
                <a:prstGeom prst="rect">
                  <a:avLst/>
                </a:prstGeom>
                <a:solidFill>
                  <a:srgbClr val="A1A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7" name="Rectangle 503"/>
                <p:cNvSpPr>
                  <a:spLocks noChangeArrowheads="1"/>
                </p:cNvSpPr>
                <p:nvPr userDrawn="1"/>
              </p:nvSpPr>
              <p:spPr bwMode="auto">
                <a:xfrm>
                  <a:off x="2360" y="283"/>
                  <a:ext cx="16" cy="95"/>
                </a:xfrm>
                <a:prstGeom prst="rect">
                  <a:avLst/>
                </a:prstGeom>
                <a:solidFill>
                  <a:srgbClr val="A1A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8" name="Rectangle 504"/>
                <p:cNvSpPr>
                  <a:spLocks noChangeArrowheads="1"/>
                </p:cNvSpPr>
                <p:nvPr userDrawn="1"/>
              </p:nvSpPr>
              <p:spPr bwMode="auto">
                <a:xfrm>
                  <a:off x="2376" y="283"/>
                  <a:ext cx="15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9" name="Rectangle 505"/>
                <p:cNvSpPr>
                  <a:spLocks noChangeArrowheads="1"/>
                </p:cNvSpPr>
                <p:nvPr userDrawn="1"/>
              </p:nvSpPr>
              <p:spPr bwMode="auto">
                <a:xfrm>
                  <a:off x="2391" y="283"/>
                  <a:ext cx="16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0" name="Rectangle 506"/>
                <p:cNvSpPr>
                  <a:spLocks noChangeArrowheads="1"/>
                </p:cNvSpPr>
                <p:nvPr userDrawn="1"/>
              </p:nvSpPr>
              <p:spPr bwMode="auto">
                <a:xfrm>
                  <a:off x="2407" y="283"/>
                  <a:ext cx="16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1" name="Rectangle 507"/>
                <p:cNvSpPr>
                  <a:spLocks noChangeArrowheads="1"/>
                </p:cNvSpPr>
                <p:nvPr userDrawn="1"/>
              </p:nvSpPr>
              <p:spPr bwMode="auto">
                <a:xfrm>
                  <a:off x="2423" y="283"/>
                  <a:ext cx="16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2" name="Rectangle 508"/>
                <p:cNvSpPr>
                  <a:spLocks noChangeArrowheads="1"/>
                </p:cNvSpPr>
                <p:nvPr userDrawn="1"/>
              </p:nvSpPr>
              <p:spPr bwMode="auto">
                <a:xfrm>
                  <a:off x="2439" y="283"/>
                  <a:ext cx="15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3" name="Rectangle 509"/>
                <p:cNvSpPr>
                  <a:spLocks noChangeArrowheads="1"/>
                </p:cNvSpPr>
                <p:nvPr userDrawn="1"/>
              </p:nvSpPr>
              <p:spPr bwMode="auto">
                <a:xfrm>
                  <a:off x="2454" y="283"/>
                  <a:ext cx="16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4" name="Rectangle 510"/>
                <p:cNvSpPr>
                  <a:spLocks noChangeArrowheads="1"/>
                </p:cNvSpPr>
                <p:nvPr userDrawn="1"/>
              </p:nvSpPr>
              <p:spPr bwMode="auto">
                <a:xfrm>
                  <a:off x="2470" y="283"/>
                  <a:ext cx="16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5" name="Rectangle 511"/>
                <p:cNvSpPr>
                  <a:spLocks noChangeArrowheads="1"/>
                </p:cNvSpPr>
                <p:nvPr userDrawn="1"/>
              </p:nvSpPr>
              <p:spPr bwMode="auto">
                <a:xfrm>
                  <a:off x="2486" y="283"/>
                  <a:ext cx="21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6" name="Rectangle 512"/>
                <p:cNvSpPr>
                  <a:spLocks noChangeArrowheads="1"/>
                </p:cNvSpPr>
                <p:nvPr userDrawn="1"/>
              </p:nvSpPr>
              <p:spPr bwMode="auto">
                <a:xfrm>
                  <a:off x="2502" y="283"/>
                  <a:ext cx="15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7" name="Rectangle 513"/>
                <p:cNvSpPr>
                  <a:spLocks noChangeArrowheads="1"/>
                </p:cNvSpPr>
                <p:nvPr userDrawn="1"/>
              </p:nvSpPr>
              <p:spPr bwMode="auto">
                <a:xfrm>
                  <a:off x="2517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8" name="Rectangle 514"/>
                <p:cNvSpPr>
                  <a:spLocks noChangeArrowheads="1"/>
                </p:cNvSpPr>
                <p:nvPr userDrawn="1"/>
              </p:nvSpPr>
              <p:spPr bwMode="auto">
                <a:xfrm>
                  <a:off x="2533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9" name="Rectangle 515"/>
                <p:cNvSpPr>
                  <a:spLocks noChangeArrowheads="1"/>
                </p:cNvSpPr>
                <p:nvPr userDrawn="1"/>
              </p:nvSpPr>
              <p:spPr bwMode="auto">
                <a:xfrm>
                  <a:off x="2549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0" name="Rectangle 516"/>
                <p:cNvSpPr>
                  <a:spLocks noChangeArrowheads="1"/>
                </p:cNvSpPr>
                <p:nvPr userDrawn="1"/>
              </p:nvSpPr>
              <p:spPr bwMode="auto">
                <a:xfrm>
                  <a:off x="2565" y="283"/>
                  <a:ext cx="15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1" name="Rectangle 517"/>
                <p:cNvSpPr>
                  <a:spLocks noChangeArrowheads="1"/>
                </p:cNvSpPr>
                <p:nvPr userDrawn="1"/>
              </p:nvSpPr>
              <p:spPr bwMode="auto">
                <a:xfrm>
                  <a:off x="2580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2" name="Rectangle 518"/>
                <p:cNvSpPr>
                  <a:spLocks noChangeArrowheads="1"/>
                </p:cNvSpPr>
                <p:nvPr userDrawn="1"/>
              </p:nvSpPr>
              <p:spPr bwMode="auto">
                <a:xfrm>
                  <a:off x="2596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3" name="Rectangle 519"/>
                <p:cNvSpPr>
                  <a:spLocks noChangeArrowheads="1"/>
                </p:cNvSpPr>
                <p:nvPr userDrawn="1"/>
              </p:nvSpPr>
              <p:spPr bwMode="auto">
                <a:xfrm>
                  <a:off x="2612" y="283"/>
                  <a:ext cx="15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4" name="Rectangle 520"/>
                <p:cNvSpPr>
                  <a:spLocks noChangeArrowheads="1"/>
                </p:cNvSpPr>
                <p:nvPr userDrawn="1"/>
              </p:nvSpPr>
              <p:spPr bwMode="auto">
                <a:xfrm>
                  <a:off x="2627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5" name="Rectangle 521"/>
                <p:cNvSpPr>
                  <a:spLocks noChangeArrowheads="1"/>
                </p:cNvSpPr>
                <p:nvPr userDrawn="1"/>
              </p:nvSpPr>
              <p:spPr bwMode="auto">
                <a:xfrm>
                  <a:off x="2643" y="283"/>
                  <a:ext cx="21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6" name="Rectangle 522"/>
                <p:cNvSpPr>
                  <a:spLocks noChangeArrowheads="1"/>
                </p:cNvSpPr>
                <p:nvPr userDrawn="1"/>
              </p:nvSpPr>
              <p:spPr bwMode="auto">
                <a:xfrm>
                  <a:off x="2659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7" name="Rectangle 523"/>
                <p:cNvSpPr>
                  <a:spLocks noChangeArrowheads="1"/>
                </p:cNvSpPr>
                <p:nvPr userDrawn="1"/>
              </p:nvSpPr>
              <p:spPr bwMode="auto">
                <a:xfrm>
                  <a:off x="2675" y="283"/>
                  <a:ext cx="15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8" name="Rectangle 524"/>
                <p:cNvSpPr>
                  <a:spLocks noChangeArrowheads="1"/>
                </p:cNvSpPr>
                <p:nvPr userDrawn="1"/>
              </p:nvSpPr>
              <p:spPr bwMode="auto">
                <a:xfrm>
                  <a:off x="2690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9" name="Rectangle 525"/>
                <p:cNvSpPr>
                  <a:spLocks noChangeArrowheads="1"/>
                </p:cNvSpPr>
                <p:nvPr userDrawn="1"/>
              </p:nvSpPr>
              <p:spPr bwMode="auto">
                <a:xfrm>
                  <a:off x="2706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0" name="Rectangle 526"/>
                <p:cNvSpPr>
                  <a:spLocks noChangeArrowheads="1"/>
                </p:cNvSpPr>
                <p:nvPr userDrawn="1"/>
              </p:nvSpPr>
              <p:spPr bwMode="auto">
                <a:xfrm>
                  <a:off x="2722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1" name="Rectangle 527"/>
                <p:cNvSpPr>
                  <a:spLocks noChangeArrowheads="1"/>
                </p:cNvSpPr>
                <p:nvPr userDrawn="1"/>
              </p:nvSpPr>
              <p:spPr bwMode="auto">
                <a:xfrm>
                  <a:off x="2738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2" name="Rectangle 528"/>
                <p:cNvSpPr>
                  <a:spLocks noChangeArrowheads="1"/>
                </p:cNvSpPr>
                <p:nvPr userDrawn="1"/>
              </p:nvSpPr>
              <p:spPr bwMode="auto">
                <a:xfrm>
                  <a:off x="2753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3" name="Rectangle 529"/>
                <p:cNvSpPr>
                  <a:spLocks noChangeArrowheads="1"/>
                </p:cNvSpPr>
                <p:nvPr userDrawn="1"/>
              </p:nvSpPr>
              <p:spPr bwMode="auto">
                <a:xfrm>
                  <a:off x="2769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4" name="Rectangle 530"/>
                <p:cNvSpPr>
                  <a:spLocks noChangeArrowheads="1"/>
                </p:cNvSpPr>
                <p:nvPr userDrawn="1"/>
              </p:nvSpPr>
              <p:spPr bwMode="auto">
                <a:xfrm>
                  <a:off x="2785" y="283"/>
                  <a:ext cx="21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5" name="Rectangle 531"/>
                <p:cNvSpPr>
                  <a:spLocks noChangeArrowheads="1"/>
                </p:cNvSpPr>
                <p:nvPr userDrawn="1"/>
              </p:nvSpPr>
              <p:spPr bwMode="auto">
                <a:xfrm>
                  <a:off x="2801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6" name="Rectangle 532"/>
                <p:cNvSpPr>
                  <a:spLocks noChangeArrowheads="1"/>
                </p:cNvSpPr>
                <p:nvPr userDrawn="1"/>
              </p:nvSpPr>
              <p:spPr bwMode="auto">
                <a:xfrm>
                  <a:off x="2816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7" name="Rectangle 533"/>
                <p:cNvSpPr>
                  <a:spLocks noChangeArrowheads="1"/>
                </p:cNvSpPr>
                <p:nvPr userDrawn="1"/>
              </p:nvSpPr>
              <p:spPr bwMode="auto">
                <a:xfrm>
                  <a:off x="2832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8" name="Rectangle 534"/>
                <p:cNvSpPr>
                  <a:spLocks noChangeArrowheads="1"/>
                </p:cNvSpPr>
                <p:nvPr userDrawn="1"/>
              </p:nvSpPr>
              <p:spPr bwMode="auto">
                <a:xfrm>
                  <a:off x="2848" y="283"/>
                  <a:ext cx="15" cy="95"/>
                </a:xfrm>
                <a:prstGeom prst="rect">
                  <a:avLst/>
                </a:prstGeom>
                <a:solidFill>
                  <a:srgbClr val="A9A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9" name="Rectangle 535"/>
                <p:cNvSpPr>
                  <a:spLocks noChangeArrowheads="1"/>
                </p:cNvSpPr>
                <p:nvPr userDrawn="1"/>
              </p:nvSpPr>
              <p:spPr bwMode="auto">
                <a:xfrm>
                  <a:off x="2863" y="283"/>
                  <a:ext cx="15" cy="95"/>
                </a:xfrm>
                <a:prstGeom prst="rect">
                  <a:avLst/>
                </a:prstGeom>
                <a:solidFill>
                  <a:srgbClr val="A9A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0" name="Rectangle 536"/>
                <p:cNvSpPr>
                  <a:spLocks noChangeArrowheads="1"/>
                </p:cNvSpPr>
                <p:nvPr userDrawn="1"/>
              </p:nvSpPr>
              <p:spPr bwMode="auto">
                <a:xfrm>
                  <a:off x="2878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1" name="Rectangle 537"/>
                <p:cNvSpPr>
                  <a:spLocks noChangeArrowheads="1"/>
                </p:cNvSpPr>
                <p:nvPr userDrawn="1"/>
              </p:nvSpPr>
              <p:spPr bwMode="auto">
                <a:xfrm>
                  <a:off x="2894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2" name="Rectangle 538"/>
                <p:cNvSpPr>
                  <a:spLocks noChangeArrowheads="1"/>
                </p:cNvSpPr>
                <p:nvPr userDrawn="1"/>
              </p:nvSpPr>
              <p:spPr bwMode="auto">
                <a:xfrm>
                  <a:off x="2910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3" name="Rectangle 539"/>
                <p:cNvSpPr>
                  <a:spLocks noChangeArrowheads="1"/>
                </p:cNvSpPr>
                <p:nvPr userDrawn="1"/>
              </p:nvSpPr>
              <p:spPr bwMode="auto">
                <a:xfrm>
                  <a:off x="2925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4" name="Rectangle 540"/>
                <p:cNvSpPr>
                  <a:spLocks noChangeArrowheads="1"/>
                </p:cNvSpPr>
                <p:nvPr userDrawn="1"/>
              </p:nvSpPr>
              <p:spPr bwMode="auto">
                <a:xfrm>
                  <a:off x="2941" y="283"/>
                  <a:ext cx="21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5" name="Rectangle 541"/>
                <p:cNvSpPr>
                  <a:spLocks noChangeArrowheads="1"/>
                </p:cNvSpPr>
                <p:nvPr userDrawn="1"/>
              </p:nvSpPr>
              <p:spPr bwMode="auto">
                <a:xfrm>
                  <a:off x="2957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6" name="Rectangle 542"/>
                <p:cNvSpPr>
                  <a:spLocks noChangeArrowheads="1"/>
                </p:cNvSpPr>
                <p:nvPr userDrawn="1"/>
              </p:nvSpPr>
              <p:spPr bwMode="auto">
                <a:xfrm>
                  <a:off x="2973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7" name="Rectangle 543"/>
                <p:cNvSpPr>
                  <a:spLocks noChangeArrowheads="1"/>
                </p:cNvSpPr>
                <p:nvPr userDrawn="1"/>
              </p:nvSpPr>
              <p:spPr bwMode="auto">
                <a:xfrm>
                  <a:off x="2988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8" name="Rectangle 544"/>
                <p:cNvSpPr>
                  <a:spLocks noChangeArrowheads="1"/>
                </p:cNvSpPr>
                <p:nvPr userDrawn="1"/>
              </p:nvSpPr>
              <p:spPr bwMode="auto">
                <a:xfrm>
                  <a:off x="3004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9" name="Rectangle 545"/>
                <p:cNvSpPr>
                  <a:spLocks noChangeArrowheads="1"/>
                </p:cNvSpPr>
                <p:nvPr userDrawn="1"/>
              </p:nvSpPr>
              <p:spPr bwMode="auto">
                <a:xfrm>
                  <a:off x="3020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0" name="Rectangle 546"/>
                <p:cNvSpPr>
                  <a:spLocks noChangeArrowheads="1"/>
                </p:cNvSpPr>
                <p:nvPr userDrawn="1"/>
              </p:nvSpPr>
              <p:spPr bwMode="auto">
                <a:xfrm>
                  <a:off x="3036" y="283"/>
                  <a:ext cx="15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1" name="Rectangle 547"/>
                <p:cNvSpPr>
                  <a:spLocks noChangeArrowheads="1"/>
                </p:cNvSpPr>
                <p:nvPr userDrawn="1"/>
              </p:nvSpPr>
              <p:spPr bwMode="auto">
                <a:xfrm>
                  <a:off x="3051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2" name="Rectangle 548"/>
                <p:cNvSpPr>
                  <a:spLocks noChangeArrowheads="1"/>
                </p:cNvSpPr>
                <p:nvPr userDrawn="1"/>
              </p:nvSpPr>
              <p:spPr bwMode="auto">
                <a:xfrm>
                  <a:off x="3067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3" name="Rectangle 549"/>
                <p:cNvSpPr>
                  <a:spLocks noChangeArrowheads="1"/>
                </p:cNvSpPr>
                <p:nvPr userDrawn="1"/>
              </p:nvSpPr>
              <p:spPr bwMode="auto">
                <a:xfrm>
                  <a:off x="3083" y="283"/>
                  <a:ext cx="15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4" name="Rectangle 550"/>
                <p:cNvSpPr>
                  <a:spLocks noChangeArrowheads="1"/>
                </p:cNvSpPr>
                <p:nvPr userDrawn="1"/>
              </p:nvSpPr>
              <p:spPr bwMode="auto">
                <a:xfrm>
                  <a:off x="3098" y="283"/>
                  <a:ext cx="21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5" name="Rectangle 551"/>
                <p:cNvSpPr>
                  <a:spLocks noChangeArrowheads="1"/>
                </p:cNvSpPr>
                <p:nvPr userDrawn="1"/>
              </p:nvSpPr>
              <p:spPr bwMode="auto">
                <a:xfrm>
                  <a:off x="3114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6" name="Rectangle 552"/>
                <p:cNvSpPr>
                  <a:spLocks noChangeArrowheads="1"/>
                </p:cNvSpPr>
                <p:nvPr userDrawn="1"/>
              </p:nvSpPr>
              <p:spPr bwMode="auto">
                <a:xfrm>
                  <a:off x="3130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7" name="Rectangle 553"/>
                <p:cNvSpPr>
                  <a:spLocks noChangeArrowheads="1"/>
                </p:cNvSpPr>
                <p:nvPr userDrawn="1"/>
              </p:nvSpPr>
              <p:spPr bwMode="auto">
                <a:xfrm>
                  <a:off x="3146" y="283"/>
                  <a:ext cx="15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8" name="Rectangle 554"/>
                <p:cNvSpPr>
                  <a:spLocks noChangeArrowheads="1"/>
                </p:cNvSpPr>
                <p:nvPr userDrawn="1"/>
              </p:nvSpPr>
              <p:spPr bwMode="auto">
                <a:xfrm>
                  <a:off x="3161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9" name="Rectangle 555"/>
                <p:cNvSpPr>
                  <a:spLocks noChangeArrowheads="1"/>
                </p:cNvSpPr>
                <p:nvPr userDrawn="1"/>
              </p:nvSpPr>
              <p:spPr bwMode="auto">
                <a:xfrm>
                  <a:off x="3177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0" name="Rectangle 556"/>
                <p:cNvSpPr>
                  <a:spLocks noChangeArrowheads="1"/>
                </p:cNvSpPr>
                <p:nvPr userDrawn="1"/>
              </p:nvSpPr>
              <p:spPr bwMode="auto">
                <a:xfrm>
                  <a:off x="3193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1" name="Rectangle 557"/>
                <p:cNvSpPr>
                  <a:spLocks noChangeArrowheads="1"/>
                </p:cNvSpPr>
                <p:nvPr userDrawn="1"/>
              </p:nvSpPr>
              <p:spPr bwMode="auto">
                <a:xfrm>
                  <a:off x="3209" y="283"/>
                  <a:ext cx="15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2" name="Rectangle 558"/>
                <p:cNvSpPr>
                  <a:spLocks noChangeArrowheads="1"/>
                </p:cNvSpPr>
                <p:nvPr userDrawn="1"/>
              </p:nvSpPr>
              <p:spPr bwMode="auto">
                <a:xfrm>
                  <a:off x="3224" y="283"/>
                  <a:ext cx="16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3" name="Rectangle 559"/>
                <p:cNvSpPr>
                  <a:spLocks noChangeArrowheads="1"/>
                </p:cNvSpPr>
                <p:nvPr userDrawn="1"/>
              </p:nvSpPr>
              <p:spPr bwMode="auto">
                <a:xfrm>
                  <a:off x="3240" y="283"/>
                  <a:ext cx="21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4" name="Rectangle 560"/>
                <p:cNvSpPr>
                  <a:spLocks noChangeArrowheads="1"/>
                </p:cNvSpPr>
                <p:nvPr userDrawn="1"/>
              </p:nvSpPr>
              <p:spPr bwMode="auto">
                <a:xfrm>
                  <a:off x="3256" y="283"/>
                  <a:ext cx="16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5" name="Rectangle 561"/>
                <p:cNvSpPr>
                  <a:spLocks noChangeArrowheads="1"/>
                </p:cNvSpPr>
                <p:nvPr userDrawn="1"/>
              </p:nvSpPr>
              <p:spPr bwMode="auto">
                <a:xfrm>
                  <a:off x="3272" y="283"/>
                  <a:ext cx="15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6" name="Rectangle 562"/>
                <p:cNvSpPr>
                  <a:spLocks noChangeArrowheads="1"/>
                </p:cNvSpPr>
                <p:nvPr userDrawn="1"/>
              </p:nvSpPr>
              <p:spPr bwMode="auto">
                <a:xfrm>
                  <a:off x="3287" y="283"/>
                  <a:ext cx="16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7" name="Rectangle 563"/>
                <p:cNvSpPr>
                  <a:spLocks noChangeArrowheads="1"/>
                </p:cNvSpPr>
                <p:nvPr userDrawn="1"/>
              </p:nvSpPr>
              <p:spPr bwMode="auto">
                <a:xfrm>
                  <a:off x="3303" y="283"/>
                  <a:ext cx="16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8" name="Rectangle 564"/>
                <p:cNvSpPr>
                  <a:spLocks noChangeArrowheads="1"/>
                </p:cNvSpPr>
                <p:nvPr userDrawn="1"/>
              </p:nvSpPr>
              <p:spPr bwMode="auto">
                <a:xfrm>
                  <a:off x="3319" y="283"/>
                  <a:ext cx="15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</p:grpSp>
          <p:sp>
            <p:nvSpPr>
              <p:cNvPr id="1589" name="Rectangle 565"/>
              <p:cNvSpPr>
                <a:spLocks noChangeArrowheads="1"/>
              </p:cNvSpPr>
              <p:nvPr userDrawn="1"/>
            </p:nvSpPr>
            <p:spPr bwMode="auto">
              <a:xfrm>
                <a:off x="3334" y="283"/>
                <a:ext cx="16" cy="95"/>
              </a:xfrm>
              <a:prstGeom prst="rect">
                <a:avLst/>
              </a:prstGeom>
              <a:solidFill>
                <a:srgbClr val="A2A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0" name="Rectangle 566"/>
              <p:cNvSpPr>
                <a:spLocks noChangeArrowheads="1"/>
              </p:cNvSpPr>
              <p:nvPr userDrawn="1"/>
            </p:nvSpPr>
            <p:spPr bwMode="auto">
              <a:xfrm>
                <a:off x="3350" y="283"/>
                <a:ext cx="16" cy="95"/>
              </a:xfrm>
              <a:prstGeom prst="rect">
                <a:avLst/>
              </a:prstGeom>
              <a:solidFill>
                <a:srgbClr val="A1A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1" name="Rectangle 567"/>
              <p:cNvSpPr>
                <a:spLocks noChangeArrowheads="1"/>
              </p:cNvSpPr>
              <p:nvPr userDrawn="1"/>
            </p:nvSpPr>
            <p:spPr bwMode="auto">
              <a:xfrm>
                <a:off x="3366" y="283"/>
                <a:ext cx="16" cy="95"/>
              </a:xfrm>
              <a:prstGeom prst="rect">
                <a:avLst/>
              </a:prstGeom>
              <a:solidFill>
                <a:srgbClr val="A1A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2" name="Rectangle 568"/>
              <p:cNvSpPr>
                <a:spLocks noChangeArrowheads="1"/>
              </p:cNvSpPr>
              <p:nvPr userDrawn="1"/>
            </p:nvSpPr>
            <p:spPr bwMode="auto">
              <a:xfrm>
                <a:off x="3382" y="283"/>
                <a:ext cx="21" cy="95"/>
              </a:xfrm>
              <a:prstGeom prst="rect">
                <a:avLst/>
              </a:prstGeom>
              <a:solidFill>
                <a:srgbClr val="A0A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3" name="Rectangle 569"/>
              <p:cNvSpPr>
                <a:spLocks noChangeArrowheads="1"/>
              </p:cNvSpPr>
              <p:nvPr userDrawn="1"/>
            </p:nvSpPr>
            <p:spPr bwMode="auto">
              <a:xfrm>
                <a:off x="3397" y="283"/>
                <a:ext cx="16" cy="95"/>
              </a:xfrm>
              <a:prstGeom prst="rect">
                <a:avLst/>
              </a:prstGeom>
              <a:solidFill>
                <a:srgbClr val="A0A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4" name="Rectangle 570"/>
              <p:cNvSpPr>
                <a:spLocks noChangeArrowheads="1"/>
              </p:cNvSpPr>
              <p:nvPr userDrawn="1"/>
            </p:nvSpPr>
            <p:spPr bwMode="auto">
              <a:xfrm>
                <a:off x="3413" y="283"/>
                <a:ext cx="16" cy="95"/>
              </a:xfrm>
              <a:prstGeom prst="rect">
                <a:avLst/>
              </a:prstGeom>
              <a:solidFill>
                <a:srgbClr val="A0A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5" name="Rectangle 571"/>
              <p:cNvSpPr>
                <a:spLocks noChangeArrowheads="1"/>
              </p:cNvSpPr>
              <p:nvPr userDrawn="1"/>
            </p:nvSpPr>
            <p:spPr bwMode="auto">
              <a:xfrm>
                <a:off x="3429" y="283"/>
                <a:ext cx="16" cy="95"/>
              </a:xfrm>
              <a:prstGeom prst="rect">
                <a:avLst/>
              </a:prstGeom>
              <a:solidFill>
                <a:srgbClr val="9F9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6" name="Rectangle 572"/>
              <p:cNvSpPr>
                <a:spLocks noChangeArrowheads="1"/>
              </p:cNvSpPr>
              <p:nvPr userDrawn="1"/>
            </p:nvSpPr>
            <p:spPr bwMode="auto">
              <a:xfrm>
                <a:off x="3445" y="283"/>
                <a:ext cx="15" cy="95"/>
              </a:xfrm>
              <a:prstGeom prst="rect">
                <a:avLst/>
              </a:prstGeom>
              <a:solidFill>
                <a:srgbClr val="9F9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7" name="Rectangle 573"/>
              <p:cNvSpPr>
                <a:spLocks noChangeArrowheads="1"/>
              </p:cNvSpPr>
              <p:nvPr userDrawn="1"/>
            </p:nvSpPr>
            <p:spPr bwMode="auto">
              <a:xfrm>
                <a:off x="3460" y="283"/>
                <a:ext cx="16" cy="95"/>
              </a:xfrm>
              <a:prstGeom prst="rect">
                <a:avLst/>
              </a:prstGeom>
              <a:solidFill>
                <a:srgbClr val="9E9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8" name="Rectangle 574"/>
              <p:cNvSpPr>
                <a:spLocks noChangeArrowheads="1"/>
              </p:cNvSpPr>
              <p:nvPr userDrawn="1"/>
            </p:nvSpPr>
            <p:spPr bwMode="auto">
              <a:xfrm>
                <a:off x="3476" y="283"/>
                <a:ext cx="16" cy="95"/>
              </a:xfrm>
              <a:prstGeom prst="rect">
                <a:avLst/>
              </a:prstGeom>
              <a:solidFill>
                <a:srgbClr val="9E9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9" name="Rectangle 575"/>
              <p:cNvSpPr>
                <a:spLocks noChangeArrowheads="1"/>
              </p:cNvSpPr>
              <p:nvPr userDrawn="1"/>
            </p:nvSpPr>
            <p:spPr bwMode="auto">
              <a:xfrm>
                <a:off x="3492" y="283"/>
                <a:ext cx="16" cy="95"/>
              </a:xfrm>
              <a:prstGeom prst="rect">
                <a:avLst/>
              </a:prstGeom>
              <a:solidFill>
                <a:srgbClr val="9D9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0" name="Rectangle 576"/>
              <p:cNvSpPr>
                <a:spLocks noChangeArrowheads="1"/>
              </p:cNvSpPr>
              <p:nvPr userDrawn="1"/>
            </p:nvSpPr>
            <p:spPr bwMode="auto">
              <a:xfrm>
                <a:off x="3508" y="283"/>
                <a:ext cx="15" cy="95"/>
              </a:xfrm>
              <a:prstGeom prst="rect">
                <a:avLst/>
              </a:prstGeom>
              <a:solidFill>
                <a:srgbClr val="9D9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1" name="Rectangle 577"/>
              <p:cNvSpPr>
                <a:spLocks noChangeArrowheads="1"/>
              </p:cNvSpPr>
              <p:nvPr userDrawn="1"/>
            </p:nvSpPr>
            <p:spPr bwMode="auto">
              <a:xfrm>
                <a:off x="3523" y="283"/>
                <a:ext cx="21" cy="95"/>
              </a:xfrm>
              <a:prstGeom prst="rect">
                <a:avLst/>
              </a:prstGeom>
              <a:solidFill>
                <a:srgbClr val="9C9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2" name="Rectangle 578"/>
              <p:cNvSpPr>
                <a:spLocks noChangeArrowheads="1"/>
              </p:cNvSpPr>
              <p:nvPr userDrawn="1"/>
            </p:nvSpPr>
            <p:spPr bwMode="auto">
              <a:xfrm>
                <a:off x="3539" y="283"/>
                <a:ext cx="16" cy="95"/>
              </a:xfrm>
              <a:prstGeom prst="rect">
                <a:avLst/>
              </a:prstGeom>
              <a:solidFill>
                <a:srgbClr val="9C9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3" name="Rectangle 579"/>
              <p:cNvSpPr>
                <a:spLocks noChangeArrowheads="1"/>
              </p:cNvSpPr>
              <p:nvPr userDrawn="1"/>
            </p:nvSpPr>
            <p:spPr bwMode="auto">
              <a:xfrm>
                <a:off x="3555" y="283"/>
                <a:ext cx="15" cy="95"/>
              </a:xfrm>
              <a:prstGeom prst="rect">
                <a:avLst/>
              </a:prstGeom>
              <a:solidFill>
                <a:srgbClr val="9B9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4" name="Rectangle 580"/>
              <p:cNvSpPr>
                <a:spLocks noChangeArrowheads="1"/>
              </p:cNvSpPr>
              <p:nvPr userDrawn="1"/>
            </p:nvSpPr>
            <p:spPr bwMode="auto">
              <a:xfrm>
                <a:off x="3570" y="283"/>
                <a:ext cx="16" cy="95"/>
              </a:xfrm>
              <a:prstGeom prst="rect">
                <a:avLst/>
              </a:prstGeom>
              <a:solidFill>
                <a:srgbClr val="9A9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5" name="Rectangle 581"/>
              <p:cNvSpPr>
                <a:spLocks noChangeArrowheads="1"/>
              </p:cNvSpPr>
              <p:nvPr userDrawn="1"/>
            </p:nvSpPr>
            <p:spPr bwMode="auto">
              <a:xfrm>
                <a:off x="3586" y="283"/>
                <a:ext cx="16" cy="95"/>
              </a:xfrm>
              <a:prstGeom prst="rect">
                <a:avLst/>
              </a:prstGeom>
              <a:solidFill>
                <a:srgbClr val="9A9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6" name="Rectangle 582"/>
              <p:cNvSpPr>
                <a:spLocks noChangeArrowheads="1"/>
              </p:cNvSpPr>
              <p:nvPr userDrawn="1"/>
            </p:nvSpPr>
            <p:spPr bwMode="auto">
              <a:xfrm>
                <a:off x="3602" y="283"/>
                <a:ext cx="16" cy="95"/>
              </a:xfrm>
              <a:prstGeom prst="rect">
                <a:avLst/>
              </a:prstGeom>
              <a:solidFill>
                <a:srgbClr val="999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7" name="Rectangle 583"/>
              <p:cNvSpPr>
                <a:spLocks noChangeArrowheads="1"/>
              </p:cNvSpPr>
              <p:nvPr userDrawn="1"/>
            </p:nvSpPr>
            <p:spPr bwMode="auto">
              <a:xfrm>
                <a:off x="3618" y="283"/>
                <a:ext cx="15" cy="95"/>
              </a:xfrm>
              <a:prstGeom prst="rect">
                <a:avLst/>
              </a:prstGeom>
              <a:solidFill>
                <a:srgbClr val="989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8" name="Rectangle 584"/>
              <p:cNvSpPr>
                <a:spLocks noChangeArrowheads="1"/>
              </p:cNvSpPr>
              <p:nvPr userDrawn="1"/>
            </p:nvSpPr>
            <p:spPr bwMode="auto">
              <a:xfrm>
                <a:off x="3633" y="283"/>
                <a:ext cx="16" cy="95"/>
              </a:xfrm>
              <a:prstGeom prst="rect">
                <a:avLst/>
              </a:prstGeom>
              <a:solidFill>
                <a:srgbClr val="989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9" name="Rectangle 585"/>
              <p:cNvSpPr>
                <a:spLocks noChangeArrowheads="1"/>
              </p:cNvSpPr>
              <p:nvPr userDrawn="1"/>
            </p:nvSpPr>
            <p:spPr bwMode="auto">
              <a:xfrm>
                <a:off x="3649" y="283"/>
                <a:ext cx="16" cy="95"/>
              </a:xfrm>
              <a:prstGeom prst="rect">
                <a:avLst/>
              </a:prstGeom>
              <a:solidFill>
                <a:srgbClr val="979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0" name="Rectangle 586"/>
              <p:cNvSpPr>
                <a:spLocks noChangeArrowheads="1"/>
              </p:cNvSpPr>
              <p:nvPr userDrawn="1"/>
            </p:nvSpPr>
            <p:spPr bwMode="auto">
              <a:xfrm>
                <a:off x="3665" y="283"/>
                <a:ext cx="21" cy="95"/>
              </a:xfrm>
              <a:prstGeom prst="rect">
                <a:avLst/>
              </a:prstGeom>
              <a:solidFill>
                <a:srgbClr val="979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1" name="Rectangle 587"/>
              <p:cNvSpPr>
                <a:spLocks noChangeArrowheads="1"/>
              </p:cNvSpPr>
              <p:nvPr userDrawn="1"/>
            </p:nvSpPr>
            <p:spPr bwMode="auto">
              <a:xfrm>
                <a:off x="3681" y="283"/>
                <a:ext cx="15" cy="95"/>
              </a:xfrm>
              <a:prstGeom prst="rect">
                <a:avLst/>
              </a:prstGeom>
              <a:solidFill>
                <a:srgbClr val="969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2" name="Rectangle 588"/>
              <p:cNvSpPr>
                <a:spLocks noChangeArrowheads="1"/>
              </p:cNvSpPr>
              <p:nvPr userDrawn="1"/>
            </p:nvSpPr>
            <p:spPr bwMode="auto">
              <a:xfrm>
                <a:off x="3696" y="283"/>
                <a:ext cx="16" cy="95"/>
              </a:xfrm>
              <a:prstGeom prst="rect">
                <a:avLst/>
              </a:prstGeom>
              <a:solidFill>
                <a:srgbClr val="959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3" name="Rectangle 589"/>
              <p:cNvSpPr>
                <a:spLocks noChangeArrowheads="1"/>
              </p:cNvSpPr>
              <p:nvPr userDrawn="1"/>
            </p:nvSpPr>
            <p:spPr bwMode="auto">
              <a:xfrm>
                <a:off x="3712" y="283"/>
                <a:ext cx="16" cy="95"/>
              </a:xfrm>
              <a:prstGeom prst="rect">
                <a:avLst/>
              </a:prstGeom>
              <a:solidFill>
                <a:srgbClr val="949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4" name="Rectangle 590"/>
              <p:cNvSpPr>
                <a:spLocks noChangeArrowheads="1"/>
              </p:cNvSpPr>
              <p:nvPr userDrawn="1"/>
            </p:nvSpPr>
            <p:spPr bwMode="auto">
              <a:xfrm>
                <a:off x="3728" y="283"/>
                <a:ext cx="16" cy="95"/>
              </a:xfrm>
              <a:prstGeom prst="rect">
                <a:avLst/>
              </a:prstGeom>
              <a:solidFill>
                <a:srgbClr val="949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5" name="Rectangle 591"/>
              <p:cNvSpPr>
                <a:spLocks noChangeArrowheads="1"/>
              </p:cNvSpPr>
              <p:nvPr userDrawn="1"/>
            </p:nvSpPr>
            <p:spPr bwMode="auto">
              <a:xfrm>
                <a:off x="3744" y="283"/>
                <a:ext cx="15" cy="95"/>
              </a:xfrm>
              <a:prstGeom prst="rect">
                <a:avLst/>
              </a:prstGeom>
              <a:solidFill>
                <a:srgbClr val="939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6" name="Rectangle 592"/>
              <p:cNvSpPr>
                <a:spLocks noChangeArrowheads="1"/>
              </p:cNvSpPr>
              <p:nvPr userDrawn="1"/>
            </p:nvSpPr>
            <p:spPr bwMode="auto">
              <a:xfrm>
                <a:off x="3759" y="283"/>
                <a:ext cx="16" cy="95"/>
              </a:xfrm>
              <a:prstGeom prst="rect">
                <a:avLst/>
              </a:prstGeom>
              <a:solidFill>
                <a:srgbClr val="929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7" name="Rectangle 593"/>
              <p:cNvSpPr>
                <a:spLocks noChangeArrowheads="1"/>
              </p:cNvSpPr>
              <p:nvPr userDrawn="1"/>
            </p:nvSpPr>
            <p:spPr bwMode="auto">
              <a:xfrm>
                <a:off x="3775" y="283"/>
                <a:ext cx="16" cy="95"/>
              </a:xfrm>
              <a:prstGeom prst="rect">
                <a:avLst/>
              </a:prstGeom>
              <a:solidFill>
                <a:srgbClr val="919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8" name="Rectangle 594"/>
              <p:cNvSpPr>
                <a:spLocks noChangeArrowheads="1"/>
              </p:cNvSpPr>
              <p:nvPr userDrawn="1"/>
            </p:nvSpPr>
            <p:spPr bwMode="auto">
              <a:xfrm>
                <a:off x="3791" y="283"/>
                <a:ext cx="15" cy="95"/>
              </a:xfrm>
              <a:prstGeom prst="rect">
                <a:avLst/>
              </a:prstGeom>
              <a:solidFill>
                <a:srgbClr val="919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9" name="Rectangle 595"/>
              <p:cNvSpPr>
                <a:spLocks noChangeArrowheads="1"/>
              </p:cNvSpPr>
              <p:nvPr userDrawn="1"/>
            </p:nvSpPr>
            <p:spPr bwMode="auto">
              <a:xfrm>
                <a:off x="3806" y="283"/>
                <a:ext cx="16" cy="95"/>
              </a:xfrm>
              <a:prstGeom prst="rect">
                <a:avLst/>
              </a:prstGeom>
              <a:solidFill>
                <a:srgbClr val="909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0" name="Rectangle 596"/>
              <p:cNvSpPr>
                <a:spLocks noChangeArrowheads="1"/>
              </p:cNvSpPr>
              <p:nvPr userDrawn="1"/>
            </p:nvSpPr>
            <p:spPr bwMode="auto">
              <a:xfrm>
                <a:off x="3822" y="283"/>
                <a:ext cx="21" cy="95"/>
              </a:xfrm>
              <a:prstGeom prst="rect">
                <a:avLst/>
              </a:prstGeom>
              <a:solidFill>
                <a:srgbClr val="8F8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1" name="Rectangle 597"/>
              <p:cNvSpPr>
                <a:spLocks noChangeArrowheads="1"/>
              </p:cNvSpPr>
              <p:nvPr userDrawn="1"/>
            </p:nvSpPr>
            <p:spPr bwMode="auto">
              <a:xfrm>
                <a:off x="3838" y="283"/>
                <a:ext cx="16" cy="95"/>
              </a:xfrm>
              <a:prstGeom prst="rect">
                <a:avLst/>
              </a:prstGeom>
              <a:solidFill>
                <a:srgbClr val="8E8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2" name="Rectangle 598"/>
              <p:cNvSpPr>
                <a:spLocks noChangeArrowheads="1"/>
              </p:cNvSpPr>
              <p:nvPr userDrawn="1"/>
            </p:nvSpPr>
            <p:spPr bwMode="auto">
              <a:xfrm>
                <a:off x="3854" y="283"/>
                <a:ext cx="15" cy="95"/>
              </a:xfrm>
              <a:prstGeom prst="rect">
                <a:avLst/>
              </a:prstGeom>
              <a:solidFill>
                <a:srgbClr val="8D8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3" name="Rectangle 599"/>
              <p:cNvSpPr>
                <a:spLocks noChangeArrowheads="1"/>
              </p:cNvSpPr>
              <p:nvPr userDrawn="1"/>
            </p:nvSpPr>
            <p:spPr bwMode="auto">
              <a:xfrm>
                <a:off x="3869" y="283"/>
                <a:ext cx="16" cy="95"/>
              </a:xfrm>
              <a:prstGeom prst="rect">
                <a:avLst/>
              </a:prstGeom>
              <a:solidFill>
                <a:srgbClr val="8C8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4" name="Rectangle 600"/>
              <p:cNvSpPr>
                <a:spLocks noChangeArrowheads="1"/>
              </p:cNvSpPr>
              <p:nvPr userDrawn="1"/>
            </p:nvSpPr>
            <p:spPr bwMode="auto">
              <a:xfrm>
                <a:off x="3885" y="283"/>
                <a:ext cx="16" cy="95"/>
              </a:xfrm>
              <a:prstGeom prst="rect">
                <a:avLst/>
              </a:prstGeom>
              <a:solidFill>
                <a:srgbClr val="8C8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5" name="Rectangle 601"/>
              <p:cNvSpPr>
                <a:spLocks noChangeArrowheads="1"/>
              </p:cNvSpPr>
              <p:nvPr userDrawn="1"/>
            </p:nvSpPr>
            <p:spPr bwMode="auto">
              <a:xfrm>
                <a:off x="3901" y="283"/>
                <a:ext cx="16" cy="95"/>
              </a:xfrm>
              <a:prstGeom prst="rect">
                <a:avLst/>
              </a:prstGeom>
              <a:solidFill>
                <a:srgbClr val="8A8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6" name="Rectangle 602"/>
              <p:cNvSpPr>
                <a:spLocks noChangeArrowheads="1"/>
              </p:cNvSpPr>
              <p:nvPr userDrawn="1"/>
            </p:nvSpPr>
            <p:spPr bwMode="auto">
              <a:xfrm>
                <a:off x="3917" y="283"/>
                <a:ext cx="15" cy="95"/>
              </a:xfrm>
              <a:prstGeom prst="rect">
                <a:avLst/>
              </a:prstGeom>
              <a:solidFill>
                <a:srgbClr val="8A8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7" name="Rectangle 603"/>
              <p:cNvSpPr>
                <a:spLocks noChangeArrowheads="1"/>
              </p:cNvSpPr>
              <p:nvPr userDrawn="1"/>
            </p:nvSpPr>
            <p:spPr bwMode="auto">
              <a:xfrm>
                <a:off x="3932" y="283"/>
                <a:ext cx="16" cy="95"/>
              </a:xfrm>
              <a:prstGeom prst="rect">
                <a:avLst/>
              </a:prstGeom>
              <a:solidFill>
                <a:srgbClr val="888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8" name="Rectangle 604"/>
              <p:cNvSpPr>
                <a:spLocks noChangeArrowheads="1"/>
              </p:cNvSpPr>
              <p:nvPr userDrawn="1"/>
            </p:nvSpPr>
            <p:spPr bwMode="auto">
              <a:xfrm>
                <a:off x="3948" y="283"/>
                <a:ext cx="16" cy="95"/>
              </a:xfrm>
              <a:prstGeom prst="rect">
                <a:avLst/>
              </a:prstGeom>
              <a:solidFill>
                <a:srgbClr val="888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9" name="Rectangle 605"/>
              <p:cNvSpPr>
                <a:spLocks noChangeArrowheads="1"/>
              </p:cNvSpPr>
              <p:nvPr userDrawn="1"/>
            </p:nvSpPr>
            <p:spPr bwMode="auto">
              <a:xfrm>
                <a:off x="3964" y="283"/>
                <a:ext cx="21" cy="95"/>
              </a:xfrm>
              <a:prstGeom prst="rect">
                <a:avLst/>
              </a:prstGeom>
              <a:solidFill>
                <a:srgbClr val="878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0" name="Rectangle 606"/>
              <p:cNvSpPr>
                <a:spLocks noChangeArrowheads="1"/>
              </p:cNvSpPr>
              <p:nvPr userDrawn="1"/>
            </p:nvSpPr>
            <p:spPr bwMode="auto">
              <a:xfrm>
                <a:off x="3980" y="283"/>
                <a:ext cx="15" cy="95"/>
              </a:xfrm>
              <a:prstGeom prst="rect">
                <a:avLst/>
              </a:prstGeom>
              <a:solidFill>
                <a:srgbClr val="868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1" name="Rectangle 607"/>
              <p:cNvSpPr>
                <a:spLocks noChangeArrowheads="1"/>
              </p:cNvSpPr>
              <p:nvPr userDrawn="1"/>
            </p:nvSpPr>
            <p:spPr bwMode="auto">
              <a:xfrm>
                <a:off x="3995" y="283"/>
                <a:ext cx="16" cy="95"/>
              </a:xfrm>
              <a:prstGeom prst="rect">
                <a:avLst/>
              </a:prstGeom>
              <a:solidFill>
                <a:srgbClr val="858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2" name="Rectangle 608"/>
              <p:cNvSpPr>
                <a:spLocks noChangeArrowheads="1"/>
              </p:cNvSpPr>
              <p:nvPr userDrawn="1"/>
            </p:nvSpPr>
            <p:spPr bwMode="auto">
              <a:xfrm>
                <a:off x="4011" y="283"/>
                <a:ext cx="16" cy="95"/>
              </a:xfrm>
              <a:prstGeom prst="rect">
                <a:avLst/>
              </a:prstGeom>
              <a:solidFill>
                <a:srgbClr val="848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3" name="Rectangle 609"/>
              <p:cNvSpPr>
                <a:spLocks noChangeArrowheads="1"/>
              </p:cNvSpPr>
              <p:nvPr userDrawn="1"/>
            </p:nvSpPr>
            <p:spPr bwMode="auto">
              <a:xfrm>
                <a:off x="4027" y="283"/>
                <a:ext cx="15" cy="95"/>
              </a:xfrm>
              <a:prstGeom prst="rect">
                <a:avLst/>
              </a:prstGeom>
              <a:solidFill>
                <a:srgbClr val="828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4" name="Rectangle 610"/>
              <p:cNvSpPr>
                <a:spLocks noChangeArrowheads="1"/>
              </p:cNvSpPr>
              <p:nvPr userDrawn="1"/>
            </p:nvSpPr>
            <p:spPr bwMode="auto">
              <a:xfrm>
                <a:off x="4042" y="283"/>
                <a:ext cx="16" cy="95"/>
              </a:xfrm>
              <a:prstGeom prst="rect">
                <a:avLst/>
              </a:prstGeom>
              <a:solidFill>
                <a:srgbClr val="828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5" name="Rectangle 611"/>
              <p:cNvSpPr>
                <a:spLocks noChangeArrowheads="1"/>
              </p:cNvSpPr>
              <p:nvPr userDrawn="1"/>
            </p:nvSpPr>
            <p:spPr bwMode="auto">
              <a:xfrm>
                <a:off x="4058" y="283"/>
                <a:ext cx="16" cy="95"/>
              </a:xfrm>
              <a:prstGeom prst="rect">
                <a:avLst/>
              </a:prstGeom>
              <a:solidFill>
                <a:srgbClr val="808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6" name="Rectangle 612"/>
              <p:cNvSpPr>
                <a:spLocks noChangeArrowheads="1"/>
              </p:cNvSpPr>
              <p:nvPr userDrawn="1"/>
            </p:nvSpPr>
            <p:spPr bwMode="auto">
              <a:xfrm>
                <a:off x="4074" y="283"/>
                <a:ext cx="16" cy="95"/>
              </a:xfrm>
              <a:prstGeom prst="rect">
                <a:avLst/>
              </a:prstGeom>
              <a:solidFill>
                <a:srgbClr val="808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7" name="Rectangle 613"/>
              <p:cNvSpPr>
                <a:spLocks noChangeArrowheads="1"/>
              </p:cNvSpPr>
              <p:nvPr userDrawn="1"/>
            </p:nvSpPr>
            <p:spPr bwMode="auto">
              <a:xfrm>
                <a:off x="4090" y="283"/>
                <a:ext cx="15" cy="95"/>
              </a:xfrm>
              <a:prstGeom prst="rect">
                <a:avLst/>
              </a:prstGeom>
              <a:solidFill>
                <a:srgbClr val="7E7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8" name="Rectangle 614"/>
              <p:cNvSpPr>
                <a:spLocks noChangeArrowheads="1"/>
              </p:cNvSpPr>
              <p:nvPr userDrawn="1"/>
            </p:nvSpPr>
            <p:spPr bwMode="auto">
              <a:xfrm>
                <a:off x="4105" y="283"/>
                <a:ext cx="16" cy="95"/>
              </a:xfrm>
              <a:prstGeom prst="rect">
                <a:avLst/>
              </a:prstGeom>
              <a:solidFill>
                <a:srgbClr val="7D7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9" name="Rectangle 615"/>
              <p:cNvSpPr>
                <a:spLocks noChangeArrowheads="1"/>
              </p:cNvSpPr>
              <p:nvPr userDrawn="1"/>
            </p:nvSpPr>
            <p:spPr bwMode="auto">
              <a:xfrm>
                <a:off x="4121" y="283"/>
                <a:ext cx="21" cy="95"/>
              </a:xfrm>
              <a:prstGeom prst="rect">
                <a:avLst/>
              </a:prstGeom>
              <a:solidFill>
                <a:srgbClr val="7C7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0" name="Rectangle 616"/>
              <p:cNvSpPr>
                <a:spLocks noChangeArrowheads="1"/>
              </p:cNvSpPr>
              <p:nvPr userDrawn="1"/>
            </p:nvSpPr>
            <p:spPr bwMode="auto">
              <a:xfrm>
                <a:off x="4137" y="283"/>
                <a:ext cx="16" cy="95"/>
              </a:xfrm>
              <a:prstGeom prst="rect">
                <a:avLst/>
              </a:prstGeom>
              <a:solidFill>
                <a:srgbClr val="7B7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1" name="Rectangle 617"/>
              <p:cNvSpPr>
                <a:spLocks noChangeArrowheads="1"/>
              </p:cNvSpPr>
              <p:nvPr userDrawn="1"/>
            </p:nvSpPr>
            <p:spPr bwMode="auto">
              <a:xfrm>
                <a:off x="4153" y="283"/>
                <a:ext cx="15" cy="95"/>
              </a:xfrm>
              <a:prstGeom prst="rect">
                <a:avLst/>
              </a:prstGeom>
              <a:solidFill>
                <a:srgbClr val="7A7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2" name="Rectangle 618"/>
              <p:cNvSpPr>
                <a:spLocks noChangeArrowheads="1"/>
              </p:cNvSpPr>
              <p:nvPr userDrawn="1"/>
            </p:nvSpPr>
            <p:spPr bwMode="auto">
              <a:xfrm>
                <a:off x="4168" y="283"/>
                <a:ext cx="16" cy="95"/>
              </a:xfrm>
              <a:prstGeom prst="rect">
                <a:avLst/>
              </a:prstGeom>
              <a:solidFill>
                <a:srgbClr val="797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3" name="Rectangle 619"/>
              <p:cNvSpPr>
                <a:spLocks noChangeArrowheads="1"/>
              </p:cNvSpPr>
              <p:nvPr userDrawn="1"/>
            </p:nvSpPr>
            <p:spPr bwMode="auto">
              <a:xfrm>
                <a:off x="4184" y="283"/>
                <a:ext cx="16" cy="95"/>
              </a:xfrm>
              <a:prstGeom prst="rect">
                <a:avLst/>
              </a:prstGeom>
              <a:solidFill>
                <a:srgbClr val="777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4" name="Rectangle 620"/>
              <p:cNvSpPr>
                <a:spLocks noChangeArrowheads="1"/>
              </p:cNvSpPr>
              <p:nvPr userDrawn="1"/>
            </p:nvSpPr>
            <p:spPr bwMode="auto">
              <a:xfrm>
                <a:off x="4200" y="283"/>
                <a:ext cx="16" cy="95"/>
              </a:xfrm>
              <a:prstGeom prst="rect">
                <a:avLst/>
              </a:prstGeom>
              <a:solidFill>
                <a:srgbClr val="777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5" name="Rectangle 621"/>
              <p:cNvSpPr>
                <a:spLocks noChangeArrowheads="1"/>
              </p:cNvSpPr>
              <p:nvPr userDrawn="1"/>
            </p:nvSpPr>
            <p:spPr bwMode="auto">
              <a:xfrm>
                <a:off x="4216" y="283"/>
                <a:ext cx="15" cy="95"/>
              </a:xfrm>
              <a:prstGeom prst="rect">
                <a:avLst/>
              </a:prstGeom>
              <a:solidFill>
                <a:srgbClr val="757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6" name="Rectangle 622"/>
              <p:cNvSpPr>
                <a:spLocks noChangeArrowheads="1"/>
              </p:cNvSpPr>
              <p:nvPr userDrawn="1"/>
            </p:nvSpPr>
            <p:spPr bwMode="auto">
              <a:xfrm>
                <a:off x="4231" y="283"/>
                <a:ext cx="16" cy="95"/>
              </a:xfrm>
              <a:prstGeom prst="rect">
                <a:avLst/>
              </a:prstGeom>
              <a:solidFill>
                <a:srgbClr val="747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7" name="Rectangle 623"/>
              <p:cNvSpPr>
                <a:spLocks noChangeArrowheads="1"/>
              </p:cNvSpPr>
              <p:nvPr userDrawn="1"/>
            </p:nvSpPr>
            <p:spPr bwMode="auto">
              <a:xfrm>
                <a:off x="4247" y="283"/>
                <a:ext cx="16" cy="95"/>
              </a:xfrm>
              <a:prstGeom prst="rect">
                <a:avLst/>
              </a:prstGeom>
              <a:solidFill>
                <a:srgbClr val="737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8" name="Rectangle 624"/>
              <p:cNvSpPr>
                <a:spLocks noChangeArrowheads="1"/>
              </p:cNvSpPr>
              <p:nvPr userDrawn="1"/>
            </p:nvSpPr>
            <p:spPr bwMode="auto">
              <a:xfrm>
                <a:off x="4263" y="283"/>
                <a:ext cx="15" cy="95"/>
              </a:xfrm>
              <a:prstGeom prst="rect">
                <a:avLst/>
              </a:prstGeom>
              <a:solidFill>
                <a:srgbClr val="727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9" name="Rectangle 625"/>
              <p:cNvSpPr>
                <a:spLocks noChangeArrowheads="1"/>
              </p:cNvSpPr>
              <p:nvPr userDrawn="1"/>
            </p:nvSpPr>
            <p:spPr bwMode="auto">
              <a:xfrm>
                <a:off x="4278" y="283"/>
                <a:ext cx="21" cy="95"/>
              </a:xfrm>
              <a:prstGeom prst="rect">
                <a:avLst/>
              </a:prstGeom>
              <a:solidFill>
                <a:srgbClr val="707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0" name="Rectangle 626"/>
              <p:cNvSpPr>
                <a:spLocks noChangeArrowheads="1"/>
              </p:cNvSpPr>
              <p:nvPr userDrawn="1"/>
            </p:nvSpPr>
            <p:spPr bwMode="auto">
              <a:xfrm>
                <a:off x="4294" y="283"/>
                <a:ext cx="16" cy="95"/>
              </a:xfrm>
              <a:prstGeom prst="rect">
                <a:avLst/>
              </a:prstGeom>
              <a:solidFill>
                <a:srgbClr val="6F6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1" name="Rectangle 627"/>
              <p:cNvSpPr>
                <a:spLocks noChangeArrowheads="1"/>
              </p:cNvSpPr>
              <p:nvPr userDrawn="1"/>
            </p:nvSpPr>
            <p:spPr bwMode="auto">
              <a:xfrm>
                <a:off x="4310" y="283"/>
                <a:ext cx="16" cy="95"/>
              </a:xfrm>
              <a:prstGeom prst="rect">
                <a:avLst/>
              </a:prstGeom>
              <a:solidFill>
                <a:srgbClr val="6E6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2" name="Rectangle 628"/>
              <p:cNvSpPr>
                <a:spLocks noChangeArrowheads="1"/>
              </p:cNvSpPr>
              <p:nvPr userDrawn="1"/>
            </p:nvSpPr>
            <p:spPr bwMode="auto">
              <a:xfrm>
                <a:off x="4326" y="283"/>
                <a:ext cx="15" cy="95"/>
              </a:xfrm>
              <a:prstGeom prst="rect">
                <a:avLst/>
              </a:prstGeom>
              <a:solidFill>
                <a:srgbClr val="6D6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3" name="Rectangle 629"/>
              <p:cNvSpPr>
                <a:spLocks noChangeArrowheads="1"/>
              </p:cNvSpPr>
              <p:nvPr userDrawn="1"/>
            </p:nvSpPr>
            <p:spPr bwMode="auto">
              <a:xfrm>
                <a:off x="4341" y="283"/>
                <a:ext cx="16" cy="95"/>
              </a:xfrm>
              <a:prstGeom prst="rect">
                <a:avLst/>
              </a:prstGeom>
              <a:solidFill>
                <a:srgbClr val="6B6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4" name="Rectangle 630"/>
              <p:cNvSpPr>
                <a:spLocks noChangeArrowheads="1"/>
              </p:cNvSpPr>
              <p:nvPr userDrawn="1"/>
            </p:nvSpPr>
            <p:spPr bwMode="auto">
              <a:xfrm>
                <a:off x="4357" y="283"/>
                <a:ext cx="16" cy="95"/>
              </a:xfrm>
              <a:prstGeom prst="rect">
                <a:avLst/>
              </a:prstGeom>
              <a:solidFill>
                <a:srgbClr val="6A6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5" name="Rectangle 631"/>
              <p:cNvSpPr>
                <a:spLocks noChangeArrowheads="1"/>
              </p:cNvSpPr>
              <p:nvPr userDrawn="1"/>
            </p:nvSpPr>
            <p:spPr bwMode="auto">
              <a:xfrm>
                <a:off x="4373" y="283"/>
                <a:ext cx="16" cy="95"/>
              </a:xfrm>
              <a:prstGeom prst="rect">
                <a:avLst/>
              </a:prstGeom>
              <a:solidFill>
                <a:srgbClr val="696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6" name="Rectangle 632"/>
              <p:cNvSpPr>
                <a:spLocks noChangeArrowheads="1"/>
              </p:cNvSpPr>
              <p:nvPr userDrawn="1"/>
            </p:nvSpPr>
            <p:spPr bwMode="auto">
              <a:xfrm>
                <a:off x="4389" y="283"/>
                <a:ext cx="15" cy="95"/>
              </a:xfrm>
              <a:prstGeom prst="rect">
                <a:avLst/>
              </a:prstGeom>
              <a:solidFill>
                <a:srgbClr val="686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7" name="Rectangle 633"/>
              <p:cNvSpPr>
                <a:spLocks noChangeArrowheads="1"/>
              </p:cNvSpPr>
              <p:nvPr userDrawn="1"/>
            </p:nvSpPr>
            <p:spPr bwMode="auto">
              <a:xfrm>
                <a:off x="4404" y="283"/>
                <a:ext cx="16" cy="95"/>
              </a:xfrm>
              <a:prstGeom prst="rect">
                <a:avLst/>
              </a:prstGeom>
              <a:solidFill>
                <a:srgbClr val="666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8" name="Rectangle 634"/>
              <p:cNvSpPr>
                <a:spLocks noChangeArrowheads="1"/>
              </p:cNvSpPr>
              <p:nvPr userDrawn="1"/>
            </p:nvSpPr>
            <p:spPr bwMode="auto">
              <a:xfrm>
                <a:off x="4420" y="283"/>
                <a:ext cx="21" cy="95"/>
              </a:xfrm>
              <a:prstGeom prst="rect">
                <a:avLst/>
              </a:prstGeom>
              <a:solidFill>
                <a:srgbClr val="656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9" name="Rectangle 635"/>
              <p:cNvSpPr>
                <a:spLocks noChangeArrowheads="1"/>
              </p:cNvSpPr>
              <p:nvPr userDrawn="1"/>
            </p:nvSpPr>
            <p:spPr bwMode="auto">
              <a:xfrm>
                <a:off x="4436" y="283"/>
                <a:ext cx="16" cy="95"/>
              </a:xfrm>
              <a:prstGeom prst="rect">
                <a:avLst/>
              </a:prstGeom>
              <a:solidFill>
                <a:srgbClr val="636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0" name="Rectangle 636"/>
              <p:cNvSpPr>
                <a:spLocks noChangeArrowheads="1"/>
              </p:cNvSpPr>
              <p:nvPr userDrawn="1"/>
            </p:nvSpPr>
            <p:spPr bwMode="auto">
              <a:xfrm>
                <a:off x="4452" y="283"/>
                <a:ext cx="15" cy="95"/>
              </a:xfrm>
              <a:prstGeom prst="rect">
                <a:avLst/>
              </a:prstGeom>
              <a:solidFill>
                <a:srgbClr val="636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1" name="Rectangle 637"/>
              <p:cNvSpPr>
                <a:spLocks noChangeArrowheads="1"/>
              </p:cNvSpPr>
              <p:nvPr userDrawn="1"/>
            </p:nvSpPr>
            <p:spPr bwMode="auto">
              <a:xfrm>
                <a:off x="4467" y="283"/>
                <a:ext cx="16" cy="95"/>
              </a:xfrm>
              <a:prstGeom prst="rect">
                <a:avLst/>
              </a:prstGeom>
              <a:solidFill>
                <a:srgbClr val="616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2" name="Rectangle 638"/>
              <p:cNvSpPr>
                <a:spLocks noChangeArrowheads="1"/>
              </p:cNvSpPr>
              <p:nvPr userDrawn="1"/>
            </p:nvSpPr>
            <p:spPr bwMode="auto">
              <a:xfrm>
                <a:off x="4483" y="283"/>
                <a:ext cx="16" cy="95"/>
              </a:xfrm>
              <a:prstGeom prst="rect">
                <a:avLst/>
              </a:prstGeom>
              <a:solidFill>
                <a:srgbClr val="606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3" name="Rectangle 639"/>
              <p:cNvSpPr>
                <a:spLocks noChangeArrowheads="1"/>
              </p:cNvSpPr>
              <p:nvPr userDrawn="1"/>
            </p:nvSpPr>
            <p:spPr bwMode="auto">
              <a:xfrm>
                <a:off x="4499" y="283"/>
                <a:ext cx="15" cy="95"/>
              </a:xfrm>
              <a:prstGeom prst="rect">
                <a:avLst/>
              </a:prstGeom>
              <a:solidFill>
                <a:srgbClr val="5E5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4" name="Rectangle 640"/>
              <p:cNvSpPr>
                <a:spLocks noChangeArrowheads="1"/>
              </p:cNvSpPr>
              <p:nvPr userDrawn="1"/>
            </p:nvSpPr>
            <p:spPr bwMode="auto">
              <a:xfrm>
                <a:off x="4514" y="283"/>
                <a:ext cx="16" cy="95"/>
              </a:xfrm>
              <a:prstGeom prst="rect">
                <a:avLst/>
              </a:prstGeom>
              <a:solidFill>
                <a:srgbClr val="5D5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5" name="Rectangle 641"/>
              <p:cNvSpPr>
                <a:spLocks noChangeArrowheads="1"/>
              </p:cNvSpPr>
              <p:nvPr userDrawn="1"/>
            </p:nvSpPr>
            <p:spPr bwMode="auto">
              <a:xfrm>
                <a:off x="4530" y="283"/>
                <a:ext cx="16" cy="95"/>
              </a:xfrm>
              <a:prstGeom prst="rect">
                <a:avLst/>
              </a:prstGeom>
              <a:solidFill>
                <a:srgbClr val="5B5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6" name="Rectangle 642"/>
              <p:cNvSpPr>
                <a:spLocks noChangeArrowheads="1"/>
              </p:cNvSpPr>
              <p:nvPr userDrawn="1"/>
            </p:nvSpPr>
            <p:spPr bwMode="auto">
              <a:xfrm>
                <a:off x="4546" y="283"/>
                <a:ext cx="16" cy="95"/>
              </a:xfrm>
              <a:prstGeom prst="rect">
                <a:avLst/>
              </a:prstGeom>
              <a:solidFill>
                <a:srgbClr val="5B5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7" name="Rectangle 643"/>
              <p:cNvSpPr>
                <a:spLocks noChangeArrowheads="1"/>
              </p:cNvSpPr>
              <p:nvPr userDrawn="1"/>
            </p:nvSpPr>
            <p:spPr bwMode="auto">
              <a:xfrm>
                <a:off x="4562" y="283"/>
                <a:ext cx="21" cy="95"/>
              </a:xfrm>
              <a:prstGeom prst="rect">
                <a:avLst/>
              </a:prstGeom>
              <a:solidFill>
                <a:srgbClr val="595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8" name="Rectangle 644"/>
              <p:cNvSpPr>
                <a:spLocks noChangeArrowheads="1"/>
              </p:cNvSpPr>
              <p:nvPr userDrawn="1"/>
            </p:nvSpPr>
            <p:spPr bwMode="auto">
              <a:xfrm>
                <a:off x="4577" y="283"/>
                <a:ext cx="16" cy="95"/>
              </a:xfrm>
              <a:prstGeom prst="rect">
                <a:avLst/>
              </a:prstGeom>
              <a:solidFill>
                <a:srgbClr val="585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9" name="Rectangle 645"/>
              <p:cNvSpPr>
                <a:spLocks noChangeArrowheads="1"/>
              </p:cNvSpPr>
              <p:nvPr userDrawn="1"/>
            </p:nvSpPr>
            <p:spPr bwMode="auto">
              <a:xfrm>
                <a:off x="4593" y="283"/>
                <a:ext cx="16" cy="95"/>
              </a:xfrm>
              <a:prstGeom prst="rect">
                <a:avLst/>
              </a:prstGeom>
              <a:solidFill>
                <a:srgbClr val="565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0" name="Rectangle 646"/>
              <p:cNvSpPr>
                <a:spLocks noChangeArrowheads="1"/>
              </p:cNvSpPr>
              <p:nvPr userDrawn="1"/>
            </p:nvSpPr>
            <p:spPr bwMode="auto">
              <a:xfrm>
                <a:off x="4609" y="283"/>
                <a:ext cx="16" cy="95"/>
              </a:xfrm>
              <a:prstGeom prst="rect">
                <a:avLst/>
              </a:prstGeom>
              <a:solidFill>
                <a:srgbClr val="555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1" name="Rectangle 647"/>
              <p:cNvSpPr>
                <a:spLocks noChangeArrowheads="1"/>
              </p:cNvSpPr>
              <p:nvPr userDrawn="1"/>
            </p:nvSpPr>
            <p:spPr bwMode="auto">
              <a:xfrm>
                <a:off x="4625" y="283"/>
                <a:ext cx="15" cy="95"/>
              </a:xfrm>
              <a:prstGeom prst="rect">
                <a:avLst/>
              </a:prstGeom>
              <a:solidFill>
                <a:srgbClr val="535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2" name="Rectangle 648"/>
              <p:cNvSpPr>
                <a:spLocks noChangeArrowheads="1"/>
              </p:cNvSpPr>
              <p:nvPr userDrawn="1"/>
            </p:nvSpPr>
            <p:spPr bwMode="auto">
              <a:xfrm>
                <a:off x="4640" y="283"/>
                <a:ext cx="16" cy="95"/>
              </a:xfrm>
              <a:prstGeom prst="rect">
                <a:avLst/>
              </a:prstGeom>
              <a:solidFill>
                <a:srgbClr val="525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3" name="Rectangle 649"/>
              <p:cNvSpPr>
                <a:spLocks noChangeArrowheads="1"/>
              </p:cNvSpPr>
              <p:nvPr userDrawn="1"/>
            </p:nvSpPr>
            <p:spPr bwMode="auto">
              <a:xfrm>
                <a:off x="4656" y="283"/>
                <a:ext cx="16" cy="95"/>
              </a:xfrm>
              <a:prstGeom prst="rect">
                <a:avLst/>
              </a:prstGeom>
              <a:solidFill>
                <a:srgbClr val="515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4" name="Rectangle 650"/>
              <p:cNvSpPr>
                <a:spLocks noChangeArrowheads="1"/>
              </p:cNvSpPr>
              <p:nvPr userDrawn="1"/>
            </p:nvSpPr>
            <p:spPr bwMode="auto">
              <a:xfrm>
                <a:off x="4672" y="283"/>
                <a:ext cx="16" cy="95"/>
              </a:xfrm>
              <a:prstGeom prst="rect">
                <a:avLst/>
              </a:prstGeom>
              <a:solidFill>
                <a:srgbClr val="505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5" name="Rectangle 651"/>
              <p:cNvSpPr>
                <a:spLocks noChangeArrowheads="1"/>
              </p:cNvSpPr>
              <p:nvPr userDrawn="1"/>
            </p:nvSpPr>
            <p:spPr bwMode="auto">
              <a:xfrm>
                <a:off x="4688" y="283"/>
                <a:ext cx="15" cy="95"/>
              </a:xfrm>
              <a:prstGeom prst="rect">
                <a:avLst/>
              </a:prstGeom>
              <a:solidFill>
                <a:srgbClr val="4E4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6" name="Rectangle 652"/>
              <p:cNvSpPr>
                <a:spLocks noChangeArrowheads="1"/>
              </p:cNvSpPr>
              <p:nvPr userDrawn="1"/>
            </p:nvSpPr>
            <p:spPr bwMode="auto">
              <a:xfrm>
                <a:off x="4703" y="283"/>
                <a:ext cx="16" cy="95"/>
              </a:xfrm>
              <a:prstGeom prst="rect">
                <a:avLst/>
              </a:prstGeom>
              <a:solidFill>
                <a:srgbClr val="4D4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7" name="Rectangle 653"/>
              <p:cNvSpPr>
                <a:spLocks noChangeArrowheads="1"/>
              </p:cNvSpPr>
              <p:nvPr userDrawn="1"/>
            </p:nvSpPr>
            <p:spPr bwMode="auto">
              <a:xfrm>
                <a:off x="4719" y="283"/>
                <a:ext cx="21" cy="95"/>
              </a:xfrm>
              <a:prstGeom prst="rect">
                <a:avLst/>
              </a:prstGeom>
              <a:solidFill>
                <a:srgbClr val="4B4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8" name="Rectangle 654"/>
              <p:cNvSpPr>
                <a:spLocks noChangeArrowheads="1"/>
              </p:cNvSpPr>
              <p:nvPr userDrawn="1"/>
            </p:nvSpPr>
            <p:spPr bwMode="auto">
              <a:xfrm>
                <a:off x="4735" y="283"/>
                <a:ext cx="15" cy="95"/>
              </a:xfrm>
              <a:prstGeom prst="rect">
                <a:avLst/>
              </a:prstGeom>
              <a:solidFill>
                <a:srgbClr val="4A4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9" name="Rectangle 655"/>
              <p:cNvSpPr>
                <a:spLocks noChangeArrowheads="1"/>
              </p:cNvSpPr>
              <p:nvPr userDrawn="1"/>
            </p:nvSpPr>
            <p:spPr bwMode="auto">
              <a:xfrm>
                <a:off x="4750" y="283"/>
                <a:ext cx="16" cy="95"/>
              </a:xfrm>
              <a:prstGeom prst="rect">
                <a:avLst/>
              </a:prstGeom>
              <a:solidFill>
                <a:srgbClr val="484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0" name="Rectangle 656"/>
              <p:cNvSpPr>
                <a:spLocks noChangeArrowheads="1"/>
              </p:cNvSpPr>
              <p:nvPr userDrawn="1"/>
            </p:nvSpPr>
            <p:spPr bwMode="auto">
              <a:xfrm>
                <a:off x="4766" y="283"/>
                <a:ext cx="16" cy="95"/>
              </a:xfrm>
              <a:prstGeom prst="rect">
                <a:avLst/>
              </a:prstGeom>
              <a:solidFill>
                <a:srgbClr val="484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1" name="Rectangle 657"/>
              <p:cNvSpPr>
                <a:spLocks noChangeArrowheads="1"/>
              </p:cNvSpPr>
              <p:nvPr userDrawn="1"/>
            </p:nvSpPr>
            <p:spPr bwMode="auto">
              <a:xfrm>
                <a:off x="4782" y="283"/>
                <a:ext cx="16" cy="95"/>
              </a:xfrm>
              <a:prstGeom prst="rect">
                <a:avLst/>
              </a:prstGeom>
              <a:solidFill>
                <a:srgbClr val="464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2" name="Rectangle 658"/>
              <p:cNvSpPr>
                <a:spLocks noChangeArrowheads="1"/>
              </p:cNvSpPr>
              <p:nvPr userDrawn="1"/>
            </p:nvSpPr>
            <p:spPr bwMode="auto">
              <a:xfrm>
                <a:off x="4798" y="283"/>
                <a:ext cx="15" cy="95"/>
              </a:xfrm>
              <a:prstGeom prst="rect">
                <a:avLst/>
              </a:prstGeom>
              <a:solidFill>
                <a:srgbClr val="454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3" name="Rectangle 659"/>
              <p:cNvSpPr>
                <a:spLocks noChangeArrowheads="1"/>
              </p:cNvSpPr>
              <p:nvPr userDrawn="1"/>
            </p:nvSpPr>
            <p:spPr bwMode="auto">
              <a:xfrm>
                <a:off x="4813" y="283"/>
                <a:ext cx="16" cy="95"/>
              </a:xfrm>
              <a:prstGeom prst="rect">
                <a:avLst/>
              </a:prstGeom>
              <a:solidFill>
                <a:srgbClr val="434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4" name="Rectangle 660"/>
              <p:cNvSpPr>
                <a:spLocks noChangeArrowheads="1"/>
              </p:cNvSpPr>
              <p:nvPr userDrawn="1"/>
            </p:nvSpPr>
            <p:spPr bwMode="auto">
              <a:xfrm>
                <a:off x="4829" y="283"/>
                <a:ext cx="16" cy="95"/>
              </a:xfrm>
              <a:prstGeom prst="rect">
                <a:avLst/>
              </a:prstGeom>
              <a:solidFill>
                <a:srgbClr val="424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5" name="Rectangle 661"/>
              <p:cNvSpPr>
                <a:spLocks noChangeArrowheads="1"/>
              </p:cNvSpPr>
              <p:nvPr userDrawn="1"/>
            </p:nvSpPr>
            <p:spPr bwMode="auto">
              <a:xfrm>
                <a:off x="4845" y="283"/>
                <a:ext cx="16" cy="95"/>
              </a:xfrm>
              <a:prstGeom prst="rect">
                <a:avLst/>
              </a:prstGeom>
              <a:solidFill>
                <a:srgbClr val="404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6" name="Rectangle 662"/>
              <p:cNvSpPr>
                <a:spLocks noChangeArrowheads="1"/>
              </p:cNvSpPr>
              <p:nvPr userDrawn="1"/>
            </p:nvSpPr>
            <p:spPr bwMode="auto">
              <a:xfrm>
                <a:off x="4861" y="283"/>
                <a:ext cx="21" cy="95"/>
              </a:xfrm>
              <a:prstGeom prst="rect">
                <a:avLst/>
              </a:prstGeom>
              <a:solidFill>
                <a:srgbClr val="3F3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7" name="Rectangle 663"/>
              <p:cNvSpPr>
                <a:spLocks noChangeArrowheads="1"/>
              </p:cNvSpPr>
              <p:nvPr userDrawn="1"/>
            </p:nvSpPr>
            <p:spPr bwMode="auto">
              <a:xfrm>
                <a:off x="4876" y="283"/>
                <a:ext cx="16" cy="95"/>
              </a:xfrm>
              <a:prstGeom prst="rect">
                <a:avLst/>
              </a:prstGeom>
              <a:solidFill>
                <a:srgbClr val="3E3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8" name="Rectangle 664"/>
              <p:cNvSpPr>
                <a:spLocks noChangeArrowheads="1"/>
              </p:cNvSpPr>
              <p:nvPr userDrawn="1"/>
            </p:nvSpPr>
            <p:spPr bwMode="auto">
              <a:xfrm>
                <a:off x="4892" y="283"/>
                <a:ext cx="16" cy="95"/>
              </a:xfrm>
              <a:prstGeom prst="rect">
                <a:avLst/>
              </a:prstGeom>
              <a:solidFill>
                <a:srgbClr val="3C3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9" name="Rectangle 665"/>
              <p:cNvSpPr>
                <a:spLocks noChangeArrowheads="1"/>
              </p:cNvSpPr>
              <p:nvPr userDrawn="1"/>
            </p:nvSpPr>
            <p:spPr bwMode="auto">
              <a:xfrm>
                <a:off x="4908" y="283"/>
                <a:ext cx="16" cy="95"/>
              </a:xfrm>
              <a:prstGeom prst="rect">
                <a:avLst/>
              </a:prstGeom>
              <a:solidFill>
                <a:srgbClr val="3B3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0" name="Rectangle 666"/>
              <p:cNvSpPr>
                <a:spLocks noChangeArrowheads="1"/>
              </p:cNvSpPr>
              <p:nvPr userDrawn="1"/>
            </p:nvSpPr>
            <p:spPr bwMode="auto">
              <a:xfrm>
                <a:off x="4924" y="283"/>
                <a:ext cx="15" cy="95"/>
              </a:xfrm>
              <a:prstGeom prst="rect">
                <a:avLst/>
              </a:prstGeom>
              <a:solidFill>
                <a:srgbClr val="393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1" name="Rectangle 667"/>
              <p:cNvSpPr>
                <a:spLocks noChangeArrowheads="1"/>
              </p:cNvSpPr>
              <p:nvPr userDrawn="1"/>
            </p:nvSpPr>
            <p:spPr bwMode="auto">
              <a:xfrm>
                <a:off x="4939" y="283"/>
                <a:ext cx="16" cy="95"/>
              </a:xfrm>
              <a:prstGeom prst="rect">
                <a:avLst/>
              </a:prstGeom>
              <a:solidFill>
                <a:srgbClr val="383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2" name="Rectangle 668"/>
              <p:cNvSpPr>
                <a:spLocks noChangeArrowheads="1"/>
              </p:cNvSpPr>
              <p:nvPr userDrawn="1"/>
            </p:nvSpPr>
            <p:spPr bwMode="auto">
              <a:xfrm>
                <a:off x="4955" y="283"/>
                <a:ext cx="16" cy="95"/>
              </a:xfrm>
              <a:prstGeom prst="rect">
                <a:avLst/>
              </a:prstGeom>
              <a:solidFill>
                <a:srgbClr val="373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3" name="Rectangle 669"/>
              <p:cNvSpPr>
                <a:spLocks noChangeArrowheads="1"/>
              </p:cNvSpPr>
              <p:nvPr userDrawn="1"/>
            </p:nvSpPr>
            <p:spPr bwMode="auto">
              <a:xfrm>
                <a:off x="4971" y="283"/>
                <a:ext cx="15" cy="95"/>
              </a:xfrm>
              <a:prstGeom prst="rect">
                <a:avLst/>
              </a:prstGeom>
              <a:solidFill>
                <a:srgbClr val="363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4" name="Rectangle 670"/>
              <p:cNvSpPr>
                <a:spLocks noChangeArrowheads="1"/>
              </p:cNvSpPr>
              <p:nvPr userDrawn="1"/>
            </p:nvSpPr>
            <p:spPr bwMode="auto">
              <a:xfrm>
                <a:off x="4986" y="283"/>
                <a:ext cx="16" cy="95"/>
              </a:xfrm>
              <a:prstGeom prst="rect">
                <a:avLst/>
              </a:prstGeom>
              <a:solidFill>
                <a:srgbClr val="343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5" name="Rectangle 671"/>
              <p:cNvSpPr>
                <a:spLocks noChangeArrowheads="1"/>
              </p:cNvSpPr>
              <p:nvPr userDrawn="1"/>
            </p:nvSpPr>
            <p:spPr bwMode="auto">
              <a:xfrm>
                <a:off x="5002" y="283"/>
                <a:ext cx="21" cy="95"/>
              </a:xfrm>
              <a:prstGeom prst="rect">
                <a:avLst/>
              </a:prstGeom>
              <a:solidFill>
                <a:srgbClr val="333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6" name="Rectangle 672"/>
              <p:cNvSpPr>
                <a:spLocks noChangeArrowheads="1"/>
              </p:cNvSpPr>
              <p:nvPr userDrawn="1"/>
            </p:nvSpPr>
            <p:spPr bwMode="auto">
              <a:xfrm>
                <a:off x="5018" y="283"/>
                <a:ext cx="16" cy="95"/>
              </a:xfrm>
              <a:prstGeom prst="rect">
                <a:avLst/>
              </a:prstGeom>
              <a:solidFill>
                <a:srgbClr val="313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7" name="Rectangle 673"/>
              <p:cNvSpPr>
                <a:spLocks noChangeArrowheads="1"/>
              </p:cNvSpPr>
              <p:nvPr userDrawn="1"/>
            </p:nvSpPr>
            <p:spPr bwMode="auto">
              <a:xfrm>
                <a:off x="5034" y="283"/>
                <a:ext cx="15" cy="95"/>
              </a:xfrm>
              <a:prstGeom prst="rect">
                <a:avLst/>
              </a:prstGeom>
              <a:solidFill>
                <a:srgbClr val="313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8" name="Rectangle 674"/>
              <p:cNvSpPr>
                <a:spLocks noChangeArrowheads="1"/>
              </p:cNvSpPr>
              <p:nvPr userDrawn="1"/>
            </p:nvSpPr>
            <p:spPr bwMode="auto">
              <a:xfrm>
                <a:off x="5049" y="283"/>
                <a:ext cx="16" cy="95"/>
              </a:xfrm>
              <a:prstGeom prst="rect">
                <a:avLst/>
              </a:prstGeom>
              <a:solidFill>
                <a:srgbClr val="2F2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9" name="Rectangle 675"/>
              <p:cNvSpPr>
                <a:spLocks noChangeArrowheads="1"/>
              </p:cNvSpPr>
              <p:nvPr userDrawn="1"/>
            </p:nvSpPr>
            <p:spPr bwMode="auto">
              <a:xfrm>
                <a:off x="5065" y="283"/>
                <a:ext cx="16" cy="95"/>
              </a:xfrm>
              <a:prstGeom prst="rect">
                <a:avLst/>
              </a:prstGeom>
              <a:solidFill>
                <a:srgbClr val="2E2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0" name="Rectangle 676"/>
              <p:cNvSpPr>
                <a:spLocks noChangeArrowheads="1"/>
              </p:cNvSpPr>
              <p:nvPr userDrawn="1"/>
            </p:nvSpPr>
            <p:spPr bwMode="auto">
              <a:xfrm>
                <a:off x="5081" y="283"/>
                <a:ext cx="16" cy="95"/>
              </a:xfrm>
              <a:prstGeom prst="rect">
                <a:avLst/>
              </a:prstGeom>
              <a:solidFill>
                <a:srgbClr val="2C2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1" name="Rectangle 677"/>
              <p:cNvSpPr>
                <a:spLocks noChangeArrowheads="1"/>
              </p:cNvSpPr>
              <p:nvPr userDrawn="1"/>
            </p:nvSpPr>
            <p:spPr bwMode="auto">
              <a:xfrm>
                <a:off x="5097" y="283"/>
                <a:ext cx="15" cy="95"/>
              </a:xfrm>
              <a:prstGeom prst="rect">
                <a:avLst/>
              </a:prstGeom>
              <a:solidFill>
                <a:srgbClr val="2B2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2" name="Rectangle 678"/>
              <p:cNvSpPr>
                <a:spLocks noChangeArrowheads="1"/>
              </p:cNvSpPr>
              <p:nvPr userDrawn="1"/>
            </p:nvSpPr>
            <p:spPr bwMode="auto">
              <a:xfrm>
                <a:off x="5112" y="283"/>
                <a:ext cx="16" cy="95"/>
              </a:xfrm>
              <a:prstGeom prst="rect">
                <a:avLst/>
              </a:prstGeom>
              <a:solidFill>
                <a:srgbClr val="2A2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3" name="Rectangle 679"/>
              <p:cNvSpPr>
                <a:spLocks noChangeArrowheads="1"/>
              </p:cNvSpPr>
              <p:nvPr userDrawn="1"/>
            </p:nvSpPr>
            <p:spPr bwMode="auto">
              <a:xfrm>
                <a:off x="5128" y="283"/>
                <a:ext cx="16" cy="95"/>
              </a:xfrm>
              <a:prstGeom prst="rect">
                <a:avLst/>
              </a:prstGeom>
              <a:solidFill>
                <a:srgbClr val="292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4" name="Rectangle 680"/>
              <p:cNvSpPr>
                <a:spLocks noChangeArrowheads="1"/>
              </p:cNvSpPr>
              <p:nvPr userDrawn="1"/>
            </p:nvSpPr>
            <p:spPr bwMode="auto">
              <a:xfrm>
                <a:off x="5144" y="283"/>
                <a:ext cx="16" cy="95"/>
              </a:xfrm>
              <a:prstGeom prst="rect">
                <a:avLst/>
              </a:prstGeom>
              <a:solidFill>
                <a:srgbClr val="272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5" name="Rectangle 681"/>
              <p:cNvSpPr>
                <a:spLocks noChangeArrowheads="1"/>
              </p:cNvSpPr>
              <p:nvPr userDrawn="1"/>
            </p:nvSpPr>
            <p:spPr bwMode="auto">
              <a:xfrm>
                <a:off x="5160" y="283"/>
                <a:ext cx="21" cy="95"/>
              </a:xfrm>
              <a:prstGeom prst="rect">
                <a:avLst/>
              </a:prstGeom>
              <a:solidFill>
                <a:srgbClr val="262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6" name="Rectangle 682"/>
              <p:cNvSpPr>
                <a:spLocks noChangeArrowheads="1"/>
              </p:cNvSpPr>
              <p:nvPr userDrawn="1"/>
            </p:nvSpPr>
            <p:spPr bwMode="auto">
              <a:xfrm>
                <a:off x="5175" y="283"/>
                <a:ext cx="16" cy="95"/>
              </a:xfrm>
              <a:prstGeom prst="rect">
                <a:avLst/>
              </a:prstGeom>
              <a:solidFill>
                <a:srgbClr val="252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7" name="Rectangle 683"/>
              <p:cNvSpPr>
                <a:spLocks noChangeArrowheads="1"/>
              </p:cNvSpPr>
              <p:nvPr userDrawn="1"/>
            </p:nvSpPr>
            <p:spPr bwMode="auto">
              <a:xfrm>
                <a:off x="5191" y="283"/>
                <a:ext cx="16" cy="95"/>
              </a:xfrm>
              <a:prstGeom prst="rect">
                <a:avLst/>
              </a:prstGeom>
              <a:solidFill>
                <a:srgbClr val="242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8" name="Rectangle 684"/>
              <p:cNvSpPr>
                <a:spLocks noChangeArrowheads="1"/>
              </p:cNvSpPr>
              <p:nvPr userDrawn="1"/>
            </p:nvSpPr>
            <p:spPr bwMode="auto">
              <a:xfrm>
                <a:off x="5207" y="283"/>
                <a:ext cx="15" cy="95"/>
              </a:xfrm>
              <a:prstGeom prst="rect">
                <a:avLst/>
              </a:prstGeom>
              <a:solidFill>
                <a:srgbClr val="222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9" name="Rectangle 685"/>
              <p:cNvSpPr>
                <a:spLocks noChangeArrowheads="1"/>
              </p:cNvSpPr>
              <p:nvPr userDrawn="1"/>
            </p:nvSpPr>
            <p:spPr bwMode="auto">
              <a:xfrm>
                <a:off x="5222" y="283"/>
                <a:ext cx="16" cy="95"/>
              </a:xfrm>
              <a:prstGeom prst="rect">
                <a:avLst/>
              </a:prstGeom>
              <a:solidFill>
                <a:srgbClr val="212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0" name="Rectangle 686"/>
              <p:cNvSpPr>
                <a:spLocks noChangeArrowheads="1"/>
              </p:cNvSpPr>
              <p:nvPr userDrawn="1"/>
            </p:nvSpPr>
            <p:spPr bwMode="auto">
              <a:xfrm>
                <a:off x="5238" y="283"/>
                <a:ext cx="16" cy="95"/>
              </a:xfrm>
              <a:prstGeom prst="rect">
                <a:avLst/>
              </a:prstGeom>
              <a:solidFill>
                <a:srgbClr val="202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1" name="Rectangle 687"/>
              <p:cNvSpPr>
                <a:spLocks noChangeArrowheads="1"/>
              </p:cNvSpPr>
              <p:nvPr userDrawn="1"/>
            </p:nvSpPr>
            <p:spPr bwMode="auto">
              <a:xfrm>
                <a:off x="5254" y="283"/>
                <a:ext cx="16" cy="95"/>
              </a:xfrm>
              <a:prstGeom prst="rect">
                <a:avLst/>
              </a:prstGeom>
              <a:solidFill>
                <a:srgbClr val="1F1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2" name="Rectangle 688"/>
              <p:cNvSpPr>
                <a:spLocks noChangeArrowheads="1"/>
              </p:cNvSpPr>
              <p:nvPr userDrawn="1"/>
            </p:nvSpPr>
            <p:spPr bwMode="auto">
              <a:xfrm>
                <a:off x="5270" y="283"/>
                <a:ext cx="15" cy="95"/>
              </a:xfrm>
              <a:prstGeom prst="rect">
                <a:avLst/>
              </a:prstGeom>
              <a:solidFill>
                <a:srgbClr val="1D1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3" name="Rectangle 689"/>
              <p:cNvSpPr>
                <a:spLocks noChangeArrowheads="1"/>
              </p:cNvSpPr>
              <p:nvPr userDrawn="1"/>
            </p:nvSpPr>
            <p:spPr bwMode="auto">
              <a:xfrm>
                <a:off x="5285" y="283"/>
                <a:ext cx="16" cy="95"/>
              </a:xfrm>
              <a:prstGeom prst="rect">
                <a:avLst/>
              </a:prstGeom>
              <a:solidFill>
                <a:srgbClr val="1C1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4" name="Rectangle 690"/>
              <p:cNvSpPr>
                <a:spLocks noChangeArrowheads="1"/>
              </p:cNvSpPr>
              <p:nvPr userDrawn="1"/>
            </p:nvSpPr>
            <p:spPr bwMode="auto">
              <a:xfrm>
                <a:off x="5301" y="283"/>
                <a:ext cx="21" cy="95"/>
              </a:xfrm>
              <a:prstGeom prst="rect">
                <a:avLst/>
              </a:prstGeom>
              <a:solidFill>
                <a:srgbClr val="1B1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5" name="Rectangle 691"/>
              <p:cNvSpPr>
                <a:spLocks noChangeArrowheads="1"/>
              </p:cNvSpPr>
              <p:nvPr userDrawn="1"/>
            </p:nvSpPr>
            <p:spPr bwMode="auto">
              <a:xfrm>
                <a:off x="5317" y="283"/>
                <a:ext cx="16" cy="95"/>
              </a:xfrm>
              <a:prstGeom prst="rect">
                <a:avLst/>
              </a:prstGeom>
              <a:solidFill>
                <a:srgbClr val="1A1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6" name="Rectangle 692"/>
              <p:cNvSpPr>
                <a:spLocks noChangeArrowheads="1"/>
              </p:cNvSpPr>
              <p:nvPr userDrawn="1"/>
            </p:nvSpPr>
            <p:spPr bwMode="auto">
              <a:xfrm>
                <a:off x="5333" y="283"/>
                <a:ext cx="15" cy="95"/>
              </a:xfrm>
              <a:prstGeom prst="rect">
                <a:avLst/>
              </a:prstGeom>
              <a:solidFill>
                <a:srgbClr val="181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7" name="Rectangle 693"/>
              <p:cNvSpPr>
                <a:spLocks noChangeArrowheads="1"/>
              </p:cNvSpPr>
              <p:nvPr userDrawn="1"/>
            </p:nvSpPr>
            <p:spPr bwMode="auto">
              <a:xfrm>
                <a:off x="5348" y="283"/>
                <a:ext cx="16" cy="95"/>
              </a:xfrm>
              <a:prstGeom prst="rect">
                <a:avLst/>
              </a:prstGeom>
              <a:solidFill>
                <a:srgbClr val="171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8" name="Rectangle 694"/>
              <p:cNvSpPr>
                <a:spLocks noChangeArrowheads="1"/>
              </p:cNvSpPr>
              <p:nvPr userDrawn="1"/>
            </p:nvSpPr>
            <p:spPr bwMode="auto">
              <a:xfrm>
                <a:off x="5364" y="283"/>
                <a:ext cx="16" cy="95"/>
              </a:xfrm>
              <a:prstGeom prst="rect">
                <a:avLst/>
              </a:prstGeom>
              <a:solidFill>
                <a:srgbClr val="151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9" name="Rectangle 695"/>
              <p:cNvSpPr>
                <a:spLocks noChangeArrowheads="1"/>
              </p:cNvSpPr>
              <p:nvPr userDrawn="1"/>
            </p:nvSpPr>
            <p:spPr bwMode="auto">
              <a:xfrm>
                <a:off x="5380" y="283"/>
                <a:ext cx="16" cy="95"/>
              </a:xfrm>
              <a:prstGeom prst="rect">
                <a:avLst/>
              </a:prstGeom>
              <a:solidFill>
                <a:srgbClr val="151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0" name="Rectangle 696"/>
              <p:cNvSpPr>
                <a:spLocks noChangeArrowheads="1"/>
              </p:cNvSpPr>
              <p:nvPr userDrawn="1"/>
            </p:nvSpPr>
            <p:spPr bwMode="auto">
              <a:xfrm>
                <a:off x="5396" y="283"/>
                <a:ext cx="15" cy="95"/>
              </a:xfrm>
              <a:prstGeom prst="rect">
                <a:avLst/>
              </a:prstGeom>
              <a:solidFill>
                <a:srgbClr val="131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1" name="Rectangle 697"/>
              <p:cNvSpPr>
                <a:spLocks noChangeArrowheads="1"/>
              </p:cNvSpPr>
              <p:nvPr userDrawn="1"/>
            </p:nvSpPr>
            <p:spPr bwMode="auto">
              <a:xfrm>
                <a:off x="5411" y="283"/>
                <a:ext cx="16" cy="95"/>
              </a:xfrm>
              <a:prstGeom prst="rect">
                <a:avLst/>
              </a:prstGeom>
              <a:solidFill>
                <a:srgbClr val="121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2" name="Rectangle 698"/>
              <p:cNvSpPr>
                <a:spLocks noChangeArrowheads="1"/>
              </p:cNvSpPr>
              <p:nvPr userDrawn="1"/>
            </p:nvSpPr>
            <p:spPr bwMode="auto">
              <a:xfrm>
                <a:off x="5427" y="283"/>
                <a:ext cx="16" cy="95"/>
              </a:xfrm>
              <a:prstGeom prst="rect">
                <a:avLst/>
              </a:prstGeom>
              <a:solidFill>
                <a:srgbClr val="101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3" name="Rectangle 699"/>
              <p:cNvSpPr>
                <a:spLocks noChangeArrowheads="1"/>
              </p:cNvSpPr>
              <p:nvPr userDrawn="1"/>
            </p:nvSpPr>
            <p:spPr bwMode="auto">
              <a:xfrm>
                <a:off x="5443" y="283"/>
                <a:ext cx="15" cy="95"/>
              </a:xfrm>
              <a:prstGeom prst="rect">
                <a:avLst/>
              </a:prstGeom>
              <a:solidFill>
                <a:srgbClr val="0F0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4" name="Rectangle 700"/>
              <p:cNvSpPr>
                <a:spLocks noChangeArrowheads="1"/>
              </p:cNvSpPr>
              <p:nvPr userDrawn="1"/>
            </p:nvSpPr>
            <p:spPr bwMode="auto">
              <a:xfrm>
                <a:off x="5458" y="283"/>
                <a:ext cx="21" cy="95"/>
              </a:xfrm>
              <a:prstGeom prst="rect">
                <a:avLst/>
              </a:prstGeom>
              <a:solidFill>
                <a:srgbClr val="0C0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5" name="Rectangle 701"/>
              <p:cNvSpPr>
                <a:spLocks noChangeArrowheads="1"/>
              </p:cNvSpPr>
              <p:nvPr userDrawn="1"/>
            </p:nvSpPr>
            <p:spPr bwMode="auto">
              <a:xfrm>
                <a:off x="5474" y="283"/>
                <a:ext cx="16" cy="95"/>
              </a:xfrm>
              <a:prstGeom prst="rect">
                <a:avLst/>
              </a:prstGeom>
              <a:solidFill>
                <a:srgbClr val="0B0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6" name="Rectangle 702"/>
              <p:cNvSpPr>
                <a:spLocks noChangeArrowheads="1"/>
              </p:cNvSpPr>
              <p:nvPr userDrawn="1"/>
            </p:nvSpPr>
            <p:spPr bwMode="auto">
              <a:xfrm>
                <a:off x="5490" y="283"/>
                <a:ext cx="16" cy="95"/>
              </a:xfrm>
              <a:prstGeom prst="rect">
                <a:avLst/>
              </a:prstGeom>
              <a:solidFill>
                <a:srgbClr val="080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7" name="Rectangle 703"/>
              <p:cNvSpPr>
                <a:spLocks noChangeArrowheads="1"/>
              </p:cNvSpPr>
              <p:nvPr userDrawn="1"/>
            </p:nvSpPr>
            <p:spPr bwMode="auto">
              <a:xfrm>
                <a:off x="5506" y="283"/>
                <a:ext cx="15" cy="95"/>
              </a:xfrm>
              <a:prstGeom prst="rect">
                <a:avLst/>
              </a:prstGeom>
              <a:solidFill>
                <a:srgbClr val="070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8" name="Rectangle 704"/>
              <p:cNvSpPr>
                <a:spLocks noChangeArrowheads="1"/>
              </p:cNvSpPr>
              <p:nvPr userDrawn="1"/>
            </p:nvSpPr>
            <p:spPr bwMode="auto">
              <a:xfrm>
                <a:off x="5521" y="283"/>
                <a:ext cx="16" cy="95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  <p:sp>
          <p:nvSpPr>
            <p:cNvPr id="1729" name="Rectangle 705"/>
            <p:cNvSpPr>
              <a:spLocks noChangeArrowheads="1"/>
            </p:cNvSpPr>
            <p:nvPr userDrawn="1"/>
          </p:nvSpPr>
          <p:spPr bwMode="auto">
            <a:xfrm>
              <a:off x="193" y="287"/>
              <a:ext cx="5341" cy="89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pic>
        <p:nvPicPr>
          <p:cNvPr id="3079" name="Picture 708" descr="INSTALLATION MANAGEMENT ACTIVITY-DUI-COLOR"/>
          <p:cNvPicPr preferRelativeResize="0"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76200"/>
            <a:ext cx="106680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/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87388" indent="-230188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F44F7-0F80-402A-8B43-5A02FE0A26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76200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839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05300" y="6669088"/>
            <a:ext cx="533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pPr>
              <a:defRPr/>
            </a:pPr>
            <a:fld id="{AD5E2095-EA99-46C1-A896-F191EF1067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3"/>
          <p:cNvGrpSpPr>
            <a:grpSpLocks/>
          </p:cNvGrpSpPr>
          <p:nvPr userDrawn="1"/>
        </p:nvGrpSpPr>
        <p:grpSpPr bwMode="auto">
          <a:xfrm>
            <a:off x="1211263" y="533400"/>
            <a:ext cx="6719887" cy="117475"/>
            <a:chOff x="189" y="283"/>
            <a:chExt cx="5348" cy="95"/>
          </a:xfrm>
        </p:grpSpPr>
        <p:grpSp>
          <p:nvGrpSpPr>
            <p:cNvPr id="3" name="Group 14"/>
            <p:cNvGrpSpPr>
              <a:grpSpLocks/>
            </p:cNvGrpSpPr>
            <p:nvPr userDrawn="1"/>
          </p:nvGrpSpPr>
          <p:grpSpPr bwMode="auto">
            <a:xfrm>
              <a:off x="189" y="283"/>
              <a:ext cx="5348" cy="95"/>
              <a:chOff x="189" y="283"/>
              <a:chExt cx="5348" cy="95"/>
            </a:xfrm>
          </p:grpSpPr>
          <p:grpSp>
            <p:nvGrpSpPr>
              <p:cNvPr id="7" name="Group 15"/>
              <p:cNvGrpSpPr>
                <a:grpSpLocks/>
              </p:cNvGrpSpPr>
              <p:nvPr userDrawn="1"/>
            </p:nvGrpSpPr>
            <p:grpSpPr bwMode="auto">
              <a:xfrm>
                <a:off x="189" y="283"/>
                <a:ext cx="3145" cy="95"/>
                <a:chOff x="189" y="283"/>
                <a:chExt cx="3145" cy="95"/>
              </a:xfrm>
            </p:grpSpPr>
            <p:sp>
              <p:nvSpPr>
                <p:cNvPr id="4" name="Rectangle 16"/>
                <p:cNvSpPr>
                  <a:spLocks noChangeArrowheads="1"/>
                </p:cNvSpPr>
                <p:nvPr userDrawn="1"/>
              </p:nvSpPr>
              <p:spPr bwMode="auto">
                <a:xfrm>
                  <a:off x="189" y="283"/>
                  <a:ext cx="16" cy="95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41" name="Rectangle 17"/>
                <p:cNvSpPr>
                  <a:spLocks noChangeArrowheads="1"/>
                </p:cNvSpPr>
                <p:nvPr userDrawn="1"/>
              </p:nvSpPr>
              <p:spPr bwMode="auto">
                <a:xfrm>
                  <a:off x="205" y="283"/>
                  <a:ext cx="15" cy="95"/>
                </a:xfrm>
                <a:prstGeom prst="rect">
                  <a:avLst/>
                </a:prstGeom>
                <a:solidFill>
                  <a:srgbClr val="070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42" name="Rectangle 18"/>
                <p:cNvSpPr>
                  <a:spLocks noChangeArrowheads="1"/>
                </p:cNvSpPr>
                <p:nvPr userDrawn="1"/>
              </p:nvSpPr>
              <p:spPr bwMode="auto">
                <a:xfrm>
                  <a:off x="221" y="283"/>
                  <a:ext cx="15" cy="95"/>
                </a:xfrm>
                <a:prstGeom prst="rect">
                  <a:avLst/>
                </a:prstGeom>
                <a:solidFill>
                  <a:srgbClr val="080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43" name="Rectangle 19"/>
                <p:cNvSpPr>
                  <a:spLocks noChangeArrowheads="1"/>
                </p:cNvSpPr>
                <p:nvPr userDrawn="1"/>
              </p:nvSpPr>
              <p:spPr bwMode="auto">
                <a:xfrm>
                  <a:off x="236" y="283"/>
                  <a:ext cx="16" cy="95"/>
                </a:xfrm>
                <a:prstGeom prst="rect">
                  <a:avLst/>
                </a:prstGeom>
                <a:solidFill>
                  <a:srgbClr val="0B0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44" name="Rectangle 20"/>
                <p:cNvSpPr>
                  <a:spLocks noChangeArrowheads="1"/>
                </p:cNvSpPr>
                <p:nvPr userDrawn="1"/>
              </p:nvSpPr>
              <p:spPr bwMode="auto">
                <a:xfrm>
                  <a:off x="252" y="283"/>
                  <a:ext cx="15" cy="95"/>
                </a:xfrm>
                <a:prstGeom prst="rect">
                  <a:avLst/>
                </a:prstGeom>
                <a:solidFill>
                  <a:srgbClr val="0C0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45" name="Rectangle 21"/>
                <p:cNvSpPr>
                  <a:spLocks noChangeArrowheads="1"/>
                </p:cNvSpPr>
                <p:nvPr userDrawn="1"/>
              </p:nvSpPr>
              <p:spPr bwMode="auto">
                <a:xfrm>
                  <a:off x="267" y="283"/>
                  <a:ext cx="15" cy="95"/>
                </a:xfrm>
                <a:prstGeom prst="rect">
                  <a:avLst/>
                </a:prstGeom>
                <a:solidFill>
                  <a:srgbClr val="0F0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46" name="Rectangle 22"/>
                <p:cNvSpPr>
                  <a:spLocks noChangeArrowheads="1"/>
                </p:cNvSpPr>
                <p:nvPr userDrawn="1"/>
              </p:nvSpPr>
              <p:spPr bwMode="auto">
                <a:xfrm>
                  <a:off x="282" y="283"/>
                  <a:ext cx="14" cy="95"/>
                </a:xfrm>
                <a:prstGeom prst="rect">
                  <a:avLst/>
                </a:prstGeom>
                <a:solidFill>
                  <a:srgbClr val="101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5" name="Rectangle 23"/>
                <p:cNvSpPr>
                  <a:spLocks noChangeArrowheads="1"/>
                </p:cNvSpPr>
                <p:nvPr userDrawn="1"/>
              </p:nvSpPr>
              <p:spPr bwMode="auto">
                <a:xfrm>
                  <a:off x="299" y="283"/>
                  <a:ext cx="16" cy="95"/>
                </a:xfrm>
                <a:prstGeom prst="rect">
                  <a:avLst/>
                </a:prstGeom>
                <a:solidFill>
                  <a:srgbClr val="121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48" name="Rectangle 24"/>
                <p:cNvSpPr>
                  <a:spLocks noChangeArrowheads="1"/>
                </p:cNvSpPr>
                <p:nvPr userDrawn="1"/>
              </p:nvSpPr>
              <p:spPr bwMode="auto">
                <a:xfrm>
                  <a:off x="315" y="283"/>
                  <a:ext cx="15" cy="95"/>
                </a:xfrm>
                <a:prstGeom prst="rect">
                  <a:avLst/>
                </a:prstGeom>
                <a:solidFill>
                  <a:srgbClr val="131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6" name="Rectangle 25"/>
                <p:cNvSpPr>
                  <a:spLocks noChangeArrowheads="1"/>
                </p:cNvSpPr>
                <p:nvPr userDrawn="1"/>
              </p:nvSpPr>
              <p:spPr bwMode="auto">
                <a:xfrm>
                  <a:off x="331" y="283"/>
                  <a:ext cx="15" cy="95"/>
                </a:xfrm>
                <a:prstGeom prst="rect">
                  <a:avLst/>
                </a:prstGeom>
                <a:solidFill>
                  <a:srgbClr val="151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0" name="Rectangle 26"/>
                <p:cNvSpPr>
                  <a:spLocks noChangeArrowheads="1"/>
                </p:cNvSpPr>
                <p:nvPr userDrawn="1"/>
              </p:nvSpPr>
              <p:spPr bwMode="auto">
                <a:xfrm>
                  <a:off x="346" y="283"/>
                  <a:ext cx="16" cy="95"/>
                </a:xfrm>
                <a:prstGeom prst="rect">
                  <a:avLst/>
                </a:prstGeom>
                <a:solidFill>
                  <a:srgbClr val="151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1" name="Rectangle 27"/>
                <p:cNvSpPr>
                  <a:spLocks noChangeArrowheads="1"/>
                </p:cNvSpPr>
                <p:nvPr userDrawn="1"/>
              </p:nvSpPr>
              <p:spPr bwMode="auto">
                <a:xfrm>
                  <a:off x="362" y="283"/>
                  <a:ext cx="16" cy="95"/>
                </a:xfrm>
                <a:prstGeom prst="rect">
                  <a:avLst/>
                </a:prstGeom>
                <a:solidFill>
                  <a:srgbClr val="171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2" name="Rectangle 28"/>
                <p:cNvSpPr>
                  <a:spLocks noChangeArrowheads="1"/>
                </p:cNvSpPr>
                <p:nvPr userDrawn="1"/>
              </p:nvSpPr>
              <p:spPr bwMode="auto">
                <a:xfrm>
                  <a:off x="379" y="283"/>
                  <a:ext cx="14" cy="95"/>
                </a:xfrm>
                <a:prstGeom prst="rect">
                  <a:avLst/>
                </a:prstGeom>
                <a:solidFill>
                  <a:srgbClr val="181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3" name="Rectangle 29"/>
                <p:cNvSpPr>
                  <a:spLocks noChangeArrowheads="1"/>
                </p:cNvSpPr>
                <p:nvPr userDrawn="1"/>
              </p:nvSpPr>
              <p:spPr bwMode="auto">
                <a:xfrm>
                  <a:off x="392" y="283"/>
                  <a:ext cx="15" cy="95"/>
                </a:xfrm>
                <a:prstGeom prst="rect">
                  <a:avLst/>
                </a:prstGeom>
                <a:solidFill>
                  <a:srgbClr val="1A1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4" name="Rectangle 30"/>
                <p:cNvSpPr>
                  <a:spLocks noChangeArrowheads="1"/>
                </p:cNvSpPr>
                <p:nvPr userDrawn="1"/>
              </p:nvSpPr>
              <p:spPr bwMode="auto">
                <a:xfrm>
                  <a:off x="409" y="283"/>
                  <a:ext cx="16" cy="95"/>
                </a:xfrm>
                <a:prstGeom prst="rect">
                  <a:avLst/>
                </a:prstGeom>
                <a:solidFill>
                  <a:srgbClr val="1B1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5" name="Rectangle 31"/>
                <p:cNvSpPr>
                  <a:spLocks noChangeArrowheads="1"/>
                </p:cNvSpPr>
                <p:nvPr userDrawn="1"/>
              </p:nvSpPr>
              <p:spPr bwMode="auto">
                <a:xfrm>
                  <a:off x="425" y="283"/>
                  <a:ext cx="15" cy="95"/>
                </a:xfrm>
                <a:prstGeom prst="rect">
                  <a:avLst/>
                </a:prstGeom>
                <a:solidFill>
                  <a:srgbClr val="1C1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6" name="Rectangle 32"/>
                <p:cNvSpPr>
                  <a:spLocks noChangeArrowheads="1"/>
                </p:cNvSpPr>
                <p:nvPr userDrawn="1"/>
              </p:nvSpPr>
              <p:spPr bwMode="auto">
                <a:xfrm>
                  <a:off x="440" y="283"/>
                  <a:ext cx="15" cy="95"/>
                </a:xfrm>
                <a:prstGeom prst="rect">
                  <a:avLst/>
                </a:prstGeom>
                <a:solidFill>
                  <a:srgbClr val="1D1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7" name="Rectangle 33"/>
                <p:cNvSpPr>
                  <a:spLocks noChangeArrowheads="1"/>
                </p:cNvSpPr>
                <p:nvPr userDrawn="1"/>
              </p:nvSpPr>
              <p:spPr bwMode="auto">
                <a:xfrm>
                  <a:off x="456" y="283"/>
                  <a:ext cx="16" cy="95"/>
                </a:xfrm>
                <a:prstGeom prst="rect">
                  <a:avLst/>
                </a:prstGeom>
                <a:solidFill>
                  <a:srgbClr val="1F1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8" name="Rectangle 34"/>
                <p:cNvSpPr>
                  <a:spLocks noChangeArrowheads="1"/>
                </p:cNvSpPr>
                <p:nvPr userDrawn="1"/>
              </p:nvSpPr>
              <p:spPr bwMode="auto">
                <a:xfrm>
                  <a:off x="472" y="283"/>
                  <a:ext cx="16" cy="95"/>
                </a:xfrm>
                <a:prstGeom prst="rect">
                  <a:avLst/>
                </a:prstGeom>
                <a:solidFill>
                  <a:srgbClr val="202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9" name="Rectangle 35"/>
                <p:cNvSpPr>
                  <a:spLocks noChangeArrowheads="1"/>
                </p:cNvSpPr>
                <p:nvPr userDrawn="1"/>
              </p:nvSpPr>
              <p:spPr bwMode="auto">
                <a:xfrm>
                  <a:off x="488" y="283"/>
                  <a:ext cx="15" cy="95"/>
                </a:xfrm>
                <a:prstGeom prst="rect">
                  <a:avLst/>
                </a:prstGeom>
                <a:solidFill>
                  <a:srgbClr val="212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0" name="Rectangle 36"/>
                <p:cNvSpPr>
                  <a:spLocks noChangeArrowheads="1"/>
                </p:cNvSpPr>
                <p:nvPr userDrawn="1"/>
              </p:nvSpPr>
              <p:spPr bwMode="auto">
                <a:xfrm>
                  <a:off x="504" y="283"/>
                  <a:ext cx="15" cy="95"/>
                </a:xfrm>
                <a:prstGeom prst="rect">
                  <a:avLst/>
                </a:prstGeom>
                <a:solidFill>
                  <a:srgbClr val="222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1" name="Rectangle 37"/>
                <p:cNvSpPr>
                  <a:spLocks noChangeArrowheads="1"/>
                </p:cNvSpPr>
                <p:nvPr userDrawn="1"/>
              </p:nvSpPr>
              <p:spPr bwMode="auto">
                <a:xfrm>
                  <a:off x="519" y="283"/>
                  <a:ext cx="16" cy="95"/>
                </a:xfrm>
                <a:prstGeom prst="rect">
                  <a:avLst/>
                </a:prstGeom>
                <a:solidFill>
                  <a:srgbClr val="242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2" name="Rectangle 38"/>
                <p:cNvSpPr>
                  <a:spLocks noChangeArrowheads="1"/>
                </p:cNvSpPr>
                <p:nvPr userDrawn="1"/>
              </p:nvSpPr>
              <p:spPr bwMode="auto">
                <a:xfrm>
                  <a:off x="535" y="283"/>
                  <a:ext cx="15" cy="95"/>
                </a:xfrm>
                <a:prstGeom prst="rect">
                  <a:avLst/>
                </a:prstGeom>
                <a:solidFill>
                  <a:srgbClr val="252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3" name="Rectangle 39"/>
                <p:cNvSpPr>
                  <a:spLocks noChangeArrowheads="1"/>
                </p:cNvSpPr>
                <p:nvPr userDrawn="1"/>
              </p:nvSpPr>
              <p:spPr bwMode="auto">
                <a:xfrm>
                  <a:off x="550" y="283"/>
                  <a:ext cx="15" cy="95"/>
                </a:xfrm>
                <a:prstGeom prst="rect">
                  <a:avLst/>
                </a:prstGeom>
                <a:solidFill>
                  <a:srgbClr val="262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4" name="Rectangle 40"/>
                <p:cNvSpPr>
                  <a:spLocks noChangeArrowheads="1"/>
                </p:cNvSpPr>
                <p:nvPr userDrawn="1"/>
              </p:nvSpPr>
              <p:spPr bwMode="auto">
                <a:xfrm>
                  <a:off x="565" y="283"/>
                  <a:ext cx="14" cy="95"/>
                </a:xfrm>
                <a:prstGeom prst="rect">
                  <a:avLst/>
                </a:prstGeom>
                <a:solidFill>
                  <a:srgbClr val="272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5" name="Rectangle 41"/>
                <p:cNvSpPr>
                  <a:spLocks noChangeArrowheads="1"/>
                </p:cNvSpPr>
                <p:nvPr userDrawn="1"/>
              </p:nvSpPr>
              <p:spPr bwMode="auto">
                <a:xfrm>
                  <a:off x="582" y="283"/>
                  <a:ext cx="16" cy="95"/>
                </a:xfrm>
                <a:prstGeom prst="rect">
                  <a:avLst/>
                </a:prstGeom>
                <a:solidFill>
                  <a:srgbClr val="292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6" name="Rectangle 42"/>
                <p:cNvSpPr>
                  <a:spLocks noChangeArrowheads="1"/>
                </p:cNvSpPr>
                <p:nvPr userDrawn="1"/>
              </p:nvSpPr>
              <p:spPr bwMode="auto">
                <a:xfrm>
                  <a:off x="598" y="283"/>
                  <a:ext cx="15" cy="95"/>
                </a:xfrm>
                <a:prstGeom prst="rect">
                  <a:avLst/>
                </a:prstGeom>
                <a:solidFill>
                  <a:srgbClr val="2A2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7" name="Rectangle 43"/>
                <p:cNvSpPr>
                  <a:spLocks noChangeArrowheads="1"/>
                </p:cNvSpPr>
                <p:nvPr userDrawn="1"/>
              </p:nvSpPr>
              <p:spPr bwMode="auto">
                <a:xfrm>
                  <a:off x="614" y="283"/>
                  <a:ext cx="15" cy="95"/>
                </a:xfrm>
                <a:prstGeom prst="rect">
                  <a:avLst/>
                </a:prstGeom>
                <a:solidFill>
                  <a:srgbClr val="2B2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8" name="Rectangle 44"/>
                <p:cNvSpPr>
                  <a:spLocks noChangeArrowheads="1"/>
                </p:cNvSpPr>
                <p:nvPr userDrawn="1"/>
              </p:nvSpPr>
              <p:spPr bwMode="auto">
                <a:xfrm>
                  <a:off x="629" y="283"/>
                  <a:ext cx="16" cy="95"/>
                </a:xfrm>
                <a:prstGeom prst="rect">
                  <a:avLst/>
                </a:prstGeom>
                <a:solidFill>
                  <a:srgbClr val="2C2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9" name="Rectangle 45"/>
                <p:cNvSpPr>
                  <a:spLocks noChangeArrowheads="1"/>
                </p:cNvSpPr>
                <p:nvPr userDrawn="1"/>
              </p:nvSpPr>
              <p:spPr bwMode="auto">
                <a:xfrm>
                  <a:off x="645" y="283"/>
                  <a:ext cx="16" cy="95"/>
                </a:xfrm>
                <a:prstGeom prst="rect">
                  <a:avLst/>
                </a:prstGeom>
                <a:solidFill>
                  <a:srgbClr val="2E2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0" name="Rectangle 46"/>
                <p:cNvSpPr>
                  <a:spLocks noChangeArrowheads="1"/>
                </p:cNvSpPr>
                <p:nvPr userDrawn="1"/>
              </p:nvSpPr>
              <p:spPr bwMode="auto">
                <a:xfrm>
                  <a:off x="662" y="283"/>
                  <a:ext cx="15" cy="95"/>
                </a:xfrm>
                <a:prstGeom prst="rect">
                  <a:avLst/>
                </a:prstGeom>
                <a:solidFill>
                  <a:srgbClr val="2F2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1" name="Rectangle 47"/>
                <p:cNvSpPr>
                  <a:spLocks noChangeArrowheads="1"/>
                </p:cNvSpPr>
                <p:nvPr userDrawn="1"/>
              </p:nvSpPr>
              <p:spPr bwMode="auto">
                <a:xfrm>
                  <a:off x="677" y="283"/>
                  <a:ext cx="15" cy="95"/>
                </a:xfrm>
                <a:prstGeom prst="rect">
                  <a:avLst/>
                </a:prstGeom>
                <a:solidFill>
                  <a:srgbClr val="313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2" name="Rectangle 48"/>
                <p:cNvSpPr>
                  <a:spLocks noChangeArrowheads="1"/>
                </p:cNvSpPr>
                <p:nvPr userDrawn="1"/>
              </p:nvSpPr>
              <p:spPr bwMode="auto">
                <a:xfrm>
                  <a:off x="692" y="283"/>
                  <a:ext cx="16" cy="95"/>
                </a:xfrm>
                <a:prstGeom prst="rect">
                  <a:avLst/>
                </a:prstGeom>
                <a:solidFill>
                  <a:srgbClr val="313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3" name="Rectangle 49"/>
                <p:cNvSpPr>
                  <a:spLocks noChangeArrowheads="1"/>
                </p:cNvSpPr>
                <p:nvPr userDrawn="1"/>
              </p:nvSpPr>
              <p:spPr bwMode="auto">
                <a:xfrm>
                  <a:off x="708" y="283"/>
                  <a:ext cx="15" cy="95"/>
                </a:xfrm>
                <a:prstGeom prst="rect">
                  <a:avLst/>
                </a:prstGeom>
                <a:solidFill>
                  <a:srgbClr val="333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4" name="Rectangle 50"/>
                <p:cNvSpPr>
                  <a:spLocks noChangeArrowheads="1"/>
                </p:cNvSpPr>
                <p:nvPr userDrawn="1"/>
              </p:nvSpPr>
              <p:spPr bwMode="auto">
                <a:xfrm>
                  <a:off x="723" y="283"/>
                  <a:ext cx="14" cy="95"/>
                </a:xfrm>
                <a:prstGeom prst="rect">
                  <a:avLst/>
                </a:prstGeom>
                <a:solidFill>
                  <a:srgbClr val="343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5" name="Rectangle 51"/>
                <p:cNvSpPr>
                  <a:spLocks noChangeArrowheads="1"/>
                </p:cNvSpPr>
                <p:nvPr userDrawn="1"/>
              </p:nvSpPr>
              <p:spPr bwMode="auto">
                <a:xfrm>
                  <a:off x="739" y="283"/>
                  <a:ext cx="16" cy="95"/>
                </a:xfrm>
                <a:prstGeom prst="rect">
                  <a:avLst/>
                </a:prstGeom>
                <a:solidFill>
                  <a:srgbClr val="363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6" name="Rectangle 52"/>
                <p:cNvSpPr>
                  <a:spLocks noChangeArrowheads="1"/>
                </p:cNvSpPr>
                <p:nvPr userDrawn="1"/>
              </p:nvSpPr>
              <p:spPr bwMode="auto">
                <a:xfrm>
                  <a:off x="755" y="283"/>
                  <a:ext cx="16" cy="95"/>
                </a:xfrm>
                <a:prstGeom prst="rect">
                  <a:avLst/>
                </a:prstGeom>
                <a:solidFill>
                  <a:srgbClr val="373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7" name="Rectangle 53"/>
                <p:cNvSpPr>
                  <a:spLocks noChangeArrowheads="1"/>
                </p:cNvSpPr>
                <p:nvPr userDrawn="1"/>
              </p:nvSpPr>
              <p:spPr bwMode="auto">
                <a:xfrm>
                  <a:off x="771" y="283"/>
                  <a:ext cx="14" cy="95"/>
                </a:xfrm>
                <a:prstGeom prst="rect">
                  <a:avLst/>
                </a:prstGeom>
                <a:solidFill>
                  <a:srgbClr val="383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8" name="Rectangle 54"/>
                <p:cNvSpPr>
                  <a:spLocks noChangeArrowheads="1"/>
                </p:cNvSpPr>
                <p:nvPr userDrawn="1"/>
              </p:nvSpPr>
              <p:spPr bwMode="auto">
                <a:xfrm>
                  <a:off x="787" y="283"/>
                  <a:ext cx="15" cy="95"/>
                </a:xfrm>
                <a:prstGeom prst="rect">
                  <a:avLst/>
                </a:prstGeom>
                <a:solidFill>
                  <a:srgbClr val="393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9" name="Rectangle 55"/>
                <p:cNvSpPr>
                  <a:spLocks noChangeArrowheads="1"/>
                </p:cNvSpPr>
                <p:nvPr userDrawn="1"/>
              </p:nvSpPr>
              <p:spPr bwMode="auto">
                <a:xfrm>
                  <a:off x="802" y="283"/>
                  <a:ext cx="16" cy="95"/>
                </a:xfrm>
                <a:prstGeom prst="rect">
                  <a:avLst/>
                </a:prstGeom>
                <a:solidFill>
                  <a:srgbClr val="3B3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0" name="Rectangle 56"/>
                <p:cNvSpPr>
                  <a:spLocks noChangeArrowheads="1"/>
                </p:cNvSpPr>
                <p:nvPr userDrawn="1"/>
              </p:nvSpPr>
              <p:spPr bwMode="auto">
                <a:xfrm>
                  <a:off x="818" y="283"/>
                  <a:ext cx="15" cy="95"/>
                </a:xfrm>
                <a:prstGeom prst="rect">
                  <a:avLst/>
                </a:prstGeom>
                <a:solidFill>
                  <a:srgbClr val="3C3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1" name="Rectangle 57"/>
                <p:cNvSpPr>
                  <a:spLocks noChangeArrowheads="1"/>
                </p:cNvSpPr>
                <p:nvPr userDrawn="1"/>
              </p:nvSpPr>
              <p:spPr bwMode="auto">
                <a:xfrm>
                  <a:off x="833" y="283"/>
                  <a:ext cx="15" cy="95"/>
                </a:xfrm>
                <a:prstGeom prst="rect">
                  <a:avLst/>
                </a:prstGeom>
                <a:solidFill>
                  <a:srgbClr val="3E3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2" name="Rectangle 58"/>
                <p:cNvSpPr>
                  <a:spLocks noChangeArrowheads="1"/>
                </p:cNvSpPr>
                <p:nvPr userDrawn="1"/>
              </p:nvSpPr>
              <p:spPr bwMode="auto">
                <a:xfrm>
                  <a:off x="850" y="283"/>
                  <a:ext cx="15" cy="95"/>
                </a:xfrm>
                <a:prstGeom prst="rect">
                  <a:avLst/>
                </a:prstGeom>
                <a:solidFill>
                  <a:srgbClr val="3F3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3" name="Rectangle 59"/>
                <p:cNvSpPr>
                  <a:spLocks noChangeArrowheads="1"/>
                </p:cNvSpPr>
                <p:nvPr userDrawn="1"/>
              </p:nvSpPr>
              <p:spPr bwMode="auto">
                <a:xfrm>
                  <a:off x="865" y="283"/>
                  <a:ext cx="16" cy="95"/>
                </a:xfrm>
                <a:prstGeom prst="rect">
                  <a:avLst/>
                </a:prstGeom>
                <a:solidFill>
                  <a:srgbClr val="404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4" name="Rectangle 60"/>
                <p:cNvSpPr>
                  <a:spLocks noChangeArrowheads="1"/>
                </p:cNvSpPr>
                <p:nvPr userDrawn="1"/>
              </p:nvSpPr>
              <p:spPr bwMode="auto">
                <a:xfrm>
                  <a:off x="881" y="283"/>
                  <a:ext cx="15" cy="95"/>
                </a:xfrm>
                <a:prstGeom prst="rect">
                  <a:avLst/>
                </a:prstGeom>
                <a:solidFill>
                  <a:srgbClr val="424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5" name="Rectangle 61"/>
                <p:cNvSpPr>
                  <a:spLocks noChangeArrowheads="1"/>
                </p:cNvSpPr>
                <p:nvPr userDrawn="1"/>
              </p:nvSpPr>
              <p:spPr bwMode="auto">
                <a:xfrm>
                  <a:off x="897" y="283"/>
                  <a:ext cx="16" cy="95"/>
                </a:xfrm>
                <a:prstGeom prst="rect">
                  <a:avLst/>
                </a:prstGeom>
                <a:solidFill>
                  <a:srgbClr val="434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6" name="Rectangle 62"/>
                <p:cNvSpPr>
                  <a:spLocks noChangeArrowheads="1"/>
                </p:cNvSpPr>
                <p:nvPr userDrawn="1"/>
              </p:nvSpPr>
              <p:spPr bwMode="auto">
                <a:xfrm>
                  <a:off x="913" y="283"/>
                  <a:ext cx="15" cy="95"/>
                </a:xfrm>
                <a:prstGeom prst="rect">
                  <a:avLst/>
                </a:prstGeom>
                <a:solidFill>
                  <a:srgbClr val="454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7" name="Rectangle 63"/>
                <p:cNvSpPr>
                  <a:spLocks noChangeArrowheads="1"/>
                </p:cNvSpPr>
                <p:nvPr userDrawn="1"/>
              </p:nvSpPr>
              <p:spPr bwMode="auto">
                <a:xfrm>
                  <a:off x="928" y="283"/>
                  <a:ext cx="16" cy="95"/>
                </a:xfrm>
                <a:prstGeom prst="rect">
                  <a:avLst/>
                </a:prstGeom>
                <a:solidFill>
                  <a:srgbClr val="464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8" name="Rectangle 64"/>
                <p:cNvSpPr>
                  <a:spLocks noChangeArrowheads="1"/>
                </p:cNvSpPr>
                <p:nvPr userDrawn="1"/>
              </p:nvSpPr>
              <p:spPr bwMode="auto">
                <a:xfrm>
                  <a:off x="945" y="283"/>
                  <a:ext cx="15" cy="95"/>
                </a:xfrm>
                <a:prstGeom prst="rect">
                  <a:avLst/>
                </a:prstGeom>
                <a:solidFill>
                  <a:srgbClr val="484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9" name="Rectangle 65"/>
                <p:cNvSpPr>
                  <a:spLocks noChangeArrowheads="1"/>
                </p:cNvSpPr>
                <p:nvPr userDrawn="1"/>
              </p:nvSpPr>
              <p:spPr bwMode="auto">
                <a:xfrm>
                  <a:off x="960" y="283"/>
                  <a:ext cx="15" cy="95"/>
                </a:xfrm>
                <a:prstGeom prst="rect">
                  <a:avLst/>
                </a:prstGeom>
                <a:solidFill>
                  <a:srgbClr val="484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0" name="Rectangle 66"/>
                <p:cNvSpPr>
                  <a:spLocks noChangeArrowheads="1"/>
                </p:cNvSpPr>
                <p:nvPr userDrawn="1"/>
              </p:nvSpPr>
              <p:spPr bwMode="auto">
                <a:xfrm>
                  <a:off x="975" y="283"/>
                  <a:ext cx="16" cy="95"/>
                </a:xfrm>
                <a:prstGeom prst="rect">
                  <a:avLst/>
                </a:prstGeom>
                <a:solidFill>
                  <a:srgbClr val="4A4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1" name="Rectangle 67"/>
                <p:cNvSpPr>
                  <a:spLocks noChangeArrowheads="1"/>
                </p:cNvSpPr>
                <p:nvPr userDrawn="1"/>
              </p:nvSpPr>
              <p:spPr bwMode="auto">
                <a:xfrm>
                  <a:off x="991" y="283"/>
                  <a:ext cx="15" cy="95"/>
                </a:xfrm>
                <a:prstGeom prst="rect">
                  <a:avLst/>
                </a:prstGeom>
                <a:solidFill>
                  <a:srgbClr val="4B4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2" name="Rectangle 68"/>
                <p:cNvSpPr>
                  <a:spLocks noChangeArrowheads="1"/>
                </p:cNvSpPr>
                <p:nvPr userDrawn="1"/>
              </p:nvSpPr>
              <p:spPr bwMode="auto">
                <a:xfrm>
                  <a:off x="1006" y="283"/>
                  <a:ext cx="14" cy="95"/>
                </a:xfrm>
                <a:prstGeom prst="rect">
                  <a:avLst/>
                </a:prstGeom>
                <a:solidFill>
                  <a:srgbClr val="4D4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3" name="Rectangle 69"/>
                <p:cNvSpPr>
                  <a:spLocks noChangeArrowheads="1"/>
                </p:cNvSpPr>
                <p:nvPr userDrawn="1"/>
              </p:nvSpPr>
              <p:spPr bwMode="auto">
                <a:xfrm>
                  <a:off x="1023" y="283"/>
                  <a:ext cx="15" cy="95"/>
                </a:xfrm>
                <a:prstGeom prst="rect">
                  <a:avLst/>
                </a:prstGeom>
                <a:solidFill>
                  <a:srgbClr val="4E4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4" name="Rectangle 70"/>
                <p:cNvSpPr>
                  <a:spLocks noChangeArrowheads="1"/>
                </p:cNvSpPr>
                <p:nvPr userDrawn="1"/>
              </p:nvSpPr>
              <p:spPr bwMode="auto">
                <a:xfrm>
                  <a:off x="1038" y="283"/>
                  <a:ext cx="16" cy="95"/>
                </a:xfrm>
                <a:prstGeom prst="rect">
                  <a:avLst/>
                </a:prstGeom>
                <a:solidFill>
                  <a:srgbClr val="505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5" name="Rectangle 71"/>
                <p:cNvSpPr>
                  <a:spLocks noChangeArrowheads="1"/>
                </p:cNvSpPr>
                <p:nvPr userDrawn="1"/>
              </p:nvSpPr>
              <p:spPr bwMode="auto">
                <a:xfrm>
                  <a:off x="1054" y="283"/>
                  <a:ext cx="14" cy="95"/>
                </a:xfrm>
                <a:prstGeom prst="rect">
                  <a:avLst/>
                </a:prstGeom>
                <a:solidFill>
                  <a:srgbClr val="515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6" name="Rectangle 72"/>
                <p:cNvSpPr>
                  <a:spLocks noChangeArrowheads="1"/>
                </p:cNvSpPr>
                <p:nvPr userDrawn="1"/>
              </p:nvSpPr>
              <p:spPr bwMode="auto">
                <a:xfrm>
                  <a:off x="1070" y="283"/>
                  <a:ext cx="16" cy="95"/>
                </a:xfrm>
                <a:prstGeom prst="rect">
                  <a:avLst/>
                </a:prstGeom>
                <a:solidFill>
                  <a:srgbClr val="525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7" name="Rectangle 73"/>
                <p:cNvSpPr>
                  <a:spLocks noChangeArrowheads="1"/>
                </p:cNvSpPr>
                <p:nvPr userDrawn="1"/>
              </p:nvSpPr>
              <p:spPr bwMode="auto">
                <a:xfrm>
                  <a:off x="1086" y="283"/>
                  <a:ext cx="15" cy="95"/>
                </a:xfrm>
                <a:prstGeom prst="rect">
                  <a:avLst/>
                </a:prstGeom>
                <a:solidFill>
                  <a:srgbClr val="535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8" name="Rectangle 74"/>
                <p:cNvSpPr>
                  <a:spLocks noChangeArrowheads="1"/>
                </p:cNvSpPr>
                <p:nvPr userDrawn="1"/>
              </p:nvSpPr>
              <p:spPr bwMode="auto">
                <a:xfrm>
                  <a:off x="1101" y="283"/>
                  <a:ext cx="15" cy="95"/>
                </a:xfrm>
                <a:prstGeom prst="rect">
                  <a:avLst/>
                </a:prstGeom>
                <a:solidFill>
                  <a:srgbClr val="555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9" name="Rectangle 75"/>
                <p:cNvSpPr>
                  <a:spLocks noChangeArrowheads="1"/>
                </p:cNvSpPr>
                <p:nvPr userDrawn="1"/>
              </p:nvSpPr>
              <p:spPr bwMode="auto">
                <a:xfrm>
                  <a:off x="1116" y="283"/>
                  <a:ext cx="15" cy="95"/>
                </a:xfrm>
                <a:prstGeom prst="rect">
                  <a:avLst/>
                </a:prstGeom>
                <a:solidFill>
                  <a:srgbClr val="565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0" name="Rectangle 76"/>
                <p:cNvSpPr>
                  <a:spLocks noChangeArrowheads="1"/>
                </p:cNvSpPr>
                <p:nvPr userDrawn="1"/>
              </p:nvSpPr>
              <p:spPr bwMode="auto">
                <a:xfrm>
                  <a:off x="1133" y="283"/>
                  <a:ext cx="16" cy="95"/>
                </a:xfrm>
                <a:prstGeom prst="rect">
                  <a:avLst/>
                </a:prstGeom>
                <a:solidFill>
                  <a:srgbClr val="585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1" name="Rectangle 77"/>
                <p:cNvSpPr>
                  <a:spLocks noChangeArrowheads="1"/>
                </p:cNvSpPr>
                <p:nvPr userDrawn="1"/>
              </p:nvSpPr>
              <p:spPr bwMode="auto">
                <a:xfrm>
                  <a:off x="1149" y="283"/>
                  <a:ext cx="15" cy="95"/>
                </a:xfrm>
                <a:prstGeom prst="rect">
                  <a:avLst/>
                </a:prstGeom>
                <a:solidFill>
                  <a:srgbClr val="595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2" name="Rectangle 78"/>
                <p:cNvSpPr>
                  <a:spLocks noChangeArrowheads="1"/>
                </p:cNvSpPr>
                <p:nvPr userDrawn="1"/>
              </p:nvSpPr>
              <p:spPr bwMode="auto">
                <a:xfrm>
                  <a:off x="1164" y="283"/>
                  <a:ext cx="15" cy="95"/>
                </a:xfrm>
                <a:prstGeom prst="rect">
                  <a:avLst/>
                </a:prstGeom>
                <a:solidFill>
                  <a:srgbClr val="5B5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3" name="Rectangle 79"/>
                <p:cNvSpPr>
                  <a:spLocks noChangeArrowheads="1"/>
                </p:cNvSpPr>
                <p:nvPr userDrawn="1"/>
              </p:nvSpPr>
              <p:spPr bwMode="auto">
                <a:xfrm>
                  <a:off x="1180" y="283"/>
                  <a:ext cx="16" cy="95"/>
                </a:xfrm>
                <a:prstGeom prst="rect">
                  <a:avLst/>
                </a:prstGeom>
                <a:solidFill>
                  <a:srgbClr val="5B5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4" name="Rectangle 80"/>
                <p:cNvSpPr>
                  <a:spLocks noChangeArrowheads="1"/>
                </p:cNvSpPr>
                <p:nvPr userDrawn="1"/>
              </p:nvSpPr>
              <p:spPr bwMode="auto">
                <a:xfrm>
                  <a:off x="1196" y="283"/>
                  <a:ext cx="15" cy="95"/>
                </a:xfrm>
                <a:prstGeom prst="rect">
                  <a:avLst/>
                </a:prstGeom>
                <a:solidFill>
                  <a:srgbClr val="5D5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5" name="Rectangle 81"/>
                <p:cNvSpPr>
                  <a:spLocks noChangeArrowheads="1"/>
                </p:cNvSpPr>
                <p:nvPr userDrawn="1"/>
              </p:nvSpPr>
              <p:spPr bwMode="auto">
                <a:xfrm>
                  <a:off x="1211" y="283"/>
                  <a:ext cx="15" cy="95"/>
                </a:xfrm>
                <a:prstGeom prst="rect">
                  <a:avLst/>
                </a:prstGeom>
                <a:solidFill>
                  <a:srgbClr val="5E5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6" name="Rectangle 82"/>
                <p:cNvSpPr>
                  <a:spLocks noChangeArrowheads="1"/>
                </p:cNvSpPr>
                <p:nvPr userDrawn="1"/>
              </p:nvSpPr>
              <p:spPr bwMode="auto">
                <a:xfrm>
                  <a:off x="1226" y="283"/>
                  <a:ext cx="15" cy="95"/>
                </a:xfrm>
                <a:prstGeom prst="rect">
                  <a:avLst/>
                </a:prstGeom>
                <a:solidFill>
                  <a:srgbClr val="606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7" name="Rectangle 83"/>
                <p:cNvSpPr>
                  <a:spLocks noChangeArrowheads="1"/>
                </p:cNvSpPr>
                <p:nvPr userDrawn="1"/>
              </p:nvSpPr>
              <p:spPr bwMode="auto">
                <a:xfrm>
                  <a:off x="1243" y="283"/>
                  <a:ext cx="16" cy="95"/>
                </a:xfrm>
                <a:prstGeom prst="rect">
                  <a:avLst/>
                </a:prstGeom>
                <a:solidFill>
                  <a:srgbClr val="616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8" name="Rectangle 84"/>
                <p:cNvSpPr>
                  <a:spLocks noChangeArrowheads="1"/>
                </p:cNvSpPr>
                <p:nvPr userDrawn="1"/>
              </p:nvSpPr>
              <p:spPr bwMode="auto">
                <a:xfrm>
                  <a:off x="1259" y="283"/>
                  <a:ext cx="15" cy="95"/>
                </a:xfrm>
                <a:prstGeom prst="rect">
                  <a:avLst/>
                </a:prstGeom>
                <a:solidFill>
                  <a:srgbClr val="636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9" name="Rectangle 85"/>
                <p:cNvSpPr>
                  <a:spLocks noChangeArrowheads="1"/>
                </p:cNvSpPr>
                <p:nvPr userDrawn="1"/>
              </p:nvSpPr>
              <p:spPr bwMode="auto">
                <a:xfrm>
                  <a:off x="1274" y="283"/>
                  <a:ext cx="15" cy="95"/>
                </a:xfrm>
                <a:prstGeom prst="rect">
                  <a:avLst/>
                </a:prstGeom>
                <a:solidFill>
                  <a:srgbClr val="636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0" name="Rectangle 86"/>
                <p:cNvSpPr>
                  <a:spLocks noChangeArrowheads="1"/>
                </p:cNvSpPr>
                <p:nvPr userDrawn="1"/>
              </p:nvSpPr>
              <p:spPr bwMode="auto">
                <a:xfrm>
                  <a:off x="1289" y="283"/>
                  <a:ext cx="14" cy="95"/>
                </a:xfrm>
                <a:prstGeom prst="rect">
                  <a:avLst/>
                </a:prstGeom>
                <a:solidFill>
                  <a:srgbClr val="656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1" name="Rectangle 87"/>
                <p:cNvSpPr>
                  <a:spLocks noChangeArrowheads="1"/>
                </p:cNvSpPr>
                <p:nvPr userDrawn="1"/>
              </p:nvSpPr>
              <p:spPr bwMode="auto">
                <a:xfrm>
                  <a:off x="1306" y="283"/>
                  <a:ext cx="16" cy="95"/>
                </a:xfrm>
                <a:prstGeom prst="rect">
                  <a:avLst/>
                </a:prstGeom>
                <a:solidFill>
                  <a:srgbClr val="666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2" name="Rectangle 88"/>
                <p:cNvSpPr>
                  <a:spLocks noChangeArrowheads="1"/>
                </p:cNvSpPr>
                <p:nvPr userDrawn="1"/>
              </p:nvSpPr>
              <p:spPr bwMode="auto">
                <a:xfrm>
                  <a:off x="1322" y="283"/>
                  <a:ext cx="15" cy="95"/>
                </a:xfrm>
                <a:prstGeom prst="rect">
                  <a:avLst/>
                </a:prstGeom>
                <a:solidFill>
                  <a:srgbClr val="686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3" name="Rectangle 89"/>
                <p:cNvSpPr>
                  <a:spLocks noChangeArrowheads="1"/>
                </p:cNvSpPr>
                <p:nvPr userDrawn="1"/>
              </p:nvSpPr>
              <p:spPr bwMode="auto">
                <a:xfrm>
                  <a:off x="1337" y="283"/>
                  <a:ext cx="14" cy="95"/>
                </a:xfrm>
                <a:prstGeom prst="rect">
                  <a:avLst/>
                </a:prstGeom>
                <a:solidFill>
                  <a:srgbClr val="696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4" name="Rectangle 90"/>
                <p:cNvSpPr>
                  <a:spLocks noChangeArrowheads="1"/>
                </p:cNvSpPr>
                <p:nvPr userDrawn="1"/>
              </p:nvSpPr>
              <p:spPr bwMode="auto">
                <a:xfrm>
                  <a:off x="1353" y="283"/>
                  <a:ext cx="16" cy="95"/>
                </a:xfrm>
                <a:prstGeom prst="rect">
                  <a:avLst/>
                </a:prstGeom>
                <a:solidFill>
                  <a:srgbClr val="6A6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5" name="Rectangle 91"/>
                <p:cNvSpPr>
                  <a:spLocks noChangeArrowheads="1"/>
                </p:cNvSpPr>
                <p:nvPr userDrawn="1"/>
              </p:nvSpPr>
              <p:spPr bwMode="auto">
                <a:xfrm>
                  <a:off x="1369" y="283"/>
                  <a:ext cx="16" cy="95"/>
                </a:xfrm>
                <a:prstGeom prst="rect">
                  <a:avLst/>
                </a:prstGeom>
                <a:solidFill>
                  <a:srgbClr val="6B6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6" name="Rectangle 92"/>
                <p:cNvSpPr>
                  <a:spLocks noChangeArrowheads="1"/>
                </p:cNvSpPr>
                <p:nvPr userDrawn="1"/>
              </p:nvSpPr>
              <p:spPr bwMode="auto">
                <a:xfrm>
                  <a:off x="1385" y="283"/>
                  <a:ext cx="14" cy="95"/>
                </a:xfrm>
                <a:prstGeom prst="rect">
                  <a:avLst/>
                </a:prstGeom>
                <a:solidFill>
                  <a:srgbClr val="6D6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7" name="Rectangle 93"/>
                <p:cNvSpPr>
                  <a:spLocks noChangeArrowheads="1"/>
                </p:cNvSpPr>
                <p:nvPr userDrawn="1"/>
              </p:nvSpPr>
              <p:spPr bwMode="auto">
                <a:xfrm>
                  <a:off x="1399" y="283"/>
                  <a:ext cx="14" cy="95"/>
                </a:xfrm>
                <a:prstGeom prst="rect">
                  <a:avLst/>
                </a:prstGeom>
                <a:solidFill>
                  <a:srgbClr val="6E6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8" name="Rectangle 94"/>
                <p:cNvSpPr>
                  <a:spLocks noChangeArrowheads="1"/>
                </p:cNvSpPr>
                <p:nvPr userDrawn="1"/>
              </p:nvSpPr>
              <p:spPr bwMode="auto">
                <a:xfrm>
                  <a:off x="1416" y="283"/>
                  <a:ext cx="16" cy="95"/>
                </a:xfrm>
                <a:prstGeom prst="rect">
                  <a:avLst/>
                </a:prstGeom>
                <a:solidFill>
                  <a:srgbClr val="6F6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9" name="Rectangle 95"/>
                <p:cNvSpPr>
                  <a:spLocks noChangeArrowheads="1"/>
                </p:cNvSpPr>
                <p:nvPr userDrawn="1"/>
              </p:nvSpPr>
              <p:spPr bwMode="auto">
                <a:xfrm>
                  <a:off x="1432" y="283"/>
                  <a:ext cx="15" cy="95"/>
                </a:xfrm>
                <a:prstGeom prst="rect">
                  <a:avLst/>
                </a:prstGeom>
                <a:solidFill>
                  <a:srgbClr val="707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0" name="Rectangle 96"/>
                <p:cNvSpPr>
                  <a:spLocks noChangeArrowheads="1"/>
                </p:cNvSpPr>
                <p:nvPr userDrawn="1"/>
              </p:nvSpPr>
              <p:spPr bwMode="auto">
                <a:xfrm>
                  <a:off x="1447" y="283"/>
                  <a:ext cx="14" cy="95"/>
                </a:xfrm>
                <a:prstGeom prst="rect">
                  <a:avLst/>
                </a:prstGeom>
                <a:solidFill>
                  <a:srgbClr val="727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1" name="Rectangle 97"/>
                <p:cNvSpPr>
                  <a:spLocks noChangeArrowheads="1"/>
                </p:cNvSpPr>
                <p:nvPr userDrawn="1"/>
              </p:nvSpPr>
              <p:spPr bwMode="auto">
                <a:xfrm>
                  <a:off x="1463" y="283"/>
                  <a:ext cx="16" cy="95"/>
                </a:xfrm>
                <a:prstGeom prst="rect">
                  <a:avLst/>
                </a:prstGeom>
                <a:solidFill>
                  <a:srgbClr val="737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2" name="Rectangle 98"/>
                <p:cNvSpPr>
                  <a:spLocks noChangeArrowheads="1"/>
                </p:cNvSpPr>
                <p:nvPr userDrawn="1"/>
              </p:nvSpPr>
              <p:spPr bwMode="auto">
                <a:xfrm>
                  <a:off x="1479" y="283"/>
                  <a:ext cx="16" cy="95"/>
                </a:xfrm>
                <a:prstGeom prst="rect">
                  <a:avLst/>
                </a:prstGeom>
                <a:solidFill>
                  <a:srgbClr val="747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3" name="Rectangle 99"/>
                <p:cNvSpPr>
                  <a:spLocks noChangeArrowheads="1"/>
                </p:cNvSpPr>
                <p:nvPr userDrawn="1"/>
              </p:nvSpPr>
              <p:spPr bwMode="auto">
                <a:xfrm>
                  <a:off x="1495" y="283"/>
                  <a:ext cx="14" cy="95"/>
                </a:xfrm>
                <a:prstGeom prst="rect">
                  <a:avLst/>
                </a:prstGeom>
                <a:solidFill>
                  <a:srgbClr val="757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4" name="Rectangle 100"/>
                <p:cNvSpPr>
                  <a:spLocks noChangeArrowheads="1"/>
                </p:cNvSpPr>
                <p:nvPr userDrawn="1"/>
              </p:nvSpPr>
              <p:spPr bwMode="auto">
                <a:xfrm>
                  <a:off x="1509" y="283"/>
                  <a:ext cx="15" cy="95"/>
                </a:xfrm>
                <a:prstGeom prst="rect">
                  <a:avLst/>
                </a:prstGeom>
                <a:solidFill>
                  <a:srgbClr val="777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5" name="Rectangle 101"/>
                <p:cNvSpPr>
                  <a:spLocks noChangeArrowheads="1"/>
                </p:cNvSpPr>
                <p:nvPr userDrawn="1"/>
              </p:nvSpPr>
              <p:spPr bwMode="auto">
                <a:xfrm>
                  <a:off x="1526" y="283"/>
                  <a:ext cx="16" cy="95"/>
                </a:xfrm>
                <a:prstGeom prst="rect">
                  <a:avLst/>
                </a:prstGeom>
                <a:solidFill>
                  <a:srgbClr val="777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6" name="Rectangle 102"/>
                <p:cNvSpPr>
                  <a:spLocks noChangeArrowheads="1"/>
                </p:cNvSpPr>
                <p:nvPr userDrawn="1"/>
              </p:nvSpPr>
              <p:spPr bwMode="auto">
                <a:xfrm>
                  <a:off x="1542" y="283"/>
                  <a:ext cx="15" cy="95"/>
                </a:xfrm>
                <a:prstGeom prst="rect">
                  <a:avLst/>
                </a:prstGeom>
                <a:solidFill>
                  <a:srgbClr val="797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7" name="Rectangle 103"/>
                <p:cNvSpPr>
                  <a:spLocks noChangeArrowheads="1"/>
                </p:cNvSpPr>
                <p:nvPr userDrawn="1"/>
              </p:nvSpPr>
              <p:spPr bwMode="auto">
                <a:xfrm>
                  <a:off x="1557" y="283"/>
                  <a:ext cx="15" cy="95"/>
                </a:xfrm>
                <a:prstGeom prst="rect">
                  <a:avLst/>
                </a:prstGeom>
                <a:solidFill>
                  <a:srgbClr val="7A7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8" name="Rectangle 104"/>
                <p:cNvSpPr>
                  <a:spLocks noChangeArrowheads="1"/>
                </p:cNvSpPr>
                <p:nvPr userDrawn="1"/>
              </p:nvSpPr>
              <p:spPr bwMode="auto">
                <a:xfrm>
                  <a:off x="1572" y="283"/>
                  <a:ext cx="14" cy="95"/>
                </a:xfrm>
                <a:prstGeom prst="rect">
                  <a:avLst/>
                </a:prstGeom>
                <a:solidFill>
                  <a:srgbClr val="7B7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9" name="Rectangle 105"/>
                <p:cNvSpPr>
                  <a:spLocks noChangeArrowheads="1"/>
                </p:cNvSpPr>
                <p:nvPr userDrawn="1"/>
              </p:nvSpPr>
              <p:spPr bwMode="auto">
                <a:xfrm>
                  <a:off x="1589" y="283"/>
                  <a:ext cx="16" cy="95"/>
                </a:xfrm>
                <a:prstGeom prst="rect">
                  <a:avLst/>
                </a:prstGeom>
                <a:solidFill>
                  <a:srgbClr val="7C7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0" name="Rectangle 106"/>
                <p:cNvSpPr>
                  <a:spLocks noChangeArrowheads="1"/>
                </p:cNvSpPr>
                <p:nvPr userDrawn="1"/>
              </p:nvSpPr>
              <p:spPr bwMode="auto">
                <a:xfrm>
                  <a:off x="1605" y="283"/>
                  <a:ext cx="15" cy="95"/>
                </a:xfrm>
                <a:prstGeom prst="rect">
                  <a:avLst/>
                </a:prstGeom>
                <a:solidFill>
                  <a:srgbClr val="7D7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1" name="Rectangle 107"/>
                <p:cNvSpPr>
                  <a:spLocks noChangeArrowheads="1"/>
                </p:cNvSpPr>
                <p:nvPr userDrawn="1"/>
              </p:nvSpPr>
              <p:spPr bwMode="auto">
                <a:xfrm>
                  <a:off x="1620" y="283"/>
                  <a:ext cx="14" cy="95"/>
                </a:xfrm>
                <a:prstGeom prst="rect">
                  <a:avLst/>
                </a:prstGeom>
                <a:solidFill>
                  <a:srgbClr val="7E7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2" name="Rectangle 108"/>
                <p:cNvSpPr>
                  <a:spLocks noChangeArrowheads="1"/>
                </p:cNvSpPr>
                <p:nvPr userDrawn="1"/>
              </p:nvSpPr>
              <p:spPr bwMode="auto">
                <a:xfrm>
                  <a:off x="1636" y="283"/>
                  <a:ext cx="16" cy="95"/>
                </a:xfrm>
                <a:prstGeom prst="rect">
                  <a:avLst/>
                </a:prstGeom>
                <a:solidFill>
                  <a:srgbClr val="808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3" name="Rectangle 109"/>
                <p:cNvSpPr>
                  <a:spLocks noChangeArrowheads="1"/>
                </p:cNvSpPr>
                <p:nvPr userDrawn="1"/>
              </p:nvSpPr>
              <p:spPr bwMode="auto">
                <a:xfrm>
                  <a:off x="1652" y="283"/>
                  <a:ext cx="16" cy="95"/>
                </a:xfrm>
                <a:prstGeom prst="rect">
                  <a:avLst/>
                </a:prstGeom>
                <a:solidFill>
                  <a:srgbClr val="808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4" name="Rectangle 110"/>
                <p:cNvSpPr>
                  <a:spLocks noChangeArrowheads="1"/>
                </p:cNvSpPr>
                <p:nvPr userDrawn="1"/>
              </p:nvSpPr>
              <p:spPr bwMode="auto">
                <a:xfrm>
                  <a:off x="1668" y="283"/>
                  <a:ext cx="14" cy="95"/>
                </a:xfrm>
                <a:prstGeom prst="rect">
                  <a:avLst/>
                </a:prstGeom>
                <a:solidFill>
                  <a:srgbClr val="828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5" name="Rectangle 111"/>
                <p:cNvSpPr>
                  <a:spLocks noChangeArrowheads="1"/>
                </p:cNvSpPr>
                <p:nvPr userDrawn="1"/>
              </p:nvSpPr>
              <p:spPr bwMode="auto">
                <a:xfrm>
                  <a:off x="1682" y="283"/>
                  <a:ext cx="14" cy="95"/>
                </a:xfrm>
                <a:prstGeom prst="rect">
                  <a:avLst/>
                </a:prstGeom>
                <a:solidFill>
                  <a:srgbClr val="828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6" name="Rectangle 112"/>
                <p:cNvSpPr>
                  <a:spLocks noChangeArrowheads="1"/>
                </p:cNvSpPr>
                <p:nvPr userDrawn="1"/>
              </p:nvSpPr>
              <p:spPr bwMode="auto">
                <a:xfrm>
                  <a:off x="1699" y="283"/>
                  <a:ext cx="16" cy="95"/>
                </a:xfrm>
                <a:prstGeom prst="rect">
                  <a:avLst/>
                </a:prstGeom>
                <a:solidFill>
                  <a:srgbClr val="848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7" name="Rectangle 113"/>
                <p:cNvSpPr>
                  <a:spLocks noChangeArrowheads="1"/>
                </p:cNvSpPr>
                <p:nvPr userDrawn="1"/>
              </p:nvSpPr>
              <p:spPr bwMode="auto">
                <a:xfrm>
                  <a:off x="1715" y="283"/>
                  <a:ext cx="15" cy="95"/>
                </a:xfrm>
                <a:prstGeom prst="rect">
                  <a:avLst/>
                </a:prstGeom>
                <a:solidFill>
                  <a:srgbClr val="858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8" name="Rectangle 114"/>
                <p:cNvSpPr>
                  <a:spLocks noChangeArrowheads="1"/>
                </p:cNvSpPr>
                <p:nvPr userDrawn="1"/>
              </p:nvSpPr>
              <p:spPr bwMode="auto">
                <a:xfrm>
                  <a:off x="1730" y="283"/>
                  <a:ext cx="14" cy="95"/>
                </a:xfrm>
                <a:prstGeom prst="rect">
                  <a:avLst/>
                </a:prstGeom>
                <a:solidFill>
                  <a:srgbClr val="868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9" name="Rectangle 115"/>
                <p:cNvSpPr>
                  <a:spLocks noChangeArrowheads="1"/>
                </p:cNvSpPr>
                <p:nvPr userDrawn="1"/>
              </p:nvSpPr>
              <p:spPr bwMode="auto">
                <a:xfrm>
                  <a:off x="1746" y="283"/>
                  <a:ext cx="16" cy="95"/>
                </a:xfrm>
                <a:prstGeom prst="rect">
                  <a:avLst/>
                </a:prstGeom>
                <a:solidFill>
                  <a:srgbClr val="878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0" name="Rectangle 116"/>
                <p:cNvSpPr>
                  <a:spLocks noChangeArrowheads="1"/>
                </p:cNvSpPr>
                <p:nvPr userDrawn="1"/>
              </p:nvSpPr>
              <p:spPr bwMode="auto">
                <a:xfrm>
                  <a:off x="1762" y="283"/>
                  <a:ext cx="16" cy="95"/>
                </a:xfrm>
                <a:prstGeom prst="rect">
                  <a:avLst/>
                </a:prstGeom>
                <a:solidFill>
                  <a:srgbClr val="888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1" name="Rectangle 117"/>
                <p:cNvSpPr>
                  <a:spLocks noChangeArrowheads="1"/>
                </p:cNvSpPr>
                <p:nvPr userDrawn="1"/>
              </p:nvSpPr>
              <p:spPr bwMode="auto">
                <a:xfrm>
                  <a:off x="1778" y="283"/>
                  <a:ext cx="14" cy="95"/>
                </a:xfrm>
                <a:prstGeom prst="rect">
                  <a:avLst/>
                </a:prstGeom>
                <a:solidFill>
                  <a:srgbClr val="888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2" name="Rectangle 118"/>
                <p:cNvSpPr>
                  <a:spLocks noChangeArrowheads="1"/>
                </p:cNvSpPr>
                <p:nvPr userDrawn="1"/>
              </p:nvSpPr>
              <p:spPr bwMode="auto">
                <a:xfrm>
                  <a:off x="1794" y="283"/>
                  <a:ext cx="15" cy="95"/>
                </a:xfrm>
                <a:prstGeom prst="rect">
                  <a:avLst/>
                </a:prstGeom>
                <a:solidFill>
                  <a:srgbClr val="8A8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3" name="Rectangle 119"/>
                <p:cNvSpPr>
                  <a:spLocks noChangeArrowheads="1"/>
                </p:cNvSpPr>
                <p:nvPr userDrawn="1"/>
              </p:nvSpPr>
              <p:spPr bwMode="auto">
                <a:xfrm>
                  <a:off x="1809" y="283"/>
                  <a:ext cx="16" cy="95"/>
                </a:xfrm>
                <a:prstGeom prst="rect">
                  <a:avLst/>
                </a:prstGeom>
                <a:solidFill>
                  <a:srgbClr val="8A8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4" name="Rectangle 120"/>
                <p:cNvSpPr>
                  <a:spLocks noChangeArrowheads="1"/>
                </p:cNvSpPr>
                <p:nvPr userDrawn="1"/>
              </p:nvSpPr>
              <p:spPr bwMode="auto">
                <a:xfrm>
                  <a:off x="1825" y="283"/>
                  <a:ext cx="15" cy="95"/>
                </a:xfrm>
                <a:prstGeom prst="rect">
                  <a:avLst/>
                </a:prstGeom>
                <a:solidFill>
                  <a:srgbClr val="8C8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5" name="Rectangle 121"/>
                <p:cNvSpPr>
                  <a:spLocks noChangeArrowheads="1"/>
                </p:cNvSpPr>
                <p:nvPr userDrawn="1"/>
              </p:nvSpPr>
              <p:spPr bwMode="auto">
                <a:xfrm>
                  <a:off x="1840" y="283"/>
                  <a:ext cx="14" cy="95"/>
                </a:xfrm>
                <a:prstGeom prst="rect">
                  <a:avLst/>
                </a:prstGeom>
                <a:solidFill>
                  <a:srgbClr val="8C8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6" name="Rectangle 122"/>
                <p:cNvSpPr>
                  <a:spLocks noChangeArrowheads="1"/>
                </p:cNvSpPr>
                <p:nvPr userDrawn="1"/>
              </p:nvSpPr>
              <p:spPr bwMode="auto">
                <a:xfrm>
                  <a:off x="1857" y="283"/>
                  <a:ext cx="15" cy="95"/>
                </a:xfrm>
                <a:prstGeom prst="rect">
                  <a:avLst/>
                </a:prstGeom>
                <a:solidFill>
                  <a:srgbClr val="8D8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7" name="Rectangle 123"/>
                <p:cNvSpPr>
                  <a:spLocks noChangeArrowheads="1"/>
                </p:cNvSpPr>
                <p:nvPr userDrawn="1"/>
              </p:nvSpPr>
              <p:spPr bwMode="auto">
                <a:xfrm>
                  <a:off x="1872" y="283"/>
                  <a:ext cx="16" cy="95"/>
                </a:xfrm>
                <a:prstGeom prst="rect">
                  <a:avLst/>
                </a:prstGeom>
                <a:solidFill>
                  <a:srgbClr val="8E8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8" name="Rectangle 124"/>
                <p:cNvSpPr>
                  <a:spLocks noChangeArrowheads="1"/>
                </p:cNvSpPr>
                <p:nvPr userDrawn="1"/>
              </p:nvSpPr>
              <p:spPr bwMode="auto">
                <a:xfrm>
                  <a:off x="1888" y="283"/>
                  <a:ext cx="14" cy="95"/>
                </a:xfrm>
                <a:prstGeom prst="rect">
                  <a:avLst/>
                </a:prstGeom>
                <a:solidFill>
                  <a:srgbClr val="8F8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9" name="Rectangle 125"/>
                <p:cNvSpPr>
                  <a:spLocks noChangeArrowheads="1"/>
                </p:cNvSpPr>
                <p:nvPr userDrawn="1"/>
              </p:nvSpPr>
              <p:spPr bwMode="auto">
                <a:xfrm>
                  <a:off x="1902" y="283"/>
                  <a:ext cx="15" cy="95"/>
                </a:xfrm>
                <a:prstGeom prst="rect">
                  <a:avLst/>
                </a:prstGeom>
                <a:solidFill>
                  <a:srgbClr val="909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0" name="Rectangle 126"/>
                <p:cNvSpPr>
                  <a:spLocks noChangeArrowheads="1"/>
                </p:cNvSpPr>
                <p:nvPr userDrawn="1"/>
              </p:nvSpPr>
              <p:spPr bwMode="auto">
                <a:xfrm>
                  <a:off x="1919" y="283"/>
                  <a:ext cx="16" cy="95"/>
                </a:xfrm>
                <a:prstGeom prst="rect">
                  <a:avLst/>
                </a:prstGeom>
                <a:solidFill>
                  <a:srgbClr val="919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1" name="Rectangle 127"/>
                <p:cNvSpPr>
                  <a:spLocks noChangeArrowheads="1"/>
                </p:cNvSpPr>
                <p:nvPr userDrawn="1"/>
              </p:nvSpPr>
              <p:spPr bwMode="auto">
                <a:xfrm>
                  <a:off x="1935" y="283"/>
                  <a:ext cx="15" cy="95"/>
                </a:xfrm>
                <a:prstGeom prst="rect">
                  <a:avLst/>
                </a:prstGeom>
                <a:solidFill>
                  <a:srgbClr val="919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2" name="Rectangle 128"/>
                <p:cNvSpPr>
                  <a:spLocks noChangeArrowheads="1"/>
                </p:cNvSpPr>
                <p:nvPr userDrawn="1"/>
              </p:nvSpPr>
              <p:spPr bwMode="auto">
                <a:xfrm>
                  <a:off x="1950" y="283"/>
                  <a:ext cx="15" cy="95"/>
                </a:xfrm>
                <a:prstGeom prst="rect">
                  <a:avLst/>
                </a:prstGeom>
                <a:solidFill>
                  <a:srgbClr val="929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3" name="Rectangle 129"/>
                <p:cNvSpPr>
                  <a:spLocks noChangeArrowheads="1"/>
                </p:cNvSpPr>
                <p:nvPr userDrawn="1"/>
              </p:nvSpPr>
              <p:spPr bwMode="auto">
                <a:xfrm>
                  <a:off x="1967" y="283"/>
                  <a:ext cx="15" cy="95"/>
                </a:xfrm>
                <a:prstGeom prst="rect">
                  <a:avLst/>
                </a:prstGeom>
                <a:solidFill>
                  <a:srgbClr val="939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4" name="Rectangle 130"/>
                <p:cNvSpPr>
                  <a:spLocks noChangeArrowheads="1"/>
                </p:cNvSpPr>
                <p:nvPr userDrawn="1"/>
              </p:nvSpPr>
              <p:spPr bwMode="auto">
                <a:xfrm>
                  <a:off x="1982" y="283"/>
                  <a:ext cx="16" cy="95"/>
                </a:xfrm>
                <a:prstGeom prst="rect">
                  <a:avLst/>
                </a:prstGeom>
                <a:solidFill>
                  <a:srgbClr val="949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5" name="Rectangle 131"/>
                <p:cNvSpPr>
                  <a:spLocks noChangeArrowheads="1"/>
                </p:cNvSpPr>
                <p:nvPr userDrawn="1"/>
              </p:nvSpPr>
              <p:spPr bwMode="auto">
                <a:xfrm>
                  <a:off x="1998" y="283"/>
                  <a:ext cx="15" cy="95"/>
                </a:xfrm>
                <a:prstGeom prst="rect">
                  <a:avLst/>
                </a:prstGeom>
                <a:solidFill>
                  <a:srgbClr val="949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6" name="Rectangle 132"/>
                <p:cNvSpPr>
                  <a:spLocks noChangeArrowheads="1"/>
                </p:cNvSpPr>
                <p:nvPr userDrawn="1"/>
              </p:nvSpPr>
              <p:spPr bwMode="auto">
                <a:xfrm>
                  <a:off x="2013" y="283"/>
                  <a:ext cx="14" cy="95"/>
                </a:xfrm>
                <a:prstGeom prst="rect">
                  <a:avLst/>
                </a:prstGeom>
                <a:solidFill>
                  <a:srgbClr val="959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7" name="Rectangle 133"/>
                <p:cNvSpPr>
                  <a:spLocks noChangeArrowheads="1"/>
                </p:cNvSpPr>
                <p:nvPr userDrawn="1"/>
              </p:nvSpPr>
              <p:spPr bwMode="auto">
                <a:xfrm>
                  <a:off x="2030" y="283"/>
                  <a:ext cx="15" cy="95"/>
                </a:xfrm>
                <a:prstGeom prst="rect">
                  <a:avLst/>
                </a:prstGeom>
                <a:solidFill>
                  <a:srgbClr val="969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8" name="Rectangle 134"/>
                <p:cNvSpPr>
                  <a:spLocks noChangeArrowheads="1"/>
                </p:cNvSpPr>
                <p:nvPr userDrawn="1"/>
              </p:nvSpPr>
              <p:spPr bwMode="auto">
                <a:xfrm>
                  <a:off x="2045" y="283"/>
                  <a:ext cx="16" cy="95"/>
                </a:xfrm>
                <a:prstGeom prst="rect">
                  <a:avLst/>
                </a:prstGeom>
                <a:solidFill>
                  <a:srgbClr val="979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9" name="Rectangle 135"/>
                <p:cNvSpPr>
                  <a:spLocks noChangeArrowheads="1"/>
                </p:cNvSpPr>
                <p:nvPr userDrawn="1"/>
              </p:nvSpPr>
              <p:spPr bwMode="auto">
                <a:xfrm>
                  <a:off x="2061" y="283"/>
                  <a:ext cx="14" cy="95"/>
                </a:xfrm>
                <a:prstGeom prst="rect">
                  <a:avLst/>
                </a:prstGeom>
                <a:solidFill>
                  <a:srgbClr val="979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0" name="Rectangle 136"/>
                <p:cNvSpPr>
                  <a:spLocks noChangeArrowheads="1"/>
                </p:cNvSpPr>
                <p:nvPr userDrawn="1"/>
              </p:nvSpPr>
              <p:spPr bwMode="auto">
                <a:xfrm>
                  <a:off x="2077" y="283"/>
                  <a:ext cx="16" cy="95"/>
                </a:xfrm>
                <a:prstGeom prst="rect">
                  <a:avLst/>
                </a:prstGeom>
                <a:solidFill>
                  <a:srgbClr val="989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1" name="Rectangle 137"/>
                <p:cNvSpPr>
                  <a:spLocks noChangeArrowheads="1"/>
                </p:cNvSpPr>
                <p:nvPr userDrawn="1"/>
              </p:nvSpPr>
              <p:spPr bwMode="auto">
                <a:xfrm>
                  <a:off x="2093" y="283"/>
                  <a:ext cx="15" cy="95"/>
                </a:xfrm>
                <a:prstGeom prst="rect">
                  <a:avLst/>
                </a:prstGeom>
                <a:solidFill>
                  <a:srgbClr val="989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2" name="Rectangle 138"/>
                <p:cNvSpPr>
                  <a:spLocks noChangeArrowheads="1"/>
                </p:cNvSpPr>
                <p:nvPr userDrawn="1"/>
              </p:nvSpPr>
              <p:spPr bwMode="auto">
                <a:xfrm>
                  <a:off x="2108" y="283"/>
                  <a:ext cx="15" cy="95"/>
                </a:xfrm>
                <a:prstGeom prst="rect">
                  <a:avLst/>
                </a:prstGeom>
                <a:solidFill>
                  <a:srgbClr val="999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3" name="Rectangle 139"/>
                <p:cNvSpPr>
                  <a:spLocks noChangeArrowheads="1"/>
                </p:cNvSpPr>
                <p:nvPr userDrawn="1"/>
              </p:nvSpPr>
              <p:spPr bwMode="auto">
                <a:xfrm>
                  <a:off x="2123" y="283"/>
                  <a:ext cx="14" cy="95"/>
                </a:xfrm>
                <a:prstGeom prst="rect">
                  <a:avLst/>
                </a:prstGeom>
                <a:solidFill>
                  <a:srgbClr val="9A9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4" name="Rectangle 140"/>
                <p:cNvSpPr>
                  <a:spLocks noChangeArrowheads="1"/>
                </p:cNvSpPr>
                <p:nvPr userDrawn="1"/>
              </p:nvSpPr>
              <p:spPr bwMode="auto">
                <a:xfrm>
                  <a:off x="2140" y="283"/>
                  <a:ext cx="15" cy="95"/>
                </a:xfrm>
                <a:prstGeom prst="rect">
                  <a:avLst/>
                </a:prstGeom>
                <a:solidFill>
                  <a:srgbClr val="9A9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5" name="Rectangle 141"/>
                <p:cNvSpPr>
                  <a:spLocks noChangeArrowheads="1"/>
                </p:cNvSpPr>
                <p:nvPr userDrawn="1"/>
              </p:nvSpPr>
              <p:spPr bwMode="auto">
                <a:xfrm>
                  <a:off x="2155" y="283"/>
                  <a:ext cx="16" cy="95"/>
                </a:xfrm>
                <a:prstGeom prst="rect">
                  <a:avLst/>
                </a:prstGeom>
                <a:solidFill>
                  <a:srgbClr val="9B9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6" name="Rectangle 142"/>
                <p:cNvSpPr>
                  <a:spLocks noChangeArrowheads="1"/>
                </p:cNvSpPr>
                <p:nvPr userDrawn="1"/>
              </p:nvSpPr>
              <p:spPr bwMode="auto">
                <a:xfrm>
                  <a:off x="2171" y="283"/>
                  <a:ext cx="14" cy="95"/>
                </a:xfrm>
                <a:prstGeom prst="rect">
                  <a:avLst/>
                </a:prstGeom>
                <a:solidFill>
                  <a:srgbClr val="9C9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7" name="Rectangle 143"/>
                <p:cNvSpPr>
                  <a:spLocks noChangeArrowheads="1"/>
                </p:cNvSpPr>
                <p:nvPr userDrawn="1"/>
              </p:nvSpPr>
              <p:spPr bwMode="auto">
                <a:xfrm>
                  <a:off x="2185" y="283"/>
                  <a:ext cx="15" cy="95"/>
                </a:xfrm>
                <a:prstGeom prst="rect">
                  <a:avLst/>
                </a:prstGeom>
                <a:solidFill>
                  <a:srgbClr val="9C9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8" name="Rectangle 144"/>
                <p:cNvSpPr>
                  <a:spLocks noChangeArrowheads="1"/>
                </p:cNvSpPr>
                <p:nvPr userDrawn="1"/>
              </p:nvSpPr>
              <p:spPr bwMode="auto">
                <a:xfrm>
                  <a:off x="2203" y="283"/>
                  <a:ext cx="15" cy="95"/>
                </a:xfrm>
                <a:prstGeom prst="rect">
                  <a:avLst/>
                </a:prstGeom>
                <a:solidFill>
                  <a:srgbClr val="9D9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9" name="Rectangle 145"/>
                <p:cNvSpPr>
                  <a:spLocks noChangeArrowheads="1"/>
                </p:cNvSpPr>
                <p:nvPr userDrawn="1"/>
              </p:nvSpPr>
              <p:spPr bwMode="auto">
                <a:xfrm>
                  <a:off x="2218" y="283"/>
                  <a:ext cx="15" cy="95"/>
                </a:xfrm>
                <a:prstGeom prst="rect">
                  <a:avLst/>
                </a:prstGeom>
                <a:solidFill>
                  <a:srgbClr val="9D9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0" name="Rectangle 146"/>
                <p:cNvSpPr>
                  <a:spLocks noChangeArrowheads="1"/>
                </p:cNvSpPr>
                <p:nvPr userDrawn="1"/>
              </p:nvSpPr>
              <p:spPr bwMode="auto">
                <a:xfrm>
                  <a:off x="2233" y="283"/>
                  <a:ext cx="15" cy="95"/>
                </a:xfrm>
                <a:prstGeom prst="rect">
                  <a:avLst/>
                </a:prstGeom>
                <a:solidFill>
                  <a:srgbClr val="9E9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1" name="Rectangle 147"/>
                <p:cNvSpPr>
                  <a:spLocks noChangeArrowheads="1"/>
                </p:cNvSpPr>
                <p:nvPr userDrawn="1"/>
              </p:nvSpPr>
              <p:spPr bwMode="auto">
                <a:xfrm>
                  <a:off x="2250" y="283"/>
                  <a:ext cx="16" cy="95"/>
                </a:xfrm>
                <a:prstGeom prst="rect">
                  <a:avLst/>
                </a:prstGeom>
                <a:solidFill>
                  <a:srgbClr val="9E9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2" name="Rectangle 148"/>
                <p:cNvSpPr>
                  <a:spLocks noChangeArrowheads="1"/>
                </p:cNvSpPr>
                <p:nvPr userDrawn="1"/>
              </p:nvSpPr>
              <p:spPr bwMode="auto">
                <a:xfrm>
                  <a:off x="2266" y="283"/>
                  <a:ext cx="15" cy="95"/>
                </a:xfrm>
                <a:prstGeom prst="rect">
                  <a:avLst/>
                </a:prstGeom>
                <a:solidFill>
                  <a:srgbClr val="9F9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3" name="Rectangle 149"/>
                <p:cNvSpPr>
                  <a:spLocks noChangeArrowheads="1"/>
                </p:cNvSpPr>
                <p:nvPr userDrawn="1"/>
              </p:nvSpPr>
              <p:spPr bwMode="auto">
                <a:xfrm>
                  <a:off x="2281" y="283"/>
                  <a:ext cx="15" cy="95"/>
                </a:xfrm>
                <a:prstGeom prst="rect">
                  <a:avLst/>
                </a:prstGeom>
                <a:solidFill>
                  <a:srgbClr val="9F9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4" name="Rectangle 150"/>
                <p:cNvSpPr>
                  <a:spLocks noChangeArrowheads="1"/>
                </p:cNvSpPr>
                <p:nvPr userDrawn="1"/>
              </p:nvSpPr>
              <p:spPr bwMode="auto">
                <a:xfrm>
                  <a:off x="2296" y="283"/>
                  <a:ext cx="14" cy="95"/>
                </a:xfrm>
                <a:prstGeom prst="rect">
                  <a:avLst/>
                </a:prstGeom>
                <a:solidFill>
                  <a:srgbClr val="A0A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5" name="Rectangle 151"/>
                <p:cNvSpPr>
                  <a:spLocks noChangeArrowheads="1"/>
                </p:cNvSpPr>
                <p:nvPr userDrawn="1"/>
              </p:nvSpPr>
              <p:spPr bwMode="auto">
                <a:xfrm>
                  <a:off x="2313" y="283"/>
                  <a:ext cx="16" cy="95"/>
                </a:xfrm>
                <a:prstGeom prst="rect">
                  <a:avLst/>
                </a:prstGeom>
                <a:solidFill>
                  <a:srgbClr val="A0A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6" name="Rectangle 152"/>
                <p:cNvSpPr>
                  <a:spLocks noChangeArrowheads="1"/>
                </p:cNvSpPr>
                <p:nvPr userDrawn="1"/>
              </p:nvSpPr>
              <p:spPr bwMode="auto">
                <a:xfrm>
                  <a:off x="2329" y="283"/>
                  <a:ext cx="14" cy="95"/>
                </a:xfrm>
                <a:prstGeom prst="rect">
                  <a:avLst/>
                </a:prstGeom>
                <a:solidFill>
                  <a:srgbClr val="A0A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7" name="Rectangle 153"/>
                <p:cNvSpPr>
                  <a:spLocks noChangeArrowheads="1"/>
                </p:cNvSpPr>
                <p:nvPr userDrawn="1"/>
              </p:nvSpPr>
              <p:spPr bwMode="auto">
                <a:xfrm>
                  <a:off x="2343" y="283"/>
                  <a:ext cx="15" cy="95"/>
                </a:xfrm>
                <a:prstGeom prst="rect">
                  <a:avLst/>
                </a:prstGeom>
                <a:solidFill>
                  <a:srgbClr val="A1A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8" name="Rectangle 154"/>
                <p:cNvSpPr>
                  <a:spLocks noChangeArrowheads="1"/>
                </p:cNvSpPr>
                <p:nvPr userDrawn="1"/>
              </p:nvSpPr>
              <p:spPr bwMode="auto">
                <a:xfrm>
                  <a:off x="2360" y="283"/>
                  <a:ext cx="16" cy="95"/>
                </a:xfrm>
                <a:prstGeom prst="rect">
                  <a:avLst/>
                </a:prstGeom>
                <a:solidFill>
                  <a:srgbClr val="A1A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9" name="Rectangle 155"/>
                <p:cNvSpPr>
                  <a:spLocks noChangeArrowheads="1"/>
                </p:cNvSpPr>
                <p:nvPr userDrawn="1"/>
              </p:nvSpPr>
              <p:spPr bwMode="auto">
                <a:xfrm>
                  <a:off x="2376" y="283"/>
                  <a:ext cx="15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0" name="Rectangle 156"/>
                <p:cNvSpPr>
                  <a:spLocks noChangeArrowheads="1"/>
                </p:cNvSpPr>
                <p:nvPr userDrawn="1"/>
              </p:nvSpPr>
              <p:spPr bwMode="auto">
                <a:xfrm>
                  <a:off x="2391" y="283"/>
                  <a:ext cx="15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1" name="Rectangle 157"/>
                <p:cNvSpPr>
                  <a:spLocks noChangeArrowheads="1"/>
                </p:cNvSpPr>
                <p:nvPr userDrawn="1"/>
              </p:nvSpPr>
              <p:spPr bwMode="auto">
                <a:xfrm>
                  <a:off x="2406" y="283"/>
                  <a:ext cx="14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2" name="Rectangle 158"/>
                <p:cNvSpPr>
                  <a:spLocks noChangeArrowheads="1"/>
                </p:cNvSpPr>
                <p:nvPr userDrawn="1"/>
              </p:nvSpPr>
              <p:spPr bwMode="auto">
                <a:xfrm>
                  <a:off x="2423" y="283"/>
                  <a:ext cx="16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3" name="Rectangle 159"/>
                <p:cNvSpPr>
                  <a:spLocks noChangeArrowheads="1"/>
                </p:cNvSpPr>
                <p:nvPr userDrawn="1"/>
              </p:nvSpPr>
              <p:spPr bwMode="auto">
                <a:xfrm>
                  <a:off x="2439" y="283"/>
                  <a:ext cx="15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4" name="Rectangle 160"/>
                <p:cNvSpPr>
                  <a:spLocks noChangeArrowheads="1"/>
                </p:cNvSpPr>
                <p:nvPr userDrawn="1"/>
              </p:nvSpPr>
              <p:spPr bwMode="auto">
                <a:xfrm>
                  <a:off x="2454" y="283"/>
                  <a:ext cx="14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5" name="Rectangle 161"/>
                <p:cNvSpPr>
                  <a:spLocks noChangeArrowheads="1"/>
                </p:cNvSpPr>
                <p:nvPr userDrawn="1"/>
              </p:nvSpPr>
              <p:spPr bwMode="auto">
                <a:xfrm>
                  <a:off x="2468" y="283"/>
                  <a:ext cx="15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6" name="Rectangle 162"/>
                <p:cNvSpPr>
                  <a:spLocks noChangeArrowheads="1"/>
                </p:cNvSpPr>
                <p:nvPr userDrawn="1"/>
              </p:nvSpPr>
              <p:spPr bwMode="auto">
                <a:xfrm>
                  <a:off x="2486" y="283"/>
                  <a:ext cx="16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7" name="Rectangle 163"/>
                <p:cNvSpPr>
                  <a:spLocks noChangeArrowheads="1"/>
                </p:cNvSpPr>
                <p:nvPr userDrawn="1"/>
              </p:nvSpPr>
              <p:spPr bwMode="auto">
                <a:xfrm>
                  <a:off x="2502" y="283"/>
                  <a:ext cx="14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8" name="Rectangle 164"/>
                <p:cNvSpPr>
                  <a:spLocks noChangeArrowheads="1"/>
                </p:cNvSpPr>
                <p:nvPr userDrawn="1"/>
              </p:nvSpPr>
              <p:spPr bwMode="auto">
                <a:xfrm>
                  <a:off x="2516" y="283"/>
                  <a:ext cx="14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9" name="Rectangle 165"/>
                <p:cNvSpPr>
                  <a:spLocks noChangeArrowheads="1"/>
                </p:cNvSpPr>
                <p:nvPr userDrawn="1"/>
              </p:nvSpPr>
              <p:spPr bwMode="auto">
                <a:xfrm>
                  <a:off x="2533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0" name="Rectangle 166"/>
                <p:cNvSpPr>
                  <a:spLocks noChangeArrowheads="1"/>
                </p:cNvSpPr>
                <p:nvPr userDrawn="1"/>
              </p:nvSpPr>
              <p:spPr bwMode="auto">
                <a:xfrm>
                  <a:off x="2549" y="283"/>
                  <a:ext cx="15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1" name="Rectangle 167"/>
                <p:cNvSpPr>
                  <a:spLocks noChangeArrowheads="1"/>
                </p:cNvSpPr>
                <p:nvPr userDrawn="1"/>
              </p:nvSpPr>
              <p:spPr bwMode="auto">
                <a:xfrm>
                  <a:off x="2564" y="283"/>
                  <a:ext cx="14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2" name="Rectangle 168"/>
                <p:cNvSpPr>
                  <a:spLocks noChangeArrowheads="1"/>
                </p:cNvSpPr>
                <p:nvPr userDrawn="1"/>
              </p:nvSpPr>
              <p:spPr bwMode="auto">
                <a:xfrm>
                  <a:off x="2578" y="283"/>
                  <a:ext cx="15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3" name="Rectangle 169"/>
                <p:cNvSpPr>
                  <a:spLocks noChangeArrowheads="1"/>
                </p:cNvSpPr>
                <p:nvPr userDrawn="1"/>
              </p:nvSpPr>
              <p:spPr bwMode="auto">
                <a:xfrm>
                  <a:off x="2596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4" name="Rectangle 170"/>
                <p:cNvSpPr>
                  <a:spLocks noChangeArrowheads="1"/>
                </p:cNvSpPr>
                <p:nvPr userDrawn="1"/>
              </p:nvSpPr>
              <p:spPr bwMode="auto">
                <a:xfrm>
                  <a:off x="2612" y="283"/>
                  <a:ext cx="14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5" name="Rectangle 171"/>
                <p:cNvSpPr>
                  <a:spLocks noChangeArrowheads="1"/>
                </p:cNvSpPr>
                <p:nvPr userDrawn="1"/>
              </p:nvSpPr>
              <p:spPr bwMode="auto">
                <a:xfrm>
                  <a:off x="2626" y="283"/>
                  <a:ext cx="15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6" name="Rectangle 172"/>
                <p:cNvSpPr>
                  <a:spLocks noChangeArrowheads="1"/>
                </p:cNvSpPr>
                <p:nvPr userDrawn="1"/>
              </p:nvSpPr>
              <p:spPr bwMode="auto">
                <a:xfrm>
                  <a:off x="2643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7" name="Rectangle 173"/>
                <p:cNvSpPr>
                  <a:spLocks noChangeArrowheads="1"/>
                </p:cNvSpPr>
                <p:nvPr userDrawn="1"/>
              </p:nvSpPr>
              <p:spPr bwMode="auto">
                <a:xfrm>
                  <a:off x="2659" y="283"/>
                  <a:ext cx="15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8" name="Rectangle 174"/>
                <p:cNvSpPr>
                  <a:spLocks noChangeArrowheads="1"/>
                </p:cNvSpPr>
                <p:nvPr userDrawn="1"/>
              </p:nvSpPr>
              <p:spPr bwMode="auto">
                <a:xfrm>
                  <a:off x="2674" y="283"/>
                  <a:ext cx="15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9" name="Rectangle 175"/>
                <p:cNvSpPr>
                  <a:spLocks noChangeArrowheads="1"/>
                </p:cNvSpPr>
                <p:nvPr userDrawn="1"/>
              </p:nvSpPr>
              <p:spPr bwMode="auto">
                <a:xfrm>
                  <a:off x="2689" y="283"/>
                  <a:ext cx="14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0" name="Rectangle 176"/>
                <p:cNvSpPr>
                  <a:spLocks noChangeArrowheads="1"/>
                </p:cNvSpPr>
                <p:nvPr userDrawn="1"/>
              </p:nvSpPr>
              <p:spPr bwMode="auto">
                <a:xfrm>
                  <a:off x="2706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1" name="Rectangle 177"/>
                <p:cNvSpPr>
                  <a:spLocks noChangeArrowheads="1"/>
                </p:cNvSpPr>
                <p:nvPr userDrawn="1"/>
              </p:nvSpPr>
              <p:spPr bwMode="auto">
                <a:xfrm>
                  <a:off x="2722" y="283"/>
                  <a:ext cx="15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2" name="Rectangle 178"/>
                <p:cNvSpPr>
                  <a:spLocks noChangeArrowheads="1"/>
                </p:cNvSpPr>
                <p:nvPr userDrawn="1"/>
              </p:nvSpPr>
              <p:spPr bwMode="auto">
                <a:xfrm>
                  <a:off x="2737" y="283"/>
                  <a:ext cx="14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3" name="Rectangle 179"/>
                <p:cNvSpPr>
                  <a:spLocks noChangeArrowheads="1"/>
                </p:cNvSpPr>
                <p:nvPr userDrawn="1"/>
              </p:nvSpPr>
              <p:spPr bwMode="auto">
                <a:xfrm>
                  <a:off x="2751" y="283"/>
                  <a:ext cx="14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4" name="Rectangle 180"/>
                <p:cNvSpPr>
                  <a:spLocks noChangeArrowheads="1"/>
                </p:cNvSpPr>
                <p:nvPr userDrawn="1"/>
              </p:nvSpPr>
              <p:spPr bwMode="auto">
                <a:xfrm>
                  <a:off x="2769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5" name="Rectangle 181"/>
                <p:cNvSpPr>
                  <a:spLocks noChangeArrowheads="1"/>
                </p:cNvSpPr>
                <p:nvPr userDrawn="1"/>
              </p:nvSpPr>
              <p:spPr bwMode="auto">
                <a:xfrm>
                  <a:off x="2785" y="283"/>
                  <a:ext cx="14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6" name="Rectangle 182"/>
                <p:cNvSpPr>
                  <a:spLocks noChangeArrowheads="1"/>
                </p:cNvSpPr>
                <p:nvPr userDrawn="1"/>
              </p:nvSpPr>
              <p:spPr bwMode="auto">
                <a:xfrm>
                  <a:off x="2799" y="283"/>
                  <a:ext cx="14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7" name="Rectangle 183"/>
                <p:cNvSpPr>
                  <a:spLocks noChangeArrowheads="1"/>
                </p:cNvSpPr>
                <p:nvPr userDrawn="1"/>
              </p:nvSpPr>
              <p:spPr bwMode="auto">
                <a:xfrm>
                  <a:off x="2816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8" name="Rectangle 184"/>
                <p:cNvSpPr>
                  <a:spLocks noChangeArrowheads="1"/>
                </p:cNvSpPr>
                <p:nvPr userDrawn="1"/>
              </p:nvSpPr>
              <p:spPr bwMode="auto">
                <a:xfrm>
                  <a:off x="2832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9" name="Rectangle 185"/>
                <p:cNvSpPr>
                  <a:spLocks noChangeArrowheads="1"/>
                </p:cNvSpPr>
                <p:nvPr userDrawn="1"/>
              </p:nvSpPr>
              <p:spPr bwMode="auto">
                <a:xfrm>
                  <a:off x="2847" y="283"/>
                  <a:ext cx="14" cy="95"/>
                </a:xfrm>
                <a:prstGeom prst="rect">
                  <a:avLst/>
                </a:prstGeom>
                <a:solidFill>
                  <a:srgbClr val="A9A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0" name="Rectangle 186"/>
                <p:cNvSpPr>
                  <a:spLocks noChangeArrowheads="1"/>
                </p:cNvSpPr>
                <p:nvPr userDrawn="1"/>
              </p:nvSpPr>
              <p:spPr bwMode="auto">
                <a:xfrm>
                  <a:off x="2861" y="283"/>
                  <a:ext cx="15" cy="95"/>
                </a:xfrm>
                <a:prstGeom prst="rect">
                  <a:avLst/>
                </a:prstGeom>
                <a:solidFill>
                  <a:srgbClr val="A9A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1" name="Rectangle 187"/>
                <p:cNvSpPr>
                  <a:spLocks noChangeArrowheads="1"/>
                </p:cNvSpPr>
                <p:nvPr userDrawn="1"/>
              </p:nvSpPr>
              <p:spPr bwMode="auto">
                <a:xfrm>
                  <a:off x="2878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2" name="Rectangle 188"/>
                <p:cNvSpPr>
                  <a:spLocks noChangeArrowheads="1"/>
                </p:cNvSpPr>
                <p:nvPr userDrawn="1"/>
              </p:nvSpPr>
              <p:spPr bwMode="auto">
                <a:xfrm>
                  <a:off x="2894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3" name="Rectangle 189"/>
                <p:cNvSpPr>
                  <a:spLocks noChangeArrowheads="1"/>
                </p:cNvSpPr>
                <p:nvPr userDrawn="1"/>
              </p:nvSpPr>
              <p:spPr bwMode="auto">
                <a:xfrm>
                  <a:off x="2909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4" name="Rectangle 190"/>
                <p:cNvSpPr>
                  <a:spLocks noChangeArrowheads="1"/>
                </p:cNvSpPr>
                <p:nvPr userDrawn="1"/>
              </p:nvSpPr>
              <p:spPr bwMode="auto">
                <a:xfrm>
                  <a:off x="2924" y="283"/>
                  <a:ext cx="14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5" name="Rectangle 191"/>
                <p:cNvSpPr>
                  <a:spLocks noChangeArrowheads="1"/>
                </p:cNvSpPr>
                <p:nvPr userDrawn="1"/>
              </p:nvSpPr>
              <p:spPr bwMode="auto">
                <a:xfrm>
                  <a:off x="2941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6" name="Rectangle 192"/>
                <p:cNvSpPr>
                  <a:spLocks noChangeArrowheads="1"/>
                </p:cNvSpPr>
                <p:nvPr userDrawn="1"/>
              </p:nvSpPr>
              <p:spPr bwMode="auto">
                <a:xfrm>
                  <a:off x="2957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7" name="Rectangle 193"/>
                <p:cNvSpPr>
                  <a:spLocks noChangeArrowheads="1"/>
                </p:cNvSpPr>
                <p:nvPr userDrawn="1"/>
              </p:nvSpPr>
              <p:spPr bwMode="auto">
                <a:xfrm>
                  <a:off x="2972" y="283"/>
                  <a:ext cx="14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8" name="Rectangle 194"/>
                <p:cNvSpPr>
                  <a:spLocks noChangeArrowheads="1"/>
                </p:cNvSpPr>
                <p:nvPr userDrawn="1"/>
              </p:nvSpPr>
              <p:spPr bwMode="auto">
                <a:xfrm>
                  <a:off x="2986" y="283"/>
                  <a:ext cx="14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9" name="Rectangle 195"/>
                <p:cNvSpPr>
                  <a:spLocks noChangeArrowheads="1"/>
                </p:cNvSpPr>
                <p:nvPr userDrawn="1"/>
              </p:nvSpPr>
              <p:spPr bwMode="auto">
                <a:xfrm>
                  <a:off x="3004" y="283"/>
                  <a:ext cx="15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0" name="Rectangle 196"/>
                <p:cNvSpPr>
                  <a:spLocks noChangeArrowheads="1"/>
                </p:cNvSpPr>
                <p:nvPr userDrawn="1"/>
              </p:nvSpPr>
              <p:spPr bwMode="auto">
                <a:xfrm>
                  <a:off x="3019" y="283"/>
                  <a:ext cx="15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1" name="Rectangle 197"/>
                <p:cNvSpPr>
                  <a:spLocks noChangeArrowheads="1"/>
                </p:cNvSpPr>
                <p:nvPr userDrawn="1"/>
              </p:nvSpPr>
              <p:spPr bwMode="auto">
                <a:xfrm>
                  <a:off x="3034" y="283"/>
                  <a:ext cx="14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2" name="Rectangle 198"/>
                <p:cNvSpPr>
                  <a:spLocks noChangeArrowheads="1"/>
                </p:cNvSpPr>
                <p:nvPr userDrawn="1"/>
              </p:nvSpPr>
              <p:spPr bwMode="auto">
                <a:xfrm>
                  <a:off x="3051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3" name="Rectangle 199"/>
                <p:cNvSpPr>
                  <a:spLocks noChangeArrowheads="1"/>
                </p:cNvSpPr>
                <p:nvPr userDrawn="1"/>
              </p:nvSpPr>
              <p:spPr bwMode="auto">
                <a:xfrm>
                  <a:off x="3067" y="283"/>
                  <a:ext cx="15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4" name="Rectangle 200"/>
                <p:cNvSpPr>
                  <a:spLocks noChangeArrowheads="1"/>
                </p:cNvSpPr>
                <p:nvPr userDrawn="1"/>
              </p:nvSpPr>
              <p:spPr bwMode="auto">
                <a:xfrm>
                  <a:off x="3082" y="283"/>
                  <a:ext cx="14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5" name="Rectangle 201"/>
                <p:cNvSpPr>
                  <a:spLocks noChangeArrowheads="1"/>
                </p:cNvSpPr>
                <p:nvPr userDrawn="1"/>
              </p:nvSpPr>
              <p:spPr bwMode="auto">
                <a:xfrm>
                  <a:off x="3096" y="283"/>
                  <a:ext cx="15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6" name="Rectangle 202"/>
                <p:cNvSpPr>
                  <a:spLocks noChangeArrowheads="1"/>
                </p:cNvSpPr>
                <p:nvPr userDrawn="1"/>
              </p:nvSpPr>
              <p:spPr bwMode="auto">
                <a:xfrm>
                  <a:off x="3114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7" name="Rectangle 203"/>
                <p:cNvSpPr>
                  <a:spLocks noChangeArrowheads="1"/>
                </p:cNvSpPr>
                <p:nvPr userDrawn="1"/>
              </p:nvSpPr>
              <p:spPr bwMode="auto">
                <a:xfrm>
                  <a:off x="3130" y="283"/>
                  <a:ext cx="14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8" name="Rectangle 204"/>
                <p:cNvSpPr>
                  <a:spLocks noChangeArrowheads="1"/>
                </p:cNvSpPr>
                <p:nvPr userDrawn="1"/>
              </p:nvSpPr>
              <p:spPr bwMode="auto">
                <a:xfrm>
                  <a:off x="3144" y="283"/>
                  <a:ext cx="15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9" name="Rectangle 205"/>
                <p:cNvSpPr>
                  <a:spLocks noChangeArrowheads="1"/>
                </p:cNvSpPr>
                <p:nvPr userDrawn="1"/>
              </p:nvSpPr>
              <p:spPr bwMode="auto">
                <a:xfrm>
                  <a:off x="3161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0" name="Rectangle 206"/>
                <p:cNvSpPr>
                  <a:spLocks noChangeArrowheads="1"/>
                </p:cNvSpPr>
                <p:nvPr userDrawn="1"/>
              </p:nvSpPr>
              <p:spPr bwMode="auto">
                <a:xfrm>
                  <a:off x="3177" y="283"/>
                  <a:ext cx="15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1" name="Rectangle 207"/>
                <p:cNvSpPr>
                  <a:spLocks noChangeArrowheads="1"/>
                </p:cNvSpPr>
                <p:nvPr userDrawn="1"/>
              </p:nvSpPr>
              <p:spPr bwMode="auto">
                <a:xfrm>
                  <a:off x="3192" y="283"/>
                  <a:ext cx="14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2" name="Rectangle 208"/>
                <p:cNvSpPr>
                  <a:spLocks noChangeArrowheads="1"/>
                </p:cNvSpPr>
                <p:nvPr userDrawn="1"/>
              </p:nvSpPr>
              <p:spPr bwMode="auto">
                <a:xfrm>
                  <a:off x="3209" y="283"/>
                  <a:ext cx="15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3" name="Rectangle 209"/>
                <p:cNvSpPr>
                  <a:spLocks noChangeArrowheads="1"/>
                </p:cNvSpPr>
                <p:nvPr userDrawn="1"/>
              </p:nvSpPr>
              <p:spPr bwMode="auto">
                <a:xfrm>
                  <a:off x="3224" y="283"/>
                  <a:ext cx="16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4" name="Rectangle 210"/>
                <p:cNvSpPr>
                  <a:spLocks noChangeArrowheads="1"/>
                </p:cNvSpPr>
                <p:nvPr userDrawn="1"/>
              </p:nvSpPr>
              <p:spPr bwMode="auto">
                <a:xfrm>
                  <a:off x="3240" y="283"/>
                  <a:ext cx="14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5" name="Rectangle 211"/>
                <p:cNvSpPr>
                  <a:spLocks noChangeArrowheads="1"/>
                </p:cNvSpPr>
                <p:nvPr userDrawn="1"/>
              </p:nvSpPr>
              <p:spPr bwMode="auto">
                <a:xfrm>
                  <a:off x="3254" y="283"/>
                  <a:ext cx="15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6" name="Rectangle 212"/>
                <p:cNvSpPr>
                  <a:spLocks noChangeArrowheads="1"/>
                </p:cNvSpPr>
                <p:nvPr userDrawn="1"/>
              </p:nvSpPr>
              <p:spPr bwMode="auto">
                <a:xfrm>
                  <a:off x="3272" y="283"/>
                  <a:ext cx="15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7" name="Rectangle 213"/>
                <p:cNvSpPr>
                  <a:spLocks noChangeArrowheads="1"/>
                </p:cNvSpPr>
                <p:nvPr userDrawn="1"/>
              </p:nvSpPr>
              <p:spPr bwMode="auto">
                <a:xfrm>
                  <a:off x="3287" y="283"/>
                  <a:ext cx="15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8" name="Rectangle 214"/>
                <p:cNvSpPr>
                  <a:spLocks noChangeArrowheads="1"/>
                </p:cNvSpPr>
                <p:nvPr userDrawn="1"/>
              </p:nvSpPr>
              <p:spPr bwMode="auto">
                <a:xfrm>
                  <a:off x="3302" y="283"/>
                  <a:ext cx="15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9" name="Rectangle 215"/>
                <p:cNvSpPr>
                  <a:spLocks noChangeArrowheads="1"/>
                </p:cNvSpPr>
                <p:nvPr userDrawn="1"/>
              </p:nvSpPr>
              <p:spPr bwMode="auto">
                <a:xfrm>
                  <a:off x="3317" y="283"/>
                  <a:ext cx="14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</p:grpSp>
          <p:sp>
            <p:nvSpPr>
              <p:cNvPr id="1240" name="Rectangle 216"/>
              <p:cNvSpPr>
                <a:spLocks noChangeArrowheads="1"/>
              </p:cNvSpPr>
              <p:nvPr userDrawn="1"/>
            </p:nvSpPr>
            <p:spPr bwMode="auto">
              <a:xfrm>
                <a:off x="3334" y="283"/>
                <a:ext cx="16" cy="95"/>
              </a:xfrm>
              <a:prstGeom prst="rect">
                <a:avLst/>
              </a:prstGeom>
              <a:solidFill>
                <a:srgbClr val="A2A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1" name="Rectangle 217"/>
              <p:cNvSpPr>
                <a:spLocks noChangeArrowheads="1"/>
              </p:cNvSpPr>
              <p:nvPr userDrawn="1"/>
            </p:nvSpPr>
            <p:spPr bwMode="auto">
              <a:xfrm>
                <a:off x="3350" y="283"/>
                <a:ext cx="16" cy="95"/>
              </a:xfrm>
              <a:prstGeom prst="rect">
                <a:avLst/>
              </a:prstGeom>
              <a:solidFill>
                <a:srgbClr val="A1A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2" name="Rectangle 218"/>
              <p:cNvSpPr>
                <a:spLocks noChangeArrowheads="1"/>
              </p:cNvSpPr>
              <p:nvPr userDrawn="1"/>
            </p:nvSpPr>
            <p:spPr bwMode="auto">
              <a:xfrm>
                <a:off x="3366" y="283"/>
                <a:ext cx="15" cy="95"/>
              </a:xfrm>
              <a:prstGeom prst="rect">
                <a:avLst/>
              </a:prstGeom>
              <a:solidFill>
                <a:srgbClr val="A1A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3" name="Rectangle 219"/>
              <p:cNvSpPr>
                <a:spLocks noChangeArrowheads="1"/>
              </p:cNvSpPr>
              <p:nvPr userDrawn="1"/>
            </p:nvSpPr>
            <p:spPr bwMode="auto">
              <a:xfrm>
                <a:off x="3382" y="283"/>
                <a:ext cx="15" cy="95"/>
              </a:xfrm>
              <a:prstGeom prst="rect">
                <a:avLst/>
              </a:prstGeom>
              <a:solidFill>
                <a:srgbClr val="A0A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4" name="Rectangle 220"/>
              <p:cNvSpPr>
                <a:spLocks noChangeArrowheads="1"/>
              </p:cNvSpPr>
              <p:nvPr userDrawn="1"/>
            </p:nvSpPr>
            <p:spPr bwMode="auto">
              <a:xfrm>
                <a:off x="3397" y="283"/>
                <a:ext cx="16" cy="95"/>
              </a:xfrm>
              <a:prstGeom prst="rect">
                <a:avLst/>
              </a:prstGeom>
              <a:solidFill>
                <a:srgbClr val="A0A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5" name="Rectangle 221"/>
              <p:cNvSpPr>
                <a:spLocks noChangeArrowheads="1"/>
              </p:cNvSpPr>
              <p:nvPr userDrawn="1"/>
            </p:nvSpPr>
            <p:spPr bwMode="auto">
              <a:xfrm>
                <a:off x="3413" y="283"/>
                <a:ext cx="15" cy="95"/>
              </a:xfrm>
              <a:prstGeom prst="rect">
                <a:avLst/>
              </a:prstGeom>
              <a:solidFill>
                <a:srgbClr val="A0A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6" name="Rectangle 222"/>
              <p:cNvSpPr>
                <a:spLocks noChangeArrowheads="1"/>
              </p:cNvSpPr>
              <p:nvPr userDrawn="1"/>
            </p:nvSpPr>
            <p:spPr bwMode="auto">
              <a:xfrm>
                <a:off x="3428" y="283"/>
                <a:ext cx="15" cy="95"/>
              </a:xfrm>
              <a:prstGeom prst="rect">
                <a:avLst/>
              </a:prstGeom>
              <a:solidFill>
                <a:srgbClr val="9F9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7" name="Rectangle 223"/>
              <p:cNvSpPr>
                <a:spLocks noChangeArrowheads="1"/>
              </p:cNvSpPr>
              <p:nvPr userDrawn="1"/>
            </p:nvSpPr>
            <p:spPr bwMode="auto">
              <a:xfrm>
                <a:off x="3445" y="283"/>
                <a:ext cx="15" cy="95"/>
              </a:xfrm>
              <a:prstGeom prst="rect">
                <a:avLst/>
              </a:prstGeom>
              <a:solidFill>
                <a:srgbClr val="9F9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8" name="Rectangle 224"/>
              <p:cNvSpPr>
                <a:spLocks noChangeArrowheads="1"/>
              </p:cNvSpPr>
              <p:nvPr userDrawn="1"/>
            </p:nvSpPr>
            <p:spPr bwMode="auto">
              <a:xfrm>
                <a:off x="3460" y="283"/>
                <a:ext cx="16" cy="95"/>
              </a:xfrm>
              <a:prstGeom prst="rect">
                <a:avLst/>
              </a:prstGeom>
              <a:solidFill>
                <a:srgbClr val="9E9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9" name="Rectangle 225"/>
              <p:cNvSpPr>
                <a:spLocks noChangeArrowheads="1"/>
              </p:cNvSpPr>
              <p:nvPr userDrawn="1"/>
            </p:nvSpPr>
            <p:spPr bwMode="auto">
              <a:xfrm>
                <a:off x="3476" y="283"/>
                <a:ext cx="15" cy="95"/>
              </a:xfrm>
              <a:prstGeom prst="rect">
                <a:avLst/>
              </a:prstGeom>
              <a:solidFill>
                <a:srgbClr val="9E9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0" name="Rectangle 226"/>
              <p:cNvSpPr>
                <a:spLocks noChangeArrowheads="1"/>
              </p:cNvSpPr>
              <p:nvPr userDrawn="1"/>
            </p:nvSpPr>
            <p:spPr bwMode="auto">
              <a:xfrm>
                <a:off x="3492" y="283"/>
                <a:ext cx="16" cy="95"/>
              </a:xfrm>
              <a:prstGeom prst="rect">
                <a:avLst/>
              </a:prstGeom>
              <a:solidFill>
                <a:srgbClr val="9D9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1" name="Rectangle 227"/>
              <p:cNvSpPr>
                <a:spLocks noChangeArrowheads="1"/>
              </p:cNvSpPr>
              <p:nvPr userDrawn="1"/>
            </p:nvSpPr>
            <p:spPr bwMode="auto">
              <a:xfrm>
                <a:off x="3508" y="283"/>
                <a:ext cx="15" cy="95"/>
              </a:xfrm>
              <a:prstGeom prst="rect">
                <a:avLst/>
              </a:prstGeom>
              <a:solidFill>
                <a:srgbClr val="9D9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2" name="Rectangle 228"/>
              <p:cNvSpPr>
                <a:spLocks noChangeArrowheads="1"/>
              </p:cNvSpPr>
              <p:nvPr userDrawn="1"/>
            </p:nvSpPr>
            <p:spPr bwMode="auto">
              <a:xfrm>
                <a:off x="3523" y="283"/>
                <a:ext cx="16" cy="95"/>
              </a:xfrm>
              <a:prstGeom prst="rect">
                <a:avLst/>
              </a:prstGeom>
              <a:solidFill>
                <a:srgbClr val="9C9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3" name="Rectangle 229"/>
              <p:cNvSpPr>
                <a:spLocks noChangeArrowheads="1"/>
              </p:cNvSpPr>
              <p:nvPr userDrawn="1"/>
            </p:nvSpPr>
            <p:spPr bwMode="auto">
              <a:xfrm>
                <a:off x="3540" y="283"/>
                <a:ext cx="15" cy="95"/>
              </a:xfrm>
              <a:prstGeom prst="rect">
                <a:avLst/>
              </a:prstGeom>
              <a:solidFill>
                <a:srgbClr val="9C9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4" name="Rectangle 230"/>
              <p:cNvSpPr>
                <a:spLocks noChangeArrowheads="1"/>
              </p:cNvSpPr>
              <p:nvPr userDrawn="1"/>
            </p:nvSpPr>
            <p:spPr bwMode="auto">
              <a:xfrm>
                <a:off x="3555" y="283"/>
                <a:ext cx="15" cy="95"/>
              </a:xfrm>
              <a:prstGeom prst="rect">
                <a:avLst/>
              </a:prstGeom>
              <a:solidFill>
                <a:srgbClr val="9B9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5" name="Rectangle 231"/>
              <p:cNvSpPr>
                <a:spLocks noChangeArrowheads="1"/>
              </p:cNvSpPr>
              <p:nvPr userDrawn="1"/>
            </p:nvSpPr>
            <p:spPr bwMode="auto">
              <a:xfrm>
                <a:off x="3570" y="283"/>
                <a:ext cx="16" cy="95"/>
              </a:xfrm>
              <a:prstGeom prst="rect">
                <a:avLst/>
              </a:prstGeom>
              <a:solidFill>
                <a:srgbClr val="9A9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6" name="Rectangle 232"/>
              <p:cNvSpPr>
                <a:spLocks noChangeArrowheads="1"/>
              </p:cNvSpPr>
              <p:nvPr userDrawn="1"/>
            </p:nvSpPr>
            <p:spPr bwMode="auto">
              <a:xfrm>
                <a:off x="3586" y="283"/>
                <a:ext cx="15" cy="95"/>
              </a:xfrm>
              <a:prstGeom prst="rect">
                <a:avLst/>
              </a:prstGeom>
              <a:solidFill>
                <a:srgbClr val="9A9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7" name="Rectangle 233"/>
              <p:cNvSpPr>
                <a:spLocks noChangeArrowheads="1"/>
              </p:cNvSpPr>
              <p:nvPr userDrawn="1"/>
            </p:nvSpPr>
            <p:spPr bwMode="auto">
              <a:xfrm>
                <a:off x="3601" y="283"/>
                <a:ext cx="15" cy="95"/>
              </a:xfrm>
              <a:prstGeom prst="rect">
                <a:avLst/>
              </a:prstGeom>
              <a:solidFill>
                <a:srgbClr val="999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8" name="Rectangle 234"/>
              <p:cNvSpPr>
                <a:spLocks noChangeArrowheads="1"/>
              </p:cNvSpPr>
              <p:nvPr userDrawn="1"/>
            </p:nvSpPr>
            <p:spPr bwMode="auto">
              <a:xfrm>
                <a:off x="3618" y="283"/>
                <a:ext cx="15" cy="95"/>
              </a:xfrm>
              <a:prstGeom prst="rect">
                <a:avLst/>
              </a:prstGeom>
              <a:solidFill>
                <a:srgbClr val="989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9" name="Rectangle 235"/>
              <p:cNvSpPr>
                <a:spLocks noChangeArrowheads="1"/>
              </p:cNvSpPr>
              <p:nvPr userDrawn="1"/>
            </p:nvSpPr>
            <p:spPr bwMode="auto">
              <a:xfrm>
                <a:off x="3633" y="283"/>
                <a:ext cx="16" cy="95"/>
              </a:xfrm>
              <a:prstGeom prst="rect">
                <a:avLst/>
              </a:prstGeom>
              <a:solidFill>
                <a:srgbClr val="989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0" name="Rectangle 236"/>
              <p:cNvSpPr>
                <a:spLocks noChangeArrowheads="1"/>
              </p:cNvSpPr>
              <p:nvPr userDrawn="1"/>
            </p:nvSpPr>
            <p:spPr bwMode="auto">
              <a:xfrm>
                <a:off x="3649" y="283"/>
                <a:ext cx="15" cy="95"/>
              </a:xfrm>
              <a:prstGeom prst="rect">
                <a:avLst/>
              </a:prstGeom>
              <a:solidFill>
                <a:srgbClr val="979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1" name="Rectangle 237"/>
              <p:cNvSpPr>
                <a:spLocks noChangeArrowheads="1"/>
              </p:cNvSpPr>
              <p:nvPr userDrawn="1"/>
            </p:nvSpPr>
            <p:spPr bwMode="auto">
              <a:xfrm>
                <a:off x="3665" y="283"/>
                <a:ext cx="16" cy="95"/>
              </a:xfrm>
              <a:prstGeom prst="rect">
                <a:avLst/>
              </a:prstGeom>
              <a:solidFill>
                <a:srgbClr val="979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2" name="Rectangle 238"/>
              <p:cNvSpPr>
                <a:spLocks noChangeArrowheads="1"/>
              </p:cNvSpPr>
              <p:nvPr userDrawn="1"/>
            </p:nvSpPr>
            <p:spPr bwMode="auto">
              <a:xfrm>
                <a:off x="3681" y="283"/>
                <a:ext cx="15" cy="95"/>
              </a:xfrm>
              <a:prstGeom prst="rect">
                <a:avLst/>
              </a:prstGeom>
              <a:solidFill>
                <a:srgbClr val="969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3" name="Rectangle 239"/>
              <p:cNvSpPr>
                <a:spLocks noChangeArrowheads="1"/>
              </p:cNvSpPr>
              <p:nvPr userDrawn="1"/>
            </p:nvSpPr>
            <p:spPr bwMode="auto">
              <a:xfrm>
                <a:off x="3696" y="283"/>
                <a:ext cx="15" cy="95"/>
              </a:xfrm>
              <a:prstGeom prst="rect">
                <a:avLst/>
              </a:prstGeom>
              <a:solidFill>
                <a:srgbClr val="959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4" name="Rectangle 240"/>
              <p:cNvSpPr>
                <a:spLocks noChangeArrowheads="1"/>
              </p:cNvSpPr>
              <p:nvPr userDrawn="1"/>
            </p:nvSpPr>
            <p:spPr bwMode="auto">
              <a:xfrm>
                <a:off x="3711" y="283"/>
                <a:ext cx="15" cy="95"/>
              </a:xfrm>
              <a:prstGeom prst="rect">
                <a:avLst/>
              </a:prstGeom>
              <a:solidFill>
                <a:srgbClr val="949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5" name="Rectangle 241"/>
              <p:cNvSpPr>
                <a:spLocks noChangeArrowheads="1"/>
              </p:cNvSpPr>
              <p:nvPr userDrawn="1"/>
            </p:nvSpPr>
            <p:spPr bwMode="auto">
              <a:xfrm>
                <a:off x="3728" y="283"/>
                <a:ext cx="16" cy="95"/>
              </a:xfrm>
              <a:prstGeom prst="rect">
                <a:avLst/>
              </a:prstGeom>
              <a:solidFill>
                <a:srgbClr val="949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6" name="Rectangle 242"/>
              <p:cNvSpPr>
                <a:spLocks noChangeArrowheads="1"/>
              </p:cNvSpPr>
              <p:nvPr userDrawn="1"/>
            </p:nvSpPr>
            <p:spPr bwMode="auto">
              <a:xfrm>
                <a:off x="3744" y="283"/>
                <a:ext cx="15" cy="95"/>
              </a:xfrm>
              <a:prstGeom prst="rect">
                <a:avLst/>
              </a:prstGeom>
              <a:solidFill>
                <a:srgbClr val="939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7" name="Rectangle 243"/>
              <p:cNvSpPr>
                <a:spLocks noChangeArrowheads="1"/>
              </p:cNvSpPr>
              <p:nvPr userDrawn="1"/>
            </p:nvSpPr>
            <p:spPr bwMode="auto">
              <a:xfrm>
                <a:off x="3759" y="283"/>
                <a:ext cx="15" cy="95"/>
              </a:xfrm>
              <a:prstGeom prst="rect">
                <a:avLst/>
              </a:prstGeom>
              <a:solidFill>
                <a:srgbClr val="929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8" name="Rectangle 244"/>
              <p:cNvSpPr>
                <a:spLocks noChangeArrowheads="1"/>
              </p:cNvSpPr>
              <p:nvPr userDrawn="1"/>
            </p:nvSpPr>
            <p:spPr bwMode="auto">
              <a:xfrm>
                <a:off x="3775" y="283"/>
                <a:ext cx="16" cy="95"/>
              </a:xfrm>
              <a:prstGeom prst="rect">
                <a:avLst/>
              </a:prstGeom>
              <a:solidFill>
                <a:srgbClr val="919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9" name="Rectangle 245"/>
              <p:cNvSpPr>
                <a:spLocks noChangeArrowheads="1"/>
              </p:cNvSpPr>
              <p:nvPr userDrawn="1"/>
            </p:nvSpPr>
            <p:spPr bwMode="auto">
              <a:xfrm>
                <a:off x="3791" y="283"/>
                <a:ext cx="15" cy="95"/>
              </a:xfrm>
              <a:prstGeom prst="rect">
                <a:avLst/>
              </a:prstGeom>
              <a:solidFill>
                <a:srgbClr val="919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0" name="Rectangle 246"/>
              <p:cNvSpPr>
                <a:spLocks noChangeArrowheads="1"/>
              </p:cNvSpPr>
              <p:nvPr userDrawn="1"/>
            </p:nvSpPr>
            <p:spPr bwMode="auto">
              <a:xfrm>
                <a:off x="3806" y="283"/>
                <a:ext cx="16" cy="95"/>
              </a:xfrm>
              <a:prstGeom prst="rect">
                <a:avLst/>
              </a:prstGeom>
              <a:solidFill>
                <a:srgbClr val="909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1" name="Rectangle 247"/>
              <p:cNvSpPr>
                <a:spLocks noChangeArrowheads="1"/>
              </p:cNvSpPr>
              <p:nvPr userDrawn="1"/>
            </p:nvSpPr>
            <p:spPr bwMode="auto">
              <a:xfrm>
                <a:off x="3823" y="283"/>
                <a:ext cx="15" cy="95"/>
              </a:xfrm>
              <a:prstGeom prst="rect">
                <a:avLst/>
              </a:prstGeom>
              <a:solidFill>
                <a:srgbClr val="8F8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2" name="Rectangle 248"/>
              <p:cNvSpPr>
                <a:spLocks noChangeArrowheads="1"/>
              </p:cNvSpPr>
              <p:nvPr userDrawn="1"/>
            </p:nvSpPr>
            <p:spPr bwMode="auto">
              <a:xfrm>
                <a:off x="3838" y="283"/>
                <a:ext cx="16" cy="95"/>
              </a:xfrm>
              <a:prstGeom prst="rect">
                <a:avLst/>
              </a:prstGeom>
              <a:solidFill>
                <a:srgbClr val="8E8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3" name="Rectangle 249"/>
              <p:cNvSpPr>
                <a:spLocks noChangeArrowheads="1"/>
              </p:cNvSpPr>
              <p:nvPr userDrawn="1"/>
            </p:nvSpPr>
            <p:spPr bwMode="auto">
              <a:xfrm>
                <a:off x="3854" y="283"/>
                <a:ext cx="15" cy="95"/>
              </a:xfrm>
              <a:prstGeom prst="rect">
                <a:avLst/>
              </a:prstGeom>
              <a:solidFill>
                <a:srgbClr val="8D8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4" name="Rectangle 250"/>
              <p:cNvSpPr>
                <a:spLocks noChangeArrowheads="1"/>
              </p:cNvSpPr>
              <p:nvPr userDrawn="1"/>
            </p:nvSpPr>
            <p:spPr bwMode="auto">
              <a:xfrm>
                <a:off x="3869" y="283"/>
                <a:ext cx="15" cy="95"/>
              </a:xfrm>
              <a:prstGeom prst="rect">
                <a:avLst/>
              </a:prstGeom>
              <a:solidFill>
                <a:srgbClr val="8C8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5" name="Rectangle 251"/>
              <p:cNvSpPr>
                <a:spLocks noChangeArrowheads="1"/>
              </p:cNvSpPr>
              <p:nvPr userDrawn="1"/>
            </p:nvSpPr>
            <p:spPr bwMode="auto">
              <a:xfrm>
                <a:off x="3884" y="283"/>
                <a:ext cx="15" cy="95"/>
              </a:xfrm>
              <a:prstGeom prst="rect">
                <a:avLst/>
              </a:prstGeom>
              <a:solidFill>
                <a:srgbClr val="8C8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6" name="Rectangle 252"/>
              <p:cNvSpPr>
                <a:spLocks noChangeArrowheads="1"/>
              </p:cNvSpPr>
              <p:nvPr userDrawn="1"/>
            </p:nvSpPr>
            <p:spPr bwMode="auto">
              <a:xfrm>
                <a:off x="3901" y="283"/>
                <a:ext cx="16" cy="95"/>
              </a:xfrm>
              <a:prstGeom prst="rect">
                <a:avLst/>
              </a:prstGeom>
              <a:solidFill>
                <a:srgbClr val="8A8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7" name="Rectangle 253"/>
              <p:cNvSpPr>
                <a:spLocks noChangeArrowheads="1"/>
              </p:cNvSpPr>
              <p:nvPr userDrawn="1"/>
            </p:nvSpPr>
            <p:spPr bwMode="auto">
              <a:xfrm>
                <a:off x="3917" y="283"/>
                <a:ext cx="15" cy="95"/>
              </a:xfrm>
              <a:prstGeom prst="rect">
                <a:avLst/>
              </a:prstGeom>
              <a:solidFill>
                <a:srgbClr val="8A8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8" name="Rectangle 254"/>
              <p:cNvSpPr>
                <a:spLocks noChangeArrowheads="1"/>
              </p:cNvSpPr>
              <p:nvPr userDrawn="1"/>
            </p:nvSpPr>
            <p:spPr bwMode="auto">
              <a:xfrm>
                <a:off x="3932" y="283"/>
                <a:ext cx="14" cy="95"/>
              </a:xfrm>
              <a:prstGeom prst="rect">
                <a:avLst/>
              </a:prstGeom>
              <a:solidFill>
                <a:srgbClr val="888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9" name="Rectangle 255"/>
              <p:cNvSpPr>
                <a:spLocks noChangeArrowheads="1"/>
              </p:cNvSpPr>
              <p:nvPr userDrawn="1"/>
            </p:nvSpPr>
            <p:spPr bwMode="auto">
              <a:xfrm>
                <a:off x="3948" y="283"/>
                <a:ext cx="16" cy="95"/>
              </a:xfrm>
              <a:prstGeom prst="rect">
                <a:avLst/>
              </a:prstGeom>
              <a:solidFill>
                <a:srgbClr val="888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0" name="Rectangle 256"/>
              <p:cNvSpPr>
                <a:spLocks noChangeArrowheads="1"/>
              </p:cNvSpPr>
              <p:nvPr userDrawn="1"/>
            </p:nvSpPr>
            <p:spPr bwMode="auto">
              <a:xfrm>
                <a:off x="3964" y="283"/>
                <a:ext cx="16" cy="95"/>
              </a:xfrm>
              <a:prstGeom prst="rect">
                <a:avLst/>
              </a:prstGeom>
              <a:solidFill>
                <a:srgbClr val="878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1" name="Rectangle 257"/>
              <p:cNvSpPr>
                <a:spLocks noChangeArrowheads="1"/>
              </p:cNvSpPr>
              <p:nvPr userDrawn="1"/>
            </p:nvSpPr>
            <p:spPr bwMode="auto">
              <a:xfrm>
                <a:off x="3980" y="283"/>
                <a:ext cx="14" cy="95"/>
              </a:xfrm>
              <a:prstGeom prst="rect">
                <a:avLst/>
              </a:prstGeom>
              <a:solidFill>
                <a:srgbClr val="868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2" name="Rectangle 258"/>
              <p:cNvSpPr>
                <a:spLocks noChangeArrowheads="1"/>
              </p:cNvSpPr>
              <p:nvPr userDrawn="1"/>
            </p:nvSpPr>
            <p:spPr bwMode="auto">
              <a:xfrm>
                <a:off x="3994" y="283"/>
                <a:ext cx="15" cy="95"/>
              </a:xfrm>
              <a:prstGeom prst="rect">
                <a:avLst/>
              </a:prstGeom>
              <a:solidFill>
                <a:srgbClr val="858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3" name="Rectangle 259"/>
              <p:cNvSpPr>
                <a:spLocks noChangeArrowheads="1"/>
              </p:cNvSpPr>
              <p:nvPr userDrawn="1"/>
            </p:nvSpPr>
            <p:spPr bwMode="auto">
              <a:xfrm>
                <a:off x="4011" y="283"/>
                <a:ext cx="16" cy="95"/>
              </a:xfrm>
              <a:prstGeom prst="rect">
                <a:avLst/>
              </a:prstGeom>
              <a:solidFill>
                <a:srgbClr val="848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4" name="Rectangle 260"/>
              <p:cNvSpPr>
                <a:spLocks noChangeArrowheads="1"/>
              </p:cNvSpPr>
              <p:nvPr userDrawn="1"/>
            </p:nvSpPr>
            <p:spPr bwMode="auto">
              <a:xfrm>
                <a:off x="4027" y="283"/>
                <a:ext cx="15" cy="95"/>
              </a:xfrm>
              <a:prstGeom prst="rect">
                <a:avLst/>
              </a:prstGeom>
              <a:solidFill>
                <a:srgbClr val="828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5" name="Rectangle 261"/>
              <p:cNvSpPr>
                <a:spLocks noChangeArrowheads="1"/>
              </p:cNvSpPr>
              <p:nvPr userDrawn="1"/>
            </p:nvSpPr>
            <p:spPr bwMode="auto">
              <a:xfrm>
                <a:off x="4042" y="283"/>
                <a:ext cx="15" cy="95"/>
              </a:xfrm>
              <a:prstGeom prst="rect">
                <a:avLst/>
              </a:prstGeom>
              <a:solidFill>
                <a:srgbClr val="828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6" name="Rectangle 262"/>
              <p:cNvSpPr>
                <a:spLocks noChangeArrowheads="1"/>
              </p:cNvSpPr>
              <p:nvPr userDrawn="1"/>
            </p:nvSpPr>
            <p:spPr bwMode="auto">
              <a:xfrm>
                <a:off x="4058" y="283"/>
                <a:ext cx="16" cy="95"/>
              </a:xfrm>
              <a:prstGeom prst="rect">
                <a:avLst/>
              </a:prstGeom>
              <a:solidFill>
                <a:srgbClr val="808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7" name="Rectangle 263"/>
              <p:cNvSpPr>
                <a:spLocks noChangeArrowheads="1"/>
              </p:cNvSpPr>
              <p:nvPr userDrawn="1"/>
            </p:nvSpPr>
            <p:spPr bwMode="auto">
              <a:xfrm>
                <a:off x="4074" y="283"/>
                <a:ext cx="16" cy="95"/>
              </a:xfrm>
              <a:prstGeom prst="rect">
                <a:avLst/>
              </a:prstGeom>
              <a:solidFill>
                <a:srgbClr val="808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8" name="Rectangle 264"/>
              <p:cNvSpPr>
                <a:spLocks noChangeArrowheads="1"/>
              </p:cNvSpPr>
              <p:nvPr userDrawn="1"/>
            </p:nvSpPr>
            <p:spPr bwMode="auto">
              <a:xfrm>
                <a:off x="4090" y="283"/>
                <a:ext cx="15" cy="95"/>
              </a:xfrm>
              <a:prstGeom prst="rect">
                <a:avLst/>
              </a:prstGeom>
              <a:solidFill>
                <a:srgbClr val="7E7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9" name="Rectangle 265"/>
              <p:cNvSpPr>
                <a:spLocks noChangeArrowheads="1"/>
              </p:cNvSpPr>
              <p:nvPr userDrawn="1"/>
            </p:nvSpPr>
            <p:spPr bwMode="auto">
              <a:xfrm>
                <a:off x="4106" y="283"/>
                <a:ext cx="15" cy="95"/>
              </a:xfrm>
              <a:prstGeom prst="rect">
                <a:avLst/>
              </a:prstGeom>
              <a:solidFill>
                <a:srgbClr val="7D7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0" name="Rectangle 266"/>
              <p:cNvSpPr>
                <a:spLocks noChangeArrowheads="1"/>
              </p:cNvSpPr>
              <p:nvPr userDrawn="1"/>
            </p:nvSpPr>
            <p:spPr bwMode="auto">
              <a:xfrm>
                <a:off x="4121" y="283"/>
                <a:ext cx="16" cy="95"/>
              </a:xfrm>
              <a:prstGeom prst="rect">
                <a:avLst/>
              </a:prstGeom>
              <a:solidFill>
                <a:srgbClr val="7C7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1" name="Rectangle 267"/>
              <p:cNvSpPr>
                <a:spLocks noChangeArrowheads="1"/>
              </p:cNvSpPr>
              <p:nvPr userDrawn="1"/>
            </p:nvSpPr>
            <p:spPr bwMode="auto">
              <a:xfrm>
                <a:off x="4137" y="283"/>
                <a:ext cx="16" cy="95"/>
              </a:xfrm>
              <a:prstGeom prst="rect">
                <a:avLst/>
              </a:prstGeom>
              <a:solidFill>
                <a:srgbClr val="7B7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2" name="Rectangle 268"/>
              <p:cNvSpPr>
                <a:spLocks noChangeArrowheads="1"/>
              </p:cNvSpPr>
              <p:nvPr userDrawn="1"/>
            </p:nvSpPr>
            <p:spPr bwMode="auto">
              <a:xfrm>
                <a:off x="4154" y="283"/>
                <a:ext cx="14" cy="95"/>
              </a:xfrm>
              <a:prstGeom prst="rect">
                <a:avLst/>
              </a:prstGeom>
              <a:solidFill>
                <a:srgbClr val="7A7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3" name="Rectangle 269"/>
              <p:cNvSpPr>
                <a:spLocks noChangeArrowheads="1"/>
              </p:cNvSpPr>
              <p:nvPr userDrawn="1"/>
            </p:nvSpPr>
            <p:spPr bwMode="auto">
              <a:xfrm>
                <a:off x="4167" y="283"/>
                <a:ext cx="15" cy="95"/>
              </a:xfrm>
              <a:prstGeom prst="rect">
                <a:avLst/>
              </a:prstGeom>
              <a:solidFill>
                <a:srgbClr val="797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4" name="Rectangle 270"/>
              <p:cNvSpPr>
                <a:spLocks noChangeArrowheads="1"/>
              </p:cNvSpPr>
              <p:nvPr userDrawn="1"/>
            </p:nvSpPr>
            <p:spPr bwMode="auto">
              <a:xfrm>
                <a:off x="4184" y="283"/>
                <a:ext cx="16" cy="95"/>
              </a:xfrm>
              <a:prstGeom prst="rect">
                <a:avLst/>
              </a:prstGeom>
              <a:solidFill>
                <a:srgbClr val="777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5" name="Rectangle 271"/>
              <p:cNvSpPr>
                <a:spLocks noChangeArrowheads="1"/>
              </p:cNvSpPr>
              <p:nvPr userDrawn="1"/>
            </p:nvSpPr>
            <p:spPr bwMode="auto">
              <a:xfrm>
                <a:off x="4200" y="283"/>
                <a:ext cx="15" cy="95"/>
              </a:xfrm>
              <a:prstGeom prst="rect">
                <a:avLst/>
              </a:prstGeom>
              <a:solidFill>
                <a:srgbClr val="777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6" name="Rectangle 272"/>
              <p:cNvSpPr>
                <a:spLocks noChangeArrowheads="1"/>
              </p:cNvSpPr>
              <p:nvPr userDrawn="1"/>
            </p:nvSpPr>
            <p:spPr bwMode="auto">
              <a:xfrm>
                <a:off x="4215" y="283"/>
                <a:ext cx="14" cy="95"/>
              </a:xfrm>
              <a:prstGeom prst="rect">
                <a:avLst/>
              </a:prstGeom>
              <a:solidFill>
                <a:srgbClr val="757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7" name="Rectangle 273"/>
              <p:cNvSpPr>
                <a:spLocks noChangeArrowheads="1"/>
              </p:cNvSpPr>
              <p:nvPr userDrawn="1"/>
            </p:nvSpPr>
            <p:spPr bwMode="auto">
              <a:xfrm>
                <a:off x="4231" y="283"/>
                <a:ext cx="16" cy="95"/>
              </a:xfrm>
              <a:prstGeom prst="rect">
                <a:avLst/>
              </a:prstGeom>
              <a:solidFill>
                <a:srgbClr val="747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8" name="Rectangle 274"/>
              <p:cNvSpPr>
                <a:spLocks noChangeArrowheads="1"/>
              </p:cNvSpPr>
              <p:nvPr userDrawn="1"/>
            </p:nvSpPr>
            <p:spPr bwMode="auto">
              <a:xfrm>
                <a:off x="4247" y="283"/>
                <a:ext cx="16" cy="95"/>
              </a:xfrm>
              <a:prstGeom prst="rect">
                <a:avLst/>
              </a:prstGeom>
              <a:solidFill>
                <a:srgbClr val="737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9" name="Rectangle 275"/>
              <p:cNvSpPr>
                <a:spLocks noChangeArrowheads="1"/>
              </p:cNvSpPr>
              <p:nvPr userDrawn="1"/>
            </p:nvSpPr>
            <p:spPr bwMode="auto">
              <a:xfrm>
                <a:off x="4263" y="283"/>
                <a:ext cx="14" cy="95"/>
              </a:xfrm>
              <a:prstGeom prst="rect">
                <a:avLst/>
              </a:prstGeom>
              <a:solidFill>
                <a:srgbClr val="727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0" name="Rectangle 276"/>
              <p:cNvSpPr>
                <a:spLocks noChangeArrowheads="1"/>
              </p:cNvSpPr>
              <p:nvPr userDrawn="1"/>
            </p:nvSpPr>
            <p:spPr bwMode="auto">
              <a:xfrm>
                <a:off x="4277" y="283"/>
                <a:ext cx="15" cy="95"/>
              </a:xfrm>
              <a:prstGeom prst="rect">
                <a:avLst/>
              </a:prstGeom>
              <a:solidFill>
                <a:srgbClr val="707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1" name="Rectangle 277"/>
              <p:cNvSpPr>
                <a:spLocks noChangeArrowheads="1"/>
              </p:cNvSpPr>
              <p:nvPr userDrawn="1"/>
            </p:nvSpPr>
            <p:spPr bwMode="auto">
              <a:xfrm>
                <a:off x="4294" y="283"/>
                <a:ext cx="16" cy="95"/>
              </a:xfrm>
              <a:prstGeom prst="rect">
                <a:avLst/>
              </a:prstGeom>
              <a:solidFill>
                <a:srgbClr val="6F6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2" name="Rectangle 278"/>
              <p:cNvSpPr>
                <a:spLocks noChangeArrowheads="1"/>
              </p:cNvSpPr>
              <p:nvPr userDrawn="1"/>
            </p:nvSpPr>
            <p:spPr bwMode="auto">
              <a:xfrm>
                <a:off x="4310" y="283"/>
                <a:ext cx="15" cy="95"/>
              </a:xfrm>
              <a:prstGeom prst="rect">
                <a:avLst/>
              </a:prstGeom>
              <a:solidFill>
                <a:srgbClr val="6E6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3" name="Rectangle 279"/>
              <p:cNvSpPr>
                <a:spLocks noChangeArrowheads="1"/>
              </p:cNvSpPr>
              <p:nvPr userDrawn="1"/>
            </p:nvSpPr>
            <p:spPr bwMode="auto">
              <a:xfrm>
                <a:off x="4325" y="283"/>
                <a:ext cx="15" cy="95"/>
              </a:xfrm>
              <a:prstGeom prst="rect">
                <a:avLst/>
              </a:prstGeom>
              <a:solidFill>
                <a:srgbClr val="6D6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4" name="Rectangle 280"/>
              <p:cNvSpPr>
                <a:spLocks noChangeArrowheads="1"/>
              </p:cNvSpPr>
              <p:nvPr userDrawn="1"/>
            </p:nvSpPr>
            <p:spPr bwMode="auto">
              <a:xfrm>
                <a:off x="4341" y="283"/>
                <a:ext cx="16" cy="95"/>
              </a:xfrm>
              <a:prstGeom prst="rect">
                <a:avLst/>
              </a:prstGeom>
              <a:solidFill>
                <a:srgbClr val="6B6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5" name="Rectangle 281"/>
              <p:cNvSpPr>
                <a:spLocks noChangeArrowheads="1"/>
              </p:cNvSpPr>
              <p:nvPr userDrawn="1"/>
            </p:nvSpPr>
            <p:spPr bwMode="auto">
              <a:xfrm>
                <a:off x="4357" y="283"/>
                <a:ext cx="16" cy="95"/>
              </a:xfrm>
              <a:prstGeom prst="rect">
                <a:avLst/>
              </a:prstGeom>
              <a:solidFill>
                <a:srgbClr val="6A6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6" name="Rectangle 282"/>
              <p:cNvSpPr>
                <a:spLocks noChangeArrowheads="1"/>
              </p:cNvSpPr>
              <p:nvPr userDrawn="1"/>
            </p:nvSpPr>
            <p:spPr bwMode="auto">
              <a:xfrm>
                <a:off x="4373" y="283"/>
                <a:ext cx="15" cy="95"/>
              </a:xfrm>
              <a:prstGeom prst="rect">
                <a:avLst/>
              </a:prstGeom>
              <a:solidFill>
                <a:srgbClr val="696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7" name="Rectangle 283"/>
              <p:cNvSpPr>
                <a:spLocks noChangeArrowheads="1"/>
              </p:cNvSpPr>
              <p:nvPr userDrawn="1"/>
            </p:nvSpPr>
            <p:spPr bwMode="auto">
              <a:xfrm>
                <a:off x="4389" y="283"/>
                <a:ext cx="15" cy="95"/>
              </a:xfrm>
              <a:prstGeom prst="rect">
                <a:avLst/>
              </a:prstGeom>
              <a:solidFill>
                <a:srgbClr val="686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8" name="Rectangle 284"/>
              <p:cNvSpPr>
                <a:spLocks noChangeArrowheads="1"/>
              </p:cNvSpPr>
              <p:nvPr userDrawn="1"/>
            </p:nvSpPr>
            <p:spPr bwMode="auto">
              <a:xfrm>
                <a:off x="4404" y="283"/>
                <a:ext cx="16" cy="95"/>
              </a:xfrm>
              <a:prstGeom prst="rect">
                <a:avLst/>
              </a:prstGeom>
              <a:solidFill>
                <a:srgbClr val="666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9" name="Rectangle 285"/>
              <p:cNvSpPr>
                <a:spLocks noChangeArrowheads="1"/>
              </p:cNvSpPr>
              <p:nvPr userDrawn="1"/>
            </p:nvSpPr>
            <p:spPr bwMode="auto">
              <a:xfrm>
                <a:off x="4420" y="283"/>
                <a:ext cx="16" cy="95"/>
              </a:xfrm>
              <a:prstGeom prst="rect">
                <a:avLst/>
              </a:prstGeom>
              <a:solidFill>
                <a:srgbClr val="656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0" name="Rectangle 286"/>
              <p:cNvSpPr>
                <a:spLocks noChangeArrowheads="1"/>
              </p:cNvSpPr>
              <p:nvPr userDrawn="1"/>
            </p:nvSpPr>
            <p:spPr bwMode="auto">
              <a:xfrm>
                <a:off x="4437" y="283"/>
                <a:ext cx="15" cy="95"/>
              </a:xfrm>
              <a:prstGeom prst="rect">
                <a:avLst/>
              </a:prstGeom>
              <a:solidFill>
                <a:srgbClr val="636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1" name="Rectangle 287"/>
              <p:cNvSpPr>
                <a:spLocks noChangeArrowheads="1"/>
              </p:cNvSpPr>
              <p:nvPr userDrawn="1"/>
            </p:nvSpPr>
            <p:spPr bwMode="auto">
              <a:xfrm>
                <a:off x="4452" y="283"/>
                <a:ext cx="15" cy="95"/>
              </a:xfrm>
              <a:prstGeom prst="rect">
                <a:avLst/>
              </a:prstGeom>
              <a:solidFill>
                <a:srgbClr val="636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2" name="Rectangle 288"/>
              <p:cNvSpPr>
                <a:spLocks noChangeArrowheads="1"/>
              </p:cNvSpPr>
              <p:nvPr userDrawn="1"/>
            </p:nvSpPr>
            <p:spPr bwMode="auto">
              <a:xfrm>
                <a:off x="4467" y="283"/>
                <a:ext cx="16" cy="95"/>
              </a:xfrm>
              <a:prstGeom prst="rect">
                <a:avLst/>
              </a:prstGeom>
              <a:solidFill>
                <a:srgbClr val="616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3" name="Rectangle 289"/>
              <p:cNvSpPr>
                <a:spLocks noChangeArrowheads="1"/>
              </p:cNvSpPr>
              <p:nvPr userDrawn="1"/>
            </p:nvSpPr>
            <p:spPr bwMode="auto">
              <a:xfrm>
                <a:off x="4483" y="283"/>
                <a:ext cx="15" cy="95"/>
              </a:xfrm>
              <a:prstGeom prst="rect">
                <a:avLst/>
              </a:prstGeom>
              <a:solidFill>
                <a:srgbClr val="606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4" name="Rectangle 290"/>
              <p:cNvSpPr>
                <a:spLocks noChangeArrowheads="1"/>
              </p:cNvSpPr>
              <p:nvPr userDrawn="1"/>
            </p:nvSpPr>
            <p:spPr bwMode="auto">
              <a:xfrm>
                <a:off x="4498" y="283"/>
                <a:ext cx="14" cy="95"/>
              </a:xfrm>
              <a:prstGeom prst="rect">
                <a:avLst/>
              </a:prstGeom>
              <a:solidFill>
                <a:srgbClr val="5E5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5" name="Rectangle 291"/>
              <p:cNvSpPr>
                <a:spLocks noChangeArrowheads="1"/>
              </p:cNvSpPr>
              <p:nvPr userDrawn="1"/>
            </p:nvSpPr>
            <p:spPr bwMode="auto">
              <a:xfrm>
                <a:off x="4514" y="283"/>
                <a:ext cx="16" cy="95"/>
              </a:xfrm>
              <a:prstGeom prst="rect">
                <a:avLst/>
              </a:prstGeom>
              <a:solidFill>
                <a:srgbClr val="5D5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6" name="Rectangle 292"/>
              <p:cNvSpPr>
                <a:spLocks noChangeArrowheads="1"/>
              </p:cNvSpPr>
              <p:nvPr userDrawn="1"/>
            </p:nvSpPr>
            <p:spPr bwMode="auto">
              <a:xfrm>
                <a:off x="4530" y="283"/>
                <a:ext cx="16" cy="95"/>
              </a:xfrm>
              <a:prstGeom prst="rect">
                <a:avLst/>
              </a:prstGeom>
              <a:solidFill>
                <a:srgbClr val="5B5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7" name="Rectangle 293"/>
              <p:cNvSpPr>
                <a:spLocks noChangeArrowheads="1"/>
              </p:cNvSpPr>
              <p:nvPr userDrawn="1"/>
            </p:nvSpPr>
            <p:spPr bwMode="auto">
              <a:xfrm>
                <a:off x="4546" y="283"/>
                <a:ext cx="14" cy="95"/>
              </a:xfrm>
              <a:prstGeom prst="rect">
                <a:avLst/>
              </a:prstGeom>
              <a:solidFill>
                <a:srgbClr val="5B5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8" name="Rectangle 294"/>
              <p:cNvSpPr>
                <a:spLocks noChangeArrowheads="1"/>
              </p:cNvSpPr>
              <p:nvPr userDrawn="1"/>
            </p:nvSpPr>
            <p:spPr bwMode="auto">
              <a:xfrm>
                <a:off x="4562" y="283"/>
                <a:ext cx="15" cy="95"/>
              </a:xfrm>
              <a:prstGeom prst="rect">
                <a:avLst/>
              </a:prstGeom>
              <a:solidFill>
                <a:srgbClr val="595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9" name="Rectangle 295"/>
              <p:cNvSpPr>
                <a:spLocks noChangeArrowheads="1"/>
              </p:cNvSpPr>
              <p:nvPr userDrawn="1"/>
            </p:nvSpPr>
            <p:spPr bwMode="auto">
              <a:xfrm>
                <a:off x="4577" y="283"/>
                <a:ext cx="16" cy="95"/>
              </a:xfrm>
              <a:prstGeom prst="rect">
                <a:avLst/>
              </a:prstGeom>
              <a:solidFill>
                <a:srgbClr val="585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0" name="Rectangle 296"/>
              <p:cNvSpPr>
                <a:spLocks noChangeArrowheads="1"/>
              </p:cNvSpPr>
              <p:nvPr userDrawn="1"/>
            </p:nvSpPr>
            <p:spPr bwMode="auto">
              <a:xfrm>
                <a:off x="4593" y="283"/>
                <a:ext cx="15" cy="95"/>
              </a:xfrm>
              <a:prstGeom prst="rect">
                <a:avLst/>
              </a:prstGeom>
              <a:solidFill>
                <a:srgbClr val="565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1" name="Rectangle 297"/>
              <p:cNvSpPr>
                <a:spLocks noChangeArrowheads="1"/>
              </p:cNvSpPr>
              <p:nvPr userDrawn="1"/>
            </p:nvSpPr>
            <p:spPr bwMode="auto">
              <a:xfrm>
                <a:off x="4608" y="283"/>
                <a:ext cx="15" cy="95"/>
              </a:xfrm>
              <a:prstGeom prst="rect">
                <a:avLst/>
              </a:prstGeom>
              <a:solidFill>
                <a:srgbClr val="555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2" name="Rectangle 298"/>
              <p:cNvSpPr>
                <a:spLocks noChangeArrowheads="1"/>
              </p:cNvSpPr>
              <p:nvPr userDrawn="1"/>
            </p:nvSpPr>
            <p:spPr bwMode="auto">
              <a:xfrm>
                <a:off x="4625" y="283"/>
                <a:ext cx="15" cy="95"/>
              </a:xfrm>
              <a:prstGeom prst="rect">
                <a:avLst/>
              </a:prstGeom>
              <a:solidFill>
                <a:srgbClr val="535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3" name="Rectangle 299"/>
              <p:cNvSpPr>
                <a:spLocks noChangeArrowheads="1"/>
              </p:cNvSpPr>
              <p:nvPr userDrawn="1"/>
            </p:nvSpPr>
            <p:spPr bwMode="auto">
              <a:xfrm>
                <a:off x="4640" y="283"/>
                <a:ext cx="16" cy="95"/>
              </a:xfrm>
              <a:prstGeom prst="rect">
                <a:avLst/>
              </a:prstGeom>
              <a:solidFill>
                <a:srgbClr val="525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4" name="Rectangle 300"/>
              <p:cNvSpPr>
                <a:spLocks noChangeArrowheads="1"/>
              </p:cNvSpPr>
              <p:nvPr userDrawn="1"/>
            </p:nvSpPr>
            <p:spPr bwMode="auto">
              <a:xfrm>
                <a:off x="4656" y="283"/>
                <a:ext cx="15" cy="95"/>
              </a:xfrm>
              <a:prstGeom prst="rect">
                <a:avLst/>
              </a:prstGeom>
              <a:solidFill>
                <a:srgbClr val="515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5" name="Rectangle 301"/>
              <p:cNvSpPr>
                <a:spLocks noChangeArrowheads="1"/>
              </p:cNvSpPr>
              <p:nvPr userDrawn="1"/>
            </p:nvSpPr>
            <p:spPr bwMode="auto">
              <a:xfrm>
                <a:off x="4672" y="283"/>
                <a:ext cx="16" cy="95"/>
              </a:xfrm>
              <a:prstGeom prst="rect">
                <a:avLst/>
              </a:prstGeom>
              <a:solidFill>
                <a:srgbClr val="505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6" name="Rectangle 302"/>
              <p:cNvSpPr>
                <a:spLocks noChangeArrowheads="1"/>
              </p:cNvSpPr>
              <p:nvPr userDrawn="1"/>
            </p:nvSpPr>
            <p:spPr bwMode="auto">
              <a:xfrm>
                <a:off x="4688" y="283"/>
                <a:ext cx="15" cy="95"/>
              </a:xfrm>
              <a:prstGeom prst="rect">
                <a:avLst/>
              </a:prstGeom>
              <a:solidFill>
                <a:srgbClr val="4E4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7" name="Rectangle 303"/>
              <p:cNvSpPr>
                <a:spLocks noChangeArrowheads="1"/>
              </p:cNvSpPr>
              <p:nvPr userDrawn="1"/>
            </p:nvSpPr>
            <p:spPr bwMode="auto">
              <a:xfrm>
                <a:off x="4703" y="283"/>
                <a:ext cx="16" cy="95"/>
              </a:xfrm>
              <a:prstGeom prst="rect">
                <a:avLst/>
              </a:prstGeom>
              <a:solidFill>
                <a:srgbClr val="4D4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8" name="Rectangle 304"/>
              <p:cNvSpPr>
                <a:spLocks noChangeArrowheads="1"/>
              </p:cNvSpPr>
              <p:nvPr userDrawn="1"/>
            </p:nvSpPr>
            <p:spPr bwMode="auto">
              <a:xfrm>
                <a:off x="4720" y="283"/>
                <a:ext cx="15" cy="95"/>
              </a:xfrm>
              <a:prstGeom prst="rect">
                <a:avLst/>
              </a:prstGeom>
              <a:solidFill>
                <a:srgbClr val="4B4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9" name="Rectangle 305"/>
              <p:cNvSpPr>
                <a:spLocks noChangeArrowheads="1"/>
              </p:cNvSpPr>
              <p:nvPr userDrawn="1"/>
            </p:nvSpPr>
            <p:spPr bwMode="auto">
              <a:xfrm>
                <a:off x="4735" y="283"/>
                <a:ext cx="15" cy="95"/>
              </a:xfrm>
              <a:prstGeom prst="rect">
                <a:avLst/>
              </a:prstGeom>
              <a:solidFill>
                <a:srgbClr val="4A4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0" name="Rectangle 306"/>
              <p:cNvSpPr>
                <a:spLocks noChangeArrowheads="1"/>
              </p:cNvSpPr>
              <p:nvPr userDrawn="1"/>
            </p:nvSpPr>
            <p:spPr bwMode="auto">
              <a:xfrm>
                <a:off x="4750" y="283"/>
                <a:ext cx="16" cy="95"/>
              </a:xfrm>
              <a:prstGeom prst="rect">
                <a:avLst/>
              </a:prstGeom>
              <a:solidFill>
                <a:srgbClr val="484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1" name="Rectangle 307"/>
              <p:cNvSpPr>
                <a:spLocks noChangeArrowheads="1"/>
              </p:cNvSpPr>
              <p:nvPr userDrawn="1"/>
            </p:nvSpPr>
            <p:spPr bwMode="auto">
              <a:xfrm>
                <a:off x="4766" y="283"/>
                <a:ext cx="15" cy="95"/>
              </a:xfrm>
              <a:prstGeom prst="rect">
                <a:avLst/>
              </a:prstGeom>
              <a:solidFill>
                <a:srgbClr val="484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2" name="Rectangle 308"/>
              <p:cNvSpPr>
                <a:spLocks noChangeArrowheads="1"/>
              </p:cNvSpPr>
              <p:nvPr userDrawn="1"/>
            </p:nvSpPr>
            <p:spPr bwMode="auto">
              <a:xfrm>
                <a:off x="4781" y="283"/>
                <a:ext cx="14" cy="95"/>
              </a:xfrm>
              <a:prstGeom prst="rect">
                <a:avLst/>
              </a:prstGeom>
              <a:solidFill>
                <a:srgbClr val="464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3" name="Rectangle 309"/>
              <p:cNvSpPr>
                <a:spLocks noChangeArrowheads="1"/>
              </p:cNvSpPr>
              <p:nvPr userDrawn="1"/>
            </p:nvSpPr>
            <p:spPr bwMode="auto">
              <a:xfrm>
                <a:off x="4798" y="283"/>
                <a:ext cx="15" cy="95"/>
              </a:xfrm>
              <a:prstGeom prst="rect">
                <a:avLst/>
              </a:prstGeom>
              <a:solidFill>
                <a:srgbClr val="454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4" name="Rectangle 310"/>
              <p:cNvSpPr>
                <a:spLocks noChangeArrowheads="1"/>
              </p:cNvSpPr>
              <p:nvPr userDrawn="1"/>
            </p:nvSpPr>
            <p:spPr bwMode="auto">
              <a:xfrm>
                <a:off x="4813" y="283"/>
                <a:ext cx="16" cy="95"/>
              </a:xfrm>
              <a:prstGeom prst="rect">
                <a:avLst/>
              </a:prstGeom>
              <a:solidFill>
                <a:srgbClr val="434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5" name="Rectangle 311"/>
              <p:cNvSpPr>
                <a:spLocks noChangeArrowheads="1"/>
              </p:cNvSpPr>
              <p:nvPr userDrawn="1"/>
            </p:nvSpPr>
            <p:spPr bwMode="auto">
              <a:xfrm>
                <a:off x="4829" y="283"/>
                <a:ext cx="14" cy="95"/>
              </a:xfrm>
              <a:prstGeom prst="rect">
                <a:avLst/>
              </a:prstGeom>
              <a:solidFill>
                <a:srgbClr val="424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6" name="Rectangle 312"/>
              <p:cNvSpPr>
                <a:spLocks noChangeArrowheads="1"/>
              </p:cNvSpPr>
              <p:nvPr userDrawn="1"/>
            </p:nvSpPr>
            <p:spPr bwMode="auto">
              <a:xfrm>
                <a:off x="4845" y="283"/>
                <a:ext cx="16" cy="95"/>
              </a:xfrm>
              <a:prstGeom prst="rect">
                <a:avLst/>
              </a:prstGeom>
              <a:solidFill>
                <a:srgbClr val="404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7" name="Rectangle 313"/>
              <p:cNvSpPr>
                <a:spLocks noChangeArrowheads="1"/>
              </p:cNvSpPr>
              <p:nvPr userDrawn="1"/>
            </p:nvSpPr>
            <p:spPr bwMode="auto">
              <a:xfrm>
                <a:off x="4861" y="283"/>
                <a:ext cx="15" cy="95"/>
              </a:xfrm>
              <a:prstGeom prst="rect">
                <a:avLst/>
              </a:prstGeom>
              <a:solidFill>
                <a:srgbClr val="3F3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8" name="Rectangle 314"/>
              <p:cNvSpPr>
                <a:spLocks noChangeArrowheads="1"/>
              </p:cNvSpPr>
              <p:nvPr userDrawn="1"/>
            </p:nvSpPr>
            <p:spPr bwMode="auto">
              <a:xfrm>
                <a:off x="4876" y="283"/>
                <a:ext cx="15" cy="95"/>
              </a:xfrm>
              <a:prstGeom prst="rect">
                <a:avLst/>
              </a:prstGeom>
              <a:solidFill>
                <a:srgbClr val="3E3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9" name="Rectangle 315"/>
              <p:cNvSpPr>
                <a:spLocks noChangeArrowheads="1"/>
              </p:cNvSpPr>
              <p:nvPr userDrawn="1"/>
            </p:nvSpPr>
            <p:spPr bwMode="auto">
              <a:xfrm>
                <a:off x="4891" y="283"/>
                <a:ext cx="15" cy="95"/>
              </a:xfrm>
              <a:prstGeom prst="rect">
                <a:avLst/>
              </a:prstGeom>
              <a:solidFill>
                <a:srgbClr val="3C3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0" name="Rectangle 316"/>
              <p:cNvSpPr>
                <a:spLocks noChangeArrowheads="1"/>
              </p:cNvSpPr>
              <p:nvPr userDrawn="1"/>
            </p:nvSpPr>
            <p:spPr bwMode="auto">
              <a:xfrm>
                <a:off x="4908" y="283"/>
                <a:ext cx="16" cy="95"/>
              </a:xfrm>
              <a:prstGeom prst="rect">
                <a:avLst/>
              </a:prstGeom>
              <a:solidFill>
                <a:srgbClr val="3B3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1" name="Rectangle 317"/>
              <p:cNvSpPr>
                <a:spLocks noChangeArrowheads="1"/>
              </p:cNvSpPr>
              <p:nvPr userDrawn="1"/>
            </p:nvSpPr>
            <p:spPr bwMode="auto">
              <a:xfrm>
                <a:off x="4924" y="283"/>
                <a:ext cx="15" cy="95"/>
              </a:xfrm>
              <a:prstGeom prst="rect">
                <a:avLst/>
              </a:prstGeom>
              <a:solidFill>
                <a:srgbClr val="393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2" name="Rectangle 318"/>
              <p:cNvSpPr>
                <a:spLocks noChangeArrowheads="1"/>
              </p:cNvSpPr>
              <p:nvPr userDrawn="1"/>
            </p:nvSpPr>
            <p:spPr bwMode="auto">
              <a:xfrm>
                <a:off x="4939" y="283"/>
                <a:ext cx="15" cy="95"/>
              </a:xfrm>
              <a:prstGeom prst="rect">
                <a:avLst/>
              </a:prstGeom>
              <a:solidFill>
                <a:srgbClr val="383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3" name="Rectangle 319"/>
              <p:cNvSpPr>
                <a:spLocks noChangeArrowheads="1"/>
              </p:cNvSpPr>
              <p:nvPr userDrawn="1"/>
            </p:nvSpPr>
            <p:spPr bwMode="auto">
              <a:xfrm>
                <a:off x="4955" y="283"/>
                <a:ext cx="16" cy="95"/>
              </a:xfrm>
              <a:prstGeom prst="rect">
                <a:avLst/>
              </a:prstGeom>
              <a:solidFill>
                <a:srgbClr val="373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4" name="Rectangle 320"/>
              <p:cNvSpPr>
                <a:spLocks noChangeArrowheads="1"/>
              </p:cNvSpPr>
              <p:nvPr userDrawn="1"/>
            </p:nvSpPr>
            <p:spPr bwMode="auto">
              <a:xfrm>
                <a:off x="4971" y="283"/>
                <a:ext cx="15" cy="95"/>
              </a:xfrm>
              <a:prstGeom prst="rect">
                <a:avLst/>
              </a:prstGeom>
              <a:solidFill>
                <a:srgbClr val="363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5" name="Rectangle 321"/>
              <p:cNvSpPr>
                <a:spLocks noChangeArrowheads="1"/>
              </p:cNvSpPr>
              <p:nvPr userDrawn="1"/>
            </p:nvSpPr>
            <p:spPr bwMode="auto">
              <a:xfrm>
                <a:off x="4986" y="283"/>
                <a:ext cx="16" cy="95"/>
              </a:xfrm>
              <a:prstGeom prst="rect">
                <a:avLst/>
              </a:prstGeom>
              <a:solidFill>
                <a:srgbClr val="343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6" name="Rectangle 322"/>
              <p:cNvSpPr>
                <a:spLocks noChangeArrowheads="1"/>
              </p:cNvSpPr>
              <p:nvPr userDrawn="1"/>
            </p:nvSpPr>
            <p:spPr bwMode="auto">
              <a:xfrm>
                <a:off x="5003" y="283"/>
                <a:ext cx="15" cy="95"/>
              </a:xfrm>
              <a:prstGeom prst="rect">
                <a:avLst/>
              </a:prstGeom>
              <a:solidFill>
                <a:srgbClr val="333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7" name="Rectangle 323"/>
              <p:cNvSpPr>
                <a:spLocks noChangeArrowheads="1"/>
              </p:cNvSpPr>
              <p:nvPr userDrawn="1"/>
            </p:nvSpPr>
            <p:spPr bwMode="auto">
              <a:xfrm>
                <a:off x="5018" y="283"/>
                <a:ext cx="16" cy="95"/>
              </a:xfrm>
              <a:prstGeom prst="rect">
                <a:avLst/>
              </a:prstGeom>
              <a:solidFill>
                <a:srgbClr val="313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8" name="Rectangle 324"/>
              <p:cNvSpPr>
                <a:spLocks noChangeArrowheads="1"/>
              </p:cNvSpPr>
              <p:nvPr userDrawn="1"/>
            </p:nvSpPr>
            <p:spPr bwMode="auto">
              <a:xfrm>
                <a:off x="5034" y="283"/>
                <a:ext cx="15" cy="95"/>
              </a:xfrm>
              <a:prstGeom prst="rect">
                <a:avLst/>
              </a:prstGeom>
              <a:solidFill>
                <a:srgbClr val="313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9" name="Rectangle 325"/>
              <p:cNvSpPr>
                <a:spLocks noChangeArrowheads="1"/>
              </p:cNvSpPr>
              <p:nvPr userDrawn="1"/>
            </p:nvSpPr>
            <p:spPr bwMode="auto">
              <a:xfrm>
                <a:off x="5049" y="283"/>
                <a:ext cx="15" cy="95"/>
              </a:xfrm>
              <a:prstGeom prst="rect">
                <a:avLst/>
              </a:prstGeom>
              <a:solidFill>
                <a:srgbClr val="2F2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0" name="Rectangle 326"/>
              <p:cNvSpPr>
                <a:spLocks noChangeArrowheads="1"/>
              </p:cNvSpPr>
              <p:nvPr userDrawn="1"/>
            </p:nvSpPr>
            <p:spPr bwMode="auto">
              <a:xfrm>
                <a:off x="5064" y="283"/>
                <a:ext cx="14" cy="95"/>
              </a:xfrm>
              <a:prstGeom prst="rect">
                <a:avLst/>
              </a:prstGeom>
              <a:solidFill>
                <a:srgbClr val="2E2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1" name="Rectangle 327"/>
              <p:cNvSpPr>
                <a:spLocks noChangeArrowheads="1"/>
              </p:cNvSpPr>
              <p:nvPr userDrawn="1"/>
            </p:nvSpPr>
            <p:spPr bwMode="auto">
              <a:xfrm>
                <a:off x="5081" y="283"/>
                <a:ext cx="16" cy="95"/>
              </a:xfrm>
              <a:prstGeom prst="rect">
                <a:avLst/>
              </a:prstGeom>
              <a:solidFill>
                <a:srgbClr val="2C2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2" name="Rectangle 328"/>
              <p:cNvSpPr>
                <a:spLocks noChangeArrowheads="1"/>
              </p:cNvSpPr>
              <p:nvPr userDrawn="1"/>
            </p:nvSpPr>
            <p:spPr bwMode="auto">
              <a:xfrm>
                <a:off x="5097" y="283"/>
                <a:ext cx="15" cy="95"/>
              </a:xfrm>
              <a:prstGeom prst="rect">
                <a:avLst/>
              </a:prstGeom>
              <a:solidFill>
                <a:srgbClr val="2B2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3" name="Rectangle 329"/>
              <p:cNvSpPr>
                <a:spLocks noChangeArrowheads="1"/>
              </p:cNvSpPr>
              <p:nvPr userDrawn="1"/>
            </p:nvSpPr>
            <p:spPr bwMode="auto">
              <a:xfrm>
                <a:off x="5112" y="283"/>
                <a:ext cx="14" cy="95"/>
              </a:xfrm>
              <a:prstGeom prst="rect">
                <a:avLst/>
              </a:prstGeom>
              <a:solidFill>
                <a:srgbClr val="2A2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4" name="Rectangle 330"/>
              <p:cNvSpPr>
                <a:spLocks noChangeArrowheads="1"/>
              </p:cNvSpPr>
              <p:nvPr userDrawn="1"/>
            </p:nvSpPr>
            <p:spPr bwMode="auto">
              <a:xfrm>
                <a:off x="5128" y="283"/>
                <a:ext cx="16" cy="95"/>
              </a:xfrm>
              <a:prstGeom prst="rect">
                <a:avLst/>
              </a:prstGeom>
              <a:solidFill>
                <a:srgbClr val="292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5" name="Rectangle 331"/>
              <p:cNvSpPr>
                <a:spLocks noChangeArrowheads="1"/>
              </p:cNvSpPr>
              <p:nvPr userDrawn="1"/>
            </p:nvSpPr>
            <p:spPr bwMode="auto">
              <a:xfrm>
                <a:off x="5144" y="283"/>
                <a:ext cx="16" cy="95"/>
              </a:xfrm>
              <a:prstGeom prst="rect">
                <a:avLst/>
              </a:prstGeom>
              <a:solidFill>
                <a:srgbClr val="272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6" name="Rectangle 332"/>
              <p:cNvSpPr>
                <a:spLocks noChangeArrowheads="1"/>
              </p:cNvSpPr>
              <p:nvPr userDrawn="1"/>
            </p:nvSpPr>
            <p:spPr bwMode="auto">
              <a:xfrm>
                <a:off x="5161" y="283"/>
                <a:ext cx="14" cy="95"/>
              </a:xfrm>
              <a:prstGeom prst="rect">
                <a:avLst/>
              </a:prstGeom>
              <a:solidFill>
                <a:srgbClr val="262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7" name="Rectangle 333"/>
              <p:cNvSpPr>
                <a:spLocks noChangeArrowheads="1"/>
              </p:cNvSpPr>
              <p:nvPr userDrawn="1"/>
            </p:nvSpPr>
            <p:spPr bwMode="auto">
              <a:xfrm>
                <a:off x="5174" y="283"/>
                <a:ext cx="15" cy="95"/>
              </a:xfrm>
              <a:prstGeom prst="rect">
                <a:avLst/>
              </a:prstGeom>
              <a:solidFill>
                <a:srgbClr val="252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8" name="Rectangle 334"/>
              <p:cNvSpPr>
                <a:spLocks noChangeArrowheads="1"/>
              </p:cNvSpPr>
              <p:nvPr userDrawn="1"/>
            </p:nvSpPr>
            <p:spPr bwMode="auto">
              <a:xfrm>
                <a:off x="5191" y="283"/>
                <a:ext cx="16" cy="95"/>
              </a:xfrm>
              <a:prstGeom prst="rect">
                <a:avLst/>
              </a:prstGeom>
              <a:solidFill>
                <a:srgbClr val="242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9" name="Rectangle 335"/>
              <p:cNvSpPr>
                <a:spLocks noChangeArrowheads="1"/>
              </p:cNvSpPr>
              <p:nvPr userDrawn="1"/>
            </p:nvSpPr>
            <p:spPr bwMode="auto">
              <a:xfrm>
                <a:off x="5207" y="283"/>
                <a:ext cx="15" cy="95"/>
              </a:xfrm>
              <a:prstGeom prst="rect">
                <a:avLst/>
              </a:prstGeom>
              <a:solidFill>
                <a:srgbClr val="222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0" name="Rectangle 336"/>
              <p:cNvSpPr>
                <a:spLocks noChangeArrowheads="1"/>
              </p:cNvSpPr>
              <p:nvPr userDrawn="1"/>
            </p:nvSpPr>
            <p:spPr bwMode="auto">
              <a:xfrm>
                <a:off x="5222" y="283"/>
                <a:ext cx="15" cy="95"/>
              </a:xfrm>
              <a:prstGeom prst="rect">
                <a:avLst/>
              </a:prstGeom>
              <a:solidFill>
                <a:srgbClr val="212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1" name="Rectangle 337"/>
              <p:cNvSpPr>
                <a:spLocks noChangeArrowheads="1"/>
              </p:cNvSpPr>
              <p:nvPr userDrawn="1"/>
            </p:nvSpPr>
            <p:spPr bwMode="auto">
              <a:xfrm>
                <a:off x="5238" y="283"/>
                <a:ext cx="16" cy="95"/>
              </a:xfrm>
              <a:prstGeom prst="rect">
                <a:avLst/>
              </a:prstGeom>
              <a:solidFill>
                <a:srgbClr val="202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2" name="Rectangle 338"/>
              <p:cNvSpPr>
                <a:spLocks noChangeArrowheads="1"/>
              </p:cNvSpPr>
              <p:nvPr userDrawn="1"/>
            </p:nvSpPr>
            <p:spPr bwMode="auto">
              <a:xfrm>
                <a:off x="5254" y="283"/>
                <a:ext cx="16" cy="95"/>
              </a:xfrm>
              <a:prstGeom prst="rect">
                <a:avLst/>
              </a:prstGeom>
              <a:solidFill>
                <a:srgbClr val="1F1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3" name="Rectangle 339"/>
              <p:cNvSpPr>
                <a:spLocks noChangeArrowheads="1"/>
              </p:cNvSpPr>
              <p:nvPr userDrawn="1"/>
            </p:nvSpPr>
            <p:spPr bwMode="auto">
              <a:xfrm>
                <a:off x="5270" y="283"/>
                <a:ext cx="15" cy="95"/>
              </a:xfrm>
              <a:prstGeom prst="rect">
                <a:avLst/>
              </a:prstGeom>
              <a:solidFill>
                <a:srgbClr val="1D1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4" name="Rectangle 340"/>
              <p:cNvSpPr>
                <a:spLocks noChangeArrowheads="1"/>
              </p:cNvSpPr>
              <p:nvPr userDrawn="1"/>
            </p:nvSpPr>
            <p:spPr bwMode="auto">
              <a:xfrm>
                <a:off x="5286" y="283"/>
                <a:ext cx="15" cy="95"/>
              </a:xfrm>
              <a:prstGeom prst="rect">
                <a:avLst/>
              </a:prstGeom>
              <a:solidFill>
                <a:srgbClr val="1C1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5" name="Rectangle 341"/>
              <p:cNvSpPr>
                <a:spLocks noChangeArrowheads="1"/>
              </p:cNvSpPr>
              <p:nvPr userDrawn="1"/>
            </p:nvSpPr>
            <p:spPr bwMode="auto">
              <a:xfrm>
                <a:off x="5301" y="283"/>
                <a:ext cx="16" cy="95"/>
              </a:xfrm>
              <a:prstGeom prst="rect">
                <a:avLst/>
              </a:prstGeom>
              <a:solidFill>
                <a:srgbClr val="1B1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6" name="Rectangle 342"/>
              <p:cNvSpPr>
                <a:spLocks noChangeArrowheads="1"/>
              </p:cNvSpPr>
              <p:nvPr userDrawn="1"/>
            </p:nvSpPr>
            <p:spPr bwMode="auto">
              <a:xfrm>
                <a:off x="5317" y="283"/>
                <a:ext cx="16" cy="95"/>
              </a:xfrm>
              <a:prstGeom prst="rect">
                <a:avLst/>
              </a:prstGeom>
              <a:solidFill>
                <a:srgbClr val="1A1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7" name="Rectangle 343"/>
              <p:cNvSpPr>
                <a:spLocks noChangeArrowheads="1"/>
              </p:cNvSpPr>
              <p:nvPr userDrawn="1"/>
            </p:nvSpPr>
            <p:spPr bwMode="auto">
              <a:xfrm>
                <a:off x="5334" y="283"/>
                <a:ext cx="14" cy="95"/>
              </a:xfrm>
              <a:prstGeom prst="rect">
                <a:avLst/>
              </a:prstGeom>
              <a:solidFill>
                <a:srgbClr val="181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8" name="Rectangle 344"/>
              <p:cNvSpPr>
                <a:spLocks noChangeArrowheads="1"/>
              </p:cNvSpPr>
              <p:nvPr userDrawn="1"/>
            </p:nvSpPr>
            <p:spPr bwMode="auto">
              <a:xfrm>
                <a:off x="5347" y="283"/>
                <a:ext cx="14" cy="95"/>
              </a:xfrm>
              <a:prstGeom prst="rect">
                <a:avLst/>
              </a:prstGeom>
              <a:solidFill>
                <a:srgbClr val="171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9" name="Rectangle 345"/>
              <p:cNvSpPr>
                <a:spLocks noChangeArrowheads="1"/>
              </p:cNvSpPr>
              <p:nvPr userDrawn="1"/>
            </p:nvSpPr>
            <p:spPr bwMode="auto">
              <a:xfrm>
                <a:off x="5364" y="283"/>
                <a:ext cx="16" cy="95"/>
              </a:xfrm>
              <a:prstGeom prst="rect">
                <a:avLst/>
              </a:prstGeom>
              <a:solidFill>
                <a:srgbClr val="151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0" name="Rectangle 346"/>
              <p:cNvSpPr>
                <a:spLocks noChangeArrowheads="1"/>
              </p:cNvSpPr>
              <p:nvPr userDrawn="1"/>
            </p:nvSpPr>
            <p:spPr bwMode="auto">
              <a:xfrm>
                <a:off x="5380" y="283"/>
                <a:ext cx="15" cy="95"/>
              </a:xfrm>
              <a:prstGeom prst="rect">
                <a:avLst/>
              </a:prstGeom>
              <a:solidFill>
                <a:srgbClr val="151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1" name="Rectangle 347"/>
              <p:cNvSpPr>
                <a:spLocks noChangeArrowheads="1"/>
              </p:cNvSpPr>
              <p:nvPr userDrawn="1"/>
            </p:nvSpPr>
            <p:spPr bwMode="auto">
              <a:xfrm>
                <a:off x="5395" y="283"/>
                <a:ext cx="14" cy="95"/>
              </a:xfrm>
              <a:prstGeom prst="rect">
                <a:avLst/>
              </a:prstGeom>
              <a:solidFill>
                <a:srgbClr val="131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2" name="Rectangle 348"/>
              <p:cNvSpPr>
                <a:spLocks noChangeArrowheads="1"/>
              </p:cNvSpPr>
              <p:nvPr userDrawn="1"/>
            </p:nvSpPr>
            <p:spPr bwMode="auto">
              <a:xfrm>
                <a:off x="5411" y="283"/>
                <a:ext cx="16" cy="95"/>
              </a:xfrm>
              <a:prstGeom prst="rect">
                <a:avLst/>
              </a:prstGeom>
              <a:solidFill>
                <a:srgbClr val="121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3" name="Rectangle 349"/>
              <p:cNvSpPr>
                <a:spLocks noChangeArrowheads="1"/>
              </p:cNvSpPr>
              <p:nvPr userDrawn="1"/>
            </p:nvSpPr>
            <p:spPr bwMode="auto">
              <a:xfrm>
                <a:off x="5427" y="283"/>
                <a:ext cx="16" cy="95"/>
              </a:xfrm>
              <a:prstGeom prst="rect">
                <a:avLst/>
              </a:prstGeom>
              <a:solidFill>
                <a:srgbClr val="101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4" name="Rectangle 350"/>
              <p:cNvSpPr>
                <a:spLocks noChangeArrowheads="1"/>
              </p:cNvSpPr>
              <p:nvPr userDrawn="1"/>
            </p:nvSpPr>
            <p:spPr bwMode="auto">
              <a:xfrm>
                <a:off x="5444" y="283"/>
                <a:ext cx="14" cy="95"/>
              </a:xfrm>
              <a:prstGeom prst="rect">
                <a:avLst/>
              </a:prstGeom>
              <a:solidFill>
                <a:srgbClr val="0F0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5" name="Rectangle 351"/>
              <p:cNvSpPr>
                <a:spLocks noChangeArrowheads="1"/>
              </p:cNvSpPr>
              <p:nvPr userDrawn="1"/>
            </p:nvSpPr>
            <p:spPr bwMode="auto">
              <a:xfrm>
                <a:off x="5457" y="283"/>
                <a:ext cx="15" cy="95"/>
              </a:xfrm>
              <a:prstGeom prst="rect">
                <a:avLst/>
              </a:prstGeom>
              <a:solidFill>
                <a:srgbClr val="0C0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6" name="Rectangle 352"/>
              <p:cNvSpPr>
                <a:spLocks noChangeArrowheads="1"/>
              </p:cNvSpPr>
              <p:nvPr userDrawn="1"/>
            </p:nvSpPr>
            <p:spPr bwMode="auto">
              <a:xfrm>
                <a:off x="5474" y="283"/>
                <a:ext cx="16" cy="95"/>
              </a:xfrm>
              <a:prstGeom prst="rect">
                <a:avLst/>
              </a:prstGeom>
              <a:solidFill>
                <a:srgbClr val="0B0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7" name="Rectangle 353"/>
              <p:cNvSpPr>
                <a:spLocks noChangeArrowheads="1"/>
              </p:cNvSpPr>
              <p:nvPr userDrawn="1"/>
            </p:nvSpPr>
            <p:spPr bwMode="auto">
              <a:xfrm>
                <a:off x="5490" y="283"/>
                <a:ext cx="15" cy="95"/>
              </a:xfrm>
              <a:prstGeom prst="rect">
                <a:avLst/>
              </a:prstGeom>
              <a:solidFill>
                <a:srgbClr val="080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8" name="Rectangle 354"/>
              <p:cNvSpPr>
                <a:spLocks noChangeArrowheads="1"/>
              </p:cNvSpPr>
              <p:nvPr userDrawn="1"/>
            </p:nvSpPr>
            <p:spPr bwMode="auto">
              <a:xfrm>
                <a:off x="5505" y="283"/>
                <a:ext cx="15" cy="95"/>
              </a:xfrm>
              <a:prstGeom prst="rect">
                <a:avLst/>
              </a:prstGeom>
              <a:solidFill>
                <a:srgbClr val="070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9" name="Rectangle 355"/>
              <p:cNvSpPr>
                <a:spLocks noChangeArrowheads="1"/>
              </p:cNvSpPr>
              <p:nvPr userDrawn="1"/>
            </p:nvSpPr>
            <p:spPr bwMode="auto">
              <a:xfrm>
                <a:off x="5521" y="283"/>
                <a:ext cx="16" cy="95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  <p:sp>
          <p:nvSpPr>
            <p:cNvPr id="1380" name="Rectangle 356"/>
            <p:cNvSpPr>
              <a:spLocks noChangeArrowheads="1"/>
            </p:cNvSpPr>
            <p:nvPr userDrawn="1"/>
          </p:nvSpPr>
          <p:spPr bwMode="auto">
            <a:xfrm>
              <a:off x="193" y="287"/>
              <a:ext cx="5342" cy="89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8" name="Group 362"/>
          <p:cNvGrpSpPr>
            <a:grpSpLocks/>
          </p:cNvGrpSpPr>
          <p:nvPr userDrawn="1"/>
        </p:nvGrpSpPr>
        <p:grpSpPr bwMode="auto">
          <a:xfrm>
            <a:off x="23813" y="6524625"/>
            <a:ext cx="9086850" cy="123825"/>
            <a:chOff x="189" y="283"/>
            <a:chExt cx="5348" cy="95"/>
          </a:xfrm>
        </p:grpSpPr>
        <p:grpSp>
          <p:nvGrpSpPr>
            <p:cNvPr id="9" name="Group 363"/>
            <p:cNvGrpSpPr>
              <a:grpSpLocks/>
            </p:cNvGrpSpPr>
            <p:nvPr userDrawn="1"/>
          </p:nvGrpSpPr>
          <p:grpSpPr bwMode="auto">
            <a:xfrm>
              <a:off x="189" y="283"/>
              <a:ext cx="5348" cy="95"/>
              <a:chOff x="189" y="283"/>
              <a:chExt cx="5348" cy="95"/>
            </a:xfrm>
          </p:grpSpPr>
          <p:grpSp>
            <p:nvGrpSpPr>
              <p:cNvPr id="10" name="Group 364"/>
              <p:cNvGrpSpPr>
                <a:grpSpLocks/>
              </p:cNvGrpSpPr>
              <p:nvPr userDrawn="1"/>
            </p:nvGrpSpPr>
            <p:grpSpPr bwMode="auto">
              <a:xfrm>
                <a:off x="189" y="283"/>
                <a:ext cx="3145" cy="95"/>
                <a:chOff x="189" y="283"/>
                <a:chExt cx="3145" cy="95"/>
              </a:xfrm>
            </p:grpSpPr>
            <p:sp>
              <p:nvSpPr>
                <p:cNvPr id="1389" name="Rectangle 365"/>
                <p:cNvSpPr>
                  <a:spLocks noChangeArrowheads="1"/>
                </p:cNvSpPr>
                <p:nvPr userDrawn="1"/>
              </p:nvSpPr>
              <p:spPr bwMode="auto">
                <a:xfrm>
                  <a:off x="189" y="283"/>
                  <a:ext cx="16" cy="95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0" name="Rectangle 366"/>
                <p:cNvSpPr>
                  <a:spLocks noChangeArrowheads="1"/>
                </p:cNvSpPr>
                <p:nvPr userDrawn="1"/>
              </p:nvSpPr>
              <p:spPr bwMode="auto">
                <a:xfrm>
                  <a:off x="205" y="283"/>
                  <a:ext cx="15" cy="95"/>
                </a:xfrm>
                <a:prstGeom prst="rect">
                  <a:avLst/>
                </a:prstGeom>
                <a:solidFill>
                  <a:srgbClr val="070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1" name="Rectangle 367"/>
                <p:cNvSpPr>
                  <a:spLocks noChangeArrowheads="1"/>
                </p:cNvSpPr>
                <p:nvPr userDrawn="1"/>
              </p:nvSpPr>
              <p:spPr bwMode="auto">
                <a:xfrm>
                  <a:off x="220" y="283"/>
                  <a:ext cx="16" cy="95"/>
                </a:xfrm>
                <a:prstGeom prst="rect">
                  <a:avLst/>
                </a:prstGeom>
                <a:solidFill>
                  <a:srgbClr val="080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2" name="Rectangle 368"/>
                <p:cNvSpPr>
                  <a:spLocks noChangeArrowheads="1"/>
                </p:cNvSpPr>
                <p:nvPr userDrawn="1"/>
              </p:nvSpPr>
              <p:spPr bwMode="auto">
                <a:xfrm>
                  <a:off x="236" y="283"/>
                  <a:ext cx="16" cy="95"/>
                </a:xfrm>
                <a:prstGeom prst="rect">
                  <a:avLst/>
                </a:prstGeom>
                <a:solidFill>
                  <a:srgbClr val="0B0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3" name="Rectangle 369"/>
                <p:cNvSpPr>
                  <a:spLocks noChangeArrowheads="1"/>
                </p:cNvSpPr>
                <p:nvPr userDrawn="1"/>
              </p:nvSpPr>
              <p:spPr bwMode="auto">
                <a:xfrm>
                  <a:off x="252" y="283"/>
                  <a:ext cx="15" cy="95"/>
                </a:xfrm>
                <a:prstGeom prst="rect">
                  <a:avLst/>
                </a:prstGeom>
                <a:solidFill>
                  <a:srgbClr val="0C0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4" name="Rectangle 370"/>
                <p:cNvSpPr>
                  <a:spLocks noChangeArrowheads="1"/>
                </p:cNvSpPr>
                <p:nvPr userDrawn="1"/>
              </p:nvSpPr>
              <p:spPr bwMode="auto">
                <a:xfrm>
                  <a:off x="267" y="283"/>
                  <a:ext cx="21" cy="95"/>
                </a:xfrm>
                <a:prstGeom prst="rect">
                  <a:avLst/>
                </a:prstGeom>
                <a:solidFill>
                  <a:srgbClr val="0F0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5" name="Rectangle 371"/>
                <p:cNvSpPr>
                  <a:spLocks noChangeArrowheads="1"/>
                </p:cNvSpPr>
                <p:nvPr userDrawn="1"/>
              </p:nvSpPr>
              <p:spPr bwMode="auto">
                <a:xfrm>
                  <a:off x="283" y="283"/>
                  <a:ext cx="16" cy="95"/>
                </a:xfrm>
                <a:prstGeom prst="rect">
                  <a:avLst/>
                </a:prstGeom>
                <a:solidFill>
                  <a:srgbClr val="101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6" name="Rectangle 372"/>
                <p:cNvSpPr>
                  <a:spLocks noChangeArrowheads="1"/>
                </p:cNvSpPr>
                <p:nvPr userDrawn="1"/>
              </p:nvSpPr>
              <p:spPr bwMode="auto">
                <a:xfrm>
                  <a:off x="299" y="283"/>
                  <a:ext cx="16" cy="95"/>
                </a:xfrm>
                <a:prstGeom prst="rect">
                  <a:avLst/>
                </a:prstGeom>
                <a:solidFill>
                  <a:srgbClr val="121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7" name="Rectangle 373"/>
                <p:cNvSpPr>
                  <a:spLocks noChangeArrowheads="1"/>
                </p:cNvSpPr>
                <p:nvPr userDrawn="1"/>
              </p:nvSpPr>
              <p:spPr bwMode="auto">
                <a:xfrm>
                  <a:off x="315" y="283"/>
                  <a:ext cx="15" cy="95"/>
                </a:xfrm>
                <a:prstGeom prst="rect">
                  <a:avLst/>
                </a:prstGeom>
                <a:solidFill>
                  <a:srgbClr val="131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8" name="Rectangle 374"/>
                <p:cNvSpPr>
                  <a:spLocks noChangeArrowheads="1"/>
                </p:cNvSpPr>
                <p:nvPr userDrawn="1"/>
              </p:nvSpPr>
              <p:spPr bwMode="auto">
                <a:xfrm>
                  <a:off x="330" y="283"/>
                  <a:ext cx="16" cy="95"/>
                </a:xfrm>
                <a:prstGeom prst="rect">
                  <a:avLst/>
                </a:prstGeom>
                <a:solidFill>
                  <a:srgbClr val="151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9" name="Rectangle 375"/>
                <p:cNvSpPr>
                  <a:spLocks noChangeArrowheads="1"/>
                </p:cNvSpPr>
                <p:nvPr userDrawn="1"/>
              </p:nvSpPr>
              <p:spPr bwMode="auto">
                <a:xfrm>
                  <a:off x="346" y="283"/>
                  <a:ext cx="16" cy="95"/>
                </a:xfrm>
                <a:prstGeom prst="rect">
                  <a:avLst/>
                </a:prstGeom>
                <a:solidFill>
                  <a:srgbClr val="151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0" name="Rectangle 376"/>
                <p:cNvSpPr>
                  <a:spLocks noChangeArrowheads="1"/>
                </p:cNvSpPr>
                <p:nvPr userDrawn="1"/>
              </p:nvSpPr>
              <p:spPr bwMode="auto">
                <a:xfrm>
                  <a:off x="362" y="283"/>
                  <a:ext cx="16" cy="95"/>
                </a:xfrm>
                <a:prstGeom prst="rect">
                  <a:avLst/>
                </a:prstGeom>
                <a:solidFill>
                  <a:srgbClr val="171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1" name="Rectangle 377"/>
                <p:cNvSpPr>
                  <a:spLocks noChangeArrowheads="1"/>
                </p:cNvSpPr>
                <p:nvPr userDrawn="1"/>
              </p:nvSpPr>
              <p:spPr bwMode="auto">
                <a:xfrm>
                  <a:off x="378" y="283"/>
                  <a:ext cx="15" cy="95"/>
                </a:xfrm>
                <a:prstGeom prst="rect">
                  <a:avLst/>
                </a:prstGeom>
                <a:solidFill>
                  <a:srgbClr val="181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2" name="Rectangle 378"/>
                <p:cNvSpPr>
                  <a:spLocks noChangeArrowheads="1"/>
                </p:cNvSpPr>
                <p:nvPr userDrawn="1"/>
              </p:nvSpPr>
              <p:spPr bwMode="auto">
                <a:xfrm>
                  <a:off x="393" y="283"/>
                  <a:ext cx="16" cy="95"/>
                </a:xfrm>
                <a:prstGeom prst="rect">
                  <a:avLst/>
                </a:prstGeom>
                <a:solidFill>
                  <a:srgbClr val="1A1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3" name="Rectangle 379"/>
                <p:cNvSpPr>
                  <a:spLocks noChangeArrowheads="1"/>
                </p:cNvSpPr>
                <p:nvPr userDrawn="1"/>
              </p:nvSpPr>
              <p:spPr bwMode="auto">
                <a:xfrm>
                  <a:off x="409" y="283"/>
                  <a:ext cx="21" cy="95"/>
                </a:xfrm>
                <a:prstGeom prst="rect">
                  <a:avLst/>
                </a:prstGeom>
                <a:solidFill>
                  <a:srgbClr val="1B1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4" name="Rectangle 380"/>
                <p:cNvSpPr>
                  <a:spLocks noChangeArrowheads="1"/>
                </p:cNvSpPr>
                <p:nvPr userDrawn="1"/>
              </p:nvSpPr>
              <p:spPr bwMode="auto">
                <a:xfrm>
                  <a:off x="425" y="283"/>
                  <a:ext cx="16" cy="95"/>
                </a:xfrm>
                <a:prstGeom prst="rect">
                  <a:avLst/>
                </a:prstGeom>
                <a:solidFill>
                  <a:srgbClr val="1C1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5" name="Rectangle 381"/>
                <p:cNvSpPr>
                  <a:spLocks noChangeArrowheads="1"/>
                </p:cNvSpPr>
                <p:nvPr userDrawn="1"/>
              </p:nvSpPr>
              <p:spPr bwMode="auto">
                <a:xfrm>
                  <a:off x="441" y="283"/>
                  <a:ext cx="15" cy="95"/>
                </a:xfrm>
                <a:prstGeom prst="rect">
                  <a:avLst/>
                </a:prstGeom>
                <a:solidFill>
                  <a:srgbClr val="1D1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6" name="Rectangle 382"/>
                <p:cNvSpPr>
                  <a:spLocks noChangeArrowheads="1"/>
                </p:cNvSpPr>
                <p:nvPr userDrawn="1"/>
              </p:nvSpPr>
              <p:spPr bwMode="auto">
                <a:xfrm>
                  <a:off x="456" y="283"/>
                  <a:ext cx="16" cy="95"/>
                </a:xfrm>
                <a:prstGeom prst="rect">
                  <a:avLst/>
                </a:prstGeom>
                <a:solidFill>
                  <a:srgbClr val="1F1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7" name="Rectangle 383"/>
                <p:cNvSpPr>
                  <a:spLocks noChangeArrowheads="1"/>
                </p:cNvSpPr>
                <p:nvPr userDrawn="1"/>
              </p:nvSpPr>
              <p:spPr bwMode="auto">
                <a:xfrm>
                  <a:off x="472" y="283"/>
                  <a:ext cx="16" cy="95"/>
                </a:xfrm>
                <a:prstGeom prst="rect">
                  <a:avLst/>
                </a:prstGeom>
                <a:solidFill>
                  <a:srgbClr val="202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8" name="Rectangle 384"/>
                <p:cNvSpPr>
                  <a:spLocks noChangeArrowheads="1"/>
                </p:cNvSpPr>
                <p:nvPr userDrawn="1"/>
              </p:nvSpPr>
              <p:spPr bwMode="auto">
                <a:xfrm>
                  <a:off x="488" y="283"/>
                  <a:ext cx="15" cy="95"/>
                </a:xfrm>
                <a:prstGeom prst="rect">
                  <a:avLst/>
                </a:prstGeom>
                <a:solidFill>
                  <a:srgbClr val="212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9" name="Rectangle 385"/>
                <p:cNvSpPr>
                  <a:spLocks noChangeArrowheads="1"/>
                </p:cNvSpPr>
                <p:nvPr userDrawn="1"/>
              </p:nvSpPr>
              <p:spPr bwMode="auto">
                <a:xfrm>
                  <a:off x="503" y="283"/>
                  <a:ext cx="16" cy="95"/>
                </a:xfrm>
                <a:prstGeom prst="rect">
                  <a:avLst/>
                </a:prstGeom>
                <a:solidFill>
                  <a:srgbClr val="222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0" name="Rectangle 386"/>
                <p:cNvSpPr>
                  <a:spLocks noChangeArrowheads="1"/>
                </p:cNvSpPr>
                <p:nvPr userDrawn="1"/>
              </p:nvSpPr>
              <p:spPr bwMode="auto">
                <a:xfrm>
                  <a:off x="519" y="283"/>
                  <a:ext cx="16" cy="95"/>
                </a:xfrm>
                <a:prstGeom prst="rect">
                  <a:avLst/>
                </a:prstGeom>
                <a:solidFill>
                  <a:srgbClr val="242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1" name="Rectangle 387"/>
                <p:cNvSpPr>
                  <a:spLocks noChangeArrowheads="1"/>
                </p:cNvSpPr>
                <p:nvPr userDrawn="1"/>
              </p:nvSpPr>
              <p:spPr bwMode="auto">
                <a:xfrm>
                  <a:off x="535" y="283"/>
                  <a:ext cx="16" cy="95"/>
                </a:xfrm>
                <a:prstGeom prst="rect">
                  <a:avLst/>
                </a:prstGeom>
                <a:solidFill>
                  <a:srgbClr val="252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2" name="Rectangle 388"/>
                <p:cNvSpPr>
                  <a:spLocks noChangeArrowheads="1"/>
                </p:cNvSpPr>
                <p:nvPr userDrawn="1"/>
              </p:nvSpPr>
              <p:spPr bwMode="auto">
                <a:xfrm>
                  <a:off x="551" y="283"/>
                  <a:ext cx="15" cy="95"/>
                </a:xfrm>
                <a:prstGeom prst="rect">
                  <a:avLst/>
                </a:prstGeom>
                <a:solidFill>
                  <a:srgbClr val="262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3" name="Rectangle 389"/>
                <p:cNvSpPr>
                  <a:spLocks noChangeArrowheads="1"/>
                </p:cNvSpPr>
                <p:nvPr userDrawn="1"/>
              </p:nvSpPr>
              <p:spPr bwMode="auto">
                <a:xfrm>
                  <a:off x="566" y="283"/>
                  <a:ext cx="21" cy="95"/>
                </a:xfrm>
                <a:prstGeom prst="rect">
                  <a:avLst/>
                </a:prstGeom>
                <a:solidFill>
                  <a:srgbClr val="272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4" name="Rectangle 390"/>
                <p:cNvSpPr>
                  <a:spLocks noChangeArrowheads="1"/>
                </p:cNvSpPr>
                <p:nvPr userDrawn="1"/>
              </p:nvSpPr>
              <p:spPr bwMode="auto">
                <a:xfrm>
                  <a:off x="582" y="283"/>
                  <a:ext cx="16" cy="95"/>
                </a:xfrm>
                <a:prstGeom prst="rect">
                  <a:avLst/>
                </a:prstGeom>
                <a:solidFill>
                  <a:srgbClr val="292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5" name="Rectangle 391"/>
                <p:cNvSpPr>
                  <a:spLocks noChangeArrowheads="1"/>
                </p:cNvSpPr>
                <p:nvPr userDrawn="1"/>
              </p:nvSpPr>
              <p:spPr bwMode="auto">
                <a:xfrm>
                  <a:off x="598" y="283"/>
                  <a:ext cx="16" cy="95"/>
                </a:xfrm>
                <a:prstGeom prst="rect">
                  <a:avLst/>
                </a:prstGeom>
                <a:solidFill>
                  <a:srgbClr val="2A2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6" name="Rectangle 392"/>
                <p:cNvSpPr>
                  <a:spLocks noChangeArrowheads="1"/>
                </p:cNvSpPr>
                <p:nvPr userDrawn="1"/>
              </p:nvSpPr>
              <p:spPr bwMode="auto">
                <a:xfrm>
                  <a:off x="614" y="283"/>
                  <a:ext cx="15" cy="95"/>
                </a:xfrm>
                <a:prstGeom prst="rect">
                  <a:avLst/>
                </a:prstGeom>
                <a:solidFill>
                  <a:srgbClr val="2B2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7" name="Rectangle 393"/>
                <p:cNvSpPr>
                  <a:spLocks noChangeArrowheads="1"/>
                </p:cNvSpPr>
                <p:nvPr userDrawn="1"/>
              </p:nvSpPr>
              <p:spPr bwMode="auto">
                <a:xfrm>
                  <a:off x="629" y="283"/>
                  <a:ext cx="16" cy="95"/>
                </a:xfrm>
                <a:prstGeom prst="rect">
                  <a:avLst/>
                </a:prstGeom>
                <a:solidFill>
                  <a:srgbClr val="2C2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8" name="Rectangle 394"/>
                <p:cNvSpPr>
                  <a:spLocks noChangeArrowheads="1"/>
                </p:cNvSpPr>
                <p:nvPr userDrawn="1"/>
              </p:nvSpPr>
              <p:spPr bwMode="auto">
                <a:xfrm>
                  <a:off x="645" y="283"/>
                  <a:ext cx="16" cy="95"/>
                </a:xfrm>
                <a:prstGeom prst="rect">
                  <a:avLst/>
                </a:prstGeom>
                <a:solidFill>
                  <a:srgbClr val="2E2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9" name="Rectangle 395"/>
                <p:cNvSpPr>
                  <a:spLocks noChangeArrowheads="1"/>
                </p:cNvSpPr>
                <p:nvPr userDrawn="1"/>
              </p:nvSpPr>
              <p:spPr bwMode="auto">
                <a:xfrm>
                  <a:off x="661" y="283"/>
                  <a:ext cx="16" cy="95"/>
                </a:xfrm>
                <a:prstGeom prst="rect">
                  <a:avLst/>
                </a:prstGeom>
                <a:solidFill>
                  <a:srgbClr val="2F2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0" name="Rectangle 396"/>
                <p:cNvSpPr>
                  <a:spLocks noChangeArrowheads="1"/>
                </p:cNvSpPr>
                <p:nvPr userDrawn="1"/>
              </p:nvSpPr>
              <p:spPr bwMode="auto">
                <a:xfrm>
                  <a:off x="677" y="283"/>
                  <a:ext cx="15" cy="95"/>
                </a:xfrm>
                <a:prstGeom prst="rect">
                  <a:avLst/>
                </a:prstGeom>
                <a:solidFill>
                  <a:srgbClr val="313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1" name="Rectangle 397"/>
                <p:cNvSpPr>
                  <a:spLocks noChangeArrowheads="1"/>
                </p:cNvSpPr>
                <p:nvPr userDrawn="1"/>
              </p:nvSpPr>
              <p:spPr bwMode="auto">
                <a:xfrm>
                  <a:off x="692" y="283"/>
                  <a:ext cx="16" cy="95"/>
                </a:xfrm>
                <a:prstGeom prst="rect">
                  <a:avLst/>
                </a:prstGeom>
                <a:solidFill>
                  <a:srgbClr val="313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2" name="Rectangle 398"/>
                <p:cNvSpPr>
                  <a:spLocks noChangeArrowheads="1"/>
                </p:cNvSpPr>
                <p:nvPr userDrawn="1"/>
              </p:nvSpPr>
              <p:spPr bwMode="auto">
                <a:xfrm>
                  <a:off x="708" y="283"/>
                  <a:ext cx="21" cy="95"/>
                </a:xfrm>
                <a:prstGeom prst="rect">
                  <a:avLst/>
                </a:prstGeom>
                <a:solidFill>
                  <a:srgbClr val="333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3" name="Rectangle 399"/>
                <p:cNvSpPr>
                  <a:spLocks noChangeArrowheads="1"/>
                </p:cNvSpPr>
                <p:nvPr userDrawn="1"/>
              </p:nvSpPr>
              <p:spPr bwMode="auto">
                <a:xfrm>
                  <a:off x="724" y="283"/>
                  <a:ext cx="15" cy="95"/>
                </a:xfrm>
                <a:prstGeom prst="rect">
                  <a:avLst/>
                </a:prstGeom>
                <a:solidFill>
                  <a:srgbClr val="343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4" name="Rectangle 400"/>
                <p:cNvSpPr>
                  <a:spLocks noChangeArrowheads="1"/>
                </p:cNvSpPr>
                <p:nvPr userDrawn="1"/>
              </p:nvSpPr>
              <p:spPr bwMode="auto">
                <a:xfrm>
                  <a:off x="739" y="283"/>
                  <a:ext cx="16" cy="95"/>
                </a:xfrm>
                <a:prstGeom prst="rect">
                  <a:avLst/>
                </a:prstGeom>
                <a:solidFill>
                  <a:srgbClr val="363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5" name="Rectangle 401"/>
                <p:cNvSpPr>
                  <a:spLocks noChangeArrowheads="1"/>
                </p:cNvSpPr>
                <p:nvPr userDrawn="1"/>
              </p:nvSpPr>
              <p:spPr bwMode="auto">
                <a:xfrm>
                  <a:off x="755" y="283"/>
                  <a:ext cx="16" cy="95"/>
                </a:xfrm>
                <a:prstGeom prst="rect">
                  <a:avLst/>
                </a:prstGeom>
                <a:solidFill>
                  <a:srgbClr val="373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6" name="Rectangle 402"/>
                <p:cNvSpPr>
                  <a:spLocks noChangeArrowheads="1"/>
                </p:cNvSpPr>
                <p:nvPr userDrawn="1"/>
              </p:nvSpPr>
              <p:spPr bwMode="auto">
                <a:xfrm>
                  <a:off x="771" y="283"/>
                  <a:ext cx="16" cy="95"/>
                </a:xfrm>
                <a:prstGeom prst="rect">
                  <a:avLst/>
                </a:prstGeom>
                <a:solidFill>
                  <a:srgbClr val="383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7" name="Rectangle 403"/>
                <p:cNvSpPr>
                  <a:spLocks noChangeArrowheads="1"/>
                </p:cNvSpPr>
                <p:nvPr userDrawn="1"/>
              </p:nvSpPr>
              <p:spPr bwMode="auto">
                <a:xfrm>
                  <a:off x="787" y="283"/>
                  <a:ext cx="15" cy="95"/>
                </a:xfrm>
                <a:prstGeom prst="rect">
                  <a:avLst/>
                </a:prstGeom>
                <a:solidFill>
                  <a:srgbClr val="393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8" name="Rectangle 404"/>
                <p:cNvSpPr>
                  <a:spLocks noChangeArrowheads="1"/>
                </p:cNvSpPr>
                <p:nvPr userDrawn="1"/>
              </p:nvSpPr>
              <p:spPr bwMode="auto">
                <a:xfrm>
                  <a:off x="802" y="283"/>
                  <a:ext cx="16" cy="95"/>
                </a:xfrm>
                <a:prstGeom prst="rect">
                  <a:avLst/>
                </a:prstGeom>
                <a:solidFill>
                  <a:srgbClr val="3B3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9" name="Rectangle 405"/>
                <p:cNvSpPr>
                  <a:spLocks noChangeArrowheads="1"/>
                </p:cNvSpPr>
                <p:nvPr userDrawn="1"/>
              </p:nvSpPr>
              <p:spPr bwMode="auto">
                <a:xfrm>
                  <a:off x="818" y="283"/>
                  <a:ext cx="16" cy="95"/>
                </a:xfrm>
                <a:prstGeom prst="rect">
                  <a:avLst/>
                </a:prstGeom>
                <a:solidFill>
                  <a:srgbClr val="3C3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0" name="Rectangle 406"/>
                <p:cNvSpPr>
                  <a:spLocks noChangeArrowheads="1"/>
                </p:cNvSpPr>
                <p:nvPr userDrawn="1"/>
              </p:nvSpPr>
              <p:spPr bwMode="auto">
                <a:xfrm>
                  <a:off x="834" y="283"/>
                  <a:ext cx="16" cy="95"/>
                </a:xfrm>
                <a:prstGeom prst="rect">
                  <a:avLst/>
                </a:prstGeom>
                <a:solidFill>
                  <a:srgbClr val="3E3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1" name="Rectangle 407"/>
                <p:cNvSpPr>
                  <a:spLocks noChangeArrowheads="1"/>
                </p:cNvSpPr>
                <p:nvPr userDrawn="1"/>
              </p:nvSpPr>
              <p:spPr bwMode="auto">
                <a:xfrm>
                  <a:off x="850" y="283"/>
                  <a:ext cx="21" cy="95"/>
                </a:xfrm>
                <a:prstGeom prst="rect">
                  <a:avLst/>
                </a:prstGeom>
                <a:solidFill>
                  <a:srgbClr val="3F3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2" name="Rectangle 408"/>
                <p:cNvSpPr>
                  <a:spLocks noChangeArrowheads="1"/>
                </p:cNvSpPr>
                <p:nvPr userDrawn="1"/>
              </p:nvSpPr>
              <p:spPr bwMode="auto">
                <a:xfrm>
                  <a:off x="865" y="283"/>
                  <a:ext cx="16" cy="95"/>
                </a:xfrm>
                <a:prstGeom prst="rect">
                  <a:avLst/>
                </a:prstGeom>
                <a:solidFill>
                  <a:srgbClr val="404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3" name="Rectangle 409"/>
                <p:cNvSpPr>
                  <a:spLocks noChangeArrowheads="1"/>
                </p:cNvSpPr>
                <p:nvPr userDrawn="1"/>
              </p:nvSpPr>
              <p:spPr bwMode="auto">
                <a:xfrm>
                  <a:off x="881" y="283"/>
                  <a:ext cx="16" cy="95"/>
                </a:xfrm>
                <a:prstGeom prst="rect">
                  <a:avLst/>
                </a:prstGeom>
                <a:solidFill>
                  <a:srgbClr val="424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4" name="Rectangle 410"/>
                <p:cNvSpPr>
                  <a:spLocks noChangeArrowheads="1"/>
                </p:cNvSpPr>
                <p:nvPr userDrawn="1"/>
              </p:nvSpPr>
              <p:spPr bwMode="auto">
                <a:xfrm>
                  <a:off x="897" y="283"/>
                  <a:ext cx="16" cy="95"/>
                </a:xfrm>
                <a:prstGeom prst="rect">
                  <a:avLst/>
                </a:prstGeom>
                <a:solidFill>
                  <a:srgbClr val="434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5" name="Rectangle 411"/>
                <p:cNvSpPr>
                  <a:spLocks noChangeArrowheads="1"/>
                </p:cNvSpPr>
                <p:nvPr userDrawn="1"/>
              </p:nvSpPr>
              <p:spPr bwMode="auto">
                <a:xfrm>
                  <a:off x="913" y="283"/>
                  <a:ext cx="15" cy="95"/>
                </a:xfrm>
                <a:prstGeom prst="rect">
                  <a:avLst/>
                </a:prstGeom>
                <a:solidFill>
                  <a:srgbClr val="454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6" name="Rectangle 412"/>
                <p:cNvSpPr>
                  <a:spLocks noChangeArrowheads="1"/>
                </p:cNvSpPr>
                <p:nvPr userDrawn="1"/>
              </p:nvSpPr>
              <p:spPr bwMode="auto">
                <a:xfrm>
                  <a:off x="928" y="283"/>
                  <a:ext cx="16" cy="95"/>
                </a:xfrm>
                <a:prstGeom prst="rect">
                  <a:avLst/>
                </a:prstGeom>
                <a:solidFill>
                  <a:srgbClr val="464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7" name="Rectangle 413"/>
                <p:cNvSpPr>
                  <a:spLocks noChangeArrowheads="1"/>
                </p:cNvSpPr>
                <p:nvPr userDrawn="1"/>
              </p:nvSpPr>
              <p:spPr bwMode="auto">
                <a:xfrm>
                  <a:off x="944" y="283"/>
                  <a:ext cx="16" cy="95"/>
                </a:xfrm>
                <a:prstGeom prst="rect">
                  <a:avLst/>
                </a:prstGeom>
                <a:solidFill>
                  <a:srgbClr val="484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8" name="Rectangle 414"/>
                <p:cNvSpPr>
                  <a:spLocks noChangeArrowheads="1"/>
                </p:cNvSpPr>
                <p:nvPr userDrawn="1"/>
              </p:nvSpPr>
              <p:spPr bwMode="auto">
                <a:xfrm>
                  <a:off x="960" y="283"/>
                  <a:ext cx="15" cy="95"/>
                </a:xfrm>
                <a:prstGeom prst="rect">
                  <a:avLst/>
                </a:prstGeom>
                <a:solidFill>
                  <a:srgbClr val="484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9" name="Rectangle 415"/>
                <p:cNvSpPr>
                  <a:spLocks noChangeArrowheads="1"/>
                </p:cNvSpPr>
                <p:nvPr userDrawn="1"/>
              </p:nvSpPr>
              <p:spPr bwMode="auto">
                <a:xfrm>
                  <a:off x="975" y="283"/>
                  <a:ext cx="16" cy="95"/>
                </a:xfrm>
                <a:prstGeom prst="rect">
                  <a:avLst/>
                </a:prstGeom>
                <a:solidFill>
                  <a:srgbClr val="4A4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0" name="Rectangle 416"/>
                <p:cNvSpPr>
                  <a:spLocks noChangeArrowheads="1"/>
                </p:cNvSpPr>
                <p:nvPr userDrawn="1"/>
              </p:nvSpPr>
              <p:spPr bwMode="auto">
                <a:xfrm>
                  <a:off x="991" y="283"/>
                  <a:ext cx="16" cy="95"/>
                </a:xfrm>
                <a:prstGeom prst="rect">
                  <a:avLst/>
                </a:prstGeom>
                <a:solidFill>
                  <a:srgbClr val="4B4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1" name="Rectangle 417"/>
                <p:cNvSpPr>
                  <a:spLocks noChangeArrowheads="1"/>
                </p:cNvSpPr>
                <p:nvPr userDrawn="1"/>
              </p:nvSpPr>
              <p:spPr bwMode="auto">
                <a:xfrm>
                  <a:off x="1007" y="283"/>
                  <a:ext cx="21" cy="95"/>
                </a:xfrm>
                <a:prstGeom prst="rect">
                  <a:avLst/>
                </a:prstGeom>
                <a:solidFill>
                  <a:srgbClr val="4D4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2" name="Rectangle 418"/>
                <p:cNvSpPr>
                  <a:spLocks noChangeArrowheads="1"/>
                </p:cNvSpPr>
                <p:nvPr userDrawn="1"/>
              </p:nvSpPr>
              <p:spPr bwMode="auto">
                <a:xfrm>
                  <a:off x="1023" y="283"/>
                  <a:ext cx="15" cy="95"/>
                </a:xfrm>
                <a:prstGeom prst="rect">
                  <a:avLst/>
                </a:prstGeom>
                <a:solidFill>
                  <a:srgbClr val="4E4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3" name="Rectangle 419"/>
                <p:cNvSpPr>
                  <a:spLocks noChangeArrowheads="1"/>
                </p:cNvSpPr>
                <p:nvPr userDrawn="1"/>
              </p:nvSpPr>
              <p:spPr bwMode="auto">
                <a:xfrm>
                  <a:off x="1038" y="283"/>
                  <a:ext cx="16" cy="95"/>
                </a:xfrm>
                <a:prstGeom prst="rect">
                  <a:avLst/>
                </a:prstGeom>
                <a:solidFill>
                  <a:srgbClr val="505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4" name="Rectangle 420"/>
                <p:cNvSpPr>
                  <a:spLocks noChangeArrowheads="1"/>
                </p:cNvSpPr>
                <p:nvPr userDrawn="1"/>
              </p:nvSpPr>
              <p:spPr bwMode="auto">
                <a:xfrm>
                  <a:off x="1054" y="283"/>
                  <a:ext cx="16" cy="95"/>
                </a:xfrm>
                <a:prstGeom prst="rect">
                  <a:avLst/>
                </a:prstGeom>
                <a:solidFill>
                  <a:srgbClr val="515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5" name="Rectangle 421"/>
                <p:cNvSpPr>
                  <a:spLocks noChangeArrowheads="1"/>
                </p:cNvSpPr>
                <p:nvPr userDrawn="1"/>
              </p:nvSpPr>
              <p:spPr bwMode="auto">
                <a:xfrm>
                  <a:off x="1070" y="283"/>
                  <a:ext cx="16" cy="95"/>
                </a:xfrm>
                <a:prstGeom prst="rect">
                  <a:avLst/>
                </a:prstGeom>
                <a:solidFill>
                  <a:srgbClr val="525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6" name="Rectangle 422"/>
                <p:cNvSpPr>
                  <a:spLocks noChangeArrowheads="1"/>
                </p:cNvSpPr>
                <p:nvPr userDrawn="1"/>
              </p:nvSpPr>
              <p:spPr bwMode="auto">
                <a:xfrm>
                  <a:off x="1086" y="283"/>
                  <a:ext cx="15" cy="95"/>
                </a:xfrm>
                <a:prstGeom prst="rect">
                  <a:avLst/>
                </a:prstGeom>
                <a:solidFill>
                  <a:srgbClr val="535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7" name="Rectangle 423"/>
                <p:cNvSpPr>
                  <a:spLocks noChangeArrowheads="1"/>
                </p:cNvSpPr>
                <p:nvPr userDrawn="1"/>
              </p:nvSpPr>
              <p:spPr bwMode="auto">
                <a:xfrm>
                  <a:off x="1101" y="283"/>
                  <a:ext cx="16" cy="95"/>
                </a:xfrm>
                <a:prstGeom prst="rect">
                  <a:avLst/>
                </a:prstGeom>
                <a:solidFill>
                  <a:srgbClr val="555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8" name="Rectangle 424"/>
                <p:cNvSpPr>
                  <a:spLocks noChangeArrowheads="1"/>
                </p:cNvSpPr>
                <p:nvPr userDrawn="1"/>
              </p:nvSpPr>
              <p:spPr bwMode="auto">
                <a:xfrm>
                  <a:off x="1117" y="283"/>
                  <a:ext cx="16" cy="95"/>
                </a:xfrm>
                <a:prstGeom prst="rect">
                  <a:avLst/>
                </a:prstGeom>
                <a:solidFill>
                  <a:srgbClr val="565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9" name="Rectangle 425"/>
                <p:cNvSpPr>
                  <a:spLocks noChangeArrowheads="1"/>
                </p:cNvSpPr>
                <p:nvPr userDrawn="1"/>
              </p:nvSpPr>
              <p:spPr bwMode="auto">
                <a:xfrm>
                  <a:off x="1133" y="283"/>
                  <a:ext cx="16" cy="95"/>
                </a:xfrm>
                <a:prstGeom prst="rect">
                  <a:avLst/>
                </a:prstGeom>
                <a:solidFill>
                  <a:srgbClr val="585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0" name="Rectangle 426"/>
                <p:cNvSpPr>
                  <a:spLocks noChangeArrowheads="1"/>
                </p:cNvSpPr>
                <p:nvPr userDrawn="1"/>
              </p:nvSpPr>
              <p:spPr bwMode="auto">
                <a:xfrm>
                  <a:off x="1149" y="283"/>
                  <a:ext cx="21" cy="95"/>
                </a:xfrm>
                <a:prstGeom prst="rect">
                  <a:avLst/>
                </a:prstGeom>
                <a:solidFill>
                  <a:srgbClr val="595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1" name="Rectangle 427"/>
                <p:cNvSpPr>
                  <a:spLocks noChangeArrowheads="1"/>
                </p:cNvSpPr>
                <p:nvPr userDrawn="1"/>
              </p:nvSpPr>
              <p:spPr bwMode="auto">
                <a:xfrm>
                  <a:off x="1164" y="283"/>
                  <a:ext cx="16" cy="95"/>
                </a:xfrm>
                <a:prstGeom prst="rect">
                  <a:avLst/>
                </a:prstGeom>
                <a:solidFill>
                  <a:srgbClr val="5B5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2" name="Rectangle 428"/>
                <p:cNvSpPr>
                  <a:spLocks noChangeArrowheads="1"/>
                </p:cNvSpPr>
                <p:nvPr userDrawn="1"/>
              </p:nvSpPr>
              <p:spPr bwMode="auto">
                <a:xfrm>
                  <a:off x="1180" y="283"/>
                  <a:ext cx="16" cy="95"/>
                </a:xfrm>
                <a:prstGeom prst="rect">
                  <a:avLst/>
                </a:prstGeom>
                <a:solidFill>
                  <a:srgbClr val="5B5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3" name="Rectangle 429"/>
                <p:cNvSpPr>
                  <a:spLocks noChangeArrowheads="1"/>
                </p:cNvSpPr>
                <p:nvPr userDrawn="1"/>
              </p:nvSpPr>
              <p:spPr bwMode="auto">
                <a:xfrm>
                  <a:off x="1196" y="283"/>
                  <a:ext cx="15" cy="95"/>
                </a:xfrm>
                <a:prstGeom prst="rect">
                  <a:avLst/>
                </a:prstGeom>
                <a:solidFill>
                  <a:srgbClr val="5D5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4" name="Rectangle 430"/>
                <p:cNvSpPr>
                  <a:spLocks noChangeArrowheads="1"/>
                </p:cNvSpPr>
                <p:nvPr userDrawn="1"/>
              </p:nvSpPr>
              <p:spPr bwMode="auto">
                <a:xfrm>
                  <a:off x="1211" y="283"/>
                  <a:ext cx="16" cy="95"/>
                </a:xfrm>
                <a:prstGeom prst="rect">
                  <a:avLst/>
                </a:prstGeom>
                <a:solidFill>
                  <a:srgbClr val="5E5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5" name="Rectangle 431"/>
                <p:cNvSpPr>
                  <a:spLocks noChangeArrowheads="1"/>
                </p:cNvSpPr>
                <p:nvPr userDrawn="1"/>
              </p:nvSpPr>
              <p:spPr bwMode="auto">
                <a:xfrm>
                  <a:off x="1227" y="283"/>
                  <a:ext cx="16" cy="95"/>
                </a:xfrm>
                <a:prstGeom prst="rect">
                  <a:avLst/>
                </a:prstGeom>
                <a:solidFill>
                  <a:srgbClr val="606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6" name="Rectangle 432"/>
                <p:cNvSpPr>
                  <a:spLocks noChangeArrowheads="1"/>
                </p:cNvSpPr>
                <p:nvPr userDrawn="1"/>
              </p:nvSpPr>
              <p:spPr bwMode="auto">
                <a:xfrm>
                  <a:off x="1243" y="283"/>
                  <a:ext cx="16" cy="95"/>
                </a:xfrm>
                <a:prstGeom prst="rect">
                  <a:avLst/>
                </a:prstGeom>
                <a:solidFill>
                  <a:srgbClr val="616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7" name="Rectangle 433"/>
                <p:cNvSpPr>
                  <a:spLocks noChangeArrowheads="1"/>
                </p:cNvSpPr>
                <p:nvPr userDrawn="1"/>
              </p:nvSpPr>
              <p:spPr bwMode="auto">
                <a:xfrm>
                  <a:off x="1259" y="283"/>
                  <a:ext cx="15" cy="95"/>
                </a:xfrm>
                <a:prstGeom prst="rect">
                  <a:avLst/>
                </a:prstGeom>
                <a:solidFill>
                  <a:srgbClr val="636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8" name="Rectangle 434"/>
                <p:cNvSpPr>
                  <a:spLocks noChangeArrowheads="1"/>
                </p:cNvSpPr>
                <p:nvPr userDrawn="1"/>
              </p:nvSpPr>
              <p:spPr bwMode="auto">
                <a:xfrm>
                  <a:off x="1274" y="283"/>
                  <a:ext cx="16" cy="95"/>
                </a:xfrm>
                <a:prstGeom prst="rect">
                  <a:avLst/>
                </a:prstGeom>
                <a:solidFill>
                  <a:srgbClr val="636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9" name="Rectangle 435"/>
                <p:cNvSpPr>
                  <a:spLocks noChangeArrowheads="1"/>
                </p:cNvSpPr>
                <p:nvPr userDrawn="1"/>
              </p:nvSpPr>
              <p:spPr bwMode="auto">
                <a:xfrm>
                  <a:off x="1290" y="283"/>
                  <a:ext cx="16" cy="95"/>
                </a:xfrm>
                <a:prstGeom prst="rect">
                  <a:avLst/>
                </a:prstGeom>
                <a:solidFill>
                  <a:srgbClr val="656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0" name="Rectangle 436"/>
                <p:cNvSpPr>
                  <a:spLocks noChangeArrowheads="1"/>
                </p:cNvSpPr>
                <p:nvPr userDrawn="1"/>
              </p:nvSpPr>
              <p:spPr bwMode="auto">
                <a:xfrm>
                  <a:off x="1306" y="283"/>
                  <a:ext cx="21" cy="95"/>
                </a:xfrm>
                <a:prstGeom prst="rect">
                  <a:avLst/>
                </a:prstGeom>
                <a:solidFill>
                  <a:srgbClr val="666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1" name="Rectangle 437"/>
                <p:cNvSpPr>
                  <a:spLocks noChangeArrowheads="1"/>
                </p:cNvSpPr>
                <p:nvPr userDrawn="1"/>
              </p:nvSpPr>
              <p:spPr bwMode="auto">
                <a:xfrm>
                  <a:off x="1322" y="283"/>
                  <a:ext cx="15" cy="95"/>
                </a:xfrm>
                <a:prstGeom prst="rect">
                  <a:avLst/>
                </a:prstGeom>
                <a:solidFill>
                  <a:srgbClr val="686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2" name="Rectangle 438"/>
                <p:cNvSpPr>
                  <a:spLocks noChangeArrowheads="1"/>
                </p:cNvSpPr>
                <p:nvPr userDrawn="1"/>
              </p:nvSpPr>
              <p:spPr bwMode="auto">
                <a:xfrm>
                  <a:off x="1337" y="283"/>
                  <a:ext cx="16" cy="95"/>
                </a:xfrm>
                <a:prstGeom prst="rect">
                  <a:avLst/>
                </a:prstGeom>
                <a:solidFill>
                  <a:srgbClr val="696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3" name="Rectangle 439"/>
                <p:cNvSpPr>
                  <a:spLocks noChangeArrowheads="1"/>
                </p:cNvSpPr>
                <p:nvPr userDrawn="1"/>
              </p:nvSpPr>
              <p:spPr bwMode="auto">
                <a:xfrm>
                  <a:off x="1353" y="283"/>
                  <a:ext cx="16" cy="95"/>
                </a:xfrm>
                <a:prstGeom prst="rect">
                  <a:avLst/>
                </a:prstGeom>
                <a:solidFill>
                  <a:srgbClr val="6A6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4" name="Rectangle 440"/>
                <p:cNvSpPr>
                  <a:spLocks noChangeArrowheads="1"/>
                </p:cNvSpPr>
                <p:nvPr userDrawn="1"/>
              </p:nvSpPr>
              <p:spPr bwMode="auto">
                <a:xfrm>
                  <a:off x="1369" y="283"/>
                  <a:ext cx="16" cy="95"/>
                </a:xfrm>
                <a:prstGeom prst="rect">
                  <a:avLst/>
                </a:prstGeom>
                <a:solidFill>
                  <a:srgbClr val="6B6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5" name="Rectangle 441"/>
                <p:cNvSpPr>
                  <a:spLocks noChangeArrowheads="1"/>
                </p:cNvSpPr>
                <p:nvPr userDrawn="1"/>
              </p:nvSpPr>
              <p:spPr bwMode="auto">
                <a:xfrm>
                  <a:off x="1385" y="283"/>
                  <a:ext cx="15" cy="95"/>
                </a:xfrm>
                <a:prstGeom prst="rect">
                  <a:avLst/>
                </a:prstGeom>
                <a:solidFill>
                  <a:srgbClr val="6D6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6" name="Rectangle 442"/>
                <p:cNvSpPr>
                  <a:spLocks noChangeArrowheads="1"/>
                </p:cNvSpPr>
                <p:nvPr userDrawn="1"/>
              </p:nvSpPr>
              <p:spPr bwMode="auto">
                <a:xfrm>
                  <a:off x="1400" y="283"/>
                  <a:ext cx="16" cy="95"/>
                </a:xfrm>
                <a:prstGeom prst="rect">
                  <a:avLst/>
                </a:prstGeom>
                <a:solidFill>
                  <a:srgbClr val="6E6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7" name="Rectangle 443"/>
                <p:cNvSpPr>
                  <a:spLocks noChangeArrowheads="1"/>
                </p:cNvSpPr>
                <p:nvPr userDrawn="1"/>
              </p:nvSpPr>
              <p:spPr bwMode="auto">
                <a:xfrm>
                  <a:off x="1416" y="283"/>
                  <a:ext cx="16" cy="95"/>
                </a:xfrm>
                <a:prstGeom prst="rect">
                  <a:avLst/>
                </a:prstGeom>
                <a:solidFill>
                  <a:srgbClr val="6F6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8" name="Rectangle 444"/>
                <p:cNvSpPr>
                  <a:spLocks noChangeArrowheads="1"/>
                </p:cNvSpPr>
                <p:nvPr userDrawn="1"/>
              </p:nvSpPr>
              <p:spPr bwMode="auto">
                <a:xfrm>
                  <a:off x="1432" y="283"/>
                  <a:ext cx="15" cy="95"/>
                </a:xfrm>
                <a:prstGeom prst="rect">
                  <a:avLst/>
                </a:prstGeom>
                <a:solidFill>
                  <a:srgbClr val="707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9" name="Rectangle 445"/>
                <p:cNvSpPr>
                  <a:spLocks noChangeArrowheads="1"/>
                </p:cNvSpPr>
                <p:nvPr userDrawn="1"/>
              </p:nvSpPr>
              <p:spPr bwMode="auto">
                <a:xfrm>
                  <a:off x="1447" y="283"/>
                  <a:ext cx="21" cy="95"/>
                </a:xfrm>
                <a:prstGeom prst="rect">
                  <a:avLst/>
                </a:prstGeom>
                <a:solidFill>
                  <a:srgbClr val="727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0" name="Rectangle 446"/>
                <p:cNvSpPr>
                  <a:spLocks noChangeArrowheads="1"/>
                </p:cNvSpPr>
                <p:nvPr userDrawn="1"/>
              </p:nvSpPr>
              <p:spPr bwMode="auto">
                <a:xfrm>
                  <a:off x="1463" y="283"/>
                  <a:ext cx="16" cy="95"/>
                </a:xfrm>
                <a:prstGeom prst="rect">
                  <a:avLst/>
                </a:prstGeom>
                <a:solidFill>
                  <a:srgbClr val="737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1" name="Rectangle 447"/>
                <p:cNvSpPr>
                  <a:spLocks noChangeArrowheads="1"/>
                </p:cNvSpPr>
                <p:nvPr userDrawn="1"/>
              </p:nvSpPr>
              <p:spPr bwMode="auto">
                <a:xfrm>
                  <a:off x="1479" y="283"/>
                  <a:ext cx="16" cy="95"/>
                </a:xfrm>
                <a:prstGeom prst="rect">
                  <a:avLst/>
                </a:prstGeom>
                <a:solidFill>
                  <a:srgbClr val="747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2" name="Rectangle 448"/>
                <p:cNvSpPr>
                  <a:spLocks noChangeArrowheads="1"/>
                </p:cNvSpPr>
                <p:nvPr userDrawn="1"/>
              </p:nvSpPr>
              <p:spPr bwMode="auto">
                <a:xfrm>
                  <a:off x="1495" y="283"/>
                  <a:ext cx="15" cy="95"/>
                </a:xfrm>
                <a:prstGeom prst="rect">
                  <a:avLst/>
                </a:prstGeom>
                <a:solidFill>
                  <a:srgbClr val="757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3" name="Rectangle 449"/>
                <p:cNvSpPr>
                  <a:spLocks noChangeArrowheads="1"/>
                </p:cNvSpPr>
                <p:nvPr userDrawn="1"/>
              </p:nvSpPr>
              <p:spPr bwMode="auto">
                <a:xfrm>
                  <a:off x="1510" y="283"/>
                  <a:ext cx="16" cy="95"/>
                </a:xfrm>
                <a:prstGeom prst="rect">
                  <a:avLst/>
                </a:prstGeom>
                <a:solidFill>
                  <a:srgbClr val="777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4" name="Rectangle 450"/>
                <p:cNvSpPr>
                  <a:spLocks noChangeArrowheads="1"/>
                </p:cNvSpPr>
                <p:nvPr userDrawn="1"/>
              </p:nvSpPr>
              <p:spPr bwMode="auto">
                <a:xfrm>
                  <a:off x="1526" y="283"/>
                  <a:ext cx="16" cy="95"/>
                </a:xfrm>
                <a:prstGeom prst="rect">
                  <a:avLst/>
                </a:prstGeom>
                <a:solidFill>
                  <a:srgbClr val="777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5" name="Rectangle 451"/>
                <p:cNvSpPr>
                  <a:spLocks noChangeArrowheads="1"/>
                </p:cNvSpPr>
                <p:nvPr userDrawn="1"/>
              </p:nvSpPr>
              <p:spPr bwMode="auto">
                <a:xfrm>
                  <a:off x="1542" y="283"/>
                  <a:ext cx="16" cy="95"/>
                </a:xfrm>
                <a:prstGeom prst="rect">
                  <a:avLst/>
                </a:prstGeom>
                <a:solidFill>
                  <a:srgbClr val="797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6" name="Rectangle 452"/>
                <p:cNvSpPr>
                  <a:spLocks noChangeArrowheads="1"/>
                </p:cNvSpPr>
                <p:nvPr userDrawn="1"/>
              </p:nvSpPr>
              <p:spPr bwMode="auto">
                <a:xfrm>
                  <a:off x="1558" y="283"/>
                  <a:ext cx="15" cy="95"/>
                </a:xfrm>
                <a:prstGeom prst="rect">
                  <a:avLst/>
                </a:prstGeom>
                <a:solidFill>
                  <a:srgbClr val="7A7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7" name="Rectangle 453"/>
                <p:cNvSpPr>
                  <a:spLocks noChangeArrowheads="1"/>
                </p:cNvSpPr>
                <p:nvPr userDrawn="1"/>
              </p:nvSpPr>
              <p:spPr bwMode="auto">
                <a:xfrm>
                  <a:off x="1573" y="283"/>
                  <a:ext cx="16" cy="95"/>
                </a:xfrm>
                <a:prstGeom prst="rect">
                  <a:avLst/>
                </a:prstGeom>
                <a:solidFill>
                  <a:srgbClr val="7B7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8" name="Rectangle 454"/>
                <p:cNvSpPr>
                  <a:spLocks noChangeArrowheads="1"/>
                </p:cNvSpPr>
                <p:nvPr userDrawn="1"/>
              </p:nvSpPr>
              <p:spPr bwMode="auto">
                <a:xfrm>
                  <a:off x="1589" y="283"/>
                  <a:ext cx="21" cy="95"/>
                </a:xfrm>
                <a:prstGeom prst="rect">
                  <a:avLst/>
                </a:prstGeom>
                <a:solidFill>
                  <a:srgbClr val="7C7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9" name="Rectangle 455"/>
                <p:cNvSpPr>
                  <a:spLocks noChangeArrowheads="1"/>
                </p:cNvSpPr>
                <p:nvPr userDrawn="1"/>
              </p:nvSpPr>
              <p:spPr bwMode="auto">
                <a:xfrm>
                  <a:off x="1605" y="283"/>
                  <a:ext cx="16" cy="95"/>
                </a:xfrm>
                <a:prstGeom prst="rect">
                  <a:avLst/>
                </a:prstGeom>
                <a:solidFill>
                  <a:srgbClr val="7D7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0" name="Rectangle 456"/>
                <p:cNvSpPr>
                  <a:spLocks noChangeArrowheads="1"/>
                </p:cNvSpPr>
                <p:nvPr userDrawn="1"/>
              </p:nvSpPr>
              <p:spPr bwMode="auto">
                <a:xfrm>
                  <a:off x="1621" y="283"/>
                  <a:ext cx="15" cy="95"/>
                </a:xfrm>
                <a:prstGeom prst="rect">
                  <a:avLst/>
                </a:prstGeom>
                <a:solidFill>
                  <a:srgbClr val="7E7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1" name="Rectangle 457"/>
                <p:cNvSpPr>
                  <a:spLocks noChangeArrowheads="1"/>
                </p:cNvSpPr>
                <p:nvPr userDrawn="1"/>
              </p:nvSpPr>
              <p:spPr bwMode="auto">
                <a:xfrm>
                  <a:off x="1636" y="283"/>
                  <a:ext cx="16" cy="95"/>
                </a:xfrm>
                <a:prstGeom prst="rect">
                  <a:avLst/>
                </a:prstGeom>
                <a:solidFill>
                  <a:srgbClr val="808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2" name="Rectangle 458"/>
                <p:cNvSpPr>
                  <a:spLocks noChangeArrowheads="1"/>
                </p:cNvSpPr>
                <p:nvPr userDrawn="1"/>
              </p:nvSpPr>
              <p:spPr bwMode="auto">
                <a:xfrm>
                  <a:off x="1652" y="283"/>
                  <a:ext cx="16" cy="95"/>
                </a:xfrm>
                <a:prstGeom prst="rect">
                  <a:avLst/>
                </a:prstGeom>
                <a:solidFill>
                  <a:srgbClr val="808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3" name="Rectangle 459"/>
                <p:cNvSpPr>
                  <a:spLocks noChangeArrowheads="1"/>
                </p:cNvSpPr>
                <p:nvPr userDrawn="1"/>
              </p:nvSpPr>
              <p:spPr bwMode="auto">
                <a:xfrm>
                  <a:off x="1668" y="283"/>
                  <a:ext cx="15" cy="95"/>
                </a:xfrm>
                <a:prstGeom prst="rect">
                  <a:avLst/>
                </a:prstGeom>
                <a:solidFill>
                  <a:srgbClr val="828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4" name="Rectangle 460"/>
                <p:cNvSpPr>
                  <a:spLocks noChangeArrowheads="1"/>
                </p:cNvSpPr>
                <p:nvPr userDrawn="1"/>
              </p:nvSpPr>
              <p:spPr bwMode="auto">
                <a:xfrm>
                  <a:off x="1683" y="283"/>
                  <a:ext cx="16" cy="95"/>
                </a:xfrm>
                <a:prstGeom prst="rect">
                  <a:avLst/>
                </a:prstGeom>
                <a:solidFill>
                  <a:srgbClr val="828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5" name="Rectangle 461"/>
                <p:cNvSpPr>
                  <a:spLocks noChangeArrowheads="1"/>
                </p:cNvSpPr>
                <p:nvPr userDrawn="1"/>
              </p:nvSpPr>
              <p:spPr bwMode="auto">
                <a:xfrm>
                  <a:off x="1699" y="283"/>
                  <a:ext cx="16" cy="95"/>
                </a:xfrm>
                <a:prstGeom prst="rect">
                  <a:avLst/>
                </a:prstGeom>
                <a:solidFill>
                  <a:srgbClr val="848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6" name="Rectangle 462"/>
                <p:cNvSpPr>
                  <a:spLocks noChangeArrowheads="1"/>
                </p:cNvSpPr>
                <p:nvPr userDrawn="1"/>
              </p:nvSpPr>
              <p:spPr bwMode="auto">
                <a:xfrm>
                  <a:off x="1715" y="283"/>
                  <a:ext cx="16" cy="95"/>
                </a:xfrm>
                <a:prstGeom prst="rect">
                  <a:avLst/>
                </a:prstGeom>
                <a:solidFill>
                  <a:srgbClr val="858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7" name="Rectangle 463"/>
                <p:cNvSpPr>
                  <a:spLocks noChangeArrowheads="1"/>
                </p:cNvSpPr>
                <p:nvPr userDrawn="1"/>
              </p:nvSpPr>
              <p:spPr bwMode="auto">
                <a:xfrm>
                  <a:off x="1731" y="283"/>
                  <a:ext cx="15" cy="95"/>
                </a:xfrm>
                <a:prstGeom prst="rect">
                  <a:avLst/>
                </a:prstGeom>
                <a:solidFill>
                  <a:srgbClr val="868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8" name="Rectangle 464"/>
                <p:cNvSpPr>
                  <a:spLocks noChangeArrowheads="1"/>
                </p:cNvSpPr>
                <p:nvPr userDrawn="1"/>
              </p:nvSpPr>
              <p:spPr bwMode="auto">
                <a:xfrm>
                  <a:off x="1746" y="283"/>
                  <a:ext cx="21" cy="95"/>
                </a:xfrm>
                <a:prstGeom prst="rect">
                  <a:avLst/>
                </a:prstGeom>
                <a:solidFill>
                  <a:srgbClr val="878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9" name="Rectangle 465"/>
                <p:cNvSpPr>
                  <a:spLocks noChangeArrowheads="1"/>
                </p:cNvSpPr>
                <p:nvPr userDrawn="1"/>
              </p:nvSpPr>
              <p:spPr bwMode="auto">
                <a:xfrm>
                  <a:off x="1762" y="283"/>
                  <a:ext cx="16" cy="95"/>
                </a:xfrm>
                <a:prstGeom prst="rect">
                  <a:avLst/>
                </a:prstGeom>
                <a:solidFill>
                  <a:srgbClr val="888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0" name="Rectangle 466"/>
                <p:cNvSpPr>
                  <a:spLocks noChangeArrowheads="1"/>
                </p:cNvSpPr>
                <p:nvPr userDrawn="1"/>
              </p:nvSpPr>
              <p:spPr bwMode="auto">
                <a:xfrm>
                  <a:off x="1778" y="283"/>
                  <a:ext cx="16" cy="95"/>
                </a:xfrm>
                <a:prstGeom prst="rect">
                  <a:avLst/>
                </a:prstGeom>
                <a:solidFill>
                  <a:srgbClr val="888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1" name="Rectangle 467"/>
                <p:cNvSpPr>
                  <a:spLocks noChangeArrowheads="1"/>
                </p:cNvSpPr>
                <p:nvPr userDrawn="1"/>
              </p:nvSpPr>
              <p:spPr bwMode="auto">
                <a:xfrm>
                  <a:off x="1794" y="283"/>
                  <a:ext cx="15" cy="95"/>
                </a:xfrm>
                <a:prstGeom prst="rect">
                  <a:avLst/>
                </a:prstGeom>
                <a:solidFill>
                  <a:srgbClr val="8A8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2" name="Rectangle 468"/>
                <p:cNvSpPr>
                  <a:spLocks noChangeArrowheads="1"/>
                </p:cNvSpPr>
                <p:nvPr userDrawn="1"/>
              </p:nvSpPr>
              <p:spPr bwMode="auto">
                <a:xfrm>
                  <a:off x="1809" y="283"/>
                  <a:ext cx="16" cy="95"/>
                </a:xfrm>
                <a:prstGeom prst="rect">
                  <a:avLst/>
                </a:prstGeom>
                <a:solidFill>
                  <a:srgbClr val="8A8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3" name="Rectangle 469"/>
                <p:cNvSpPr>
                  <a:spLocks noChangeArrowheads="1"/>
                </p:cNvSpPr>
                <p:nvPr userDrawn="1"/>
              </p:nvSpPr>
              <p:spPr bwMode="auto">
                <a:xfrm>
                  <a:off x="1825" y="283"/>
                  <a:ext cx="16" cy="95"/>
                </a:xfrm>
                <a:prstGeom prst="rect">
                  <a:avLst/>
                </a:prstGeom>
                <a:solidFill>
                  <a:srgbClr val="8C8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4" name="Rectangle 470"/>
                <p:cNvSpPr>
                  <a:spLocks noChangeArrowheads="1"/>
                </p:cNvSpPr>
                <p:nvPr userDrawn="1"/>
              </p:nvSpPr>
              <p:spPr bwMode="auto">
                <a:xfrm>
                  <a:off x="1841" y="283"/>
                  <a:ext cx="16" cy="95"/>
                </a:xfrm>
                <a:prstGeom prst="rect">
                  <a:avLst/>
                </a:prstGeom>
                <a:solidFill>
                  <a:srgbClr val="8C8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5" name="Rectangle 471"/>
                <p:cNvSpPr>
                  <a:spLocks noChangeArrowheads="1"/>
                </p:cNvSpPr>
                <p:nvPr userDrawn="1"/>
              </p:nvSpPr>
              <p:spPr bwMode="auto">
                <a:xfrm>
                  <a:off x="1857" y="283"/>
                  <a:ext cx="15" cy="95"/>
                </a:xfrm>
                <a:prstGeom prst="rect">
                  <a:avLst/>
                </a:prstGeom>
                <a:solidFill>
                  <a:srgbClr val="8D8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6" name="Rectangle 472"/>
                <p:cNvSpPr>
                  <a:spLocks noChangeArrowheads="1"/>
                </p:cNvSpPr>
                <p:nvPr userDrawn="1"/>
              </p:nvSpPr>
              <p:spPr bwMode="auto">
                <a:xfrm>
                  <a:off x="1872" y="283"/>
                  <a:ext cx="16" cy="95"/>
                </a:xfrm>
                <a:prstGeom prst="rect">
                  <a:avLst/>
                </a:prstGeom>
                <a:solidFill>
                  <a:srgbClr val="8E8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7" name="Rectangle 473"/>
                <p:cNvSpPr>
                  <a:spLocks noChangeArrowheads="1"/>
                </p:cNvSpPr>
                <p:nvPr userDrawn="1"/>
              </p:nvSpPr>
              <p:spPr bwMode="auto">
                <a:xfrm>
                  <a:off x="1888" y="283"/>
                  <a:ext cx="21" cy="95"/>
                </a:xfrm>
                <a:prstGeom prst="rect">
                  <a:avLst/>
                </a:prstGeom>
                <a:solidFill>
                  <a:srgbClr val="8F8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8" name="Rectangle 474"/>
                <p:cNvSpPr>
                  <a:spLocks noChangeArrowheads="1"/>
                </p:cNvSpPr>
                <p:nvPr userDrawn="1"/>
              </p:nvSpPr>
              <p:spPr bwMode="auto">
                <a:xfrm>
                  <a:off x="1904" y="283"/>
                  <a:ext cx="15" cy="95"/>
                </a:xfrm>
                <a:prstGeom prst="rect">
                  <a:avLst/>
                </a:prstGeom>
                <a:solidFill>
                  <a:srgbClr val="909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9" name="Rectangle 475"/>
                <p:cNvSpPr>
                  <a:spLocks noChangeArrowheads="1"/>
                </p:cNvSpPr>
                <p:nvPr userDrawn="1"/>
              </p:nvSpPr>
              <p:spPr bwMode="auto">
                <a:xfrm>
                  <a:off x="1919" y="283"/>
                  <a:ext cx="16" cy="95"/>
                </a:xfrm>
                <a:prstGeom prst="rect">
                  <a:avLst/>
                </a:prstGeom>
                <a:solidFill>
                  <a:srgbClr val="919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0" name="Rectangle 476"/>
                <p:cNvSpPr>
                  <a:spLocks noChangeArrowheads="1"/>
                </p:cNvSpPr>
                <p:nvPr userDrawn="1"/>
              </p:nvSpPr>
              <p:spPr bwMode="auto">
                <a:xfrm>
                  <a:off x="1935" y="283"/>
                  <a:ext cx="16" cy="95"/>
                </a:xfrm>
                <a:prstGeom prst="rect">
                  <a:avLst/>
                </a:prstGeom>
                <a:solidFill>
                  <a:srgbClr val="919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1" name="Rectangle 477"/>
                <p:cNvSpPr>
                  <a:spLocks noChangeArrowheads="1"/>
                </p:cNvSpPr>
                <p:nvPr userDrawn="1"/>
              </p:nvSpPr>
              <p:spPr bwMode="auto">
                <a:xfrm>
                  <a:off x="1951" y="283"/>
                  <a:ext cx="16" cy="95"/>
                </a:xfrm>
                <a:prstGeom prst="rect">
                  <a:avLst/>
                </a:prstGeom>
                <a:solidFill>
                  <a:srgbClr val="929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2" name="Rectangle 478"/>
                <p:cNvSpPr>
                  <a:spLocks noChangeArrowheads="1"/>
                </p:cNvSpPr>
                <p:nvPr userDrawn="1"/>
              </p:nvSpPr>
              <p:spPr bwMode="auto">
                <a:xfrm>
                  <a:off x="1967" y="283"/>
                  <a:ext cx="15" cy="95"/>
                </a:xfrm>
                <a:prstGeom prst="rect">
                  <a:avLst/>
                </a:prstGeom>
                <a:solidFill>
                  <a:srgbClr val="939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3" name="Rectangle 479"/>
                <p:cNvSpPr>
                  <a:spLocks noChangeArrowheads="1"/>
                </p:cNvSpPr>
                <p:nvPr userDrawn="1"/>
              </p:nvSpPr>
              <p:spPr bwMode="auto">
                <a:xfrm>
                  <a:off x="1982" y="283"/>
                  <a:ext cx="16" cy="95"/>
                </a:xfrm>
                <a:prstGeom prst="rect">
                  <a:avLst/>
                </a:prstGeom>
                <a:solidFill>
                  <a:srgbClr val="949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4" name="Rectangle 480"/>
                <p:cNvSpPr>
                  <a:spLocks noChangeArrowheads="1"/>
                </p:cNvSpPr>
                <p:nvPr userDrawn="1"/>
              </p:nvSpPr>
              <p:spPr bwMode="auto">
                <a:xfrm>
                  <a:off x="1998" y="283"/>
                  <a:ext cx="16" cy="95"/>
                </a:xfrm>
                <a:prstGeom prst="rect">
                  <a:avLst/>
                </a:prstGeom>
                <a:solidFill>
                  <a:srgbClr val="949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5" name="Rectangle 481"/>
                <p:cNvSpPr>
                  <a:spLocks noChangeArrowheads="1"/>
                </p:cNvSpPr>
                <p:nvPr userDrawn="1"/>
              </p:nvSpPr>
              <p:spPr bwMode="auto">
                <a:xfrm>
                  <a:off x="2014" y="283"/>
                  <a:ext cx="16" cy="95"/>
                </a:xfrm>
                <a:prstGeom prst="rect">
                  <a:avLst/>
                </a:prstGeom>
                <a:solidFill>
                  <a:srgbClr val="959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6" name="Rectangle 482"/>
                <p:cNvSpPr>
                  <a:spLocks noChangeArrowheads="1"/>
                </p:cNvSpPr>
                <p:nvPr userDrawn="1"/>
              </p:nvSpPr>
              <p:spPr bwMode="auto">
                <a:xfrm>
                  <a:off x="2030" y="283"/>
                  <a:ext cx="15" cy="95"/>
                </a:xfrm>
                <a:prstGeom prst="rect">
                  <a:avLst/>
                </a:prstGeom>
                <a:solidFill>
                  <a:srgbClr val="969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7" name="Rectangle 483"/>
                <p:cNvSpPr>
                  <a:spLocks noChangeArrowheads="1"/>
                </p:cNvSpPr>
                <p:nvPr userDrawn="1"/>
              </p:nvSpPr>
              <p:spPr bwMode="auto">
                <a:xfrm>
                  <a:off x="2045" y="283"/>
                  <a:ext cx="21" cy="95"/>
                </a:xfrm>
                <a:prstGeom prst="rect">
                  <a:avLst/>
                </a:prstGeom>
                <a:solidFill>
                  <a:srgbClr val="979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8" name="Rectangle 484"/>
                <p:cNvSpPr>
                  <a:spLocks noChangeArrowheads="1"/>
                </p:cNvSpPr>
                <p:nvPr userDrawn="1"/>
              </p:nvSpPr>
              <p:spPr bwMode="auto">
                <a:xfrm>
                  <a:off x="2061" y="283"/>
                  <a:ext cx="16" cy="95"/>
                </a:xfrm>
                <a:prstGeom prst="rect">
                  <a:avLst/>
                </a:prstGeom>
                <a:solidFill>
                  <a:srgbClr val="979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9" name="Rectangle 485"/>
                <p:cNvSpPr>
                  <a:spLocks noChangeArrowheads="1"/>
                </p:cNvSpPr>
                <p:nvPr userDrawn="1"/>
              </p:nvSpPr>
              <p:spPr bwMode="auto">
                <a:xfrm>
                  <a:off x="2077" y="283"/>
                  <a:ext cx="16" cy="95"/>
                </a:xfrm>
                <a:prstGeom prst="rect">
                  <a:avLst/>
                </a:prstGeom>
                <a:solidFill>
                  <a:srgbClr val="989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0" name="Rectangle 486"/>
                <p:cNvSpPr>
                  <a:spLocks noChangeArrowheads="1"/>
                </p:cNvSpPr>
                <p:nvPr userDrawn="1"/>
              </p:nvSpPr>
              <p:spPr bwMode="auto">
                <a:xfrm>
                  <a:off x="2093" y="283"/>
                  <a:ext cx="15" cy="95"/>
                </a:xfrm>
                <a:prstGeom prst="rect">
                  <a:avLst/>
                </a:prstGeom>
                <a:solidFill>
                  <a:srgbClr val="989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1" name="Rectangle 487"/>
                <p:cNvSpPr>
                  <a:spLocks noChangeArrowheads="1"/>
                </p:cNvSpPr>
                <p:nvPr userDrawn="1"/>
              </p:nvSpPr>
              <p:spPr bwMode="auto">
                <a:xfrm>
                  <a:off x="2108" y="283"/>
                  <a:ext cx="16" cy="95"/>
                </a:xfrm>
                <a:prstGeom prst="rect">
                  <a:avLst/>
                </a:prstGeom>
                <a:solidFill>
                  <a:srgbClr val="999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2" name="Rectangle 488"/>
                <p:cNvSpPr>
                  <a:spLocks noChangeArrowheads="1"/>
                </p:cNvSpPr>
                <p:nvPr userDrawn="1"/>
              </p:nvSpPr>
              <p:spPr bwMode="auto">
                <a:xfrm>
                  <a:off x="2124" y="283"/>
                  <a:ext cx="16" cy="95"/>
                </a:xfrm>
                <a:prstGeom prst="rect">
                  <a:avLst/>
                </a:prstGeom>
                <a:solidFill>
                  <a:srgbClr val="9A9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3" name="Rectangle 489"/>
                <p:cNvSpPr>
                  <a:spLocks noChangeArrowheads="1"/>
                </p:cNvSpPr>
                <p:nvPr userDrawn="1"/>
              </p:nvSpPr>
              <p:spPr bwMode="auto">
                <a:xfrm>
                  <a:off x="2140" y="283"/>
                  <a:ext cx="15" cy="95"/>
                </a:xfrm>
                <a:prstGeom prst="rect">
                  <a:avLst/>
                </a:prstGeom>
                <a:solidFill>
                  <a:srgbClr val="9A9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4" name="Rectangle 490"/>
                <p:cNvSpPr>
                  <a:spLocks noChangeArrowheads="1"/>
                </p:cNvSpPr>
                <p:nvPr userDrawn="1"/>
              </p:nvSpPr>
              <p:spPr bwMode="auto">
                <a:xfrm>
                  <a:off x="2155" y="283"/>
                  <a:ext cx="16" cy="95"/>
                </a:xfrm>
                <a:prstGeom prst="rect">
                  <a:avLst/>
                </a:prstGeom>
                <a:solidFill>
                  <a:srgbClr val="9B9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5" name="Rectangle 491"/>
                <p:cNvSpPr>
                  <a:spLocks noChangeArrowheads="1"/>
                </p:cNvSpPr>
                <p:nvPr userDrawn="1"/>
              </p:nvSpPr>
              <p:spPr bwMode="auto">
                <a:xfrm>
                  <a:off x="2171" y="283"/>
                  <a:ext cx="16" cy="95"/>
                </a:xfrm>
                <a:prstGeom prst="rect">
                  <a:avLst/>
                </a:prstGeom>
                <a:solidFill>
                  <a:srgbClr val="9C9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6" name="Rectangle 492"/>
                <p:cNvSpPr>
                  <a:spLocks noChangeArrowheads="1"/>
                </p:cNvSpPr>
                <p:nvPr userDrawn="1"/>
              </p:nvSpPr>
              <p:spPr bwMode="auto">
                <a:xfrm>
                  <a:off x="2187" y="283"/>
                  <a:ext cx="21" cy="95"/>
                </a:xfrm>
                <a:prstGeom prst="rect">
                  <a:avLst/>
                </a:prstGeom>
                <a:solidFill>
                  <a:srgbClr val="9C9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7" name="Rectangle 493"/>
                <p:cNvSpPr>
                  <a:spLocks noChangeArrowheads="1"/>
                </p:cNvSpPr>
                <p:nvPr userDrawn="1"/>
              </p:nvSpPr>
              <p:spPr bwMode="auto">
                <a:xfrm>
                  <a:off x="2203" y="283"/>
                  <a:ext cx="15" cy="95"/>
                </a:xfrm>
                <a:prstGeom prst="rect">
                  <a:avLst/>
                </a:prstGeom>
                <a:solidFill>
                  <a:srgbClr val="9D9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8" name="Rectangle 494"/>
                <p:cNvSpPr>
                  <a:spLocks noChangeArrowheads="1"/>
                </p:cNvSpPr>
                <p:nvPr userDrawn="1"/>
              </p:nvSpPr>
              <p:spPr bwMode="auto">
                <a:xfrm>
                  <a:off x="2218" y="283"/>
                  <a:ext cx="16" cy="95"/>
                </a:xfrm>
                <a:prstGeom prst="rect">
                  <a:avLst/>
                </a:prstGeom>
                <a:solidFill>
                  <a:srgbClr val="9D9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9" name="Rectangle 495"/>
                <p:cNvSpPr>
                  <a:spLocks noChangeArrowheads="1"/>
                </p:cNvSpPr>
                <p:nvPr userDrawn="1"/>
              </p:nvSpPr>
              <p:spPr bwMode="auto">
                <a:xfrm>
                  <a:off x="2234" y="283"/>
                  <a:ext cx="16" cy="95"/>
                </a:xfrm>
                <a:prstGeom prst="rect">
                  <a:avLst/>
                </a:prstGeom>
                <a:solidFill>
                  <a:srgbClr val="9E9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0" name="Rectangle 496"/>
                <p:cNvSpPr>
                  <a:spLocks noChangeArrowheads="1"/>
                </p:cNvSpPr>
                <p:nvPr userDrawn="1"/>
              </p:nvSpPr>
              <p:spPr bwMode="auto">
                <a:xfrm>
                  <a:off x="2250" y="283"/>
                  <a:ext cx="16" cy="95"/>
                </a:xfrm>
                <a:prstGeom prst="rect">
                  <a:avLst/>
                </a:prstGeom>
                <a:solidFill>
                  <a:srgbClr val="9E9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1" name="Rectangle 497"/>
                <p:cNvSpPr>
                  <a:spLocks noChangeArrowheads="1"/>
                </p:cNvSpPr>
                <p:nvPr userDrawn="1"/>
              </p:nvSpPr>
              <p:spPr bwMode="auto">
                <a:xfrm>
                  <a:off x="2266" y="283"/>
                  <a:ext cx="15" cy="95"/>
                </a:xfrm>
                <a:prstGeom prst="rect">
                  <a:avLst/>
                </a:prstGeom>
                <a:solidFill>
                  <a:srgbClr val="9F9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2" name="Rectangle 498"/>
                <p:cNvSpPr>
                  <a:spLocks noChangeArrowheads="1"/>
                </p:cNvSpPr>
                <p:nvPr userDrawn="1"/>
              </p:nvSpPr>
              <p:spPr bwMode="auto">
                <a:xfrm>
                  <a:off x="2281" y="283"/>
                  <a:ext cx="16" cy="95"/>
                </a:xfrm>
                <a:prstGeom prst="rect">
                  <a:avLst/>
                </a:prstGeom>
                <a:solidFill>
                  <a:srgbClr val="9F9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3" name="Rectangle 499"/>
                <p:cNvSpPr>
                  <a:spLocks noChangeArrowheads="1"/>
                </p:cNvSpPr>
                <p:nvPr userDrawn="1"/>
              </p:nvSpPr>
              <p:spPr bwMode="auto">
                <a:xfrm>
                  <a:off x="2297" y="283"/>
                  <a:ext cx="16" cy="95"/>
                </a:xfrm>
                <a:prstGeom prst="rect">
                  <a:avLst/>
                </a:prstGeom>
                <a:solidFill>
                  <a:srgbClr val="A0A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4" name="Rectangle 500"/>
                <p:cNvSpPr>
                  <a:spLocks noChangeArrowheads="1"/>
                </p:cNvSpPr>
                <p:nvPr userDrawn="1"/>
              </p:nvSpPr>
              <p:spPr bwMode="auto">
                <a:xfrm>
                  <a:off x="2313" y="283"/>
                  <a:ext cx="16" cy="95"/>
                </a:xfrm>
                <a:prstGeom prst="rect">
                  <a:avLst/>
                </a:prstGeom>
                <a:solidFill>
                  <a:srgbClr val="A0A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5" name="Rectangle 501"/>
                <p:cNvSpPr>
                  <a:spLocks noChangeArrowheads="1"/>
                </p:cNvSpPr>
                <p:nvPr userDrawn="1"/>
              </p:nvSpPr>
              <p:spPr bwMode="auto">
                <a:xfrm>
                  <a:off x="2329" y="283"/>
                  <a:ext cx="15" cy="95"/>
                </a:xfrm>
                <a:prstGeom prst="rect">
                  <a:avLst/>
                </a:prstGeom>
                <a:solidFill>
                  <a:srgbClr val="A0A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6" name="Rectangle 502"/>
                <p:cNvSpPr>
                  <a:spLocks noChangeArrowheads="1"/>
                </p:cNvSpPr>
                <p:nvPr userDrawn="1"/>
              </p:nvSpPr>
              <p:spPr bwMode="auto">
                <a:xfrm>
                  <a:off x="2344" y="283"/>
                  <a:ext cx="21" cy="95"/>
                </a:xfrm>
                <a:prstGeom prst="rect">
                  <a:avLst/>
                </a:prstGeom>
                <a:solidFill>
                  <a:srgbClr val="A1A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7" name="Rectangle 503"/>
                <p:cNvSpPr>
                  <a:spLocks noChangeArrowheads="1"/>
                </p:cNvSpPr>
                <p:nvPr userDrawn="1"/>
              </p:nvSpPr>
              <p:spPr bwMode="auto">
                <a:xfrm>
                  <a:off x="2360" y="283"/>
                  <a:ext cx="16" cy="95"/>
                </a:xfrm>
                <a:prstGeom prst="rect">
                  <a:avLst/>
                </a:prstGeom>
                <a:solidFill>
                  <a:srgbClr val="A1A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8" name="Rectangle 504"/>
                <p:cNvSpPr>
                  <a:spLocks noChangeArrowheads="1"/>
                </p:cNvSpPr>
                <p:nvPr userDrawn="1"/>
              </p:nvSpPr>
              <p:spPr bwMode="auto">
                <a:xfrm>
                  <a:off x="2376" y="283"/>
                  <a:ext cx="15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9" name="Rectangle 505"/>
                <p:cNvSpPr>
                  <a:spLocks noChangeArrowheads="1"/>
                </p:cNvSpPr>
                <p:nvPr userDrawn="1"/>
              </p:nvSpPr>
              <p:spPr bwMode="auto">
                <a:xfrm>
                  <a:off x="2391" y="283"/>
                  <a:ext cx="16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0" name="Rectangle 506"/>
                <p:cNvSpPr>
                  <a:spLocks noChangeArrowheads="1"/>
                </p:cNvSpPr>
                <p:nvPr userDrawn="1"/>
              </p:nvSpPr>
              <p:spPr bwMode="auto">
                <a:xfrm>
                  <a:off x="2407" y="283"/>
                  <a:ext cx="16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1" name="Rectangle 507"/>
                <p:cNvSpPr>
                  <a:spLocks noChangeArrowheads="1"/>
                </p:cNvSpPr>
                <p:nvPr userDrawn="1"/>
              </p:nvSpPr>
              <p:spPr bwMode="auto">
                <a:xfrm>
                  <a:off x="2423" y="283"/>
                  <a:ext cx="16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2" name="Rectangle 508"/>
                <p:cNvSpPr>
                  <a:spLocks noChangeArrowheads="1"/>
                </p:cNvSpPr>
                <p:nvPr userDrawn="1"/>
              </p:nvSpPr>
              <p:spPr bwMode="auto">
                <a:xfrm>
                  <a:off x="2439" y="283"/>
                  <a:ext cx="15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3" name="Rectangle 509"/>
                <p:cNvSpPr>
                  <a:spLocks noChangeArrowheads="1"/>
                </p:cNvSpPr>
                <p:nvPr userDrawn="1"/>
              </p:nvSpPr>
              <p:spPr bwMode="auto">
                <a:xfrm>
                  <a:off x="2454" y="283"/>
                  <a:ext cx="16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4" name="Rectangle 510"/>
                <p:cNvSpPr>
                  <a:spLocks noChangeArrowheads="1"/>
                </p:cNvSpPr>
                <p:nvPr userDrawn="1"/>
              </p:nvSpPr>
              <p:spPr bwMode="auto">
                <a:xfrm>
                  <a:off x="2470" y="283"/>
                  <a:ext cx="16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5" name="Rectangle 511"/>
                <p:cNvSpPr>
                  <a:spLocks noChangeArrowheads="1"/>
                </p:cNvSpPr>
                <p:nvPr userDrawn="1"/>
              </p:nvSpPr>
              <p:spPr bwMode="auto">
                <a:xfrm>
                  <a:off x="2486" y="283"/>
                  <a:ext cx="21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6" name="Rectangle 512"/>
                <p:cNvSpPr>
                  <a:spLocks noChangeArrowheads="1"/>
                </p:cNvSpPr>
                <p:nvPr userDrawn="1"/>
              </p:nvSpPr>
              <p:spPr bwMode="auto">
                <a:xfrm>
                  <a:off x="2502" y="283"/>
                  <a:ext cx="15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7" name="Rectangle 513"/>
                <p:cNvSpPr>
                  <a:spLocks noChangeArrowheads="1"/>
                </p:cNvSpPr>
                <p:nvPr userDrawn="1"/>
              </p:nvSpPr>
              <p:spPr bwMode="auto">
                <a:xfrm>
                  <a:off x="2517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8" name="Rectangle 514"/>
                <p:cNvSpPr>
                  <a:spLocks noChangeArrowheads="1"/>
                </p:cNvSpPr>
                <p:nvPr userDrawn="1"/>
              </p:nvSpPr>
              <p:spPr bwMode="auto">
                <a:xfrm>
                  <a:off x="2533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9" name="Rectangle 515"/>
                <p:cNvSpPr>
                  <a:spLocks noChangeArrowheads="1"/>
                </p:cNvSpPr>
                <p:nvPr userDrawn="1"/>
              </p:nvSpPr>
              <p:spPr bwMode="auto">
                <a:xfrm>
                  <a:off x="2549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0" name="Rectangle 516"/>
                <p:cNvSpPr>
                  <a:spLocks noChangeArrowheads="1"/>
                </p:cNvSpPr>
                <p:nvPr userDrawn="1"/>
              </p:nvSpPr>
              <p:spPr bwMode="auto">
                <a:xfrm>
                  <a:off x="2565" y="283"/>
                  <a:ext cx="15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1" name="Rectangle 517"/>
                <p:cNvSpPr>
                  <a:spLocks noChangeArrowheads="1"/>
                </p:cNvSpPr>
                <p:nvPr userDrawn="1"/>
              </p:nvSpPr>
              <p:spPr bwMode="auto">
                <a:xfrm>
                  <a:off x="2580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2" name="Rectangle 518"/>
                <p:cNvSpPr>
                  <a:spLocks noChangeArrowheads="1"/>
                </p:cNvSpPr>
                <p:nvPr userDrawn="1"/>
              </p:nvSpPr>
              <p:spPr bwMode="auto">
                <a:xfrm>
                  <a:off x="2596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3" name="Rectangle 519"/>
                <p:cNvSpPr>
                  <a:spLocks noChangeArrowheads="1"/>
                </p:cNvSpPr>
                <p:nvPr userDrawn="1"/>
              </p:nvSpPr>
              <p:spPr bwMode="auto">
                <a:xfrm>
                  <a:off x="2612" y="283"/>
                  <a:ext cx="15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4" name="Rectangle 520"/>
                <p:cNvSpPr>
                  <a:spLocks noChangeArrowheads="1"/>
                </p:cNvSpPr>
                <p:nvPr userDrawn="1"/>
              </p:nvSpPr>
              <p:spPr bwMode="auto">
                <a:xfrm>
                  <a:off x="2627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5" name="Rectangle 521"/>
                <p:cNvSpPr>
                  <a:spLocks noChangeArrowheads="1"/>
                </p:cNvSpPr>
                <p:nvPr userDrawn="1"/>
              </p:nvSpPr>
              <p:spPr bwMode="auto">
                <a:xfrm>
                  <a:off x="2643" y="283"/>
                  <a:ext cx="21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6" name="Rectangle 522"/>
                <p:cNvSpPr>
                  <a:spLocks noChangeArrowheads="1"/>
                </p:cNvSpPr>
                <p:nvPr userDrawn="1"/>
              </p:nvSpPr>
              <p:spPr bwMode="auto">
                <a:xfrm>
                  <a:off x="2659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7" name="Rectangle 523"/>
                <p:cNvSpPr>
                  <a:spLocks noChangeArrowheads="1"/>
                </p:cNvSpPr>
                <p:nvPr userDrawn="1"/>
              </p:nvSpPr>
              <p:spPr bwMode="auto">
                <a:xfrm>
                  <a:off x="2675" y="283"/>
                  <a:ext cx="15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8" name="Rectangle 524"/>
                <p:cNvSpPr>
                  <a:spLocks noChangeArrowheads="1"/>
                </p:cNvSpPr>
                <p:nvPr userDrawn="1"/>
              </p:nvSpPr>
              <p:spPr bwMode="auto">
                <a:xfrm>
                  <a:off x="2690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9" name="Rectangle 525"/>
                <p:cNvSpPr>
                  <a:spLocks noChangeArrowheads="1"/>
                </p:cNvSpPr>
                <p:nvPr userDrawn="1"/>
              </p:nvSpPr>
              <p:spPr bwMode="auto">
                <a:xfrm>
                  <a:off x="2706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0" name="Rectangle 526"/>
                <p:cNvSpPr>
                  <a:spLocks noChangeArrowheads="1"/>
                </p:cNvSpPr>
                <p:nvPr userDrawn="1"/>
              </p:nvSpPr>
              <p:spPr bwMode="auto">
                <a:xfrm>
                  <a:off x="2722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1" name="Rectangle 527"/>
                <p:cNvSpPr>
                  <a:spLocks noChangeArrowheads="1"/>
                </p:cNvSpPr>
                <p:nvPr userDrawn="1"/>
              </p:nvSpPr>
              <p:spPr bwMode="auto">
                <a:xfrm>
                  <a:off x="2738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2" name="Rectangle 528"/>
                <p:cNvSpPr>
                  <a:spLocks noChangeArrowheads="1"/>
                </p:cNvSpPr>
                <p:nvPr userDrawn="1"/>
              </p:nvSpPr>
              <p:spPr bwMode="auto">
                <a:xfrm>
                  <a:off x="2753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3" name="Rectangle 529"/>
                <p:cNvSpPr>
                  <a:spLocks noChangeArrowheads="1"/>
                </p:cNvSpPr>
                <p:nvPr userDrawn="1"/>
              </p:nvSpPr>
              <p:spPr bwMode="auto">
                <a:xfrm>
                  <a:off x="2769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4" name="Rectangle 530"/>
                <p:cNvSpPr>
                  <a:spLocks noChangeArrowheads="1"/>
                </p:cNvSpPr>
                <p:nvPr userDrawn="1"/>
              </p:nvSpPr>
              <p:spPr bwMode="auto">
                <a:xfrm>
                  <a:off x="2785" y="283"/>
                  <a:ext cx="21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5" name="Rectangle 531"/>
                <p:cNvSpPr>
                  <a:spLocks noChangeArrowheads="1"/>
                </p:cNvSpPr>
                <p:nvPr userDrawn="1"/>
              </p:nvSpPr>
              <p:spPr bwMode="auto">
                <a:xfrm>
                  <a:off x="2801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6" name="Rectangle 532"/>
                <p:cNvSpPr>
                  <a:spLocks noChangeArrowheads="1"/>
                </p:cNvSpPr>
                <p:nvPr userDrawn="1"/>
              </p:nvSpPr>
              <p:spPr bwMode="auto">
                <a:xfrm>
                  <a:off x="2816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7" name="Rectangle 533"/>
                <p:cNvSpPr>
                  <a:spLocks noChangeArrowheads="1"/>
                </p:cNvSpPr>
                <p:nvPr userDrawn="1"/>
              </p:nvSpPr>
              <p:spPr bwMode="auto">
                <a:xfrm>
                  <a:off x="2832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8" name="Rectangle 534"/>
                <p:cNvSpPr>
                  <a:spLocks noChangeArrowheads="1"/>
                </p:cNvSpPr>
                <p:nvPr userDrawn="1"/>
              </p:nvSpPr>
              <p:spPr bwMode="auto">
                <a:xfrm>
                  <a:off x="2848" y="283"/>
                  <a:ext cx="15" cy="95"/>
                </a:xfrm>
                <a:prstGeom prst="rect">
                  <a:avLst/>
                </a:prstGeom>
                <a:solidFill>
                  <a:srgbClr val="A9A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9" name="Rectangle 535"/>
                <p:cNvSpPr>
                  <a:spLocks noChangeArrowheads="1"/>
                </p:cNvSpPr>
                <p:nvPr userDrawn="1"/>
              </p:nvSpPr>
              <p:spPr bwMode="auto">
                <a:xfrm>
                  <a:off x="2863" y="283"/>
                  <a:ext cx="15" cy="95"/>
                </a:xfrm>
                <a:prstGeom prst="rect">
                  <a:avLst/>
                </a:prstGeom>
                <a:solidFill>
                  <a:srgbClr val="A9A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0" name="Rectangle 536"/>
                <p:cNvSpPr>
                  <a:spLocks noChangeArrowheads="1"/>
                </p:cNvSpPr>
                <p:nvPr userDrawn="1"/>
              </p:nvSpPr>
              <p:spPr bwMode="auto">
                <a:xfrm>
                  <a:off x="2878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1" name="Rectangle 537"/>
                <p:cNvSpPr>
                  <a:spLocks noChangeArrowheads="1"/>
                </p:cNvSpPr>
                <p:nvPr userDrawn="1"/>
              </p:nvSpPr>
              <p:spPr bwMode="auto">
                <a:xfrm>
                  <a:off x="2894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2" name="Rectangle 538"/>
                <p:cNvSpPr>
                  <a:spLocks noChangeArrowheads="1"/>
                </p:cNvSpPr>
                <p:nvPr userDrawn="1"/>
              </p:nvSpPr>
              <p:spPr bwMode="auto">
                <a:xfrm>
                  <a:off x="2910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3" name="Rectangle 539"/>
                <p:cNvSpPr>
                  <a:spLocks noChangeArrowheads="1"/>
                </p:cNvSpPr>
                <p:nvPr userDrawn="1"/>
              </p:nvSpPr>
              <p:spPr bwMode="auto">
                <a:xfrm>
                  <a:off x="2925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4" name="Rectangle 540"/>
                <p:cNvSpPr>
                  <a:spLocks noChangeArrowheads="1"/>
                </p:cNvSpPr>
                <p:nvPr userDrawn="1"/>
              </p:nvSpPr>
              <p:spPr bwMode="auto">
                <a:xfrm>
                  <a:off x="2941" y="283"/>
                  <a:ext cx="21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5" name="Rectangle 541"/>
                <p:cNvSpPr>
                  <a:spLocks noChangeArrowheads="1"/>
                </p:cNvSpPr>
                <p:nvPr userDrawn="1"/>
              </p:nvSpPr>
              <p:spPr bwMode="auto">
                <a:xfrm>
                  <a:off x="2957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6" name="Rectangle 542"/>
                <p:cNvSpPr>
                  <a:spLocks noChangeArrowheads="1"/>
                </p:cNvSpPr>
                <p:nvPr userDrawn="1"/>
              </p:nvSpPr>
              <p:spPr bwMode="auto">
                <a:xfrm>
                  <a:off x="2973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7" name="Rectangle 543"/>
                <p:cNvSpPr>
                  <a:spLocks noChangeArrowheads="1"/>
                </p:cNvSpPr>
                <p:nvPr userDrawn="1"/>
              </p:nvSpPr>
              <p:spPr bwMode="auto">
                <a:xfrm>
                  <a:off x="2988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8" name="Rectangle 544"/>
                <p:cNvSpPr>
                  <a:spLocks noChangeArrowheads="1"/>
                </p:cNvSpPr>
                <p:nvPr userDrawn="1"/>
              </p:nvSpPr>
              <p:spPr bwMode="auto">
                <a:xfrm>
                  <a:off x="3004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9" name="Rectangle 545"/>
                <p:cNvSpPr>
                  <a:spLocks noChangeArrowheads="1"/>
                </p:cNvSpPr>
                <p:nvPr userDrawn="1"/>
              </p:nvSpPr>
              <p:spPr bwMode="auto">
                <a:xfrm>
                  <a:off x="3020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0" name="Rectangle 546"/>
                <p:cNvSpPr>
                  <a:spLocks noChangeArrowheads="1"/>
                </p:cNvSpPr>
                <p:nvPr userDrawn="1"/>
              </p:nvSpPr>
              <p:spPr bwMode="auto">
                <a:xfrm>
                  <a:off x="3036" y="283"/>
                  <a:ext cx="15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1" name="Rectangle 547"/>
                <p:cNvSpPr>
                  <a:spLocks noChangeArrowheads="1"/>
                </p:cNvSpPr>
                <p:nvPr userDrawn="1"/>
              </p:nvSpPr>
              <p:spPr bwMode="auto">
                <a:xfrm>
                  <a:off x="3051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2" name="Rectangle 548"/>
                <p:cNvSpPr>
                  <a:spLocks noChangeArrowheads="1"/>
                </p:cNvSpPr>
                <p:nvPr userDrawn="1"/>
              </p:nvSpPr>
              <p:spPr bwMode="auto">
                <a:xfrm>
                  <a:off x="3067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3" name="Rectangle 549"/>
                <p:cNvSpPr>
                  <a:spLocks noChangeArrowheads="1"/>
                </p:cNvSpPr>
                <p:nvPr userDrawn="1"/>
              </p:nvSpPr>
              <p:spPr bwMode="auto">
                <a:xfrm>
                  <a:off x="3083" y="283"/>
                  <a:ext cx="15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4" name="Rectangle 550"/>
                <p:cNvSpPr>
                  <a:spLocks noChangeArrowheads="1"/>
                </p:cNvSpPr>
                <p:nvPr userDrawn="1"/>
              </p:nvSpPr>
              <p:spPr bwMode="auto">
                <a:xfrm>
                  <a:off x="3098" y="283"/>
                  <a:ext cx="21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5" name="Rectangle 551"/>
                <p:cNvSpPr>
                  <a:spLocks noChangeArrowheads="1"/>
                </p:cNvSpPr>
                <p:nvPr userDrawn="1"/>
              </p:nvSpPr>
              <p:spPr bwMode="auto">
                <a:xfrm>
                  <a:off x="3114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6" name="Rectangle 552"/>
                <p:cNvSpPr>
                  <a:spLocks noChangeArrowheads="1"/>
                </p:cNvSpPr>
                <p:nvPr userDrawn="1"/>
              </p:nvSpPr>
              <p:spPr bwMode="auto">
                <a:xfrm>
                  <a:off x="3130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7" name="Rectangle 553"/>
                <p:cNvSpPr>
                  <a:spLocks noChangeArrowheads="1"/>
                </p:cNvSpPr>
                <p:nvPr userDrawn="1"/>
              </p:nvSpPr>
              <p:spPr bwMode="auto">
                <a:xfrm>
                  <a:off x="3146" y="283"/>
                  <a:ext cx="15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8" name="Rectangle 554"/>
                <p:cNvSpPr>
                  <a:spLocks noChangeArrowheads="1"/>
                </p:cNvSpPr>
                <p:nvPr userDrawn="1"/>
              </p:nvSpPr>
              <p:spPr bwMode="auto">
                <a:xfrm>
                  <a:off x="3161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9" name="Rectangle 555"/>
                <p:cNvSpPr>
                  <a:spLocks noChangeArrowheads="1"/>
                </p:cNvSpPr>
                <p:nvPr userDrawn="1"/>
              </p:nvSpPr>
              <p:spPr bwMode="auto">
                <a:xfrm>
                  <a:off x="3177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0" name="Rectangle 556"/>
                <p:cNvSpPr>
                  <a:spLocks noChangeArrowheads="1"/>
                </p:cNvSpPr>
                <p:nvPr userDrawn="1"/>
              </p:nvSpPr>
              <p:spPr bwMode="auto">
                <a:xfrm>
                  <a:off x="3193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1" name="Rectangle 557"/>
                <p:cNvSpPr>
                  <a:spLocks noChangeArrowheads="1"/>
                </p:cNvSpPr>
                <p:nvPr userDrawn="1"/>
              </p:nvSpPr>
              <p:spPr bwMode="auto">
                <a:xfrm>
                  <a:off x="3209" y="283"/>
                  <a:ext cx="15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2" name="Rectangle 558"/>
                <p:cNvSpPr>
                  <a:spLocks noChangeArrowheads="1"/>
                </p:cNvSpPr>
                <p:nvPr userDrawn="1"/>
              </p:nvSpPr>
              <p:spPr bwMode="auto">
                <a:xfrm>
                  <a:off x="3224" y="283"/>
                  <a:ext cx="16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3" name="Rectangle 559"/>
                <p:cNvSpPr>
                  <a:spLocks noChangeArrowheads="1"/>
                </p:cNvSpPr>
                <p:nvPr userDrawn="1"/>
              </p:nvSpPr>
              <p:spPr bwMode="auto">
                <a:xfrm>
                  <a:off x="3240" y="283"/>
                  <a:ext cx="21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4" name="Rectangle 560"/>
                <p:cNvSpPr>
                  <a:spLocks noChangeArrowheads="1"/>
                </p:cNvSpPr>
                <p:nvPr userDrawn="1"/>
              </p:nvSpPr>
              <p:spPr bwMode="auto">
                <a:xfrm>
                  <a:off x="3256" y="283"/>
                  <a:ext cx="16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5" name="Rectangle 561"/>
                <p:cNvSpPr>
                  <a:spLocks noChangeArrowheads="1"/>
                </p:cNvSpPr>
                <p:nvPr userDrawn="1"/>
              </p:nvSpPr>
              <p:spPr bwMode="auto">
                <a:xfrm>
                  <a:off x="3272" y="283"/>
                  <a:ext cx="15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6" name="Rectangle 562"/>
                <p:cNvSpPr>
                  <a:spLocks noChangeArrowheads="1"/>
                </p:cNvSpPr>
                <p:nvPr userDrawn="1"/>
              </p:nvSpPr>
              <p:spPr bwMode="auto">
                <a:xfrm>
                  <a:off x="3287" y="283"/>
                  <a:ext cx="16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7" name="Rectangle 563"/>
                <p:cNvSpPr>
                  <a:spLocks noChangeArrowheads="1"/>
                </p:cNvSpPr>
                <p:nvPr userDrawn="1"/>
              </p:nvSpPr>
              <p:spPr bwMode="auto">
                <a:xfrm>
                  <a:off x="3303" y="283"/>
                  <a:ext cx="16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8" name="Rectangle 564"/>
                <p:cNvSpPr>
                  <a:spLocks noChangeArrowheads="1"/>
                </p:cNvSpPr>
                <p:nvPr userDrawn="1"/>
              </p:nvSpPr>
              <p:spPr bwMode="auto">
                <a:xfrm>
                  <a:off x="3319" y="283"/>
                  <a:ext cx="15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</p:grpSp>
          <p:sp>
            <p:nvSpPr>
              <p:cNvPr id="1589" name="Rectangle 565"/>
              <p:cNvSpPr>
                <a:spLocks noChangeArrowheads="1"/>
              </p:cNvSpPr>
              <p:nvPr userDrawn="1"/>
            </p:nvSpPr>
            <p:spPr bwMode="auto">
              <a:xfrm>
                <a:off x="3334" y="283"/>
                <a:ext cx="16" cy="95"/>
              </a:xfrm>
              <a:prstGeom prst="rect">
                <a:avLst/>
              </a:prstGeom>
              <a:solidFill>
                <a:srgbClr val="A2A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0" name="Rectangle 566"/>
              <p:cNvSpPr>
                <a:spLocks noChangeArrowheads="1"/>
              </p:cNvSpPr>
              <p:nvPr userDrawn="1"/>
            </p:nvSpPr>
            <p:spPr bwMode="auto">
              <a:xfrm>
                <a:off x="3350" y="283"/>
                <a:ext cx="16" cy="95"/>
              </a:xfrm>
              <a:prstGeom prst="rect">
                <a:avLst/>
              </a:prstGeom>
              <a:solidFill>
                <a:srgbClr val="A1A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1" name="Rectangle 567"/>
              <p:cNvSpPr>
                <a:spLocks noChangeArrowheads="1"/>
              </p:cNvSpPr>
              <p:nvPr userDrawn="1"/>
            </p:nvSpPr>
            <p:spPr bwMode="auto">
              <a:xfrm>
                <a:off x="3366" y="283"/>
                <a:ext cx="16" cy="95"/>
              </a:xfrm>
              <a:prstGeom prst="rect">
                <a:avLst/>
              </a:prstGeom>
              <a:solidFill>
                <a:srgbClr val="A1A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2" name="Rectangle 568"/>
              <p:cNvSpPr>
                <a:spLocks noChangeArrowheads="1"/>
              </p:cNvSpPr>
              <p:nvPr userDrawn="1"/>
            </p:nvSpPr>
            <p:spPr bwMode="auto">
              <a:xfrm>
                <a:off x="3382" y="283"/>
                <a:ext cx="21" cy="95"/>
              </a:xfrm>
              <a:prstGeom prst="rect">
                <a:avLst/>
              </a:prstGeom>
              <a:solidFill>
                <a:srgbClr val="A0A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3" name="Rectangle 569"/>
              <p:cNvSpPr>
                <a:spLocks noChangeArrowheads="1"/>
              </p:cNvSpPr>
              <p:nvPr userDrawn="1"/>
            </p:nvSpPr>
            <p:spPr bwMode="auto">
              <a:xfrm>
                <a:off x="3397" y="283"/>
                <a:ext cx="16" cy="95"/>
              </a:xfrm>
              <a:prstGeom prst="rect">
                <a:avLst/>
              </a:prstGeom>
              <a:solidFill>
                <a:srgbClr val="A0A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4" name="Rectangle 570"/>
              <p:cNvSpPr>
                <a:spLocks noChangeArrowheads="1"/>
              </p:cNvSpPr>
              <p:nvPr userDrawn="1"/>
            </p:nvSpPr>
            <p:spPr bwMode="auto">
              <a:xfrm>
                <a:off x="3413" y="283"/>
                <a:ext cx="16" cy="95"/>
              </a:xfrm>
              <a:prstGeom prst="rect">
                <a:avLst/>
              </a:prstGeom>
              <a:solidFill>
                <a:srgbClr val="A0A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5" name="Rectangle 571"/>
              <p:cNvSpPr>
                <a:spLocks noChangeArrowheads="1"/>
              </p:cNvSpPr>
              <p:nvPr userDrawn="1"/>
            </p:nvSpPr>
            <p:spPr bwMode="auto">
              <a:xfrm>
                <a:off x="3429" y="283"/>
                <a:ext cx="16" cy="95"/>
              </a:xfrm>
              <a:prstGeom prst="rect">
                <a:avLst/>
              </a:prstGeom>
              <a:solidFill>
                <a:srgbClr val="9F9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6" name="Rectangle 572"/>
              <p:cNvSpPr>
                <a:spLocks noChangeArrowheads="1"/>
              </p:cNvSpPr>
              <p:nvPr userDrawn="1"/>
            </p:nvSpPr>
            <p:spPr bwMode="auto">
              <a:xfrm>
                <a:off x="3445" y="283"/>
                <a:ext cx="15" cy="95"/>
              </a:xfrm>
              <a:prstGeom prst="rect">
                <a:avLst/>
              </a:prstGeom>
              <a:solidFill>
                <a:srgbClr val="9F9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7" name="Rectangle 573"/>
              <p:cNvSpPr>
                <a:spLocks noChangeArrowheads="1"/>
              </p:cNvSpPr>
              <p:nvPr userDrawn="1"/>
            </p:nvSpPr>
            <p:spPr bwMode="auto">
              <a:xfrm>
                <a:off x="3460" y="283"/>
                <a:ext cx="16" cy="95"/>
              </a:xfrm>
              <a:prstGeom prst="rect">
                <a:avLst/>
              </a:prstGeom>
              <a:solidFill>
                <a:srgbClr val="9E9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8" name="Rectangle 574"/>
              <p:cNvSpPr>
                <a:spLocks noChangeArrowheads="1"/>
              </p:cNvSpPr>
              <p:nvPr userDrawn="1"/>
            </p:nvSpPr>
            <p:spPr bwMode="auto">
              <a:xfrm>
                <a:off x="3476" y="283"/>
                <a:ext cx="16" cy="95"/>
              </a:xfrm>
              <a:prstGeom prst="rect">
                <a:avLst/>
              </a:prstGeom>
              <a:solidFill>
                <a:srgbClr val="9E9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9" name="Rectangle 575"/>
              <p:cNvSpPr>
                <a:spLocks noChangeArrowheads="1"/>
              </p:cNvSpPr>
              <p:nvPr userDrawn="1"/>
            </p:nvSpPr>
            <p:spPr bwMode="auto">
              <a:xfrm>
                <a:off x="3492" y="283"/>
                <a:ext cx="16" cy="95"/>
              </a:xfrm>
              <a:prstGeom prst="rect">
                <a:avLst/>
              </a:prstGeom>
              <a:solidFill>
                <a:srgbClr val="9D9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0" name="Rectangle 576"/>
              <p:cNvSpPr>
                <a:spLocks noChangeArrowheads="1"/>
              </p:cNvSpPr>
              <p:nvPr userDrawn="1"/>
            </p:nvSpPr>
            <p:spPr bwMode="auto">
              <a:xfrm>
                <a:off x="3508" y="283"/>
                <a:ext cx="15" cy="95"/>
              </a:xfrm>
              <a:prstGeom prst="rect">
                <a:avLst/>
              </a:prstGeom>
              <a:solidFill>
                <a:srgbClr val="9D9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1" name="Rectangle 577"/>
              <p:cNvSpPr>
                <a:spLocks noChangeArrowheads="1"/>
              </p:cNvSpPr>
              <p:nvPr userDrawn="1"/>
            </p:nvSpPr>
            <p:spPr bwMode="auto">
              <a:xfrm>
                <a:off x="3523" y="283"/>
                <a:ext cx="21" cy="95"/>
              </a:xfrm>
              <a:prstGeom prst="rect">
                <a:avLst/>
              </a:prstGeom>
              <a:solidFill>
                <a:srgbClr val="9C9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2" name="Rectangle 578"/>
              <p:cNvSpPr>
                <a:spLocks noChangeArrowheads="1"/>
              </p:cNvSpPr>
              <p:nvPr userDrawn="1"/>
            </p:nvSpPr>
            <p:spPr bwMode="auto">
              <a:xfrm>
                <a:off x="3539" y="283"/>
                <a:ext cx="16" cy="95"/>
              </a:xfrm>
              <a:prstGeom prst="rect">
                <a:avLst/>
              </a:prstGeom>
              <a:solidFill>
                <a:srgbClr val="9C9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3" name="Rectangle 579"/>
              <p:cNvSpPr>
                <a:spLocks noChangeArrowheads="1"/>
              </p:cNvSpPr>
              <p:nvPr userDrawn="1"/>
            </p:nvSpPr>
            <p:spPr bwMode="auto">
              <a:xfrm>
                <a:off x="3555" y="283"/>
                <a:ext cx="15" cy="95"/>
              </a:xfrm>
              <a:prstGeom prst="rect">
                <a:avLst/>
              </a:prstGeom>
              <a:solidFill>
                <a:srgbClr val="9B9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4" name="Rectangle 580"/>
              <p:cNvSpPr>
                <a:spLocks noChangeArrowheads="1"/>
              </p:cNvSpPr>
              <p:nvPr userDrawn="1"/>
            </p:nvSpPr>
            <p:spPr bwMode="auto">
              <a:xfrm>
                <a:off x="3570" y="283"/>
                <a:ext cx="16" cy="95"/>
              </a:xfrm>
              <a:prstGeom prst="rect">
                <a:avLst/>
              </a:prstGeom>
              <a:solidFill>
                <a:srgbClr val="9A9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5" name="Rectangle 581"/>
              <p:cNvSpPr>
                <a:spLocks noChangeArrowheads="1"/>
              </p:cNvSpPr>
              <p:nvPr userDrawn="1"/>
            </p:nvSpPr>
            <p:spPr bwMode="auto">
              <a:xfrm>
                <a:off x="3586" y="283"/>
                <a:ext cx="16" cy="95"/>
              </a:xfrm>
              <a:prstGeom prst="rect">
                <a:avLst/>
              </a:prstGeom>
              <a:solidFill>
                <a:srgbClr val="9A9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6" name="Rectangle 582"/>
              <p:cNvSpPr>
                <a:spLocks noChangeArrowheads="1"/>
              </p:cNvSpPr>
              <p:nvPr userDrawn="1"/>
            </p:nvSpPr>
            <p:spPr bwMode="auto">
              <a:xfrm>
                <a:off x="3602" y="283"/>
                <a:ext cx="16" cy="95"/>
              </a:xfrm>
              <a:prstGeom prst="rect">
                <a:avLst/>
              </a:prstGeom>
              <a:solidFill>
                <a:srgbClr val="999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7" name="Rectangle 583"/>
              <p:cNvSpPr>
                <a:spLocks noChangeArrowheads="1"/>
              </p:cNvSpPr>
              <p:nvPr userDrawn="1"/>
            </p:nvSpPr>
            <p:spPr bwMode="auto">
              <a:xfrm>
                <a:off x="3618" y="283"/>
                <a:ext cx="15" cy="95"/>
              </a:xfrm>
              <a:prstGeom prst="rect">
                <a:avLst/>
              </a:prstGeom>
              <a:solidFill>
                <a:srgbClr val="989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8" name="Rectangle 584"/>
              <p:cNvSpPr>
                <a:spLocks noChangeArrowheads="1"/>
              </p:cNvSpPr>
              <p:nvPr userDrawn="1"/>
            </p:nvSpPr>
            <p:spPr bwMode="auto">
              <a:xfrm>
                <a:off x="3633" y="283"/>
                <a:ext cx="16" cy="95"/>
              </a:xfrm>
              <a:prstGeom prst="rect">
                <a:avLst/>
              </a:prstGeom>
              <a:solidFill>
                <a:srgbClr val="989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9" name="Rectangle 585"/>
              <p:cNvSpPr>
                <a:spLocks noChangeArrowheads="1"/>
              </p:cNvSpPr>
              <p:nvPr userDrawn="1"/>
            </p:nvSpPr>
            <p:spPr bwMode="auto">
              <a:xfrm>
                <a:off x="3649" y="283"/>
                <a:ext cx="16" cy="95"/>
              </a:xfrm>
              <a:prstGeom prst="rect">
                <a:avLst/>
              </a:prstGeom>
              <a:solidFill>
                <a:srgbClr val="979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0" name="Rectangle 586"/>
              <p:cNvSpPr>
                <a:spLocks noChangeArrowheads="1"/>
              </p:cNvSpPr>
              <p:nvPr userDrawn="1"/>
            </p:nvSpPr>
            <p:spPr bwMode="auto">
              <a:xfrm>
                <a:off x="3665" y="283"/>
                <a:ext cx="21" cy="95"/>
              </a:xfrm>
              <a:prstGeom prst="rect">
                <a:avLst/>
              </a:prstGeom>
              <a:solidFill>
                <a:srgbClr val="979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1" name="Rectangle 587"/>
              <p:cNvSpPr>
                <a:spLocks noChangeArrowheads="1"/>
              </p:cNvSpPr>
              <p:nvPr userDrawn="1"/>
            </p:nvSpPr>
            <p:spPr bwMode="auto">
              <a:xfrm>
                <a:off x="3681" y="283"/>
                <a:ext cx="15" cy="95"/>
              </a:xfrm>
              <a:prstGeom prst="rect">
                <a:avLst/>
              </a:prstGeom>
              <a:solidFill>
                <a:srgbClr val="969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2" name="Rectangle 588"/>
              <p:cNvSpPr>
                <a:spLocks noChangeArrowheads="1"/>
              </p:cNvSpPr>
              <p:nvPr userDrawn="1"/>
            </p:nvSpPr>
            <p:spPr bwMode="auto">
              <a:xfrm>
                <a:off x="3696" y="283"/>
                <a:ext cx="16" cy="95"/>
              </a:xfrm>
              <a:prstGeom prst="rect">
                <a:avLst/>
              </a:prstGeom>
              <a:solidFill>
                <a:srgbClr val="959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3" name="Rectangle 589"/>
              <p:cNvSpPr>
                <a:spLocks noChangeArrowheads="1"/>
              </p:cNvSpPr>
              <p:nvPr userDrawn="1"/>
            </p:nvSpPr>
            <p:spPr bwMode="auto">
              <a:xfrm>
                <a:off x="3712" y="283"/>
                <a:ext cx="16" cy="95"/>
              </a:xfrm>
              <a:prstGeom prst="rect">
                <a:avLst/>
              </a:prstGeom>
              <a:solidFill>
                <a:srgbClr val="949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4" name="Rectangle 590"/>
              <p:cNvSpPr>
                <a:spLocks noChangeArrowheads="1"/>
              </p:cNvSpPr>
              <p:nvPr userDrawn="1"/>
            </p:nvSpPr>
            <p:spPr bwMode="auto">
              <a:xfrm>
                <a:off x="3728" y="283"/>
                <a:ext cx="16" cy="95"/>
              </a:xfrm>
              <a:prstGeom prst="rect">
                <a:avLst/>
              </a:prstGeom>
              <a:solidFill>
                <a:srgbClr val="949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5" name="Rectangle 591"/>
              <p:cNvSpPr>
                <a:spLocks noChangeArrowheads="1"/>
              </p:cNvSpPr>
              <p:nvPr userDrawn="1"/>
            </p:nvSpPr>
            <p:spPr bwMode="auto">
              <a:xfrm>
                <a:off x="3744" y="283"/>
                <a:ext cx="15" cy="95"/>
              </a:xfrm>
              <a:prstGeom prst="rect">
                <a:avLst/>
              </a:prstGeom>
              <a:solidFill>
                <a:srgbClr val="939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6" name="Rectangle 592"/>
              <p:cNvSpPr>
                <a:spLocks noChangeArrowheads="1"/>
              </p:cNvSpPr>
              <p:nvPr userDrawn="1"/>
            </p:nvSpPr>
            <p:spPr bwMode="auto">
              <a:xfrm>
                <a:off x="3759" y="283"/>
                <a:ext cx="16" cy="95"/>
              </a:xfrm>
              <a:prstGeom prst="rect">
                <a:avLst/>
              </a:prstGeom>
              <a:solidFill>
                <a:srgbClr val="929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7" name="Rectangle 593"/>
              <p:cNvSpPr>
                <a:spLocks noChangeArrowheads="1"/>
              </p:cNvSpPr>
              <p:nvPr userDrawn="1"/>
            </p:nvSpPr>
            <p:spPr bwMode="auto">
              <a:xfrm>
                <a:off x="3775" y="283"/>
                <a:ext cx="16" cy="95"/>
              </a:xfrm>
              <a:prstGeom prst="rect">
                <a:avLst/>
              </a:prstGeom>
              <a:solidFill>
                <a:srgbClr val="919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8" name="Rectangle 594"/>
              <p:cNvSpPr>
                <a:spLocks noChangeArrowheads="1"/>
              </p:cNvSpPr>
              <p:nvPr userDrawn="1"/>
            </p:nvSpPr>
            <p:spPr bwMode="auto">
              <a:xfrm>
                <a:off x="3791" y="283"/>
                <a:ext cx="15" cy="95"/>
              </a:xfrm>
              <a:prstGeom prst="rect">
                <a:avLst/>
              </a:prstGeom>
              <a:solidFill>
                <a:srgbClr val="919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9" name="Rectangle 595"/>
              <p:cNvSpPr>
                <a:spLocks noChangeArrowheads="1"/>
              </p:cNvSpPr>
              <p:nvPr userDrawn="1"/>
            </p:nvSpPr>
            <p:spPr bwMode="auto">
              <a:xfrm>
                <a:off x="3806" y="283"/>
                <a:ext cx="16" cy="95"/>
              </a:xfrm>
              <a:prstGeom prst="rect">
                <a:avLst/>
              </a:prstGeom>
              <a:solidFill>
                <a:srgbClr val="909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0" name="Rectangle 596"/>
              <p:cNvSpPr>
                <a:spLocks noChangeArrowheads="1"/>
              </p:cNvSpPr>
              <p:nvPr userDrawn="1"/>
            </p:nvSpPr>
            <p:spPr bwMode="auto">
              <a:xfrm>
                <a:off x="3822" y="283"/>
                <a:ext cx="21" cy="95"/>
              </a:xfrm>
              <a:prstGeom prst="rect">
                <a:avLst/>
              </a:prstGeom>
              <a:solidFill>
                <a:srgbClr val="8F8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1" name="Rectangle 597"/>
              <p:cNvSpPr>
                <a:spLocks noChangeArrowheads="1"/>
              </p:cNvSpPr>
              <p:nvPr userDrawn="1"/>
            </p:nvSpPr>
            <p:spPr bwMode="auto">
              <a:xfrm>
                <a:off x="3838" y="283"/>
                <a:ext cx="16" cy="95"/>
              </a:xfrm>
              <a:prstGeom prst="rect">
                <a:avLst/>
              </a:prstGeom>
              <a:solidFill>
                <a:srgbClr val="8E8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2" name="Rectangle 598"/>
              <p:cNvSpPr>
                <a:spLocks noChangeArrowheads="1"/>
              </p:cNvSpPr>
              <p:nvPr userDrawn="1"/>
            </p:nvSpPr>
            <p:spPr bwMode="auto">
              <a:xfrm>
                <a:off x="3854" y="283"/>
                <a:ext cx="15" cy="95"/>
              </a:xfrm>
              <a:prstGeom prst="rect">
                <a:avLst/>
              </a:prstGeom>
              <a:solidFill>
                <a:srgbClr val="8D8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3" name="Rectangle 599"/>
              <p:cNvSpPr>
                <a:spLocks noChangeArrowheads="1"/>
              </p:cNvSpPr>
              <p:nvPr userDrawn="1"/>
            </p:nvSpPr>
            <p:spPr bwMode="auto">
              <a:xfrm>
                <a:off x="3869" y="283"/>
                <a:ext cx="16" cy="95"/>
              </a:xfrm>
              <a:prstGeom prst="rect">
                <a:avLst/>
              </a:prstGeom>
              <a:solidFill>
                <a:srgbClr val="8C8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4" name="Rectangle 600"/>
              <p:cNvSpPr>
                <a:spLocks noChangeArrowheads="1"/>
              </p:cNvSpPr>
              <p:nvPr userDrawn="1"/>
            </p:nvSpPr>
            <p:spPr bwMode="auto">
              <a:xfrm>
                <a:off x="3885" y="283"/>
                <a:ext cx="16" cy="95"/>
              </a:xfrm>
              <a:prstGeom prst="rect">
                <a:avLst/>
              </a:prstGeom>
              <a:solidFill>
                <a:srgbClr val="8C8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5" name="Rectangle 601"/>
              <p:cNvSpPr>
                <a:spLocks noChangeArrowheads="1"/>
              </p:cNvSpPr>
              <p:nvPr userDrawn="1"/>
            </p:nvSpPr>
            <p:spPr bwMode="auto">
              <a:xfrm>
                <a:off x="3901" y="283"/>
                <a:ext cx="16" cy="95"/>
              </a:xfrm>
              <a:prstGeom prst="rect">
                <a:avLst/>
              </a:prstGeom>
              <a:solidFill>
                <a:srgbClr val="8A8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6" name="Rectangle 602"/>
              <p:cNvSpPr>
                <a:spLocks noChangeArrowheads="1"/>
              </p:cNvSpPr>
              <p:nvPr userDrawn="1"/>
            </p:nvSpPr>
            <p:spPr bwMode="auto">
              <a:xfrm>
                <a:off x="3917" y="283"/>
                <a:ext cx="15" cy="95"/>
              </a:xfrm>
              <a:prstGeom prst="rect">
                <a:avLst/>
              </a:prstGeom>
              <a:solidFill>
                <a:srgbClr val="8A8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7" name="Rectangle 603"/>
              <p:cNvSpPr>
                <a:spLocks noChangeArrowheads="1"/>
              </p:cNvSpPr>
              <p:nvPr userDrawn="1"/>
            </p:nvSpPr>
            <p:spPr bwMode="auto">
              <a:xfrm>
                <a:off x="3932" y="283"/>
                <a:ext cx="16" cy="95"/>
              </a:xfrm>
              <a:prstGeom prst="rect">
                <a:avLst/>
              </a:prstGeom>
              <a:solidFill>
                <a:srgbClr val="888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8" name="Rectangle 604"/>
              <p:cNvSpPr>
                <a:spLocks noChangeArrowheads="1"/>
              </p:cNvSpPr>
              <p:nvPr userDrawn="1"/>
            </p:nvSpPr>
            <p:spPr bwMode="auto">
              <a:xfrm>
                <a:off x="3948" y="283"/>
                <a:ext cx="16" cy="95"/>
              </a:xfrm>
              <a:prstGeom prst="rect">
                <a:avLst/>
              </a:prstGeom>
              <a:solidFill>
                <a:srgbClr val="888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9" name="Rectangle 605"/>
              <p:cNvSpPr>
                <a:spLocks noChangeArrowheads="1"/>
              </p:cNvSpPr>
              <p:nvPr userDrawn="1"/>
            </p:nvSpPr>
            <p:spPr bwMode="auto">
              <a:xfrm>
                <a:off x="3964" y="283"/>
                <a:ext cx="21" cy="95"/>
              </a:xfrm>
              <a:prstGeom prst="rect">
                <a:avLst/>
              </a:prstGeom>
              <a:solidFill>
                <a:srgbClr val="878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0" name="Rectangle 606"/>
              <p:cNvSpPr>
                <a:spLocks noChangeArrowheads="1"/>
              </p:cNvSpPr>
              <p:nvPr userDrawn="1"/>
            </p:nvSpPr>
            <p:spPr bwMode="auto">
              <a:xfrm>
                <a:off x="3980" y="283"/>
                <a:ext cx="15" cy="95"/>
              </a:xfrm>
              <a:prstGeom prst="rect">
                <a:avLst/>
              </a:prstGeom>
              <a:solidFill>
                <a:srgbClr val="868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1" name="Rectangle 607"/>
              <p:cNvSpPr>
                <a:spLocks noChangeArrowheads="1"/>
              </p:cNvSpPr>
              <p:nvPr userDrawn="1"/>
            </p:nvSpPr>
            <p:spPr bwMode="auto">
              <a:xfrm>
                <a:off x="3995" y="283"/>
                <a:ext cx="16" cy="95"/>
              </a:xfrm>
              <a:prstGeom prst="rect">
                <a:avLst/>
              </a:prstGeom>
              <a:solidFill>
                <a:srgbClr val="858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2" name="Rectangle 608"/>
              <p:cNvSpPr>
                <a:spLocks noChangeArrowheads="1"/>
              </p:cNvSpPr>
              <p:nvPr userDrawn="1"/>
            </p:nvSpPr>
            <p:spPr bwMode="auto">
              <a:xfrm>
                <a:off x="4011" y="283"/>
                <a:ext cx="16" cy="95"/>
              </a:xfrm>
              <a:prstGeom prst="rect">
                <a:avLst/>
              </a:prstGeom>
              <a:solidFill>
                <a:srgbClr val="848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3" name="Rectangle 609"/>
              <p:cNvSpPr>
                <a:spLocks noChangeArrowheads="1"/>
              </p:cNvSpPr>
              <p:nvPr userDrawn="1"/>
            </p:nvSpPr>
            <p:spPr bwMode="auto">
              <a:xfrm>
                <a:off x="4027" y="283"/>
                <a:ext cx="15" cy="95"/>
              </a:xfrm>
              <a:prstGeom prst="rect">
                <a:avLst/>
              </a:prstGeom>
              <a:solidFill>
                <a:srgbClr val="828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4" name="Rectangle 610"/>
              <p:cNvSpPr>
                <a:spLocks noChangeArrowheads="1"/>
              </p:cNvSpPr>
              <p:nvPr userDrawn="1"/>
            </p:nvSpPr>
            <p:spPr bwMode="auto">
              <a:xfrm>
                <a:off x="4042" y="283"/>
                <a:ext cx="16" cy="95"/>
              </a:xfrm>
              <a:prstGeom prst="rect">
                <a:avLst/>
              </a:prstGeom>
              <a:solidFill>
                <a:srgbClr val="828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5" name="Rectangle 611"/>
              <p:cNvSpPr>
                <a:spLocks noChangeArrowheads="1"/>
              </p:cNvSpPr>
              <p:nvPr userDrawn="1"/>
            </p:nvSpPr>
            <p:spPr bwMode="auto">
              <a:xfrm>
                <a:off x="4058" y="283"/>
                <a:ext cx="16" cy="95"/>
              </a:xfrm>
              <a:prstGeom prst="rect">
                <a:avLst/>
              </a:prstGeom>
              <a:solidFill>
                <a:srgbClr val="808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6" name="Rectangle 612"/>
              <p:cNvSpPr>
                <a:spLocks noChangeArrowheads="1"/>
              </p:cNvSpPr>
              <p:nvPr userDrawn="1"/>
            </p:nvSpPr>
            <p:spPr bwMode="auto">
              <a:xfrm>
                <a:off x="4074" y="283"/>
                <a:ext cx="16" cy="95"/>
              </a:xfrm>
              <a:prstGeom prst="rect">
                <a:avLst/>
              </a:prstGeom>
              <a:solidFill>
                <a:srgbClr val="808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7" name="Rectangle 613"/>
              <p:cNvSpPr>
                <a:spLocks noChangeArrowheads="1"/>
              </p:cNvSpPr>
              <p:nvPr userDrawn="1"/>
            </p:nvSpPr>
            <p:spPr bwMode="auto">
              <a:xfrm>
                <a:off x="4090" y="283"/>
                <a:ext cx="15" cy="95"/>
              </a:xfrm>
              <a:prstGeom prst="rect">
                <a:avLst/>
              </a:prstGeom>
              <a:solidFill>
                <a:srgbClr val="7E7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8" name="Rectangle 614"/>
              <p:cNvSpPr>
                <a:spLocks noChangeArrowheads="1"/>
              </p:cNvSpPr>
              <p:nvPr userDrawn="1"/>
            </p:nvSpPr>
            <p:spPr bwMode="auto">
              <a:xfrm>
                <a:off x="4105" y="283"/>
                <a:ext cx="16" cy="95"/>
              </a:xfrm>
              <a:prstGeom prst="rect">
                <a:avLst/>
              </a:prstGeom>
              <a:solidFill>
                <a:srgbClr val="7D7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9" name="Rectangle 615"/>
              <p:cNvSpPr>
                <a:spLocks noChangeArrowheads="1"/>
              </p:cNvSpPr>
              <p:nvPr userDrawn="1"/>
            </p:nvSpPr>
            <p:spPr bwMode="auto">
              <a:xfrm>
                <a:off x="4121" y="283"/>
                <a:ext cx="21" cy="95"/>
              </a:xfrm>
              <a:prstGeom prst="rect">
                <a:avLst/>
              </a:prstGeom>
              <a:solidFill>
                <a:srgbClr val="7C7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0" name="Rectangle 616"/>
              <p:cNvSpPr>
                <a:spLocks noChangeArrowheads="1"/>
              </p:cNvSpPr>
              <p:nvPr userDrawn="1"/>
            </p:nvSpPr>
            <p:spPr bwMode="auto">
              <a:xfrm>
                <a:off x="4137" y="283"/>
                <a:ext cx="16" cy="95"/>
              </a:xfrm>
              <a:prstGeom prst="rect">
                <a:avLst/>
              </a:prstGeom>
              <a:solidFill>
                <a:srgbClr val="7B7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1" name="Rectangle 617"/>
              <p:cNvSpPr>
                <a:spLocks noChangeArrowheads="1"/>
              </p:cNvSpPr>
              <p:nvPr userDrawn="1"/>
            </p:nvSpPr>
            <p:spPr bwMode="auto">
              <a:xfrm>
                <a:off x="4153" y="283"/>
                <a:ext cx="15" cy="95"/>
              </a:xfrm>
              <a:prstGeom prst="rect">
                <a:avLst/>
              </a:prstGeom>
              <a:solidFill>
                <a:srgbClr val="7A7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2" name="Rectangle 618"/>
              <p:cNvSpPr>
                <a:spLocks noChangeArrowheads="1"/>
              </p:cNvSpPr>
              <p:nvPr userDrawn="1"/>
            </p:nvSpPr>
            <p:spPr bwMode="auto">
              <a:xfrm>
                <a:off x="4168" y="283"/>
                <a:ext cx="16" cy="95"/>
              </a:xfrm>
              <a:prstGeom prst="rect">
                <a:avLst/>
              </a:prstGeom>
              <a:solidFill>
                <a:srgbClr val="797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3" name="Rectangle 619"/>
              <p:cNvSpPr>
                <a:spLocks noChangeArrowheads="1"/>
              </p:cNvSpPr>
              <p:nvPr userDrawn="1"/>
            </p:nvSpPr>
            <p:spPr bwMode="auto">
              <a:xfrm>
                <a:off x="4184" y="283"/>
                <a:ext cx="16" cy="95"/>
              </a:xfrm>
              <a:prstGeom prst="rect">
                <a:avLst/>
              </a:prstGeom>
              <a:solidFill>
                <a:srgbClr val="777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4" name="Rectangle 620"/>
              <p:cNvSpPr>
                <a:spLocks noChangeArrowheads="1"/>
              </p:cNvSpPr>
              <p:nvPr userDrawn="1"/>
            </p:nvSpPr>
            <p:spPr bwMode="auto">
              <a:xfrm>
                <a:off x="4200" y="283"/>
                <a:ext cx="16" cy="95"/>
              </a:xfrm>
              <a:prstGeom prst="rect">
                <a:avLst/>
              </a:prstGeom>
              <a:solidFill>
                <a:srgbClr val="777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5" name="Rectangle 621"/>
              <p:cNvSpPr>
                <a:spLocks noChangeArrowheads="1"/>
              </p:cNvSpPr>
              <p:nvPr userDrawn="1"/>
            </p:nvSpPr>
            <p:spPr bwMode="auto">
              <a:xfrm>
                <a:off x="4216" y="283"/>
                <a:ext cx="15" cy="95"/>
              </a:xfrm>
              <a:prstGeom prst="rect">
                <a:avLst/>
              </a:prstGeom>
              <a:solidFill>
                <a:srgbClr val="757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6" name="Rectangle 622"/>
              <p:cNvSpPr>
                <a:spLocks noChangeArrowheads="1"/>
              </p:cNvSpPr>
              <p:nvPr userDrawn="1"/>
            </p:nvSpPr>
            <p:spPr bwMode="auto">
              <a:xfrm>
                <a:off x="4231" y="283"/>
                <a:ext cx="16" cy="95"/>
              </a:xfrm>
              <a:prstGeom prst="rect">
                <a:avLst/>
              </a:prstGeom>
              <a:solidFill>
                <a:srgbClr val="747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7" name="Rectangle 623"/>
              <p:cNvSpPr>
                <a:spLocks noChangeArrowheads="1"/>
              </p:cNvSpPr>
              <p:nvPr userDrawn="1"/>
            </p:nvSpPr>
            <p:spPr bwMode="auto">
              <a:xfrm>
                <a:off x="4247" y="283"/>
                <a:ext cx="16" cy="95"/>
              </a:xfrm>
              <a:prstGeom prst="rect">
                <a:avLst/>
              </a:prstGeom>
              <a:solidFill>
                <a:srgbClr val="737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8" name="Rectangle 624"/>
              <p:cNvSpPr>
                <a:spLocks noChangeArrowheads="1"/>
              </p:cNvSpPr>
              <p:nvPr userDrawn="1"/>
            </p:nvSpPr>
            <p:spPr bwMode="auto">
              <a:xfrm>
                <a:off x="4263" y="283"/>
                <a:ext cx="15" cy="95"/>
              </a:xfrm>
              <a:prstGeom prst="rect">
                <a:avLst/>
              </a:prstGeom>
              <a:solidFill>
                <a:srgbClr val="727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9" name="Rectangle 625"/>
              <p:cNvSpPr>
                <a:spLocks noChangeArrowheads="1"/>
              </p:cNvSpPr>
              <p:nvPr userDrawn="1"/>
            </p:nvSpPr>
            <p:spPr bwMode="auto">
              <a:xfrm>
                <a:off x="4278" y="283"/>
                <a:ext cx="21" cy="95"/>
              </a:xfrm>
              <a:prstGeom prst="rect">
                <a:avLst/>
              </a:prstGeom>
              <a:solidFill>
                <a:srgbClr val="707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0" name="Rectangle 626"/>
              <p:cNvSpPr>
                <a:spLocks noChangeArrowheads="1"/>
              </p:cNvSpPr>
              <p:nvPr userDrawn="1"/>
            </p:nvSpPr>
            <p:spPr bwMode="auto">
              <a:xfrm>
                <a:off x="4294" y="283"/>
                <a:ext cx="16" cy="95"/>
              </a:xfrm>
              <a:prstGeom prst="rect">
                <a:avLst/>
              </a:prstGeom>
              <a:solidFill>
                <a:srgbClr val="6F6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1" name="Rectangle 627"/>
              <p:cNvSpPr>
                <a:spLocks noChangeArrowheads="1"/>
              </p:cNvSpPr>
              <p:nvPr userDrawn="1"/>
            </p:nvSpPr>
            <p:spPr bwMode="auto">
              <a:xfrm>
                <a:off x="4310" y="283"/>
                <a:ext cx="16" cy="95"/>
              </a:xfrm>
              <a:prstGeom prst="rect">
                <a:avLst/>
              </a:prstGeom>
              <a:solidFill>
                <a:srgbClr val="6E6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2" name="Rectangle 628"/>
              <p:cNvSpPr>
                <a:spLocks noChangeArrowheads="1"/>
              </p:cNvSpPr>
              <p:nvPr userDrawn="1"/>
            </p:nvSpPr>
            <p:spPr bwMode="auto">
              <a:xfrm>
                <a:off x="4326" y="283"/>
                <a:ext cx="15" cy="95"/>
              </a:xfrm>
              <a:prstGeom prst="rect">
                <a:avLst/>
              </a:prstGeom>
              <a:solidFill>
                <a:srgbClr val="6D6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3" name="Rectangle 629"/>
              <p:cNvSpPr>
                <a:spLocks noChangeArrowheads="1"/>
              </p:cNvSpPr>
              <p:nvPr userDrawn="1"/>
            </p:nvSpPr>
            <p:spPr bwMode="auto">
              <a:xfrm>
                <a:off x="4341" y="283"/>
                <a:ext cx="16" cy="95"/>
              </a:xfrm>
              <a:prstGeom prst="rect">
                <a:avLst/>
              </a:prstGeom>
              <a:solidFill>
                <a:srgbClr val="6B6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4" name="Rectangle 630"/>
              <p:cNvSpPr>
                <a:spLocks noChangeArrowheads="1"/>
              </p:cNvSpPr>
              <p:nvPr userDrawn="1"/>
            </p:nvSpPr>
            <p:spPr bwMode="auto">
              <a:xfrm>
                <a:off x="4357" y="283"/>
                <a:ext cx="16" cy="95"/>
              </a:xfrm>
              <a:prstGeom prst="rect">
                <a:avLst/>
              </a:prstGeom>
              <a:solidFill>
                <a:srgbClr val="6A6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5" name="Rectangle 631"/>
              <p:cNvSpPr>
                <a:spLocks noChangeArrowheads="1"/>
              </p:cNvSpPr>
              <p:nvPr userDrawn="1"/>
            </p:nvSpPr>
            <p:spPr bwMode="auto">
              <a:xfrm>
                <a:off x="4373" y="283"/>
                <a:ext cx="16" cy="95"/>
              </a:xfrm>
              <a:prstGeom prst="rect">
                <a:avLst/>
              </a:prstGeom>
              <a:solidFill>
                <a:srgbClr val="696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6" name="Rectangle 632"/>
              <p:cNvSpPr>
                <a:spLocks noChangeArrowheads="1"/>
              </p:cNvSpPr>
              <p:nvPr userDrawn="1"/>
            </p:nvSpPr>
            <p:spPr bwMode="auto">
              <a:xfrm>
                <a:off x="4389" y="283"/>
                <a:ext cx="15" cy="95"/>
              </a:xfrm>
              <a:prstGeom prst="rect">
                <a:avLst/>
              </a:prstGeom>
              <a:solidFill>
                <a:srgbClr val="686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7" name="Rectangle 633"/>
              <p:cNvSpPr>
                <a:spLocks noChangeArrowheads="1"/>
              </p:cNvSpPr>
              <p:nvPr userDrawn="1"/>
            </p:nvSpPr>
            <p:spPr bwMode="auto">
              <a:xfrm>
                <a:off x="4404" y="283"/>
                <a:ext cx="16" cy="95"/>
              </a:xfrm>
              <a:prstGeom prst="rect">
                <a:avLst/>
              </a:prstGeom>
              <a:solidFill>
                <a:srgbClr val="666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8" name="Rectangle 634"/>
              <p:cNvSpPr>
                <a:spLocks noChangeArrowheads="1"/>
              </p:cNvSpPr>
              <p:nvPr userDrawn="1"/>
            </p:nvSpPr>
            <p:spPr bwMode="auto">
              <a:xfrm>
                <a:off x="4420" y="283"/>
                <a:ext cx="21" cy="95"/>
              </a:xfrm>
              <a:prstGeom prst="rect">
                <a:avLst/>
              </a:prstGeom>
              <a:solidFill>
                <a:srgbClr val="656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9" name="Rectangle 635"/>
              <p:cNvSpPr>
                <a:spLocks noChangeArrowheads="1"/>
              </p:cNvSpPr>
              <p:nvPr userDrawn="1"/>
            </p:nvSpPr>
            <p:spPr bwMode="auto">
              <a:xfrm>
                <a:off x="4436" y="283"/>
                <a:ext cx="16" cy="95"/>
              </a:xfrm>
              <a:prstGeom prst="rect">
                <a:avLst/>
              </a:prstGeom>
              <a:solidFill>
                <a:srgbClr val="636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0" name="Rectangle 636"/>
              <p:cNvSpPr>
                <a:spLocks noChangeArrowheads="1"/>
              </p:cNvSpPr>
              <p:nvPr userDrawn="1"/>
            </p:nvSpPr>
            <p:spPr bwMode="auto">
              <a:xfrm>
                <a:off x="4452" y="283"/>
                <a:ext cx="15" cy="95"/>
              </a:xfrm>
              <a:prstGeom prst="rect">
                <a:avLst/>
              </a:prstGeom>
              <a:solidFill>
                <a:srgbClr val="636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1" name="Rectangle 637"/>
              <p:cNvSpPr>
                <a:spLocks noChangeArrowheads="1"/>
              </p:cNvSpPr>
              <p:nvPr userDrawn="1"/>
            </p:nvSpPr>
            <p:spPr bwMode="auto">
              <a:xfrm>
                <a:off x="4467" y="283"/>
                <a:ext cx="16" cy="95"/>
              </a:xfrm>
              <a:prstGeom prst="rect">
                <a:avLst/>
              </a:prstGeom>
              <a:solidFill>
                <a:srgbClr val="616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2" name="Rectangle 638"/>
              <p:cNvSpPr>
                <a:spLocks noChangeArrowheads="1"/>
              </p:cNvSpPr>
              <p:nvPr userDrawn="1"/>
            </p:nvSpPr>
            <p:spPr bwMode="auto">
              <a:xfrm>
                <a:off x="4483" y="283"/>
                <a:ext cx="16" cy="95"/>
              </a:xfrm>
              <a:prstGeom prst="rect">
                <a:avLst/>
              </a:prstGeom>
              <a:solidFill>
                <a:srgbClr val="606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3" name="Rectangle 639"/>
              <p:cNvSpPr>
                <a:spLocks noChangeArrowheads="1"/>
              </p:cNvSpPr>
              <p:nvPr userDrawn="1"/>
            </p:nvSpPr>
            <p:spPr bwMode="auto">
              <a:xfrm>
                <a:off x="4499" y="283"/>
                <a:ext cx="15" cy="95"/>
              </a:xfrm>
              <a:prstGeom prst="rect">
                <a:avLst/>
              </a:prstGeom>
              <a:solidFill>
                <a:srgbClr val="5E5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4" name="Rectangle 640"/>
              <p:cNvSpPr>
                <a:spLocks noChangeArrowheads="1"/>
              </p:cNvSpPr>
              <p:nvPr userDrawn="1"/>
            </p:nvSpPr>
            <p:spPr bwMode="auto">
              <a:xfrm>
                <a:off x="4514" y="283"/>
                <a:ext cx="16" cy="95"/>
              </a:xfrm>
              <a:prstGeom prst="rect">
                <a:avLst/>
              </a:prstGeom>
              <a:solidFill>
                <a:srgbClr val="5D5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5" name="Rectangle 641"/>
              <p:cNvSpPr>
                <a:spLocks noChangeArrowheads="1"/>
              </p:cNvSpPr>
              <p:nvPr userDrawn="1"/>
            </p:nvSpPr>
            <p:spPr bwMode="auto">
              <a:xfrm>
                <a:off x="4530" y="283"/>
                <a:ext cx="16" cy="95"/>
              </a:xfrm>
              <a:prstGeom prst="rect">
                <a:avLst/>
              </a:prstGeom>
              <a:solidFill>
                <a:srgbClr val="5B5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6" name="Rectangle 642"/>
              <p:cNvSpPr>
                <a:spLocks noChangeArrowheads="1"/>
              </p:cNvSpPr>
              <p:nvPr userDrawn="1"/>
            </p:nvSpPr>
            <p:spPr bwMode="auto">
              <a:xfrm>
                <a:off x="4546" y="283"/>
                <a:ext cx="16" cy="95"/>
              </a:xfrm>
              <a:prstGeom prst="rect">
                <a:avLst/>
              </a:prstGeom>
              <a:solidFill>
                <a:srgbClr val="5B5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7" name="Rectangle 643"/>
              <p:cNvSpPr>
                <a:spLocks noChangeArrowheads="1"/>
              </p:cNvSpPr>
              <p:nvPr userDrawn="1"/>
            </p:nvSpPr>
            <p:spPr bwMode="auto">
              <a:xfrm>
                <a:off x="4562" y="283"/>
                <a:ext cx="21" cy="95"/>
              </a:xfrm>
              <a:prstGeom prst="rect">
                <a:avLst/>
              </a:prstGeom>
              <a:solidFill>
                <a:srgbClr val="595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8" name="Rectangle 644"/>
              <p:cNvSpPr>
                <a:spLocks noChangeArrowheads="1"/>
              </p:cNvSpPr>
              <p:nvPr userDrawn="1"/>
            </p:nvSpPr>
            <p:spPr bwMode="auto">
              <a:xfrm>
                <a:off x="4577" y="283"/>
                <a:ext cx="16" cy="95"/>
              </a:xfrm>
              <a:prstGeom prst="rect">
                <a:avLst/>
              </a:prstGeom>
              <a:solidFill>
                <a:srgbClr val="585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9" name="Rectangle 645"/>
              <p:cNvSpPr>
                <a:spLocks noChangeArrowheads="1"/>
              </p:cNvSpPr>
              <p:nvPr userDrawn="1"/>
            </p:nvSpPr>
            <p:spPr bwMode="auto">
              <a:xfrm>
                <a:off x="4593" y="283"/>
                <a:ext cx="16" cy="95"/>
              </a:xfrm>
              <a:prstGeom prst="rect">
                <a:avLst/>
              </a:prstGeom>
              <a:solidFill>
                <a:srgbClr val="565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0" name="Rectangle 646"/>
              <p:cNvSpPr>
                <a:spLocks noChangeArrowheads="1"/>
              </p:cNvSpPr>
              <p:nvPr userDrawn="1"/>
            </p:nvSpPr>
            <p:spPr bwMode="auto">
              <a:xfrm>
                <a:off x="4609" y="283"/>
                <a:ext cx="16" cy="95"/>
              </a:xfrm>
              <a:prstGeom prst="rect">
                <a:avLst/>
              </a:prstGeom>
              <a:solidFill>
                <a:srgbClr val="555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1" name="Rectangle 647"/>
              <p:cNvSpPr>
                <a:spLocks noChangeArrowheads="1"/>
              </p:cNvSpPr>
              <p:nvPr userDrawn="1"/>
            </p:nvSpPr>
            <p:spPr bwMode="auto">
              <a:xfrm>
                <a:off x="4625" y="283"/>
                <a:ext cx="15" cy="95"/>
              </a:xfrm>
              <a:prstGeom prst="rect">
                <a:avLst/>
              </a:prstGeom>
              <a:solidFill>
                <a:srgbClr val="535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2" name="Rectangle 648"/>
              <p:cNvSpPr>
                <a:spLocks noChangeArrowheads="1"/>
              </p:cNvSpPr>
              <p:nvPr userDrawn="1"/>
            </p:nvSpPr>
            <p:spPr bwMode="auto">
              <a:xfrm>
                <a:off x="4640" y="283"/>
                <a:ext cx="16" cy="95"/>
              </a:xfrm>
              <a:prstGeom prst="rect">
                <a:avLst/>
              </a:prstGeom>
              <a:solidFill>
                <a:srgbClr val="525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3" name="Rectangle 649"/>
              <p:cNvSpPr>
                <a:spLocks noChangeArrowheads="1"/>
              </p:cNvSpPr>
              <p:nvPr userDrawn="1"/>
            </p:nvSpPr>
            <p:spPr bwMode="auto">
              <a:xfrm>
                <a:off x="4656" y="283"/>
                <a:ext cx="16" cy="95"/>
              </a:xfrm>
              <a:prstGeom prst="rect">
                <a:avLst/>
              </a:prstGeom>
              <a:solidFill>
                <a:srgbClr val="515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4" name="Rectangle 650"/>
              <p:cNvSpPr>
                <a:spLocks noChangeArrowheads="1"/>
              </p:cNvSpPr>
              <p:nvPr userDrawn="1"/>
            </p:nvSpPr>
            <p:spPr bwMode="auto">
              <a:xfrm>
                <a:off x="4672" y="283"/>
                <a:ext cx="16" cy="95"/>
              </a:xfrm>
              <a:prstGeom prst="rect">
                <a:avLst/>
              </a:prstGeom>
              <a:solidFill>
                <a:srgbClr val="505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5" name="Rectangle 651"/>
              <p:cNvSpPr>
                <a:spLocks noChangeArrowheads="1"/>
              </p:cNvSpPr>
              <p:nvPr userDrawn="1"/>
            </p:nvSpPr>
            <p:spPr bwMode="auto">
              <a:xfrm>
                <a:off x="4688" y="283"/>
                <a:ext cx="15" cy="95"/>
              </a:xfrm>
              <a:prstGeom prst="rect">
                <a:avLst/>
              </a:prstGeom>
              <a:solidFill>
                <a:srgbClr val="4E4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6" name="Rectangle 652"/>
              <p:cNvSpPr>
                <a:spLocks noChangeArrowheads="1"/>
              </p:cNvSpPr>
              <p:nvPr userDrawn="1"/>
            </p:nvSpPr>
            <p:spPr bwMode="auto">
              <a:xfrm>
                <a:off x="4703" y="283"/>
                <a:ext cx="16" cy="95"/>
              </a:xfrm>
              <a:prstGeom prst="rect">
                <a:avLst/>
              </a:prstGeom>
              <a:solidFill>
                <a:srgbClr val="4D4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7" name="Rectangle 653"/>
              <p:cNvSpPr>
                <a:spLocks noChangeArrowheads="1"/>
              </p:cNvSpPr>
              <p:nvPr userDrawn="1"/>
            </p:nvSpPr>
            <p:spPr bwMode="auto">
              <a:xfrm>
                <a:off x="4719" y="283"/>
                <a:ext cx="21" cy="95"/>
              </a:xfrm>
              <a:prstGeom prst="rect">
                <a:avLst/>
              </a:prstGeom>
              <a:solidFill>
                <a:srgbClr val="4B4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8" name="Rectangle 654"/>
              <p:cNvSpPr>
                <a:spLocks noChangeArrowheads="1"/>
              </p:cNvSpPr>
              <p:nvPr userDrawn="1"/>
            </p:nvSpPr>
            <p:spPr bwMode="auto">
              <a:xfrm>
                <a:off x="4735" y="283"/>
                <a:ext cx="15" cy="95"/>
              </a:xfrm>
              <a:prstGeom prst="rect">
                <a:avLst/>
              </a:prstGeom>
              <a:solidFill>
                <a:srgbClr val="4A4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9" name="Rectangle 655"/>
              <p:cNvSpPr>
                <a:spLocks noChangeArrowheads="1"/>
              </p:cNvSpPr>
              <p:nvPr userDrawn="1"/>
            </p:nvSpPr>
            <p:spPr bwMode="auto">
              <a:xfrm>
                <a:off x="4750" y="283"/>
                <a:ext cx="16" cy="95"/>
              </a:xfrm>
              <a:prstGeom prst="rect">
                <a:avLst/>
              </a:prstGeom>
              <a:solidFill>
                <a:srgbClr val="484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0" name="Rectangle 656"/>
              <p:cNvSpPr>
                <a:spLocks noChangeArrowheads="1"/>
              </p:cNvSpPr>
              <p:nvPr userDrawn="1"/>
            </p:nvSpPr>
            <p:spPr bwMode="auto">
              <a:xfrm>
                <a:off x="4766" y="283"/>
                <a:ext cx="16" cy="95"/>
              </a:xfrm>
              <a:prstGeom prst="rect">
                <a:avLst/>
              </a:prstGeom>
              <a:solidFill>
                <a:srgbClr val="484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1" name="Rectangle 657"/>
              <p:cNvSpPr>
                <a:spLocks noChangeArrowheads="1"/>
              </p:cNvSpPr>
              <p:nvPr userDrawn="1"/>
            </p:nvSpPr>
            <p:spPr bwMode="auto">
              <a:xfrm>
                <a:off x="4782" y="283"/>
                <a:ext cx="16" cy="95"/>
              </a:xfrm>
              <a:prstGeom prst="rect">
                <a:avLst/>
              </a:prstGeom>
              <a:solidFill>
                <a:srgbClr val="464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2" name="Rectangle 658"/>
              <p:cNvSpPr>
                <a:spLocks noChangeArrowheads="1"/>
              </p:cNvSpPr>
              <p:nvPr userDrawn="1"/>
            </p:nvSpPr>
            <p:spPr bwMode="auto">
              <a:xfrm>
                <a:off x="4798" y="283"/>
                <a:ext cx="15" cy="95"/>
              </a:xfrm>
              <a:prstGeom prst="rect">
                <a:avLst/>
              </a:prstGeom>
              <a:solidFill>
                <a:srgbClr val="454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3" name="Rectangle 659"/>
              <p:cNvSpPr>
                <a:spLocks noChangeArrowheads="1"/>
              </p:cNvSpPr>
              <p:nvPr userDrawn="1"/>
            </p:nvSpPr>
            <p:spPr bwMode="auto">
              <a:xfrm>
                <a:off x="4813" y="283"/>
                <a:ext cx="16" cy="95"/>
              </a:xfrm>
              <a:prstGeom prst="rect">
                <a:avLst/>
              </a:prstGeom>
              <a:solidFill>
                <a:srgbClr val="434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4" name="Rectangle 660"/>
              <p:cNvSpPr>
                <a:spLocks noChangeArrowheads="1"/>
              </p:cNvSpPr>
              <p:nvPr userDrawn="1"/>
            </p:nvSpPr>
            <p:spPr bwMode="auto">
              <a:xfrm>
                <a:off x="4829" y="283"/>
                <a:ext cx="16" cy="95"/>
              </a:xfrm>
              <a:prstGeom prst="rect">
                <a:avLst/>
              </a:prstGeom>
              <a:solidFill>
                <a:srgbClr val="424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5" name="Rectangle 661"/>
              <p:cNvSpPr>
                <a:spLocks noChangeArrowheads="1"/>
              </p:cNvSpPr>
              <p:nvPr userDrawn="1"/>
            </p:nvSpPr>
            <p:spPr bwMode="auto">
              <a:xfrm>
                <a:off x="4845" y="283"/>
                <a:ext cx="16" cy="95"/>
              </a:xfrm>
              <a:prstGeom prst="rect">
                <a:avLst/>
              </a:prstGeom>
              <a:solidFill>
                <a:srgbClr val="404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6" name="Rectangle 662"/>
              <p:cNvSpPr>
                <a:spLocks noChangeArrowheads="1"/>
              </p:cNvSpPr>
              <p:nvPr userDrawn="1"/>
            </p:nvSpPr>
            <p:spPr bwMode="auto">
              <a:xfrm>
                <a:off x="4861" y="283"/>
                <a:ext cx="21" cy="95"/>
              </a:xfrm>
              <a:prstGeom prst="rect">
                <a:avLst/>
              </a:prstGeom>
              <a:solidFill>
                <a:srgbClr val="3F3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7" name="Rectangle 663"/>
              <p:cNvSpPr>
                <a:spLocks noChangeArrowheads="1"/>
              </p:cNvSpPr>
              <p:nvPr userDrawn="1"/>
            </p:nvSpPr>
            <p:spPr bwMode="auto">
              <a:xfrm>
                <a:off x="4876" y="283"/>
                <a:ext cx="16" cy="95"/>
              </a:xfrm>
              <a:prstGeom prst="rect">
                <a:avLst/>
              </a:prstGeom>
              <a:solidFill>
                <a:srgbClr val="3E3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8" name="Rectangle 664"/>
              <p:cNvSpPr>
                <a:spLocks noChangeArrowheads="1"/>
              </p:cNvSpPr>
              <p:nvPr userDrawn="1"/>
            </p:nvSpPr>
            <p:spPr bwMode="auto">
              <a:xfrm>
                <a:off x="4892" y="283"/>
                <a:ext cx="16" cy="95"/>
              </a:xfrm>
              <a:prstGeom prst="rect">
                <a:avLst/>
              </a:prstGeom>
              <a:solidFill>
                <a:srgbClr val="3C3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9" name="Rectangle 665"/>
              <p:cNvSpPr>
                <a:spLocks noChangeArrowheads="1"/>
              </p:cNvSpPr>
              <p:nvPr userDrawn="1"/>
            </p:nvSpPr>
            <p:spPr bwMode="auto">
              <a:xfrm>
                <a:off x="4908" y="283"/>
                <a:ext cx="16" cy="95"/>
              </a:xfrm>
              <a:prstGeom prst="rect">
                <a:avLst/>
              </a:prstGeom>
              <a:solidFill>
                <a:srgbClr val="3B3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0" name="Rectangle 666"/>
              <p:cNvSpPr>
                <a:spLocks noChangeArrowheads="1"/>
              </p:cNvSpPr>
              <p:nvPr userDrawn="1"/>
            </p:nvSpPr>
            <p:spPr bwMode="auto">
              <a:xfrm>
                <a:off x="4924" y="283"/>
                <a:ext cx="15" cy="95"/>
              </a:xfrm>
              <a:prstGeom prst="rect">
                <a:avLst/>
              </a:prstGeom>
              <a:solidFill>
                <a:srgbClr val="393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1" name="Rectangle 667"/>
              <p:cNvSpPr>
                <a:spLocks noChangeArrowheads="1"/>
              </p:cNvSpPr>
              <p:nvPr userDrawn="1"/>
            </p:nvSpPr>
            <p:spPr bwMode="auto">
              <a:xfrm>
                <a:off x="4939" y="283"/>
                <a:ext cx="16" cy="95"/>
              </a:xfrm>
              <a:prstGeom prst="rect">
                <a:avLst/>
              </a:prstGeom>
              <a:solidFill>
                <a:srgbClr val="383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2" name="Rectangle 668"/>
              <p:cNvSpPr>
                <a:spLocks noChangeArrowheads="1"/>
              </p:cNvSpPr>
              <p:nvPr userDrawn="1"/>
            </p:nvSpPr>
            <p:spPr bwMode="auto">
              <a:xfrm>
                <a:off x="4955" y="283"/>
                <a:ext cx="16" cy="95"/>
              </a:xfrm>
              <a:prstGeom prst="rect">
                <a:avLst/>
              </a:prstGeom>
              <a:solidFill>
                <a:srgbClr val="373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3" name="Rectangle 669"/>
              <p:cNvSpPr>
                <a:spLocks noChangeArrowheads="1"/>
              </p:cNvSpPr>
              <p:nvPr userDrawn="1"/>
            </p:nvSpPr>
            <p:spPr bwMode="auto">
              <a:xfrm>
                <a:off x="4971" y="283"/>
                <a:ext cx="15" cy="95"/>
              </a:xfrm>
              <a:prstGeom prst="rect">
                <a:avLst/>
              </a:prstGeom>
              <a:solidFill>
                <a:srgbClr val="363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4" name="Rectangle 670"/>
              <p:cNvSpPr>
                <a:spLocks noChangeArrowheads="1"/>
              </p:cNvSpPr>
              <p:nvPr userDrawn="1"/>
            </p:nvSpPr>
            <p:spPr bwMode="auto">
              <a:xfrm>
                <a:off x="4986" y="283"/>
                <a:ext cx="16" cy="95"/>
              </a:xfrm>
              <a:prstGeom prst="rect">
                <a:avLst/>
              </a:prstGeom>
              <a:solidFill>
                <a:srgbClr val="343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5" name="Rectangle 671"/>
              <p:cNvSpPr>
                <a:spLocks noChangeArrowheads="1"/>
              </p:cNvSpPr>
              <p:nvPr userDrawn="1"/>
            </p:nvSpPr>
            <p:spPr bwMode="auto">
              <a:xfrm>
                <a:off x="5002" y="283"/>
                <a:ext cx="21" cy="95"/>
              </a:xfrm>
              <a:prstGeom prst="rect">
                <a:avLst/>
              </a:prstGeom>
              <a:solidFill>
                <a:srgbClr val="333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6" name="Rectangle 672"/>
              <p:cNvSpPr>
                <a:spLocks noChangeArrowheads="1"/>
              </p:cNvSpPr>
              <p:nvPr userDrawn="1"/>
            </p:nvSpPr>
            <p:spPr bwMode="auto">
              <a:xfrm>
                <a:off x="5018" y="283"/>
                <a:ext cx="16" cy="95"/>
              </a:xfrm>
              <a:prstGeom prst="rect">
                <a:avLst/>
              </a:prstGeom>
              <a:solidFill>
                <a:srgbClr val="313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7" name="Rectangle 673"/>
              <p:cNvSpPr>
                <a:spLocks noChangeArrowheads="1"/>
              </p:cNvSpPr>
              <p:nvPr userDrawn="1"/>
            </p:nvSpPr>
            <p:spPr bwMode="auto">
              <a:xfrm>
                <a:off x="5034" y="283"/>
                <a:ext cx="15" cy="95"/>
              </a:xfrm>
              <a:prstGeom prst="rect">
                <a:avLst/>
              </a:prstGeom>
              <a:solidFill>
                <a:srgbClr val="313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8" name="Rectangle 674"/>
              <p:cNvSpPr>
                <a:spLocks noChangeArrowheads="1"/>
              </p:cNvSpPr>
              <p:nvPr userDrawn="1"/>
            </p:nvSpPr>
            <p:spPr bwMode="auto">
              <a:xfrm>
                <a:off x="5049" y="283"/>
                <a:ext cx="16" cy="95"/>
              </a:xfrm>
              <a:prstGeom prst="rect">
                <a:avLst/>
              </a:prstGeom>
              <a:solidFill>
                <a:srgbClr val="2F2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9" name="Rectangle 675"/>
              <p:cNvSpPr>
                <a:spLocks noChangeArrowheads="1"/>
              </p:cNvSpPr>
              <p:nvPr userDrawn="1"/>
            </p:nvSpPr>
            <p:spPr bwMode="auto">
              <a:xfrm>
                <a:off x="5065" y="283"/>
                <a:ext cx="16" cy="95"/>
              </a:xfrm>
              <a:prstGeom prst="rect">
                <a:avLst/>
              </a:prstGeom>
              <a:solidFill>
                <a:srgbClr val="2E2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0" name="Rectangle 676"/>
              <p:cNvSpPr>
                <a:spLocks noChangeArrowheads="1"/>
              </p:cNvSpPr>
              <p:nvPr userDrawn="1"/>
            </p:nvSpPr>
            <p:spPr bwMode="auto">
              <a:xfrm>
                <a:off x="5081" y="283"/>
                <a:ext cx="16" cy="95"/>
              </a:xfrm>
              <a:prstGeom prst="rect">
                <a:avLst/>
              </a:prstGeom>
              <a:solidFill>
                <a:srgbClr val="2C2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1" name="Rectangle 677"/>
              <p:cNvSpPr>
                <a:spLocks noChangeArrowheads="1"/>
              </p:cNvSpPr>
              <p:nvPr userDrawn="1"/>
            </p:nvSpPr>
            <p:spPr bwMode="auto">
              <a:xfrm>
                <a:off x="5097" y="283"/>
                <a:ext cx="15" cy="95"/>
              </a:xfrm>
              <a:prstGeom prst="rect">
                <a:avLst/>
              </a:prstGeom>
              <a:solidFill>
                <a:srgbClr val="2B2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2" name="Rectangle 678"/>
              <p:cNvSpPr>
                <a:spLocks noChangeArrowheads="1"/>
              </p:cNvSpPr>
              <p:nvPr userDrawn="1"/>
            </p:nvSpPr>
            <p:spPr bwMode="auto">
              <a:xfrm>
                <a:off x="5112" y="283"/>
                <a:ext cx="16" cy="95"/>
              </a:xfrm>
              <a:prstGeom prst="rect">
                <a:avLst/>
              </a:prstGeom>
              <a:solidFill>
                <a:srgbClr val="2A2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3" name="Rectangle 679"/>
              <p:cNvSpPr>
                <a:spLocks noChangeArrowheads="1"/>
              </p:cNvSpPr>
              <p:nvPr userDrawn="1"/>
            </p:nvSpPr>
            <p:spPr bwMode="auto">
              <a:xfrm>
                <a:off x="5128" y="283"/>
                <a:ext cx="16" cy="95"/>
              </a:xfrm>
              <a:prstGeom prst="rect">
                <a:avLst/>
              </a:prstGeom>
              <a:solidFill>
                <a:srgbClr val="292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4" name="Rectangle 680"/>
              <p:cNvSpPr>
                <a:spLocks noChangeArrowheads="1"/>
              </p:cNvSpPr>
              <p:nvPr userDrawn="1"/>
            </p:nvSpPr>
            <p:spPr bwMode="auto">
              <a:xfrm>
                <a:off x="5144" y="283"/>
                <a:ext cx="16" cy="95"/>
              </a:xfrm>
              <a:prstGeom prst="rect">
                <a:avLst/>
              </a:prstGeom>
              <a:solidFill>
                <a:srgbClr val="272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5" name="Rectangle 681"/>
              <p:cNvSpPr>
                <a:spLocks noChangeArrowheads="1"/>
              </p:cNvSpPr>
              <p:nvPr userDrawn="1"/>
            </p:nvSpPr>
            <p:spPr bwMode="auto">
              <a:xfrm>
                <a:off x="5160" y="283"/>
                <a:ext cx="21" cy="95"/>
              </a:xfrm>
              <a:prstGeom prst="rect">
                <a:avLst/>
              </a:prstGeom>
              <a:solidFill>
                <a:srgbClr val="262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6" name="Rectangle 682"/>
              <p:cNvSpPr>
                <a:spLocks noChangeArrowheads="1"/>
              </p:cNvSpPr>
              <p:nvPr userDrawn="1"/>
            </p:nvSpPr>
            <p:spPr bwMode="auto">
              <a:xfrm>
                <a:off x="5175" y="283"/>
                <a:ext cx="16" cy="95"/>
              </a:xfrm>
              <a:prstGeom prst="rect">
                <a:avLst/>
              </a:prstGeom>
              <a:solidFill>
                <a:srgbClr val="252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7" name="Rectangle 683"/>
              <p:cNvSpPr>
                <a:spLocks noChangeArrowheads="1"/>
              </p:cNvSpPr>
              <p:nvPr userDrawn="1"/>
            </p:nvSpPr>
            <p:spPr bwMode="auto">
              <a:xfrm>
                <a:off x="5191" y="283"/>
                <a:ext cx="16" cy="95"/>
              </a:xfrm>
              <a:prstGeom prst="rect">
                <a:avLst/>
              </a:prstGeom>
              <a:solidFill>
                <a:srgbClr val="242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8" name="Rectangle 684"/>
              <p:cNvSpPr>
                <a:spLocks noChangeArrowheads="1"/>
              </p:cNvSpPr>
              <p:nvPr userDrawn="1"/>
            </p:nvSpPr>
            <p:spPr bwMode="auto">
              <a:xfrm>
                <a:off x="5207" y="283"/>
                <a:ext cx="15" cy="95"/>
              </a:xfrm>
              <a:prstGeom prst="rect">
                <a:avLst/>
              </a:prstGeom>
              <a:solidFill>
                <a:srgbClr val="222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9" name="Rectangle 685"/>
              <p:cNvSpPr>
                <a:spLocks noChangeArrowheads="1"/>
              </p:cNvSpPr>
              <p:nvPr userDrawn="1"/>
            </p:nvSpPr>
            <p:spPr bwMode="auto">
              <a:xfrm>
                <a:off x="5222" y="283"/>
                <a:ext cx="16" cy="95"/>
              </a:xfrm>
              <a:prstGeom prst="rect">
                <a:avLst/>
              </a:prstGeom>
              <a:solidFill>
                <a:srgbClr val="212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0" name="Rectangle 686"/>
              <p:cNvSpPr>
                <a:spLocks noChangeArrowheads="1"/>
              </p:cNvSpPr>
              <p:nvPr userDrawn="1"/>
            </p:nvSpPr>
            <p:spPr bwMode="auto">
              <a:xfrm>
                <a:off x="5238" y="283"/>
                <a:ext cx="16" cy="95"/>
              </a:xfrm>
              <a:prstGeom prst="rect">
                <a:avLst/>
              </a:prstGeom>
              <a:solidFill>
                <a:srgbClr val="202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1" name="Rectangle 687"/>
              <p:cNvSpPr>
                <a:spLocks noChangeArrowheads="1"/>
              </p:cNvSpPr>
              <p:nvPr userDrawn="1"/>
            </p:nvSpPr>
            <p:spPr bwMode="auto">
              <a:xfrm>
                <a:off x="5254" y="283"/>
                <a:ext cx="16" cy="95"/>
              </a:xfrm>
              <a:prstGeom prst="rect">
                <a:avLst/>
              </a:prstGeom>
              <a:solidFill>
                <a:srgbClr val="1F1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2" name="Rectangle 688"/>
              <p:cNvSpPr>
                <a:spLocks noChangeArrowheads="1"/>
              </p:cNvSpPr>
              <p:nvPr userDrawn="1"/>
            </p:nvSpPr>
            <p:spPr bwMode="auto">
              <a:xfrm>
                <a:off x="5270" y="283"/>
                <a:ext cx="15" cy="95"/>
              </a:xfrm>
              <a:prstGeom prst="rect">
                <a:avLst/>
              </a:prstGeom>
              <a:solidFill>
                <a:srgbClr val="1D1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3" name="Rectangle 689"/>
              <p:cNvSpPr>
                <a:spLocks noChangeArrowheads="1"/>
              </p:cNvSpPr>
              <p:nvPr userDrawn="1"/>
            </p:nvSpPr>
            <p:spPr bwMode="auto">
              <a:xfrm>
                <a:off x="5285" y="283"/>
                <a:ext cx="16" cy="95"/>
              </a:xfrm>
              <a:prstGeom prst="rect">
                <a:avLst/>
              </a:prstGeom>
              <a:solidFill>
                <a:srgbClr val="1C1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4" name="Rectangle 690"/>
              <p:cNvSpPr>
                <a:spLocks noChangeArrowheads="1"/>
              </p:cNvSpPr>
              <p:nvPr userDrawn="1"/>
            </p:nvSpPr>
            <p:spPr bwMode="auto">
              <a:xfrm>
                <a:off x="5301" y="283"/>
                <a:ext cx="21" cy="95"/>
              </a:xfrm>
              <a:prstGeom prst="rect">
                <a:avLst/>
              </a:prstGeom>
              <a:solidFill>
                <a:srgbClr val="1B1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5" name="Rectangle 691"/>
              <p:cNvSpPr>
                <a:spLocks noChangeArrowheads="1"/>
              </p:cNvSpPr>
              <p:nvPr userDrawn="1"/>
            </p:nvSpPr>
            <p:spPr bwMode="auto">
              <a:xfrm>
                <a:off x="5317" y="283"/>
                <a:ext cx="16" cy="95"/>
              </a:xfrm>
              <a:prstGeom prst="rect">
                <a:avLst/>
              </a:prstGeom>
              <a:solidFill>
                <a:srgbClr val="1A1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6" name="Rectangle 692"/>
              <p:cNvSpPr>
                <a:spLocks noChangeArrowheads="1"/>
              </p:cNvSpPr>
              <p:nvPr userDrawn="1"/>
            </p:nvSpPr>
            <p:spPr bwMode="auto">
              <a:xfrm>
                <a:off x="5333" y="283"/>
                <a:ext cx="15" cy="95"/>
              </a:xfrm>
              <a:prstGeom prst="rect">
                <a:avLst/>
              </a:prstGeom>
              <a:solidFill>
                <a:srgbClr val="181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7" name="Rectangle 693"/>
              <p:cNvSpPr>
                <a:spLocks noChangeArrowheads="1"/>
              </p:cNvSpPr>
              <p:nvPr userDrawn="1"/>
            </p:nvSpPr>
            <p:spPr bwMode="auto">
              <a:xfrm>
                <a:off x="5348" y="283"/>
                <a:ext cx="16" cy="95"/>
              </a:xfrm>
              <a:prstGeom prst="rect">
                <a:avLst/>
              </a:prstGeom>
              <a:solidFill>
                <a:srgbClr val="171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8" name="Rectangle 694"/>
              <p:cNvSpPr>
                <a:spLocks noChangeArrowheads="1"/>
              </p:cNvSpPr>
              <p:nvPr userDrawn="1"/>
            </p:nvSpPr>
            <p:spPr bwMode="auto">
              <a:xfrm>
                <a:off x="5364" y="283"/>
                <a:ext cx="16" cy="95"/>
              </a:xfrm>
              <a:prstGeom prst="rect">
                <a:avLst/>
              </a:prstGeom>
              <a:solidFill>
                <a:srgbClr val="151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9" name="Rectangle 695"/>
              <p:cNvSpPr>
                <a:spLocks noChangeArrowheads="1"/>
              </p:cNvSpPr>
              <p:nvPr userDrawn="1"/>
            </p:nvSpPr>
            <p:spPr bwMode="auto">
              <a:xfrm>
                <a:off x="5380" y="283"/>
                <a:ext cx="16" cy="95"/>
              </a:xfrm>
              <a:prstGeom prst="rect">
                <a:avLst/>
              </a:prstGeom>
              <a:solidFill>
                <a:srgbClr val="151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0" name="Rectangle 696"/>
              <p:cNvSpPr>
                <a:spLocks noChangeArrowheads="1"/>
              </p:cNvSpPr>
              <p:nvPr userDrawn="1"/>
            </p:nvSpPr>
            <p:spPr bwMode="auto">
              <a:xfrm>
                <a:off x="5396" y="283"/>
                <a:ext cx="15" cy="95"/>
              </a:xfrm>
              <a:prstGeom prst="rect">
                <a:avLst/>
              </a:prstGeom>
              <a:solidFill>
                <a:srgbClr val="131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1" name="Rectangle 697"/>
              <p:cNvSpPr>
                <a:spLocks noChangeArrowheads="1"/>
              </p:cNvSpPr>
              <p:nvPr userDrawn="1"/>
            </p:nvSpPr>
            <p:spPr bwMode="auto">
              <a:xfrm>
                <a:off x="5411" y="283"/>
                <a:ext cx="16" cy="95"/>
              </a:xfrm>
              <a:prstGeom prst="rect">
                <a:avLst/>
              </a:prstGeom>
              <a:solidFill>
                <a:srgbClr val="121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2" name="Rectangle 698"/>
              <p:cNvSpPr>
                <a:spLocks noChangeArrowheads="1"/>
              </p:cNvSpPr>
              <p:nvPr userDrawn="1"/>
            </p:nvSpPr>
            <p:spPr bwMode="auto">
              <a:xfrm>
                <a:off x="5427" y="283"/>
                <a:ext cx="16" cy="95"/>
              </a:xfrm>
              <a:prstGeom prst="rect">
                <a:avLst/>
              </a:prstGeom>
              <a:solidFill>
                <a:srgbClr val="101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3" name="Rectangle 699"/>
              <p:cNvSpPr>
                <a:spLocks noChangeArrowheads="1"/>
              </p:cNvSpPr>
              <p:nvPr userDrawn="1"/>
            </p:nvSpPr>
            <p:spPr bwMode="auto">
              <a:xfrm>
                <a:off x="5443" y="283"/>
                <a:ext cx="15" cy="95"/>
              </a:xfrm>
              <a:prstGeom prst="rect">
                <a:avLst/>
              </a:prstGeom>
              <a:solidFill>
                <a:srgbClr val="0F0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4" name="Rectangle 700"/>
              <p:cNvSpPr>
                <a:spLocks noChangeArrowheads="1"/>
              </p:cNvSpPr>
              <p:nvPr userDrawn="1"/>
            </p:nvSpPr>
            <p:spPr bwMode="auto">
              <a:xfrm>
                <a:off x="5458" y="283"/>
                <a:ext cx="21" cy="95"/>
              </a:xfrm>
              <a:prstGeom prst="rect">
                <a:avLst/>
              </a:prstGeom>
              <a:solidFill>
                <a:srgbClr val="0C0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5" name="Rectangle 701"/>
              <p:cNvSpPr>
                <a:spLocks noChangeArrowheads="1"/>
              </p:cNvSpPr>
              <p:nvPr userDrawn="1"/>
            </p:nvSpPr>
            <p:spPr bwMode="auto">
              <a:xfrm>
                <a:off x="5474" y="283"/>
                <a:ext cx="16" cy="95"/>
              </a:xfrm>
              <a:prstGeom prst="rect">
                <a:avLst/>
              </a:prstGeom>
              <a:solidFill>
                <a:srgbClr val="0B0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6" name="Rectangle 702"/>
              <p:cNvSpPr>
                <a:spLocks noChangeArrowheads="1"/>
              </p:cNvSpPr>
              <p:nvPr userDrawn="1"/>
            </p:nvSpPr>
            <p:spPr bwMode="auto">
              <a:xfrm>
                <a:off x="5490" y="283"/>
                <a:ext cx="16" cy="95"/>
              </a:xfrm>
              <a:prstGeom prst="rect">
                <a:avLst/>
              </a:prstGeom>
              <a:solidFill>
                <a:srgbClr val="080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7" name="Rectangle 703"/>
              <p:cNvSpPr>
                <a:spLocks noChangeArrowheads="1"/>
              </p:cNvSpPr>
              <p:nvPr userDrawn="1"/>
            </p:nvSpPr>
            <p:spPr bwMode="auto">
              <a:xfrm>
                <a:off x="5506" y="283"/>
                <a:ext cx="15" cy="95"/>
              </a:xfrm>
              <a:prstGeom prst="rect">
                <a:avLst/>
              </a:prstGeom>
              <a:solidFill>
                <a:srgbClr val="070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8" name="Rectangle 704"/>
              <p:cNvSpPr>
                <a:spLocks noChangeArrowheads="1"/>
              </p:cNvSpPr>
              <p:nvPr userDrawn="1"/>
            </p:nvSpPr>
            <p:spPr bwMode="auto">
              <a:xfrm>
                <a:off x="5521" y="283"/>
                <a:ext cx="16" cy="95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  <p:sp>
          <p:nvSpPr>
            <p:cNvPr id="1729" name="Rectangle 705"/>
            <p:cNvSpPr>
              <a:spLocks noChangeArrowheads="1"/>
            </p:cNvSpPr>
            <p:nvPr userDrawn="1"/>
          </p:nvSpPr>
          <p:spPr bwMode="auto">
            <a:xfrm>
              <a:off x="193" y="287"/>
              <a:ext cx="5341" cy="89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pic>
        <p:nvPicPr>
          <p:cNvPr id="3079" name="Picture 708" descr="INSTALLATION MANAGEMENT ACTIVITY-DUI-COLOR"/>
          <p:cNvPicPr preferRelativeResize="0"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76200"/>
            <a:ext cx="106680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727"/>
          <p:cNvGrpSpPr>
            <a:grpSpLocks/>
          </p:cNvGrpSpPr>
          <p:nvPr userDrawn="1"/>
        </p:nvGrpSpPr>
        <p:grpSpPr bwMode="auto">
          <a:xfrm>
            <a:off x="8001000" y="76200"/>
            <a:ext cx="1066800" cy="995363"/>
            <a:chOff x="48" y="96"/>
            <a:chExt cx="1200" cy="1104"/>
          </a:xfrm>
        </p:grpSpPr>
        <p:pic>
          <p:nvPicPr>
            <p:cNvPr id="3083" name="Picture 728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40" y="312"/>
              <a:ext cx="816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4" name="Picture 729" descr="INSTALLATION MANAGEMENT ACTIVITY II-SSI"/>
            <p:cNvPicPr>
              <a:picLocks noChangeAspect="1" noChangeArrowheads="1"/>
            </p:cNvPicPr>
            <p:nvPr/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24" y="527"/>
              <a:ext cx="240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54" name="Oval 730"/>
            <p:cNvSpPr>
              <a:spLocks noChangeArrowheads="1"/>
            </p:cNvSpPr>
            <p:nvPr/>
          </p:nvSpPr>
          <p:spPr bwMode="auto">
            <a:xfrm>
              <a:off x="48" y="96"/>
              <a:ext cx="1200" cy="110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55" name="Oval 731"/>
            <p:cNvSpPr>
              <a:spLocks noChangeArrowheads="1"/>
            </p:cNvSpPr>
            <p:nvPr/>
          </p:nvSpPr>
          <p:spPr bwMode="auto">
            <a:xfrm>
              <a:off x="241" y="288"/>
              <a:ext cx="814" cy="72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87" name="WordArt 732"/>
            <p:cNvSpPr>
              <a:spLocks noChangeArrowheads="1" noChangeShapeType="1" noTextEdit="1"/>
            </p:cNvSpPr>
            <p:nvPr/>
          </p:nvSpPr>
          <p:spPr bwMode="auto">
            <a:xfrm>
              <a:off x="288" y="864"/>
              <a:ext cx="720" cy="24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r>
                <a:rPr lang="en-US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 Black"/>
                </a:rPr>
                <a:t>Fort Hood</a:t>
              </a:r>
            </a:p>
          </p:txBody>
        </p:sp>
        <p:sp>
          <p:nvSpPr>
            <p:cNvPr id="3088" name="WordArt 733"/>
            <p:cNvSpPr>
              <a:spLocks noChangeArrowheads="1" noChangeShapeType="1" noTextEdit="1"/>
            </p:cNvSpPr>
            <p:nvPr/>
          </p:nvSpPr>
          <p:spPr bwMode="auto">
            <a:xfrm>
              <a:off x="372" y="204"/>
              <a:ext cx="588" cy="180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4"/>
                </a:avLst>
              </a:prstTxWarp>
            </a:bodyPr>
            <a:lstStyle/>
            <a:p>
              <a:r>
                <a:rPr lang="en-US" sz="1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 Black"/>
                </a:rPr>
                <a:t>Garrison</a:t>
              </a:r>
            </a:p>
          </p:txBody>
        </p:sp>
        <p:sp>
          <p:nvSpPr>
            <p:cNvPr id="1758" name="AutoShape 734"/>
            <p:cNvSpPr>
              <a:spLocks noChangeArrowheads="1"/>
            </p:cNvSpPr>
            <p:nvPr/>
          </p:nvSpPr>
          <p:spPr bwMode="auto">
            <a:xfrm>
              <a:off x="144" y="335"/>
              <a:ext cx="125" cy="144"/>
            </a:xfrm>
            <a:prstGeom prst="star5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59" name="AutoShape 735"/>
            <p:cNvSpPr>
              <a:spLocks noChangeArrowheads="1"/>
            </p:cNvSpPr>
            <p:nvPr/>
          </p:nvSpPr>
          <p:spPr bwMode="auto">
            <a:xfrm>
              <a:off x="96" y="527"/>
              <a:ext cx="125" cy="144"/>
            </a:xfrm>
            <a:prstGeom prst="star5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60" name="AutoShape 736"/>
            <p:cNvSpPr>
              <a:spLocks noChangeArrowheads="1"/>
            </p:cNvSpPr>
            <p:nvPr/>
          </p:nvSpPr>
          <p:spPr bwMode="auto">
            <a:xfrm>
              <a:off x="96" y="719"/>
              <a:ext cx="125" cy="144"/>
            </a:xfrm>
            <a:prstGeom prst="star5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61" name="AutoShape 737"/>
            <p:cNvSpPr>
              <a:spLocks noChangeArrowheads="1"/>
            </p:cNvSpPr>
            <p:nvPr/>
          </p:nvSpPr>
          <p:spPr bwMode="auto">
            <a:xfrm>
              <a:off x="1027" y="335"/>
              <a:ext cx="125" cy="144"/>
            </a:xfrm>
            <a:prstGeom prst="star5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62" name="AutoShape 738"/>
            <p:cNvSpPr>
              <a:spLocks noChangeArrowheads="1"/>
            </p:cNvSpPr>
            <p:nvPr/>
          </p:nvSpPr>
          <p:spPr bwMode="auto">
            <a:xfrm>
              <a:off x="1075" y="527"/>
              <a:ext cx="125" cy="144"/>
            </a:xfrm>
            <a:prstGeom prst="star5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63" name="AutoShape 739"/>
            <p:cNvSpPr>
              <a:spLocks noChangeArrowheads="1"/>
            </p:cNvSpPr>
            <p:nvPr/>
          </p:nvSpPr>
          <p:spPr bwMode="auto">
            <a:xfrm>
              <a:off x="1055" y="719"/>
              <a:ext cx="127" cy="144"/>
            </a:xfrm>
            <a:prstGeom prst="star5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709" name="TextBox 708"/>
          <p:cNvSpPr txBox="1"/>
          <p:nvPr userDrawn="1"/>
        </p:nvSpPr>
        <p:spPr>
          <a:xfrm>
            <a:off x="0" y="6665913"/>
            <a:ext cx="4191000" cy="200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700" dirty="0"/>
              <a:t>Kenneth Fyffe, </a:t>
            </a:r>
            <a:r>
              <a:rPr lang="en-US" sz="700" dirty="0">
                <a:cs typeface="Arial" charset="0"/>
              </a:rPr>
              <a:t>IMWE-HOD-PWH, kenneth.c.fyffe.civ.mil, (254) 288-7474</a:t>
            </a:r>
          </a:p>
        </p:txBody>
      </p:sp>
      <p:sp>
        <p:nvSpPr>
          <p:cNvPr id="710" name="TextBox 709"/>
          <p:cNvSpPr txBox="1"/>
          <p:nvPr userDrawn="1"/>
        </p:nvSpPr>
        <p:spPr>
          <a:xfrm>
            <a:off x="8229600" y="6673850"/>
            <a:ext cx="914400" cy="20005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700" dirty="0"/>
              <a:t>041035 Jan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/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87388" indent="-230188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76200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839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05300" y="6669088"/>
            <a:ext cx="533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pPr>
              <a:defRPr/>
            </a:pPr>
            <a:fld id="{AD5E2095-EA99-46C1-A896-F191EF1067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3"/>
          <p:cNvGrpSpPr>
            <a:grpSpLocks/>
          </p:cNvGrpSpPr>
          <p:nvPr userDrawn="1"/>
        </p:nvGrpSpPr>
        <p:grpSpPr bwMode="auto">
          <a:xfrm>
            <a:off x="1211263" y="533400"/>
            <a:ext cx="6719887" cy="117475"/>
            <a:chOff x="189" y="283"/>
            <a:chExt cx="5348" cy="95"/>
          </a:xfrm>
        </p:grpSpPr>
        <p:grpSp>
          <p:nvGrpSpPr>
            <p:cNvPr id="3" name="Group 14"/>
            <p:cNvGrpSpPr>
              <a:grpSpLocks/>
            </p:cNvGrpSpPr>
            <p:nvPr userDrawn="1"/>
          </p:nvGrpSpPr>
          <p:grpSpPr bwMode="auto">
            <a:xfrm>
              <a:off x="189" y="283"/>
              <a:ext cx="5348" cy="95"/>
              <a:chOff x="189" y="283"/>
              <a:chExt cx="5348" cy="95"/>
            </a:xfrm>
          </p:grpSpPr>
          <p:grpSp>
            <p:nvGrpSpPr>
              <p:cNvPr id="7" name="Group 15"/>
              <p:cNvGrpSpPr>
                <a:grpSpLocks/>
              </p:cNvGrpSpPr>
              <p:nvPr userDrawn="1"/>
            </p:nvGrpSpPr>
            <p:grpSpPr bwMode="auto">
              <a:xfrm>
                <a:off x="189" y="283"/>
                <a:ext cx="3145" cy="95"/>
                <a:chOff x="189" y="283"/>
                <a:chExt cx="3145" cy="95"/>
              </a:xfrm>
            </p:grpSpPr>
            <p:sp>
              <p:nvSpPr>
                <p:cNvPr id="4" name="Rectangle 16"/>
                <p:cNvSpPr>
                  <a:spLocks noChangeArrowheads="1"/>
                </p:cNvSpPr>
                <p:nvPr userDrawn="1"/>
              </p:nvSpPr>
              <p:spPr bwMode="auto">
                <a:xfrm>
                  <a:off x="189" y="283"/>
                  <a:ext cx="16" cy="95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41" name="Rectangle 17"/>
                <p:cNvSpPr>
                  <a:spLocks noChangeArrowheads="1"/>
                </p:cNvSpPr>
                <p:nvPr userDrawn="1"/>
              </p:nvSpPr>
              <p:spPr bwMode="auto">
                <a:xfrm>
                  <a:off x="205" y="283"/>
                  <a:ext cx="15" cy="95"/>
                </a:xfrm>
                <a:prstGeom prst="rect">
                  <a:avLst/>
                </a:prstGeom>
                <a:solidFill>
                  <a:srgbClr val="070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42" name="Rectangle 18"/>
                <p:cNvSpPr>
                  <a:spLocks noChangeArrowheads="1"/>
                </p:cNvSpPr>
                <p:nvPr userDrawn="1"/>
              </p:nvSpPr>
              <p:spPr bwMode="auto">
                <a:xfrm>
                  <a:off x="221" y="283"/>
                  <a:ext cx="15" cy="95"/>
                </a:xfrm>
                <a:prstGeom prst="rect">
                  <a:avLst/>
                </a:prstGeom>
                <a:solidFill>
                  <a:srgbClr val="080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43" name="Rectangle 19"/>
                <p:cNvSpPr>
                  <a:spLocks noChangeArrowheads="1"/>
                </p:cNvSpPr>
                <p:nvPr userDrawn="1"/>
              </p:nvSpPr>
              <p:spPr bwMode="auto">
                <a:xfrm>
                  <a:off x="236" y="283"/>
                  <a:ext cx="16" cy="95"/>
                </a:xfrm>
                <a:prstGeom prst="rect">
                  <a:avLst/>
                </a:prstGeom>
                <a:solidFill>
                  <a:srgbClr val="0B0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44" name="Rectangle 20"/>
                <p:cNvSpPr>
                  <a:spLocks noChangeArrowheads="1"/>
                </p:cNvSpPr>
                <p:nvPr userDrawn="1"/>
              </p:nvSpPr>
              <p:spPr bwMode="auto">
                <a:xfrm>
                  <a:off x="252" y="283"/>
                  <a:ext cx="15" cy="95"/>
                </a:xfrm>
                <a:prstGeom prst="rect">
                  <a:avLst/>
                </a:prstGeom>
                <a:solidFill>
                  <a:srgbClr val="0C0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45" name="Rectangle 21"/>
                <p:cNvSpPr>
                  <a:spLocks noChangeArrowheads="1"/>
                </p:cNvSpPr>
                <p:nvPr userDrawn="1"/>
              </p:nvSpPr>
              <p:spPr bwMode="auto">
                <a:xfrm>
                  <a:off x="267" y="283"/>
                  <a:ext cx="15" cy="95"/>
                </a:xfrm>
                <a:prstGeom prst="rect">
                  <a:avLst/>
                </a:prstGeom>
                <a:solidFill>
                  <a:srgbClr val="0F0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46" name="Rectangle 22"/>
                <p:cNvSpPr>
                  <a:spLocks noChangeArrowheads="1"/>
                </p:cNvSpPr>
                <p:nvPr userDrawn="1"/>
              </p:nvSpPr>
              <p:spPr bwMode="auto">
                <a:xfrm>
                  <a:off x="282" y="283"/>
                  <a:ext cx="14" cy="95"/>
                </a:xfrm>
                <a:prstGeom prst="rect">
                  <a:avLst/>
                </a:prstGeom>
                <a:solidFill>
                  <a:srgbClr val="101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5" name="Rectangle 23"/>
                <p:cNvSpPr>
                  <a:spLocks noChangeArrowheads="1"/>
                </p:cNvSpPr>
                <p:nvPr userDrawn="1"/>
              </p:nvSpPr>
              <p:spPr bwMode="auto">
                <a:xfrm>
                  <a:off x="299" y="283"/>
                  <a:ext cx="16" cy="95"/>
                </a:xfrm>
                <a:prstGeom prst="rect">
                  <a:avLst/>
                </a:prstGeom>
                <a:solidFill>
                  <a:srgbClr val="121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48" name="Rectangle 24"/>
                <p:cNvSpPr>
                  <a:spLocks noChangeArrowheads="1"/>
                </p:cNvSpPr>
                <p:nvPr userDrawn="1"/>
              </p:nvSpPr>
              <p:spPr bwMode="auto">
                <a:xfrm>
                  <a:off x="315" y="283"/>
                  <a:ext cx="15" cy="95"/>
                </a:xfrm>
                <a:prstGeom prst="rect">
                  <a:avLst/>
                </a:prstGeom>
                <a:solidFill>
                  <a:srgbClr val="131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6" name="Rectangle 25"/>
                <p:cNvSpPr>
                  <a:spLocks noChangeArrowheads="1"/>
                </p:cNvSpPr>
                <p:nvPr userDrawn="1"/>
              </p:nvSpPr>
              <p:spPr bwMode="auto">
                <a:xfrm>
                  <a:off x="331" y="283"/>
                  <a:ext cx="15" cy="95"/>
                </a:xfrm>
                <a:prstGeom prst="rect">
                  <a:avLst/>
                </a:prstGeom>
                <a:solidFill>
                  <a:srgbClr val="151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0" name="Rectangle 26"/>
                <p:cNvSpPr>
                  <a:spLocks noChangeArrowheads="1"/>
                </p:cNvSpPr>
                <p:nvPr userDrawn="1"/>
              </p:nvSpPr>
              <p:spPr bwMode="auto">
                <a:xfrm>
                  <a:off x="346" y="283"/>
                  <a:ext cx="16" cy="95"/>
                </a:xfrm>
                <a:prstGeom prst="rect">
                  <a:avLst/>
                </a:prstGeom>
                <a:solidFill>
                  <a:srgbClr val="151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1" name="Rectangle 27"/>
                <p:cNvSpPr>
                  <a:spLocks noChangeArrowheads="1"/>
                </p:cNvSpPr>
                <p:nvPr userDrawn="1"/>
              </p:nvSpPr>
              <p:spPr bwMode="auto">
                <a:xfrm>
                  <a:off x="362" y="283"/>
                  <a:ext cx="16" cy="95"/>
                </a:xfrm>
                <a:prstGeom prst="rect">
                  <a:avLst/>
                </a:prstGeom>
                <a:solidFill>
                  <a:srgbClr val="171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2" name="Rectangle 28"/>
                <p:cNvSpPr>
                  <a:spLocks noChangeArrowheads="1"/>
                </p:cNvSpPr>
                <p:nvPr userDrawn="1"/>
              </p:nvSpPr>
              <p:spPr bwMode="auto">
                <a:xfrm>
                  <a:off x="379" y="283"/>
                  <a:ext cx="14" cy="95"/>
                </a:xfrm>
                <a:prstGeom prst="rect">
                  <a:avLst/>
                </a:prstGeom>
                <a:solidFill>
                  <a:srgbClr val="181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3" name="Rectangle 29"/>
                <p:cNvSpPr>
                  <a:spLocks noChangeArrowheads="1"/>
                </p:cNvSpPr>
                <p:nvPr userDrawn="1"/>
              </p:nvSpPr>
              <p:spPr bwMode="auto">
                <a:xfrm>
                  <a:off x="392" y="283"/>
                  <a:ext cx="15" cy="95"/>
                </a:xfrm>
                <a:prstGeom prst="rect">
                  <a:avLst/>
                </a:prstGeom>
                <a:solidFill>
                  <a:srgbClr val="1A1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4" name="Rectangle 30"/>
                <p:cNvSpPr>
                  <a:spLocks noChangeArrowheads="1"/>
                </p:cNvSpPr>
                <p:nvPr userDrawn="1"/>
              </p:nvSpPr>
              <p:spPr bwMode="auto">
                <a:xfrm>
                  <a:off x="409" y="283"/>
                  <a:ext cx="16" cy="95"/>
                </a:xfrm>
                <a:prstGeom prst="rect">
                  <a:avLst/>
                </a:prstGeom>
                <a:solidFill>
                  <a:srgbClr val="1B1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5" name="Rectangle 31"/>
                <p:cNvSpPr>
                  <a:spLocks noChangeArrowheads="1"/>
                </p:cNvSpPr>
                <p:nvPr userDrawn="1"/>
              </p:nvSpPr>
              <p:spPr bwMode="auto">
                <a:xfrm>
                  <a:off x="425" y="283"/>
                  <a:ext cx="15" cy="95"/>
                </a:xfrm>
                <a:prstGeom prst="rect">
                  <a:avLst/>
                </a:prstGeom>
                <a:solidFill>
                  <a:srgbClr val="1C1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6" name="Rectangle 32"/>
                <p:cNvSpPr>
                  <a:spLocks noChangeArrowheads="1"/>
                </p:cNvSpPr>
                <p:nvPr userDrawn="1"/>
              </p:nvSpPr>
              <p:spPr bwMode="auto">
                <a:xfrm>
                  <a:off x="440" y="283"/>
                  <a:ext cx="15" cy="95"/>
                </a:xfrm>
                <a:prstGeom prst="rect">
                  <a:avLst/>
                </a:prstGeom>
                <a:solidFill>
                  <a:srgbClr val="1D1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7" name="Rectangle 33"/>
                <p:cNvSpPr>
                  <a:spLocks noChangeArrowheads="1"/>
                </p:cNvSpPr>
                <p:nvPr userDrawn="1"/>
              </p:nvSpPr>
              <p:spPr bwMode="auto">
                <a:xfrm>
                  <a:off x="456" y="283"/>
                  <a:ext cx="16" cy="95"/>
                </a:xfrm>
                <a:prstGeom prst="rect">
                  <a:avLst/>
                </a:prstGeom>
                <a:solidFill>
                  <a:srgbClr val="1F1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8" name="Rectangle 34"/>
                <p:cNvSpPr>
                  <a:spLocks noChangeArrowheads="1"/>
                </p:cNvSpPr>
                <p:nvPr userDrawn="1"/>
              </p:nvSpPr>
              <p:spPr bwMode="auto">
                <a:xfrm>
                  <a:off x="472" y="283"/>
                  <a:ext cx="16" cy="95"/>
                </a:xfrm>
                <a:prstGeom prst="rect">
                  <a:avLst/>
                </a:prstGeom>
                <a:solidFill>
                  <a:srgbClr val="202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59" name="Rectangle 35"/>
                <p:cNvSpPr>
                  <a:spLocks noChangeArrowheads="1"/>
                </p:cNvSpPr>
                <p:nvPr userDrawn="1"/>
              </p:nvSpPr>
              <p:spPr bwMode="auto">
                <a:xfrm>
                  <a:off x="488" y="283"/>
                  <a:ext cx="15" cy="95"/>
                </a:xfrm>
                <a:prstGeom prst="rect">
                  <a:avLst/>
                </a:prstGeom>
                <a:solidFill>
                  <a:srgbClr val="212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0" name="Rectangle 36"/>
                <p:cNvSpPr>
                  <a:spLocks noChangeArrowheads="1"/>
                </p:cNvSpPr>
                <p:nvPr userDrawn="1"/>
              </p:nvSpPr>
              <p:spPr bwMode="auto">
                <a:xfrm>
                  <a:off x="504" y="283"/>
                  <a:ext cx="15" cy="95"/>
                </a:xfrm>
                <a:prstGeom prst="rect">
                  <a:avLst/>
                </a:prstGeom>
                <a:solidFill>
                  <a:srgbClr val="222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1" name="Rectangle 37"/>
                <p:cNvSpPr>
                  <a:spLocks noChangeArrowheads="1"/>
                </p:cNvSpPr>
                <p:nvPr userDrawn="1"/>
              </p:nvSpPr>
              <p:spPr bwMode="auto">
                <a:xfrm>
                  <a:off x="519" y="283"/>
                  <a:ext cx="16" cy="95"/>
                </a:xfrm>
                <a:prstGeom prst="rect">
                  <a:avLst/>
                </a:prstGeom>
                <a:solidFill>
                  <a:srgbClr val="242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2" name="Rectangle 38"/>
                <p:cNvSpPr>
                  <a:spLocks noChangeArrowheads="1"/>
                </p:cNvSpPr>
                <p:nvPr userDrawn="1"/>
              </p:nvSpPr>
              <p:spPr bwMode="auto">
                <a:xfrm>
                  <a:off x="535" y="283"/>
                  <a:ext cx="15" cy="95"/>
                </a:xfrm>
                <a:prstGeom prst="rect">
                  <a:avLst/>
                </a:prstGeom>
                <a:solidFill>
                  <a:srgbClr val="252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3" name="Rectangle 39"/>
                <p:cNvSpPr>
                  <a:spLocks noChangeArrowheads="1"/>
                </p:cNvSpPr>
                <p:nvPr userDrawn="1"/>
              </p:nvSpPr>
              <p:spPr bwMode="auto">
                <a:xfrm>
                  <a:off x="550" y="283"/>
                  <a:ext cx="15" cy="95"/>
                </a:xfrm>
                <a:prstGeom prst="rect">
                  <a:avLst/>
                </a:prstGeom>
                <a:solidFill>
                  <a:srgbClr val="262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4" name="Rectangle 40"/>
                <p:cNvSpPr>
                  <a:spLocks noChangeArrowheads="1"/>
                </p:cNvSpPr>
                <p:nvPr userDrawn="1"/>
              </p:nvSpPr>
              <p:spPr bwMode="auto">
                <a:xfrm>
                  <a:off x="565" y="283"/>
                  <a:ext cx="14" cy="95"/>
                </a:xfrm>
                <a:prstGeom prst="rect">
                  <a:avLst/>
                </a:prstGeom>
                <a:solidFill>
                  <a:srgbClr val="272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5" name="Rectangle 41"/>
                <p:cNvSpPr>
                  <a:spLocks noChangeArrowheads="1"/>
                </p:cNvSpPr>
                <p:nvPr userDrawn="1"/>
              </p:nvSpPr>
              <p:spPr bwMode="auto">
                <a:xfrm>
                  <a:off x="582" y="283"/>
                  <a:ext cx="16" cy="95"/>
                </a:xfrm>
                <a:prstGeom prst="rect">
                  <a:avLst/>
                </a:prstGeom>
                <a:solidFill>
                  <a:srgbClr val="292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6" name="Rectangle 42"/>
                <p:cNvSpPr>
                  <a:spLocks noChangeArrowheads="1"/>
                </p:cNvSpPr>
                <p:nvPr userDrawn="1"/>
              </p:nvSpPr>
              <p:spPr bwMode="auto">
                <a:xfrm>
                  <a:off x="598" y="283"/>
                  <a:ext cx="15" cy="95"/>
                </a:xfrm>
                <a:prstGeom prst="rect">
                  <a:avLst/>
                </a:prstGeom>
                <a:solidFill>
                  <a:srgbClr val="2A2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7" name="Rectangle 43"/>
                <p:cNvSpPr>
                  <a:spLocks noChangeArrowheads="1"/>
                </p:cNvSpPr>
                <p:nvPr userDrawn="1"/>
              </p:nvSpPr>
              <p:spPr bwMode="auto">
                <a:xfrm>
                  <a:off x="614" y="283"/>
                  <a:ext cx="15" cy="95"/>
                </a:xfrm>
                <a:prstGeom prst="rect">
                  <a:avLst/>
                </a:prstGeom>
                <a:solidFill>
                  <a:srgbClr val="2B2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8" name="Rectangle 44"/>
                <p:cNvSpPr>
                  <a:spLocks noChangeArrowheads="1"/>
                </p:cNvSpPr>
                <p:nvPr userDrawn="1"/>
              </p:nvSpPr>
              <p:spPr bwMode="auto">
                <a:xfrm>
                  <a:off x="629" y="283"/>
                  <a:ext cx="16" cy="95"/>
                </a:xfrm>
                <a:prstGeom prst="rect">
                  <a:avLst/>
                </a:prstGeom>
                <a:solidFill>
                  <a:srgbClr val="2C2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69" name="Rectangle 45"/>
                <p:cNvSpPr>
                  <a:spLocks noChangeArrowheads="1"/>
                </p:cNvSpPr>
                <p:nvPr userDrawn="1"/>
              </p:nvSpPr>
              <p:spPr bwMode="auto">
                <a:xfrm>
                  <a:off x="645" y="283"/>
                  <a:ext cx="16" cy="95"/>
                </a:xfrm>
                <a:prstGeom prst="rect">
                  <a:avLst/>
                </a:prstGeom>
                <a:solidFill>
                  <a:srgbClr val="2E2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0" name="Rectangle 46"/>
                <p:cNvSpPr>
                  <a:spLocks noChangeArrowheads="1"/>
                </p:cNvSpPr>
                <p:nvPr userDrawn="1"/>
              </p:nvSpPr>
              <p:spPr bwMode="auto">
                <a:xfrm>
                  <a:off x="662" y="283"/>
                  <a:ext cx="15" cy="95"/>
                </a:xfrm>
                <a:prstGeom prst="rect">
                  <a:avLst/>
                </a:prstGeom>
                <a:solidFill>
                  <a:srgbClr val="2F2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1" name="Rectangle 47"/>
                <p:cNvSpPr>
                  <a:spLocks noChangeArrowheads="1"/>
                </p:cNvSpPr>
                <p:nvPr userDrawn="1"/>
              </p:nvSpPr>
              <p:spPr bwMode="auto">
                <a:xfrm>
                  <a:off x="677" y="283"/>
                  <a:ext cx="15" cy="95"/>
                </a:xfrm>
                <a:prstGeom prst="rect">
                  <a:avLst/>
                </a:prstGeom>
                <a:solidFill>
                  <a:srgbClr val="313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2" name="Rectangle 48"/>
                <p:cNvSpPr>
                  <a:spLocks noChangeArrowheads="1"/>
                </p:cNvSpPr>
                <p:nvPr userDrawn="1"/>
              </p:nvSpPr>
              <p:spPr bwMode="auto">
                <a:xfrm>
                  <a:off x="692" y="283"/>
                  <a:ext cx="16" cy="95"/>
                </a:xfrm>
                <a:prstGeom prst="rect">
                  <a:avLst/>
                </a:prstGeom>
                <a:solidFill>
                  <a:srgbClr val="313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3" name="Rectangle 49"/>
                <p:cNvSpPr>
                  <a:spLocks noChangeArrowheads="1"/>
                </p:cNvSpPr>
                <p:nvPr userDrawn="1"/>
              </p:nvSpPr>
              <p:spPr bwMode="auto">
                <a:xfrm>
                  <a:off x="708" y="283"/>
                  <a:ext cx="15" cy="95"/>
                </a:xfrm>
                <a:prstGeom prst="rect">
                  <a:avLst/>
                </a:prstGeom>
                <a:solidFill>
                  <a:srgbClr val="333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4" name="Rectangle 50"/>
                <p:cNvSpPr>
                  <a:spLocks noChangeArrowheads="1"/>
                </p:cNvSpPr>
                <p:nvPr userDrawn="1"/>
              </p:nvSpPr>
              <p:spPr bwMode="auto">
                <a:xfrm>
                  <a:off x="723" y="283"/>
                  <a:ext cx="14" cy="95"/>
                </a:xfrm>
                <a:prstGeom prst="rect">
                  <a:avLst/>
                </a:prstGeom>
                <a:solidFill>
                  <a:srgbClr val="343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5" name="Rectangle 51"/>
                <p:cNvSpPr>
                  <a:spLocks noChangeArrowheads="1"/>
                </p:cNvSpPr>
                <p:nvPr userDrawn="1"/>
              </p:nvSpPr>
              <p:spPr bwMode="auto">
                <a:xfrm>
                  <a:off x="739" y="283"/>
                  <a:ext cx="16" cy="95"/>
                </a:xfrm>
                <a:prstGeom prst="rect">
                  <a:avLst/>
                </a:prstGeom>
                <a:solidFill>
                  <a:srgbClr val="363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6" name="Rectangle 52"/>
                <p:cNvSpPr>
                  <a:spLocks noChangeArrowheads="1"/>
                </p:cNvSpPr>
                <p:nvPr userDrawn="1"/>
              </p:nvSpPr>
              <p:spPr bwMode="auto">
                <a:xfrm>
                  <a:off x="755" y="283"/>
                  <a:ext cx="16" cy="95"/>
                </a:xfrm>
                <a:prstGeom prst="rect">
                  <a:avLst/>
                </a:prstGeom>
                <a:solidFill>
                  <a:srgbClr val="373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7" name="Rectangle 53"/>
                <p:cNvSpPr>
                  <a:spLocks noChangeArrowheads="1"/>
                </p:cNvSpPr>
                <p:nvPr userDrawn="1"/>
              </p:nvSpPr>
              <p:spPr bwMode="auto">
                <a:xfrm>
                  <a:off x="771" y="283"/>
                  <a:ext cx="14" cy="95"/>
                </a:xfrm>
                <a:prstGeom prst="rect">
                  <a:avLst/>
                </a:prstGeom>
                <a:solidFill>
                  <a:srgbClr val="383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8" name="Rectangle 54"/>
                <p:cNvSpPr>
                  <a:spLocks noChangeArrowheads="1"/>
                </p:cNvSpPr>
                <p:nvPr userDrawn="1"/>
              </p:nvSpPr>
              <p:spPr bwMode="auto">
                <a:xfrm>
                  <a:off x="787" y="283"/>
                  <a:ext cx="15" cy="95"/>
                </a:xfrm>
                <a:prstGeom prst="rect">
                  <a:avLst/>
                </a:prstGeom>
                <a:solidFill>
                  <a:srgbClr val="393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79" name="Rectangle 55"/>
                <p:cNvSpPr>
                  <a:spLocks noChangeArrowheads="1"/>
                </p:cNvSpPr>
                <p:nvPr userDrawn="1"/>
              </p:nvSpPr>
              <p:spPr bwMode="auto">
                <a:xfrm>
                  <a:off x="802" y="283"/>
                  <a:ext cx="16" cy="95"/>
                </a:xfrm>
                <a:prstGeom prst="rect">
                  <a:avLst/>
                </a:prstGeom>
                <a:solidFill>
                  <a:srgbClr val="3B3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0" name="Rectangle 56"/>
                <p:cNvSpPr>
                  <a:spLocks noChangeArrowheads="1"/>
                </p:cNvSpPr>
                <p:nvPr userDrawn="1"/>
              </p:nvSpPr>
              <p:spPr bwMode="auto">
                <a:xfrm>
                  <a:off x="818" y="283"/>
                  <a:ext cx="15" cy="95"/>
                </a:xfrm>
                <a:prstGeom prst="rect">
                  <a:avLst/>
                </a:prstGeom>
                <a:solidFill>
                  <a:srgbClr val="3C3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1" name="Rectangle 57"/>
                <p:cNvSpPr>
                  <a:spLocks noChangeArrowheads="1"/>
                </p:cNvSpPr>
                <p:nvPr userDrawn="1"/>
              </p:nvSpPr>
              <p:spPr bwMode="auto">
                <a:xfrm>
                  <a:off x="833" y="283"/>
                  <a:ext cx="15" cy="95"/>
                </a:xfrm>
                <a:prstGeom prst="rect">
                  <a:avLst/>
                </a:prstGeom>
                <a:solidFill>
                  <a:srgbClr val="3E3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2" name="Rectangle 58"/>
                <p:cNvSpPr>
                  <a:spLocks noChangeArrowheads="1"/>
                </p:cNvSpPr>
                <p:nvPr userDrawn="1"/>
              </p:nvSpPr>
              <p:spPr bwMode="auto">
                <a:xfrm>
                  <a:off x="850" y="283"/>
                  <a:ext cx="15" cy="95"/>
                </a:xfrm>
                <a:prstGeom prst="rect">
                  <a:avLst/>
                </a:prstGeom>
                <a:solidFill>
                  <a:srgbClr val="3F3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3" name="Rectangle 59"/>
                <p:cNvSpPr>
                  <a:spLocks noChangeArrowheads="1"/>
                </p:cNvSpPr>
                <p:nvPr userDrawn="1"/>
              </p:nvSpPr>
              <p:spPr bwMode="auto">
                <a:xfrm>
                  <a:off x="865" y="283"/>
                  <a:ext cx="16" cy="95"/>
                </a:xfrm>
                <a:prstGeom prst="rect">
                  <a:avLst/>
                </a:prstGeom>
                <a:solidFill>
                  <a:srgbClr val="404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4" name="Rectangle 60"/>
                <p:cNvSpPr>
                  <a:spLocks noChangeArrowheads="1"/>
                </p:cNvSpPr>
                <p:nvPr userDrawn="1"/>
              </p:nvSpPr>
              <p:spPr bwMode="auto">
                <a:xfrm>
                  <a:off x="881" y="283"/>
                  <a:ext cx="15" cy="95"/>
                </a:xfrm>
                <a:prstGeom prst="rect">
                  <a:avLst/>
                </a:prstGeom>
                <a:solidFill>
                  <a:srgbClr val="424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5" name="Rectangle 61"/>
                <p:cNvSpPr>
                  <a:spLocks noChangeArrowheads="1"/>
                </p:cNvSpPr>
                <p:nvPr userDrawn="1"/>
              </p:nvSpPr>
              <p:spPr bwMode="auto">
                <a:xfrm>
                  <a:off x="897" y="283"/>
                  <a:ext cx="16" cy="95"/>
                </a:xfrm>
                <a:prstGeom prst="rect">
                  <a:avLst/>
                </a:prstGeom>
                <a:solidFill>
                  <a:srgbClr val="434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6" name="Rectangle 62"/>
                <p:cNvSpPr>
                  <a:spLocks noChangeArrowheads="1"/>
                </p:cNvSpPr>
                <p:nvPr userDrawn="1"/>
              </p:nvSpPr>
              <p:spPr bwMode="auto">
                <a:xfrm>
                  <a:off x="913" y="283"/>
                  <a:ext cx="15" cy="95"/>
                </a:xfrm>
                <a:prstGeom prst="rect">
                  <a:avLst/>
                </a:prstGeom>
                <a:solidFill>
                  <a:srgbClr val="454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7" name="Rectangle 63"/>
                <p:cNvSpPr>
                  <a:spLocks noChangeArrowheads="1"/>
                </p:cNvSpPr>
                <p:nvPr userDrawn="1"/>
              </p:nvSpPr>
              <p:spPr bwMode="auto">
                <a:xfrm>
                  <a:off x="928" y="283"/>
                  <a:ext cx="16" cy="95"/>
                </a:xfrm>
                <a:prstGeom prst="rect">
                  <a:avLst/>
                </a:prstGeom>
                <a:solidFill>
                  <a:srgbClr val="464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8" name="Rectangle 64"/>
                <p:cNvSpPr>
                  <a:spLocks noChangeArrowheads="1"/>
                </p:cNvSpPr>
                <p:nvPr userDrawn="1"/>
              </p:nvSpPr>
              <p:spPr bwMode="auto">
                <a:xfrm>
                  <a:off x="945" y="283"/>
                  <a:ext cx="15" cy="95"/>
                </a:xfrm>
                <a:prstGeom prst="rect">
                  <a:avLst/>
                </a:prstGeom>
                <a:solidFill>
                  <a:srgbClr val="484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89" name="Rectangle 65"/>
                <p:cNvSpPr>
                  <a:spLocks noChangeArrowheads="1"/>
                </p:cNvSpPr>
                <p:nvPr userDrawn="1"/>
              </p:nvSpPr>
              <p:spPr bwMode="auto">
                <a:xfrm>
                  <a:off x="960" y="283"/>
                  <a:ext cx="15" cy="95"/>
                </a:xfrm>
                <a:prstGeom prst="rect">
                  <a:avLst/>
                </a:prstGeom>
                <a:solidFill>
                  <a:srgbClr val="484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0" name="Rectangle 66"/>
                <p:cNvSpPr>
                  <a:spLocks noChangeArrowheads="1"/>
                </p:cNvSpPr>
                <p:nvPr userDrawn="1"/>
              </p:nvSpPr>
              <p:spPr bwMode="auto">
                <a:xfrm>
                  <a:off x="975" y="283"/>
                  <a:ext cx="16" cy="95"/>
                </a:xfrm>
                <a:prstGeom prst="rect">
                  <a:avLst/>
                </a:prstGeom>
                <a:solidFill>
                  <a:srgbClr val="4A4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1" name="Rectangle 67"/>
                <p:cNvSpPr>
                  <a:spLocks noChangeArrowheads="1"/>
                </p:cNvSpPr>
                <p:nvPr userDrawn="1"/>
              </p:nvSpPr>
              <p:spPr bwMode="auto">
                <a:xfrm>
                  <a:off x="991" y="283"/>
                  <a:ext cx="15" cy="95"/>
                </a:xfrm>
                <a:prstGeom prst="rect">
                  <a:avLst/>
                </a:prstGeom>
                <a:solidFill>
                  <a:srgbClr val="4B4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2" name="Rectangle 68"/>
                <p:cNvSpPr>
                  <a:spLocks noChangeArrowheads="1"/>
                </p:cNvSpPr>
                <p:nvPr userDrawn="1"/>
              </p:nvSpPr>
              <p:spPr bwMode="auto">
                <a:xfrm>
                  <a:off x="1006" y="283"/>
                  <a:ext cx="14" cy="95"/>
                </a:xfrm>
                <a:prstGeom prst="rect">
                  <a:avLst/>
                </a:prstGeom>
                <a:solidFill>
                  <a:srgbClr val="4D4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3" name="Rectangle 69"/>
                <p:cNvSpPr>
                  <a:spLocks noChangeArrowheads="1"/>
                </p:cNvSpPr>
                <p:nvPr userDrawn="1"/>
              </p:nvSpPr>
              <p:spPr bwMode="auto">
                <a:xfrm>
                  <a:off x="1023" y="283"/>
                  <a:ext cx="15" cy="95"/>
                </a:xfrm>
                <a:prstGeom prst="rect">
                  <a:avLst/>
                </a:prstGeom>
                <a:solidFill>
                  <a:srgbClr val="4E4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4" name="Rectangle 70"/>
                <p:cNvSpPr>
                  <a:spLocks noChangeArrowheads="1"/>
                </p:cNvSpPr>
                <p:nvPr userDrawn="1"/>
              </p:nvSpPr>
              <p:spPr bwMode="auto">
                <a:xfrm>
                  <a:off x="1038" y="283"/>
                  <a:ext cx="16" cy="95"/>
                </a:xfrm>
                <a:prstGeom prst="rect">
                  <a:avLst/>
                </a:prstGeom>
                <a:solidFill>
                  <a:srgbClr val="505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5" name="Rectangle 71"/>
                <p:cNvSpPr>
                  <a:spLocks noChangeArrowheads="1"/>
                </p:cNvSpPr>
                <p:nvPr userDrawn="1"/>
              </p:nvSpPr>
              <p:spPr bwMode="auto">
                <a:xfrm>
                  <a:off x="1054" y="283"/>
                  <a:ext cx="14" cy="95"/>
                </a:xfrm>
                <a:prstGeom prst="rect">
                  <a:avLst/>
                </a:prstGeom>
                <a:solidFill>
                  <a:srgbClr val="515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6" name="Rectangle 72"/>
                <p:cNvSpPr>
                  <a:spLocks noChangeArrowheads="1"/>
                </p:cNvSpPr>
                <p:nvPr userDrawn="1"/>
              </p:nvSpPr>
              <p:spPr bwMode="auto">
                <a:xfrm>
                  <a:off x="1070" y="283"/>
                  <a:ext cx="16" cy="95"/>
                </a:xfrm>
                <a:prstGeom prst="rect">
                  <a:avLst/>
                </a:prstGeom>
                <a:solidFill>
                  <a:srgbClr val="525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7" name="Rectangle 73"/>
                <p:cNvSpPr>
                  <a:spLocks noChangeArrowheads="1"/>
                </p:cNvSpPr>
                <p:nvPr userDrawn="1"/>
              </p:nvSpPr>
              <p:spPr bwMode="auto">
                <a:xfrm>
                  <a:off x="1086" y="283"/>
                  <a:ext cx="15" cy="95"/>
                </a:xfrm>
                <a:prstGeom prst="rect">
                  <a:avLst/>
                </a:prstGeom>
                <a:solidFill>
                  <a:srgbClr val="535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8" name="Rectangle 74"/>
                <p:cNvSpPr>
                  <a:spLocks noChangeArrowheads="1"/>
                </p:cNvSpPr>
                <p:nvPr userDrawn="1"/>
              </p:nvSpPr>
              <p:spPr bwMode="auto">
                <a:xfrm>
                  <a:off x="1101" y="283"/>
                  <a:ext cx="15" cy="95"/>
                </a:xfrm>
                <a:prstGeom prst="rect">
                  <a:avLst/>
                </a:prstGeom>
                <a:solidFill>
                  <a:srgbClr val="555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099" name="Rectangle 75"/>
                <p:cNvSpPr>
                  <a:spLocks noChangeArrowheads="1"/>
                </p:cNvSpPr>
                <p:nvPr userDrawn="1"/>
              </p:nvSpPr>
              <p:spPr bwMode="auto">
                <a:xfrm>
                  <a:off x="1116" y="283"/>
                  <a:ext cx="15" cy="95"/>
                </a:xfrm>
                <a:prstGeom prst="rect">
                  <a:avLst/>
                </a:prstGeom>
                <a:solidFill>
                  <a:srgbClr val="565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0" name="Rectangle 76"/>
                <p:cNvSpPr>
                  <a:spLocks noChangeArrowheads="1"/>
                </p:cNvSpPr>
                <p:nvPr userDrawn="1"/>
              </p:nvSpPr>
              <p:spPr bwMode="auto">
                <a:xfrm>
                  <a:off x="1133" y="283"/>
                  <a:ext cx="16" cy="95"/>
                </a:xfrm>
                <a:prstGeom prst="rect">
                  <a:avLst/>
                </a:prstGeom>
                <a:solidFill>
                  <a:srgbClr val="585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1" name="Rectangle 77"/>
                <p:cNvSpPr>
                  <a:spLocks noChangeArrowheads="1"/>
                </p:cNvSpPr>
                <p:nvPr userDrawn="1"/>
              </p:nvSpPr>
              <p:spPr bwMode="auto">
                <a:xfrm>
                  <a:off x="1149" y="283"/>
                  <a:ext cx="15" cy="95"/>
                </a:xfrm>
                <a:prstGeom prst="rect">
                  <a:avLst/>
                </a:prstGeom>
                <a:solidFill>
                  <a:srgbClr val="595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2" name="Rectangle 78"/>
                <p:cNvSpPr>
                  <a:spLocks noChangeArrowheads="1"/>
                </p:cNvSpPr>
                <p:nvPr userDrawn="1"/>
              </p:nvSpPr>
              <p:spPr bwMode="auto">
                <a:xfrm>
                  <a:off x="1164" y="283"/>
                  <a:ext cx="15" cy="95"/>
                </a:xfrm>
                <a:prstGeom prst="rect">
                  <a:avLst/>
                </a:prstGeom>
                <a:solidFill>
                  <a:srgbClr val="5B5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3" name="Rectangle 79"/>
                <p:cNvSpPr>
                  <a:spLocks noChangeArrowheads="1"/>
                </p:cNvSpPr>
                <p:nvPr userDrawn="1"/>
              </p:nvSpPr>
              <p:spPr bwMode="auto">
                <a:xfrm>
                  <a:off x="1180" y="283"/>
                  <a:ext cx="16" cy="95"/>
                </a:xfrm>
                <a:prstGeom prst="rect">
                  <a:avLst/>
                </a:prstGeom>
                <a:solidFill>
                  <a:srgbClr val="5B5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4" name="Rectangle 80"/>
                <p:cNvSpPr>
                  <a:spLocks noChangeArrowheads="1"/>
                </p:cNvSpPr>
                <p:nvPr userDrawn="1"/>
              </p:nvSpPr>
              <p:spPr bwMode="auto">
                <a:xfrm>
                  <a:off x="1196" y="283"/>
                  <a:ext cx="15" cy="95"/>
                </a:xfrm>
                <a:prstGeom prst="rect">
                  <a:avLst/>
                </a:prstGeom>
                <a:solidFill>
                  <a:srgbClr val="5D5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5" name="Rectangle 81"/>
                <p:cNvSpPr>
                  <a:spLocks noChangeArrowheads="1"/>
                </p:cNvSpPr>
                <p:nvPr userDrawn="1"/>
              </p:nvSpPr>
              <p:spPr bwMode="auto">
                <a:xfrm>
                  <a:off x="1211" y="283"/>
                  <a:ext cx="15" cy="95"/>
                </a:xfrm>
                <a:prstGeom prst="rect">
                  <a:avLst/>
                </a:prstGeom>
                <a:solidFill>
                  <a:srgbClr val="5E5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6" name="Rectangle 82"/>
                <p:cNvSpPr>
                  <a:spLocks noChangeArrowheads="1"/>
                </p:cNvSpPr>
                <p:nvPr userDrawn="1"/>
              </p:nvSpPr>
              <p:spPr bwMode="auto">
                <a:xfrm>
                  <a:off x="1226" y="283"/>
                  <a:ext cx="15" cy="95"/>
                </a:xfrm>
                <a:prstGeom prst="rect">
                  <a:avLst/>
                </a:prstGeom>
                <a:solidFill>
                  <a:srgbClr val="606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7" name="Rectangle 83"/>
                <p:cNvSpPr>
                  <a:spLocks noChangeArrowheads="1"/>
                </p:cNvSpPr>
                <p:nvPr userDrawn="1"/>
              </p:nvSpPr>
              <p:spPr bwMode="auto">
                <a:xfrm>
                  <a:off x="1243" y="283"/>
                  <a:ext cx="16" cy="95"/>
                </a:xfrm>
                <a:prstGeom prst="rect">
                  <a:avLst/>
                </a:prstGeom>
                <a:solidFill>
                  <a:srgbClr val="616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8" name="Rectangle 84"/>
                <p:cNvSpPr>
                  <a:spLocks noChangeArrowheads="1"/>
                </p:cNvSpPr>
                <p:nvPr userDrawn="1"/>
              </p:nvSpPr>
              <p:spPr bwMode="auto">
                <a:xfrm>
                  <a:off x="1259" y="283"/>
                  <a:ext cx="15" cy="95"/>
                </a:xfrm>
                <a:prstGeom prst="rect">
                  <a:avLst/>
                </a:prstGeom>
                <a:solidFill>
                  <a:srgbClr val="636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09" name="Rectangle 85"/>
                <p:cNvSpPr>
                  <a:spLocks noChangeArrowheads="1"/>
                </p:cNvSpPr>
                <p:nvPr userDrawn="1"/>
              </p:nvSpPr>
              <p:spPr bwMode="auto">
                <a:xfrm>
                  <a:off x="1274" y="283"/>
                  <a:ext cx="15" cy="95"/>
                </a:xfrm>
                <a:prstGeom prst="rect">
                  <a:avLst/>
                </a:prstGeom>
                <a:solidFill>
                  <a:srgbClr val="636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0" name="Rectangle 86"/>
                <p:cNvSpPr>
                  <a:spLocks noChangeArrowheads="1"/>
                </p:cNvSpPr>
                <p:nvPr userDrawn="1"/>
              </p:nvSpPr>
              <p:spPr bwMode="auto">
                <a:xfrm>
                  <a:off x="1289" y="283"/>
                  <a:ext cx="14" cy="95"/>
                </a:xfrm>
                <a:prstGeom prst="rect">
                  <a:avLst/>
                </a:prstGeom>
                <a:solidFill>
                  <a:srgbClr val="656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1" name="Rectangle 87"/>
                <p:cNvSpPr>
                  <a:spLocks noChangeArrowheads="1"/>
                </p:cNvSpPr>
                <p:nvPr userDrawn="1"/>
              </p:nvSpPr>
              <p:spPr bwMode="auto">
                <a:xfrm>
                  <a:off x="1306" y="283"/>
                  <a:ext cx="16" cy="95"/>
                </a:xfrm>
                <a:prstGeom prst="rect">
                  <a:avLst/>
                </a:prstGeom>
                <a:solidFill>
                  <a:srgbClr val="666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2" name="Rectangle 88"/>
                <p:cNvSpPr>
                  <a:spLocks noChangeArrowheads="1"/>
                </p:cNvSpPr>
                <p:nvPr userDrawn="1"/>
              </p:nvSpPr>
              <p:spPr bwMode="auto">
                <a:xfrm>
                  <a:off x="1322" y="283"/>
                  <a:ext cx="15" cy="95"/>
                </a:xfrm>
                <a:prstGeom prst="rect">
                  <a:avLst/>
                </a:prstGeom>
                <a:solidFill>
                  <a:srgbClr val="686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3" name="Rectangle 89"/>
                <p:cNvSpPr>
                  <a:spLocks noChangeArrowheads="1"/>
                </p:cNvSpPr>
                <p:nvPr userDrawn="1"/>
              </p:nvSpPr>
              <p:spPr bwMode="auto">
                <a:xfrm>
                  <a:off x="1337" y="283"/>
                  <a:ext cx="14" cy="95"/>
                </a:xfrm>
                <a:prstGeom prst="rect">
                  <a:avLst/>
                </a:prstGeom>
                <a:solidFill>
                  <a:srgbClr val="696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4" name="Rectangle 90"/>
                <p:cNvSpPr>
                  <a:spLocks noChangeArrowheads="1"/>
                </p:cNvSpPr>
                <p:nvPr userDrawn="1"/>
              </p:nvSpPr>
              <p:spPr bwMode="auto">
                <a:xfrm>
                  <a:off x="1353" y="283"/>
                  <a:ext cx="16" cy="95"/>
                </a:xfrm>
                <a:prstGeom prst="rect">
                  <a:avLst/>
                </a:prstGeom>
                <a:solidFill>
                  <a:srgbClr val="6A6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5" name="Rectangle 91"/>
                <p:cNvSpPr>
                  <a:spLocks noChangeArrowheads="1"/>
                </p:cNvSpPr>
                <p:nvPr userDrawn="1"/>
              </p:nvSpPr>
              <p:spPr bwMode="auto">
                <a:xfrm>
                  <a:off x="1369" y="283"/>
                  <a:ext cx="16" cy="95"/>
                </a:xfrm>
                <a:prstGeom prst="rect">
                  <a:avLst/>
                </a:prstGeom>
                <a:solidFill>
                  <a:srgbClr val="6B6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6" name="Rectangle 92"/>
                <p:cNvSpPr>
                  <a:spLocks noChangeArrowheads="1"/>
                </p:cNvSpPr>
                <p:nvPr userDrawn="1"/>
              </p:nvSpPr>
              <p:spPr bwMode="auto">
                <a:xfrm>
                  <a:off x="1385" y="283"/>
                  <a:ext cx="14" cy="95"/>
                </a:xfrm>
                <a:prstGeom prst="rect">
                  <a:avLst/>
                </a:prstGeom>
                <a:solidFill>
                  <a:srgbClr val="6D6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7" name="Rectangle 93"/>
                <p:cNvSpPr>
                  <a:spLocks noChangeArrowheads="1"/>
                </p:cNvSpPr>
                <p:nvPr userDrawn="1"/>
              </p:nvSpPr>
              <p:spPr bwMode="auto">
                <a:xfrm>
                  <a:off x="1399" y="283"/>
                  <a:ext cx="14" cy="95"/>
                </a:xfrm>
                <a:prstGeom prst="rect">
                  <a:avLst/>
                </a:prstGeom>
                <a:solidFill>
                  <a:srgbClr val="6E6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8" name="Rectangle 94"/>
                <p:cNvSpPr>
                  <a:spLocks noChangeArrowheads="1"/>
                </p:cNvSpPr>
                <p:nvPr userDrawn="1"/>
              </p:nvSpPr>
              <p:spPr bwMode="auto">
                <a:xfrm>
                  <a:off x="1416" y="283"/>
                  <a:ext cx="16" cy="95"/>
                </a:xfrm>
                <a:prstGeom prst="rect">
                  <a:avLst/>
                </a:prstGeom>
                <a:solidFill>
                  <a:srgbClr val="6F6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19" name="Rectangle 95"/>
                <p:cNvSpPr>
                  <a:spLocks noChangeArrowheads="1"/>
                </p:cNvSpPr>
                <p:nvPr userDrawn="1"/>
              </p:nvSpPr>
              <p:spPr bwMode="auto">
                <a:xfrm>
                  <a:off x="1432" y="283"/>
                  <a:ext cx="15" cy="95"/>
                </a:xfrm>
                <a:prstGeom prst="rect">
                  <a:avLst/>
                </a:prstGeom>
                <a:solidFill>
                  <a:srgbClr val="707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0" name="Rectangle 96"/>
                <p:cNvSpPr>
                  <a:spLocks noChangeArrowheads="1"/>
                </p:cNvSpPr>
                <p:nvPr userDrawn="1"/>
              </p:nvSpPr>
              <p:spPr bwMode="auto">
                <a:xfrm>
                  <a:off x="1447" y="283"/>
                  <a:ext cx="14" cy="95"/>
                </a:xfrm>
                <a:prstGeom prst="rect">
                  <a:avLst/>
                </a:prstGeom>
                <a:solidFill>
                  <a:srgbClr val="727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1" name="Rectangle 97"/>
                <p:cNvSpPr>
                  <a:spLocks noChangeArrowheads="1"/>
                </p:cNvSpPr>
                <p:nvPr userDrawn="1"/>
              </p:nvSpPr>
              <p:spPr bwMode="auto">
                <a:xfrm>
                  <a:off x="1463" y="283"/>
                  <a:ext cx="16" cy="95"/>
                </a:xfrm>
                <a:prstGeom prst="rect">
                  <a:avLst/>
                </a:prstGeom>
                <a:solidFill>
                  <a:srgbClr val="737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2" name="Rectangle 98"/>
                <p:cNvSpPr>
                  <a:spLocks noChangeArrowheads="1"/>
                </p:cNvSpPr>
                <p:nvPr userDrawn="1"/>
              </p:nvSpPr>
              <p:spPr bwMode="auto">
                <a:xfrm>
                  <a:off x="1479" y="283"/>
                  <a:ext cx="16" cy="95"/>
                </a:xfrm>
                <a:prstGeom prst="rect">
                  <a:avLst/>
                </a:prstGeom>
                <a:solidFill>
                  <a:srgbClr val="747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3" name="Rectangle 99"/>
                <p:cNvSpPr>
                  <a:spLocks noChangeArrowheads="1"/>
                </p:cNvSpPr>
                <p:nvPr userDrawn="1"/>
              </p:nvSpPr>
              <p:spPr bwMode="auto">
                <a:xfrm>
                  <a:off x="1495" y="283"/>
                  <a:ext cx="14" cy="95"/>
                </a:xfrm>
                <a:prstGeom prst="rect">
                  <a:avLst/>
                </a:prstGeom>
                <a:solidFill>
                  <a:srgbClr val="757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4" name="Rectangle 100"/>
                <p:cNvSpPr>
                  <a:spLocks noChangeArrowheads="1"/>
                </p:cNvSpPr>
                <p:nvPr userDrawn="1"/>
              </p:nvSpPr>
              <p:spPr bwMode="auto">
                <a:xfrm>
                  <a:off x="1509" y="283"/>
                  <a:ext cx="15" cy="95"/>
                </a:xfrm>
                <a:prstGeom prst="rect">
                  <a:avLst/>
                </a:prstGeom>
                <a:solidFill>
                  <a:srgbClr val="777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5" name="Rectangle 101"/>
                <p:cNvSpPr>
                  <a:spLocks noChangeArrowheads="1"/>
                </p:cNvSpPr>
                <p:nvPr userDrawn="1"/>
              </p:nvSpPr>
              <p:spPr bwMode="auto">
                <a:xfrm>
                  <a:off x="1526" y="283"/>
                  <a:ext cx="16" cy="95"/>
                </a:xfrm>
                <a:prstGeom prst="rect">
                  <a:avLst/>
                </a:prstGeom>
                <a:solidFill>
                  <a:srgbClr val="777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6" name="Rectangle 102"/>
                <p:cNvSpPr>
                  <a:spLocks noChangeArrowheads="1"/>
                </p:cNvSpPr>
                <p:nvPr userDrawn="1"/>
              </p:nvSpPr>
              <p:spPr bwMode="auto">
                <a:xfrm>
                  <a:off x="1542" y="283"/>
                  <a:ext cx="15" cy="95"/>
                </a:xfrm>
                <a:prstGeom prst="rect">
                  <a:avLst/>
                </a:prstGeom>
                <a:solidFill>
                  <a:srgbClr val="797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7" name="Rectangle 103"/>
                <p:cNvSpPr>
                  <a:spLocks noChangeArrowheads="1"/>
                </p:cNvSpPr>
                <p:nvPr userDrawn="1"/>
              </p:nvSpPr>
              <p:spPr bwMode="auto">
                <a:xfrm>
                  <a:off x="1557" y="283"/>
                  <a:ext cx="15" cy="95"/>
                </a:xfrm>
                <a:prstGeom prst="rect">
                  <a:avLst/>
                </a:prstGeom>
                <a:solidFill>
                  <a:srgbClr val="7A7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8" name="Rectangle 104"/>
                <p:cNvSpPr>
                  <a:spLocks noChangeArrowheads="1"/>
                </p:cNvSpPr>
                <p:nvPr userDrawn="1"/>
              </p:nvSpPr>
              <p:spPr bwMode="auto">
                <a:xfrm>
                  <a:off x="1572" y="283"/>
                  <a:ext cx="14" cy="95"/>
                </a:xfrm>
                <a:prstGeom prst="rect">
                  <a:avLst/>
                </a:prstGeom>
                <a:solidFill>
                  <a:srgbClr val="7B7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29" name="Rectangle 105"/>
                <p:cNvSpPr>
                  <a:spLocks noChangeArrowheads="1"/>
                </p:cNvSpPr>
                <p:nvPr userDrawn="1"/>
              </p:nvSpPr>
              <p:spPr bwMode="auto">
                <a:xfrm>
                  <a:off x="1589" y="283"/>
                  <a:ext cx="16" cy="95"/>
                </a:xfrm>
                <a:prstGeom prst="rect">
                  <a:avLst/>
                </a:prstGeom>
                <a:solidFill>
                  <a:srgbClr val="7C7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0" name="Rectangle 106"/>
                <p:cNvSpPr>
                  <a:spLocks noChangeArrowheads="1"/>
                </p:cNvSpPr>
                <p:nvPr userDrawn="1"/>
              </p:nvSpPr>
              <p:spPr bwMode="auto">
                <a:xfrm>
                  <a:off x="1605" y="283"/>
                  <a:ext cx="15" cy="95"/>
                </a:xfrm>
                <a:prstGeom prst="rect">
                  <a:avLst/>
                </a:prstGeom>
                <a:solidFill>
                  <a:srgbClr val="7D7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1" name="Rectangle 107"/>
                <p:cNvSpPr>
                  <a:spLocks noChangeArrowheads="1"/>
                </p:cNvSpPr>
                <p:nvPr userDrawn="1"/>
              </p:nvSpPr>
              <p:spPr bwMode="auto">
                <a:xfrm>
                  <a:off x="1620" y="283"/>
                  <a:ext cx="14" cy="95"/>
                </a:xfrm>
                <a:prstGeom prst="rect">
                  <a:avLst/>
                </a:prstGeom>
                <a:solidFill>
                  <a:srgbClr val="7E7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2" name="Rectangle 108"/>
                <p:cNvSpPr>
                  <a:spLocks noChangeArrowheads="1"/>
                </p:cNvSpPr>
                <p:nvPr userDrawn="1"/>
              </p:nvSpPr>
              <p:spPr bwMode="auto">
                <a:xfrm>
                  <a:off x="1636" y="283"/>
                  <a:ext cx="16" cy="95"/>
                </a:xfrm>
                <a:prstGeom prst="rect">
                  <a:avLst/>
                </a:prstGeom>
                <a:solidFill>
                  <a:srgbClr val="808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3" name="Rectangle 109"/>
                <p:cNvSpPr>
                  <a:spLocks noChangeArrowheads="1"/>
                </p:cNvSpPr>
                <p:nvPr userDrawn="1"/>
              </p:nvSpPr>
              <p:spPr bwMode="auto">
                <a:xfrm>
                  <a:off x="1652" y="283"/>
                  <a:ext cx="16" cy="95"/>
                </a:xfrm>
                <a:prstGeom prst="rect">
                  <a:avLst/>
                </a:prstGeom>
                <a:solidFill>
                  <a:srgbClr val="808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4" name="Rectangle 110"/>
                <p:cNvSpPr>
                  <a:spLocks noChangeArrowheads="1"/>
                </p:cNvSpPr>
                <p:nvPr userDrawn="1"/>
              </p:nvSpPr>
              <p:spPr bwMode="auto">
                <a:xfrm>
                  <a:off x="1668" y="283"/>
                  <a:ext cx="14" cy="95"/>
                </a:xfrm>
                <a:prstGeom prst="rect">
                  <a:avLst/>
                </a:prstGeom>
                <a:solidFill>
                  <a:srgbClr val="828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5" name="Rectangle 111"/>
                <p:cNvSpPr>
                  <a:spLocks noChangeArrowheads="1"/>
                </p:cNvSpPr>
                <p:nvPr userDrawn="1"/>
              </p:nvSpPr>
              <p:spPr bwMode="auto">
                <a:xfrm>
                  <a:off x="1682" y="283"/>
                  <a:ext cx="14" cy="95"/>
                </a:xfrm>
                <a:prstGeom prst="rect">
                  <a:avLst/>
                </a:prstGeom>
                <a:solidFill>
                  <a:srgbClr val="828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6" name="Rectangle 112"/>
                <p:cNvSpPr>
                  <a:spLocks noChangeArrowheads="1"/>
                </p:cNvSpPr>
                <p:nvPr userDrawn="1"/>
              </p:nvSpPr>
              <p:spPr bwMode="auto">
                <a:xfrm>
                  <a:off x="1699" y="283"/>
                  <a:ext cx="16" cy="95"/>
                </a:xfrm>
                <a:prstGeom prst="rect">
                  <a:avLst/>
                </a:prstGeom>
                <a:solidFill>
                  <a:srgbClr val="848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7" name="Rectangle 113"/>
                <p:cNvSpPr>
                  <a:spLocks noChangeArrowheads="1"/>
                </p:cNvSpPr>
                <p:nvPr userDrawn="1"/>
              </p:nvSpPr>
              <p:spPr bwMode="auto">
                <a:xfrm>
                  <a:off x="1715" y="283"/>
                  <a:ext cx="15" cy="95"/>
                </a:xfrm>
                <a:prstGeom prst="rect">
                  <a:avLst/>
                </a:prstGeom>
                <a:solidFill>
                  <a:srgbClr val="858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8" name="Rectangle 114"/>
                <p:cNvSpPr>
                  <a:spLocks noChangeArrowheads="1"/>
                </p:cNvSpPr>
                <p:nvPr userDrawn="1"/>
              </p:nvSpPr>
              <p:spPr bwMode="auto">
                <a:xfrm>
                  <a:off x="1730" y="283"/>
                  <a:ext cx="14" cy="95"/>
                </a:xfrm>
                <a:prstGeom prst="rect">
                  <a:avLst/>
                </a:prstGeom>
                <a:solidFill>
                  <a:srgbClr val="868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39" name="Rectangle 115"/>
                <p:cNvSpPr>
                  <a:spLocks noChangeArrowheads="1"/>
                </p:cNvSpPr>
                <p:nvPr userDrawn="1"/>
              </p:nvSpPr>
              <p:spPr bwMode="auto">
                <a:xfrm>
                  <a:off x="1746" y="283"/>
                  <a:ext cx="16" cy="95"/>
                </a:xfrm>
                <a:prstGeom prst="rect">
                  <a:avLst/>
                </a:prstGeom>
                <a:solidFill>
                  <a:srgbClr val="878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0" name="Rectangle 116"/>
                <p:cNvSpPr>
                  <a:spLocks noChangeArrowheads="1"/>
                </p:cNvSpPr>
                <p:nvPr userDrawn="1"/>
              </p:nvSpPr>
              <p:spPr bwMode="auto">
                <a:xfrm>
                  <a:off x="1762" y="283"/>
                  <a:ext cx="16" cy="95"/>
                </a:xfrm>
                <a:prstGeom prst="rect">
                  <a:avLst/>
                </a:prstGeom>
                <a:solidFill>
                  <a:srgbClr val="888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1" name="Rectangle 117"/>
                <p:cNvSpPr>
                  <a:spLocks noChangeArrowheads="1"/>
                </p:cNvSpPr>
                <p:nvPr userDrawn="1"/>
              </p:nvSpPr>
              <p:spPr bwMode="auto">
                <a:xfrm>
                  <a:off x="1778" y="283"/>
                  <a:ext cx="14" cy="95"/>
                </a:xfrm>
                <a:prstGeom prst="rect">
                  <a:avLst/>
                </a:prstGeom>
                <a:solidFill>
                  <a:srgbClr val="888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2" name="Rectangle 118"/>
                <p:cNvSpPr>
                  <a:spLocks noChangeArrowheads="1"/>
                </p:cNvSpPr>
                <p:nvPr userDrawn="1"/>
              </p:nvSpPr>
              <p:spPr bwMode="auto">
                <a:xfrm>
                  <a:off x="1794" y="283"/>
                  <a:ext cx="15" cy="95"/>
                </a:xfrm>
                <a:prstGeom prst="rect">
                  <a:avLst/>
                </a:prstGeom>
                <a:solidFill>
                  <a:srgbClr val="8A8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3" name="Rectangle 119"/>
                <p:cNvSpPr>
                  <a:spLocks noChangeArrowheads="1"/>
                </p:cNvSpPr>
                <p:nvPr userDrawn="1"/>
              </p:nvSpPr>
              <p:spPr bwMode="auto">
                <a:xfrm>
                  <a:off x="1809" y="283"/>
                  <a:ext cx="16" cy="95"/>
                </a:xfrm>
                <a:prstGeom prst="rect">
                  <a:avLst/>
                </a:prstGeom>
                <a:solidFill>
                  <a:srgbClr val="8A8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4" name="Rectangle 120"/>
                <p:cNvSpPr>
                  <a:spLocks noChangeArrowheads="1"/>
                </p:cNvSpPr>
                <p:nvPr userDrawn="1"/>
              </p:nvSpPr>
              <p:spPr bwMode="auto">
                <a:xfrm>
                  <a:off x="1825" y="283"/>
                  <a:ext cx="15" cy="95"/>
                </a:xfrm>
                <a:prstGeom prst="rect">
                  <a:avLst/>
                </a:prstGeom>
                <a:solidFill>
                  <a:srgbClr val="8C8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5" name="Rectangle 121"/>
                <p:cNvSpPr>
                  <a:spLocks noChangeArrowheads="1"/>
                </p:cNvSpPr>
                <p:nvPr userDrawn="1"/>
              </p:nvSpPr>
              <p:spPr bwMode="auto">
                <a:xfrm>
                  <a:off x="1840" y="283"/>
                  <a:ext cx="14" cy="95"/>
                </a:xfrm>
                <a:prstGeom prst="rect">
                  <a:avLst/>
                </a:prstGeom>
                <a:solidFill>
                  <a:srgbClr val="8C8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6" name="Rectangle 122"/>
                <p:cNvSpPr>
                  <a:spLocks noChangeArrowheads="1"/>
                </p:cNvSpPr>
                <p:nvPr userDrawn="1"/>
              </p:nvSpPr>
              <p:spPr bwMode="auto">
                <a:xfrm>
                  <a:off x="1857" y="283"/>
                  <a:ext cx="15" cy="95"/>
                </a:xfrm>
                <a:prstGeom prst="rect">
                  <a:avLst/>
                </a:prstGeom>
                <a:solidFill>
                  <a:srgbClr val="8D8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7" name="Rectangle 123"/>
                <p:cNvSpPr>
                  <a:spLocks noChangeArrowheads="1"/>
                </p:cNvSpPr>
                <p:nvPr userDrawn="1"/>
              </p:nvSpPr>
              <p:spPr bwMode="auto">
                <a:xfrm>
                  <a:off x="1872" y="283"/>
                  <a:ext cx="16" cy="95"/>
                </a:xfrm>
                <a:prstGeom prst="rect">
                  <a:avLst/>
                </a:prstGeom>
                <a:solidFill>
                  <a:srgbClr val="8E8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8" name="Rectangle 124"/>
                <p:cNvSpPr>
                  <a:spLocks noChangeArrowheads="1"/>
                </p:cNvSpPr>
                <p:nvPr userDrawn="1"/>
              </p:nvSpPr>
              <p:spPr bwMode="auto">
                <a:xfrm>
                  <a:off x="1888" y="283"/>
                  <a:ext cx="14" cy="95"/>
                </a:xfrm>
                <a:prstGeom prst="rect">
                  <a:avLst/>
                </a:prstGeom>
                <a:solidFill>
                  <a:srgbClr val="8F8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49" name="Rectangle 125"/>
                <p:cNvSpPr>
                  <a:spLocks noChangeArrowheads="1"/>
                </p:cNvSpPr>
                <p:nvPr userDrawn="1"/>
              </p:nvSpPr>
              <p:spPr bwMode="auto">
                <a:xfrm>
                  <a:off x="1902" y="283"/>
                  <a:ext cx="15" cy="95"/>
                </a:xfrm>
                <a:prstGeom prst="rect">
                  <a:avLst/>
                </a:prstGeom>
                <a:solidFill>
                  <a:srgbClr val="909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0" name="Rectangle 126"/>
                <p:cNvSpPr>
                  <a:spLocks noChangeArrowheads="1"/>
                </p:cNvSpPr>
                <p:nvPr userDrawn="1"/>
              </p:nvSpPr>
              <p:spPr bwMode="auto">
                <a:xfrm>
                  <a:off x="1919" y="283"/>
                  <a:ext cx="16" cy="95"/>
                </a:xfrm>
                <a:prstGeom prst="rect">
                  <a:avLst/>
                </a:prstGeom>
                <a:solidFill>
                  <a:srgbClr val="919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1" name="Rectangle 127"/>
                <p:cNvSpPr>
                  <a:spLocks noChangeArrowheads="1"/>
                </p:cNvSpPr>
                <p:nvPr userDrawn="1"/>
              </p:nvSpPr>
              <p:spPr bwMode="auto">
                <a:xfrm>
                  <a:off x="1935" y="283"/>
                  <a:ext cx="15" cy="95"/>
                </a:xfrm>
                <a:prstGeom prst="rect">
                  <a:avLst/>
                </a:prstGeom>
                <a:solidFill>
                  <a:srgbClr val="919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2" name="Rectangle 128"/>
                <p:cNvSpPr>
                  <a:spLocks noChangeArrowheads="1"/>
                </p:cNvSpPr>
                <p:nvPr userDrawn="1"/>
              </p:nvSpPr>
              <p:spPr bwMode="auto">
                <a:xfrm>
                  <a:off x="1950" y="283"/>
                  <a:ext cx="15" cy="95"/>
                </a:xfrm>
                <a:prstGeom prst="rect">
                  <a:avLst/>
                </a:prstGeom>
                <a:solidFill>
                  <a:srgbClr val="929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3" name="Rectangle 129"/>
                <p:cNvSpPr>
                  <a:spLocks noChangeArrowheads="1"/>
                </p:cNvSpPr>
                <p:nvPr userDrawn="1"/>
              </p:nvSpPr>
              <p:spPr bwMode="auto">
                <a:xfrm>
                  <a:off x="1967" y="283"/>
                  <a:ext cx="15" cy="95"/>
                </a:xfrm>
                <a:prstGeom prst="rect">
                  <a:avLst/>
                </a:prstGeom>
                <a:solidFill>
                  <a:srgbClr val="939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4" name="Rectangle 130"/>
                <p:cNvSpPr>
                  <a:spLocks noChangeArrowheads="1"/>
                </p:cNvSpPr>
                <p:nvPr userDrawn="1"/>
              </p:nvSpPr>
              <p:spPr bwMode="auto">
                <a:xfrm>
                  <a:off x="1982" y="283"/>
                  <a:ext cx="16" cy="95"/>
                </a:xfrm>
                <a:prstGeom prst="rect">
                  <a:avLst/>
                </a:prstGeom>
                <a:solidFill>
                  <a:srgbClr val="949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5" name="Rectangle 131"/>
                <p:cNvSpPr>
                  <a:spLocks noChangeArrowheads="1"/>
                </p:cNvSpPr>
                <p:nvPr userDrawn="1"/>
              </p:nvSpPr>
              <p:spPr bwMode="auto">
                <a:xfrm>
                  <a:off x="1998" y="283"/>
                  <a:ext cx="15" cy="95"/>
                </a:xfrm>
                <a:prstGeom prst="rect">
                  <a:avLst/>
                </a:prstGeom>
                <a:solidFill>
                  <a:srgbClr val="949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6" name="Rectangle 132"/>
                <p:cNvSpPr>
                  <a:spLocks noChangeArrowheads="1"/>
                </p:cNvSpPr>
                <p:nvPr userDrawn="1"/>
              </p:nvSpPr>
              <p:spPr bwMode="auto">
                <a:xfrm>
                  <a:off x="2013" y="283"/>
                  <a:ext cx="14" cy="95"/>
                </a:xfrm>
                <a:prstGeom prst="rect">
                  <a:avLst/>
                </a:prstGeom>
                <a:solidFill>
                  <a:srgbClr val="959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7" name="Rectangle 133"/>
                <p:cNvSpPr>
                  <a:spLocks noChangeArrowheads="1"/>
                </p:cNvSpPr>
                <p:nvPr userDrawn="1"/>
              </p:nvSpPr>
              <p:spPr bwMode="auto">
                <a:xfrm>
                  <a:off x="2030" y="283"/>
                  <a:ext cx="15" cy="95"/>
                </a:xfrm>
                <a:prstGeom prst="rect">
                  <a:avLst/>
                </a:prstGeom>
                <a:solidFill>
                  <a:srgbClr val="969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8" name="Rectangle 134"/>
                <p:cNvSpPr>
                  <a:spLocks noChangeArrowheads="1"/>
                </p:cNvSpPr>
                <p:nvPr userDrawn="1"/>
              </p:nvSpPr>
              <p:spPr bwMode="auto">
                <a:xfrm>
                  <a:off x="2045" y="283"/>
                  <a:ext cx="16" cy="95"/>
                </a:xfrm>
                <a:prstGeom prst="rect">
                  <a:avLst/>
                </a:prstGeom>
                <a:solidFill>
                  <a:srgbClr val="979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59" name="Rectangle 135"/>
                <p:cNvSpPr>
                  <a:spLocks noChangeArrowheads="1"/>
                </p:cNvSpPr>
                <p:nvPr userDrawn="1"/>
              </p:nvSpPr>
              <p:spPr bwMode="auto">
                <a:xfrm>
                  <a:off x="2061" y="283"/>
                  <a:ext cx="14" cy="95"/>
                </a:xfrm>
                <a:prstGeom prst="rect">
                  <a:avLst/>
                </a:prstGeom>
                <a:solidFill>
                  <a:srgbClr val="979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0" name="Rectangle 136"/>
                <p:cNvSpPr>
                  <a:spLocks noChangeArrowheads="1"/>
                </p:cNvSpPr>
                <p:nvPr userDrawn="1"/>
              </p:nvSpPr>
              <p:spPr bwMode="auto">
                <a:xfrm>
                  <a:off x="2077" y="283"/>
                  <a:ext cx="16" cy="95"/>
                </a:xfrm>
                <a:prstGeom prst="rect">
                  <a:avLst/>
                </a:prstGeom>
                <a:solidFill>
                  <a:srgbClr val="989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1" name="Rectangle 137"/>
                <p:cNvSpPr>
                  <a:spLocks noChangeArrowheads="1"/>
                </p:cNvSpPr>
                <p:nvPr userDrawn="1"/>
              </p:nvSpPr>
              <p:spPr bwMode="auto">
                <a:xfrm>
                  <a:off x="2093" y="283"/>
                  <a:ext cx="15" cy="95"/>
                </a:xfrm>
                <a:prstGeom prst="rect">
                  <a:avLst/>
                </a:prstGeom>
                <a:solidFill>
                  <a:srgbClr val="989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2" name="Rectangle 138"/>
                <p:cNvSpPr>
                  <a:spLocks noChangeArrowheads="1"/>
                </p:cNvSpPr>
                <p:nvPr userDrawn="1"/>
              </p:nvSpPr>
              <p:spPr bwMode="auto">
                <a:xfrm>
                  <a:off x="2108" y="283"/>
                  <a:ext cx="15" cy="95"/>
                </a:xfrm>
                <a:prstGeom prst="rect">
                  <a:avLst/>
                </a:prstGeom>
                <a:solidFill>
                  <a:srgbClr val="999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3" name="Rectangle 139"/>
                <p:cNvSpPr>
                  <a:spLocks noChangeArrowheads="1"/>
                </p:cNvSpPr>
                <p:nvPr userDrawn="1"/>
              </p:nvSpPr>
              <p:spPr bwMode="auto">
                <a:xfrm>
                  <a:off x="2123" y="283"/>
                  <a:ext cx="14" cy="95"/>
                </a:xfrm>
                <a:prstGeom prst="rect">
                  <a:avLst/>
                </a:prstGeom>
                <a:solidFill>
                  <a:srgbClr val="9A9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4" name="Rectangle 140"/>
                <p:cNvSpPr>
                  <a:spLocks noChangeArrowheads="1"/>
                </p:cNvSpPr>
                <p:nvPr userDrawn="1"/>
              </p:nvSpPr>
              <p:spPr bwMode="auto">
                <a:xfrm>
                  <a:off x="2140" y="283"/>
                  <a:ext cx="15" cy="95"/>
                </a:xfrm>
                <a:prstGeom prst="rect">
                  <a:avLst/>
                </a:prstGeom>
                <a:solidFill>
                  <a:srgbClr val="9A9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5" name="Rectangle 141"/>
                <p:cNvSpPr>
                  <a:spLocks noChangeArrowheads="1"/>
                </p:cNvSpPr>
                <p:nvPr userDrawn="1"/>
              </p:nvSpPr>
              <p:spPr bwMode="auto">
                <a:xfrm>
                  <a:off x="2155" y="283"/>
                  <a:ext cx="16" cy="95"/>
                </a:xfrm>
                <a:prstGeom prst="rect">
                  <a:avLst/>
                </a:prstGeom>
                <a:solidFill>
                  <a:srgbClr val="9B9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6" name="Rectangle 142"/>
                <p:cNvSpPr>
                  <a:spLocks noChangeArrowheads="1"/>
                </p:cNvSpPr>
                <p:nvPr userDrawn="1"/>
              </p:nvSpPr>
              <p:spPr bwMode="auto">
                <a:xfrm>
                  <a:off x="2171" y="283"/>
                  <a:ext cx="14" cy="95"/>
                </a:xfrm>
                <a:prstGeom prst="rect">
                  <a:avLst/>
                </a:prstGeom>
                <a:solidFill>
                  <a:srgbClr val="9C9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7" name="Rectangle 143"/>
                <p:cNvSpPr>
                  <a:spLocks noChangeArrowheads="1"/>
                </p:cNvSpPr>
                <p:nvPr userDrawn="1"/>
              </p:nvSpPr>
              <p:spPr bwMode="auto">
                <a:xfrm>
                  <a:off x="2185" y="283"/>
                  <a:ext cx="15" cy="95"/>
                </a:xfrm>
                <a:prstGeom prst="rect">
                  <a:avLst/>
                </a:prstGeom>
                <a:solidFill>
                  <a:srgbClr val="9C9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8" name="Rectangle 144"/>
                <p:cNvSpPr>
                  <a:spLocks noChangeArrowheads="1"/>
                </p:cNvSpPr>
                <p:nvPr userDrawn="1"/>
              </p:nvSpPr>
              <p:spPr bwMode="auto">
                <a:xfrm>
                  <a:off x="2203" y="283"/>
                  <a:ext cx="15" cy="95"/>
                </a:xfrm>
                <a:prstGeom prst="rect">
                  <a:avLst/>
                </a:prstGeom>
                <a:solidFill>
                  <a:srgbClr val="9D9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69" name="Rectangle 145"/>
                <p:cNvSpPr>
                  <a:spLocks noChangeArrowheads="1"/>
                </p:cNvSpPr>
                <p:nvPr userDrawn="1"/>
              </p:nvSpPr>
              <p:spPr bwMode="auto">
                <a:xfrm>
                  <a:off x="2218" y="283"/>
                  <a:ext cx="15" cy="95"/>
                </a:xfrm>
                <a:prstGeom prst="rect">
                  <a:avLst/>
                </a:prstGeom>
                <a:solidFill>
                  <a:srgbClr val="9D9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0" name="Rectangle 146"/>
                <p:cNvSpPr>
                  <a:spLocks noChangeArrowheads="1"/>
                </p:cNvSpPr>
                <p:nvPr userDrawn="1"/>
              </p:nvSpPr>
              <p:spPr bwMode="auto">
                <a:xfrm>
                  <a:off x="2233" y="283"/>
                  <a:ext cx="15" cy="95"/>
                </a:xfrm>
                <a:prstGeom prst="rect">
                  <a:avLst/>
                </a:prstGeom>
                <a:solidFill>
                  <a:srgbClr val="9E9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1" name="Rectangle 147"/>
                <p:cNvSpPr>
                  <a:spLocks noChangeArrowheads="1"/>
                </p:cNvSpPr>
                <p:nvPr userDrawn="1"/>
              </p:nvSpPr>
              <p:spPr bwMode="auto">
                <a:xfrm>
                  <a:off x="2250" y="283"/>
                  <a:ext cx="16" cy="95"/>
                </a:xfrm>
                <a:prstGeom prst="rect">
                  <a:avLst/>
                </a:prstGeom>
                <a:solidFill>
                  <a:srgbClr val="9E9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2" name="Rectangle 148"/>
                <p:cNvSpPr>
                  <a:spLocks noChangeArrowheads="1"/>
                </p:cNvSpPr>
                <p:nvPr userDrawn="1"/>
              </p:nvSpPr>
              <p:spPr bwMode="auto">
                <a:xfrm>
                  <a:off x="2266" y="283"/>
                  <a:ext cx="15" cy="95"/>
                </a:xfrm>
                <a:prstGeom prst="rect">
                  <a:avLst/>
                </a:prstGeom>
                <a:solidFill>
                  <a:srgbClr val="9F9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3" name="Rectangle 149"/>
                <p:cNvSpPr>
                  <a:spLocks noChangeArrowheads="1"/>
                </p:cNvSpPr>
                <p:nvPr userDrawn="1"/>
              </p:nvSpPr>
              <p:spPr bwMode="auto">
                <a:xfrm>
                  <a:off x="2281" y="283"/>
                  <a:ext cx="15" cy="95"/>
                </a:xfrm>
                <a:prstGeom prst="rect">
                  <a:avLst/>
                </a:prstGeom>
                <a:solidFill>
                  <a:srgbClr val="9F9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4" name="Rectangle 150"/>
                <p:cNvSpPr>
                  <a:spLocks noChangeArrowheads="1"/>
                </p:cNvSpPr>
                <p:nvPr userDrawn="1"/>
              </p:nvSpPr>
              <p:spPr bwMode="auto">
                <a:xfrm>
                  <a:off x="2296" y="283"/>
                  <a:ext cx="14" cy="95"/>
                </a:xfrm>
                <a:prstGeom prst="rect">
                  <a:avLst/>
                </a:prstGeom>
                <a:solidFill>
                  <a:srgbClr val="A0A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5" name="Rectangle 151"/>
                <p:cNvSpPr>
                  <a:spLocks noChangeArrowheads="1"/>
                </p:cNvSpPr>
                <p:nvPr userDrawn="1"/>
              </p:nvSpPr>
              <p:spPr bwMode="auto">
                <a:xfrm>
                  <a:off x="2313" y="283"/>
                  <a:ext cx="16" cy="95"/>
                </a:xfrm>
                <a:prstGeom prst="rect">
                  <a:avLst/>
                </a:prstGeom>
                <a:solidFill>
                  <a:srgbClr val="A0A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6" name="Rectangle 152"/>
                <p:cNvSpPr>
                  <a:spLocks noChangeArrowheads="1"/>
                </p:cNvSpPr>
                <p:nvPr userDrawn="1"/>
              </p:nvSpPr>
              <p:spPr bwMode="auto">
                <a:xfrm>
                  <a:off x="2329" y="283"/>
                  <a:ext cx="14" cy="95"/>
                </a:xfrm>
                <a:prstGeom prst="rect">
                  <a:avLst/>
                </a:prstGeom>
                <a:solidFill>
                  <a:srgbClr val="A0A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7" name="Rectangle 153"/>
                <p:cNvSpPr>
                  <a:spLocks noChangeArrowheads="1"/>
                </p:cNvSpPr>
                <p:nvPr userDrawn="1"/>
              </p:nvSpPr>
              <p:spPr bwMode="auto">
                <a:xfrm>
                  <a:off x="2343" y="283"/>
                  <a:ext cx="15" cy="95"/>
                </a:xfrm>
                <a:prstGeom prst="rect">
                  <a:avLst/>
                </a:prstGeom>
                <a:solidFill>
                  <a:srgbClr val="A1A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8" name="Rectangle 154"/>
                <p:cNvSpPr>
                  <a:spLocks noChangeArrowheads="1"/>
                </p:cNvSpPr>
                <p:nvPr userDrawn="1"/>
              </p:nvSpPr>
              <p:spPr bwMode="auto">
                <a:xfrm>
                  <a:off x="2360" y="283"/>
                  <a:ext cx="16" cy="95"/>
                </a:xfrm>
                <a:prstGeom prst="rect">
                  <a:avLst/>
                </a:prstGeom>
                <a:solidFill>
                  <a:srgbClr val="A1A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79" name="Rectangle 155"/>
                <p:cNvSpPr>
                  <a:spLocks noChangeArrowheads="1"/>
                </p:cNvSpPr>
                <p:nvPr userDrawn="1"/>
              </p:nvSpPr>
              <p:spPr bwMode="auto">
                <a:xfrm>
                  <a:off x="2376" y="283"/>
                  <a:ext cx="15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0" name="Rectangle 156"/>
                <p:cNvSpPr>
                  <a:spLocks noChangeArrowheads="1"/>
                </p:cNvSpPr>
                <p:nvPr userDrawn="1"/>
              </p:nvSpPr>
              <p:spPr bwMode="auto">
                <a:xfrm>
                  <a:off x="2391" y="283"/>
                  <a:ext cx="15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1" name="Rectangle 157"/>
                <p:cNvSpPr>
                  <a:spLocks noChangeArrowheads="1"/>
                </p:cNvSpPr>
                <p:nvPr userDrawn="1"/>
              </p:nvSpPr>
              <p:spPr bwMode="auto">
                <a:xfrm>
                  <a:off x="2406" y="283"/>
                  <a:ext cx="14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2" name="Rectangle 158"/>
                <p:cNvSpPr>
                  <a:spLocks noChangeArrowheads="1"/>
                </p:cNvSpPr>
                <p:nvPr userDrawn="1"/>
              </p:nvSpPr>
              <p:spPr bwMode="auto">
                <a:xfrm>
                  <a:off x="2423" y="283"/>
                  <a:ext cx="16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3" name="Rectangle 159"/>
                <p:cNvSpPr>
                  <a:spLocks noChangeArrowheads="1"/>
                </p:cNvSpPr>
                <p:nvPr userDrawn="1"/>
              </p:nvSpPr>
              <p:spPr bwMode="auto">
                <a:xfrm>
                  <a:off x="2439" y="283"/>
                  <a:ext cx="15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4" name="Rectangle 160"/>
                <p:cNvSpPr>
                  <a:spLocks noChangeArrowheads="1"/>
                </p:cNvSpPr>
                <p:nvPr userDrawn="1"/>
              </p:nvSpPr>
              <p:spPr bwMode="auto">
                <a:xfrm>
                  <a:off x="2454" y="283"/>
                  <a:ext cx="14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5" name="Rectangle 161"/>
                <p:cNvSpPr>
                  <a:spLocks noChangeArrowheads="1"/>
                </p:cNvSpPr>
                <p:nvPr userDrawn="1"/>
              </p:nvSpPr>
              <p:spPr bwMode="auto">
                <a:xfrm>
                  <a:off x="2468" y="283"/>
                  <a:ext cx="15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6" name="Rectangle 162"/>
                <p:cNvSpPr>
                  <a:spLocks noChangeArrowheads="1"/>
                </p:cNvSpPr>
                <p:nvPr userDrawn="1"/>
              </p:nvSpPr>
              <p:spPr bwMode="auto">
                <a:xfrm>
                  <a:off x="2486" y="283"/>
                  <a:ext cx="16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7" name="Rectangle 163"/>
                <p:cNvSpPr>
                  <a:spLocks noChangeArrowheads="1"/>
                </p:cNvSpPr>
                <p:nvPr userDrawn="1"/>
              </p:nvSpPr>
              <p:spPr bwMode="auto">
                <a:xfrm>
                  <a:off x="2502" y="283"/>
                  <a:ext cx="14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8" name="Rectangle 164"/>
                <p:cNvSpPr>
                  <a:spLocks noChangeArrowheads="1"/>
                </p:cNvSpPr>
                <p:nvPr userDrawn="1"/>
              </p:nvSpPr>
              <p:spPr bwMode="auto">
                <a:xfrm>
                  <a:off x="2516" y="283"/>
                  <a:ext cx="14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89" name="Rectangle 165"/>
                <p:cNvSpPr>
                  <a:spLocks noChangeArrowheads="1"/>
                </p:cNvSpPr>
                <p:nvPr userDrawn="1"/>
              </p:nvSpPr>
              <p:spPr bwMode="auto">
                <a:xfrm>
                  <a:off x="2533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0" name="Rectangle 166"/>
                <p:cNvSpPr>
                  <a:spLocks noChangeArrowheads="1"/>
                </p:cNvSpPr>
                <p:nvPr userDrawn="1"/>
              </p:nvSpPr>
              <p:spPr bwMode="auto">
                <a:xfrm>
                  <a:off x="2549" y="283"/>
                  <a:ext cx="15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1" name="Rectangle 167"/>
                <p:cNvSpPr>
                  <a:spLocks noChangeArrowheads="1"/>
                </p:cNvSpPr>
                <p:nvPr userDrawn="1"/>
              </p:nvSpPr>
              <p:spPr bwMode="auto">
                <a:xfrm>
                  <a:off x="2564" y="283"/>
                  <a:ext cx="14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2" name="Rectangle 168"/>
                <p:cNvSpPr>
                  <a:spLocks noChangeArrowheads="1"/>
                </p:cNvSpPr>
                <p:nvPr userDrawn="1"/>
              </p:nvSpPr>
              <p:spPr bwMode="auto">
                <a:xfrm>
                  <a:off x="2578" y="283"/>
                  <a:ext cx="15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3" name="Rectangle 169"/>
                <p:cNvSpPr>
                  <a:spLocks noChangeArrowheads="1"/>
                </p:cNvSpPr>
                <p:nvPr userDrawn="1"/>
              </p:nvSpPr>
              <p:spPr bwMode="auto">
                <a:xfrm>
                  <a:off x="2596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4" name="Rectangle 170"/>
                <p:cNvSpPr>
                  <a:spLocks noChangeArrowheads="1"/>
                </p:cNvSpPr>
                <p:nvPr userDrawn="1"/>
              </p:nvSpPr>
              <p:spPr bwMode="auto">
                <a:xfrm>
                  <a:off x="2612" y="283"/>
                  <a:ext cx="14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5" name="Rectangle 171"/>
                <p:cNvSpPr>
                  <a:spLocks noChangeArrowheads="1"/>
                </p:cNvSpPr>
                <p:nvPr userDrawn="1"/>
              </p:nvSpPr>
              <p:spPr bwMode="auto">
                <a:xfrm>
                  <a:off x="2626" y="283"/>
                  <a:ext cx="15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6" name="Rectangle 172"/>
                <p:cNvSpPr>
                  <a:spLocks noChangeArrowheads="1"/>
                </p:cNvSpPr>
                <p:nvPr userDrawn="1"/>
              </p:nvSpPr>
              <p:spPr bwMode="auto">
                <a:xfrm>
                  <a:off x="2643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7" name="Rectangle 173"/>
                <p:cNvSpPr>
                  <a:spLocks noChangeArrowheads="1"/>
                </p:cNvSpPr>
                <p:nvPr userDrawn="1"/>
              </p:nvSpPr>
              <p:spPr bwMode="auto">
                <a:xfrm>
                  <a:off x="2659" y="283"/>
                  <a:ext cx="15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8" name="Rectangle 174"/>
                <p:cNvSpPr>
                  <a:spLocks noChangeArrowheads="1"/>
                </p:cNvSpPr>
                <p:nvPr userDrawn="1"/>
              </p:nvSpPr>
              <p:spPr bwMode="auto">
                <a:xfrm>
                  <a:off x="2674" y="283"/>
                  <a:ext cx="15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199" name="Rectangle 175"/>
                <p:cNvSpPr>
                  <a:spLocks noChangeArrowheads="1"/>
                </p:cNvSpPr>
                <p:nvPr userDrawn="1"/>
              </p:nvSpPr>
              <p:spPr bwMode="auto">
                <a:xfrm>
                  <a:off x="2689" y="283"/>
                  <a:ext cx="14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0" name="Rectangle 176"/>
                <p:cNvSpPr>
                  <a:spLocks noChangeArrowheads="1"/>
                </p:cNvSpPr>
                <p:nvPr userDrawn="1"/>
              </p:nvSpPr>
              <p:spPr bwMode="auto">
                <a:xfrm>
                  <a:off x="2706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1" name="Rectangle 177"/>
                <p:cNvSpPr>
                  <a:spLocks noChangeArrowheads="1"/>
                </p:cNvSpPr>
                <p:nvPr userDrawn="1"/>
              </p:nvSpPr>
              <p:spPr bwMode="auto">
                <a:xfrm>
                  <a:off x="2722" y="283"/>
                  <a:ext cx="15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2" name="Rectangle 178"/>
                <p:cNvSpPr>
                  <a:spLocks noChangeArrowheads="1"/>
                </p:cNvSpPr>
                <p:nvPr userDrawn="1"/>
              </p:nvSpPr>
              <p:spPr bwMode="auto">
                <a:xfrm>
                  <a:off x="2737" y="283"/>
                  <a:ext cx="14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3" name="Rectangle 179"/>
                <p:cNvSpPr>
                  <a:spLocks noChangeArrowheads="1"/>
                </p:cNvSpPr>
                <p:nvPr userDrawn="1"/>
              </p:nvSpPr>
              <p:spPr bwMode="auto">
                <a:xfrm>
                  <a:off x="2751" y="283"/>
                  <a:ext cx="14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4" name="Rectangle 180"/>
                <p:cNvSpPr>
                  <a:spLocks noChangeArrowheads="1"/>
                </p:cNvSpPr>
                <p:nvPr userDrawn="1"/>
              </p:nvSpPr>
              <p:spPr bwMode="auto">
                <a:xfrm>
                  <a:off x="2769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5" name="Rectangle 181"/>
                <p:cNvSpPr>
                  <a:spLocks noChangeArrowheads="1"/>
                </p:cNvSpPr>
                <p:nvPr userDrawn="1"/>
              </p:nvSpPr>
              <p:spPr bwMode="auto">
                <a:xfrm>
                  <a:off x="2785" y="283"/>
                  <a:ext cx="14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6" name="Rectangle 182"/>
                <p:cNvSpPr>
                  <a:spLocks noChangeArrowheads="1"/>
                </p:cNvSpPr>
                <p:nvPr userDrawn="1"/>
              </p:nvSpPr>
              <p:spPr bwMode="auto">
                <a:xfrm>
                  <a:off x="2799" y="283"/>
                  <a:ext cx="14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7" name="Rectangle 183"/>
                <p:cNvSpPr>
                  <a:spLocks noChangeArrowheads="1"/>
                </p:cNvSpPr>
                <p:nvPr userDrawn="1"/>
              </p:nvSpPr>
              <p:spPr bwMode="auto">
                <a:xfrm>
                  <a:off x="2816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8" name="Rectangle 184"/>
                <p:cNvSpPr>
                  <a:spLocks noChangeArrowheads="1"/>
                </p:cNvSpPr>
                <p:nvPr userDrawn="1"/>
              </p:nvSpPr>
              <p:spPr bwMode="auto">
                <a:xfrm>
                  <a:off x="2832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09" name="Rectangle 185"/>
                <p:cNvSpPr>
                  <a:spLocks noChangeArrowheads="1"/>
                </p:cNvSpPr>
                <p:nvPr userDrawn="1"/>
              </p:nvSpPr>
              <p:spPr bwMode="auto">
                <a:xfrm>
                  <a:off x="2847" y="283"/>
                  <a:ext cx="14" cy="95"/>
                </a:xfrm>
                <a:prstGeom prst="rect">
                  <a:avLst/>
                </a:prstGeom>
                <a:solidFill>
                  <a:srgbClr val="A9A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0" name="Rectangle 186"/>
                <p:cNvSpPr>
                  <a:spLocks noChangeArrowheads="1"/>
                </p:cNvSpPr>
                <p:nvPr userDrawn="1"/>
              </p:nvSpPr>
              <p:spPr bwMode="auto">
                <a:xfrm>
                  <a:off x="2861" y="283"/>
                  <a:ext cx="15" cy="95"/>
                </a:xfrm>
                <a:prstGeom prst="rect">
                  <a:avLst/>
                </a:prstGeom>
                <a:solidFill>
                  <a:srgbClr val="A9A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1" name="Rectangle 187"/>
                <p:cNvSpPr>
                  <a:spLocks noChangeArrowheads="1"/>
                </p:cNvSpPr>
                <p:nvPr userDrawn="1"/>
              </p:nvSpPr>
              <p:spPr bwMode="auto">
                <a:xfrm>
                  <a:off x="2878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2" name="Rectangle 188"/>
                <p:cNvSpPr>
                  <a:spLocks noChangeArrowheads="1"/>
                </p:cNvSpPr>
                <p:nvPr userDrawn="1"/>
              </p:nvSpPr>
              <p:spPr bwMode="auto">
                <a:xfrm>
                  <a:off x="2894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3" name="Rectangle 189"/>
                <p:cNvSpPr>
                  <a:spLocks noChangeArrowheads="1"/>
                </p:cNvSpPr>
                <p:nvPr userDrawn="1"/>
              </p:nvSpPr>
              <p:spPr bwMode="auto">
                <a:xfrm>
                  <a:off x="2909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4" name="Rectangle 190"/>
                <p:cNvSpPr>
                  <a:spLocks noChangeArrowheads="1"/>
                </p:cNvSpPr>
                <p:nvPr userDrawn="1"/>
              </p:nvSpPr>
              <p:spPr bwMode="auto">
                <a:xfrm>
                  <a:off x="2924" y="283"/>
                  <a:ext cx="14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5" name="Rectangle 191"/>
                <p:cNvSpPr>
                  <a:spLocks noChangeArrowheads="1"/>
                </p:cNvSpPr>
                <p:nvPr userDrawn="1"/>
              </p:nvSpPr>
              <p:spPr bwMode="auto">
                <a:xfrm>
                  <a:off x="2941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6" name="Rectangle 192"/>
                <p:cNvSpPr>
                  <a:spLocks noChangeArrowheads="1"/>
                </p:cNvSpPr>
                <p:nvPr userDrawn="1"/>
              </p:nvSpPr>
              <p:spPr bwMode="auto">
                <a:xfrm>
                  <a:off x="2957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7" name="Rectangle 193"/>
                <p:cNvSpPr>
                  <a:spLocks noChangeArrowheads="1"/>
                </p:cNvSpPr>
                <p:nvPr userDrawn="1"/>
              </p:nvSpPr>
              <p:spPr bwMode="auto">
                <a:xfrm>
                  <a:off x="2972" y="283"/>
                  <a:ext cx="14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8" name="Rectangle 194"/>
                <p:cNvSpPr>
                  <a:spLocks noChangeArrowheads="1"/>
                </p:cNvSpPr>
                <p:nvPr userDrawn="1"/>
              </p:nvSpPr>
              <p:spPr bwMode="auto">
                <a:xfrm>
                  <a:off x="2986" y="283"/>
                  <a:ext cx="14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19" name="Rectangle 195"/>
                <p:cNvSpPr>
                  <a:spLocks noChangeArrowheads="1"/>
                </p:cNvSpPr>
                <p:nvPr userDrawn="1"/>
              </p:nvSpPr>
              <p:spPr bwMode="auto">
                <a:xfrm>
                  <a:off x="3004" y="283"/>
                  <a:ext cx="15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0" name="Rectangle 196"/>
                <p:cNvSpPr>
                  <a:spLocks noChangeArrowheads="1"/>
                </p:cNvSpPr>
                <p:nvPr userDrawn="1"/>
              </p:nvSpPr>
              <p:spPr bwMode="auto">
                <a:xfrm>
                  <a:off x="3019" y="283"/>
                  <a:ext cx="15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1" name="Rectangle 197"/>
                <p:cNvSpPr>
                  <a:spLocks noChangeArrowheads="1"/>
                </p:cNvSpPr>
                <p:nvPr userDrawn="1"/>
              </p:nvSpPr>
              <p:spPr bwMode="auto">
                <a:xfrm>
                  <a:off x="3034" y="283"/>
                  <a:ext cx="14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2" name="Rectangle 198"/>
                <p:cNvSpPr>
                  <a:spLocks noChangeArrowheads="1"/>
                </p:cNvSpPr>
                <p:nvPr userDrawn="1"/>
              </p:nvSpPr>
              <p:spPr bwMode="auto">
                <a:xfrm>
                  <a:off x="3051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3" name="Rectangle 199"/>
                <p:cNvSpPr>
                  <a:spLocks noChangeArrowheads="1"/>
                </p:cNvSpPr>
                <p:nvPr userDrawn="1"/>
              </p:nvSpPr>
              <p:spPr bwMode="auto">
                <a:xfrm>
                  <a:off x="3067" y="283"/>
                  <a:ext cx="15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4" name="Rectangle 200"/>
                <p:cNvSpPr>
                  <a:spLocks noChangeArrowheads="1"/>
                </p:cNvSpPr>
                <p:nvPr userDrawn="1"/>
              </p:nvSpPr>
              <p:spPr bwMode="auto">
                <a:xfrm>
                  <a:off x="3082" y="283"/>
                  <a:ext cx="14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5" name="Rectangle 201"/>
                <p:cNvSpPr>
                  <a:spLocks noChangeArrowheads="1"/>
                </p:cNvSpPr>
                <p:nvPr userDrawn="1"/>
              </p:nvSpPr>
              <p:spPr bwMode="auto">
                <a:xfrm>
                  <a:off x="3096" y="283"/>
                  <a:ext cx="15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6" name="Rectangle 202"/>
                <p:cNvSpPr>
                  <a:spLocks noChangeArrowheads="1"/>
                </p:cNvSpPr>
                <p:nvPr userDrawn="1"/>
              </p:nvSpPr>
              <p:spPr bwMode="auto">
                <a:xfrm>
                  <a:off x="3114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7" name="Rectangle 203"/>
                <p:cNvSpPr>
                  <a:spLocks noChangeArrowheads="1"/>
                </p:cNvSpPr>
                <p:nvPr userDrawn="1"/>
              </p:nvSpPr>
              <p:spPr bwMode="auto">
                <a:xfrm>
                  <a:off x="3130" y="283"/>
                  <a:ext cx="14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8" name="Rectangle 204"/>
                <p:cNvSpPr>
                  <a:spLocks noChangeArrowheads="1"/>
                </p:cNvSpPr>
                <p:nvPr userDrawn="1"/>
              </p:nvSpPr>
              <p:spPr bwMode="auto">
                <a:xfrm>
                  <a:off x="3144" y="283"/>
                  <a:ext cx="15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29" name="Rectangle 205"/>
                <p:cNvSpPr>
                  <a:spLocks noChangeArrowheads="1"/>
                </p:cNvSpPr>
                <p:nvPr userDrawn="1"/>
              </p:nvSpPr>
              <p:spPr bwMode="auto">
                <a:xfrm>
                  <a:off x="3161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0" name="Rectangle 206"/>
                <p:cNvSpPr>
                  <a:spLocks noChangeArrowheads="1"/>
                </p:cNvSpPr>
                <p:nvPr userDrawn="1"/>
              </p:nvSpPr>
              <p:spPr bwMode="auto">
                <a:xfrm>
                  <a:off x="3177" y="283"/>
                  <a:ext cx="15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1" name="Rectangle 207"/>
                <p:cNvSpPr>
                  <a:spLocks noChangeArrowheads="1"/>
                </p:cNvSpPr>
                <p:nvPr userDrawn="1"/>
              </p:nvSpPr>
              <p:spPr bwMode="auto">
                <a:xfrm>
                  <a:off x="3192" y="283"/>
                  <a:ext cx="14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2" name="Rectangle 208"/>
                <p:cNvSpPr>
                  <a:spLocks noChangeArrowheads="1"/>
                </p:cNvSpPr>
                <p:nvPr userDrawn="1"/>
              </p:nvSpPr>
              <p:spPr bwMode="auto">
                <a:xfrm>
                  <a:off x="3209" y="283"/>
                  <a:ext cx="15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3" name="Rectangle 209"/>
                <p:cNvSpPr>
                  <a:spLocks noChangeArrowheads="1"/>
                </p:cNvSpPr>
                <p:nvPr userDrawn="1"/>
              </p:nvSpPr>
              <p:spPr bwMode="auto">
                <a:xfrm>
                  <a:off x="3224" y="283"/>
                  <a:ext cx="16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4" name="Rectangle 210"/>
                <p:cNvSpPr>
                  <a:spLocks noChangeArrowheads="1"/>
                </p:cNvSpPr>
                <p:nvPr userDrawn="1"/>
              </p:nvSpPr>
              <p:spPr bwMode="auto">
                <a:xfrm>
                  <a:off x="3240" y="283"/>
                  <a:ext cx="14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5" name="Rectangle 211"/>
                <p:cNvSpPr>
                  <a:spLocks noChangeArrowheads="1"/>
                </p:cNvSpPr>
                <p:nvPr userDrawn="1"/>
              </p:nvSpPr>
              <p:spPr bwMode="auto">
                <a:xfrm>
                  <a:off x="3254" y="283"/>
                  <a:ext cx="15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6" name="Rectangle 212"/>
                <p:cNvSpPr>
                  <a:spLocks noChangeArrowheads="1"/>
                </p:cNvSpPr>
                <p:nvPr userDrawn="1"/>
              </p:nvSpPr>
              <p:spPr bwMode="auto">
                <a:xfrm>
                  <a:off x="3272" y="283"/>
                  <a:ext cx="15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7" name="Rectangle 213"/>
                <p:cNvSpPr>
                  <a:spLocks noChangeArrowheads="1"/>
                </p:cNvSpPr>
                <p:nvPr userDrawn="1"/>
              </p:nvSpPr>
              <p:spPr bwMode="auto">
                <a:xfrm>
                  <a:off x="3287" y="283"/>
                  <a:ext cx="15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8" name="Rectangle 214"/>
                <p:cNvSpPr>
                  <a:spLocks noChangeArrowheads="1"/>
                </p:cNvSpPr>
                <p:nvPr userDrawn="1"/>
              </p:nvSpPr>
              <p:spPr bwMode="auto">
                <a:xfrm>
                  <a:off x="3302" y="283"/>
                  <a:ext cx="15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239" name="Rectangle 215"/>
                <p:cNvSpPr>
                  <a:spLocks noChangeArrowheads="1"/>
                </p:cNvSpPr>
                <p:nvPr userDrawn="1"/>
              </p:nvSpPr>
              <p:spPr bwMode="auto">
                <a:xfrm>
                  <a:off x="3317" y="283"/>
                  <a:ext cx="14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</p:grpSp>
          <p:sp>
            <p:nvSpPr>
              <p:cNvPr id="1240" name="Rectangle 216"/>
              <p:cNvSpPr>
                <a:spLocks noChangeArrowheads="1"/>
              </p:cNvSpPr>
              <p:nvPr userDrawn="1"/>
            </p:nvSpPr>
            <p:spPr bwMode="auto">
              <a:xfrm>
                <a:off x="3334" y="283"/>
                <a:ext cx="16" cy="95"/>
              </a:xfrm>
              <a:prstGeom prst="rect">
                <a:avLst/>
              </a:prstGeom>
              <a:solidFill>
                <a:srgbClr val="A2A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1" name="Rectangle 217"/>
              <p:cNvSpPr>
                <a:spLocks noChangeArrowheads="1"/>
              </p:cNvSpPr>
              <p:nvPr userDrawn="1"/>
            </p:nvSpPr>
            <p:spPr bwMode="auto">
              <a:xfrm>
                <a:off x="3350" y="283"/>
                <a:ext cx="16" cy="95"/>
              </a:xfrm>
              <a:prstGeom prst="rect">
                <a:avLst/>
              </a:prstGeom>
              <a:solidFill>
                <a:srgbClr val="A1A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2" name="Rectangle 218"/>
              <p:cNvSpPr>
                <a:spLocks noChangeArrowheads="1"/>
              </p:cNvSpPr>
              <p:nvPr userDrawn="1"/>
            </p:nvSpPr>
            <p:spPr bwMode="auto">
              <a:xfrm>
                <a:off x="3366" y="283"/>
                <a:ext cx="15" cy="95"/>
              </a:xfrm>
              <a:prstGeom prst="rect">
                <a:avLst/>
              </a:prstGeom>
              <a:solidFill>
                <a:srgbClr val="A1A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3" name="Rectangle 219"/>
              <p:cNvSpPr>
                <a:spLocks noChangeArrowheads="1"/>
              </p:cNvSpPr>
              <p:nvPr userDrawn="1"/>
            </p:nvSpPr>
            <p:spPr bwMode="auto">
              <a:xfrm>
                <a:off x="3382" y="283"/>
                <a:ext cx="15" cy="95"/>
              </a:xfrm>
              <a:prstGeom prst="rect">
                <a:avLst/>
              </a:prstGeom>
              <a:solidFill>
                <a:srgbClr val="A0A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4" name="Rectangle 220"/>
              <p:cNvSpPr>
                <a:spLocks noChangeArrowheads="1"/>
              </p:cNvSpPr>
              <p:nvPr userDrawn="1"/>
            </p:nvSpPr>
            <p:spPr bwMode="auto">
              <a:xfrm>
                <a:off x="3397" y="283"/>
                <a:ext cx="16" cy="95"/>
              </a:xfrm>
              <a:prstGeom prst="rect">
                <a:avLst/>
              </a:prstGeom>
              <a:solidFill>
                <a:srgbClr val="A0A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5" name="Rectangle 221"/>
              <p:cNvSpPr>
                <a:spLocks noChangeArrowheads="1"/>
              </p:cNvSpPr>
              <p:nvPr userDrawn="1"/>
            </p:nvSpPr>
            <p:spPr bwMode="auto">
              <a:xfrm>
                <a:off x="3413" y="283"/>
                <a:ext cx="15" cy="95"/>
              </a:xfrm>
              <a:prstGeom prst="rect">
                <a:avLst/>
              </a:prstGeom>
              <a:solidFill>
                <a:srgbClr val="A0A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6" name="Rectangle 222"/>
              <p:cNvSpPr>
                <a:spLocks noChangeArrowheads="1"/>
              </p:cNvSpPr>
              <p:nvPr userDrawn="1"/>
            </p:nvSpPr>
            <p:spPr bwMode="auto">
              <a:xfrm>
                <a:off x="3428" y="283"/>
                <a:ext cx="15" cy="95"/>
              </a:xfrm>
              <a:prstGeom prst="rect">
                <a:avLst/>
              </a:prstGeom>
              <a:solidFill>
                <a:srgbClr val="9F9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7" name="Rectangle 223"/>
              <p:cNvSpPr>
                <a:spLocks noChangeArrowheads="1"/>
              </p:cNvSpPr>
              <p:nvPr userDrawn="1"/>
            </p:nvSpPr>
            <p:spPr bwMode="auto">
              <a:xfrm>
                <a:off x="3445" y="283"/>
                <a:ext cx="15" cy="95"/>
              </a:xfrm>
              <a:prstGeom prst="rect">
                <a:avLst/>
              </a:prstGeom>
              <a:solidFill>
                <a:srgbClr val="9F9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8" name="Rectangle 224"/>
              <p:cNvSpPr>
                <a:spLocks noChangeArrowheads="1"/>
              </p:cNvSpPr>
              <p:nvPr userDrawn="1"/>
            </p:nvSpPr>
            <p:spPr bwMode="auto">
              <a:xfrm>
                <a:off x="3460" y="283"/>
                <a:ext cx="16" cy="95"/>
              </a:xfrm>
              <a:prstGeom prst="rect">
                <a:avLst/>
              </a:prstGeom>
              <a:solidFill>
                <a:srgbClr val="9E9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49" name="Rectangle 225"/>
              <p:cNvSpPr>
                <a:spLocks noChangeArrowheads="1"/>
              </p:cNvSpPr>
              <p:nvPr userDrawn="1"/>
            </p:nvSpPr>
            <p:spPr bwMode="auto">
              <a:xfrm>
                <a:off x="3476" y="283"/>
                <a:ext cx="15" cy="95"/>
              </a:xfrm>
              <a:prstGeom prst="rect">
                <a:avLst/>
              </a:prstGeom>
              <a:solidFill>
                <a:srgbClr val="9E9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0" name="Rectangle 226"/>
              <p:cNvSpPr>
                <a:spLocks noChangeArrowheads="1"/>
              </p:cNvSpPr>
              <p:nvPr userDrawn="1"/>
            </p:nvSpPr>
            <p:spPr bwMode="auto">
              <a:xfrm>
                <a:off x="3492" y="283"/>
                <a:ext cx="16" cy="95"/>
              </a:xfrm>
              <a:prstGeom prst="rect">
                <a:avLst/>
              </a:prstGeom>
              <a:solidFill>
                <a:srgbClr val="9D9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1" name="Rectangle 227"/>
              <p:cNvSpPr>
                <a:spLocks noChangeArrowheads="1"/>
              </p:cNvSpPr>
              <p:nvPr userDrawn="1"/>
            </p:nvSpPr>
            <p:spPr bwMode="auto">
              <a:xfrm>
                <a:off x="3508" y="283"/>
                <a:ext cx="15" cy="95"/>
              </a:xfrm>
              <a:prstGeom prst="rect">
                <a:avLst/>
              </a:prstGeom>
              <a:solidFill>
                <a:srgbClr val="9D9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2" name="Rectangle 228"/>
              <p:cNvSpPr>
                <a:spLocks noChangeArrowheads="1"/>
              </p:cNvSpPr>
              <p:nvPr userDrawn="1"/>
            </p:nvSpPr>
            <p:spPr bwMode="auto">
              <a:xfrm>
                <a:off x="3523" y="283"/>
                <a:ext cx="16" cy="95"/>
              </a:xfrm>
              <a:prstGeom prst="rect">
                <a:avLst/>
              </a:prstGeom>
              <a:solidFill>
                <a:srgbClr val="9C9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3" name="Rectangle 229"/>
              <p:cNvSpPr>
                <a:spLocks noChangeArrowheads="1"/>
              </p:cNvSpPr>
              <p:nvPr userDrawn="1"/>
            </p:nvSpPr>
            <p:spPr bwMode="auto">
              <a:xfrm>
                <a:off x="3540" y="283"/>
                <a:ext cx="15" cy="95"/>
              </a:xfrm>
              <a:prstGeom prst="rect">
                <a:avLst/>
              </a:prstGeom>
              <a:solidFill>
                <a:srgbClr val="9C9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4" name="Rectangle 230"/>
              <p:cNvSpPr>
                <a:spLocks noChangeArrowheads="1"/>
              </p:cNvSpPr>
              <p:nvPr userDrawn="1"/>
            </p:nvSpPr>
            <p:spPr bwMode="auto">
              <a:xfrm>
                <a:off x="3555" y="283"/>
                <a:ext cx="15" cy="95"/>
              </a:xfrm>
              <a:prstGeom prst="rect">
                <a:avLst/>
              </a:prstGeom>
              <a:solidFill>
                <a:srgbClr val="9B9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5" name="Rectangle 231"/>
              <p:cNvSpPr>
                <a:spLocks noChangeArrowheads="1"/>
              </p:cNvSpPr>
              <p:nvPr userDrawn="1"/>
            </p:nvSpPr>
            <p:spPr bwMode="auto">
              <a:xfrm>
                <a:off x="3570" y="283"/>
                <a:ext cx="16" cy="95"/>
              </a:xfrm>
              <a:prstGeom prst="rect">
                <a:avLst/>
              </a:prstGeom>
              <a:solidFill>
                <a:srgbClr val="9A9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6" name="Rectangle 232"/>
              <p:cNvSpPr>
                <a:spLocks noChangeArrowheads="1"/>
              </p:cNvSpPr>
              <p:nvPr userDrawn="1"/>
            </p:nvSpPr>
            <p:spPr bwMode="auto">
              <a:xfrm>
                <a:off x="3586" y="283"/>
                <a:ext cx="15" cy="95"/>
              </a:xfrm>
              <a:prstGeom prst="rect">
                <a:avLst/>
              </a:prstGeom>
              <a:solidFill>
                <a:srgbClr val="9A9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7" name="Rectangle 233"/>
              <p:cNvSpPr>
                <a:spLocks noChangeArrowheads="1"/>
              </p:cNvSpPr>
              <p:nvPr userDrawn="1"/>
            </p:nvSpPr>
            <p:spPr bwMode="auto">
              <a:xfrm>
                <a:off x="3601" y="283"/>
                <a:ext cx="15" cy="95"/>
              </a:xfrm>
              <a:prstGeom prst="rect">
                <a:avLst/>
              </a:prstGeom>
              <a:solidFill>
                <a:srgbClr val="999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8" name="Rectangle 234"/>
              <p:cNvSpPr>
                <a:spLocks noChangeArrowheads="1"/>
              </p:cNvSpPr>
              <p:nvPr userDrawn="1"/>
            </p:nvSpPr>
            <p:spPr bwMode="auto">
              <a:xfrm>
                <a:off x="3618" y="283"/>
                <a:ext cx="15" cy="95"/>
              </a:xfrm>
              <a:prstGeom prst="rect">
                <a:avLst/>
              </a:prstGeom>
              <a:solidFill>
                <a:srgbClr val="989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59" name="Rectangle 235"/>
              <p:cNvSpPr>
                <a:spLocks noChangeArrowheads="1"/>
              </p:cNvSpPr>
              <p:nvPr userDrawn="1"/>
            </p:nvSpPr>
            <p:spPr bwMode="auto">
              <a:xfrm>
                <a:off x="3633" y="283"/>
                <a:ext cx="16" cy="95"/>
              </a:xfrm>
              <a:prstGeom prst="rect">
                <a:avLst/>
              </a:prstGeom>
              <a:solidFill>
                <a:srgbClr val="989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0" name="Rectangle 236"/>
              <p:cNvSpPr>
                <a:spLocks noChangeArrowheads="1"/>
              </p:cNvSpPr>
              <p:nvPr userDrawn="1"/>
            </p:nvSpPr>
            <p:spPr bwMode="auto">
              <a:xfrm>
                <a:off x="3649" y="283"/>
                <a:ext cx="15" cy="95"/>
              </a:xfrm>
              <a:prstGeom prst="rect">
                <a:avLst/>
              </a:prstGeom>
              <a:solidFill>
                <a:srgbClr val="979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1" name="Rectangle 237"/>
              <p:cNvSpPr>
                <a:spLocks noChangeArrowheads="1"/>
              </p:cNvSpPr>
              <p:nvPr userDrawn="1"/>
            </p:nvSpPr>
            <p:spPr bwMode="auto">
              <a:xfrm>
                <a:off x="3665" y="283"/>
                <a:ext cx="16" cy="95"/>
              </a:xfrm>
              <a:prstGeom prst="rect">
                <a:avLst/>
              </a:prstGeom>
              <a:solidFill>
                <a:srgbClr val="979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2" name="Rectangle 238"/>
              <p:cNvSpPr>
                <a:spLocks noChangeArrowheads="1"/>
              </p:cNvSpPr>
              <p:nvPr userDrawn="1"/>
            </p:nvSpPr>
            <p:spPr bwMode="auto">
              <a:xfrm>
                <a:off x="3681" y="283"/>
                <a:ext cx="15" cy="95"/>
              </a:xfrm>
              <a:prstGeom prst="rect">
                <a:avLst/>
              </a:prstGeom>
              <a:solidFill>
                <a:srgbClr val="969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3" name="Rectangle 239"/>
              <p:cNvSpPr>
                <a:spLocks noChangeArrowheads="1"/>
              </p:cNvSpPr>
              <p:nvPr userDrawn="1"/>
            </p:nvSpPr>
            <p:spPr bwMode="auto">
              <a:xfrm>
                <a:off x="3696" y="283"/>
                <a:ext cx="15" cy="95"/>
              </a:xfrm>
              <a:prstGeom prst="rect">
                <a:avLst/>
              </a:prstGeom>
              <a:solidFill>
                <a:srgbClr val="959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4" name="Rectangle 240"/>
              <p:cNvSpPr>
                <a:spLocks noChangeArrowheads="1"/>
              </p:cNvSpPr>
              <p:nvPr userDrawn="1"/>
            </p:nvSpPr>
            <p:spPr bwMode="auto">
              <a:xfrm>
                <a:off x="3711" y="283"/>
                <a:ext cx="15" cy="95"/>
              </a:xfrm>
              <a:prstGeom prst="rect">
                <a:avLst/>
              </a:prstGeom>
              <a:solidFill>
                <a:srgbClr val="949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5" name="Rectangle 241"/>
              <p:cNvSpPr>
                <a:spLocks noChangeArrowheads="1"/>
              </p:cNvSpPr>
              <p:nvPr userDrawn="1"/>
            </p:nvSpPr>
            <p:spPr bwMode="auto">
              <a:xfrm>
                <a:off x="3728" y="283"/>
                <a:ext cx="16" cy="95"/>
              </a:xfrm>
              <a:prstGeom prst="rect">
                <a:avLst/>
              </a:prstGeom>
              <a:solidFill>
                <a:srgbClr val="949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6" name="Rectangle 242"/>
              <p:cNvSpPr>
                <a:spLocks noChangeArrowheads="1"/>
              </p:cNvSpPr>
              <p:nvPr userDrawn="1"/>
            </p:nvSpPr>
            <p:spPr bwMode="auto">
              <a:xfrm>
                <a:off x="3744" y="283"/>
                <a:ext cx="15" cy="95"/>
              </a:xfrm>
              <a:prstGeom prst="rect">
                <a:avLst/>
              </a:prstGeom>
              <a:solidFill>
                <a:srgbClr val="939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7" name="Rectangle 243"/>
              <p:cNvSpPr>
                <a:spLocks noChangeArrowheads="1"/>
              </p:cNvSpPr>
              <p:nvPr userDrawn="1"/>
            </p:nvSpPr>
            <p:spPr bwMode="auto">
              <a:xfrm>
                <a:off x="3759" y="283"/>
                <a:ext cx="15" cy="95"/>
              </a:xfrm>
              <a:prstGeom prst="rect">
                <a:avLst/>
              </a:prstGeom>
              <a:solidFill>
                <a:srgbClr val="929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8" name="Rectangle 244"/>
              <p:cNvSpPr>
                <a:spLocks noChangeArrowheads="1"/>
              </p:cNvSpPr>
              <p:nvPr userDrawn="1"/>
            </p:nvSpPr>
            <p:spPr bwMode="auto">
              <a:xfrm>
                <a:off x="3775" y="283"/>
                <a:ext cx="16" cy="95"/>
              </a:xfrm>
              <a:prstGeom prst="rect">
                <a:avLst/>
              </a:prstGeom>
              <a:solidFill>
                <a:srgbClr val="919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69" name="Rectangle 245"/>
              <p:cNvSpPr>
                <a:spLocks noChangeArrowheads="1"/>
              </p:cNvSpPr>
              <p:nvPr userDrawn="1"/>
            </p:nvSpPr>
            <p:spPr bwMode="auto">
              <a:xfrm>
                <a:off x="3791" y="283"/>
                <a:ext cx="15" cy="95"/>
              </a:xfrm>
              <a:prstGeom prst="rect">
                <a:avLst/>
              </a:prstGeom>
              <a:solidFill>
                <a:srgbClr val="919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0" name="Rectangle 246"/>
              <p:cNvSpPr>
                <a:spLocks noChangeArrowheads="1"/>
              </p:cNvSpPr>
              <p:nvPr userDrawn="1"/>
            </p:nvSpPr>
            <p:spPr bwMode="auto">
              <a:xfrm>
                <a:off x="3806" y="283"/>
                <a:ext cx="16" cy="95"/>
              </a:xfrm>
              <a:prstGeom prst="rect">
                <a:avLst/>
              </a:prstGeom>
              <a:solidFill>
                <a:srgbClr val="909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1" name="Rectangle 247"/>
              <p:cNvSpPr>
                <a:spLocks noChangeArrowheads="1"/>
              </p:cNvSpPr>
              <p:nvPr userDrawn="1"/>
            </p:nvSpPr>
            <p:spPr bwMode="auto">
              <a:xfrm>
                <a:off x="3823" y="283"/>
                <a:ext cx="15" cy="95"/>
              </a:xfrm>
              <a:prstGeom prst="rect">
                <a:avLst/>
              </a:prstGeom>
              <a:solidFill>
                <a:srgbClr val="8F8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2" name="Rectangle 248"/>
              <p:cNvSpPr>
                <a:spLocks noChangeArrowheads="1"/>
              </p:cNvSpPr>
              <p:nvPr userDrawn="1"/>
            </p:nvSpPr>
            <p:spPr bwMode="auto">
              <a:xfrm>
                <a:off x="3838" y="283"/>
                <a:ext cx="16" cy="95"/>
              </a:xfrm>
              <a:prstGeom prst="rect">
                <a:avLst/>
              </a:prstGeom>
              <a:solidFill>
                <a:srgbClr val="8E8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3" name="Rectangle 249"/>
              <p:cNvSpPr>
                <a:spLocks noChangeArrowheads="1"/>
              </p:cNvSpPr>
              <p:nvPr userDrawn="1"/>
            </p:nvSpPr>
            <p:spPr bwMode="auto">
              <a:xfrm>
                <a:off x="3854" y="283"/>
                <a:ext cx="15" cy="95"/>
              </a:xfrm>
              <a:prstGeom prst="rect">
                <a:avLst/>
              </a:prstGeom>
              <a:solidFill>
                <a:srgbClr val="8D8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4" name="Rectangle 250"/>
              <p:cNvSpPr>
                <a:spLocks noChangeArrowheads="1"/>
              </p:cNvSpPr>
              <p:nvPr userDrawn="1"/>
            </p:nvSpPr>
            <p:spPr bwMode="auto">
              <a:xfrm>
                <a:off x="3869" y="283"/>
                <a:ext cx="15" cy="95"/>
              </a:xfrm>
              <a:prstGeom prst="rect">
                <a:avLst/>
              </a:prstGeom>
              <a:solidFill>
                <a:srgbClr val="8C8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5" name="Rectangle 251"/>
              <p:cNvSpPr>
                <a:spLocks noChangeArrowheads="1"/>
              </p:cNvSpPr>
              <p:nvPr userDrawn="1"/>
            </p:nvSpPr>
            <p:spPr bwMode="auto">
              <a:xfrm>
                <a:off x="3884" y="283"/>
                <a:ext cx="15" cy="95"/>
              </a:xfrm>
              <a:prstGeom prst="rect">
                <a:avLst/>
              </a:prstGeom>
              <a:solidFill>
                <a:srgbClr val="8C8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6" name="Rectangle 252"/>
              <p:cNvSpPr>
                <a:spLocks noChangeArrowheads="1"/>
              </p:cNvSpPr>
              <p:nvPr userDrawn="1"/>
            </p:nvSpPr>
            <p:spPr bwMode="auto">
              <a:xfrm>
                <a:off x="3901" y="283"/>
                <a:ext cx="16" cy="95"/>
              </a:xfrm>
              <a:prstGeom prst="rect">
                <a:avLst/>
              </a:prstGeom>
              <a:solidFill>
                <a:srgbClr val="8A8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7" name="Rectangle 253"/>
              <p:cNvSpPr>
                <a:spLocks noChangeArrowheads="1"/>
              </p:cNvSpPr>
              <p:nvPr userDrawn="1"/>
            </p:nvSpPr>
            <p:spPr bwMode="auto">
              <a:xfrm>
                <a:off x="3917" y="283"/>
                <a:ext cx="15" cy="95"/>
              </a:xfrm>
              <a:prstGeom prst="rect">
                <a:avLst/>
              </a:prstGeom>
              <a:solidFill>
                <a:srgbClr val="8A8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8" name="Rectangle 254"/>
              <p:cNvSpPr>
                <a:spLocks noChangeArrowheads="1"/>
              </p:cNvSpPr>
              <p:nvPr userDrawn="1"/>
            </p:nvSpPr>
            <p:spPr bwMode="auto">
              <a:xfrm>
                <a:off x="3932" y="283"/>
                <a:ext cx="14" cy="95"/>
              </a:xfrm>
              <a:prstGeom prst="rect">
                <a:avLst/>
              </a:prstGeom>
              <a:solidFill>
                <a:srgbClr val="888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79" name="Rectangle 255"/>
              <p:cNvSpPr>
                <a:spLocks noChangeArrowheads="1"/>
              </p:cNvSpPr>
              <p:nvPr userDrawn="1"/>
            </p:nvSpPr>
            <p:spPr bwMode="auto">
              <a:xfrm>
                <a:off x="3948" y="283"/>
                <a:ext cx="16" cy="95"/>
              </a:xfrm>
              <a:prstGeom prst="rect">
                <a:avLst/>
              </a:prstGeom>
              <a:solidFill>
                <a:srgbClr val="888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0" name="Rectangle 256"/>
              <p:cNvSpPr>
                <a:spLocks noChangeArrowheads="1"/>
              </p:cNvSpPr>
              <p:nvPr userDrawn="1"/>
            </p:nvSpPr>
            <p:spPr bwMode="auto">
              <a:xfrm>
                <a:off x="3964" y="283"/>
                <a:ext cx="16" cy="95"/>
              </a:xfrm>
              <a:prstGeom prst="rect">
                <a:avLst/>
              </a:prstGeom>
              <a:solidFill>
                <a:srgbClr val="878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1" name="Rectangle 257"/>
              <p:cNvSpPr>
                <a:spLocks noChangeArrowheads="1"/>
              </p:cNvSpPr>
              <p:nvPr userDrawn="1"/>
            </p:nvSpPr>
            <p:spPr bwMode="auto">
              <a:xfrm>
                <a:off x="3980" y="283"/>
                <a:ext cx="14" cy="95"/>
              </a:xfrm>
              <a:prstGeom prst="rect">
                <a:avLst/>
              </a:prstGeom>
              <a:solidFill>
                <a:srgbClr val="868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2" name="Rectangle 258"/>
              <p:cNvSpPr>
                <a:spLocks noChangeArrowheads="1"/>
              </p:cNvSpPr>
              <p:nvPr userDrawn="1"/>
            </p:nvSpPr>
            <p:spPr bwMode="auto">
              <a:xfrm>
                <a:off x="3994" y="283"/>
                <a:ext cx="15" cy="95"/>
              </a:xfrm>
              <a:prstGeom prst="rect">
                <a:avLst/>
              </a:prstGeom>
              <a:solidFill>
                <a:srgbClr val="858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3" name="Rectangle 259"/>
              <p:cNvSpPr>
                <a:spLocks noChangeArrowheads="1"/>
              </p:cNvSpPr>
              <p:nvPr userDrawn="1"/>
            </p:nvSpPr>
            <p:spPr bwMode="auto">
              <a:xfrm>
                <a:off x="4011" y="283"/>
                <a:ext cx="16" cy="95"/>
              </a:xfrm>
              <a:prstGeom prst="rect">
                <a:avLst/>
              </a:prstGeom>
              <a:solidFill>
                <a:srgbClr val="848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4" name="Rectangle 260"/>
              <p:cNvSpPr>
                <a:spLocks noChangeArrowheads="1"/>
              </p:cNvSpPr>
              <p:nvPr userDrawn="1"/>
            </p:nvSpPr>
            <p:spPr bwMode="auto">
              <a:xfrm>
                <a:off x="4027" y="283"/>
                <a:ext cx="15" cy="95"/>
              </a:xfrm>
              <a:prstGeom prst="rect">
                <a:avLst/>
              </a:prstGeom>
              <a:solidFill>
                <a:srgbClr val="828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5" name="Rectangle 261"/>
              <p:cNvSpPr>
                <a:spLocks noChangeArrowheads="1"/>
              </p:cNvSpPr>
              <p:nvPr userDrawn="1"/>
            </p:nvSpPr>
            <p:spPr bwMode="auto">
              <a:xfrm>
                <a:off x="4042" y="283"/>
                <a:ext cx="15" cy="95"/>
              </a:xfrm>
              <a:prstGeom prst="rect">
                <a:avLst/>
              </a:prstGeom>
              <a:solidFill>
                <a:srgbClr val="828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6" name="Rectangle 262"/>
              <p:cNvSpPr>
                <a:spLocks noChangeArrowheads="1"/>
              </p:cNvSpPr>
              <p:nvPr userDrawn="1"/>
            </p:nvSpPr>
            <p:spPr bwMode="auto">
              <a:xfrm>
                <a:off x="4058" y="283"/>
                <a:ext cx="16" cy="95"/>
              </a:xfrm>
              <a:prstGeom prst="rect">
                <a:avLst/>
              </a:prstGeom>
              <a:solidFill>
                <a:srgbClr val="808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7" name="Rectangle 263"/>
              <p:cNvSpPr>
                <a:spLocks noChangeArrowheads="1"/>
              </p:cNvSpPr>
              <p:nvPr userDrawn="1"/>
            </p:nvSpPr>
            <p:spPr bwMode="auto">
              <a:xfrm>
                <a:off x="4074" y="283"/>
                <a:ext cx="16" cy="95"/>
              </a:xfrm>
              <a:prstGeom prst="rect">
                <a:avLst/>
              </a:prstGeom>
              <a:solidFill>
                <a:srgbClr val="808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8" name="Rectangle 264"/>
              <p:cNvSpPr>
                <a:spLocks noChangeArrowheads="1"/>
              </p:cNvSpPr>
              <p:nvPr userDrawn="1"/>
            </p:nvSpPr>
            <p:spPr bwMode="auto">
              <a:xfrm>
                <a:off x="4090" y="283"/>
                <a:ext cx="15" cy="95"/>
              </a:xfrm>
              <a:prstGeom prst="rect">
                <a:avLst/>
              </a:prstGeom>
              <a:solidFill>
                <a:srgbClr val="7E7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89" name="Rectangle 265"/>
              <p:cNvSpPr>
                <a:spLocks noChangeArrowheads="1"/>
              </p:cNvSpPr>
              <p:nvPr userDrawn="1"/>
            </p:nvSpPr>
            <p:spPr bwMode="auto">
              <a:xfrm>
                <a:off x="4106" y="283"/>
                <a:ext cx="15" cy="95"/>
              </a:xfrm>
              <a:prstGeom prst="rect">
                <a:avLst/>
              </a:prstGeom>
              <a:solidFill>
                <a:srgbClr val="7D7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0" name="Rectangle 266"/>
              <p:cNvSpPr>
                <a:spLocks noChangeArrowheads="1"/>
              </p:cNvSpPr>
              <p:nvPr userDrawn="1"/>
            </p:nvSpPr>
            <p:spPr bwMode="auto">
              <a:xfrm>
                <a:off x="4121" y="283"/>
                <a:ext cx="16" cy="95"/>
              </a:xfrm>
              <a:prstGeom prst="rect">
                <a:avLst/>
              </a:prstGeom>
              <a:solidFill>
                <a:srgbClr val="7C7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1" name="Rectangle 267"/>
              <p:cNvSpPr>
                <a:spLocks noChangeArrowheads="1"/>
              </p:cNvSpPr>
              <p:nvPr userDrawn="1"/>
            </p:nvSpPr>
            <p:spPr bwMode="auto">
              <a:xfrm>
                <a:off x="4137" y="283"/>
                <a:ext cx="16" cy="95"/>
              </a:xfrm>
              <a:prstGeom prst="rect">
                <a:avLst/>
              </a:prstGeom>
              <a:solidFill>
                <a:srgbClr val="7B7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2" name="Rectangle 268"/>
              <p:cNvSpPr>
                <a:spLocks noChangeArrowheads="1"/>
              </p:cNvSpPr>
              <p:nvPr userDrawn="1"/>
            </p:nvSpPr>
            <p:spPr bwMode="auto">
              <a:xfrm>
                <a:off x="4154" y="283"/>
                <a:ext cx="14" cy="95"/>
              </a:xfrm>
              <a:prstGeom prst="rect">
                <a:avLst/>
              </a:prstGeom>
              <a:solidFill>
                <a:srgbClr val="7A7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3" name="Rectangle 269"/>
              <p:cNvSpPr>
                <a:spLocks noChangeArrowheads="1"/>
              </p:cNvSpPr>
              <p:nvPr userDrawn="1"/>
            </p:nvSpPr>
            <p:spPr bwMode="auto">
              <a:xfrm>
                <a:off x="4167" y="283"/>
                <a:ext cx="15" cy="95"/>
              </a:xfrm>
              <a:prstGeom prst="rect">
                <a:avLst/>
              </a:prstGeom>
              <a:solidFill>
                <a:srgbClr val="797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4" name="Rectangle 270"/>
              <p:cNvSpPr>
                <a:spLocks noChangeArrowheads="1"/>
              </p:cNvSpPr>
              <p:nvPr userDrawn="1"/>
            </p:nvSpPr>
            <p:spPr bwMode="auto">
              <a:xfrm>
                <a:off x="4184" y="283"/>
                <a:ext cx="16" cy="95"/>
              </a:xfrm>
              <a:prstGeom prst="rect">
                <a:avLst/>
              </a:prstGeom>
              <a:solidFill>
                <a:srgbClr val="777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5" name="Rectangle 271"/>
              <p:cNvSpPr>
                <a:spLocks noChangeArrowheads="1"/>
              </p:cNvSpPr>
              <p:nvPr userDrawn="1"/>
            </p:nvSpPr>
            <p:spPr bwMode="auto">
              <a:xfrm>
                <a:off x="4200" y="283"/>
                <a:ext cx="15" cy="95"/>
              </a:xfrm>
              <a:prstGeom prst="rect">
                <a:avLst/>
              </a:prstGeom>
              <a:solidFill>
                <a:srgbClr val="777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6" name="Rectangle 272"/>
              <p:cNvSpPr>
                <a:spLocks noChangeArrowheads="1"/>
              </p:cNvSpPr>
              <p:nvPr userDrawn="1"/>
            </p:nvSpPr>
            <p:spPr bwMode="auto">
              <a:xfrm>
                <a:off x="4215" y="283"/>
                <a:ext cx="14" cy="95"/>
              </a:xfrm>
              <a:prstGeom prst="rect">
                <a:avLst/>
              </a:prstGeom>
              <a:solidFill>
                <a:srgbClr val="757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7" name="Rectangle 273"/>
              <p:cNvSpPr>
                <a:spLocks noChangeArrowheads="1"/>
              </p:cNvSpPr>
              <p:nvPr userDrawn="1"/>
            </p:nvSpPr>
            <p:spPr bwMode="auto">
              <a:xfrm>
                <a:off x="4231" y="283"/>
                <a:ext cx="16" cy="95"/>
              </a:xfrm>
              <a:prstGeom prst="rect">
                <a:avLst/>
              </a:prstGeom>
              <a:solidFill>
                <a:srgbClr val="747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8" name="Rectangle 274"/>
              <p:cNvSpPr>
                <a:spLocks noChangeArrowheads="1"/>
              </p:cNvSpPr>
              <p:nvPr userDrawn="1"/>
            </p:nvSpPr>
            <p:spPr bwMode="auto">
              <a:xfrm>
                <a:off x="4247" y="283"/>
                <a:ext cx="16" cy="95"/>
              </a:xfrm>
              <a:prstGeom prst="rect">
                <a:avLst/>
              </a:prstGeom>
              <a:solidFill>
                <a:srgbClr val="737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299" name="Rectangle 275"/>
              <p:cNvSpPr>
                <a:spLocks noChangeArrowheads="1"/>
              </p:cNvSpPr>
              <p:nvPr userDrawn="1"/>
            </p:nvSpPr>
            <p:spPr bwMode="auto">
              <a:xfrm>
                <a:off x="4263" y="283"/>
                <a:ext cx="14" cy="95"/>
              </a:xfrm>
              <a:prstGeom prst="rect">
                <a:avLst/>
              </a:prstGeom>
              <a:solidFill>
                <a:srgbClr val="727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0" name="Rectangle 276"/>
              <p:cNvSpPr>
                <a:spLocks noChangeArrowheads="1"/>
              </p:cNvSpPr>
              <p:nvPr userDrawn="1"/>
            </p:nvSpPr>
            <p:spPr bwMode="auto">
              <a:xfrm>
                <a:off x="4277" y="283"/>
                <a:ext cx="15" cy="95"/>
              </a:xfrm>
              <a:prstGeom prst="rect">
                <a:avLst/>
              </a:prstGeom>
              <a:solidFill>
                <a:srgbClr val="707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1" name="Rectangle 277"/>
              <p:cNvSpPr>
                <a:spLocks noChangeArrowheads="1"/>
              </p:cNvSpPr>
              <p:nvPr userDrawn="1"/>
            </p:nvSpPr>
            <p:spPr bwMode="auto">
              <a:xfrm>
                <a:off x="4294" y="283"/>
                <a:ext cx="16" cy="95"/>
              </a:xfrm>
              <a:prstGeom prst="rect">
                <a:avLst/>
              </a:prstGeom>
              <a:solidFill>
                <a:srgbClr val="6F6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2" name="Rectangle 278"/>
              <p:cNvSpPr>
                <a:spLocks noChangeArrowheads="1"/>
              </p:cNvSpPr>
              <p:nvPr userDrawn="1"/>
            </p:nvSpPr>
            <p:spPr bwMode="auto">
              <a:xfrm>
                <a:off x="4310" y="283"/>
                <a:ext cx="15" cy="95"/>
              </a:xfrm>
              <a:prstGeom prst="rect">
                <a:avLst/>
              </a:prstGeom>
              <a:solidFill>
                <a:srgbClr val="6E6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3" name="Rectangle 279"/>
              <p:cNvSpPr>
                <a:spLocks noChangeArrowheads="1"/>
              </p:cNvSpPr>
              <p:nvPr userDrawn="1"/>
            </p:nvSpPr>
            <p:spPr bwMode="auto">
              <a:xfrm>
                <a:off x="4325" y="283"/>
                <a:ext cx="15" cy="95"/>
              </a:xfrm>
              <a:prstGeom prst="rect">
                <a:avLst/>
              </a:prstGeom>
              <a:solidFill>
                <a:srgbClr val="6D6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4" name="Rectangle 280"/>
              <p:cNvSpPr>
                <a:spLocks noChangeArrowheads="1"/>
              </p:cNvSpPr>
              <p:nvPr userDrawn="1"/>
            </p:nvSpPr>
            <p:spPr bwMode="auto">
              <a:xfrm>
                <a:off x="4341" y="283"/>
                <a:ext cx="16" cy="95"/>
              </a:xfrm>
              <a:prstGeom prst="rect">
                <a:avLst/>
              </a:prstGeom>
              <a:solidFill>
                <a:srgbClr val="6B6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5" name="Rectangle 281"/>
              <p:cNvSpPr>
                <a:spLocks noChangeArrowheads="1"/>
              </p:cNvSpPr>
              <p:nvPr userDrawn="1"/>
            </p:nvSpPr>
            <p:spPr bwMode="auto">
              <a:xfrm>
                <a:off x="4357" y="283"/>
                <a:ext cx="16" cy="95"/>
              </a:xfrm>
              <a:prstGeom prst="rect">
                <a:avLst/>
              </a:prstGeom>
              <a:solidFill>
                <a:srgbClr val="6A6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6" name="Rectangle 282"/>
              <p:cNvSpPr>
                <a:spLocks noChangeArrowheads="1"/>
              </p:cNvSpPr>
              <p:nvPr userDrawn="1"/>
            </p:nvSpPr>
            <p:spPr bwMode="auto">
              <a:xfrm>
                <a:off x="4373" y="283"/>
                <a:ext cx="15" cy="95"/>
              </a:xfrm>
              <a:prstGeom prst="rect">
                <a:avLst/>
              </a:prstGeom>
              <a:solidFill>
                <a:srgbClr val="696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7" name="Rectangle 283"/>
              <p:cNvSpPr>
                <a:spLocks noChangeArrowheads="1"/>
              </p:cNvSpPr>
              <p:nvPr userDrawn="1"/>
            </p:nvSpPr>
            <p:spPr bwMode="auto">
              <a:xfrm>
                <a:off x="4389" y="283"/>
                <a:ext cx="15" cy="95"/>
              </a:xfrm>
              <a:prstGeom prst="rect">
                <a:avLst/>
              </a:prstGeom>
              <a:solidFill>
                <a:srgbClr val="686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8" name="Rectangle 284"/>
              <p:cNvSpPr>
                <a:spLocks noChangeArrowheads="1"/>
              </p:cNvSpPr>
              <p:nvPr userDrawn="1"/>
            </p:nvSpPr>
            <p:spPr bwMode="auto">
              <a:xfrm>
                <a:off x="4404" y="283"/>
                <a:ext cx="16" cy="95"/>
              </a:xfrm>
              <a:prstGeom prst="rect">
                <a:avLst/>
              </a:prstGeom>
              <a:solidFill>
                <a:srgbClr val="666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09" name="Rectangle 285"/>
              <p:cNvSpPr>
                <a:spLocks noChangeArrowheads="1"/>
              </p:cNvSpPr>
              <p:nvPr userDrawn="1"/>
            </p:nvSpPr>
            <p:spPr bwMode="auto">
              <a:xfrm>
                <a:off x="4420" y="283"/>
                <a:ext cx="16" cy="95"/>
              </a:xfrm>
              <a:prstGeom prst="rect">
                <a:avLst/>
              </a:prstGeom>
              <a:solidFill>
                <a:srgbClr val="656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0" name="Rectangle 286"/>
              <p:cNvSpPr>
                <a:spLocks noChangeArrowheads="1"/>
              </p:cNvSpPr>
              <p:nvPr userDrawn="1"/>
            </p:nvSpPr>
            <p:spPr bwMode="auto">
              <a:xfrm>
                <a:off x="4437" y="283"/>
                <a:ext cx="15" cy="95"/>
              </a:xfrm>
              <a:prstGeom prst="rect">
                <a:avLst/>
              </a:prstGeom>
              <a:solidFill>
                <a:srgbClr val="636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1" name="Rectangle 287"/>
              <p:cNvSpPr>
                <a:spLocks noChangeArrowheads="1"/>
              </p:cNvSpPr>
              <p:nvPr userDrawn="1"/>
            </p:nvSpPr>
            <p:spPr bwMode="auto">
              <a:xfrm>
                <a:off x="4452" y="283"/>
                <a:ext cx="15" cy="95"/>
              </a:xfrm>
              <a:prstGeom prst="rect">
                <a:avLst/>
              </a:prstGeom>
              <a:solidFill>
                <a:srgbClr val="636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2" name="Rectangle 288"/>
              <p:cNvSpPr>
                <a:spLocks noChangeArrowheads="1"/>
              </p:cNvSpPr>
              <p:nvPr userDrawn="1"/>
            </p:nvSpPr>
            <p:spPr bwMode="auto">
              <a:xfrm>
                <a:off x="4467" y="283"/>
                <a:ext cx="16" cy="95"/>
              </a:xfrm>
              <a:prstGeom prst="rect">
                <a:avLst/>
              </a:prstGeom>
              <a:solidFill>
                <a:srgbClr val="616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3" name="Rectangle 289"/>
              <p:cNvSpPr>
                <a:spLocks noChangeArrowheads="1"/>
              </p:cNvSpPr>
              <p:nvPr userDrawn="1"/>
            </p:nvSpPr>
            <p:spPr bwMode="auto">
              <a:xfrm>
                <a:off x="4483" y="283"/>
                <a:ext cx="15" cy="95"/>
              </a:xfrm>
              <a:prstGeom prst="rect">
                <a:avLst/>
              </a:prstGeom>
              <a:solidFill>
                <a:srgbClr val="606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4" name="Rectangle 290"/>
              <p:cNvSpPr>
                <a:spLocks noChangeArrowheads="1"/>
              </p:cNvSpPr>
              <p:nvPr userDrawn="1"/>
            </p:nvSpPr>
            <p:spPr bwMode="auto">
              <a:xfrm>
                <a:off x="4498" y="283"/>
                <a:ext cx="14" cy="95"/>
              </a:xfrm>
              <a:prstGeom prst="rect">
                <a:avLst/>
              </a:prstGeom>
              <a:solidFill>
                <a:srgbClr val="5E5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5" name="Rectangle 291"/>
              <p:cNvSpPr>
                <a:spLocks noChangeArrowheads="1"/>
              </p:cNvSpPr>
              <p:nvPr userDrawn="1"/>
            </p:nvSpPr>
            <p:spPr bwMode="auto">
              <a:xfrm>
                <a:off x="4514" y="283"/>
                <a:ext cx="16" cy="95"/>
              </a:xfrm>
              <a:prstGeom prst="rect">
                <a:avLst/>
              </a:prstGeom>
              <a:solidFill>
                <a:srgbClr val="5D5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6" name="Rectangle 292"/>
              <p:cNvSpPr>
                <a:spLocks noChangeArrowheads="1"/>
              </p:cNvSpPr>
              <p:nvPr userDrawn="1"/>
            </p:nvSpPr>
            <p:spPr bwMode="auto">
              <a:xfrm>
                <a:off x="4530" y="283"/>
                <a:ext cx="16" cy="95"/>
              </a:xfrm>
              <a:prstGeom prst="rect">
                <a:avLst/>
              </a:prstGeom>
              <a:solidFill>
                <a:srgbClr val="5B5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7" name="Rectangle 293"/>
              <p:cNvSpPr>
                <a:spLocks noChangeArrowheads="1"/>
              </p:cNvSpPr>
              <p:nvPr userDrawn="1"/>
            </p:nvSpPr>
            <p:spPr bwMode="auto">
              <a:xfrm>
                <a:off x="4546" y="283"/>
                <a:ext cx="14" cy="95"/>
              </a:xfrm>
              <a:prstGeom prst="rect">
                <a:avLst/>
              </a:prstGeom>
              <a:solidFill>
                <a:srgbClr val="5B5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8" name="Rectangle 294"/>
              <p:cNvSpPr>
                <a:spLocks noChangeArrowheads="1"/>
              </p:cNvSpPr>
              <p:nvPr userDrawn="1"/>
            </p:nvSpPr>
            <p:spPr bwMode="auto">
              <a:xfrm>
                <a:off x="4562" y="283"/>
                <a:ext cx="15" cy="95"/>
              </a:xfrm>
              <a:prstGeom prst="rect">
                <a:avLst/>
              </a:prstGeom>
              <a:solidFill>
                <a:srgbClr val="595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19" name="Rectangle 295"/>
              <p:cNvSpPr>
                <a:spLocks noChangeArrowheads="1"/>
              </p:cNvSpPr>
              <p:nvPr userDrawn="1"/>
            </p:nvSpPr>
            <p:spPr bwMode="auto">
              <a:xfrm>
                <a:off x="4577" y="283"/>
                <a:ext cx="16" cy="95"/>
              </a:xfrm>
              <a:prstGeom prst="rect">
                <a:avLst/>
              </a:prstGeom>
              <a:solidFill>
                <a:srgbClr val="585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0" name="Rectangle 296"/>
              <p:cNvSpPr>
                <a:spLocks noChangeArrowheads="1"/>
              </p:cNvSpPr>
              <p:nvPr userDrawn="1"/>
            </p:nvSpPr>
            <p:spPr bwMode="auto">
              <a:xfrm>
                <a:off x="4593" y="283"/>
                <a:ext cx="15" cy="95"/>
              </a:xfrm>
              <a:prstGeom prst="rect">
                <a:avLst/>
              </a:prstGeom>
              <a:solidFill>
                <a:srgbClr val="565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1" name="Rectangle 297"/>
              <p:cNvSpPr>
                <a:spLocks noChangeArrowheads="1"/>
              </p:cNvSpPr>
              <p:nvPr userDrawn="1"/>
            </p:nvSpPr>
            <p:spPr bwMode="auto">
              <a:xfrm>
                <a:off x="4608" y="283"/>
                <a:ext cx="15" cy="95"/>
              </a:xfrm>
              <a:prstGeom prst="rect">
                <a:avLst/>
              </a:prstGeom>
              <a:solidFill>
                <a:srgbClr val="555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2" name="Rectangle 298"/>
              <p:cNvSpPr>
                <a:spLocks noChangeArrowheads="1"/>
              </p:cNvSpPr>
              <p:nvPr userDrawn="1"/>
            </p:nvSpPr>
            <p:spPr bwMode="auto">
              <a:xfrm>
                <a:off x="4625" y="283"/>
                <a:ext cx="15" cy="95"/>
              </a:xfrm>
              <a:prstGeom prst="rect">
                <a:avLst/>
              </a:prstGeom>
              <a:solidFill>
                <a:srgbClr val="535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3" name="Rectangle 299"/>
              <p:cNvSpPr>
                <a:spLocks noChangeArrowheads="1"/>
              </p:cNvSpPr>
              <p:nvPr userDrawn="1"/>
            </p:nvSpPr>
            <p:spPr bwMode="auto">
              <a:xfrm>
                <a:off x="4640" y="283"/>
                <a:ext cx="16" cy="95"/>
              </a:xfrm>
              <a:prstGeom prst="rect">
                <a:avLst/>
              </a:prstGeom>
              <a:solidFill>
                <a:srgbClr val="525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4" name="Rectangle 300"/>
              <p:cNvSpPr>
                <a:spLocks noChangeArrowheads="1"/>
              </p:cNvSpPr>
              <p:nvPr userDrawn="1"/>
            </p:nvSpPr>
            <p:spPr bwMode="auto">
              <a:xfrm>
                <a:off x="4656" y="283"/>
                <a:ext cx="15" cy="95"/>
              </a:xfrm>
              <a:prstGeom prst="rect">
                <a:avLst/>
              </a:prstGeom>
              <a:solidFill>
                <a:srgbClr val="515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5" name="Rectangle 301"/>
              <p:cNvSpPr>
                <a:spLocks noChangeArrowheads="1"/>
              </p:cNvSpPr>
              <p:nvPr userDrawn="1"/>
            </p:nvSpPr>
            <p:spPr bwMode="auto">
              <a:xfrm>
                <a:off x="4672" y="283"/>
                <a:ext cx="16" cy="95"/>
              </a:xfrm>
              <a:prstGeom prst="rect">
                <a:avLst/>
              </a:prstGeom>
              <a:solidFill>
                <a:srgbClr val="505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6" name="Rectangle 302"/>
              <p:cNvSpPr>
                <a:spLocks noChangeArrowheads="1"/>
              </p:cNvSpPr>
              <p:nvPr userDrawn="1"/>
            </p:nvSpPr>
            <p:spPr bwMode="auto">
              <a:xfrm>
                <a:off x="4688" y="283"/>
                <a:ext cx="15" cy="95"/>
              </a:xfrm>
              <a:prstGeom prst="rect">
                <a:avLst/>
              </a:prstGeom>
              <a:solidFill>
                <a:srgbClr val="4E4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7" name="Rectangle 303"/>
              <p:cNvSpPr>
                <a:spLocks noChangeArrowheads="1"/>
              </p:cNvSpPr>
              <p:nvPr userDrawn="1"/>
            </p:nvSpPr>
            <p:spPr bwMode="auto">
              <a:xfrm>
                <a:off x="4703" y="283"/>
                <a:ext cx="16" cy="95"/>
              </a:xfrm>
              <a:prstGeom prst="rect">
                <a:avLst/>
              </a:prstGeom>
              <a:solidFill>
                <a:srgbClr val="4D4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8" name="Rectangle 304"/>
              <p:cNvSpPr>
                <a:spLocks noChangeArrowheads="1"/>
              </p:cNvSpPr>
              <p:nvPr userDrawn="1"/>
            </p:nvSpPr>
            <p:spPr bwMode="auto">
              <a:xfrm>
                <a:off x="4720" y="283"/>
                <a:ext cx="15" cy="95"/>
              </a:xfrm>
              <a:prstGeom prst="rect">
                <a:avLst/>
              </a:prstGeom>
              <a:solidFill>
                <a:srgbClr val="4B4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29" name="Rectangle 305"/>
              <p:cNvSpPr>
                <a:spLocks noChangeArrowheads="1"/>
              </p:cNvSpPr>
              <p:nvPr userDrawn="1"/>
            </p:nvSpPr>
            <p:spPr bwMode="auto">
              <a:xfrm>
                <a:off x="4735" y="283"/>
                <a:ext cx="15" cy="95"/>
              </a:xfrm>
              <a:prstGeom prst="rect">
                <a:avLst/>
              </a:prstGeom>
              <a:solidFill>
                <a:srgbClr val="4A4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0" name="Rectangle 306"/>
              <p:cNvSpPr>
                <a:spLocks noChangeArrowheads="1"/>
              </p:cNvSpPr>
              <p:nvPr userDrawn="1"/>
            </p:nvSpPr>
            <p:spPr bwMode="auto">
              <a:xfrm>
                <a:off x="4750" y="283"/>
                <a:ext cx="16" cy="95"/>
              </a:xfrm>
              <a:prstGeom prst="rect">
                <a:avLst/>
              </a:prstGeom>
              <a:solidFill>
                <a:srgbClr val="484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1" name="Rectangle 307"/>
              <p:cNvSpPr>
                <a:spLocks noChangeArrowheads="1"/>
              </p:cNvSpPr>
              <p:nvPr userDrawn="1"/>
            </p:nvSpPr>
            <p:spPr bwMode="auto">
              <a:xfrm>
                <a:off x="4766" y="283"/>
                <a:ext cx="15" cy="95"/>
              </a:xfrm>
              <a:prstGeom prst="rect">
                <a:avLst/>
              </a:prstGeom>
              <a:solidFill>
                <a:srgbClr val="484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2" name="Rectangle 308"/>
              <p:cNvSpPr>
                <a:spLocks noChangeArrowheads="1"/>
              </p:cNvSpPr>
              <p:nvPr userDrawn="1"/>
            </p:nvSpPr>
            <p:spPr bwMode="auto">
              <a:xfrm>
                <a:off x="4781" y="283"/>
                <a:ext cx="14" cy="95"/>
              </a:xfrm>
              <a:prstGeom prst="rect">
                <a:avLst/>
              </a:prstGeom>
              <a:solidFill>
                <a:srgbClr val="464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3" name="Rectangle 309"/>
              <p:cNvSpPr>
                <a:spLocks noChangeArrowheads="1"/>
              </p:cNvSpPr>
              <p:nvPr userDrawn="1"/>
            </p:nvSpPr>
            <p:spPr bwMode="auto">
              <a:xfrm>
                <a:off x="4798" y="283"/>
                <a:ext cx="15" cy="95"/>
              </a:xfrm>
              <a:prstGeom prst="rect">
                <a:avLst/>
              </a:prstGeom>
              <a:solidFill>
                <a:srgbClr val="454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4" name="Rectangle 310"/>
              <p:cNvSpPr>
                <a:spLocks noChangeArrowheads="1"/>
              </p:cNvSpPr>
              <p:nvPr userDrawn="1"/>
            </p:nvSpPr>
            <p:spPr bwMode="auto">
              <a:xfrm>
                <a:off x="4813" y="283"/>
                <a:ext cx="16" cy="95"/>
              </a:xfrm>
              <a:prstGeom prst="rect">
                <a:avLst/>
              </a:prstGeom>
              <a:solidFill>
                <a:srgbClr val="434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5" name="Rectangle 311"/>
              <p:cNvSpPr>
                <a:spLocks noChangeArrowheads="1"/>
              </p:cNvSpPr>
              <p:nvPr userDrawn="1"/>
            </p:nvSpPr>
            <p:spPr bwMode="auto">
              <a:xfrm>
                <a:off x="4829" y="283"/>
                <a:ext cx="14" cy="95"/>
              </a:xfrm>
              <a:prstGeom prst="rect">
                <a:avLst/>
              </a:prstGeom>
              <a:solidFill>
                <a:srgbClr val="424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6" name="Rectangle 312"/>
              <p:cNvSpPr>
                <a:spLocks noChangeArrowheads="1"/>
              </p:cNvSpPr>
              <p:nvPr userDrawn="1"/>
            </p:nvSpPr>
            <p:spPr bwMode="auto">
              <a:xfrm>
                <a:off x="4845" y="283"/>
                <a:ext cx="16" cy="95"/>
              </a:xfrm>
              <a:prstGeom prst="rect">
                <a:avLst/>
              </a:prstGeom>
              <a:solidFill>
                <a:srgbClr val="404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7" name="Rectangle 313"/>
              <p:cNvSpPr>
                <a:spLocks noChangeArrowheads="1"/>
              </p:cNvSpPr>
              <p:nvPr userDrawn="1"/>
            </p:nvSpPr>
            <p:spPr bwMode="auto">
              <a:xfrm>
                <a:off x="4861" y="283"/>
                <a:ext cx="15" cy="95"/>
              </a:xfrm>
              <a:prstGeom prst="rect">
                <a:avLst/>
              </a:prstGeom>
              <a:solidFill>
                <a:srgbClr val="3F3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8" name="Rectangle 314"/>
              <p:cNvSpPr>
                <a:spLocks noChangeArrowheads="1"/>
              </p:cNvSpPr>
              <p:nvPr userDrawn="1"/>
            </p:nvSpPr>
            <p:spPr bwMode="auto">
              <a:xfrm>
                <a:off x="4876" y="283"/>
                <a:ext cx="15" cy="95"/>
              </a:xfrm>
              <a:prstGeom prst="rect">
                <a:avLst/>
              </a:prstGeom>
              <a:solidFill>
                <a:srgbClr val="3E3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39" name="Rectangle 315"/>
              <p:cNvSpPr>
                <a:spLocks noChangeArrowheads="1"/>
              </p:cNvSpPr>
              <p:nvPr userDrawn="1"/>
            </p:nvSpPr>
            <p:spPr bwMode="auto">
              <a:xfrm>
                <a:off x="4891" y="283"/>
                <a:ext cx="15" cy="95"/>
              </a:xfrm>
              <a:prstGeom prst="rect">
                <a:avLst/>
              </a:prstGeom>
              <a:solidFill>
                <a:srgbClr val="3C3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0" name="Rectangle 316"/>
              <p:cNvSpPr>
                <a:spLocks noChangeArrowheads="1"/>
              </p:cNvSpPr>
              <p:nvPr userDrawn="1"/>
            </p:nvSpPr>
            <p:spPr bwMode="auto">
              <a:xfrm>
                <a:off x="4908" y="283"/>
                <a:ext cx="16" cy="95"/>
              </a:xfrm>
              <a:prstGeom prst="rect">
                <a:avLst/>
              </a:prstGeom>
              <a:solidFill>
                <a:srgbClr val="3B3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1" name="Rectangle 317"/>
              <p:cNvSpPr>
                <a:spLocks noChangeArrowheads="1"/>
              </p:cNvSpPr>
              <p:nvPr userDrawn="1"/>
            </p:nvSpPr>
            <p:spPr bwMode="auto">
              <a:xfrm>
                <a:off x="4924" y="283"/>
                <a:ext cx="15" cy="95"/>
              </a:xfrm>
              <a:prstGeom prst="rect">
                <a:avLst/>
              </a:prstGeom>
              <a:solidFill>
                <a:srgbClr val="393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2" name="Rectangle 318"/>
              <p:cNvSpPr>
                <a:spLocks noChangeArrowheads="1"/>
              </p:cNvSpPr>
              <p:nvPr userDrawn="1"/>
            </p:nvSpPr>
            <p:spPr bwMode="auto">
              <a:xfrm>
                <a:off x="4939" y="283"/>
                <a:ext cx="15" cy="95"/>
              </a:xfrm>
              <a:prstGeom prst="rect">
                <a:avLst/>
              </a:prstGeom>
              <a:solidFill>
                <a:srgbClr val="383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3" name="Rectangle 319"/>
              <p:cNvSpPr>
                <a:spLocks noChangeArrowheads="1"/>
              </p:cNvSpPr>
              <p:nvPr userDrawn="1"/>
            </p:nvSpPr>
            <p:spPr bwMode="auto">
              <a:xfrm>
                <a:off x="4955" y="283"/>
                <a:ext cx="16" cy="95"/>
              </a:xfrm>
              <a:prstGeom prst="rect">
                <a:avLst/>
              </a:prstGeom>
              <a:solidFill>
                <a:srgbClr val="373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4" name="Rectangle 320"/>
              <p:cNvSpPr>
                <a:spLocks noChangeArrowheads="1"/>
              </p:cNvSpPr>
              <p:nvPr userDrawn="1"/>
            </p:nvSpPr>
            <p:spPr bwMode="auto">
              <a:xfrm>
                <a:off x="4971" y="283"/>
                <a:ext cx="15" cy="95"/>
              </a:xfrm>
              <a:prstGeom prst="rect">
                <a:avLst/>
              </a:prstGeom>
              <a:solidFill>
                <a:srgbClr val="363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5" name="Rectangle 321"/>
              <p:cNvSpPr>
                <a:spLocks noChangeArrowheads="1"/>
              </p:cNvSpPr>
              <p:nvPr userDrawn="1"/>
            </p:nvSpPr>
            <p:spPr bwMode="auto">
              <a:xfrm>
                <a:off x="4986" y="283"/>
                <a:ext cx="16" cy="95"/>
              </a:xfrm>
              <a:prstGeom prst="rect">
                <a:avLst/>
              </a:prstGeom>
              <a:solidFill>
                <a:srgbClr val="343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6" name="Rectangle 322"/>
              <p:cNvSpPr>
                <a:spLocks noChangeArrowheads="1"/>
              </p:cNvSpPr>
              <p:nvPr userDrawn="1"/>
            </p:nvSpPr>
            <p:spPr bwMode="auto">
              <a:xfrm>
                <a:off x="5003" y="283"/>
                <a:ext cx="15" cy="95"/>
              </a:xfrm>
              <a:prstGeom prst="rect">
                <a:avLst/>
              </a:prstGeom>
              <a:solidFill>
                <a:srgbClr val="333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7" name="Rectangle 323"/>
              <p:cNvSpPr>
                <a:spLocks noChangeArrowheads="1"/>
              </p:cNvSpPr>
              <p:nvPr userDrawn="1"/>
            </p:nvSpPr>
            <p:spPr bwMode="auto">
              <a:xfrm>
                <a:off x="5018" y="283"/>
                <a:ext cx="16" cy="95"/>
              </a:xfrm>
              <a:prstGeom prst="rect">
                <a:avLst/>
              </a:prstGeom>
              <a:solidFill>
                <a:srgbClr val="313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8" name="Rectangle 324"/>
              <p:cNvSpPr>
                <a:spLocks noChangeArrowheads="1"/>
              </p:cNvSpPr>
              <p:nvPr userDrawn="1"/>
            </p:nvSpPr>
            <p:spPr bwMode="auto">
              <a:xfrm>
                <a:off x="5034" y="283"/>
                <a:ext cx="15" cy="95"/>
              </a:xfrm>
              <a:prstGeom prst="rect">
                <a:avLst/>
              </a:prstGeom>
              <a:solidFill>
                <a:srgbClr val="313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49" name="Rectangle 325"/>
              <p:cNvSpPr>
                <a:spLocks noChangeArrowheads="1"/>
              </p:cNvSpPr>
              <p:nvPr userDrawn="1"/>
            </p:nvSpPr>
            <p:spPr bwMode="auto">
              <a:xfrm>
                <a:off x="5049" y="283"/>
                <a:ext cx="15" cy="95"/>
              </a:xfrm>
              <a:prstGeom prst="rect">
                <a:avLst/>
              </a:prstGeom>
              <a:solidFill>
                <a:srgbClr val="2F2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0" name="Rectangle 326"/>
              <p:cNvSpPr>
                <a:spLocks noChangeArrowheads="1"/>
              </p:cNvSpPr>
              <p:nvPr userDrawn="1"/>
            </p:nvSpPr>
            <p:spPr bwMode="auto">
              <a:xfrm>
                <a:off x="5064" y="283"/>
                <a:ext cx="14" cy="95"/>
              </a:xfrm>
              <a:prstGeom prst="rect">
                <a:avLst/>
              </a:prstGeom>
              <a:solidFill>
                <a:srgbClr val="2E2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1" name="Rectangle 327"/>
              <p:cNvSpPr>
                <a:spLocks noChangeArrowheads="1"/>
              </p:cNvSpPr>
              <p:nvPr userDrawn="1"/>
            </p:nvSpPr>
            <p:spPr bwMode="auto">
              <a:xfrm>
                <a:off x="5081" y="283"/>
                <a:ext cx="16" cy="95"/>
              </a:xfrm>
              <a:prstGeom prst="rect">
                <a:avLst/>
              </a:prstGeom>
              <a:solidFill>
                <a:srgbClr val="2C2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2" name="Rectangle 328"/>
              <p:cNvSpPr>
                <a:spLocks noChangeArrowheads="1"/>
              </p:cNvSpPr>
              <p:nvPr userDrawn="1"/>
            </p:nvSpPr>
            <p:spPr bwMode="auto">
              <a:xfrm>
                <a:off x="5097" y="283"/>
                <a:ext cx="15" cy="95"/>
              </a:xfrm>
              <a:prstGeom prst="rect">
                <a:avLst/>
              </a:prstGeom>
              <a:solidFill>
                <a:srgbClr val="2B2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3" name="Rectangle 329"/>
              <p:cNvSpPr>
                <a:spLocks noChangeArrowheads="1"/>
              </p:cNvSpPr>
              <p:nvPr userDrawn="1"/>
            </p:nvSpPr>
            <p:spPr bwMode="auto">
              <a:xfrm>
                <a:off x="5112" y="283"/>
                <a:ext cx="14" cy="95"/>
              </a:xfrm>
              <a:prstGeom prst="rect">
                <a:avLst/>
              </a:prstGeom>
              <a:solidFill>
                <a:srgbClr val="2A2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4" name="Rectangle 330"/>
              <p:cNvSpPr>
                <a:spLocks noChangeArrowheads="1"/>
              </p:cNvSpPr>
              <p:nvPr userDrawn="1"/>
            </p:nvSpPr>
            <p:spPr bwMode="auto">
              <a:xfrm>
                <a:off x="5128" y="283"/>
                <a:ext cx="16" cy="95"/>
              </a:xfrm>
              <a:prstGeom prst="rect">
                <a:avLst/>
              </a:prstGeom>
              <a:solidFill>
                <a:srgbClr val="292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5" name="Rectangle 331"/>
              <p:cNvSpPr>
                <a:spLocks noChangeArrowheads="1"/>
              </p:cNvSpPr>
              <p:nvPr userDrawn="1"/>
            </p:nvSpPr>
            <p:spPr bwMode="auto">
              <a:xfrm>
                <a:off x="5144" y="283"/>
                <a:ext cx="16" cy="95"/>
              </a:xfrm>
              <a:prstGeom prst="rect">
                <a:avLst/>
              </a:prstGeom>
              <a:solidFill>
                <a:srgbClr val="272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6" name="Rectangle 332"/>
              <p:cNvSpPr>
                <a:spLocks noChangeArrowheads="1"/>
              </p:cNvSpPr>
              <p:nvPr userDrawn="1"/>
            </p:nvSpPr>
            <p:spPr bwMode="auto">
              <a:xfrm>
                <a:off x="5161" y="283"/>
                <a:ext cx="14" cy="95"/>
              </a:xfrm>
              <a:prstGeom prst="rect">
                <a:avLst/>
              </a:prstGeom>
              <a:solidFill>
                <a:srgbClr val="262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7" name="Rectangle 333"/>
              <p:cNvSpPr>
                <a:spLocks noChangeArrowheads="1"/>
              </p:cNvSpPr>
              <p:nvPr userDrawn="1"/>
            </p:nvSpPr>
            <p:spPr bwMode="auto">
              <a:xfrm>
                <a:off x="5174" y="283"/>
                <a:ext cx="15" cy="95"/>
              </a:xfrm>
              <a:prstGeom prst="rect">
                <a:avLst/>
              </a:prstGeom>
              <a:solidFill>
                <a:srgbClr val="252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8" name="Rectangle 334"/>
              <p:cNvSpPr>
                <a:spLocks noChangeArrowheads="1"/>
              </p:cNvSpPr>
              <p:nvPr userDrawn="1"/>
            </p:nvSpPr>
            <p:spPr bwMode="auto">
              <a:xfrm>
                <a:off x="5191" y="283"/>
                <a:ext cx="16" cy="95"/>
              </a:xfrm>
              <a:prstGeom prst="rect">
                <a:avLst/>
              </a:prstGeom>
              <a:solidFill>
                <a:srgbClr val="242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59" name="Rectangle 335"/>
              <p:cNvSpPr>
                <a:spLocks noChangeArrowheads="1"/>
              </p:cNvSpPr>
              <p:nvPr userDrawn="1"/>
            </p:nvSpPr>
            <p:spPr bwMode="auto">
              <a:xfrm>
                <a:off x="5207" y="283"/>
                <a:ext cx="15" cy="95"/>
              </a:xfrm>
              <a:prstGeom prst="rect">
                <a:avLst/>
              </a:prstGeom>
              <a:solidFill>
                <a:srgbClr val="222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0" name="Rectangle 336"/>
              <p:cNvSpPr>
                <a:spLocks noChangeArrowheads="1"/>
              </p:cNvSpPr>
              <p:nvPr userDrawn="1"/>
            </p:nvSpPr>
            <p:spPr bwMode="auto">
              <a:xfrm>
                <a:off x="5222" y="283"/>
                <a:ext cx="15" cy="95"/>
              </a:xfrm>
              <a:prstGeom prst="rect">
                <a:avLst/>
              </a:prstGeom>
              <a:solidFill>
                <a:srgbClr val="212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1" name="Rectangle 337"/>
              <p:cNvSpPr>
                <a:spLocks noChangeArrowheads="1"/>
              </p:cNvSpPr>
              <p:nvPr userDrawn="1"/>
            </p:nvSpPr>
            <p:spPr bwMode="auto">
              <a:xfrm>
                <a:off x="5238" y="283"/>
                <a:ext cx="16" cy="95"/>
              </a:xfrm>
              <a:prstGeom prst="rect">
                <a:avLst/>
              </a:prstGeom>
              <a:solidFill>
                <a:srgbClr val="202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2" name="Rectangle 338"/>
              <p:cNvSpPr>
                <a:spLocks noChangeArrowheads="1"/>
              </p:cNvSpPr>
              <p:nvPr userDrawn="1"/>
            </p:nvSpPr>
            <p:spPr bwMode="auto">
              <a:xfrm>
                <a:off x="5254" y="283"/>
                <a:ext cx="16" cy="95"/>
              </a:xfrm>
              <a:prstGeom prst="rect">
                <a:avLst/>
              </a:prstGeom>
              <a:solidFill>
                <a:srgbClr val="1F1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3" name="Rectangle 339"/>
              <p:cNvSpPr>
                <a:spLocks noChangeArrowheads="1"/>
              </p:cNvSpPr>
              <p:nvPr userDrawn="1"/>
            </p:nvSpPr>
            <p:spPr bwMode="auto">
              <a:xfrm>
                <a:off x="5270" y="283"/>
                <a:ext cx="15" cy="95"/>
              </a:xfrm>
              <a:prstGeom prst="rect">
                <a:avLst/>
              </a:prstGeom>
              <a:solidFill>
                <a:srgbClr val="1D1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4" name="Rectangle 340"/>
              <p:cNvSpPr>
                <a:spLocks noChangeArrowheads="1"/>
              </p:cNvSpPr>
              <p:nvPr userDrawn="1"/>
            </p:nvSpPr>
            <p:spPr bwMode="auto">
              <a:xfrm>
                <a:off x="5286" y="283"/>
                <a:ext cx="15" cy="95"/>
              </a:xfrm>
              <a:prstGeom prst="rect">
                <a:avLst/>
              </a:prstGeom>
              <a:solidFill>
                <a:srgbClr val="1C1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5" name="Rectangle 341"/>
              <p:cNvSpPr>
                <a:spLocks noChangeArrowheads="1"/>
              </p:cNvSpPr>
              <p:nvPr userDrawn="1"/>
            </p:nvSpPr>
            <p:spPr bwMode="auto">
              <a:xfrm>
                <a:off x="5301" y="283"/>
                <a:ext cx="16" cy="95"/>
              </a:xfrm>
              <a:prstGeom prst="rect">
                <a:avLst/>
              </a:prstGeom>
              <a:solidFill>
                <a:srgbClr val="1B1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6" name="Rectangle 342"/>
              <p:cNvSpPr>
                <a:spLocks noChangeArrowheads="1"/>
              </p:cNvSpPr>
              <p:nvPr userDrawn="1"/>
            </p:nvSpPr>
            <p:spPr bwMode="auto">
              <a:xfrm>
                <a:off x="5317" y="283"/>
                <a:ext cx="16" cy="95"/>
              </a:xfrm>
              <a:prstGeom prst="rect">
                <a:avLst/>
              </a:prstGeom>
              <a:solidFill>
                <a:srgbClr val="1A1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7" name="Rectangle 343"/>
              <p:cNvSpPr>
                <a:spLocks noChangeArrowheads="1"/>
              </p:cNvSpPr>
              <p:nvPr userDrawn="1"/>
            </p:nvSpPr>
            <p:spPr bwMode="auto">
              <a:xfrm>
                <a:off x="5334" y="283"/>
                <a:ext cx="14" cy="95"/>
              </a:xfrm>
              <a:prstGeom prst="rect">
                <a:avLst/>
              </a:prstGeom>
              <a:solidFill>
                <a:srgbClr val="181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8" name="Rectangle 344"/>
              <p:cNvSpPr>
                <a:spLocks noChangeArrowheads="1"/>
              </p:cNvSpPr>
              <p:nvPr userDrawn="1"/>
            </p:nvSpPr>
            <p:spPr bwMode="auto">
              <a:xfrm>
                <a:off x="5347" y="283"/>
                <a:ext cx="14" cy="95"/>
              </a:xfrm>
              <a:prstGeom prst="rect">
                <a:avLst/>
              </a:prstGeom>
              <a:solidFill>
                <a:srgbClr val="171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69" name="Rectangle 345"/>
              <p:cNvSpPr>
                <a:spLocks noChangeArrowheads="1"/>
              </p:cNvSpPr>
              <p:nvPr userDrawn="1"/>
            </p:nvSpPr>
            <p:spPr bwMode="auto">
              <a:xfrm>
                <a:off x="5364" y="283"/>
                <a:ext cx="16" cy="95"/>
              </a:xfrm>
              <a:prstGeom prst="rect">
                <a:avLst/>
              </a:prstGeom>
              <a:solidFill>
                <a:srgbClr val="151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0" name="Rectangle 346"/>
              <p:cNvSpPr>
                <a:spLocks noChangeArrowheads="1"/>
              </p:cNvSpPr>
              <p:nvPr userDrawn="1"/>
            </p:nvSpPr>
            <p:spPr bwMode="auto">
              <a:xfrm>
                <a:off x="5380" y="283"/>
                <a:ext cx="15" cy="95"/>
              </a:xfrm>
              <a:prstGeom prst="rect">
                <a:avLst/>
              </a:prstGeom>
              <a:solidFill>
                <a:srgbClr val="151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1" name="Rectangle 347"/>
              <p:cNvSpPr>
                <a:spLocks noChangeArrowheads="1"/>
              </p:cNvSpPr>
              <p:nvPr userDrawn="1"/>
            </p:nvSpPr>
            <p:spPr bwMode="auto">
              <a:xfrm>
                <a:off x="5395" y="283"/>
                <a:ext cx="14" cy="95"/>
              </a:xfrm>
              <a:prstGeom prst="rect">
                <a:avLst/>
              </a:prstGeom>
              <a:solidFill>
                <a:srgbClr val="131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2" name="Rectangle 348"/>
              <p:cNvSpPr>
                <a:spLocks noChangeArrowheads="1"/>
              </p:cNvSpPr>
              <p:nvPr userDrawn="1"/>
            </p:nvSpPr>
            <p:spPr bwMode="auto">
              <a:xfrm>
                <a:off x="5411" y="283"/>
                <a:ext cx="16" cy="95"/>
              </a:xfrm>
              <a:prstGeom prst="rect">
                <a:avLst/>
              </a:prstGeom>
              <a:solidFill>
                <a:srgbClr val="121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3" name="Rectangle 349"/>
              <p:cNvSpPr>
                <a:spLocks noChangeArrowheads="1"/>
              </p:cNvSpPr>
              <p:nvPr userDrawn="1"/>
            </p:nvSpPr>
            <p:spPr bwMode="auto">
              <a:xfrm>
                <a:off x="5427" y="283"/>
                <a:ext cx="16" cy="95"/>
              </a:xfrm>
              <a:prstGeom prst="rect">
                <a:avLst/>
              </a:prstGeom>
              <a:solidFill>
                <a:srgbClr val="101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4" name="Rectangle 350"/>
              <p:cNvSpPr>
                <a:spLocks noChangeArrowheads="1"/>
              </p:cNvSpPr>
              <p:nvPr userDrawn="1"/>
            </p:nvSpPr>
            <p:spPr bwMode="auto">
              <a:xfrm>
                <a:off x="5444" y="283"/>
                <a:ext cx="14" cy="95"/>
              </a:xfrm>
              <a:prstGeom prst="rect">
                <a:avLst/>
              </a:prstGeom>
              <a:solidFill>
                <a:srgbClr val="0F0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5" name="Rectangle 351"/>
              <p:cNvSpPr>
                <a:spLocks noChangeArrowheads="1"/>
              </p:cNvSpPr>
              <p:nvPr userDrawn="1"/>
            </p:nvSpPr>
            <p:spPr bwMode="auto">
              <a:xfrm>
                <a:off x="5457" y="283"/>
                <a:ext cx="15" cy="95"/>
              </a:xfrm>
              <a:prstGeom prst="rect">
                <a:avLst/>
              </a:prstGeom>
              <a:solidFill>
                <a:srgbClr val="0C0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6" name="Rectangle 352"/>
              <p:cNvSpPr>
                <a:spLocks noChangeArrowheads="1"/>
              </p:cNvSpPr>
              <p:nvPr userDrawn="1"/>
            </p:nvSpPr>
            <p:spPr bwMode="auto">
              <a:xfrm>
                <a:off x="5474" y="283"/>
                <a:ext cx="16" cy="95"/>
              </a:xfrm>
              <a:prstGeom prst="rect">
                <a:avLst/>
              </a:prstGeom>
              <a:solidFill>
                <a:srgbClr val="0B0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7" name="Rectangle 353"/>
              <p:cNvSpPr>
                <a:spLocks noChangeArrowheads="1"/>
              </p:cNvSpPr>
              <p:nvPr userDrawn="1"/>
            </p:nvSpPr>
            <p:spPr bwMode="auto">
              <a:xfrm>
                <a:off x="5490" y="283"/>
                <a:ext cx="15" cy="95"/>
              </a:xfrm>
              <a:prstGeom prst="rect">
                <a:avLst/>
              </a:prstGeom>
              <a:solidFill>
                <a:srgbClr val="080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8" name="Rectangle 354"/>
              <p:cNvSpPr>
                <a:spLocks noChangeArrowheads="1"/>
              </p:cNvSpPr>
              <p:nvPr userDrawn="1"/>
            </p:nvSpPr>
            <p:spPr bwMode="auto">
              <a:xfrm>
                <a:off x="5505" y="283"/>
                <a:ext cx="15" cy="95"/>
              </a:xfrm>
              <a:prstGeom prst="rect">
                <a:avLst/>
              </a:prstGeom>
              <a:solidFill>
                <a:srgbClr val="070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79" name="Rectangle 355"/>
              <p:cNvSpPr>
                <a:spLocks noChangeArrowheads="1"/>
              </p:cNvSpPr>
              <p:nvPr userDrawn="1"/>
            </p:nvSpPr>
            <p:spPr bwMode="auto">
              <a:xfrm>
                <a:off x="5521" y="283"/>
                <a:ext cx="16" cy="95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  <p:sp>
          <p:nvSpPr>
            <p:cNvPr id="1380" name="Rectangle 356"/>
            <p:cNvSpPr>
              <a:spLocks noChangeArrowheads="1"/>
            </p:cNvSpPr>
            <p:nvPr userDrawn="1"/>
          </p:nvSpPr>
          <p:spPr bwMode="auto">
            <a:xfrm>
              <a:off x="193" y="287"/>
              <a:ext cx="5342" cy="89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8" name="Group 362"/>
          <p:cNvGrpSpPr>
            <a:grpSpLocks/>
          </p:cNvGrpSpPr>
          <p:nvPr userDrawn="1"/>
        </p:nvGrpSpPr>
        <p:grpSpPr bwMode="auto">
          <a:xfrm>
            <a:off x="23813" y="6524625"/>
            <a:ext cx="9086850" cy="123825"/>
            <a:chOff x="189" y="283"/>
            <a:chExt cx="5348" cy="95"/>
          </a:xfrm>
        </p:grpSpPr>
        <p:grpSp>
          <p:nvGrpSpPr>
            <p:cNvPr id="9" name="Group 363"/>
            <p:cNvGrpSpPr>
              <a:grpSpLocks/>
            </p:cNvGrpSpPr>
            <p:nvPr userDrawn="1"/>
          </p:nvGrpSpPr>
          <p:grpSpPr bwMode="auto">
            <a:xfrm>
              <a:off x="189" y="283"/>
              <a:ext cx="5348" cy="95"/>
              <a:chOff x="189" y="283"/>
              <a:chExt cx="5348" cy="95"/>
            </a:xfrm>
          </p:grpSpPr>
          <p:grpSp>
            <p:nvGrpSpPr>
              <p:cNvPr id="10" name="Group 364"/>
              <p:cNvGrpSpPr>
                <a:grpSpLocks/>
              </p:cNvGrpSpPr>
              <p:nvPr userDrawn="1"/>
            </p:nvGrpSpPr>
            <p:grpSpPr bwMode="auto">
              <a:xfrm>
                <a:off x="189" y="283"/>
                <a:ext cx="3145" cy="95"/>
                <a:chOff x="189" y="283"/>
                <a:chExt cx="3145" cy="95"/>
              </a:xfrm>
            </p:grpSpPr>
            <p:sp>
              <p:nvSpPr>
                <p:cNvPr id="1389" name="Rectangle 365"/>
                <p:cNvSpPr>
                  <a:spLocks noChangeArrowheads="1"/>
                </p:cNvSpPr>
                <p:nvPr userDrawn="1"/>
              </p:nvSpPr>
              <p:spPr bwMode="auto">
                <a:xfrm>
                  <a:off x="189" y="283"/>
                  <a:ext cx="16" cy="95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0" name="Rectangle 366"/>
                <p:cNvSpPr>
                  <a:spLocks noChangeArrowheads="1"/>
                </p:cNvSpPr>
                <p:nvPr userDrawn="1"/>
              </p:nvSpPr>
              <p:spPr bwMode="auto">
                <a:xfrm>
                  <a:off x="205" y="283"/>
                  <a:ext cx="15" cy="95"/>
                </a:xfrm>
                <a:prstGeom prst="rect">
                  <a:avLst/>
                </a:prstGeom>
                <a:solidFill>
                  <a:srgbClr val="070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1" name="Rectangle 367"/>
                <p:cNvSpPr>
                  <a:spLocks noChangeArrowheads="1"/>
                </p:cNvSpPr>
                <p:nvPr userDrawn="1"/>
              </p:nvSpPr>
              <p:spPr bwMode="auto">
                <a:xfrm>
                  <a:off x="220" y="283"/>
                  <a:ext cx="16" cy="95"/>
                </a:xfrm>
                <a:prstGeom prst="rect">
                  <a:avLst/>
                </a:prstGeom>
                <a:solidFill>
                  <a:srgbClr val="080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2" name="Rectangle 368"/>
                <p:cNvSpPr>
                  <a:spLocks noChangeArrowheads="1"/>
                </p:cNvSpPr>
                <p:nvPr userDrawn="1"/>
              </p:nvSpPr>
              <p:spPr bwMode="auto">
                <a:xfrm>
                  <a:off x="236" y="283"/>
                  <a:ext cx="16" cy="95"/>
                </a:xfrm>
                <a:prstGeom prst="rect">
                  <a:avLst/>
                </a:prstGeom>
                <a:solidFill>
                  <a:srgbClr val="0B0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3" name="Rectangle 369"/>
                <p:cNvSpPr>
                  <a:spLocks noChangeArrowheads="1"/>
                </p:cNvSpPr>
                <p:nvPr userDrawn="1"/>
              </p:nvSpPr>
              <p:spPr bwMode="auto">
                <a:xfrm>
                  <a:off x="252" y="283"/>
                  <a:ext cx="15" cy="95"/>
                </a:xfrm>
                <a:prstGeom prst="rect">
                  <a:avLst/>
                </a:prstGeom>
                <a:solidFill>
                  <a:srgbClr val="0C0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4" name="Rectangle 370"/>
                <p:cNvSpPr>
                  <a:spLocks noChangeArrowheads="1"/>
                </p:cNvSpPr>
                <p:nvPr userDrawn="1"/>
              </p:nvSpPr>
              <p:spPr bwMode="auto">
                <a:xfrm>
                  <a:off x="267" y="283"/>
                  <a:ext cx="21" cy="95"/>
                </a:xfrm>
                <a:prstGeom prst="rect">
                  <a:avLst/>
                </a:prstGeom>
                <a:solidFill>
                  <a:srgbClr val="0F0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5" name="Rectangle 371"/>
                <p:cNvSpPr>
                  <a:spLocks noChangeArrowheads="1"/>
                </p:cNvSpPr>
                <p:nvPr userDrawn="1"/>
              </p:nvSpPr>
              <p:spPr bwMode="auto">
                <a:xfrm>
                  <a:off x="283" y="283"/>
                  <a:ext cx="16" cy="95"/>
                </a:xfrm>
                <a:prstGeom prst="rect">
                  <a:avLst/>
                </a:prstGeom>
                <a:solidFill>
                  <a:srgbClr val="101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6" name="Rectangle 372"/>
                <p:cNvSpPr>
                  <a:spLocks noChangeArrowheads="1"/>
                </p:cNvSpPr>
                <p:nvPr userDrawn="1"/>
              </p:nvSpPr>
              <p:spPr bwMode="auto">
                <a:xfrm>
                  <a:off x="299" y="283"/>
                  <a:ext cx="16" cy="95"/>
                </a:xfrm>
                <a:prstGeom prst="rect">
                  <a:avLst/>
                </a:prstGeom>
                <a:solidFill>
                  <a:srgbClr val="121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7" name="Rectangle 373"/>
                <p:cNvSpPr>
                  <a:spLocks noChangeArrowheads="1"/>
                </p:cNvSpPr>
                <p:nvPr userDrawn="1"/>
              </p:nvSpPr>
              <p:spPr bwMode="auto">
                <a:xfrm>
                  <a:off x="315" y="283"/>
                  <a:ext cx="15" cy="95"/>
                </a:xfrm>
                <a:prstGeom prst="rect">
                  <a:avLst/>
                </a:prstGeom>
                <a:solidFill>
                  <a:srgbClr val="131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8" name="Rectangle 374"/>
                <p:cNvSpPr>
                  <a:spLocks noChangeArrowheads="1"/>
                </p:cNvSpPr>
                <p:nvPr userDrawn="1"/>
              </p:nvSpPr>
              <p:spPr bwMode="auto">
                <a:xfrm>
                  <a:off x="330" y="283"/>
                  <a:ext cx="16" cy="95"/>
                </a:xfrm>
                <a:prstGeom prst="rect">
                  <a:avLst/>
                </a:prstGeom>
                <a:solidFill>
                  <a:srgbClr val="151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399" name="Rectangle 375"/>
                <p:cNvSpPr>
                  <a:spLocks noChangeArrowheads="1"/>
                </p:cNvSpPr>
                <p:nvPr userDrawn="1"/>
              </p:nvSpPr>
              <p:spPr bwMode="auto">
                <a:xfrm>
                  <a:off x="346" y="283"/>
                  <a:ext cx="16" cy="95"/>
                </a:xfrm>
                <a:prstGeom prst="rect">
                  <a:avLst/>
                </a:prstGeom>
                <a:solidFill>
                  <a:srgbClr val="151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0" name="Rectangle 376"/>
                <p:cNvSpPr>
                  <a:spLocks noChangeArrowheads="1"/>
                </p:cNvSpPr>
                <p:nvPr userDrawn="1"/>
              </p:nvSpPr>
              <p:spPr bwMode="auto">
                <a:xfrm>
                  <a:off x="362" y="283"/>
                  <a:ext cx="16" cy="95"/>
                </a:xfrm>
                <a:prstGeom prst="rect">
                  <a:avLst/>
                </a:prstGeom>
                <a:solidFill>
                  <a:srgbClr val="171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1" name="Rectangle 377"/>
                <p:cNvSpPr>
                  <a:spLocks noChangeArrowheads="1"/>
                </p:cNvSpPr>
                <p:nvPr userDrawn="1"/>
              </p:nvSpPr>
              <p:spPr bwMode="auto">
                <a:xfrm>
                  <a:off x="378" y="283"/>
                  <a:ext cx="15" cy="95"/>
                </a:xfrm>
                <a:prstGeom prst="rect">
                  <a:avLst/>
                </a:prstGeom>
                <a:solidFill>
                  <a:srgbClr val="181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2" name="Rectangle 378"/>
                <p:cNvSpPr>
                  <a:spLocks noChangeArrowheads="1"/>
                </p:cNvSpPr>
                <p:nvPr userDrawn="1"/>
              </p:nvSpPr>
              <p:spPr bwMode="auto">
                <a:xfrm>
                  <a:off x="393" y="283"/>
                  <a:ext cx="16" cy="95"/>
                </a:xfrm>
                <a:prstGeom prst="rect">
                  <a:avLst/>
                </a:prstGeom>
                <a:solidFill>
                  <a:srgbClr val="1A1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3" name="Rectangle 379"/>
                <p:cNvSpPr>
                  <a:spLocks noChangeArrowheads="1"/>
                </p:cNvSpPr>
                <p:nvPr userDrawn="1"/>
              </p:nvSpPr>
              <p:spPr bwMode="auto">
                <a:xfrm>
                  <a:off x="409" y="283"/>
                  <a:ext cx="21" cy="95"/>
                </a:xfrm>
                <a:prstGeom prst="rect">
                  <a:avLst/>
                </a:prstGeom>
                <a:solidFill>
                  <a:srgbClr val="1B1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4" name="Rectangle 380"/>
                <p:cNvSpPr>
                  <a:spLocks noChangeArrowheads="1"/>
                </p:cNvSpPr>
                <p:nvPr userDrawn="1"/>
              </p:nvSpPr>
              <p:spPr bwMode="auto">
                <a:xfrm>
                  <a:off x="425" y="283"/>
                  <a:ext cx="16" cy="95"/>
                </a:xfrm>
                <a:prstGeom prst="rect">
                  <a:avLst/>
                </a:prstGeom>
                <a:solidFill>
                  <a:srgbClr val="1C1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5" name="Rectangle 381"/>
                <p:cNvSpPr>
                  <a:spLocks noChangeArrowheads="1"/>
                </p:cNvSpPr>
                <p:nvPr userDrawn="1"/>
              </p:nvSpPr>
              <p:spPr bwMode="auto">
                <a:xfrm>
                  <a:off x="441" y="283"/>
                  <a:ext cx="15" cy="95"/>
                </a:xfrm>
                <a:prstGeom prst="rect">
                  <a:avLst/>
                </a:prstGeom>
                <a:solidFill>
                  <a:srgbClr val="1D1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6" name="Rectangle 382"/>
                <p:cNvSpPr>
                  <a:spLocks noChangeArrowheads="1"/>
                </p:cNvSpPr>
                <p:nvPr userDrawn="1"/>
              </p:nvSpPr>
              <p:spPr bwMode="auto">
                <a:xfrm>
                  <a:off x="456" y="283"/>
                  <a:ext cx="16" cy="95"/>
                </a:xfrm>
                <a:prstGeom prst="rect">
                  <a:avLst/>
                </a:prstGeom>
                <a:solidFill>
                  <a:srgbClr val="1F1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7" name="Rectangle 383"/>
                <p:cNvSpPr>
                  <a:spLocks noChangeArrowheads="1"/>
                </p:cNvSpPr>
                <p:nvPr userDrawn="1"/>
              </p:nvSpPr>
              <p:spPr bwMode="auto">
                <a:xfrm>
                  <a:off x="472" y="283"/>
                  <a:ext cx="16" cy="95"/>
                </a:xfrm>
                <a:prstGeom prst="rect">
                  <a:avLst/>
                </a:prstGeom>
                <a:solidFill>
                  <a:srgbClr val="202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8" name="Rectangle 384"/>
                <p:cNvSpPr>
                  <a:spLocks noChangeArrowheads="1"/>
                </p:cNvSpPr>
                <p:nvPr userDrawn="1"/>
              </p:nvSpPr>
              <p:spPr bwMode="auto">
                <a:xfrm>
                  <a:off x="488" y="283"/>
                  <a:ext cx="15" cy="95"/>
                </a:xfrm>
                <a:prstGeom prst="rect">
                  <a:avLst/>
                </a:prstGeom>
                <a:solidFill>
                  <a:srgbClr val="212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09" name="Rectangle 385"/>
                <p:cNvSpPr>
                  <a:spLocks noChangeArrowheads="1"/>
                </p:cNvSpPr>
                <p:nvPr userDrawn="1"/>
              </p:nvSpPr>
              <p:spPr bwMode="auto">
                <a:xfrm>
                  <a:off x="503" y="283"/>
                  <a:ext cx="16" cy="95"/>
                </a:xfrm>
                <a:prstGeom prst="rect">
                  <a:avLst/>
                </a:prstGeom>
                <a:solidFill>
                  <a:srgbClr val="222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0" name="Rectangle 386"/>
                <p:cNvSpPr>
                  <a:spLocks noChangeArrowheads="1"/>
                </p:cNvSpPr>
                <p:nvPr userDrawn="1"/>
              </p:nvSpPr>
              <p:spPr bwMode="auto">
                <a:xfrm>
                  <a:off x="519" y="283"/>
                  <a:ext cx="16" cy="95"/>
                </a:xfrm>
                <a:prstGeom prst="rect">
                  <a:avLst/>
                </a:prstGeom>
                <a:solidFill>
                  <a:srgbClr val="242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1" name="Rectangle 387"/>
                <p:cNvSpPr>
                  <a:spLocks noChangeArrowheads="1"/>
                </p:cNvSpPr>
                <p:nvPr userDrawn="1"/>
              </p:nvSpPr>
              <p:spPr bwMode="auto">
                <a:xfrm>
                  <a:off x="535" y="283"/>
                  <a:ext cx="16" cy="95"/>
                </a:xfrm>
                <a:prstGeom prst="rect">
                  <a:avLst/>
                </a:prstGeom>
                <a:solidFill>
                  <a:srgbClr val="252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2" name="Rectangle 388"/>
                <p:cNvSpPr>
                  <a:spLocks noChangeArrowheads="1"/>
                </p:cNvSpPr>
                <p:nvPr userDrawn="1"/>
              </p:nvSpPr>
              <p:spPr bwMode="auto">
                <a:xfrm>
                  <a:off x="551" y="283"/>
                  <a:ext cx="15" cy="95"/>
                </a:xfrm>
                <a:prstGeom prst="rect">
                  <a:avLst/>
                </a:prstGeom>
                <a:solidFill>
                  <a:srgbClr val="262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3" name="Rectangle 389"/>
                <p:cNvSpPr>
                  <a:spLocks noChangeArrowheads="1"/>
                </p:cNvSpPr>
                <p:nvPr userDrawn="1"/>
              </p:nvSpPr>
              <p:spPr bwMode="auto">
                <a:xfrm>
                  <a:off x="566" y="283"/>
                  <a:ext cx="21" cy="95"/>
                </a:xfrm>
                <a:prstGeom prst="rect">
                  <a:avLst/>
                </a:prstGeom>
                <a:solidFill>
                  <a:srgbClr val="272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4" name="Rectangle 390"/>
                <p:cNvSpPr>
                  <a:spLocks noChangeArrowheads="1"/>
                </p:cNvSpPr>
                <p:nvPr userDrawn="1"/>
              </p:nvSpPr>
              <p:spPr bwMode="auto">
                <a:xfrm>
                  <a:off x="582" y="283"/>
                  <a:ext cx="16" cy="95"/>
                </a:xfrm>
                <a:prstGeom prst="rect">
                  <a:avLst/>
                </a:prstGeom>
                <a:solidFill>
                  <a:srgbClr val="292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5" name="Rectangle 391"/>
                <p:cNvSpPr>
                  <a:spLocks noChangeArrowheads="1"/>
                </p:cNvSpPr>
                <p:nvPr userDrawn="1"/>
              </p:nvSpPr>
              <p:spPr bwMode="auto">
                <a:xfrm>
                  <a:off x="598" y="283"/>
                  <a:ext cx="16" cy="95"/>
                </a:xfrm>
                <a:prstGeom prst="rect">
                  <a:avLst/>
                </a:prstGeom>
                <a:solidFill>
                  <a:srgbClr val="2A2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6" name="Rectangle 392"/>
                <p:cNvSpPr>
                  <a:spLocks noChangeArrowheads="1"/>
                </p:cNvSpPr>
                <p:nvPr userDrawn="1"/>
              </p:nvSpPr>
              <p:spPr bwMode="auto">
                <a:xfrm>
                  <a:off x="614" y="283"/>
                  <a:ext cx="15" cy="95"/>
                </a:xfrm>
                <a:prstGeom prst="rect">
                  <a:avLst/>
                </a:prstGeom>
                <a:solidFill>
                  <a:srgbClr val="2B2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7" name="Rectangle 393"/>
                <p:cNvSpPr>
                  <a:spLocks noChangeArrowheads="1"/>
                </p:cNvSpPr>
                <p:nvPr userDrawn="1"/>
              </p:nvSpPr>
              <p:spPr bwMode="auto">
                <a:xfrm>
                  <a:off x="629" y="283"/>
                  <a:ext cx="16" cy="95"/>
                </a:xfrm>
                <a:prstGeom prst="rect">
                  <a:avLst/>
                </a:prstGeom>
                <a:solidFill>
                  <a:srgbClr val="2C2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8" name="Rectangle 394"/>
                <p:cNvSpPr>
                  <a:spLocks noChangeArrowheads="1"/>
                </p:cNvSpPr>
                <p:nvPr userDrawn="1"/>
              </p:nvSpPr>
              <p:spPr bwMode="auto">
                <a:xfrm>
                  <a:off x="645" y="283"/>
                  <a:ext cx="16" cy="95"/>
                </a:xfrm>
                <a:prstGeom prst="rect">
                  <a:avLst/>
                </a:prstGeom>
                <a:solidFill>
                  <a:srgbClr val="2E2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19" name="Rectangle 395"/>
                <p:cNvSpPr>
                  <a:spLocks noChangeArrowheads="1"/>
                </p:cNvSpPr>
                <p:nvPr userDrawn="1"/>
              </p:nvSpPr>
              <p:spPr bwMode="auto">
                <a:xfrm>
                  <a:off x="661" y="283"/>
                  <a:ext cx="16" cy="95"/>
                </a:xfrm>
                <a:prstGeom prst="rect">
                  <a:avLst/>
                </a:prstGeom>
                <a:solidFill>
                  <a:srgbClr val="2F2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0" name="Rectangle 396"/>
                <p:cNvSpPr>
                  <a:spLocks noChangeArrowheads="1"/>
                </p:cNvSpPr>
                <p:nvPr userDrawn="1"/>
              </p:nvSpPr>
              <p:spPr bwMode="auto">
                <a:xfrm>
                  <a:off x="677" y="283"/>
                  <a:ext cx="15" cy="95"/>
                </a:xfrm>
                <a:prstGeom prst="rect">
                  <a:avLst/>
                </a:prstGeom>
                <a:solidFill>
                  <a:srgbClr val="313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1" name="Rectangle 397"/>
                <p:cNvSpPr>
                  <a:spLocks noChangeArrowheads="1"/>
                </p:cNvSpPr>
                <p:nvPr userDrawn="1"/>
              </p:nvSpPr>
              <p:spPr bwMode="auto">
                <a:xfrm>
                  <a:off x="692" y="283"/>
                  <a:ext cx="16" cy="95"/>
                </a:xfrm>
                <a:prstGeom prst="rect">
                  <a:avLst/>
                </a:prstGeom>
                <a:solidFill>
                  <a:srgbClr val="313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2" name="Rectangle 398"/>
                <p:cNvSpPr>
                  <a:spLocks noChangeArrowheads="1"/>
                </p:cNvSpPr>
                <p:nvPr userDrawn="1"/>
              </p:nvSpPr>
              <p:spPr bwMode="auto">
                <a:xfrm>
                  <a:off x="708" y="283"/>
                  <a:ext cx="21" cy="95"/>
                </a:xfrm>
                <a:prstGeom prst="rect">
                  <a:avLst/>
                </a:prstGeom>
                <a:solidFill>
                  <a:srgbClr val="333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3" name="Rectangle 399"/>
                <p:cNvSpPr>
                  <a:spLocks noChangeArrowheads="1"/>
                </p:cNvSpPr>
                <p:nvPr userDrawn="1"/>
              </p:nvSpPr>
              <p:spPr bwMode="auto">
                <a:xfrm>
                  <a:off x="724" y="283"/>
                  <a:ext cx="15" cy="95"/>
                </a:xfrm>
                <a:prstGeom prst="rect">
                  <a:avLst/>
                </a:prstGeom>
                <a:solidFill>
                  <a:srgbClr val="343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4" name="Rectangle 400"/>
                <p:cNvSpPr>
                  <a:spLocks noChangeArrowheads="1"/>
                </p:cNvSpPr>
                <p:nvPr userDrawn="1"/>
              </p:nvSpPr>
              <p:spPr bwMode="auto">
                <a:xfrm>
                  <a:off x="739" y="283"/>
                  <a:ext cx="16" cy="95"/>
                </a:xfrm>
                <a:prstGeom prst="rect">
                  <a:avLst/>
                </a:prstGeom>
                <a:solidFill>
                  <a:srgbClr val="363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5" name="Rectangle 401"/>
                <p:cNvSpPr>
                  <a:spLocks noChangeArrowheads="1"/>
                </p:cNvSpPr>
                <p:nvPr userDrawn="1"/>
              </p:nvSpPr>
              <p:spPr bwMode="auto">
                <a:xfrm>
                  <a:off x="755" y="283"/>
                  <a:ext cx="16" cy="95"/>
                </a:xfrm>
                <a:prstGeom prst="rect">
                  <a:avLst/>
                </a:prstGeom>
                <a:solidFill>
                  <a:srgbClr val="373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6" name="Rectangle 402"/>
                <p:cNvSpPr>
                  <a:spLocks noChangeArrowheads="1"/>
                </p:cNvSpPr>
                <p:nvPr userDrawn="1"/>
              </p:nvSpPr>
              <p:spPr bwMode="auto">
                <a:xfrm>
                  <a:off x="771" y="283"/>
                  <a:ext cx="16" cy="95"/>
                </a:xfrm>
                <a:prstGeom prst="rect">
                  <a:avLst/>
                </a:prstGeom>
                <a:solidFill>
                  <a:srgbClr val="383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7" name="Rectangle 403"/>
                <p:cNvSpPr>
                  <a:spLocks noChangeArrowheads="1"/>
                </p:cNvSpPr>
                <p:nvPr userDrawn="1"/>
              </p:nvSpPr>
              <p:spPr bwMode="auto">
                <a:xfrm>
                  <a:off x="787" y="283"/>
                  <a:ext cx="15" cy="95"/>
                </a:xfrm>
                <a:prstGeom prst="rect">
                  <a:avLst/>
                </a:prstGeom>
                <a:solidFill>
                  <a:srgbClr val="393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8" name="Rectangle 404"/>
                <p:cNvSpPr>
                  <a:spLocks noChangeArrowheads="1"/>
                </p:cNvSpPr>
                <p:nvPr userDrawn="1"/>
              </p:nvSpPr>
              <p:spPr bwMode="auto">
                <a:xfrm>
                  <a:off x="802" y="283"/>
                  <a:ext cx="16" cy="95"/>
                </a:xfrm>
                <a:prstGeom prst="rect">
                  <a:avLst/>
                </a:prstGeom>
                <a:solidFill>
                  <a:srgbClr val="3B3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29" name="Rectangle 405"/>
                <p:cNvSpPr>
                  <a:spLocks noChangeArrowheads="1"/>
                </p:cNvSpPr>
                <p:nvPr userDrawn="1"/>
              </p:nvSpPr>
              <p:spPr bwMode="auto">
                <a:xfrm>
                  <a:off x="818" y="283"/>
                  <a:ext cx="16" cy="95"/>
                </a:xfrm>
                <a:prstGeom prst="rect">
                  <a:avLst/>
                </a:prstGeom>
                <a:solidFill>
                  <a:srgbClr val="3C3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0" name="Rectangle 406"/>
                <p:cNvSpPr>
                  <a:spLocks noChangeArrowheads="1"/>
                </p:cNvSpPr>
                <p:nvPr userDrawn="1"/>
              </p:nvSpPr>
              <p:spPr bwMode="auto">
                <a:xfrm>
                  <a:off x="834" y="283"/>
                  <a:ext cx="16" cy="95"/>
                </a:xfrm>
                <a:prstGeom prst="rect">
                  <a:avLst/>
                </a:prstGeom>
                <a:solidFill>
                  <a:srgbClr val="3E3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1" name="Rectangle 407"/>
                <p:cNvSpPr>
                  <a:spLocks noChangeArrowheads="1"/>
                </p:cNvSpPr>
                <p:nvPr userDrawn="1"/>
              </p:nvSpPr>
              <p:spPr bwMode="auto">
                <a:xfrm>
                  <a:off x="850" y="283"/>
                  <a:ext cx="21" cy="95"/>
                </a:xfrm>
                <a:prstGeom prst="rect">
                  <a:avLst/>
                </a:prstGeom>
                <a:solidFill>
                  <a:srgbClr val="3F3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2" name="Rectangle 408"/>
                <p:cNvSpPr>
                  <a:spLocks noChangeArrowheads="1"/>
                </p:cNvSpPr>
                <p:nvPr userDrawn="1"/>
              </p:nvSpPr>
              <p:spPr bwMode="auto">
                <a:xfrm>
                  <a:off x="865" y="283"/>
                  <a:ext cx="16" cy="95"/>
                </a:xfrm>
                <a:prstGeom prst="rect">
                  <a:avLst/>
                </a:prstGeom>
                <a:solidFill>
                  <a:srgbClr val="404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3" name="Rectangle 409"/>
                <p:cNvSpPr>
                  <a:spLocks noChangeArrowheads="1"/>
                </p:cNvSpPr>
                <p:nvPr userDrawn="1"/>
              </p:nvSpPr>
              <p:spPr bwMode="auto">
                <a:xfrm>
                  <a:off x="881" y="283"/>
                  <a:ext cx="16" cy="95"/>
                </a:xfrm>
                <a:prstGeom prst="rect">
                  <a:avLst/>
                </a:prstGeom>
                <a:solidFill>
                  <a:srgbClr val="424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4" name="Rectangle 410"/>
                <p:cNvSpPr>
                  <a:spLocks noChangeArrowheads="1"/>
                </p:cNvSpPr>
                <p:nvPr userDrawn="1"/>
              </p:nvSpPr>
              <p:spPr bwMode="auto">
                <a:xfrm>
                  <a:off x="897" y="283"/>
                  <a:ext cx="16" cy="95"/>
                </a:xfrm>
                <a:prstGeom prst="rect">
                  <a:avLst/>
                </a:prstGeom>
                <a:solidFill>
                  <a:srgbClr val="434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5" name="Rectangle 411"/>
                <p:cNvSpPr>
                  <a:spLocks noChangeArrowheads="1"/>
                </p:cNvSpPr>
                <p:nvPr userDrawn="1"/>
              </p:nvSpPr>
              <p:spPr bwMode="auto">
                <a:xfrm>
                  <a:off x="913" y="283"/>
                  <a:ext cx="15" cy="95"/>
                </a:xfrm>
                <a:prstGeom prst="rect">
                  <a:avLst/>
                </a:prstGeom>
                <a:solidFill>
                  <a:srgbClr val="454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6" name="Rectangle 412"/>
                <p:cNvSpPr>
                  <a:spLocks noChangeArrowheads="1"/>
                </p:cNvSpPr>
                <p:nvPr userDrawn="1"/>
              </p:nvSpPr>
              <p:spPr bwMode="auto">
                <a:xfrm>
                  <a:off x="928" y="283"/>
                  <a:ext cx="16" cy="95"/>
                </a:xfrm>
                <a:prstGeom prst="rect">
                  <a:avLst/>
                </a:prstGeom>
                <a:solidFill>
                  <a:srgbClr val="464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7" name="Rectangle 413"/>
                <p:cNvSpPr>
                  <a:spLocks noChangeArrowheads="1"/>
                </p:cNvSpPr>
                <p:nvPr userDrawn="1"/>
              </p:nvSpPr>
              <p:spPr bwMode="auto">
                <a:xfrm>
                  <a:off x="944" y="283"/>
                  <a:ext cx="16" cy="95"/>
                </a:xfrm>
                <a:prstGeom prst="rect">
                  <a:avLst/>
                </a:prstGeom>
                <a:solidFill>
                  <a:srgbClr val="484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8" name="Rectangle 414"/>
                <p:cNvSpPr>
                  <a:spLocks noChangeArrowheads="1"/>
                </p:cNvSpPr>
                <p:nvPr userDrawn="1"/>
              </p:nvSpPr>
              <p:spPr bwMode="auto">
                <a:xfrm>
                  <a:off x="960" y="283"/>
                  <a:ext cx="15" cy="95"/>
                </a:xfrm>
                <a:prstGeom prst="rect">
                  <a:avLst/>
                </a:prstGeom>
                <a:solidFill>
                  <a:srgbClr val="484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39" name="Rectangle 415"/>
                <p:cNvSpPr>
                  <a:spLocks noChangeArrowheads="1"/>
                </p:cNvSpPr>
                <p:nvPr userDrawn="1"/>
              </p:nvSpPr>
              <p:spPr bwMode="auto">
                <a:xfrm>
                  <a:off x="975" y="283"/>
                  <a:ext cx="16" cy="95"/>
                </a:xfrm>
                <a:prstGeom prst="rect">
                  <a:avLst/>
                </a:prstGeom>
                <a:solidFill>
                  <a:srgbClr val="4A4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0" name="Rectangle 416"/>
                <p:cNvSpPr>
                  <a:spLocks noChangeArrowheads="1"/>
                </p:cNvSpPr>
                <p:nvPr userDrawn="1"/>
              </p:nvSpPr>
              <p:spPr bwMode="auto">
                <a:xfrm>
                  <a:off x="991" y="283"/>
                  <a:ext cx="16" cy="95"/>
                </a:xfrm>
                <a:prstGeom prst="rect">
                  <a:avLst/>
                </a:prstGeom>
                <a:solidFill>
                  <a:srgbClr val="4B4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1" name="Rectangle 417"/>
                <p:cNvSpPr>
                  <a:spLocks noChangeArrowheads="1"/>
                </p:cNvSpPr>
                <p:nvPr userDrawn="1"/>
              </p:nvSpPr>
              <p:spPr bwMode="auto">
                <a:xfrm>
                  <a:off x="1007" y="283"/>
                  <a:ext cx="21" cy="95"/>
                </a:xfrm>
                <a:prstGeom prst="rect">
                  <a:avLst/>
                </a:prstGeom>
                <a:solidFill>
                  <a:srgbClr val="4D4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2" name="Rectangle 418"/>
                <p:cNvSpPr>
                  <a:spLocks noChangeArrowheads="1"/>
                </p:cNvSpPr>
                <p:nvPr userDrawn="1"/>
              </p:nvSpPr>
              <p:spPr bwMode="auto">
                <a:xfrm>
                  <a:off x="1023" y="283"/>
                  <a:ext cx="15" cy="95"/>
                </a:xfrm>
                <a:prstGeom prst="rect">
                  <a:avLst/>
                </a:prstGeom>
                <a:solidFill>
                  <a:srgbClr val="4E4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3" name="Rectangle 419"/>
                <p:cNvSpPr>
                  <a:spLocks noChangeArrowheads="1"/>
                </p:cNvSpPr>
                <p:nvPr userDrawn="1"/>
              </p:nvSpPr>
              <p:spPr bwMode="auto">
                <a:xfrm>
                  <a:off x="1038" y="283"/>
                  <a:ext cx="16" cy="95"/>
                </a:xfrm>
                <a:prstGeom prst="rect">
                  <a:avLst/>
                </a:prstGeom>
                <a:solidFill>
                  <a:srgbClr val="505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4" name="Rectangle 420"/>
                <p:cNvSpPr>
                  <a:spLocks noChangeArrowheads="1"/>
                </p:cNvSpPr>
                <p:nvPr userDrawn="1"/>
              </p:nvSpPr>
              <p:spPr bwMode="auto">
                <a:xfrm>
                  <a:off x="1054" y="283"/>
                  <a:ext cx="16" cy="95"/>
                </a:xfrm>
                <a:prstGeom prst="rect">
                  <a:avLst/>
                </a:prstGeom>
                <a:solidFill>
                  <a:srgbClr val="515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5" name="Rectangle 421"/>
                <p:cNvSpPr>
                  <a:spLocks noChangeArrowheads="1"/>
                </p:cNvSpPr>
                <p:nvPr userDrawn="1"/>
              </p:nvSpPr>
              <p:spPr bwMode="auto">
                <a:xfrm>
                  <a:off x="1070" y="283"/>
                  <a:ext cx="16" cy="95"/>
                </a:xfrm>
                <a:prstGeom prst="rect">
                  <a:avLst/>
                </a:prstGeom>
                <a:solidFill>
                  <a:srgbClr val="525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6" name="Rectangle 422"/>
                <p:cNvSpPr>
                  <a:spLocks noChangeArrowheads="1"/>
                </p:cNvSpPr>
                <p:nvPr userDrawn="1"/>
              </p:nvSpPr>
              <p:spPr bwMode="auto">
                <a:xfrm>
                  <a:off x="1086" y="283"/>
                  <a:ext cx="15" cy="95"/>
                </a:xfrm>
                <a:prstGeom prst="rect">
                  <a:avLst/>
                </a:prstGeom>
                <a:solidFill>
                  <a:srgbClr val="535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7" name="Rectangle 423"/>
                <p:cNvSpPr>
                  <a:spLocks noChangeArrowheads="1"/>
                </p:cNvSpPr>
                <p:nvPr userDrawn="1"/>
              </p:nvSpPr>
              <p:spPr bwMode="auto">
                <a:xfrm>
                  <a:off x="1101" y="283"/>
                  <a:ext cx="16" cy="95"/>
                </a:xfrm>
                <a:prstGeom prst="rect">
                  <a:avLst/>
                </a:prstGeom>
                <a:solidFill>
                  <a:srgbClr val="555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8" name="Rectangle 424"/>
                <p:cNvSpPr>
                  <a:spLocks noChangeArrowheads="1"/>
                </p:cNvSpPr>
                <p:nvPr userDrawn="1"/>
              </p:nvSpPr>
              <p:spPr bwMode="auto">
                <a:xfrm>
                  <a:off x="1117" y="283"/>
                  <a:ext cx="16" cy="95"/>
                </a:xfrm>
                <a:prstGeom prst="rect">
                  <a:avLst/>
                </a:prstGeom>
                <a:solidFill>
                  <a:srgbClr val="565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49" name="Rectangle 425"/>
                <p:cNvSpPr>
                  <a:spLocks noChangeArrowheads="1"/>
                </p:cNvSpPr>
                <p:nvPr userDrawn="1"/>
              </p:nvSpPr>
              <p:spPr bwMode="auto">
                <a:xfrm>
                  <a:off x="1133" y="283"/>
                  <a:ext cx="16" cy="95"/>
                </a:xfrm>
                <a:prstGeom prst="rect">
                  <a:avLst/>
                </a:prstGeom>
                <a:solidFill>
                  <a:srgbClr val="585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0" name="Rectangle 426"/>
                <p:cNvSpPr>
                  <a:spLocks noChangeArrowheads="1"/>
                </p:cNvSpPr>
                <p:nvPr userDrawn="1"/>
              </p:nvSpPr>
              <p:spPr bwMode="auto">
                <a:xfrm>
                  <a:off x="1149" y="283"/>
                  <a:ext cx="21" cy="95"/>
                </a:xfrm>
                <a:prstGeom prst="rect">
                  <a:avLst/>
                </a:prstGeom>
                <a:solidFill>
                  <a:srgbClr val="595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1" name="Rectangle 427"/>
                <p:cNvSpPr>
                  <a:spLocks noChangeArrowheads="1"/>
                </p:cNvSpPr>
                <p:nvPr userDrawn="1"/>
              </p:nvSpPr>
              <p:spPr bwMode="auto">
                <a:xfrm>
                  <a:off x="1164" y="283"/>
                  <a:ext cx="16" cy="95"/>
                </a:xfrm>
                <a:prstGeom prst="rect">
                  <a:avLst/>
                </a:prstGeom>
                <a:solidFill>
                  <a:srgbClr val="5B5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2" name="Rectangle 428"/>
                <p:cNvSpPr>
                  <a:spLocks noChangeArrowheads="1"/>
                </p:cNvSpPr>
                <p:nvPr userDrawn="1"/>
              </p:nvSpPr>
              <p:spPr bwMode="auto">
                <a:xfrm>
                  <a:off x="1180" y="283"/>
                  <a:ext cx="16" cy="95"/>
                </a:xfrm>
                <a:prstGeom prst="rect">
                  <a:avLst/>
                </a:prstGeom>
                <a:solidFill>
                  <a:srgbClr val="5B5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3" name="Rectangle 429"/>
                <p:cNvSpPr>
                  <a:spLocks noChangeArrowheads="1"/>
                </p:cNvSpPr>
                <p:nvPr userDrawn="1"/>
              </p:nvSpPr>
              <p:spPr bwMode="auto">
                <a:xfrm>
                  <a:off x="1196" y="283"/>
                  <a:ext cx="15" cy="95"/>
                </a:xfrm>
                <a:prstGeom prst="rect">
                  <a:avLst/>
                </a:prstGeom>
                <a:solidFill>
                  <a:srgbClr val="5D5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4" name="Rectangle 430"/>
                <p:cNvSpPr>
                  <a:spLocks noChangeArrowheads="1"/>
                </p:cNvSpPr>
                <p:nvPr userDrawn="1"/>
              </p:nvSpPr>
              <p:spPr bwMode="auto">
                <a:xfrm>
                  <a:off x="1211" y="283"/>
                  <a:ext cx="16" cy="95"/>
                </a:xfrm>
                <a:prstGeom prst="rect">
                  <a:avLst/>
                </a:prstGeom>
                <a:solidFill>
                  <a:srgbClr val="5E5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5" name="Rectangle 431"/>
                <p:cNvSpPr>
                  <a:spLocks noChangeArrowheads="1"/>
                </p:cNvSpPr>
                <p:nvPr userDrawn="1"/>
              </p:nvSpPr>
              <p:spPr bwMode="auto">
                <a:xfrm>
                  <a:off x="1227" y="283"/>
                  <a:ext cx="16" cy="95"/>
                </a:xfrm>
                <a:prstGeom prst="rect">
                  <a:avLst/>
                </a:prstGeom>
                <a:solidFill>
                  <a:srgbClr val="606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6" name="Rectangle 432"/>
                <p:cNvSpPr>
                  <a:spLocks noChangeArrowheads="1"/>
                </p:cNvSpPr>
                <p:nvPr userDrawn="1"/>
              </p:nvSpPr>
              <p:spPr bwMode="auto">
                <a:xfrm>
                  <a:off x="1243" y="283"/>
                  <a:ext cx="16" cy="95"/>
                </a:xfrm>
                <a:prstGeom prst="rect">
                  <a:avLst/>
                </a:prstGeom>
                <a:solidFill>
                  <a:srgbClr val="616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7" name="Rectangle 433"/>
                <p:cNvSpPr>
                  <a:spLocks noChangeArrowheads="1"/>
                </p:cNvSpPr>
                <p:nvPr userDrawn="1"/>
              </p:nvSpPr>
              <p:spPr bwMode="auto">
                <a:xfrm>
                  <a:off x="1259" y="283"/>
                  <a:ext cx="15" cy="95"/>
                </a:xfrm>
                <a:prstGeom prst="rect">
                  <a:avLst/>
                </a:prstGeom>
                <a:solidFill>
                  <a:srgbClr val="636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8" name="Rectangle 434"/>
                <p:cNvSpPr>
                  <a:spLocks noChangeArrowheads="1"/>
                </p:cNvSpPr>
                <p:nvPr userDrawn="1"/>
              </p:nvSpPr>
              <p:spPr bwMode="auto">
                <a:xfrm>
                  <a:off x="1274" y="283"/>
                  <a:ext cx="16" cy="95"/>
                </a:xfrm>
                <a:prstGeom prst="rect">
                  <a:avLst/>
                </a:prstGeom>
                <a:solidFill>
                  <a:srgbClr val="636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59" name="Rectangle 435"/>
                <p:cNvSpPr>
                  <a:spLocks noChangeArrowheads="1"/>
                </p:cNvSpPr>
                <p:nvPr userDrawn="1"/>
              </p:nvSpPr>
              <p:spPr bwMode="auto">
                <a:xfrm>
                  <a:off x="1290" y="283"/>
                  <a:ext cx="16" cy="95"/>
                </a:xfrm>
                <a:prstGeom prst="rect">
                  <a:avLst/>
                </a:prstGeom>
                <a:solidFill>
                  <a:srgbClr val="656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0" name="Rectangle 436"/>
                <p:cNvSpPr>
                  <a:spLocks noChangeArrowheads="1"/>
                </p:cNvSpPr>
                <p:nvPr userDrawn="1"/>
              </p:nvSpPr>
              <p:spPr bwMode="auto">
                <a:xfrm>
                  <a:off x="1306" y="283"/>
                  <a:ext cx="21" cy="95"/>
                </a:xfrm>
                <a:prstGeom prst="rect">
                  <a:avLst/>
                </a:prstGeom>
                <a:solidFill>
                  <a:srgbClr val="666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1" name="Rectangle 437"/>
                <p:cNvSpPr>
                  <a:spLocks noChangeArrowheads="1"/>
                </p:cNvSpPr>
                <p:nvPr userDrawn="1"/>
              </p:nvSpPr>
              <p:spPr bwMode="auto">
                <a:xfrm>
                  <a:off x="1322" y="283"/>
                  <a:ext cx="15" cy="95"/>
                </a:xfrm>
                <a:prstGeom prst="rect">
                  <a:avLst/>
                </a:prstGeom>
                <a:solidFill>
                  <a:srgbClr val="686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2" name="Rectangle 438"/>
                <p:cNvSpPr>
                  <a:spLocks noChangeArrowheads="1"/>
                </p:cNvSpPr>
                <p:nvPr userDrawn="1"/>
              </p:nvSpPr>
              <p:spPr bwMode="auto">
                <a:xfrm>
                  <a:off x="1337" y="283"/>
                  <a:ext cx="16" cy="95"/>
                </a:xfrm>
                <a:prstGeom prst="rect">
                  <a:avLst/>
                </a:prstGeom>
                <a:solidFill>
                  <a:srgbClr val="696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3" name="Rectangle 439"/>
                <p:cNvSpPr>
                  <a:spLocks noChangeArrowheads="1"/>
                </p:cNvSpPr>
                <p:nvPr userDrawn="1"/>
              </p:nvSpPr>
              <p:spPr bwMode="auto">
                <a:xfrm>
                  <a:off x="1353" y="283"/>
                  <a:ext cx="16" cy="95"/>
                </a:xfrm>
                <a:prstGeom prst="rect">
                  <a:avLst/>
                </a:prstGeom>
                <a:solidFill>
                  <a:srgbClr val="6A6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4" name="Rectangle 440"/>
                <p:cNvSpPr>
                  <a:spLocks noChangeArrowheads="1"/>
                </p:cNvSpPr>
                <p:nvPr userDrawn="1"/>
              </p:nvSpPr>
              <p:spPr bwMode="auto">
                <a:xfrm>
                  <a:off x="1369" y="283"/>
                  <a:ext cx="16" cy="95"/>
                </a:xfrm>
                <a:prstGeom prst="rect">
                  <a:avLst/>
                </a:prstGeom>
                <a:solidFill>
                  <a:srgbClr val="6B6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5" name="Rectangle 441"/>
                <p:cNvSpPr>
                  <a:spLocks noChangeArrowheads="1"/>
                </p:cNvSpPr>
                <p:nvPr userDrawn="1"/>
              </p:nvSpPr>
              <p:spPr bwMode="auto">
                <a:xfrm>
                  <a:off x="1385" y="283"/>
                  <a:ext cx="15" cy="95"/>
                </a:xfrm>
                <a:prstGeom prst="rect">
                  <a:avLst/>
                </a:prstGeom>
                <a:solidFill>
                  <a:srgbClr val="6D6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6" name="Rectangle 442"/>
                <p:cNvSpPr>
                  <a:spLocks noChangeArrowheads="1"/>
                </p:cNvSpPr>
                <p:nvPr userDrawn="1"/>
              </p:nvSpPr>
              <p:spPr bwMode="auto">
                <a:xfrm>
                  <a:off x="1400" y="283"/>
                  <a:ext cx="16" cy="95"/>
                </a:xfrm>
                <a:prstGeom prst="rect">
                  <a:avLst/>
                </a:prstGeom>
                <a:solidFill>
                  <a:srgbClr val="6E6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7" name="Rectangle 443"/>
                <p:cNvSpPr>
                  <a:spLocks noChangeArrowheads="1"/>
                </p:cNvSpPr>
                <p:nvPr userDrawn="1"/>
              </p:nvSpPr>
              <p:spPr bwMode="auto">
                <a:xfrm>
                  <a:off x="1416" y="283"/>
                  <a:ext cx="16" cy="95"/>
                </a:xfrm>
                <a:prstGeom prst="rect">
                  <a:avLst/>
                </a:prstGeom>
                <a:solidFill>
                  <a:srgbClr val="6F6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8" name="Rectangle 444"/>
                <p:cNvSpPr>
                  <a:spLocks noChangeArrowheads="1"/>
                </p:cNvSpPr>
                <p:nvPr userDrawn="1"/>
              </p:nvSpPr>
              <p:spPr bwMode="auto">
                <a:xfrm>
                  <a:off x="1432" y="283"/>
                  <a:ext cx="15" cy="95"/>
                </a:xfrm>
                <a:prstGeom prst="rect">
                  <a:avLst/>
                </a:prstGeom>
                <a:solidFill>
                  <a:srgbClr val="707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69" name="Rectangle 445"/>
                <p:cNvSpPr>
                  <a:spLocks noChangeArrowheads="1"/>
                </p:cNvSpPr>
                <p:nvPr userDrawn="1"/>
              </p:nvSpPr>
              <p:spPr bwMode="auto">
                <a:xfrm>
                  <a:off x="1447" y="283"/>
                  <a:ext cx="21" cy="95"/>
                </a:xfrm>
                <a:prstGeom prst="rect">
                  <a:avLst/>
                </a:prstGeom>
                <a:solidFill>
                  <a:srgbClr val="727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0" name="Rectangle 446"/>
                <p:cNvSpPr>
                  <a:spLocks noChangeArrowheads="1"/>
                </p:cNvSpPr>
                <p:nvPr userDrawn="1"/>
              </p:nvSpPr>
              <p:spPr bwMode="auto">
                <a:xfrm>
                  <a:off x="1463" y="283"/>
                  <a:ext cx="16" cy="95"/>
                </a:xfrm>
                <a:prstGeom prst="rect">
                  <a:avLst/>
                </a:prstGeom>
                <a:solidFill>
                  <a:srgbClr val="737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1" name="Rectangle 447"/>
                <p:cNvSpPr>
                  <a:spLocks noChangeArrowheads="1"/>
                </p:cNvSpPr>
                <p:nvPr userDrawn="1"/>
              </p:nvSpPr>
              <p:spPr bwMode="auto">
                <a:xfrm>
                  <a:off x="1479" y="283"/>
                  <a:ext cx="16" cy="95"/>
                </a:xfrm>
                <a:prstGeom prst="rect">
                  <a:avLst/>
                </a:prstGeom>
                <a:solidFill>
                  <a:srgbClr val="747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2" name="Rectangle 448"/>
                <p:cNvSpPr>
                  <a:spLocks noChangeArrowheads="1"/>
                </p:cNvSpPr>
                <p:nvPr userDrawn="1"/>
              </p:nvSpPr>
              <p:spPr bwMode="auto">
                <a:xfrm>
                  <a:off x="1495" y="283"/>
                  <a:ext cx="15" cy="95"/>
                </a:xfrm>
                <a:prstGeom prst="rect">
                  <a:avLst/>
                </a:prstGeom>
                <a:solidFill>
                  <a:srgbClr val="757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3" name="Rectangle 449"/>
                <p:cNvSpPr>
                  <a:spLocks noChangeArrowheads="1"/>
                </p:cNvSpPr>
                <p:nvPr userDrawn="1"/>
              </p:nvSpPr>
              <p:spPr bwMode="auto">
                <a:xfrm>
                  <a:off x="1510" y="283"/>
                  <a:ext cx="16" cy="95"/>
                </a:xfrm>
                <a:prstGeom prst="rect">
                  <a:avLst/>
                </a:prstGeom>
                <a:solidFill>
                  <a:srgbClr val="777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4" name="Rectangle 450"/>
                <p:cNvSpPr>
                  <a:spLocks noChangeArrowheads="1"/>
                </p:cNvSpPr>
                <p:nvPr userDrawn="1"/>
              </p:nvSpPr>
              <p:spPr bwMode="auto">
                <a:xfrm>
                  <a:off x="1526" y="283"/>
                  <a:ext cx="16" cy="95"/>
                </a:xfrm>
                <a:prstGeom prst="rect">
                  <a:avLst/>
                </a:prstGeom>
                <a:solidFill>
                  <a:srgbClr val="777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5" name="Rectangle 451"/>
                <p:cNvSpPr>
                  <a:spLocks noChangeArrowheads="1"/>
                </p:cNvSpPr>
                <p:nvPr userDrawn="1"/>
              </p:nvSpPr>
              <p:spPr bwMode="auto">
                <a:xfrm>
                  <a:off x="1542" y="283"/>
                  <a:ext cx="16" cy="95"/>
                </a:xfrm>
                <a:prstGeom prst="rect">
                  <a:avLst/>
                </a:prstGeom>
                <a:solidFill>
                  <a:srgbClr val="797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6" name="Rectangle 452"/>
                <p:cNvSpPr>
                  <a:spLocks noChangeArrowheads="1"/>
                </p:cNvSpPr>
                <p:nvPr userDrawn="1"/>
              </p:nvSpPr>
              <p:spPr bwMode="auto">
                <a:xfrm>
                  <a:off x="1558" y="283"/>
                  <a:ext cx="15" cy="95"/>
                </a:xfrm>
                <a:prstGeom prst="rect">
                  <a:avLst/>
                </a:prstGeom>
                <a:solidFill>
                  <a:srgbClr val="7A7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7" name="Rectangle 453"/>
                <p:cNvSpPr>
                  <a:spLocks noChangeArrowheads="1"/>
                </p:cNvSpPr>
                <p:nvPr userDrawn="1"/>
              </p:nvSpPr>
              <p:spPr bwMode="auto">
                <a:xfrm>
                  <a:off x="1573" y="283"/>
                  <a:ext cx="16" cy="95"/>
                </a:xfrm>
                <a:prstGeom prst="rect">
                  <a:avLst/>
                </a:prstGeom>
                <a:solidFill>
                  <a:srgbClr val="7B7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8" name="Rectangle 454"/>
                <p:cNvSpPr>
                  <a:spLocks noChangeArrowheads="1"/>
                </p:cNvSpPr>
                <p:nvPr userDrawn="1"/>
              </p:nvSpPr>
              <p:spPr bwMode="auto">
                <a:xfrm>
                  <a:off x="1589" y="283"/>
                  <a:ext cx="21" cy="95"/>
                </a:xfrm>
                <a:prstGeom prst="rect">
                  <a:avLst/>
                </a:prstGeom>
                <a:solidFill>
                  <a:srgbClr val="7C7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79" name="Rectangle 455"/>
                <p:cNvSpPr>
                  <a:spLocks noChangeArrowheads="1"/>
                </p:cNvSpPr>
                <p:nvPr userDrawn="1"/>
              </p:nvSpPr>
              <p:spPr bwMode="auto">
                <a:xfrm>
                  <a:off x="1605" y="283"/>
                  <a:ext cx="16" cy="95"/>
                </a:xfrm>
                <a:prstGeom prst="rect">
                  <a:avLst/>
                </a:prstGeom>
                <a:solidFill>
                  <a:srgbClr val="7D7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0" name="Rectangle 456"/>
                <p:cNvSpPr>
                  <a:spLocks noChangeArrowheads="1"/>
                </p:cNvSpPr>
                <p:nvPr userDrawn="1"/>
              </p:nvSpPr>
              <p:spPr bwMode="auto">
                <a:xfrm>
                  <a:off x="1621" y="283"/>
                  <a:ext cx="15" cy="95"/>
                </a:xfrm>
                <a:prstGeom prst="rect">
                  <a:avLst/>
                </a:prstGeom>
                <a:solidFill>
                  <a:srgbClr val="7E7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1" name="Rectangle 457"/>
                <p:cNvSpPr>
                  <a:spLocks noChangeArrowheads="1"/>
                </p:cNvSpPr>
                <p:nvPr userDrawn="1"/>
              </p:nvSpPr>
              <p:spPr bwMode="auto">
                <a:xfrm>
                  <a:off x="1636" y="283"/>
                  <a:ext cx="16" cy="95"/>
                </a:xfrm>
                <a:prstGeom prst="rect">
                  <a:avLst/>
                </a:prstGeom>
                <a:solidFill>
                  <a:srgbClr val="808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2" name="Rectangle 458"/>
                <p:cNvSpPr>
                  <a:spLocks noChangeArrowheads="1"/>
                </p:cNvSpPr>
                <p:nvPr userDrawn="1"/>
              </p:nvSpPr>
              <p:spPr bwMode="auto">
                <a:xfrm>
                  <a:off x="1652" y="283"/>
                  <a:ext cx="16" cy="95"/>
                </a:xfrm>
                <a:prstGeom prst="rect">
                  <a:avLst/>
                </a:prstGeom>
                <a:solidFill>
                  <a:srgbClr val="808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3" name="Rectangle 459"/>
                <p:cNvSpPr>
                  <a:spLocks noChangeArrowheads="1"/>
                </p:cNvSpPr>
                <p:nvPr userDrawn="1"/>
              </p:nvSpPr>
              <p:spPr bwMode="auto">
                <a:xfrm>
                  <a:off x="1668" y="283"/>
                  <a:ext cx="15" cy="95"/>
                </a:xfrm>
                <a:prstGeom prst="rect">
                  <a:avLst/>
                </a:prstGeom>
                <a:solidFill>
                  <a:srgbClr val="828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4" name="Rectangle 460"/>
                <p:cNvSpPr>
                  <a:spLocks noChangeArrowheads="1"/>
                </p:cNvSpPr>
                <p:nvPr userDrawn="1"/>
              </p:nvSpPr>
              <p:spPr bwMode="auto">
                <a:xfrm>
                  <a:off x="1683" y="283"/>
                  <a:ext cx="16" cy="95"/>
                </a:xfrm>
                <a:prstGeom prst="rect">
                  <a:avLst/>
                </a:prstGeom>
                <a:solidFill>
                  <a:srgbClr val="828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5" name="Rectangle 461"/>
                <p:cNvSpPr>
                  <a:spLocks noChangeArrowheads="1"/>
                </p:cNvSpPr>
                <p:nvPr userDrawn="1"/>
              </p:nvSpPr>
              <p:spPr bwMode="auto">
                <a:xfrm>
                  <a:off x="1699" y="283"/>
                  <a:ext cx="16" cy="95"/>
                </a:xfrm>
                <a:prstGeom prst="rect">
                  <a:avLst/>
                </a:prstGeom>
                <a:solidFill>
                  <a:srgbClr val="848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6" name="Rectangle 462"/>
                <p:cNvSpPr>
                  <a:spLocks noChangeArrowheads="1"/>
                </p:cNvSpPr>
                <p:nvPr userDrawn="1"/>
              </p:nvSpPr>
              <p:spPr bwMode="auto">
                <a:xfrm>
                  <a:off x="1715" y="283"/>
                  <a:ext cx="16" cy="95"/>
                </a:xfrm>
                <a:prstGeom prst="rect">
                  <a:avLst/>
                </a:prstGeom>
                <a:solidFill>
                  <a:srgbClr val="858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7" name="Rectangle 463"/>
                <p:cNvSpPr>
                  <a:spLocks noChangeArrowheads="1"/>
                </p:cNvSpPr>
                <p:nvPr userDrawn="1"/>
              </p:nvSpPr>
              <p:spPr bwMode="auto">
                <a:xfrm>
                  <a:off x="1731" y="283"/>
                  <a:ext cx="15" cy="95"/>
                </a:xfrm>
                <a:prstGeom prst="rect">
                  <a:avLst/>
                </a:prstGeom>
                <a:solidFill>
                  <a:srgbClr val="868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8" name="Rectangle 464"/>
                <p:cNvSpPr>
                  <a:spLocks noChangeArrowheads="1"/>
                </p:cNvSpPr>
                <p:nvPr userDrawn="1"/>
              </p:nvSpPr>
              <p:spPr bwMode="auto">
                <a:xfrm>
                  <a:off x="1746" y="283"/>
                  <a:ext cx="21" cy="95"/>
                </a:xfrm>
                <a:prstGeom prst="rect">
                  <a:avLst/>
                </a:prstGeom>
                <a:solidFill>
                  <a:srgbClr val="878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89" name="Rectangle 465"/>
                <p:cNvSpPr>
                  <a:spLocks noChangeArrowheads="1"/>
                </p:cNvSpPr>
                <p:nvPr userDrawn="1"/>
              </p:nvSpPr>
              <p:spPr bwMode="auto">
                <a:xfrm>
                  <a:off x="1762" y="283"/>
                  <a:ext cx="16" cy="95"/>
                </a:xfrm>
                <a:prstGeom prst="rect">
                  <a:avLst/>
                </a:prstGeom>
                <a:solidFill>
                  <a:srgbClr val="888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0" name="Rectangle 466"/>
                <p:cNvSpPr>
                  <a:spLocks noChangeArrowheads="1"/>
                </p:cNvSpPr>
                <p:nvPr userDrawn="1"/>
              </p:nvSpPr>
              <p:spPr bwMode="auto">
                <a:xfrm>
                  <a:off x="1778" y="283"/>
                  <a:ext cx="16" cy="95"/>
                </a:xfrm>
                <a:prstGeom prst="rect">
                  <a:avLst/>
                </a:prstGeom>
                <a:solidFill>
                  <a:srgbClr val="888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1" name="Rectangle 467"/>
                <p:cNvSpPr>
                  <a:spLocks noChangeArrowheads="1"/>
                </p:cNvSpPr>
                <p:nvPr userDrawn="1"/>
              </p:nvSpPr>
              <p:spPr bwMode="auto">
                <a:xfrm>
                  <a:off x="1794" y="283"/>
                  <a:ext cx="15" cy="95"/>
                </a:xfrm>
                <a:prstGeom prst="rect">
                  <a:avLst/>
                </a:prstGeom>
                <a:solidFill>
                  <a:srgbClr val="8A8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2" name="Rectangle 468"/>
                <p:cNvSpPr>
                  <a:spLocks noChangeArrowheads="1"/>
                </p:cNvSpPr>
                <p:nvPr userDrawn="1"/>
              </p:nvSpPr>
              <p:spPr bwMode="auto">
                <a:xfrm>
                  <a:off x="1809" y="283"/>
                  <a:ext cx="16" cy="95"/>
                </a:xfrm>
                <a:prstGeom prst="rect">
                  <a:avLst/>
                </a:prstGeom>
                <a:solidFill>
                  <a:srgbClr val="8A8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3" name="Rectangle 469"/>
                <p:cNvSpPr>
                  <a:spLocks noChangeArrowheads="1"/>
                </p:cNvSpPr>
                <p:nvPr userDrawn="1"/>
              </p:nvSpPr>
              <p:spPr bwMode="auto">
                <a:xfrm>
                  <a:off x="1825" y="283"/>
                  <a:ext cx="16" cy="95"/>
                </a:xfrm>
                <a:prstGeom prst="rect">
                  <a:avLst/>
                </a:prstGeom>
                <a:solidFill>
                  <a:srgbClr val="8C8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4" name="Rectangle 470"/>
                <p:cNvSpPr>
                  <a:spLocks noChangeArrowheads="1"/>
                </p:cNvSpPr>
                <p:nvPr userDrawn="1"/>
              </p:nvSpPr>
              <p:spPr bwMode="auto">
                <a:xfrm>
                  <a:off x="1841" y="283"/>
                  <a:ext cx="16" cy="95"/>
                </a:xfrm>
                <a:prstGeom prst="rect">
                  <a:avLst/>
                </a:prstGeom>
                <a:solidFill>
                  <a:srgbClr val="8C8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5" name="Rectangle 471"/>
                <p:cNvSpPr>
                  <a:spLocks noChangeArrowheads="1"/>
                </p:cNvSpPr>
                <p:nvPr userDrawn="1"/>
              </p:nvSpPr>
              <p:spPr bwMode="auto">
                <a:xfrm>
                  <a:off x="1857" y="283"/>
                  <a:ext cx="15" cy="95"/>
                </a:xfrm>
                <a:prstGeom prst="rect">
                  <a:avLst/>
                </a:prstGeom>
                <a:solidFill>
                  <a:srgbClr val="8D8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6" name="Rectangle 472"/>
                <p:cNvSpPr>
                  <a:spLocks noChangeArrowheads="1"/>
                </p:cNvSpPr>
                <p:nvPr userDrawn="1"/>
              </p:nvSpPr>
              <p:spPr bwMode="auto">
                <a:xfrm>
                  <a:off x="1872" y="283"/>
                  <a:ext cx="16" cy="95"/>
                </a:xfrm>
                <a:prstGeom prst="rect">
                  <a:avLst/>
                </a:prstGeom>
                <a:solidFill>
                  <a:srgbClr val="8E8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7" name="Rectangle 473"/>
                <p:cNvSpPr>
                  <a:spLocks noChangeArrowheads="1"/>
                </p:cNvSpPr>
                <p:nvPr userDrawn="1"/>
              </p:nvSpPr>
              <p:spPr bwMode="auto">
                <a:xfrm>
                  <a:off x="1888" y="283"/>
                  <a:ext cx="21" cy="95"/>
                </a:xfrm>
                <a:prstGeom prst="rect">
                  <a:avLst/>
                </a:prstGeom>
                <a:solidFill>
                  <a:srgbClr val="8F8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8" name="Rectangle 474"/>
                <p:cNvSpPr>
                  <a:spLocks noChangeArrowheads="1"/>
                </p:cNvSpPr>
                <p:nvPr userDrawn="1"/>
              </p:nvSpPr>
              <p:spPr bwMode="auto">
                <a:xfrm>
                  <a:off x="1904" y="283"/>
                  <a:ext cx="15" cy="95"/>
                </a:xfrm>
                <a:prstGeom prst="rect">
                  <a:avLst/>
                </a:prstGeom>
                <a:solidFill>
                  <a:srgbClr val="909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499" name="Rectangle 475"/>
                <p:cNvSpPr>
                  <a:spLocks noChangeArrowheads="1"/>
                </p:cNvSpPr>
                <p:nvPr userDrawn="1"/>
              </p:nvSpPr>
              <p:spPr bwMode="auto">
                <a:xfrm>
                  <a:off x="1919" y="283"/>
                  <a:ext cx="16" cy="95"/>
                </a:xfrm>
                <a:prstGeom prst="rect">
                  <a:avLst/>
                </a:prstGeom>
                <a:solidFill>
                  <a:srgbClr val="919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0" name="Rectangle 476"/>
                <p:cNvSpPr>
                  <a:spLocks noChangeArrowheads="1"/>
                </p:cNvSpPr>
                <p:nvPr userDrawn="1"/>
              </p:nvSpPr>
              <p:spPr bwMode="auto">
                <a:xfrm>
                  <a:off x="1935" y="283"/>
                  <a:ext cx="16" cy="95"/>
                </a:xfrm>
                <a:prstGeom prst="rect">
                  <a:avLst/>
                </a:prstGeom>
                <a:solidFill>
                  <a:srgbClr val="919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1" name="Rectangle 477"/>
                <p:cNvSpPr>
                  <a:spLocks noChangeArrowheads="1"/>
                </p:cNvSpPr>
                <p:nvPr userDrawn="1"/>
              </p:nvSpPr>
              <p:spPr bwMode="auto">
                <a:xfrm>
                  <a:off x="1951" y="283"/>
                  <a:ext cx="16" cy="95"/>
                </a:xfrm>
                <a:prstGeom prst="rect">
                  <a:avLst/>
                </a:prstGeom>
                <a:solidFill>
                  <a:srgbClr val="929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2" name="Rectangle 478"/>
                <p:cNvSpPr>
                  <a:spLocks noChangeArrowheads="1"/>
                </p:cNvSpPr>
                <p:nvPr userDrawn="1"/>
              </p:nvSpPr>
              <p:spPr bwMode="auto">
                <a:xfrm>
                  <a:off x="1967" y="283"/>
                  <a:ext cx="15" cy="95"/>
                </a:xfrm>
                <a:prstGeom prst="rect">
                  <a:avLst/>
                </a:prstGeom>
                <a:solidFill>
                  <a:srgbClr val="939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3" name="Rectangle 479"/>
                <p:cNvSpPr>
                  <a:spLocks noChangeArrowheads="1"/>
                </p:cNvSpPr>
                <p:nvPr userDrawn="1"/>
              </p:nvSpPr>
              <p:spPr bwMode="auto">
                <a:xfrm>
                  <a:off x="1982" y="283"/>
                  <a:ext cx="16" cy="95"/>
                </a:xfrm>
                <a:prstGeom prst="rect">
                  <a:avLst/>
                </a:prstGeom>
                <a:solidFill>
                  <a:srgbClr val="949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4" name="Rectangle 480"/>
                <p:cNvSpPr>
                  <a:spLocks noChangeArrowheads="1"/>
                </p:cNvSpPr>
                <p:nvPr userDrawn="1"/>
              </p:nvSpPr>
              <p:spPr bwMode="auto">
                <a:xfrm>
                  <a:off x="1998" y="283"/>
                  <a:ext cx="16" cy="95"/>
                </a:xfrm>
                <a:prstGeom prst="rect">
                  <a:avLst/>
                </a:prstGeom>
                <a:solidFill>
                  <a:srgbClr val="949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5" name="Rectangle 481"/>
                <p:cNvSpPr>
                  <a:spLocks noChangeArrowheads="1"/>
                </p:cNvSpPr>
                <p:nvPr userDrawn="1"/>
              </p:nvSpPr>
              <p:spPr bwMode="auto">
                <a:xfrm>
                  <a:off x="2014" y="283"/>
                  <a:ext cx="16" cy="95"/>
                </a:xfrm>
                <a:prstGeom prst="rect">
                  <a:avLst/>
                </a:prstGeom>
                <a:solidFill>
                  <a:srgbClr val="959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6" name="Rectangle 482"/>
                <p:cNvSpPr>
                  <a:spLocks noChangeArrowheads="1"/>
                </p:cNvSpPr>
                <p:nvPr userDrawn="1"/>
              </p:nvSpPr>
              <p:spPr bwMode="auto">
                <a:xfrm>
                  <a:off x="2030" y="283"/>
                  <a:ext cx="15" cy="95"/>
                </a:xfrm>
                <a:prstGeom prst="rect">
                  <a:avLst/>
                </a:prstGeom>
                <a:solidFill>
                  <a:srgbClr val="969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7" name="Rectangle 483"/>
                <p:cNvSpPr>
                  <a:spLocks noChangeArrowheads="1"/>
                </p:cNvSpPr>
                <p:nvPr userDrawn="1"/>
              </p:nvSpPr>
              <p:spPr bwMode="auto">
                <a:xfrm>
                  <a:off x="2045" y="283"/>
                  <a:ext cx="21" cy="95"/>
                </a:xfrm>
                <a:prstGeom prst="rect">
                  <a:avLst/>
                </a:prstGeom>
                <a:solidFill>
                  <a:srgbClr val="979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8" name="Rectangle 484"/>
                <p:cNvSpPr>
                  <a:spLocks noChangeArrowheads="1"/>
                </p:cNvSpPr>
                <p:nvPr userDrawn="1"/>
              </p:nvSpPr>
              <p:spPr bwMode="auto">
                <a:xfrm>
                  <a:off x="2061" y="283"/>
                  <a:ext cx="16" cy="95"/>
                </a:xfrm>
                <a:prstGeom prst="rect">
                  <a:avLst/>
                </a:prstGeom>
                <a:solidFill>
                  <a:srgbClr val="979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09" name="Rectangle 485"/>
                <p:cNvSpPr>
                  <a:spLocks noChangeArrowheads="1"/>
                </p:cNvSpPr>
                <p:nvPr userDrawn="1"/>
              </p:nvSpPr>
              <p:spPr bwMode="auto">
                <a:xfrm>
                  <a:off x="2077" y="283"/>
                  <a:ext cx="16" cy="95"/>
                </a:xfrm>
                <a:prstGeom prst="rect">
                  <a:avLst/>
                </a:prstGeom>
                <a:solidFill>
                  <a:srgbClr val="989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0" name="Rectangle 486"/>
                <p:cNvSpPr>
                  <a:spLocks noChangeArrowheads="1"/>
                </p:cNvSpPr>
                <p:nvPr userDrawn="1"/>
              </p:nvSpPr>
              <p:spPr bwMode="auto">
                <a:xfrm>
                  <a:off x="2093" y="283"/>
                  <a:ext cx="15" cy="95"/>
                </a:xfrm>
                <a:prstGeom prst="rect">
                  <a:avLst/>
                </a:prstGeom>
                <a:solidFill>
                  <a:srgbClr val="989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1" name="Rectangle 487"/>
                <p:cNvSpPr>
                  <a:spLocks noChangeArrowheads="1"/>
                </p:cNvSpPr>
                <p:nvPr userDrawn="1"/>
              </p:nvSpPr>
              <p:spPr bwMode="auto">
                <a:xfrm>
                  <a:off x="2108" y="283"/>
                  <a:ext cx="16" cy="95"/>
                </a:xfrm>
                <a:prstGeom prst="rect">
                  <a:avLst/>
                </a:prstGeom>
                <a:solidFill>
                  <a:srgbClr val="999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2" name="Rectangle 488"/>
                <p:cNvSpPr>
                  <a:spLocks noChangeArrowheads="1"/>
                </p:cNvSpPr>
                <p:nvPr userDrawn="1"/>
              </p:nvSpPr>
              <p:spPr bwMode="auto">
                <a:xfrm>
                  <a:off x="2124" y="283"/>
                  <a:ext cx="16" cy="95"/>
                </a:xfrm>
                <a:prstGeom prst="rect">
                  <a:avLst/>
                </a:prstGeom>
                <a:solidFill>
                  <a:srgbClr val="9A9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3" name="Rectangle 489"/>
                <p:cNvSpPr>
                  <a:spLocks noChangeArrowheads="1"/>
                </p:cNvSpPr>
                <p:nvPr userDrawn="1"/>
              </p:nvSpPr>
              <p:spPr bwMode="auto">
                <a:xfrm>
                  <a:off x="2140" y="283"/>
                  <a:ext cx="15" cy="95"/>
                </a:xfrm>
                <a:prstGeom prst="rect">
                  <a:avLst/>
                </a:prstGeom>
                <a:solidFill>
                  <a:srgbClr val="9A9A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4" name="Rectangle 490"/>
                <p:cNvSpPr>
                  <a:spLocks noChangeArrowheads="1"/>
                </p:cNvSpPr>
                <p:nvPr userDrawn="1"/>
              </p:nvSpPr>
              <p:spPr bwMode="auto">
                <a:xfrm>
                  <a:off x="2155" y="283"/>
                  <a:ext cx="16" cy="95"/>
                </a:xfrm>
                <a:prstGeom prst="rect">
                  <a:avLst/>
                </a:prstGeom>
                <a:solidFill>
                  <a:srgbClr val="9B9B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5" name="Rectangle 491"/>
                <p:cNvSpPr>
                  <a:spLocks noChangeArrowheads="1"/>
                </p:cNvSpPr>
                <p:nvPr userDrawn="1"/>
              </p:nvSpPr>
              <p:spPr bwMode="auto">
                <a:xfrm>
                  <a:off x="2171" y="283"/>
                  <a:ext cx="16" cy="95"/>
                </a:xfrm>
                <a:prstGeom prst="rect">
                  <a:avLst/>
                </a:prstGeom>
                <a:solidFill>
                  <a:srgbClr val="9C9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6" name="Rectangle 492"/>
                <p:cNvSpPr>
                  <a:spLocks noChangeArrowheads="1"/>
                </p:cNvSpPr>
                <p:nvPr userDrawn="1"/>
              </p:nvSpPr>
              <p:spPr bwMode="auto">
                <a:xfrm>
                  <a:off x="2187" y="283"/>
                  <a:ext cx="21" cy="95"/>
                </a:xfrm>
                <a:prstGeom prst="rect">
                  <a:avLst/>
                </a:prstGeom>
                <a:solidFill>
                  <a:srgbClr val="9C9C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7" name="Rectangle 493"/>
                <p:cNvSpPr>
                  <a:spLocks noChangeArrowheads="1"/>
                </p:cNvSpPr>
                <p:nvPr userDrawn="1"/>
              </p:nvSpPr>
              <p:spPr bwMode="auto">
                <a:xfrm>
                  <a:off x="2203" y="283"/>
                  <a:ext cx="15" cy="95"/>
                </a:xfrm>
                <a:prstGeom prst="rect">
                  <a:avLst/>
                </a:prstGeom>
                <a:solidFill>
                  <a:srgbClr val="9D9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8" name="Rectangle 494"/>
                <p:cNvSpPr>
                  <a:spLocks noChangeArrowheads="1"/>
                </p:cNvSpPr>
                <p:nvPr userDrawn="1"/>
              </p:nvSpPr>
              <p:spPr bwMode="auto">
                <a:xfrm>
                  <a:off x="2218" y="283"/>
                  <a:ext cx="16" cy="95"/>
                </a:xfrm>
                <a:prstGeom prst="rect">
                  <a:avLst/>
                </a:prstGeom>
                <a:solidFill>
                  <a:srgbClr val="9D9D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19" name="Rectangle 495"/>
                <p:cNvSpPr>
                  <a:spLocks noChangeArrowheads="1"/>
                </p:cNvSpPr>
                <p:nvPr userDrawn="1"/>
              </p:nvSpPr>
              <p:spPr bwMode="auto">
                <a:xfrm>
                  <a:off x="2234" y="283"/>
                  <a:ext cx="16" cy="95"/>
                </a:xfrm>
                <a:prstGeom prst="rect">
                  <a:avLst/>
                </a:prstGeom>
                <a:solidFill>
                  <a:srgbClr val="9E9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0" name="Rectangle 496"/>
                <p:cNvSpPr>
                  <a:spLocks noChangeArrowheads="1"/>
                </p:cNvSpPr>
                <p:nvPr userDrawn="1"/>
              </p:nvSpPr>
              <p:spPr bwMode="auto">
                <a:xfrm>
                  <a:off x="2250" y="283"/>
                  <a:ext cx="16" cy="95"/>
                </a:xfrm>
                <a:prstGeom prst="rect">
                  <a:avLst/>
                </a:prstGeom>
                <a:solidFill>
                  <a:srgbClr val="9E9E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1" name="Rectangle 497"/>
                <p:cNvSpPr>
                  <a:spLocks noChangeArrowheads="1"/>
                </p:cNvSpPr>
                <p:nvPr userDrawn="1"/>
              </p:nvSpPr>
              <p:spPr bwMode="auto">
                <a:xfrm>
                  <a:off x="2266" y="283"/>
                  <a:ext cx="15" cy="95"/>
                </a:xfrm>
                <a:prstGeom prst="rect">
                  <a:avLst/>
                </a:prstGeom>
                <a:solidFill>
                  <a:srgbClr val="9F9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2" name="Rectangle 498"/>
                <p:cNvSpPr>
                  <a:spLocks noChangeArrowheads="1"/>
                </p:cNvSpPr>
                <p:nvPr userDrawn="1"/>
              </p:nvSpPr>
              <p:spPr bwMode="auto">
                <a:xfrm>
                  <a:off x="2281" y="283"/>
                  <a:ext cx="16" cy="95"/>
                </a:xfrm>
                <a:prstGeom prst="rect">
                  <a:avLst/>
                </a:prstGeom>
                <a:solidFill>
                  <a:srgbClr val="9F9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3" name="Rectangle 499"/>
                <p:cNvSpPr>
                  <a:spLocks noChangeArrowheads="1"/>
                </p:cNvSpPr>
                <p:nvPr userDrawn="1"/>
              </p:nvSpPr>
              <p:spPr bwMode="auto">
                <a:xfrm>
                  <a:off x="2297" y="283"/>
                  <a:ext cx="16" cy="95"/>
                </a:xfrm>
                <a:prstGeom prst="rect">
                  <a:avLst/>
                </a:prstGeom>
                <a:solidFill>
                  <a:srgbClr val="A0A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4" name="Rectangle 500"/>
                <p:cNvSpPr>
                  <a:spLocks noChangeArrowheads="1"/>
                </p:cNvSpPr>
                <p:nvPr userDrawn="1"/>
              </p:nvSpPr>
              <p:spPr bwMode="auto">
                <a:xfrm>
                  <a:off x="2313" y="283"/>
                  <a:ext cx="16" cy="95"/>
                </a:xfrm>
                <a:prstGeom prst="rect">
                  <a:avLst/>
                </a:prstGeom>
                <a:solidFill>
                  <a:srgbClr val="A0A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5" name="Rectangle 501"/>
                <p:cNvSpPr>
                  <a:spLocks noChangeArrowheads="1"/>
                </p:cNvSpPr>
                <p:nvPr userDrawn="1"/>
              </p:nvSpPr>
              <p:spPr bwMode="auto">
                <a:xfrm>
                  <a:off x="2329" y="283"/>
                  <a:ext cx="15" cy="95"/>
                </a:xfrm>
                <a:prstGeom prst="rect">
                  <a:avLst/>
                </a:prstGeom>
                <a:solidFill>
                  <a:srgbClr val="A0A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6" name="Rectangle 502"/>
                <p:cNvSpPr>
                  <a:spLocks noChangeArrowheads="1"/>
                </p:cNvSpPr>
                <p:nvPr userDrawn="1"/>
              </p:nvSpPr>
              <p:spPr bwMode="auto">
                <a:xfrm>
                  <a:off x="2344" y="283"/>
                  <a:ext cx="21" cy="95"/>
                </a:xfrm>
                <a:prstGeom prst="rect">
                  <a:avLst/>
                </a:prstGeom>
                <a:solidFill>
                  <a:srgbClr val="A1A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7" name="Rectangle 503"/>
                <p:cNvSpPr>
                  <a:spLocks noChangeArrowheads="1"/>
                </p:cNvSpPr>
                <p:nvPr userDrawn="1"/>
              </p:nvSpPr>
              <p:spPr bwMode="auto">
                <a:xfrm>
                  <a:off x="2360" y="283"/>
                  <a:ext cx="16" cy="95"/>
                </a:xfrm>
                <a:prstGeom prst="rect">
                  <a:avLst/>
                </a:prstGeom>
                <a:solidFill>
                  <a:srgbClr val="A1A1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8" name="Rectangle 504"/>
                <p:cNvSpPr>
                  <a:spLocks noChangeArrowheads="1"/>
                </p:cNvSpPr>
                <p:nvPr userDrawn="1"/>
              </p:nvSpPr>
              <p:spPr bwMode="auto">
                <a:xfrm>
                  <a:off x="2376" y="283"/>
                  <a:ext cx="15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29" name="Rectangle 505"/>
                <p:cNvSpPr>
                  <a:spLocks noChangeArrowheads="1"/>
                </p:cNvSpPr>
                <p:nvPr userDrawn="1"/>
              </p:nvSpPr>
              <p:spPr bwMode="auto">
                <a:xfrm>
                  <a:off x="2391" y="283"/>
                  <a:ext cx="16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0" name="Rectangle 506"/>
                <p:cNvSpPr>
                  <a:spLocks noChangeArrowheads="1"/>
                </p:cNvSpPr>
                <p:nvPr userDrawn="1"/>
              </p:nvSpPr>
              <p:spPr bwMode="auto">
                <a:xfrm>
                  <a:off x="2407" y="283"/>
                  <a:ext cx="16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1" name="Rectangle 507"/>
                <p:cNvSpPr>
                  <a:spLocks noChangeArrowheads="1"/>
                </p:cNvSpPr>
                <p:nvPr userDrawn="1"/>
              </p:nvSpPr>
              <p:spPr bwMode="auto">
                <a:xfrm>
                  <a:off x="2423" y="283"/>
                  <a:ext cx="16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2" name="Rectangle 508"/>
                <p:cNvSpPr>
                  <a:spLocks noChangeArrowheads="1"/>
                </p:cNvSpPr>
                <p:nvPr userDrawn="1"/>
              </p:nvSpPr>
              <p:spPr bwMode="auto">
                <a:xfrm>
                  <a:off x="2439" y="283"/>
                  <a:ext cx="15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3" name="Rectangle 509"/>
                <p:cNvSpPr>
                  <a:spLocks noChangeArrowheads="1"/>
                </p:cNvSpPr>
                <p:nvPr userDrawn="1"/>
              </p:nvSpPr>
              <p:spPr bwMode="auto">
                <a:xfrm>
                  <a:off x="2454" y="283"/>
                  <a:ext cx="16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4" name="Rectangle 510"/>
                <p:cNvSpPr>
                  <a:spLocks noChangeArrowheads="1"/>
                </p:cNvSpPr>
                <p:nvPr userDrawn="1"/>
              </p:nvSpPr>
              <p:spPr bwMode="auto">
                <a:xfrm>
                  <a:off x="2470" y="283"/>
                  <a:ext cx="16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5" name="Rectangle 511"/>
                <p:cNvSpPr>
                  <a:spLocks noChangeArrowheads="1"/>
                </p:cNvSpPr>
                <p:nvPr userDrawn="1"/>
              </p:nvSpPr>
              <p:spPr bwMode="auto">
                <a:xfrm>
                  <a:off x="2486" y="283"/>
                  <a:ext cx="21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6" name="Rectangle 512"/>
                <p:cNvSpPr>
                  <a:spLocks noChangeArrowheads="1"/>
                </p:cNvSpPr>
                <p:nvPr userDrawn="1"/>
              </p:nvSpPr>
              <p:spPr bwMode="auto">
                <a:xfrm>
                  <a:off x="2502" y="283"/>
                  <a:ext cx="15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7" name="Rectangle 513"/>
                <p:cNvSpPr>
                  <a:spLocks noChangeArrowheads="1"/>
                </p:cNvSpPr>
                <p:nvPr userDrawn="1"/>
              </p:nvSpPr>
              <p:spPr bwMode="auto">
                <a:xfrm>
                  <a:off x="2517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8" name="Rectangle 514"/>
                <p:cNvSpPr>
                  <a:spLocks noChangeArrowheads="1"/>
                </p:cNvSpPr>
                <p:nvPr userDrawn="1"/>
              </p:nvSpPr>
              <p:spPr bwMode="auto">
                <a:xfrm>
                  <a:off x="2533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39" name="Rectangle 515"/>
                <p:cNvSpPr>
                  <a:spLocks noChangeArrowheads="1"/>
                </p:cNvSpPr>
                <p:nvPr userDrawn="1"/>
              </p:nvSpPr>
              <p:spPr bwMode="auto">
                <a:xfrm>
                  <a:off x="2549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0" name="Rectangle 516"/>
                <p:cNvSpPr>
                  <a:spLocks noChangeArrowheads="1"/>
                </p:cNvSpPr>
                <p:nvPr userDrawn="1"/>
              </p:nvSpPr>
              <p:spPr bwMode="auto">
                <a:xfrm>
                  <a:off x="2565" y="283"/>
                  <a:ext cx="15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1" name="Rectangle 517"/>
                <p:cNvSpPr>
                  <a:spLocks noChangeArrowheads="1"/>
                </p:cNvSpPr>
                <p:nvPr userDrawn="1"/>
              </p:nvSpPr>
              <p:spPr bwMode="auto">
                <a:xfrm>
                  <a:off x="2580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2" name="Rectangle 518"/>
                <p:cNvSpPr>
                  <a:spLocks noChangeArrowheads="1"/>
                </p:cNvSpPr>
                <p:nvPr userDrawn="1"/>
              </p:nvSpPr>
              <p:spPr bwMode="auto">
                <a:xfrm>
                  <a:off x="2596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3" name="Rectangle 519"/>
                <p:cNvSpPr>
                  <a:spLocks noChangeArrowheads="1"/>
                </p:cNvSpPr>
                <p:nvPr userDrawn="1"/>
              </p:nvSpPr>
              <p:spPr bwMode="auto">
                <a:xfrm>
                  <a:off x="2612" y="283"/>
                  <a:ext cx="15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4" name="Rectangle 520"/>
                <p:cNvSpPr>
                  <a:spLocks noChangeArrowheads="1"/>
                </p:cNvSpPr>
                <p:nvPr userDrawn="1"/>
              </p:nvSpPr>
              <p:spPr bwMode="auto">
                <a:xfrm>
                  <a:off x="2627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5" name="Rectangle 521"/>
                <p:cNvSpPr>
                  <a:spLocks noChangeArrowheads="1"/>
                </p:cNvSpPr>
                <p:nvPr userDrawn="1"/>
              </p:nvSpPr>
              <p:spPr bwMode="auto">
                <a:xfrm>
                  <a:off x="2643" y="283"/>
                  <a:ext cx="21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6" name="Rectangle 522"/>
                <p:cNvSpPr>
                  <a:spLocks noChangeArrowheads="1"/>
                </p:cNvSpPr>
                <p:nvPr userDrawn="1"/>
              </p:nvSpPr>
              <p:spPr bwMode="auto">
                <a:xfrm>
                  <a:off x="2659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7" name="Rectangle 523"/>
                <p:cNvSpPr>
                  <a:spLocks noChangeArrowheads="1"/>
                </p:cNvSpPr>
                <p:nvPr userDrawn="1"/>
              </p:nvSpPr>
              <p:spPr bwMode="auto">
                <a:xfrm>
                  <a:off x="2675" y="283"/>
                  <a:ext cx="15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8" name="Rectangle 524"/>
                <p:cNvSpPr>
                  <a:spLocks noChangeArrowheads="1"/>
                </p:cNvSpPr>
                <p:nvPr userDrawn="1"/>
              </p:nvSpPr>
              <p:spPr bwMode="auto">
                <a:xfrm>
                  <a:off x="2690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49" name="Rectangle 525"/>
                <p:cNvSpPr>
                  <a:spLocks noChangeArrowheads="1"/>
                </p:cNvSpPr>
                <p:nvPr userDrawn="1"/>
              </p:nvSpPr>
              <p:spPr bwMode="auto">
                <a:xfrm>
                  <a:off x="2706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0" name="Rectangle 526"/>
                <p:cNvSpPr>
                  <a:spLocks noChangeArrowheads="1"/>
                </p:cNvSpPr>
                <p:nvPr userDrawn="1"/>
              </p:nvSpPr>
              <p:spPr bwMode="auto">
                <a:xfrm>
                  <a:off x="2722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1" name="Rectangle 527"/>
                <p:cNvSpPr>
                  <a:spLocks noChangeArrowheads="1"/>
                </p:cNvSpPr>
                <p:nvPr userDrawn="1"/>
              </p:nvSpPr>
              <p:spPr bwMode="auto">
                <a:xfrm>
                  <a:off x="2738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2" name="Rectangle 528"/>
                <p:cNvSpPr>
                  <a:spLocks noChangeArrowheads="1"/>
                </p:cNvSpPr>
                <p:nvPr userDrawn="1"/>
              </p:nvSpPr>
              <p:spPr bwMode="auto">
                <a:xfrm>
                  <a:off x="2753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3" name="Rectangle 529"/>
                <p:cNvSpPr>
                  <a:spLocks noChangeArrowheads="1"/>
                </p:cNvSpPr>
                <p:nvPr userDrawn="1"/>
              </p:nvSpPr>
              <p:spPr bwMode="auto">
                <a:xfrm>
                  <a:off x="2769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4" name="Rectangle 530"/>
                <p:cNvSpPr>
                  <a:spLocks noChangeArrowheads="1"/>
                </p:cNvSpPr>
                <p:nvPr userDrawn="1"/>
              </p:nvSpPr>
              <p:spPr bwMode="auto">
                <a:xfrm>
                  <a:off x="2785" y="283"/>
                  <a:ext cx="21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5" name="Rectangle 531"/>
                <p:cNvSpPr>
                  <a:spLocks noChangeArrowheads="1"/>
                </p:cNvSpPr>
                <p:nvPr userDrawn="1"/>
              </p:nvSpPr>
              <p:spPr bwMode="auto">
                <a:xfrm>
                  <a:off x="2801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6" name="Rectangle 532"/>
                <p:cNvSpPr>
                  <a:spLocks noChangeArrowheads="1"/>
                </p:cNvSpPr>
                <p:nvPr userDrawn="1"/>
              </p:nvSpPr>
              <p:spPr bwMode="auto">
                <a:xfrm>
                  <a:off x="2816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7" name="Rectangle 533"/>
                <p:cNvSpPr>
                  <a:spLocks noChangeArrowheads="1"/>
                </p:cNvSpPr>
                <p:nvPr userDrawn="1"/>
              </p:nvSpPr>
              <p:spPr bwMode="auto">
                <a:xfrm>
                  <a:off x="2832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8" name="Rectangle 534"/>
                <p:cNvSpPr>
                  <a:spLocks noChangeArrowheads="1"/>
                </p:cNvSpPr>
                <p:nvPr userDrawn="1"/>
              </p:nvSpPr>
              <p:spPr bwMode="auto">
                <a:xfrm>
                  <a:off x="2848" y="283"/>
                  <a:ext cx="15" cy="95"/>
                </a:xfrm>
                <a:prstGeom prst="rect">
                  <a:avLst/>
                </a:prstGeom>
                <a:solidFill>
                  <a:srgbClr val="A9A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59" name="Rectangle 535"/>
                <p:cNvSpPr>
                  <a:spLocks noChangeArrowheads="1"/>
                </p:cNvSpPr>
                <p:nvPr userDrawn="1"/>
              </p:nvSpPr>
              <p:spPr bwMode="auto">
                <a:xfrm>
                  <a:off x="2863" y="283"/>
                  <a:ext cx="15" cy="95"/>
                </a:xfrm>
                <a:prstGeom prst="rect">
                  <a:avLst/>
                </a:prstGeom>
                <a:solidFill>
                  <a:srgbClr val="A9A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0" name="Rectangle 536"/>
                <p:cNvSpPr>
                  <a:spLocks noChangeArrowheads="1"/>
                </p:cNvSpPr>
                <p:nvPr userDrawn="1"/>
              </p:nvSpPr>
              <p:spPr bwMode="auto">
                <a:xfrm>
                  <a:off x="2878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1" name="Rectangle 537"/>
                <p:cNvSpPr>
                  <a:spLocks noChangeArrowheads="1"/>
                </p:cNvSpPr>
                <p:nvPr userDrawn="1"/>
              </p:nvSpPr>
              <p:spPr bwMode="auto">
                <a:xfrm>
                  <a:off x="2894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2" name="Rectangle 538"/>
                <p:cNvSpPr>
                  <a:spLocks noChangeArrowheads="1"/>
                </p:cNvSpPr>
                <p:nvPr userDrawn="1"/>
              </p:nvSpPr>
              <p:spPr bwMode="auto">
                <a:xfrm>
                  <a:off x="2910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3" name="Rectangle 539"/>
                <p:cNvSpPr>
                  <a:spLocks noChangeArrowheads="1"/>
                </p:cNvSpPr>
                <p:nvPr userDrawn="1"/>
              </p:nvSpPr>
              <p:spPr bwMode="auto">
                <a:xfrm>
                  <a:off x="2925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4" name="Rectangle 540"/>
                <p:cNvSpPr>
                  <a:spLocks noChangeArrowheads="1"/>
                </p:cNvSpPr>
                <p:nvPr userDrawn="1"/>
              </p:nvSpPr>
              <p:spPr bwMode="auto">
                <a:xfrm>
                  <a:off x="2941" y="283"/>
                  <a:ext cx="21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5" name="Rectangle 541"/>
                <p:cNvSpPr>
                  <a:spLocks noChangeArrowheads="1"/>
                </p:cNvSpPr>
                <p:nvPr userDrawn="1"/>
              </p:nvSpPr>
              <p:spPr bwMode="auto">
                <a:xfrm>
                  <a:off x="2957" y="283"/>
                  <a:ext cx="16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6" name="Rectangle 542"/>
                <p:cNvSpPr>
                  <a:spLocks noChangeArrowheads="1"/>
                </p:cNvSpPr>
                <p:nvPr userDrawn="1"/>
              </p:nvSpPr>
              <p:spPr bwMode="auto">
                <a:xfrm>
                  <a:off x="2973" y="283"/>
                  <a:ext cx="15" cy="95"/>
                </a:xfrm>
                <a:prstGeom prst="rect">
                  <a:avLst/>
                </a:prstGeom>
                <a:solidFill>
                  <a:srgbClr val="A8A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7" name="Rectangle 543"/>
                <p:cNvSpPr>
                  <a:spLocks noChangeArrowheads="1"/>
                </p:cNvSpPr>
                <p:nvPr userDrawn="1"/>
              </p:nvSpPr>
              <p:spPr bwMode="auto">
                <a:xfrm>
                  <a:off x="2988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8" name="Rectangle 544"/>
                <p:cNvSpPr>
                  <a:spLocks noChangeArrowheads="1"/>
                </p:cNvSpPr>
                <p:nvPr userDrawn="1"/>
              </p:nvSpPr>
              <p:spPr bwMode="auto">
                <a:xfrm>
                  <a:off x="3004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69" name="Rectangle 545"/>
                <p:cNvSpPr>
                  <a:spLocks noChangeArrowheads="1"/>
                </p:cNvSpPr>
                <p:nvPr userDrawn="1"/>
              </p:nvSpPr>
              <p:spPr bwMode="auto">
                <a:xfrm>
                  <a:off x="3020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0" name="Rectangle 546"/>
                <p:cNvSpPr>
                  <a:spLocks noChangeArrowheads="1"/>
                </p:cNvSpPr>
                <p:nvPr userDrawn="1"/>
              </p:nvSpPr>
              <p:spPr bwMode="auto">
                <a:xfrm>
                  <a:off x="3036" y="283"/>
                  <a:ext cx="15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1" name="Rectangle 547"/>
                <p:cNvSpPr>
                  <a:spLocks noChangeArrowheads="1"/>
                </p:cNvSpPr>
                <p:nvPr userDrawn="1"/>
              </p:nvSpPr>
              <p:spPr bwMode="auto">
                <a:xfrm>
                  <a:off x="3051" y="283"/>
                  <a:ext cx="16" cy="95"/>
                </a:xfrm>
                <a:prstGeom prst="rect">
                  <a:avLst/>
                </a:prstGeom>
                <a:solidFill>
                  <a:srgbClr val="A7A7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2" name="Rectangle 548"/>
                <p:cNvSpPr>
                  <a:spLocks noChangeArrowheads="1"/>
                </p:cNvSpPr>
                <p:nvPr userDrawn="1"/>
              </p:nvSpPr>
              <p:spPr bwMode="auto">
                <a:xfrm>
                  <a:off x="3067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3" name="Rectangle 549"/>
                <p:cNvSpPr>
                  <a:spLocks noChangeArrowheads="1"/>
                </p:cNvSpPr>
                <p:nvPr userDrawn="1"/>
              </p:nvSpPr>
              <p:spPr bwMode="auto">
                <a:xfrm>
                  <a:off x="3083" y="283"/>
                  <a:ext cx="15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4" name="Rectangle 550"/>
                <p:cNvSpPr>
                  <a:spLocks noChangeArrowheads="1"/>
                </p:cNvSpPr>
                <p:nvPr userDrawn="1"/>
              </p:nvSpPr>
              <p:spPr bwMode="auto">
                <a:xfrm>
                  <a:off x="3098" y="283"/>
                  <a:ext cx="21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5" name="Rectangle 551"/>
                <p:cNvSpPr>
                  <a:spLocks noChangeArrowheads="1"/>
                </p:cNvSpPr>
                <p:nvPr userDrawn="1"/>
              </p:nvSpPr>
              <p:spPr bwMode="auto">
                <a:xfrm>
                  <a:off x="3114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6" name="Rectangle 552"/>
                <p:cNvSpPr>
                  <a:spLocks noChangeArrowheads="1"/>
                </p:cNvSpPr>
                <p:nvPr userDrawn="1"/>
              </p:nvSpPr>
              <p:spPr bwMode="auto">
                <a:xfrm>
                  <a:off x="3130" y="283"/>
                  <a:ext cx="16" cy="95"/>
                </a:xfrm>
                <a:prstGeom prst="rect">
                  <a:avLst/>
                </a:prstGeom>
                <a:solidFill>
                  <a:srgbClr val="A6A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7" name="Rectangle 553"/>
                <p:cNvSpPr>
                  <a:spLocks noChangeArrowheads="1"/>
                </p:cNvSpPr>
                <p:nvPr userDrawn="1"/>
              </p:nvSpPr>
              <p:spPr bwMode="auto">
                <a:xfrm>
                  <a:off x="3146" y="283"/>
                  <a:ext cx="15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8" name="Rectangle 554"/>
                <p:cNvSpPr>
                  <a:spLocks noChangeArrowheads="1"/>
                </p:cNvSpPr>
                <p:nvPr userDrawn="1"/>
              </p:nvSpPr>
              <p:spPr bwMode="auto">
                <a:xfrm>
                  <a:off x="3161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79" name="Rectangle 555"/>
                <p:cNvSpPr>
                  <a:spLocks noChangeArrowheads="1"/>
                </p:cNvSpPr>
                <p:nvPr userDrawn="1"/>
              </p:nvSpPr>
              <p:spPr bwMode="auto">
                <a:xfrm>
                  <a:off x="3177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0" name="Rectangle 556"/>
                <p:cNvSpPr>
                  <a:spLocks noChangeArrowheads="1"/>
                </p:cNvSpPr>
                <p:nvPr userDrawn="1"/>
              </p:nvSpPr>
              <p:spPr bwMode="auto">
                <a:xfrm>
                  <a:off x="3193" y="283"/>
                  <a:ext cx="16" cy="95"/>
                </a:xfrm>
                <a:prstGeom prst="rect">
                  <a:avLst/>
                </a:prstGeom>
                <a:solidFill>
                  <a:srgbClr val="A5A5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1" name="Rectangle 557"/>
                <p:cNvSpPr>
                  <a:spLocks noChangeArrowheads="1"/>
                </p:cNvSpPr>
                <p:nvPr userDrawn="1"/>
              </p:nvSpPr>
              <p:spPr bwMode="auto">
                <a:xfrm>
                  <a:off x="3209" y="283"/>
                  <a:ext cx="15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2" name="Rectangle 558"/>
                <p:cNvSpPr>
                  <a:spLocks noChangeArrowheads="1"/>
                </p:cNvSpPr>
                <p:nvPr userDrawn="1"/>
              </p:nvSpPr>
              <p:spPr bwMode="auto">
                <a:xfrm>
                  <a:off x="3224" y="283"/>
                  <a:ext cx="16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3" name="Rectangle 559"/>
                <p:cNvSpPr>
                  <a:spLocks noChangeArrowheads="1"/>
                </p:cNvSpPr>
                <p:nvPr userDrawn="1"/>
              </p:nvSpPr>
              <p:spPr bwMode="auto">
                <a:xfrm>
                  <a:off x="3240" y="283"/>
                  <a:ext cx="21" cy="95"/>
                </a:xfrm>
                <a:prstGeom prst="rect">
                  <a:avLst/>
                </a:prstGeom>
                <a:solidFill>
                  <a:srgbClr val="A4A4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4" name="Rectangle 560"/>
                <p:cNvSpPr>
                  <a:spLocks noChangeArrowheads="1"/>
                </p:cNvSpPr>
                <p:nvPr userDrawn="1"/>
              </p:nvSpPr>
              <p:spPr bwMode="auto">
                <a:xfrm>
                  <a:off x="3256" y="283"/>
                  <a:ext cx="16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5" name="Rectangle 561"/>
                <p:cNvSpPr>
                  <a:spLocks noChangeArrowheads="1"/>
                </p:cNvSpPr>
                <p:nvPr userDrawn="1"/>
              </p:nvSpPr>
              <p:spPr bwMode="auto">
                <a:xfrm>
                  <a:off x="3272" y="283"/>
                  <a:ext cx="15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6" name="Rectangle 562"/>
                <p:cNvSpPr>
                  <a:spLocks noChangeArrowheads="1"/>
                </p:cNvSpPr>
                <p:nvPr userDrawn="1"/>
              </p:nvSpPr>
              <p:spPr bwMode="auto">
                <a:xfrm>
                  <a:off x="3287" y="283"/>
                  <a:ext cx="16" cy="95"/>
                </a:xfrm>
                <a:prstGeom prst="rect">
                  <a:avLst/>
                </a:prstGeom>
                <a:solidFill>
                  <a:srgbClr val="A3A3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7" name="Rectangle 563"/>
                <p:cNvSpPr>
                  <a:spLocks noChangeArrowheads="1"/>
                </p:cNvSpPr>
                <p:nvPr userDrawn="1"/>
              </p:nvSpPr>
              <p:spPr bwMode="auto">
                <a:xfrm>
                  <a:off x="3303" y="283"/>
                  <a:ext cx="16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  <p:sp>
              <p:nvSpPr>
                <p:cNvPr id="1588" name="Rectangle 564"/>
                <p:cNvSpPr>
                  <a:spLocks noChangeArrowheads="1"/>
                </p:cNvSpPr>
                <p:nvPr userDrawn="1"/>
              </p:nvSpPr>
              <p:spPr bwMode="auto">
                <a:xfrm>
                  <a:off x="3319" y="283"/>
                  <a:ext cx="15" cy="95"/>
                </a:xfrm>
                <a:prstGeom prst="rect">
                  <a:avLst/>
                </a:prstGeom>
                <a:solidFill>
                  <a:srgbClr val="A2A2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dirty="0"/>
                </a:p>
              </p:txBody>
            </p:sp>
          </p:grpSp>
          <p:sp>
            <p:nvSpPr>
              <p:cNvPr id="1589" name="Rectangle 565"/>
              <p:cNvSpPr>
                <a:spLocks noChangeArrowheads="1"/>
              </p:cNvSpPr>
              <p:nvPr userDrawn="1"/>
            </p:nvSpPr>
            <p:spPr bwMode="auto">
              <a:xfrm>
                <a:off x="3334" y="283"/>
                <a:ext cx="16" cy="95"/>
              </a:xfrm>
              <a:prstGeom prst="rect">
                <a:avLst/>
              </a:prstGeom>
              <a:solidFill>
                <a:srgbClr val="A2A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0" name="Rectangle 566"/>
              <p:cNvSpPr>
                <a:spLocks noChangeArrowheads="1"/>
              </p:cNvSpPr>
              <p:nvPr userDrawn="1"/>
            </p:nvSpPr>
            <p:spPr bwMode="auto">
              <a:xfrm>
                <a:off x="3350" y="283"/>
                <a:ext cx="16" cy="95"/>
              </a:xfrm>
              <a:prstGeom prst="rect">
                <a:avLst/>
              </a:prstGeom>
              <a:solidFill>
                <a:srgbClr val="A1A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1" name="Rectangle 567"/>
              <p:cNvSpPr>
                <a:spLocks noChangeArrowheads="1"/>
              </p:cNvSpPr>
              <p:nvPr userDrawn="1"/>
            </p:nvSpPr>
            <p:spPr bwMode="auto">
              <a:xfrm>
                <a:off x="3366" y="283"/>
                <a:ext cx="16" cy="95"/>
              </a:xfrm>
              <a:prstGeom prst="rect">
                <a:avLst/>
              </a:prstGeom>
              <a:solidFill>
                <a:srgbClr val="A1A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2" name="Rectangle 568"/>
              <p:cNvSpPr>
                <a:spLocks noChangeArrowheads="1"/>
              </p:cNvSpPr>
              <p:nvPr userDrawn="1"/>
            </p:nvSpPr>
            <p:spPr bwMode="auto">
              <a:xfrm>
                <a:off x="3382" y="283"/>
                <a:ext cx="21" cy="95"/>
              </a:xfrm>
              <a:prstGeom prst="rect">
                <a:avLst/>
              </a:prstGeom>
              <a:solidFill>
                <a:srgbClr val="A0A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3" name="Rectangle 569"/>
              <p:cNvSpPr>
                <a:spLocks noChangeArrowheads="1"/>
              </p:cNvSpPr>
              <p:nvPr userDrawn="1"/>
            </p:nvSpPr>
            <p:spPr bwMode="auto">
              <a:xfrm>
                <a:off x="3397" y="283"/>
                <a:ext cx="16" cy="95"/>
              </a:xfrm>
              <a:prstGeom prst="rect">
                <a:avLst/>
              </a:prstGeom>
              <a:solidFill>
                <a:srgbClr val="A0A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4" name="Rectangle 570"/>
              <p:cNvSpPr>
                <a:spLocks noChangeArrowheads="1"/>
              </p:cNvSpPr>
              <p:nvPr userDrawn="1"/>
            </p:nvSpPr>
            <p:spPr bwMode="auto">
              <a:xfrm>
                <a:off x="3413" y="283"/>
                <a:ext cx="16" cy="95"/>
              </a:xfrm>
              <a:prstGeom prst="rect">
                <a:avLst/>
              </a:prstGeom>
              <a:solidFill>
                <a:srgbClr val="A0A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5" name="Rectangle 571"/>
              <p:cNvSpPr>
                <a:spLocks noChangeArrowheads="1"/>
              </p:cNvSpPr>
              <p:nvPr userDrawn="1"/>
            </p:nvSpPr>
            <p:spPr bwMode="auto">
              <a:xfrm>
                <a:off x="3429" y="283"/>
                <a:ext cx="16" cy="95"/>
              </a:xfrm>
              <a:prstGeom prst="rect">
                <a:avLst/>
              </a:prstGeom>
              <a:solidFill>
                <a:srgbClr val="9F9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6" name="Rectangle 572"/>
              <p:cNvSpPr>
                <a:spLocks noChangeArrowheads="1"/>
              </p:cNvSpPr>
              <p:nvPr userDrawn="1"/>
            </p:nvSpPr>
            <p:spPr bwMode="auto">
              <a:xfrm>
                <a:off x="3445" y="283"/>
                <a:ext cx="15" cy="95"/>
              </a:xfrm>
              <a:prstGeom prst="rect">
                <a:avLst/>
              </a:prstGeom>
              <a:solidFill>
                <a:srgbClr val="9F9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7" name="Rectangle 573"/>
              <p:cNvSpPr>
                <a:spLocks noChangeArrowheads="1"/>
              </p:cNvSpPr>
              <p:nvPr userDrawn="1"/>
            </p:nvSpPr>
            <p:spPr bwMode="auto">
              <a:xfrm>
                <a:off x="3460" y="283"/>
                <a:ext cx="16" cy="95"/>
              </a:xfrm>
              <a:prstGeom prst="rect">
                <a:avLst/>
              </a:prstGeom>
              <a:solidFill>
                <a:srgbClr val="9E9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8" name="Rectangle 574"/>
              <p:cNvSpPr>
                <a:spLocks noChangeArrowheads="1"/>
              </p:cNvSpPr>
              <p:nvPr userDrawn="1"/>
            </p:nvSpPr>
            <p:spPr bwMode="auto">
              <a:xfrm>
                <a:off x="3476" y="283"/>
                <a:ext cx="16" cy="95"/>
              </a:xfrm>
              <a:prstGeom prst="rect">
                <a:avLst/>
              </a:prstGeom>
              <a:solidFill>
                <a:srgbClr val="9E9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599" name="Rectangle 575"/>
              <p:cNvSpPr>
                <a:spLocks noChangeArrowheads="1"/>
              </p:cNvSpPr>
              <p:nvPr userDrawn="1"/>
            </p:nvSpPr>
            <p:spPr bwMode="auto">
              <a:xfrm>
                <a:off x="3492" y="283"/>
                <a:ext cx="16" cy="95"/>
              </a:xfrm>
              <a:prstGeom prst="rect">
                <a:avLst/>
              </a:prstGeom>
              <a:solidFill>
                <a:srgbClr val="9D9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0" name="Rectangle 576"/>
              <p:cNvSpPr>
                <a:spLocks noChangeArrowheads="1"/>
              </p:cNvSpPr>
              <p:nvPr userDrawn="1"/>
            </p:nvSpPr>
            <p:spPr bwMode="auto">
              <a:xfrm>
                <a:off x="3508" y="283"/>
                <a:ext cx="15" cy="95"/>
              </a:xfrm>
              <a:prstGeom prst="rect">
                <a:avLst/>
              </a:prstGeom>
              <a:solidFill>
                <a:srgbClr val="9D9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1" name="Rectangle 577"/>
              <p:cNvSpPr>
                <a:spLocks noChangeArrowheads="1"/>
              </p:cNvSpPr>
              <p:nvPr userDrawn="1"/>
            </p:nvSpPr>
            <p:spPr bwMode="auto">
              <a:xfrm>
                <a:off x="3523" y="283"/>
                <a:ext cx="21" cy="95"/>
              </a:xfrm>
              <a:prstGeom prst="rect">
                <a:avLst/>
              </a:prstGeom>
              <a:solidFill>
                <a:srgbClr val="9C9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2" name="Rectangle 578"/>
              <p:cNvSpPr>
                <a:spLocks noChangeArrowheads="1"/>
              </p:cNvSpPr>
              <p:nvPr userDrawn="1"/>
            </p:nvSpPr>
            <p:spPr bwMode="auto">
              <a:xfrm>
                <a:off x="3539" y="283"/>
                <a:ext cx="16" cy="95"/>
              </a:xfrm>
              <a:prstGeom prst="rect">
                <a:avLst/>
              </a:prstGeom>
              <a:solidFill>
                <a:srgbClr val="9C9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3" name="Rectangle 579"/>
              <p:cNvSpPr>
                <a:spLocks noChangeArrowheads="1"/>
              </p:cNvSpPr>
              <p:nvPr userDrawn="1"/>
            </p:nvSpPr>
            <p:spPr bwMode="auto">
              <a:xfrm>
                <a:off x="3555" y="283"/>
                <a:ext cx="15" cy="95"/>
              </a:xfrm>
              <a:prstGeom prst="rect">
                <a:avLst/>
              </a:prstGeom>
              <a:solidFill>
                <a:srgbClr val="9B9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4" name="Rectangle 580"/>
              <p:cNvSpPr>
                <a:spLocks noChangeArrowheads="1"/>
              </p:cNvSpPr>
              <p:nvPr userDrawn="1"/>
            </p:nvSpPr>
            <p:spPr bwMode="auto">
              <a:xfrm>
                <a:off x="3570" y="283"/>
                <a:ext cx="16" cy="95"/>
              </a:xfrm>
              <a:prstGeom prst="rect">
                <a:avLst/>
              </a:prstGeom>
              <a:solidFill>
                <a:srgbClr val="9A9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5" name="Rectangle 581"/>
              <p:cNvSpPr>
                <a:spLocks noChangeArrowheads="1"/>
              </p:cNvSpPr>
              <p:nvPr userDrawn="1"/>
            </p:nvSpPr>
            <p:spPr bwMode="auto">
              <a:xfrm>
                <a:off x="3586" y="283"/>
                <a:ext cx="16" cy="95"/>
              </a:xfrm>
              <a:prstGeom prst="rect">
                <a:avLst/>
              </a:prstGeom>
              <a:solidFill>
                <a:srgbClr val="9A9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6" name="Rectangle 582"/>
              <p:cNvSpPr>
                <a:spLocks noChangeArrowheads="1"/>
              </p:cNvSpPr>
              <p:nvPr userDrawn="1"/>
            </p:nvSpPr>
            <p:spPr bwMode="auto">
              <a:xfrm>
                <a:off x="3602" y="283"/>
                <a:ext cx="16" cy="95"/>
              </a:xfrm>
              <a:prstGeom prst="rect">
                <a:avLst/>
              </a:prstGeom>
              <a:solidFill>
                <a:srgbClr val="999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7" name="Rectangle 583"/>
              <p:cNvSpPr>
                <a:spLocks noChangeArrowheads="1"/>
              </p:cNvSpPr>
              <p:nvPr userDrawn="1"/>
            </p:nvSpPr>
            <p:spPr bwMode="auto">
              <a:xfrm>
                <a:off x="3618" y="283"/>
                <a:ext cx="15" cy="95"/>
              </a:xfrm>
              <a:prstGeom prst="rect">
                <a:avLst/>
              </a:prstGeom>
              <a:solidFill>
                <a:srgbClr val="989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8" name="Rectangle 584"/>
              <p:cNvSpPr>
                <a:spLocks noChangeArrowheads="1"/>
              </p:cNvSpPr>
              <p:nvPr userDrawn="1"/>
            </p:nvSpPr>
            <p:spPr bwMode="auto">
              <a:xfrm>
                <a:off x="3633" y="283"/>
                <a:ext cx="16" cy="95"/>
              </a:xfrm>
              <a:prstGeom prst="rect">
                <a:avLst/>
              </a:prstGeom>
              <a:solidFill>
                <a:srgbClr val="989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09" name="Rectangle 585"/>
              <p:cNvSpPr>
                <a:spLocks noChangeArrowheads="1"/>
              </p:cNvSpPr>
              <p:nvPr userDrawn="1"/>
            </p:nvSpPr>
            <p:spPr bwMode="auto">
              <a:xfrm>
                <a:off x="3649" y="283"/>
                <a:ext cx="16" cy="95"/>
              </a:xfrm>
              <a:prstGeom prst="rect">
                <a:avLst/>
              </a:prstGeom>
              <a:solidFill>
                <a:srgbClr val="979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0" name="Rectangle 586"/>
              <p:cNvSpPr>
                <a:spLocks noChangeArrowheads="1"/>
              </p:cNvSpPr>
              <p:nvPr userDrawn="1"/>
            </p:nvSpPr>
            <p:spPr bwMode="auto">
              <a:xfrm>
                <a:off x="3665" y="283"/>
                <a:ext cx="21" cy="95"/>
              </a:xfrm>
              <a:prstGeom prst="rect">
                <a:avLst/>
              </a:prstGeom>
              <a:solidFill>
                <a:srgbClr val="979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1" name="Rectangle 587"/>
              <p:cNvSpPr>
                <a:spLocks noChangeArrowheads="1"/>
              </p:cNvSpPr>
              <p:nvPr userDrawn="1"/>
            </p:nvSpPr>
            <p:spPr bwMode="auto">
              <a:xfrm>
                <a:off x="3681" y="283"/>
                <a:ext cx="15" cy="95"/>
              </a:xfrm>
              <a:prstGeom prst="rect">
                <a:avLst/>
              </a:prstGeom>
              <a:solidFill>
                <a:srgbClr val="969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2" name="Rectangle 588"/>
              <p:cNvSpPr>
                <a:spLocks noChangeArrowheads="1"/>
              </p:cNvSpPr>
              <p:nvPr userDrawn="1"/>
            </p:nvSpPr>
            <p:spPr bwMode="auto">
              <a:xfrm>
                <a:off x="3696" y="283"/>
                <a:ext cx="16" cy="95"/>
              </a:xfrm>
              <a:prstGeom prst="rect">
                <a:avLst/>
              </a:prstGeom>
              <a:solidFill>
                <a:srgbClr val="959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3" name="Rectangle 589"/>
              <p:cNvSpPr>
                <a:spLocks noChangeArrowheads="1"/>
              </p:cNvSpPr>
              <p:nvPr userDrawn="1"/>
            </p:nvSpPr>
            <p:spPr bwMode="auto">
              <a:xfrm>
                <a:off x="3712" y="283"/>
                <a:ext cx="16" cy="95"/>
              </a:xfrm>
              <a:prstGeom prst="rect">
                <a:avLst/>
              </a:prstGeom>
              <a:solidFill>
                <a:srgbClr val="949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4" name="Rectangle 590"/>
              <p:cNvSpPr>
                <a:spLocks noChangeArrowheads="1"/>
              </p:cNvSpPr>
              <p:nvPr userDrawn="1"/>
            </p:nvSpPr>
            <p:spPr bwMode="auto">
              <a:xfrm>
                <a:off x="3728" y="283"/>
                <a:ext cx="16" cy="95"/>
              </a:xfrm>
              <a:prstGeom prst="rect">
                <a:avLst/>
              </a:prstGeom>
              <a:solidFill>
                <a:srgbClr val="949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5" name="Rectangle 591"/>
              <p:cNvSpPr>
                <a:spLocks noChangeArrowheads="1"/>
              </p:cNvSpPr>
              <p:nvPr userDrawn="1"/>
            </p:nvSpPr>
            <p:spPr bwMode="auto">
              <a:xfrm>
                <a:off x="3744" y="283"/>
                <a:ext cx="15" cy="95"/>
              </a:xfrm>
              <a:prstGeom prst="rect">
                <a:avLst/>
              </a:prstGeom>
              <a:solidFill>
                <a:srgbClr val="939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6" name="Rectangle 592"/>
              <p:cNvSpPr>
                <a:spLocks noChangeArrowheads="1"/>
              </p:cNvSpPr>
              <p:nvPr userDrawn="1"/>
            </p:nvSpPr>
            <p:spPr bwMode="auto">
              <a:xfrm>
                <a:off x="3759" y="283"/>
                <a:ext cx="16" cy="95"/>
              </a:xfrm>
              <a:prstGeom prst="rect">
                <a:avLst/>
              </a:prstGeom>
              <a:solidFill>
                <a:srgbClr val="929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7" name="Rectangle 593"/>
              <p:cNvSpPr>
                <a:spLocks noChangeArrowheads="1"/>
              </p:cNvSpPr>
              <p:nvPr userDrawn="1"/>
            </p:nvSpPr>
            <p:spPr bwMode="auto">
              <a:xfrm>
                <a:off x="3775" y="283"/>
                <a:ext cx="16" cy="95"/>
              </a:xfrm>
              <a:prstGeom prst="rect">
                <a:avLst/>
              </a:prstGeom>
              <a:solidFill>
                <a:srgbClr val="919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8" name="Rectangle 594"/>
              <p:cNvSpPr>
                <a:spLocks noChangeArrowheads="1"/>
              </p:cNvSpPr>
              <p:nvPr userDrawn="1"/>
            </p:nvSpPr>
            <p:spPr bwMode="auto">
              <a:xfrm>
                <a:off x="3791" y="283"/>
                <a:ext cx="15" cy="95"/>
              </a:xfrm>
              <a:prstGeom prst="rect">
                <a:avLst/>
              </a:prstGeom>
              <a:solidFill>
                <a:srgbClr val="919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19" name="Rectangle 595"/>
              <p:cNvSpPr>
                <a:spLocks noChangeArrowheads="1"/>
              </p:cNvSpPr>
              <p:nvPr userDrawn="1"/>
            </p:nvSpPr>
            <p:spPr bwMode="auto">
              <a:xfrm>
                <a:off x="3806" y="283"/>
                <a:ext cx="16" cy="95"/>
              </a:xfrm>
              <a:prstGeom prst="rect">
                <a:avLst/>
              </a:prstGeom>
              <a:solidFill>
                <a:srgbClr val="909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0" name="Rectangle 596"/>
              <p:cNvSpPr>
                <a:spLocks noChangeArrowheads="1"/>
              </p:cNvSpPr>
              <p:nvPr userDrawn="1"/>
            </p:nvSpPr>
            <p:spPr bwMode="auto">
              <a:xfrm>
                <a:off x="3822" y="283"/>
                <a:ext cx="21" cy="95"/>
              </a:xfrm>
              <a:prstGeom prst="rect">
                <a:avLst/>
              </a:prstGeom>
              <a:solidFill>
                <a:srgbClr val="8F8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1" name="Rectangle 597"/>
              <p:cNvSpPr>
                <a:spLocks noChangeArrowheads="1"/>
              </p:cNvSpPr>
              <p:nvPr userDrawn="1"/>
            </p:nvSpPr>
            <p:spPr bwMode="auto">
              <a:xfrm>
                <a:off x="3838" y="283"/>
                <a:ext cx="16" cy="95"/>
              </a:xfrm>
              <a:prstGeom prst="rect">
                <a:avLst/>
              </a:prstGeom>
              <a:solidFill>
                <a:srgbClr val="8E8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2" name="Rectangle 598"/>
              <p:cNvSpPr>
                <a:spLocks noChangeArrowheads="1"/>
              </p:cNvSpPr>
              <p:nvPr userDrawn="1"/>
            </p:nvSpPr>
            <p:spPr bwMode="auto">
              <a:xfrm>
                <a:off x="3854" y="283"/>
                <a:ext cx="15" cy="95"/>
              </a:xfrm>
              <a:prstGeom prst="rect">
                <a:avLst/>
              </a:prstGeom>
              <a:solidFill>
                <a:srgbClr val="8D8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3" name="Rectangle 599"/>
              <p:cNvSpPr>
                <a:spLocks noChangeArrowheads="1"/>
              </p:cNvSpPr>
              <p:nvPr userDrawn="1"/>
            </p:nvSpPr>
            <p:spPr bwMode="auto">
              <a:xfrm>
                <a:off x="3869" y="283"/>
                <a:ext cx="16" cy="95"/>
              </a:xfrm>
              <a:prstGeom prst="rect">
                <a:avLst/>
              </a:prstGeom>
              <a:solidFill>
                <a:srgbClr val="8C8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4" name="Rectangle 600"/>
              <p:cNvSpPr>
                <a:spLocks noChangeArrowheads="1"/>
              </p:cNvSpPr>
              <p:nvPr userDrawn="1"/>
            </p:nvSpPr>
            <p:spPr bwMode="auto">
              <a:xfrm>
                <a:off x="3885" y="283"/>
                <a:ext cx="16" cy="95"/>
              </a:xfrm>
              <a:prstGeom prst="rect">
                <a:avLst/>
              </a:prstGeom>
              <a:solidFill>
                <a:srgbClr val="8C8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5" name="Rectangle 601"/>
              <p:cNvSpPr>
                <a:spLocks noChangeArrowheads="1"/>
              </p:cNvSpPr>
              <p:nvPr userDrawn="1"/>
            </p:nvSpPr>
            <p:spPr bwMode="auto">
              <a:xfrm>
                <a:off x="3901" y="283"/>
                <a:ext cx="16" cy="95"/>
              </a:xfrm>
              <a:prstGeom prst="rect">
                <a:avLst/>
              </a:prstGeom>
              <a:solidFill>
                <a:srgbClr val="8A8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6" name="Rectangle 602"/>
              <p:cNvSpPr>
                <a:spLocks noChangeArrowheads="1"/>
              </p:cNvSpPr>
              <p:nvPr userDrawn="1"/>
            </p:nvSpPr>
            <p:spPr bwMode="auto">
              <a:xfrm>
                <a:off x="3917" y="283"/>
                <a:ext cx="15" cy="95"/>
              </a:xfrm>
              <a:prstGeom prst="rect">
                <a:avLst/>
              </a:prstGeom>
              <a:solidFill>
                <a:srgbClr val="8A8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7" name="Rectangle 603"/>
              <p:cNvSpPr>
                <a:spLocks noChangeArrowheads="1"/>
              </p:cNvSpPr>
              <p:nvPr userDrawn="1"/>
            </p:nvSpPr>
            <p:spPr bwMode="auto">
              <a:xfrm>
                <a:off x="3932" y="283"/>
                <a:ext cx="16" cy="95"/>
              </a:xfrm>
              <a:prstGeom prst="rect">
                <a:avLst/>
              </a:prstGeom>
              <a:solidFill>
                <a:srgbClr val="888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8" name="Rectangle 604"/>
              <p:cNvSpPr>
                <a:spLocks noChangeArrowheads="1"/>
              </p:cNvSpPr>
              <p:nvPr userDrawn="1"/>
            </p:nvSpPr>
            <p:spPr bwMode="auto">
              <a:xfrm>
                <a:off x="3948" y="283"/>
                <a:ext cx="16" cy="95"/>
              </a:xfrm>
              <a:prstGeom prst="rect">
                <a:avLst/>
              </a:prstGeom>
              <a:solidFill>
                <a:srgbClr val="888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29" name="Rectangle 605"/>
              <p:cNvSpPr>
                <a:spLocks noChangeArrowheads="1"/>
              </p:cNvSpPr>
              <p:nvPr userDrawn="1"/>
            </p:nvSpPr>
            <p:spPr bwMode="auto">
              <a:xfrm>
                <a:off x="3964" y="283"/>
                <a:ext cx="21" cy="95"/>
              </a:xfrm>
              <a:prstGeom prst="rect">
                <a:avLst/>
              </a:prstGeom>
              <a:solidFill>
                <a:srgbClr val="878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0" name="Rectangle 606"/>
              <p:cNvSpPr>
                <a:spLocks noChangeArrowheads="1"/>
              </p:cNvSpPr>
              <p:nvPr userDrawn="1"/>
            </p:nvSpPr>
            <p:spPr bwMode="auto">
              <a:xfrm>
                <a:off x="3980" y="283"/>
                <a:ext cx="15" cy="95"/>
              </a:xfrm>
              <a:prstGeom prst="rect">
                <a:avLst/>
              </a:prstGeom>
              <a:solidFill>
                <a:srgbClr val="868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1" name="Rectangle 607"/>
              <p:cNvSpPr>
                <a:spLocks noChangeArrowheads="1"/>
              </p:cNvSpPr>
              <p:nvPr userDrawn="1"/>
            </p:nvSpPr>
            <p:spPr bwMode="auto">
              <a:xfrm>
                <a:off x="3995" y="283"/>
                <a:ext cx="16" cy="95"/>
              </a:xfrm>
              <a:prstGeom prst="rect">
                <a:avLst/>
              </a:prstGeom>
              <a:solidFill>
                <a:srgbClr val="858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2" name="Rectangle 608"/>
              <p:cNvSpPr>
                <a:spLocks noChangeArrowheads="1"/>
              </p:cNvSpPr>
              <p:nvPr userDrawn="1"/>
            </p:nvSpPr>
            <p:spPr bwMode="auto">
              <a:xfrm>
                <a:off x="4011" y="283"/>
                <a:ext cx="16" cy="95"/>
              </a:xfrm>
              <a:prstGeom prst="rect">
                <a:avLst/>
              </a:prstGeom>
              <a:solidFill>
                <a:srgbClr val="848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3" name="Rectangle 609"/>
              <p:cNvSpPr>
                <a:spLocks noChangeArrowheads="1"/>
              </p:cNvSpPr>
              <p:nvPr userDrawn="1"/>
            </p:nvSpPr>
            <p:spPr bwMode="auto">
              <a:xfrm>
                <a:off x="4027" y="283"/>
                <a:ext cx="15" cy="95"/>
              </a:xfrm>
              <a:prstGeom prst="rect">
                <a:avLst/>
              </a:prstGeom>
              <a:solidFill>
                <a:srgbClr val="828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4" name="Rectangle 610"/>
              <p:cNvSpPr>
                <a:spLocks noChangeArrowheads="1"/>
              </p:cNvSpPr>
              <p:nvPr userDrawn="1"/>
            </p:nvSpPr>
            <p:spPr bwMode="auto">
              <a:xfrm>
                <a:off x="4042" y="283"/>
                <a:ext cx="16" cy="95"/>
              </a:xfrm>
              <a:prstGeom prst="rect">
                <a:avLst/>
              </a:prstGeom>
              <a:solidFill>
                <a:srgbClr val="828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5" name="Rectangle 611"/>
              <p:cNvSpPr>
                <a:spLocks noChangeArrowheads="1"/>
              </p:cNvSpPr>
              <p:nvPr userDrawn="1"/>
            </p:nvSpPr>
            <p:spPr bwMode="auto">
              <a:xfrm>
                <a:off x="4058" y="283"/>
                <a:ext cx="16" cy="95"/>
              </a:xfrm>
              <a:prstGeom prst="rect">
                <a:avLst/>
              </a:prstGeom>
              <a:solidFill>
                <a:srgbClr val="808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6" name="Rectangle 612"/>
              <p:cNvSpPr>
                <a:spLocks noChangeArrowheads="1"/>
              </p:cNvSpPr>
              <p:nvPr userDrawn="1"/>
            </p:nvSpPr>
            <p:spPr bwMode="auto">
              <a:xfrm>
                <a:off x="4074" y="283"/>
                <a:ext cx="16" cy="95"/>
              </a:xfrm>
              <a:prstGeom prst="rect">
                <a:avLst/>
              </a:prstGeom>
              <a:solidFill>
                <a:srgbClr val="808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7" name="Rectangle 613"/>
              <p:cNvSpPr>
                <a:spLocks noChangeArrowheads="1"/>
              </p:cNvSpPr>
              <p:nvPr userDrawn="1"/>
            </p:nvSpPr>
            <p:spPr bwMode="auto">
              <a:xfrm>
                <a:off x="4090" y="283"/>
                <a:ext cx="15" cy="95"/>
              </a:xfrm>
              <a:prstGeom prst="rect">
                <a:avLst/>
              </a:prstGeom>
              <a:solidFill>
                <a:srgbClr val="7E7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8" name="Rectangle 614"/>
              <p:cNvSpPr>
                <a:spLocks noChangeArrowheads="1"/>
              </p:cNvSpPr>
              <p:nvPr userDrawn="1"/>
            </p:nvSpPr>
            <p:spPr bwMode="auto">
              <a:xfrm>
                <a:off x="4105" y="283"/>
                <a:ext cx="16" cy="95"/>
              </a:xfrm>
              <a:prstGeom prst="rect">
                <a:avLst/>
              </a:prstGeom>
              <a:solidFill>
                <a:srgbClr val="7D7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39" name="Rectangle 615"/>
              <p:cNvSpPr>
                <a:spLocks noChangeArrowheads="1"/>
              </p:cNvSpPr>
              <p:nvPr userDrawn="1"/>
            </p:nvSpPr>
            <p:spPr bwMode="auto">
              <a:xfrm>
                <a:off x="4121" y="283"/>
                <a:ext cx="21" cy="95"/>
              </a:xfrm>
              <a:prstGeom prst="rect">
                <a:avLst/>
              </a:prstGeom>
              <a:solidFill>
                <a:srgbClr val="7C7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0" name="Rectangle 616"/>
              <p:cNvSpPr>
                <a:spLocks noChangeArrowheads="1"/>
              </p:cNvSpPr>
              <p:nvPr userDrawn="1"/>
            </p:nvSpPr>
            <p:spPr bwMode="auto">
              <a:xfrm>
                <a:off x="4137" y="283"/>
                <a:ext cx="16" cy="95"/>
              </a:xfrm>
              <a:prstGeom prst="rect">
                <a:avLst/>
              </a:prstGeom>
              <a:solidFill>
                <a:srgbClr val="7B7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1" name="Rectangle 617"/>
              <p:cNvSpPr>
                <a:spLocks noChangeArrowheads="1"/>
              </p:cNvSpPr>
              <p:nvPr userDrawn="1"/>
            </p:nvSpPr>
            <p:spPr bwMode="auto">
              <a:xfrm>
                <a:off x="4153" y="283"/>
                <a:ext cx="15" cy="95"/>
              </a:xfrm>
              <a:prstGeom prst="rect">
                <a:avLst/>
              </a:prstGeom>
              <a:solidFill>
                <a:srgbClr val="7A7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2" name="Rectangle 618"/>
              <p:cNvSpPr>
                <a:spLocks noChangeArrowheads="1"/>
              </p:cNvSpPr>
              <p:nvPr userDrawn="1"/>
            </p:nvSpPr>
            <p:spPr bwMode="auto">
              <a:xfrm>
                <a:off x="4168" y="283"/>
                <a:ext cx="16" cy="95"/>
              </a:xfrm>
              <a:prstGeom prst="rect">
                <a:avLst/>
              </a:prstGeom>
              <a:solidFill>
                <a:srgbClr val="797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3" name="Rectangle 619"/>
              <p:cNvSpPr>
                <a:spLocks noChangeArrowheads="1"/>
              </p:cNvSpPr>
              <p:nvPr userDrawn="1"/>
            </p:nvSpPr>
            <p:spPr bwMode="auto">
              <a:xfrm>
                <a:off x="4184" y="283"/>
                <a:ext cx="16" cy="95"/>
              </a:xfrm>
              <a:prstGeom prst="rect">
                <a:avLst/>
              </a:prstGeom>
              <a:solidFill>
                <a:srgbClr val="777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4" name="Rectangle 620"/>
              <p:cNvSpPr>
                <a:spLocks noChangeArrowheads="1"/>
              </p:cNvSpPr>
              <p:nvPr userDrawn="1"/>
            </p:nvSpPr>
            <p:spPr bwMode="auto">
              <a:xfrm>
                <a:off x="4200" y="283"/>
                <a:ext cx="16" cy="95"/>
              </a:xfrm>
              <a:prstGeom prst="rect">
                <a:avLst/>
              </a:prstGeom>
              <a:solidFill>
                <a:srgbClr val="777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5" name="Rectangle 621"/>
              <p:cNvSpPr>
                <a:spLocks noChangeArrowheads="1"/>
              </p:cNvSpPr>
              <p:nvPr userDrawn="1"/>
            </p:nvSpPr>
            <p:spPr bwMode="auto">
              <a:xfrm>
                <a:off x="4216" y="283"/>
                <a:ext cx="15" cy="95"/>
              </a:xfrm>
              <a:prstGeom prst="rect">
                <a:avLst/>
              </a:prstGeom>
              <a:solidFill>
                <a:srgbClr val="757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6" name="Rectangle 622"/>
              <p:cNvSpPr>
                <a:spLocks noChangeArrowheads="1"/>
              </p:cNvSpPr>
              <p:nvPr userDrawn="1"/>
            </p:nvSpPr>
            <p:spPr bwMode="auto">
              <a:xfrm>
                <a:off x="4231" y="283"/>
                <a:ext cx="16" cy="95"/>
              </a:xfrm>
              <a:prstGeom prst="rect">
                <a:avLst/>
              </a:prstGeom>
              <a:solidFill>
                <a:srgbClr val="747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7" name="Rectangle 623"/>
              <p:cNvSpPr>
                <a:spLocks noChangeArrowheads="1"/>
              </p:cNvSpPr>
              <p:nvPr userDrawn="1"/>
            </p:nvSpPr>
            <p:spPr bwMode="auto">
              <a:xfrm>
                <a:off x="4247" y="283"/>
                <a:ext cx="16" cy="95"/>
              </a:xfrm>
              <a:prstGeom prst="rect">
                <a:avLst/>
              </a:prstGeom>
              <a:solidFill>
                <a:srgbClr val="737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8" name="Rectangle 624"/>
              <p:cNvSpPr>
                <a:spLocks noChangeArrowheads="1"/>
              </p:cNvSpPr>
              <p:nvPr userDrawn="1"/>
            </p:nvSpPr>
            <p:spPr bwMode="auto">
              <a:xfrm>
                <a:off x="4263" y="283"/>
                <a:ext cx="15" cy="95"/>
              </a:xfrm>
              <a:prstGeom prst="rect">
                <a:avLst/>
              </a:prstGeom>
              <a:solidFill>
                <a:srgbClr val="727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49" name="Rectangle 625"/>
              <p:cNvSpPr>
                <a:spLocks noChangeArrowheads="1"/>
              </p:cNvSpPr>
              <p:nvPr userDrawn="1"/>
            </p:nvSpPr>
            <p:spPr bwMode="auto">
              <a:xfrm>
                <a:off x="4278" y="283"/>
                <a:ext cx="21" cy="95"/>
              </a:xfrm>
              <a:prstGeom prst="rect">
                <a:avLst/>
              </a:prstGeom>
              <a:solidFill>
                <a:srgbClr val="707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0" name="Rectangle 626"/>
              <p:cNvSpPr>
                <a:spLocks noChangeArrowheads="1"/>
              </p:cNvSpPr>
              <p:nvPr userDrawn="1"/>
            </p:nvSpPr>
            <p:spPr bwMode="auto">
              <a:xfrm>
                <a:off x="4294" y="283"/>
                <a:ext cx="16" cy="95"/>
              </a:xfrm>
              <a:prstGeom prst="rect">
                <a:avLst/>
              </a:prstGeom>
              <a:solidFill>
                <a:srgbClr val="6F6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1" name="Rectangle 627"/>
              <p:cNvSpPr>
                <a:spLocks noChangeArrowheads="1"/>
              </p:cNvSpPr>
              <p:nvPr userDrawn="1"/>
            </p:nvSpPr>
            <p:spPr bwMode="auto">
              <a:xfrm>
                <a:off x="4310" y="283"/>
                <a:ext cx="16" cy="95"/>
              </a:xfrm>
              <a:prstGeom prst="rect">
                <a:avLst/>
              </a:prstGeom>
              <a:solidFill>
                <a:srgbClr val="6E6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2" name="Rectangle 628"/>
              <p:cNvSpPr>
                <a:spLocks noChangeArrowheads="1"/>
              </p:cNvSpPr>
              <p:nvPr userDrawn="1"/>
            </p:nvSpPr>
            <p:spPr bwMode="auto">
              <a:xfrm>
                <a:off x="4326" y="283"/>
                <a:ext cx="15" cy="95"/>
              </a:xfrm>
              <a:prstGeom prst="rect">
                <a:avLst/>
              </a:prstGeom>
              <a:solidFill>
                <a:srgbClr val="6D6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3" name="Rectangle 629"/>
              <p:cNvSpPr>
                <a:spLocks noChangeArrowheads="1"/>
              </p:cNvSpPr>
              <p:nvPr userDrawn="1"/>
            </p:nvSpPr>
            <p:spPr bwMode="auto">
              <a:xfrm>
                <a:off x="4341" y="283"/>
                <a:ext cx="16" cy="95"/>
              </a:xfrm>
              <a:prstGeom prst="rect">
                <a:avLst/>
              </a:prstGeom>
              <a:solidFill>
                <a:srgbClr val="6B6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4" name="Rectangle 630"/>
              <p:cNvSpPr>
                <a:spLocks noChangeArrowheads="1"/>
              </p:cNvSpPr>
              <p:nvPr userDrawn="1"/>
            </p:nvSpPr>
            <p:spPr bwMode="auto">
              <a:xfrm>
                <a:off x="4357" y="283"/>
                <a:ext cx="16" cy="95"/>
              </a:xfrm>
              <a:prstGeom prst="rect">
                <a:avLst/>
              </a:prstGeom>
              <a:solidFill>
                <a:srgbClr val="6A6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5" name="Rectangle 631"/>
              <p:cNvSpPr>
                <a:spLocks noChangeArrowheads="1"/>
              </p:cNvSpPr>
              <p:nvPr userDrawn="1"/>
            </p:nvSpPr>
            <p:spPr bwMode="auto">
              <a:xfrm>
                <a:off x="4373" y="283"/>
                <a:ext cx="16" cy="95"/>
              </a:xfrm>
              <a:prstGeom prst="rect">
                <a:avLst/>
              </a:prstGeom>
              <a:solidFill>
                <a:srgbClr val="696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6" name="Rectangle 632"/>
              <p:cNvSpPr>
                <a:spLocks noChangeArrowheads="1"/>
              </p:cNvSpPr>
              <p:nvPr userDrawn="1"/>
            </p:nvSpPr>
            <p:spPr bwMode="auto">
              <a:xfrm>
                <a:off x="4389" y="283"/>
                <a:ext cx="15" cy="95"/>
              </a:xfrm>
              <a:prstGeom prst="rect">
                <a:avLst/>
              </a:prstGeom>
              <a:solidFill>
                <a:srgbClr val="686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7" name="Rectangle 633"/>
              <p:cNvSpPr>
                <a:spLocks noChangeArrowheads="1"/>
              </p:cNvSpPr>
              <p:nvPr userDrawn="1"/>
            </p:nvSpPr>
            <p:spPr bwMode="auto">
              <a:xfrm>
                <a:off x="4404" y="283"/>
                <a:ext cx="16" cy="95"/>
              </a:xfrm>
              <a:prstGeom prst="rect">
                <a:avLst/>
              </a:prstGeom>
              <a:solidFill>
                <a:srgbClr val="666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8" name="Rectangle 634"/>
              <p:cNvSpPr>
                <a:spLocks noChangeArrowheads="1"/>
              </p:cNvSpPr>
              <p:nvPr userDrawn="1"/>
            </p:nvSpPr>
            <p:spPr bwMode="auto">
              <a:xfrm>
                <a:off x="4420" y="283"/>
                <a:ext cx="21" cy="95"/>
              </a:xfrm>
              <a:prstGeom prst="rect">
                <a:avLst/>
              </a:prstGeom>
              <a:solidFill>
                <a:srgbClr val="656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59" name="Rectangle 635"/>
              <p:cNvSpPr>
                <a:spLocks noChangeArrowheads="1"/>
              </p:cNvSpPr>
              <p:nvPr userDrawn="1"/>
            </p:nvSpPr>
            <p:spPr bwMode="auto">
              <a:xfrm>
                <a:off x="4436" y="283"/>
                <a:ext cx="16" cy="95"/>
              </a:xfrm>
              <a:prstGeom prst="rect">
                <a:avLst/>
              </a:prstGeom>
              <a:solidFill>
                <a:srgbClr val="636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0" name="Rectangle 636"/>
              <p:cNvSpPr>
                <a:spLocks noChangeArrowheads="1"/>
              </p:cNvSpPr>
              <p:nvPr userDrawn="1"/>
            </p:nvSpPr>
            <p:spPr bwMode="auto">
              <a:xfrm>
                <a:off x="4452" y="283"/>
                <a:ext cx="15" cy="95"/>
              </a:xfrm>
              <a:prstGeom prst="rect">
                <a:avLst/>
              </a:prstGeom>
              <a:solidFill>
                <a:srgbClr val="636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1" name="Rectangle 637"/>
              <p:cNvSpPr>
                <a:spLocks noChangeArrowheads="1"/>
              </p:cNvSpPr>
              <p:nvPr userDrawn="1"/>
            </p:nvSpPr>
            <p:spPr bwMode="auto">
              <a:xfrm>
                <a:off x="4467" y="283"/>
                <a:ext cx="16" cy="95"/>
              </a:xfrm>
              <a:prstGeom prst="rect">
                <a:avLst/>
              </a:prstGeom>
              <a:solidFill>
                <a:srgbClr val="616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2" name="Rectangle 638"/>
              <p:cNvSpPr>
                <a:spLocks noChangeArrowheads="1"/>
              </p:cNvSpPr>
              <p:nvPr userDrawn="1"/>
            </p:nvSpPr>
            <p:spPr bwMode="auto">
              <a:xfrm>
                <a:off x="4483" y="283"/>
                <a:ext cx="16" cy="95"/>
              </a:xfrm>
              <a:prstGeom prst="rect">
                <a:avLst/>
              </a:prstGeom>
              <a:solidFill>
                <a:srgbClr val="606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3" name="Rectangle 639"/>
              <p:cNvSpPr>
                <a:spLocks noChangeArrowheads="1"/>
              </p:cNvSpPr>
              <p:nvPr userDrawn="1"/>
            </p:nvSpPr>
            <p:spPr bwMode="auto">
              <a:xfrm>
                <a:off x="4499" y="283"/>
                <a:ext cx="15" cy="95"/>
              </a:xfrm>
              <a:prstGeom prst="rect">
                <a:avLst/>
              </a:prstGeom>
              <a:solidFill>
                <a:srgbClr val="5E5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4" name="Rectangle 640"/>
              <p:cNvSpPr>
                <a:spLocks noChangeArrowheads="1"/>
              </p:cNvSpPr>
              <p:nvPr userDrawn="1"/>
            </p:nvSpPr>
            <p:spPr bwMode="auto">
              <a:xfrm>
                <a:off x="4514" y="283"/>
                <a:ext cx="16" cy="95"/>
              </a:xfrm>
              <a:prstGeom prst="rect">
                <a:avLst/>
              </a:prstGeom>
              <a:solidFill>
                <a:srgbClr val="5D5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5" name="Rectangle 641"/>
              <p:cNvSpPr>
                <a:spLocks noChangeArrowheads="1"/>
              </p:cNvSpPr>
              <p:nvPr userDrawn="1"/>
            </p:nvSpPr>
            <p:spPr bwMode="auto">
              <a:xfrm>
                <a:off x="4530" y="283"/>
                <a:ext cx="16" cy="95"/>
              </a:xfrm>
              <a:prstGeom prst="rect">
                <a:avLst/>
              </a:prstGeom>
              <a:solidFill>
                <a:srgbClr val="5B5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6" name="Rectangle 642"/>
              <p:cNvSpPr>
                <a:spLocks noChangeArrowheads="1"/>
              </p:cNvSpPr>
              <p:nvPr userDrawn="1"/>
            </p:nvSpPr>
            <p:spPr bwMode="auto">
              <a:xfrm>
                <a:off x="4546" y="283"/>
                <a:ext cx="16" cy="95"/>
              </a:xfrm>
              <a:prstGeom prst="rect">
                <a:avLst/>
              </a:prstGeom>
              <a:solidFill>
                <a:srgbClr val="5B5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7" name="Rectangle 643"/>
              <p:cNvSpPr>
                <a:spLocks noChangeArrowheads="1"/>
              </p:cNvSpPr>
              <p:nvPr userDrawn="1"/>
            </p:nvSpPr>
            <p:spPr bwMode="auto">
              <a:xfrm>
                <a:off x="4562" y="283"/>
                <a:ext cx="21" cy="95"/>
              </a:xfrm>
              <a:prstGeom prst="rect">
                <a:avLst/>
              </a:prstGeom>
              <a:solidFill>
                <a:srgbClr val="595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8" name="Rectangle 644"/>
              <p:cNvSpPr>
                <a:spLocks noChangeArrowheads="1"/>
              </p:cNvSpPr>
              <p:nvPr userDrawn="1"/>
            </p:nvSpPr>
            <p:spPr bwMode="auto">
              <a:xfrm>
                <a:off x="4577" y="283"/>
                <a:ext cx="16" cy="95"/>
              </a:xfrm>
              <a:prstGeom prst="rect">
                <a:avLst/>
              </a:prstGeom>
              <a:solidFill>
                <a:srgbClr val="585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69" name="Rectangle 645"/>
              <p:cNvSpPr>
                <a:spLocks noChangeArrowheads="1"/>
              </p:cNvSpPr>
              <p:nvPr userDrawn="1"/>
            </p:nvSpPr>
            <p:spPr bwMode="auto">
              <a:xfrm>
                <a:off x="4593" y="283"/>
                <a:ext cx="16" cy="95"/>
              </a:xfrm>
              <a:prstGeom prst="rect">
                <a:avLst/>
              </a:prstGeom>
              <a:solidFill>
                <a:srgbClr val="565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0" name="Rectangle 646"/>
              <p:cNvSpPr>
                <a:spLocks noChangeArrowheads="1"/>
              </p:cNvSpPr>
              <p:nvPr userDrawn="1"/>
            </p:nvSpPr>
            <p:spPr bwMode="auto">
              <a:xfrm>
                <a:off x="4609" y="283"/>
                <a:ext cx="16" cy="95"/>
              </a:xfrm>
              <a:prstGeom prst="rect">
                <a:avLst/>
              </a:prstGeom>
              <a:solidFill>
                <a:srgbClr val="555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1" name="Rectangle 647"/>
              <p:cNvSpPr>
                <a:spLocks noChangeArrowheads="1"/>
              </p:cNvSpPr>
              <p:nvPr userDrawn="1"/>
            </p:nvSpPr>
            <p:spPr bwMode="auto">
              <a:xfrm>
                <a:off x="4625" y="283"/>
                <a:ext cx="15" cy="95"/>
              </a:xfrm>
              <a:prstGeom prst="rect">
                <a:avLst/>
              </a:prstGeom>
              <a:solidFill>
                <a:srgbClr val="535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2" name="Rectangle 648"/>
              <p:cNvSpPr>
                <a:spLocks noChangeArrowheads="1"/>
              </p:cNvSpPr>
              <p:nvPr userDrawn="1"/>
            </p:nvSpPr>
            <p:spPr bwMode="auto">
              <a:xfrm>
                <a:off x="4640" y="283"/>
                <a:ext cx="16" cy="95"/>
              </a:xfrm>
              <a:prstGeom prst="rect">
                <a:avLst/>
              </a:prstGeom>
              <a:solidFill>
                <a:srgbClr val="525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3" name="Rectangle 649"/>
              <p:cNvSpPr>
                <a:spLocks noChangeArrowheads="1"/>
              </p:cNvSpPr>
              <p:nvPr userDrawn="1"/>
            </p:nvSpPr>
            <p:spPr bwMode="auto">
              <a:xfrm>
                <a:off x="4656" y="283"/>
                <a:ext cx="16" cy="95"/>
              </a:xfrm>
              <a:prstGeom prst="rect">
                <a:avLst/>
              </a:prstGeom>
              <a:solidFill>
                <a:srgbClr val="515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4" name="Rectangle 650"/>
              <p:cNvSpPr>
                <a:spLocks noChangeArrowheads="1"/>
              </p:cNvSpPr>
              <p:nvPr userDrawn="1"/>
            </p:nvSpPr>
            <p:spPr bwMode="auto">
              <a:xfrm>
                <a:off x="4672" y="283"/>
                <a:ext cx="16" cy="95"/>
              </a:xfrm>
              <a:prstGeom prst="rect">
                <a:avLst/>
              </a:prstGeom>
              <a:solidFill>
                <a:srgbClr val="505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5" name="Rectangle 651"/>
              <p:cNvSpPr>
                <a:spLocks noChangeArrowheads="1"/>
              </p:cNvSpPr>
              <p:nvPr userDrawn="1"/>
            </p:nvSpPr>
            <p:spPr bwMode="auto">
              <a:xfrm>
                <a:off x="4688" y="283"/>
                <a:ext cx="15" cy="95"/>
              </a:xfrm>
              <a:prstGeom prst="rect">
                <a:avLst/>
              </a:prstGeom>
              <a:solidFill>
                <a:srgbClr val="4E4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6" name="Rectangle 652"/>
              <p:cNvSpPr>
                <a:spLocks noChangeArrowheads="1"/>
              </p:cNvSpPr>
              <p:nvPr userDrawn="1"/>
            </p:nvSpPr>
            <p:spPr bwMode="auto">
              <a:xfrm>
                <a:off x="4703" y="283"/>
                <a:ext cx="16" cy="95"/>
              </a:xfrm>
              <a:prstGeom prst="rect">
                <a:avLst/>
              </a:prstGeom>
              <a:solidFill>
                <a:srgbClr val="4D4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7" name="Rectangle 653"/>
              <p:cNvSpPr>
                <a:spLocks noChangeArrowheads="1"/>
              </p:cNvSpPr>
              <p:nvPr userDrawn="1"/>
            </p:nvSpPr>
            <p:spPr bwMode="auto">
              <a:xfrm>
                <a:off x="4719" y="283"/>
                <a:ext cx="21" cy="95"/>
              </a:xfrm>
              <a:prstGeom prst="rect">
                <a:avLst/>
              </a:prstGeom>
              <a:solidFill>
                <a:srgbClr val="4B4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8" name="Rectangle 654"/>
              <p:cNvSpPr>
                <a:spLocks noChangeArrowheads="1"/>
              </p:cNvSpPr>
              <p:nvPr userDrawn="1"/>
            </p:nvSpPr>
            <p:spPr bwMode="auto">
              <a:xfrm>
                <a:off x="4735" y="283"/>
                <a:ext cx="15" cy="95"/>
              </a:xfrm>
              <a:prstGeom prst="rect">
                <a:avLst/>
              </a:prstGeom>
              <a:solidFill>
                <a:srgbClr val="4A4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79" name="Rectangle 655"/>
              <p:cNvSpPr>
                <a:spLocks noChangeArrowheads="1"/>
              </p:cNvSpPr>
              <p:nvPr userDrawn="1"/>
            </p:nvSpPr>
            <p:spPr bwMode="auto">
              <a:xfrm>
                <a:off x="4750" y="283"/>
                <a:ext cx="16" cy="95"/>
              </a:xfrm>
              <a:prstGeom prst="rect">
                <a:avLst/>
              </a:prstGeom>
              <a:solidFill>
                <a:srgbClr val="484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0" name="Rectangle 656"/>
              <p:cNvSpPr>
                <a:spLocks noChangeArrowheads="1"/>
              </p:cNvSpPr>
              <p:nvPr userDrawn="1"/>
            </p:nvSpPr>
            <p:spPr bwMode="auto">
              <a:xfrm>
                <a:off x="4766" y="283"/>
                <a:ext cx="16" cy="95"/>
              </a:xfrm>
              <a:prstGeom prst="rect">
                <a:avLst/>
              </a:prstGeom>
              <a:solidFill>
                <a:srgbClr val="484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1" name="Rectangle 657"/>
              <p:cNvSpPr>
                <a:spLocks noChangeArrowheads="1"/>
              </p:cNvSpPr>
              <p:nvPr userDrawn="1"/>
            </p:nvSpPr>
            <p:spPr bwMode="auto">
              <a:xfrm>
                <a:off x="4782" y="283"/>
                <a:ext cx="16" cy="95"/>
              </a:xfrm>
              <a:prstGeom prst="rect">
                <a:avLst/>
              </a:prstGeom>
              <a:solidFill>
                <a:srgbClr val="464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2" name="Rectangle 658"/>
              <p:cNvSpPr>
                <a:spLocks noChangeArrowheads="1"/>
              </p:cNvSpPr>
              <p:nvPr userDrawn="1"/>
            </p:nvSpPr>
            <p:spPr bwMode="auto">
              <a:xfrm>
                <a:off x="4798" y="283"/>
                <a:ext cx="15" cy="95"/>
              </a:xfrm>
              <a:prstGeom prst="rect">
                <a:avLst/>
              </a:prstGeom>
              <a:solidFill>
                <a:srgbClr val="454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3" name="Rectangle 659"/>
              <p:cNvSpPr>
                <a:spLocks noChangeArrowheads="1"/>
              </p:cNvSpPr>
              <p:nvPr userDrawn="1"/>
            </p:nvSpPr>
            <p:spPr bwMode="auto">
              <a:xfrm>
                <a:off x="4813" y="283"/>
                <a:ext cx="16" cy="95"/>
              </a:xfrm>
              <a:prstGeom prst="rect">
                <a:avLst/>
              </a:prstGeom>
              <a:solidFill>
                <a:srgbClr val="434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4" name="Rectangle 660"/>
              <p:cNvSpPr>
                <a:spLocks noChangeArrowheads="1"/>
              </p:cNvSpPr>
              <p:nvPr userDrawn="1"/>
            </p:nvSpPr>
            <p:spPr bwMode="auto">
              <a:xfrm>
                <a:off x="4829" y="283"/>
                <a:ext cx="16" cy="95"/>
              </a:xfrm>
              <a:prstGeom prst="rect">
                <a:avLst/>
              </a:prstGeom>
              <a:solidFill>
                <a:srgbClr val="424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5" name="Rectangle 661"/>
              <p:cNvSpPr>
                <a:spLocks noChangeArrowheads="1"/>
              </p:cNvSpPr>
              <p:nvPr userDrawn="1"/>
            </p:nvSpPr>
            <p:spPr bwMode="auto">
              <a:xfrm>
                <a:off x="4845" y="283"/>
                <a:ext cx="16" cy="95"/>
              </a:xfrm>
              <a:prstGeom prst="rect">
                <a:avLst/>
              </a:prstGeom>
              <a:solidFill>
                <a:srgbClr val="404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6" name="Rectangle 662"/>
              <p:cNvSpPr>
                <a:spLocks noChangeArrowheads="1"/>
              </p:cNvSpPr>
              <p:nvPr userDrawn="1"/>
            </p:nvSpPr>
            <p:spPr bwMode="auto">
              <a:xfrm>
                <a:off x="4861" y="283"/>
                <a:ext cx="21" cy="95"/>
              </a:xfrm>
              <a:prstGeom prst="rect">
                <a:avLst/>
              </a:prstGeom>
              <a:solidFill>
                <a:srgbClr val="3F3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7" name="Rectangle 663"/>
              <p:cNvSpPr>
                <a:spLocks noChangeArrowheads="1"/>
              </p:cNvSpPr>
              <p:nvPr userDrawn="1"/>
            </p:nvSpPr>
            <p:spPr bwMode="auto">
              <a:xfrm>
                <a:off x="4876" y="283"/>
                <a:ext cx="16" cy="95"/>
              </a:xfrm>
              <a:prstGeom prst="rect">
                <a:avLst/>
              </a:prstGeom>
              <a:solidFill>
                <a:srgbClr val="3E3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8" name="Rectangle 664"/>
              <p:cNvSpPr>
                <a:spLocks noChangeArrowheads="1"/>
              </p:cNvSpPr>
              <p:nvPr userDrawn="1"/>
            </p:nvSpPr>
            <p:spPr bwMode="auto">
              <a:xfrm>
                <a:off x="4892" y="283"/>
                <a:ext cx="16" cy="95"/>
              </a:xfrm>
              <a:prstGeom prst="rect">
                <a:avLst/>
              </a:prstGeom>
              <a:solidFill>
                <a:srgbClr val="3C3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89" name="Rectangle 665"/>
              <p:cNvSpPr>
                <a:spLocks noChangeArrowheads="1"/>
              </p:cNvSpPr>
              <p:nvPr userDrawn="1"/>
            </p:nvSpPr>
            <p:spPr bwMode="auto">
              <a:xfrm>
                <a:off x="4908" y="283"/>
                <a:ext cx="16" cy="95"/>
              </a:xfrm>
              <a:prstGeom prst="rect">
                <a:avLst/>
              </a:prstGeom>
              <a:solidFill>
                <a:srgbClr val="3B3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0" name="Rectangle 666"/>
              <p:cNvSpPr>
                <a:spLocks noChangeArrowheads="1"/>
              </p:cNvSpPr>
              <p:nvPr userDrawn="1"/>
            </p:nvSpPr>
            <p:spPr bwMode="auto">
              <a:xfrm>
                <a:off x="4924" y="283"/>
                <a:ext cx="15" cy="95"/>
              </a:xfrm>
              <a:prstGeom prst="rect">
                <a:avLst/>
              </a:prstGeom>
              <a:solidFill>
                <a:srgbClr val="393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1" name="Rectangle 667"/>
              <p:cNvSpPr>
                <a:spLocks noChangeArrowheads="1"/>
              </p:cNvSpPr>
              <p:nvPr userDrawn="1"/>
            </p:nvSpPr>
            <p:spPr bwMode="auto">
              <a:xfrm>
                <a:off x="4939" y="283"/>
                <a:ext cx="16" cy="95"/>
              </a:xfrm>
              <a:prstGeom prst="rect">
                <a:avLst/>
              </a:prstGeom>
              <a:solidFill>
                <a:srgbClr val="383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2" name="Rectangle 668"/>
              <p:cNvSpPr>
                <a:spLocks noChangeArrowheads="1"/>
              </p:cNvSpPr>
              <p:nvPr userDrawn="1"/>
            </p:nvSpPr>
            <p:spPr bwMode="auto">
              <a:xfrm>
                <a:off x="4955" y="283"/>
                <a:ext cx="16" cy="95"/>
              </a:xfrm>
              <a:prstGeom prst="rect">
                <a:avLst/>
              </a:prstGeom>
              <a:solidFill>
                <a:srgbClr val="373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3" name="Rectangle 669"/>
              <p:cNvSpPr>
                <a:spLocks noChangeArrowheads="1"/>
              </p:cNvSpPr>
              <p:nvPr userDrawn="1"/>
            </p:nvSpPr>
            <p:spPr bwMode="auto">
              <a:xfrm>
                <a:off x="4971" y="283"/>
                <a:ext cx="15" cy="95"/>
              </a:xfrm>
              <a:prstGeom prst="rect">
                <a:avLst/>
              </a:prstGeom>
              <a:solidFill>
                <a:srgbClr val="363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4" name="Rectangle 670"/>
              <p:cNvSpPr>
                <a:spLocks noChangeArrowheads="1"/>
              </p:cNvSpPr>
              <p:nvPr userDrawn="1"/>
            </p:nvSpPr>
            <p:spPr bwMode="auto">
              <a:xfrm>
                <a:off x="4986" y="283"/>
                <a:ext cx="16" cy="95"/>
              </a:xfrm>
              <a:prstGeom prst="rect">
                <a:avLst/>
              </a:prstGeom>
              <a:solidFill>
                <a:srgbClr val="343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5" name="Rectangle 671"/>
              <p:cNvSpPr>
                <a:spLocks noChangeArrowheads="1"/>
              </p:cNvSpPr>
              <p:nvPr userDrawn="1"/>
            </p:nvSpPr>
            <p:spPr bwMode="auto">
              <a:xfrm>
                <a:off x="5002" y="283"/>
                <a:ext cx="21" cy="95"/>
              </a:xfrm>
              <a:prstGeom prst="rect">
                <a:avLst/>
              </a:prstGeom>
              <a:solidFill>
                <a:srgbClr val="333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6" name="Rectangle 672"/>
              <p:cNvSpPr>
                <a:spLocks noChangeArrowheads="1"/>
              </p:cNvSpPr>
              <p:nvPr userDrawn="1"/>
            </p:nvSpPr>
            <p:spPr bwMode="auto">
              <a:xfrm>
                <a:off x="5018" y="283"/>
                <a:ext cx="16" cy="95"/>
              </a:xfrm>
              <a:prstGeom prst="rect">
                <a:avLst/>
              </a:prstGeom>
              <a:solidFill>
                <a:srgbClr val="313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7" name="Rectangle 673"/>
              <p:cNvSpPr>
                <a:spLocks noChangeArrowheads="1"/>
              </p:cNvSpPr>
              <p:nvPr userDrawn="1"/>
            </p:nvSpPr>
            <p:spPr bwMode="auto">
              <a:xfrm>
                <a:off x="5034" y="283"/>
                <a:ext cx="15" cy="95"/>
              </a:xfrm>
              <a:prstGeom prst="rect">
                <a:avLst/>
              </a:prstGeom>
              <a:solidFill>
                <a:srgbClr val="313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8" name="Rectangle 674"/>
              <p:cNvSpPr>
                <a:spLocks noChangeArrowheads="1"/>
              </p:cNvSpPr>
              <p:nvPr userDrawn="1"/>
            </p:nvSpPr>
            <p:spPr bwMode="auto">
              <a:xfrm>
                <a:off x="5049" y="283"/>
                <a:ext cx="16" cy="95"/>
              </a:xfrm>
              <a:prstGeom prst="rect">
                <a:avLst/>
              </a:prstGeom>
              <a:solidFill>
                <a:srgbClr val="2F2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699" name="Rectangle 675"/>
              <p:cNvSpPr>
                <a:spLocks noChangeArrowheads="1"/>
              </p:cNvSpPr>
              <p:nvPr userDrawn="1"/>
            </p:nvSpPr>
            <p:spPr bwMode="auto">
              <a:xfrm>
                <a:off x="5065" y="283"/>
                <a:ext cx="16" cy="95"/>
              </a:xfrm>
              <a:prstGeom prst="rect">
                <a:avLst/>
              </a:prstGeom>
              <a:solidFill>
                <a:srgbClr val="2E2E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0" name="Rectangle 676"/>
              <p:cNvSpPr>
                <a:spLocks noChangeArrowheads="1"/>
              </p:cNvSpPr>
              <p:nvPr userDrawn="1"/>
            </p:nvSpPr>
            <p:spPr bwMode="auto">
              <a:xfrm>
                <a:off x="5081" y="283"/>
                <a:ext cx="16" cy="95"/>
              </a:xfrm>
              <a:prstGeom prst="rect">
                <a:avLst/>
              </a:prstGeom>
              <a:solidFill>
                <a:srgbClr val="2C2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1" name="Rectangle 677"/>
              <p:cNvSpPr>
                <a:spLocks noChangeArrowheads="1"/>
              </p:cNvSpPr>
              <p:nvPr userDrawn="1"/>
            </p:nvSpPr>
            <p:spPr bwMode="auto">
              <a:xfrm>
                <a:off x="5097" y="283"/>
                <a:ext cx="15" cy="95"/>
              </a:xfrm>
              <a:prstGeom prst="rect">
                <a:avLst/>
              </a:prstGeom>
              <a:solidFill>
                <a:srgbClr val="2B2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2" name="Rectangle 678"/>
              <p:cNvSpPr>
                <a:spLocks noChangeArrowheads="1"/>
              </p:cNvSpPr>
              <p:nvPr userDrawn="1"/>
            </p:nvSpPr>
            <p:spPr bwMode="auto">
              <a:xfrm>
                <a:off x="5112" y="283"/>
                <a:ext cx="16" cy="95"/>
              </a:xfrm>
              <a:prstGeom prst="rect">
                <a:avLst/>
              </a:prstGeom>
              <a:solidFill>
                <a:srgbClr val="2A2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3" name="Rectangle 679"/>
              <p:cNvSpPr>
                <a:spLocks noChangeArrowheads="1"/>
              </p:cNvSpPr>
              <p:nvPr userDrawn="1"/>
            </p:nvSpPr>
            <p:spPr bwMode="auto">
              <a:xfrm>
                <a:off x="5128" y="283"/>
                <a:ext cx="16" cy="95"/>
              </a:xfrm>
              <a:prstGeom prst="rect">
                <a:avLst/>
              </a:prstGeom>
              <a:solidFill>
                <a:srgbClr val="292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4" name="Rectangle 680"/>
              <p:cNvSpPr>
                <a:spLocks noChangeArrowheads="1"/>
              </p:cNvSpPr>
              <p:nvPr userDrawn="1"/>
            </p:nvSpPr>
            <p:spPr bwMode="auto">
              <a:xfrm>
                <a:off x="5144" y="283"/>
                <a:ext cx="16" cy="95"/>
              </a:xfrm>
              <a:prstGeom prst="rect">
                <a:avLst/>
              </a:prstGeom>
              <a:solidFill>
                <a:srgbClr val="272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5" name="Rectangle 681"/>
              <p:cNvSpPr>
                <a:spLocks noChangeArrowheads="1"/>
              </p:cNvSpPr>
              <p:nvPr userDrawn="1"/>
            </p:nvSpPr>
            <p:spPr bwMode="auto">
              <a:xfrm>
                <a:off x="5160" y="283"/>
                <a:ext cx="21" cy="95"/>
              </a:xfrm>
              <a:prstGeom prst="rect">
                <a:avLst/>
              </a:prstGeom>
              <a:solidFill>
                <a:srgbClr val="2626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6" name="Rectangle 682"/>
              <p:cNvSpPr>
                <a:spLocks noChangeArrowheads="1"/>
              </p:cNvSpPr>
              <p:nvPr userDrawn="1"/>
            </p:nvSpPr>
            <p:spPr bwMode="auto">
              <a:xfrm>
                <a:off x="5175" y="283"/>
                <a:ext cx="16" cy="95"/>
              </a:xfrm>
              <a:prstGeom prst="rect">
                <a:avLst/>
              </a:prstGeom>
              <a:solidFill>
                <a:srgbClr val="252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7" name="Rectangle 683"/>
              <p:cNvSpPr>
                <a:spLocks noChangeArrowheads="1"/>
              </p:cNvSpPr>
              <p:nvPr userDrawn="1"/>
            </p:nvSpPr>
            <p:spPr bwMode="auto">
              <a:xfrm>
                <a:off x="5191" y="283"/>
                <a:ext cx="16" cy="95"/>
              </a:xfrm>
              <a:prstGeom prst="rect">
                <a:avLst/>
              </a:prstGeom>
              <a:solidFill>
                <a:srgbClr val="2424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8" name="Rectangle 684"/>
              <p:cNvSpPr>
                <a:spLocks noChangeArrowheads="1"/>
              </p:cNvSpPr>
              <p:nvPr userDrawn="1"/>
            </p:nvSpPr>
            <p:spPr bwMode="auto">
              <a:xfrm>
                <a:off x="5207" y="283"/>
                <a:ext cx="15" cy="95"/>
              </a:xfrm>
              <a:prstGeom prst="rect">
                <a:avLst/>
              </a:prstGeom>
              <a:solidFill>
                <a:srgbClr val="222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09" name="Rectangle 685"/>
              <p:cNvSpPr>
                <a:spLocks noChangeArrowheads="1"/>
              </p:cNvSpPr>
              <p:nvPr userDrawn="1"/>
            </p:nvSpPr>
            <p:spPr bwMode="auto">
              <a:xfrm>
                <a:off x="5222" y="283"/>
                <a:ext cx="16" cy="95"/>
              </a:xfrm>
              <a:prstGeom prst="rect">
                <a:avLst/>
              </a:prstGeom>
              <a:solidFill>
                <a:srgbClr val="2121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0" name="Rectangle 686"/>
              <p:cNvSpPr>
                <a:spLocks noChangeArrowheads="1"/>
              </p:cNvSpPr>
              <p:nvPr userDrawn="1"/>
            </p:nvSpPr>
            <p:spPr bwMode="auto">
              <a:xfrm>
                <a:off x="5238" y="283"/>
                <a:ext cx="16" cy="95"/>
              </a:xfrm>
              <a:prstGeom prst="rect">
                <a:avLst/>
              </a:prstGeom>
              <a:solidFill>
                <a:srgbClr val="202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1" name="Rectangle 687"/>
              <p:cNvSpPr>
                <a:spLocks noChangeArrowheads="1"/>
              </p:cNvSpPr>
              <p:nvPr userDrawn="1"/>
            </p:nvSpPr>
            <p:spPr bwMode="auto">
              <a:xfrm>
                <a:off x="5254" y="283"/>
                <a:ext cx="16" cy="95"/>
              </a:xfrm>
              <a:prstGeom prst="rect">
                <a:avLst/>
              </a:prstGeom>
              <a:solidFill>
                <a:srgbClr val="1F1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2" name="Rectangle 688"/>
              <p:cNvSpPr>
                <a:spLocks noChangeArrowheads="1"/>
              </p:cNvSpPr>
              <p:nvPr userDrawn="1"/>
            </p:nvSpPr>
            <p:spPr bwMode="auto">
              <a:xfrm>
                <a:off x="5270" y="283"/>
                <a:ext cx="15" cy="95"/>
              </a:xfrm>
              <a:prstGeom prst="rect">
                <a:avLst/>
              </a:prstGeom>
              <a:solidFill>
                <a:srgbClr val="1D1D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3" name="Rectangle 689"/>
              <p:cNvSpPr>
                <a:spLocks noChangeArrowheads="1"/>
              </p:cNvSpPr>
              <p:nvPr userDrawn="1"/>
            </p:nvSpPr>
            <p:spPr bwMode="auto">
              <a:xfrm>
                <a:off x="5285" y="283"/>
                <a:ext cx="16" cy="95"/>
              </a:xfrm>
              <a:prstGeom prst="rect">
                <a:avLst/>
              </a:prstGeom>
              <a:solidFill>
                <a:srgbClr val="1C1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4" name="Rectangle 690"/>
              <p:cNvSpPr>
                <a:spLocks noChangeArrowheads="1"/>
              </p:cNvSpPr>
              <p:nvPr userDrawn="1"/>
            </p:nvSpPr>
            <p:spPr bwMode="auto">
              <a:xfrm>
                <a:off x="5301" y="283"/>
                <a:ext cx="21" cy="95"/>
              </a:xfrm>
              <a:prstGeom prst="rect">
                <a:avLst/>
              </a:prstGeom>
              <a:solidFill>
                <a:srgbClr val="1B1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5" name="Rectangle 691"/>
              <p:cNvSpPr>
                <a:spLocks noChangeArrowheads="1"/>
              </p:cNvSpPr>
              <p:nvPr userDrawn="1"/>
            </p:nvSpPr>
            <p:spPr bwMode="auto">
              <a:xfrm>
                <a:off x="5317" y="283"/>
                <a:ext cx="16" cy="95"/>
              </a:xfrm>
              <a:prstGeom prst="rect">
                <a:avLst/>
              </a:prstGeom>
              <a:solidFill>
                <a:srgbClr val="1A1A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6" name="Rectangle 692"/>
              <p:cNvSpPr>
                <a:spLocks noChangeArrowheads="1"/>
              </p:cNvSpPr>
              <p:nvPr userDrawn="1"/>
            </p:nvSpPr>
            <p:spPr bwMode="auto">
              <a:xfrm>
                <a:off x="5333" y="283"/>
                <a:ext cx="15" cy="95"/>
              </a:xfrm>
              <a:prstGeom prst="rect">
                <a:avLst/>
              </a:prstGeom>
              <a:solidFill>
                <a:srgbClr val="181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7" name="Rectangle 693"/>
              <p:cNvSpPr>
                <a:spLocks noChangeArrowheads="1"/>
              </p:cNvSpPr>
              <p:nvPr userDrawn="1"/>
            </p:nvSpPr>
            <p:spPr bwMode="auto">
              <a:xfrm>
                <a:off x="5348" y="283"/>
                <a:ext cx="16" cy="95"/>
              </a:xfrm>
              <a:prstGeom prst="rect">
                <a:avLst/>
              </a:prstGeom>
              <a:solidFill>
                <a:srgbClr val="171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8" name="Rectangle 694"/>
              <p:cNvSpPr>
                <a:spLocks noChangeArrowheads="1"/>
              </p:cNvSpPr>
              <p:nvPr userDrawn="1"/>
            </p:nvSpPr>
            <p:spPr bwMode="auto">
              <a:xfrm>
                <a:off x="5364" y="283"/>
                <a:ext cx="16" cy="95"/>
              </a:xfrm>
              <a:prstGeom prst="rect">
                <a:avLst/>
              </a:prstGeom>
              <a:solidFill>
                <a:srgbClr val="151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19" name="Rectangle 695"/>
              <p:cNvSpPr>
                <a:spLocks noChangeArrowheads="1"/>
              </p:cNvSpPr>
              <p:nvPr userDrawn="1"/>
            </p:nvSpPr>
            <p:spPr bwMode="auto">
              <a:xfrm>
                <a:off x="5380" y="283"/>
                <a:ext cx="16" cy="95"/>
              </a:xfrm>
              <a:prstGeom prst="rect">
                <a:avLst/>
              </a:prstGeom>
              <a:solidFill>
                <a:srgbClr val="1515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0" name="Rectangle 696"/>
              <p:cNvSpPr>
                <a:spLocks noChangeArrowheads="1"/>
              </p:cNvSpPr>
              <p:nvPr userDrawn="1"/>
            </p:nvSpPr>
            <p:spPr bwMode="auto">
              <a:xfrm>
                <a:off x="5396" y="283"/>
                <a:ext cx="15" cy="95"/>
              </a:xfrm>
              <a:prstGeom prst="rect">
                <a:avLst/>
              </a:prstGeom>
              <a:solidFill>
                <a:srgbClr val="131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1" name="Rectangle 697"/>
              <p:cNvSpPr>
                <a:spLocks noChangeArrowheads="1"/>
              </p:cNvSpPr>
              <p:nvPr userDrawn="1"/>
            </p:nvSpPr>
            <p:spPr bwMode="auto">
              <a:xfrm>
                <a:off x="5411" y="283"/>
                <a:ext cx="16" cy="95"/>
              </a:xfrm>
              <a:prstGeom prst="rect">
                <a:avLst/>
              </a:prstGeom>
              <a:solidFill>
                <a:srgbClr val="1212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2" name="Rectangle 698"/>
              <p:cNvSpPr>
                <a:spLocks noChangeArrowheads="1"/>
              </p:cNvSpPr>
              <p:nvPr userDrawn="1"/>
            </p:nvSpPr>
            <p:spPr bwMode="auto">
              <a:xfrm>
                <a:off x="5427" y="283"/>
                <a:ext cx="16" cy="95"/>
              </a:xfrm>
              <a:prstGeom prst="rect">
                <a:avLst/>
              </a:prstGeom>
              <a:solidFill>
                <a:srgbClr val="101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3" name="Rectangle 699"/>
              <p:cNvSpPr>
                <a:spLocks noChangeArrowheads="1"/>
              </p:cNvSpPr>
              <p:nvPr userDrawn="1"/>
            </p:nvSpPr>
            <p:spPr bwMode="auto">
              <a:xfrm>
                <a:off x="5443" y="283"/>
                <a:ext cx="15" cy="95"/>
              </a:xfrm>
              <a:prstGeom prst="rect">
                <a:avLst/>
              </a:prstGeom>
              <a:solidFill>
                <a:srgbClr val="0F0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4" name="Rectangle 700"/>
              <p:cNvSpPr>
                <a:spLocks noChangeArrowheads="1"/>
              </p:cNvSpPr>
              <p:nvPr userDrawn="1"/>
            </p:nvSpPr>
            <p:spPr bwMode="auto">
              <a:xfrm>
                <a:off x="5458" y="283"/>
                <a:ext cx="21" cy="95"/>
              </a:xfrm>
              <a:prstGeom prst="rect">
                <a:avLst/>
              </a:prstGeom>
              <a:solidFill>
                <a:srgbClr val="0C0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5" name="Rectangle 701"/>
              <p:cNvSpPr>
                <a:spLocks noChangeArrowheads="1"/>
              </p:cNvSpPr>
              <p:nvPr userDrawn="1"/>
            </p:nvSpPr>
            <p:spPr bwMode="auto">
              <a:xfrm>
                <a:off x="5474" y="283"/>
                <a:ext cx="16" cy="95"/>
              </a:xfrm>
              <a:prstGeom prst="rect">
                <a:avLst/>
              </a:prstGeom>
              <a:solidFill>
                <a:srgbClr val="0B0B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6" name="Rectangle 702"/>
              <p:cNvSpPr>
                <a:spLocks noChangeArrowheads="1"/>
              </p:cNvSpPr>
              <p:nvPr userDrawn="1"/>
            </p:nvSpPr>
            <p:spPr bwMode="auto">
              <a:xfrm>
                <a:off x="5490" y="283"/>
                <a:ext cx="16" cy="95"/>
              </a:xfrm>
              <a:prstGeom prst="rect">
                <a:avLst/>
              </a:prstGeom>
              <a:solidFill>
                <a:srgbClr val="0808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7" name="Rectangle 703"/>
              <p:cNvSpPr>
                <a:spLocks noChangeArrowheads="1"/>
              </p:cNvSpPr>
              <p:nvPr userDrawn="1"/>
            </p:nvSpPr>
            <p:spPr bwMode="auto">
              <a:xfrm>
                <a:off x="5506" y="283"/>
                <a:ext cx="15" cy="95"/>
              </a:xfrm>
              <a:prstGeom prst="rect">
                <a:avLst/>
              </a:prstGeom>
              <a:solidFill>
                <a:srgbClr val="0707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728" name="Rectangle 704"/>
              <p:cNvSpPr>
                <a:spLocks noChangeArrowheads="1"/>
              </p:cNvSpPr>
              <p:nvPr userDrawn="1"/>
            </p:nvSpPr>
            <p:spPr bwMode="auto">
              <a:xfrm>
                <a:off x="5521" y="283"/>
                <a:ext cx="16" cy="95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  <p:sp>
          <p:nvSpPr>
            <p:cNvPr id="1729" name="Rectangle 705"/>
            <p:cNvSpPr>
              <a:spLocks noChangeArrowheads="1"/>
            </p:cNvSpPr>
            <p:nvPr userDrawn="1"/>
          </p:nvSpPr>
          <p:spPr bwMode="auto">
            <a:xfrm>
              <a:off x="193" y="287"/>
              <a:ext cx="5341" cy="89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pic>
        <p:nvPicPr>
          <p:cNvPr id="3079" name="Picture 708" descr="INSTALLATION MANAGEMENT ACTIVITY-DUI-COLOR"/>
          <p:cNvPicPr preferRelativeResize="0"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76200"/>
            <a:ext cx="106680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727"/>
          <p:cNvGrpSpPr>
            <a:grpSpLocks/>
          </p:cNvGrpSpPr>
          <p:nvPr userDrawn="1"/>
        </p:nvGrpSpPr>
        <p:grpSpPr bwMode="auto">
          <a:xfrm>
            <a:off x="8001000" y="76200"/>
            <a:ext cx="1066800" cy="995363"/>
            <a:chOff x="48" y="96"/>
            <a:chExt cx="1200" cy="1104"/>
          </a:xfrm>
        </p:grpSpPr>
        <p:pic>
          <p:nvPicPr>
            <p:cNvPr id="3083" name="Picture 728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40" y="312"/>
              <a:ext cx="816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4" name="Picture 729" descr="INSTALLATION MANAGEMENT ACTIVITY II-SSI"/>
            <p:cNvPicPr>
              <a:picLocks noChangeAspect="1" noChangeArrowheads="1"/>
            </p:cNvPicPr>
            <p:nvPr/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24" y="527"/>
              <a:ext cx="240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54" name="Oval 730"/>
            <p:cNvSpPr>
              <a:spLocks noChangeArrowheads="1"/>
            </p:cNvSpPr>
            <p:nvPr/>
          </p:nvSpPr>
          <p:spPr bwMode="auto">
            <a:xfrm>
              <a:off x="48" y="96"/>
              <a:ext cx="1200" cy="110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55" name="Oval 731"/>
            <p:cNvSpPr>
              <a:spLocks noChangeArrowheads="1"/>
            </p:cNvSpPr>
            <p:nvPr/>
          </p:nvSpPr>
          <p:spPr bwMode="auto">
            <a:xfrm>
              <a:off x="241" y="288"/>
              <a:ext cx="814" cy="72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87" name="WordArt 732"/>
            <p:cNvSpPr>
              <a:spLocks noChangeArrowheads="1" noChangeShapeType="1" noTextEdit="1"/>
            </p:cNvSpPr>
            <p:nvPr/>
          </p:nvSpPr>
          <p:spPr bwMode="auto">
            <a:xfrm>
              <a:off x="288" y="864"/>
              <a:ext cx="720" cy="24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r>
                <a:rPr lang="en-US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 Black"/>
                </a:rPr>
                <a:t>Fort Hood</a:t>
              </a:r>
            </a:p>
          </p:txBody>
        </p:sp>
        <p:sp>
          <p:nvSpPr>
            <p:cNvPr id="3088" name="WordArt 733"/>
            <p:cNvSpPr>
              <a:spLocks noChangeArrowheads="1" noChangeShapeType="1" noTextEdit="1"/>
            </p:cNvSpPr>
            <p:nvPr/>
          </p:nvSpPr>
          <p:spPr bwMode="auto">
            <a:xfrm>
              <a:off x="372" y="204"/>
              <a:ext cx="588" cy="180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4"/>
                </a:avLst>
              </a:prstTxWarp>
            </a:bodyPr>
            <a:lstStyle/>
            <a:p>
              <a:r>
                <a:rPr lang="en-US" sz="1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 Black"/>
                </a:rPr>
                <a:t>Garrison</a:t>
              </a:r>
            </a:p>
          </p:txBody>
        </p:sp>
        <p:sp>
          <p:nvSpPr>
            <p:cNvPr id="1758" name="AutoShape 734"/>
            <p:cNvSpPr>
              <a:spLocks noChangeArrowheads="1"/>
            </p:cNvSpPr>
            <p:nvPr/>
          </p:nvSpPr>
          <p:spPr bwMode="auto">
            <a:xfrm>
              <a:off x="144" y="335"/>
              <a:ext cx="125" cy="144"/>
            </a:xfrm>
            <a:prstGeom prst="star5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59" name="AutoShape 735"/>
            <p:cNvSpPr>
              <a:spLocks noChangeArrowheads="1"/>
            </p:cNvSpPr>
            <p:nvPr/>
          </p:nvSpPr>
          <p:spPr bwMode="auto">
            <a:xfrm>
              <a:off x="96" y="527"/>
              <a:ext cx="125" cy="144"/>
            </a:xfrm>
            <a:prstGeom prst="star5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60" name="AutoShape 736"/>
            <p:cNvSpPr>
              <a:spLocks noChangeArrowheads="1"/>
            </p:cNvSpPr>
            <p:nvPr/>
          </p:nvSpPr>
          <p:spPr bwMode="auto">
            <a:xfrm>
              <a:off x="96" y="719"/>
              <a:ext cx="125" cy="144"/>
            </a:xfrm>
            <a:prstGeom prst="star5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61" name="AutoShape 737"/>
            <p:cNvSpPr>
              <a:spLocks noChangeArrowheads="1"/>
            </p:cNvSpPr>
            <p:nvPr/>
          </p:nvSpPr>
          <p:spPr bwMode="auto">
            <a:xfrm>
              <a:off x="1027" y="335"/>
              <a:ext cx="125" cy="144"/>
            </a:xfrm>
            <a:prstGeom prst="star5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62" name="AutoShape 738"/>
            <p:cNvSpPr>
              <a:spLocks noChangeArrowheads="1"/>
            </p:cNvSpPr>
            <p:nvPr/>
          </p:nvSpPr>
          <p:spPr bwMode="auto">
            <a:xfrm>
              <a:off x="1075" y="527"/>
              <a:ext cx="125" cy="144"/>
            </a:xfrm>
            <a:prstGeom prst="star5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63" name="AutoShape 739"/>
            <p:cNvSpPr>
              <a:spLocks noChangeArrowheads="1"/>
            </p:cNvSpPr>
            <p:nvPr/>
          </p:nvSpPr>
          <p:spPr bwMode="auto">
            <a:xfrm>
              <a:off x="1055" y="719"/>
              <a:ext cx="127" cy="144"/>
            </a:xfrm>
            <a:prstGeom prst="star5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709" name="TextBox 708"/>
          <p:cNvSpPr txBox="1"/>
          <p:nvPr userDrawn="1"/>
        </p:nvSpPr>
        <p:spPr>
          <a:xfrm>
            <a:off x="0" y="6665913"/>
            <a:ext cx="4191000" cy="200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700" dirty="0"/>
              <a:t>Kenneth Fyffe, </a:t>
            </a:r>
            <a:r>
              <a:rPr lang="en-US" sz="700" dirty="0">
                <a:cs typeface="Arial" charset="0"/>
              </a:rPr>
              <a:t>IMWE-HOD-PWH, </a:t>
            </a:r>
            <a:r>
              <a:rPr lang="en-US" sz="700" dirty="0" err="1">
                <a:cs typeface="Arial" charset="0"/>
              </a:rPr>
              <a:t>kenneth.c.fyffe.civ@mail@.mil</a:t>
            </a:r>
            <a:r>
              <a:rPr lang="en-US" sz="700" dirty="0">
                <a:cs typeface="Arial" charset="0"/>
              </a:rPr>
              <a:t>, (254) 288-7474</a:t>
            </a:r>
          </a:p>
        </p:txBody>
      </p:sp>
      <p:sp>
        <p:nvSpPr>
          <p:cNvPr id="710" name="TextBox 709"/>
          <p:cNvSpPr txBox="1"/>
          <p:nvPr userDrawn="1"/>
        </p:nvSpPr>
        <p:spPr>
          <a:xfrm>
            <a:off x="8229600" y="6673850"/>
            <a:ext cx="914400" cy="20005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700" dirty="0"/>
              <a:t>041035 Jan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/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87388" indent="-230188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60364-5A9D-4788-91BC-322BB365A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228600" y="3276600"/>
            <a:ext cx="304800" cy="3048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28600" y="2514600"/>
            <a:ext cx="304800" cy="3048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33400" y="2514600"/>
            <a:ext cx="304800" cy="3048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33400" y="2133600"/>
            <a:ext cx="304800" cy="3048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33400" y="48006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33400" y="4038600"/>
            <a:ext cx="304800" cy="3048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33400" y="32766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-1371600" y="609600"/>
            <a:ext cx="117348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Lock Indication Lights</a:t>
            </a:r>
            <a:br>
              <a:rPr lang="en-US" b="1" dirty="0"/>
            </a:br>
            <a:r>
              <a:rPr lang="en-US" b="1" dirty="0" err="1"/>
              <a:t>SafLok</a:t>
            </a:r>
            <a:r>
              <a:rPr lang="en-US" b="1" dirty="0"/>
              <a:t> vs. Best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4040188" cy="639762"/>
          </a:xfrm>
        </p:spPr>
        <p:txBody>
          <a:bodyPr/>
          <a:lstStyle/>
          <a:p>
            <a:r>
              <a:rPr lang="en-US" dirty="0" err="1"/>
              <a:t>SafLok</a:t>
            </a:r>
            <a:r>
              <a:rPr lang="en-US" dirty="0"/>
              <a:t> Electronic Door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half" idx="2"/>
          </p:nvPr>
        </p:nvSpPr>
        <p:spPr>
          <a:xfrm>
            <a:off x="379412" y="2133600"/>
            <a:ext cx="4040188" cy="3951288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sz="1200" dirty="0"/>
              <a:t>If your door lights blink green, the door should open with no problem</a:t>
            </a:r>
          </a:p>
          <a:p>
            <a:pPr lvl="1">
              <a:buNone/>
            </a:pPr>
            <a:r>
              <a:rPr lang="en-US" sz="1200" dirty="0"/>
              <a:t>If your door lights blink green/yellow together, the door should open with no problem. Your time left on the key may be expiring soon. Report to team office to get it reset</a:t>
            </a:r>
          </a:p>
          <a:p>
            <a:pPr lvl="1">
              <a:buNone/>
            </a:pPr>
            <a:r>
              <a:rPr lang="en-US" sz="1200" dirty="0"/>
              <a:t>If your door lights blink green/red together, the door battery is dying.  Please report the problem to your barracks manager.  Your battery will die in about 2 weeks</a:t>
            </a:r>
          </a:p>
          <a:p>
            <a:pPr lvl="1">
              <a:buNone/>
            </a:pPr>
            <a:r>
              <a:rPr lang="en-US" sz="1200" dirty="0"/>
              <a:t>If your door lights blink yellow, you are at the wrong room door or at the wrong building.  If there is a fast blinking yellow light, you have been locked out</a:t>
            </a:r>
          </a:p>
          <a:p>
            <a:pPr lvl="1">
              <a:buNone/>
            </a:pPr>
            <a:r>
              <a:rPr lang="en-US" sz="1200" dirty="0"/>
              <a:t>If your door lights blink red, you have waited too long to report this problem and your battery is now dead.  A work order will have to be submitted to have the battery replaced</a:t>
            </a:r>
          </a:p>
          <a:p>
            <a:endParaRPr lang="en-US" sz="16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3"/>
          </p:nvPr>
        </p:nvSpPr>
        <p:spPr>
          <a:xfrm>
            <a:off x="4721225" y="1535113"/>
            <a:ext cx="4041775" cy="639762"/>
          </a:xfrm>
        </p:spPr>
        <p:txBody>
          <a:bodyPr/>
          <a:lstStyle/>
          <a:p>
            <a:r>
              <a:rPr lang="en-US" dirty="0"/>
              <a:t>Best Electronic Door </a:t>
            </a:r>
          </a:p>
        </p:txBody>
      </p:sp>
      <p:sp>
        <p:nvSpPr>
          <p:cNvPr id="21" name="Content Placeholder 20"/>
          <p:cNvSpPr>
            <a:spLocks noGrp="1"/>
          </p:cNvSpPr>
          <p:nvPr>
            <p:ph sz="quarter" idx="4"/>
          </p:nvPr>
        </p:nvSpPr>
        <p:spPr>
          <a:xfrm>
            <a:off x="4797425" y="2133600"/>
            <a:ext cx="4041775" cy="4267200"/>
          </a:xfrm>
        </p:spPr>
        <p:txBody>
          <a:bodyPr>
            <a:normAutofit fontScale="92500" lnSpcReduction="20000"/>
          </a:bodyPr>
          <a:lstStyle/>
          <a:p>
            <a:pPr lvl="1">
              <a:buNone/>
            </a:pPr>
            <a:r>
              <a:rPr lang="en-US" sz="1200" dirty="0"/>
              <a:t>If the door light flashes two green; Prompt to enter the new PIN during PIN programming mode, or prompt to use a second card and. Or PIN during two card and/ or PIN control </a:t>
            </a:r>
          </a:p>
          <a:p>
            <a:pPr lvl="1">
              <a:buNone/>
            </a:pPr>
            <a:r>
              <a:rPr lang="en-US" sz="1200" dirty="0"/>
              <a:t>If the door light flashes three green; Access is granted</a:t>
            </a:r>
          </a:p>
          <a:p>
            <a:pPr lvl="1">
              <a:buNone/>
            </a:pPr>
            <a:endParaRPr lang="en-US" sz="1200" dirty="0"/>
          </a:p>
          <a:p>
            <a:pPr lvl="1">
              <a:buNone/>
            </a:pPr>
            <a:r>
              <a:rPr lang="en-US" sz="1200" dirty="0"/>
              <a:t>If your door light has three slow flashes; Passage mode is granted</a:t>
            </a:r>
          </a:p>
          <a:p>
            <a:pPr lvl="1">
              <a:buNone/>
            </a:pPr>
            <a:r>
              <a:rPr lang="en-US" sz="1200" dirty="0"/>
              <a:t>If your door light has three slow flashes, with three long tones; Battery is low (warning)</a:t>
            </a:r>
          </a:p>
          <a:p>
            <a:pPr lvl="1">
              <a:buNone/>
            </a:pPr>
            <a:r>
              <a:rPr lang="en-US" sz="1200" dirty="0"/>
              <a:t>If your door light is green and stays on (no flashes); Door is in communication mode</a:t>
            </a:r>
          </a:p>
          <a:p>
            <a:pPr lvl="1">
              <a:buNone/>
            </a:pPr>
            <a:r>
              <a:rPr lang="en-US" sz="1200" dirty="0"/>
              <a:t>If your door light has three red flashes, and three short tones; Access is denied</a:t>
            </a:r>
          </a:p>
          <a:p>
            <a:pPr lvl="1">
              <a:buNone/>
            </a:pPr>
            <a:r>
              <a:rPr lang="en-US" sz="1200" dirty="0"/>
              <a:t>If your door light is red and stays on (no flashes); PIN programming mode is active, or the lock is busy after communication mode has ended</a:t>
            </a:r>
          </a:p>
          <a:p>
            <a:pPr lvl="1">
              <a:buNone/>
            </a:pPr>
            <a:r>
              <a:rPr lang="en-US" sz="1200" dirty="0"/>
              <a:t>If your door light has three green flashes, three red flashes, with three short tones; Battery is very low (alarm)</a:t>
            </a:r>
          </a:p>
          <a:p>
            <a:pPr lvl="1">
              <a:buNone/>
            </a:pPr>
            <a:r>
              <a:rPr lang="en-US" sz="1200" dirty="0"/>
              <a:t>If your door light has four green flashes, four red flashed, and four short tones; Lock performed an internal reset</a:t>
            </a:r>
          </a:p>
          <a:p>
            <a:pPr lvl="1">
              <a:buNone/>
            </a:pPr>
            <a:r>
              <a:rPr lang="en-US" sz="1200" dirty="0"/>
              <a:t>If your door light has only three long tones (no lights); Lock timed out and is waiting for an action</a:t>
            </a:r>
          </a:p>
          <a:p>
            <a:pPr lvl="1">
              <a:buNone/>
            </a:pPr>
            <a:r>
              <a:rPr lang="en-US" sz="1200" dirty="0"/>
              <a:t>If your door light has only three short tones (no lights); Bad data was presented to the reader</a:t>
            </a:r>
          </a:p>
          <a:p>
            <a:pPr lvl="1">
              <a:buNone/>
            </a:pPr>
            <a:endParaRPr lang="en-US" sz="1200" dirty="0"/>
          </a:p>
          <a:p>
            <a:pPr>
              <a:buNone/>
            </a:pP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5029200" y="2133600"/>
            <a:ext cx="228600" cy="2286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800600" y="2133600"/>
            <a:ext cx="228600" cy="2286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029200" y="2743200"/>
            <a:ext cx="228600" cy="2286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800600" y="2743200"/>
            <a:ext cx="228600" cy="2286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572000" y="2743200"/>
            <a:ext cx="228600" cy="2286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572000" y="3124200"/>
            <a:ext cx="228600" cy="2286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800600" y="3124200"/>
            <a:ext cx="228600" cy="2286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029200" y="3124200"/>
            <a:ext cx="228600" cy="2286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572000" y="3505200"/>
            <a:ext cx="228600" cy="2286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800600" y="3505200"/>
            <a:ext cx="228600" cy="2286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029200" y="3505200"/>
            <a:ext cx="228600" cy="2286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029200" y="3810000"/>
            <a:ext cx="228600" cy="2286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029200" y="44958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572000" y="41148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4800600" y="41148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029200" y="41148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800600" y="4800600"/>
            <a:ext cx="228600" cy="2286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572000" y="4800600"/>
            <a:ext cx="228600" cy="2286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5029200" y="4800600"/>
            <a:ext cx="228600" cy="2286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572000" y="49530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800600" y="49530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029200" y="49530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343400" y="5257800"/>
            <a:ext cx="228600" cy="2286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572000" y="5257800"/>
            <a:ext cx="228600" cy="2286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4800600" y="5257800"/>
            <a:ext cx="228600" cy="2286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029200" y="5257800"/>
            <a:ext cx="228600" cy="2286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343400" y="54102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572000" y="54102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4800600" y="54102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5029200" y="54102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Sound"/>
          <p:cNvSpPr>
            <a:spLocks noEditPoints="1" noChangeArrowheads="1"/>
          </p:cNvSpPr>
          <p:nvPr/>
        </p:nvSpPr>
        <p:spPr bwMode="auto">
          <a:xfrm>
            <a:off x="4343400" y="4114800"/>
            <a:ext cx="152400" cy="228600"/>
          </a:xfrm>
          <a:custGeom>
            <a:avLst/>
            <a:gdLst>
              <a:gd name="T0" fmla="*/ 11164 w 21600"/>
              <a:gd name="T1" fmla="*/ 21159 h 21600"/>
              <a:gd name="T2" fmla="*/ 11164 w 21600"/>
              <a:gd name="T3" fmla="*/ 0 h 21600"/>
              <a:gd name="T4" fmla="*/ 0 w 21600"/>
              <a:gd name="T5" fmla="*/ 10800 h 21600"/>
              <a:gd name="T6" fmla="*/ 21600 w 21600"/>
              <a:gd name="T7" fmla="*/ 10800 h 21600"/>
              <a:gd name="T8" fmla="*/ 761 w 21600"/>
              <a:gd name="T9" fmla="*/ 22454 h 21600"/>
              <a:gd name="T10" fmla="*/ 21069 w 21600"/>
              <a:gd name="T11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7273"/>
                </a:moveTo>
                <a:lnTo>
                  <a:pt x="5824" y="7273"/>
                </a:lnTo>
                <a:lnTo>
                  <a:pt x="11164" y="0"/>
                </a:lnTo>
                <a:lnTo>
                  <a:pt x="11164" y="21159"/>
                </a:lnTo>
                <a:lnTo>
                  <a:pt x="5824" y="13885"/>
                </a:lnTo>
                <a:lnTo>
                  <a:pt x="0" y="13885"/>
                </a:lnTo>
                <a:lnTo>
                  <a:pt x="0" y="7273"/>
                </a:lnTo>
                <a:close/>
              </a:path>
              <a:path w="21600" h="21600">
                <a:moveTo>
                  <a:pt x="13024" y="7273"/>
                </a:moveTo>
                <a:lnTo>
                  <a:pt x="13591" y="6722"/>
                </a:lnTo>
                <a:lnTo>
                  <a:pt x="13833" y="7548"/>
                </a:lnTo>
                <a:lnTo>
                  <a:pt x="14076" y="8485"/>
                </a:lnTo>
                <a:lnTo>
                  <a:pt x="14157" y="9367"/>
                </a:lnTo>
                <a:lnTo>
                  <a:pt x="14197" y="10524"/>
                </a:lnTo>
                <a:lnTo>
                  <a:pt x="14197" y="11406"/>
                </a:lnTo>
                <a:lnTo>
                  <a:pt x="14116" y="12012"/>
                </a:lnTo>
                <a:lnTo>
                  <a:pt x="13995" y="12728"/>
                </a:lnTo>
                <a:lnTo>
                  <a:pt x="13833" y="13444"/>
                </a:lnTo>
                <a:lnTo>
                  <a:pt x="13712" y="14106"/>
                </a:lnTo>
                <a:lnTo>
                  <a:pt x="13591" y="14546"/>
                </a:lnTo>
                <a:lnTo>
                  <a:pt x="13065" y="13885"/>
                </a:lnTo>
                <a:lnTo>
                  <a:pt x="13307" y="12893"/>
                </a:lnTo>
                <a:lnTo>
                  <a:pt x="13469" y="11791"/>
                </a:lnTo>
                <a:lnTo>
                  <a:pt x="13550" y="10910"/>
                </a:lnTo>
                <a:lnTo>
                  <a:pt x="13591" y="10138"/>
                </a:lnTo>
                <a:lnTo>
                  <a:pt x="13469" y="9367"/>
                </a:lnTo>
                <a:lnTo>
                  <a:pt x="13388" y="8595"/>
                </a:lnTo>
                <a:lnTo>
                  <a:pt x="13267" y="7934"/>
                </a:lnTo>
                <a:lnTo>
                  <a:pt x="13024" y="7273"/>
                </a:lnTo>
                <a:close/>
              </a:path>
              <a:path w="21600" h="21600">
                <a:moveTo>
                  <a:pt x="16382" y="3967"/>
                </a:moveTo>
                <a:lnTo>
                  <a:pt x="16786" y="5179"/>
                </a:lnTo>
                <a:lnTo>
                  <a:pt x="17150" y="6612"/>
                </a:lnTo>
                <a:lnTo>
                  <a:pt x="17474" y="8651"/>
                </a:lnTo>
                <a:lnTo>
                  <a:pt x="17595" y="9753"/>
                </a:lnTo>
                <a:lnTo>
                  <a:pt x="17635" y="12012"/>
                </a:lnTo>
                <a:lnTo>
                  <a:pt x="17393" y="13665"/>
                </a:lnTo>
                <a:lnTo>
                  <a:pt x="17150" y="15208"/>
                </a:lnTo>
                <a:lnTo>
                  <a:pt x="16786" y="16310"/>
                </a:lnTo>
                <a:lnTo>
                  <a:pt x="16341" y="17687"/>
                </a:lnTo>
                <a:lnTo>
                  <a:pt x="15815" y="17081"/>
                </a:lnTo>
                <a:lnTo>
                  <a:pt x="16503" y="14602"/>
                </a:lnTo>
                <a:lnTo>
                  <a:pt x="16786" y="13169"/>
                </a:lnTo>
                <a:lnTo>
                  <a:pt x="16867" y="12012"/>
                </a:lnTo>
                <a:lnTo>
                  <a:pt x="16867" y="9642"/>
                </a:lnTo>
                <a:lnTo>
                  <a:pt x="16705" y="7989"/>
                </a:lnTo>
                <a:lnTo>
                  <a:pt x="16422" y="6612"/>
                </a:lnTo>
                <a:lnTo>
                  <a:pt x="16220" y="5675"/>
                </a:lnTo>
                <a:lnTo>
                  <a:pt x="15856" y="4518"/>
                </a:lnTo>
                <a:lnTo>
                  <a:pt x="16382" y="3967"/>
                </a:lnTo>
                <a:close/>
              </a:path>
              <a:path w="21600" h="21600">
                <a:moveTo>
                  <a:pt x="18889" y="1377"/>
                </a:moveTo>
                <a:lnTo>
                  <a:pt x="19415" y="826"/>
                </a:lnTo>
                <a:lnTo>
                  <a:pt x="20194" y="2576"/>
                </a:lnTo>
                <a:lnTo>
                  <a:pt x="20831" y="4683"/>
                </a:lnTo>
                <a:lnTo>
                  <a:pt x="21357" y="7204"/>
                </a:lnTo>
                <a:lnTo>
                  <a:pt x="21650" y="9450"/>
                </a:lnTo>
                <a:lnTo>
                  <a:pt x="21600" y="12301"/>
                </a:lnTo>
                <a:lnTo>
                  <a:pt x="21215" y="15938"/>
                </a:lnTo>
                <a:lnTo>
                  <a:pt x="20629" y="18348"/>
                </a:lnTo>
                <a:lnTo>
                  <a:pt x="19415" y="21655"/>
                </a:lnTo>
                <a:lnTo>
                  <a:pt x="18889" y="21159"/>
                </a:lnTo>
                <a:lnTo>
                  <a:pt x="19901" y="18404"/>
                </a:lnTo>
                <a:lnTo>
                  <a:pt x="20467" y="15593"/>
                </a:lnTo>
                <a:lnTo>
                  <a:pt x="20791" y="12342"/>
                </a:lnTo>
                <a:lnTo>
                  <a:pt x="20871" y="9532"/>
                </a:lnTo>
                <a:lnTo>
                  <a:pt x="20629" y="7411"/>
                </a:lnTo>
                <a:lnTo>
                  <a:pt x="20062" y="4628"/>
                </a:lnTo>
                <a:lnTo>
                  <a:pt x="19415" y="2810"/>
                </a:lnTo>
                <a:lnTo>
                  <a:pt x="18889" y="1377"/>
                </a:ln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Sound"/>
          <p:cNvSpPr>
            <a:spLocks noEditPoints="1" noChangeArrowheads="1"/>
          </p:cNvSpPr>
          <p:nvPr/>
        </p:nvSpPr>
        <p:spPr bwMode="auto">
          <a:xfrm>
            <a:off x="4343400" y="3505200"/>
            <a:ext cx="152400" cy="228600"/>
          </a:xfrm>
          <a:custGeom>
            <a:avLst/>
            <a:gdLst>
              <a:gd name="T0" fmla="*/ 11164 w 21600"/>
              <a:gd name="T1" fmla="*/ 21159 h 21600"/>
              <a:gd name="T2" fmla="*/ 11164 w 21600"/>
              <a:gd name="T3" fmla="*/ 0 h 21600"/>
              <a:gd name="T4" fmla="*/ 0 w 21600"/>
              <a:gd name="T5" fmla="*/ 10800 h 21600"/>
              <a:gd name="T6" fmla="*/ 21600 w 21600"/>
              <a:gd name="T7" fmla="*/ 10800 h 21600"/>
              <a:gd name="T8" fmla="*/ 761 w 21600"/>
              <a:gd name="T9" fmla="*/ 22454 h 21600"/>
              <a:gd name="T10" fmla="*/ 21069 w 21600"/>
              <a:gd name="T11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7273"/>
                </a:moveTo>
                <a:lnTo>
                  <a:pt x="5824" y="7273"/>
                </a:lnTo>
                <a:lnTo>
                  <a:pt x="11164" y="0"/>
                </a:lnTo>
                <a:lnTo>
                  <a:pt x="11164" y="21159"/>
                </a:lnTo>
                <a:lnTo>
                  <a:pt x="5824" y="13885"/>
                </a:lnTo>
                <a:lnTo>
                  <a:pt x="0" y="13885"/>
                </a:lnTo>
                <a:lnTo>
                  <a:pt x="0" y="7273"/>
                </a:lnTo>
                <a:close/>
              </a:path>
              <a:path w="21600" h="21600">
                <a:moveTo>
                  <a:pt x="13024" y="7273"/>
                </a:moveTo>
                <a:lnTo>
                  <a:pt x="13591" y="6722"/>
                </a:lnTo>
                <a:lnTo>
                  <a:pt x="13833" y="7548"/>
                </a:lnTo>
                <a:lnTo>
                  <a:pt x="14076" y="8485"/>
                </a:lnTo>
                <a:lnTo>
                  <a:pt x="14157" y="9367"/>
                </a:lnTo>
                <a:lnTo>
                  <a:pt x="14197" y="10524"/>
                </a:lnTo>
                <a:lnTo>
                  <a:pt x="14197" y="11406"/>
                </a:lnTo>
                <a:lnTo>
                  <a:pt x="14116" y="12012"/>
                </a:lnTo>
                <a:lnTo>
                  <a:pt x="13995" y="12728"/>
                </a:lnTo>
                <a:lnTo>
                  <a:pt x="13833" y="13444"/>
                </a:lnTo>
                <a:lnTo>
                  <a:pt x="13712" y="14106"/>
                </a:lnTo>
                <a:lnTo>
                  <a:pt x="13591" y="14546"/>
                </a:lnTo>
                <a:lnTo>
                  <a:pt x="13065" y="13885"/>
                </a:lnTo>
                <a:lnTo>
                  <a:pt x="13307" y="12893"/>
                </a:lnTo>
                <a:lnTo>
                  <a:pt x="13469" y="11791"/>
                </a:lnTo>
                <a:lnTo>
                  <a:pt x="13550" y="10910"/>
                </a:lnTo>
                <a:lnTo>
                  <a:pt x="13591" y="10138"/>
                </a:lnTo>
                <a:lnTo>
                  <a:pt x="13469" y="9367"/>
                </a:lnTo>
                <a:lnTo>
                  <a:pt x="13388" y="8595"/>
                </a:lnTo>
                <a:lnTo>
                  <a:pt x="13267" y="7934"/>
                </a:lnTo>
                <a:lnTo>
                  <a:pt x="13024" y="7273"/>
                </a:lnTo>
                <a:close/>
              </a:path>
              <a:path w="21600" h="21600">
                <a:moveTo>
                  <a:pt x="16382" y="3967"/>
                </a:moveTo>
                <a:lnTo>
                  <a:pt x="16786" y="5179"/>
                </a:lnTo>
                <a:lnTo>
                  <a:pt x="17150" y="6612"/>
                </a:lnTo>
                <a:lnTo>
                  <a:pt x="17474" y="8651"/>
                </a:lnTo>
                <a:lnTo>
                  <a:pt x="17595" y="9753"/>
                </a:lnTo>
                <a:lnTo>
                  <a:pt x="17635" y="12012"/>
                </a:lnTo>
                <a:lnTo>
                  <a:pt x="17393" y="13665"/>
                </a:lnTo>
                <a:lnTo>
                  <a:pt x="17150" y="15208"/>
                </a:lnTo>
                <a:lnTo>
                  <a:pt x="16786" y="16310"/>
                </a:lnTo>
                <a:lnTo>
                  <a:pt x="16341" y="17687"/>
                </a:lnTo>
                <a:lnTo>
                  <a:pt x="15815" y="17081"/>
                </a:lnTo>
                <a:lnTo>
                  <a:pt x="16503" y="14602"/>
                </a:lnTo>
                <a:lnTo>
                  <a:pt x="16786" y="13169"/>
                </a:lnTo>
                <a:lnTo>
                  <a:pt x="16867" y="12012"/>
                </a:lnTo>
                <a:lnTo>
                  <a:pt x="16867" y="9642"/>
                </a:lnTo>
                <a:lnTo>
                  <a:pt x="16705" y="7989"/>
                </a:lnTo>
                <a:lnTo>
                  <a:pt x="16422" y="6612"/>
                </a:lnTo>
                <a:lnTo>
                  <a:pt x="16220" y="5675"/>
                </a:lnTo>
                <a:lnTo>
                  <a:pt x="15856" y="4518"/>
                </a:lnTo>
                <a:lnTo>
                  <a:pt x="16382" y="3967"/>
                </a:lnTo>
                <a:close/>
              </a:path>
              <a:path w="21600" h="21600">
                <a:moveTo>
                  <a:pt x="18889" y="1377"/>
                </a:moveTo>
                <a:lnTo>
                  <a:pt x="19415" y="826"/>
                </a:lnTo>
                <a:lnTo>
                  <a:pt x="20194" y="2576"/>
                </a:lnTo>
                <a:lnTo>
                  <a:pt x="20831" y="4683"/>
                </a:lnTo>
                <a:lnTo>
                  <a:pt x="21357" y="7204"/>
                </a:lnTo>
                <a:lnTo>
                  <a:pt x="21650" y="9450"/>
                </a:lnTo>
                <a:lnTo>
                  <a:pt x="21600" y="12301"/>
                </a:lnTo>
                <a:lnTo>
                  <a:pt x="21215" y="15938"/>
                </a:lnTo>
                <a:lnTo>
                  <a:pt x="20629" y="18348"/>
                </a:lnTo>
                <a:lnTo>
                  <a:pt x="19415" y="21655"/>
                </a:lnTo>
                <a:lnTo>
                  <a:pt x="18889" y="21159"/>
                </a:lnTo>
                <a:lnTo>
                  <a:pt x="19901" y="18404"/>
                </a:lnTo>
                <a:lnTo>
                  <a:pt x="20467" y="15593"/>
                </a:lnTo>
                <a:lnTo>
                  <a:pt x="20791" y="12342"/>
                </a:lnTo>
                <a:lnTo>
                  <a:pt x="20871" y="9532"/>
                </a:lnTo>
                <a:lnTo>
                  <a:pt x="20629" y="7411"/>
                </a:lnTo>
                <a:lnTo>
                  <a:pt x="20062" y="4628"/>
                </a:lnTo>
                <a:lnTo>
                  <a:pt x="19415" y="2810"/>
                </a:lnTo>
                <a:lnTo>
                  <a:pt x="18889" y="1377"/>
                </a:ln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Sound"/>
          <p:cNvSpPr>
            <a:spLocks noEditPoints="1" noChangeArrowheads="1"/>
          </p:cNvSpPr>
          <p:nvPr/>
        </p:nvSpPr>
        <p:spPr bwMode="auto">
          <a:xfrm>
            <a:off x="4343400" y="4800600"/>
            <a:ext cx="152400" cy="228600"/>
          </a:xfrm>
          <a:custGeom>
            <a:avLst/>
            <a:gdLst>
              <a:gd name="T0" fmla="*/ 11164 w 21600"/>
              <a:gd name="T1" fmla="*/ 21159 h 21600"/>
              <a:gd name="T2" fmla="*/ 11164 w 21600"/>
              <a:gd name="T3" fmla="*/ 0 h 21600"/>
              <a:gd name="T4" fmla="*/ 0 w 21600"/>
              <a:gd name="T5" fmla="*/ 10800 h 21600"/>
              <a:gd name="T6" fmla="*/ 21600 w 21600"/>
              <a:gd name="T7" fmla="*/ 10800 h 21600"/>
              <a:gd name="T8" fmla="*/ 761 w 21600"/>
              <a:gd name="T9" fmla="*/ 22454 h 21600"/>
              <a:gd name="T10" fmla="*/ 21069 w 21600"/>
              <a:gd name="T11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7273"/>
                </a:moveTo>
                <a:lnTo>
                  <a:pt x="5824" y="7273"/>
                </a:lnTo>
                <a:lnTo>
                  <a:pt x="11164" y="0"/>
                </a:lnTo>
                <a:lnTo>
                  <a:pt x="11164" y="21159"/>
                </a:lnTo>
                <a:lnTo>
                  <a:pt x="5824" y="13885"/>
                </a:lnTo>
                <a:lnTo>
                  <a:pt x="0" y="13885"/>
                </a:lnTo>
                <a:lnTo>
                  <a:pt x="0" y="7273"/>
                </a:lnTo>
                <a:close/>
              </a:path>
              <a:path w="21600" h="21600">
                <a:moveTo>
                  <a:pt x="13024" y="7273"/>
                </a:moveTo>
                <a:lnTo>
                  <a:pt x="13591" y="6722"/>
                </a:lnTo>
                <a:lnTo>
                  <a:pt x="13833" y="7548"/>
                </a:lnTo>
                <a:lnTo>
                  <a:pt x="14076" y="8485"/>
                </a:lnTo>
                <a:lnTo>
                  <a:pt x="14157" y="9367"/>
                </a:lnTo>
                <a:lnTo>
                  <a:pt x="14197" y="10524"/>
                </a:lnTo>
                <a:lnTo>
                  <a:pt x="14197" y="11406"/>
                </a:lnTo>
                <a:lnTo>
                  <a:pt x="14116" y="12012"/>
                </a:lnTo>
                <a:lnTo>
                  <a:pt x="13995" y="12728"/>
                </a:lnTo>
                <a:lnTo>
                  <a:pt x="13833" y="13444"/>
                </a:lnTo>
                <a:lnTo>
                  <a:pt x="13712" y="14106"/>
                </a:lnTo>
                <a:lnTo>
                  <a:pt x="13591" y="14546"/>
                </a:lnTo>
                <a:lnTo>
                  <a:pt x="13065" y="13885"/>
                </a:lnTo>
                <a:lnTo>
                  <a:pt x="13307" y="12893"/>
                </a:lnTo>
                <a:lnTo>
                  <a:pt x="13469" y="11791"/>
                </a:lnTo>
                <a:lnTo>
                  <a:pt x="13550" y="10910"/>
                </a:lnTo>
                <a:lnTo>
                  <a:pt x="13591" y="10138"/>
                </a:lnTo>
                <a:lnTo>
                  <a:pt x="13469" y="9367"/>
                </a:lnTo>
                <a:lnTo>
                  <a:pt x="13388" y="8595"/>
                </a:lnTo>
                <a:lnTo>
                  <a:pt x="13267" y="7934"/>
                </a:lnTo>
                <a:lnTo>
                  <a:pt x="13024" y="7273"/>
                </a:lnTo>
                <a:close/>
              </a:path>
              <a:path w="21600" h="21600">
                <a:moveTo>
                  <a:pt x="16382" y="3967"/>
                </a:moveTo>
                <a:lnTo>
                  <a:pt x="16786" y="5179"/>
                </a:lnTo>
                <a:lnTo>
                  <a:pt x="17150" y="6612"/>
                </a:lnTo>
                <a:lnTo>
                  <a:pt x="17474" y="8651"/>
                </a:lnTo>
                <a:lnTo>
                  <a:pt x="17595" y="9753"/>
                </a:lnTo>
                <a:lnTo>
                  <a:pt x="17635" y="12012"/>
                </a:lnTo>
                <a:lnTo>
                  <a:pt x="17393" y="13665"/>
                </a:lnTo>
                <a:lnTo>
                  <a:pt x="17150" y="15208"/>
                </a:lnTo>
                <a:lnTo>
                  <a:pt x="16786" y="16310"/>
                </a:lnTo>
                <a:lnTo>
                  <a:pt x="16341" y="17687"/>
                </a:lnTo>
                <a:lnTo>
                  <a:pt x="15815" y="17081"/>
                </a:lnTo>
                <a:lnTo>
                  <a:pt x="16503" y="14602"/>
                </a:lnTo>
                <a:lnTo>
                  <a:pt x="16786" y="13169"/>
                </a:lnTo>
                <a:lnTo>
                  <a:pt x="16867" y="12012"/>
                </a:lnTo>
                <a:lnTo>
                  <a:pt x="16867" y="9642"/>
                </a:lnTo>
                <a:lnTo>
                  <a:pt x="16705" y="7989"/>
                </a:lnTo>
                <a:lnTo>
                  <a:pt x="16422" y="6612"/>
                </a:lnTo>
                <a:lnTo>
                  <a:pt x="16220" y="5675"/>
                </a:lnTo>
                <a:lnTo>
                  <a:pt x="15856" y="4518"/>
                </a:lnTo>
                <a:lnTo>
                  <a:pt x="16382" y="3967"/>
                </a:lnTo>
                <a:close/>
              </a:path>
              <a:path w="21600" h="21600">
                <a:moveTo>
                  <a:pt x="18889" y="1377"/>
                </a:moveTo>
                <a:lnTo>
                  <a:pt x="19415" y="826"/>
                </a:lnTo>
                <a:lnTo>
                  <a:pt x="20194" y="2576"/>
                </a:lnTo>
                <a:lnTo>
                  <a:pt x="20831" y="4683"/>
                </a:lnTo>
                <a:lnTo>
                  <a:pt x="21357" y="7204"/>
                </a:lnTo>
                <a:lnTo>
                  <a:pt x="21650" y="9450"/>
                </a:lnTo>
                <a:lnTo>
                  <a:pt x="21600" y="12301"/>
                </a:lnTo>
                <a:lnTo>
                  <a:pt x="21215" y="15938"/>
                </a:lnTo>
                <a:lnTo>
                  <a:pt x="20629" y="18348"/>
                </a:lnTo>
                <a:lnTo>
                  <a:pt x="19415" y="21655"/>
                </a:lnTo>
                <a:lnTo>
                  <a:pt x="18889" y="21159"/>
                </a:lnTo>
                <a:lnTo>
                  <a:pt x="19901" y="18404"/>
                </a:lnTo>
                <a:lnTo>
                  <a:pt x="20467" y="15593"/>
                </a:lnTo>
                <a:lnTo>
                  <a:pt x="20791" y="12342"/>
                </a:lnTo>
                <a:lnTo>
                  <a:pt x="20871" y="9532"/>
                </a:lnTo>
                <a:lnTo>
                  <a:pt x="20629" y="7411"/>
                </a:lnTo>
                <a:lnTo>
                  <a:pt x="20062" y="4628"/>
                </a:lnTo>
                <a:lnTo>
                  <a:pt x="19415" y="2810"/>
                </a:lnTo>
                <a:lnTo>
                  <a:pt x="18889" y="1377"/>
                </a:ln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Sound"/>
          <p:cNvSpPr>
            <a:spLocks noEditPoints="1" noChangeArrowheads="1"/>
          </p:cNvSpPr>
          <p:nvPr/>
        </p:nvSpPr>
        <p:spPr bwMode="auto">
          <a:xfrm>
            <a:off x="4114800" y="5410200"/>
            <a:ext cx="152400" cy="228600"/>
          </a:xfrm>
          <a:custGeom>
            <a:avLst/>
            <a:gdLst>
              <a:gd name="T0" fmla="*/ 11164 w 21600"/>
              <a:gd name="T1" fmla="*/ 21159 h 21600"/>
              <a:gd name="T2" fmla="*/ 11164 w 21600"/>
              <a:gd name="T3" fmla="*/ 0 h 21600"/>
              <a:gd name="T4" fmla="*/ 0 w 21600"/>
              <a:gd name="T5" fmla="*/ 10800 h 21600"/>
              <a:gd name="T6" fmla="*/ 21600 w 21600"/>
              <a:gd name="T7" fmla="*/ 10800 h 21600"/>
              <a:gd name="T8" fmla="*/ 761 w 21600"/>
              <a:gd name="T9" fmla="*/ 22454 h 21600"/>
              <a:gd name="T10" fmla="*/ 21069 w 21600"/>
              <a:gd name="T11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7273"/>
                </a:moveTo>
                <a:lnTo>
                  <a:pt x="5824" y="7273"/>
                </a:lnTo>
                <a:lnTo>
                  <a:pt x="11164" y="0"/>
                </a:lnTo>
                <a:lnTo>
                  <a:pt x="11164" y="21159"/>
                </a:lnTo>
                <a:lnTo>
                  <a:pt x="5824" y="13885"/>
                </a:lnTo>
                <a:lnTo>
                  <a:pt x="0" y="13885"/>
                </a:lnTo>
                <a:lnTo>
                  <a:pt x="0" y="7273"/>
                </a:lnTo>
                <a:close/>
              </a:path>
              <a:path w="21600" h="21600">
                <a:moveTo>
                  <a:pt x="13024" y="7273"/>
                </a:moveTo>
                <a:lnTo>
                  <a:pt x="13591" y="6722"/>
                </a:lnTo>
                <a:lnTo>
                  <a:pt x="13833" y="7548"/>
                </a:lnTo>
                <a:lnTo>
                  <a:pt x="14076" y="8485"/>
                </a:lnTo>
                <a:lnTo>
                  <a:pt x="14157" y="9367"/>
                </a:lnTo>
                <a:lnTo>
                  <a:pt x="14197" y="10524"/>
                </a:lnTo>
                <a:lnTo>
                  <a:pt x="14197" y="11406"/>
                </a:lnTo>
                <a:lnTo>
                  <a:pt x="14116" y="12012"/>
                </a:lnTo>
                <a:lnTo>
                  <a:pt x="13995" y="12728"/>
                </a:lnTo>
                <a:lnTo>
                  <a:pt x="13833" y="13444"/>
                </a:lnTo>
                <a:lnTo>
                  <a:pt x="13712" y="14106"/>
                </a:lnTo>
                <a:lnTo>
                  <a:pt x="13591" y="14546"/>
                </a:lnTo>
                <a:lnTo>
                  <a:pt x="13065" y="13885"/>
                </a:lnTo>
                <a:lnTo>
                  <a:pt x="13307" y="12893"/>
                </a:lnTo>
                <a:lnTo>
                  <a:pt x="13469" y="11791"/>
                </a:lnTo>
                <a:lnTo>
                  <a:pt x="13550" y="10910"/>
                </a:lnTo>
                <a:lnTo>
                  <a:pt x="13591" y="10138"/>
                </a:lnTo>
                <a:lnTo>
                  <a:pt x="13469" y="9367"/>
                </a:lnTo>
                <a:lnTo>
                  <a:pt x="13388" y="8595"/>
                </a:lnTo>
                <a:lnTo>
                  <a:pt x="13267" y="7934"/>
                </a:lnTo>
                <a:lnTo>
                  <a:pt x="13024" y="7273"/>
                </a:lnTo>
                <a:close/>
              </a:path>
              <a:path w="21600" h="21600">
                <a:moveTo>
                  <a:pt x="16382" y="3967"/>
                </a:moveTo>
                <a:lnTo>
                  <a:pt x="16786" y="5179"/>
                </a:lnTo>
                <a:lnTo>
                  <a:pt x="17150" y="6612"/>
                </a:lnTo>
                <a:lnTo>
                  <a:pt x="17474" y="8651"/>
                </a:lnTo>
                <a:lnTo>
                  <a:pt x="17595" y="9753"/>
                </a:lnTo>
                <a:lnTo>
                  <a:pt x="17635" y="12012"/>
                </a:lnTo>
                <a:lnTo>
                  <a:pt x="17393" y="13665"/>
                </a:lnTo>
                <a:lnTo>
                  <a:pt x="17150" y="15208"/>
                </a:lnTo>
                <a:lnTo>
                  <a:pt x="16786" y="16310"/>
                </a:lnTo>
                <a:lnTo>
                  <a:pt x="16341" y="17687"/>
                </a:lnTo>
                <a:lnTo>
                  <a:pt x="15815" y="17081"/>
                </a:lnTo>
                <a:lnTo>
                  <a:pt x="16503" y="14602"/>
                </a:lnTo>
                <a:lnTo>
                  <a:pt x="16786" y="13169"/>
                </a:lnTo>
                <a:lnTo>
                  <a:pt x="16867" y="12012"/>
                </a:lnTo>
                <a:lnTo>
                  <a:pt x="16867" y="9642"/>
                </a:lnTo>
                <a:lnTo>
                  <a:pt x="16705" y="7989"/>
                </a:lnTo>
                <a:lnTo>
                  <a:pt x="16422" y="6612"/>
                </a:lnTo>
                <a:lnTo>
                  <a:pt x="16220" y="5675"/>
                </a:lnTo>
                <a:lnTo>
                  <a:pt x="15856" y="4518"/>
                </a:lnTo>
                <a:lnTo>
                  <a:pt x="16382" y="3967"/>
                </a:lnTo>
                <a:close/>
              </a:path>
              <a:path w="21600" h="21600">
                <a:moveTo>
                  <a:pt x="18889" y="1377"/>
                </a:moveTo>
                <a:lnTo>
                  <a:pt x="19415" y="826"/>
                </a:lnTo>
                <a:lnTo>
                  <a:pt x="20194" y="2576"/>
                </a:lnTo>
                <a:lnTo>
                  <a:pt x="20831" y="4683"/>
                </a:lnTo>
                <a:lnTo>
                  <a:pt x="21357" y="7204"/>
                </a:lnTo>
                <a:lnTo>
                  <a:pt x="21650" y="9450"/>
                </a:lnTo>
                <a:lnTo>
                  <a:pt x="21600" y="12301"/>
                </a:lnTo>
                <a:lnTo>
                  <a:pt x="21215" y="15938"/>
                </a:lnTo>
                <a:lnTo>
                  <a:pt x="20629" y="18348"/>
                </a:lnTo>
                <a:lnTo>
                  <a:pt x="19415" y="21655"/>
                </a:lnTo>
                <a:lnTo>
                  <a:pt x="18889" y="21159"/>
                </a:lnTo>
                <a:lnTo>
                  <a:pt x="19901" y="18404"/>
                </a:lnTo>
                <a:lnTo>
                  <a:pt x="20467" y="15593"/>
                </a:lnTo>
                <a:lnTo>
                  <a:pt x="20791" y="12342"/>
                </a:lnTo>
                <a:lnTo>
                  <a:pt x="20871" y="9532"/>
                </a:lnTo>
                <a:lnTo>
                  <a:pt x="20629" y="7411"/>
                </a:lnTo>
                <a:lnTo>
                  <a:pt x="20062" y="4628"/>
                </a:lnTo>
                <a:lnTo>
                  <a:pt x="19415" y="2810"/>
                </a:lnTo>
                <a:lnTo>
                  <a:pt x="18889" y="1377"/>
                </a:ln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Sound"/>
          <p:cNvSpPr>
            <a:spLocks noEditPoints="1" noChangeArrowheads="1"/>
          </p:cNvSpPr>
          <p:nvPr/>
        </p:nvSpPr>
        <p:spPr bwMode="auto">
          <a:xfrm>
            <a:off x="5105400" y="5638800"/>
            <a:ext cx="152400" cy="228600"/>
          </a:xfrm>
          <a:custGeom>
            <a:avLst/>
            <a:gdLst>
              <a:gd name="T0" fmla="*/ 11164 w 21600"/>
              <a:gd name="T1" fmla="*/ 21159 h 21600"/>
              <a:gd name="T2" fmla="*/ 11164 w 21600"/>
              <a:gd name="T3" fmla="*/ 0 h 21600"/>
              <a:gd name="T4" fmla="*/ 0 w 21600"/>
              <a:gd name="T5" fmla="*/ 10800 h 21600"/>
              <a:gd name="T6" fmla="*/ 21600 w 21600"/>
              <a:gd name="T7" fmla="*/ 10800 h 21600"/>
              <a:gd name="T8" fmla="*/ 761 w 21600"/>
              <a:gd name="T9" fmla="*/ 22454 h 21600"/>
              <a:gd name="T10" fmla="*/ 21069 w 21600"/>
              <a:gd name="T11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7273"/>
                </a:moveTo>
                <a:lnTo>
                  <a:pt x="5824" y="7273"/>
                </a:lnTo>
                <a:lnTo>
                  <a:pt x="11164" y="0"/>
                </a:lnTo>
                <a:lnTo>
                  <a:pt x="11164" y="21159"/>
                </a:lnTo>
                <a:lnTo>
                  <a:pt x="5824" y="13885"/>
                </a:lnTo>
                <a:lnTo>
                  <a:pt x="0" y="13885"/>
                </a:lnTo>
                <a:lnTo>
                  <a:pt x="0" y="7273"/>
                </a:lnTo>
                <a:close/>
              </a:path>
              <a:path w="21600" h="21600">
                <a:moveTo>
                  <a:pt x="13024" y="7273"/>
                </a:moveTo>
                <a:lnTo>
                  <a:pt x="13591" y="6722"/>
                </a:lnTo>
                <a:lnTo>
                  <a:pt x="13833" y="7548"/>
                </a:lnTo>
                <a:lnTo>
                  <a:pt x="14076" y="8485"/>
                </a:lnTo>
                <a:lnTo>
                  <a:pt x="14157" y="9367"/>
                </a:lnTo>
                <a:lnTo>
                  <a:pt x="14197" y="10524"/>
                </a:lnTo>
                <a:lnTo>
                  <a:pt x="14197" y="11406"/>
                </a:lnTo>
                <a:lnTo>
                  <a:pt x="14116" y="12012"/>
                </a:lnTo>
                <a:lnTo>
                  <a:pt x="13995" y="12728"/>
                </a:lnTo>
                <a:lnTo>
                  <a:pt x="13833" y="13444"/>
                </a:lnTo>
                <a:lnTo>
                  <a:pt x="13712" y="14106"/>
                </a:lnTo>
                <a:lnTo>
                  <a:pt x="13591" y="14546"/>
                </a:lnTo>
                <a:lnTo>
                  <a:pt x="13065" y="13885"/>
                </a:lnTo>
                <a:lnTo>
                  <a:pt x="13307" y="12893"/>
                </a:lnTo>
                <a:lnTo>
                  <a:pt x="13469" y="11791"/>
                </a:lnTo>
                <a:lnTo>
                  <a:pt x="13550" y="10910"/>
                </a:lnTo>
                <a:lnTo>
                  <a:pt x="13591" y="10138"/>
                </a:lnTo>
                <a:lnTo>
                  <a:pt x="13469" y="9367"/>
                </a:lnTo>
                <a:lnTo>
                  <a:pt x="13388" y="8595"/>
                </a:lnTo>
                <a:lnTo>
                  <a:pt x="13267" y="7934"/>
                </a:lnTo>
                <a:lnTo>
                  <a:pt x="13024" y="7273"/>
                </a:lnTo>
                <a:close/>
              </a:path>
              <a:path w="21600" h="21600">
                <a:moveTo>
                  <a:pt x="16382" y="3967"/>
                </a:moveTo>
                <a:lnTo>
                  <a:pt x="16786" y="5179"/>
                </a:lnTo>
                <a:lnTo>
                  <a:pt x="17150" y="6612"/>
                </a:lnTo>
                <a:lnTo>
                  <a:pt x="17474" y="8651"/>
                </a:lnTo>
                <a:lnTo>
                  <a:pt x="17595" y="9753"/>
                </a:lnTo>
                <a:lnTo>
                  <a:pt x="17635" y="12012"/>
                </a:lnTo>
                <a:lnTo>
                  <a:pt x="17393" y="13665"/>
                </a:lnTo>
                <a:lnTo>
                  <a:pt x="17150" y="15208"/>
                </a:lnTo>
                <a:lnTo>
                  <a:pt x="16786" y="16310"/>
                </a:lnTo>
                <a:lnTo>
                  <a:pt x="16341" y="17687"/>
                </a:lnTo>
                <a:lnTo>
                  <a:pt x="15815" y="17081"/>
                </a:lnTo>
                <a:lnTo>
                  <a:pt x="16503" y="14602"/>
                </a:lnTo>
                <a:lnTo>
                  <a:pt x="16786" y="13169"/>
                </a:lnTo>
                <a:lnTo>
                  <a:pt x="16867" y="12012"/>
                </a:lnTo>
                <a:lnTo>
                  <a:pt x="16867" y="9642"/>
                </a:lnTo>
                <a:lnTo>
                  <a:pt x="16705" y="7989"/>
                </a:lnTo>
                <a:lnTo>
                  <a:pt x="16422" y="6612"/>
                </a:lnTo>
                <a:lnTo>
                  <a:pt x="16220" y="5675"/>
                </a:lnTo>
                <a:lnTo>
                  <a:pt x="15856" y="4518"/>
                </a:lnTo>
                <a:lnTo>
                  <a:pt x="16382" y="3967"/>
                </a:lnTo>
                <a:close/>
              </a:path>
              <a:path w="21600" h="21600">
                <a:moveTo>
                  <a:pt x="18889" y="1377"/>
                </a:moveTo>
                <a:lnTo>
                  <a:pt x="19415" y="826"/>
                </a:lnTo>
                <a:lnTo>
                  <a:pt x="20194" y="2576"/>
                </a:lnTo>
                <a:lnTo>
                  <a:pt x="20831" y="4683"/>
                </a:lnTo>
                <a:lnTo>
                  <a:pt x="21357" y="7204"/>
                </a:lnTo>
                <a:lnTo>
                  <a:pt x="21650" y="9450"/>
                </a:lnTo>
                <a:lnTo>
                  <a:pt x="21600" y="12301"/>
                </a:lnTo>
                <a:lnTo>
                  <a:pt x="21215" y="15938"/>
                </a:lnTo>
                <a:lnTo>
                  <a:pt x="20629" y="18348"/>
                </a:lnTo>
                <a:lnTo>
                  <a:pt x="19415" y="21655"/>
                </a:lnTo>
                <a:lnTo>
                  <a:pt x="18889" y="21159"/>
                </a:lnTo>
                <a:lnTo>
                  <a:pt x="19901" y="18404"/>
                </a:lnTo>
                <a:lnTo>
                  <a:pt x="20467" y="15593"/>
                </a:lnTo>
                <a:lnTo>
                  <a:pt x="20791" y="12342"/>
                </a:lnTo>
                <a:lnTo>
                  <a:pt x="20871" y="9532"/>
                </a:lnTo>
                <a:lnTo>
                  <a:pt x="20629" y="7411"/>
                </a:lnTo>
                <a:lnTo>
                  <a:pt x="20062" y="4628"/>
                </a:lnTo>
                <a:lnTo>
                  <a:pt x="19415" y="2810"/>
                </a:lnTo>
                <a:lnTo>
                  <a:pt x="18889" y="1377"/>
                </a:ln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Sound"/>
          <p:cNvSpPr>
            <a:spLocks noEditPoints="1" noChangeArrowheads="1"/>
          </p:cNvSpPr>
          <p:nvPr/>
        </p:nvSpPr>
        <p:spPr bwMode="auto">
          <a:xfrm>
            <a:off x="5105400" y="6019800"/>
            <a:ext cx="152400" cy="228600"/>
          </a:xfrm>
          <a:custGeom>
            <a:avLst/>
            <a:gdLst>
              <a:gd name="T0" fmla="*/ 11164 w 21600"/>
              <a:gd name="T1" fmla="*/ 21159 h 21600"/>
              <a:gd name="T2" fmla="*/ 11164 w 21600"/>
              <a:gd name="T3" fmla="*/ 0 h 21600"/>
              <a:gd name="T4" fmla="*/ 0 w 21600"/>
              <a:gd name="T5" fmla="*/ 10800 h 21600"/>
              <a:gd name="T6" fmla="*/ 21600 w 21600"/>
              <a:gd name="T7" fmla="*/ 10800 h 21600"/>
              <a:gd name="T8" fmla="*/ 761 w 21600"/>
              <a:gd name="T9" fmla="*/ 22454 h 21600"/>
              <a:gd name="T10" fmla="*/ 21069 w 21600"/>
              <a:gd name="T11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7273"/>
                </a:moveTo>
                <a:lnTo>
                  <a:pt x="5824" y="7273"/>
                </a:lnTo>
                <a:lnTo>
                  <a:pt x="11164" y="0"/>
                </a:lnTo>
                <a:lnTo>
                  <a:pt x="11164" y="21159"/>
                </a:lnTo>
                <a:lnTo>
                  <a:pt x="5824" y="13885"/>
                </a:lnTo>
                <a:lnTo>
                  <a:pt x="0" y="13885"/>
                </a:lnTo>
                <a:lnTo>
                  <a:pt x="0" y="7273"/>
                </a:lnTo>
                <a:close/>
              </a:path>
              <a:path w="21600" h="21600">
                <a:moveTo>
                  <a:pt x="13024" y="7273"/>
                </a:moveTo>
                <a:lnTo>
                  <a:pt x="13591" y="6722"/>
                </a:lnTo>
                <a:lnTo>
                  <a:pt x="13833" y="7548"/>
                </a:lnTo>
                <a:lnTo>
                  <a:pt x="14076" y="8485"/>
                </a:lnTo>
                <a:lnTo>
                  <a:pt x="14157" y="9367"/>
                </a:lnTo>
                <a:lnTo>
                  <a:pt x="14197" y="10524"/>
                </a:lnTo>
                <a:lnTo>
                  <a:pt x="14197" y="11406"/>
                </a:lnTo>
                <a:lnTo>
                  <a:pt x="14116" y="12012"/>
                </a:lnTo>
                <a:lnTo>
                  <a:pt x="13995" y="12728"/>
                </a:lnTo>
                <a:lnTo>
                  <a:pt x="13833" y="13444"/>
                </a:lnTo>
                <a:lnTo>
                  <a:pt x="13712" y="14106"/>
                </a:lnTo>
                <a:lnTo>
                  <a:pt x="13591" y="14546"/>
                </a:lnTo>
                <a:lnTo>
                  <a:pt x="13065" y="13885"/>
                </a:lnTo>
                <a:lnTo>
                  <a:pt x="13307" y="12893"/>
                </a:lnTo>
                <a:lnTo>
                  <a:pt x="13469" y="11791"/>
                </a:lnTo>
                <a:lnTo>
                  <a:pt x="13550" y="10910"/>
                </a:lnTo>
                <a:lnTo>
                  <a:pt x="13591" y="10138"/>
                </a:lnTo>
                <a:lnTo>
                  <a:pt x="13469" y="9367"/>
                </a:lnTo>
                <a:lnTo>
                  <a:pt x="13388" y="8595"/>
                </a:lnTo>
                <a:lnTo>
                  <a:pt x="13267" y="7934"/>
                </a:lnTo>
                <a:lnTo>
                  <a:pt x="13024" y="7273"/>
                </a:lnTo>
                <a:close/>
              </a:path>
              <a:path w="21600" h="21600">
                <a:moveTo>
                  <a:pt x="16382" y="3967"/>
                </a:moveTo>
                <a:lnTo>
                  <a:pt x="16786" y="5179"/>
                </a:lnTo>
                <a:lnTo>
                  <a:pt x="17150" y="6612"/>
                </a:lnTo>
                <a:lnTo>
                  <a:pt x="17474" y="8651"/>
                </a:lnTo>
                <a:lnTo>
                  <a:pt x="17595" y="9753"/>
                </a:lnTo>
                <a:lnTo>
                  <a:pt x="17635" y="12012"/>
                </a:lnTo>
                <a:lnTo>
                  <a:pt x="17393" y="13665"/>
                </a:lnTo>
                <a:lnTo>
                  <a:pt x="17150" y="15208"/>
                </a:lnTo>
                <a:lnTo>
                  <a:pt x="16786" y="16310"/>
                </a:lnTo>
                <a:lnTo>
                  <a:pt x="16341" y="17687"/>
                </a:lnTo>
                <a:lnTo>
                  <a:pt x="15815" y="17081"/>
                </a:lnTo>
                <a:lnTo>
                  <a:pt x="16503" y="14602"/>
                </a:lnTo>
                <a:lnTo>
                  <a:pt x="16786" y="13169"/>
                </a:lnTo>
                <a:lnTo>
                  <a:pt x="16867" y="12012"/>
                </a:lnTo>
                <a:lnTo>
                  <a:pt x="16867" y="9642"/>
                </a:lnTo>
                <a:lnTo>
                  <a:pt x="16705" y="7989"/>
                </a:lnTo>
                <a:lnTo>
                  <a:pt x="16422" y="6612"/>
                </a:lnTo>
                <a:lnTo>
                  <a:pt x="16220" y="5675"/>
                </a:lnTo>
                <a:lnTo>
                  <a:pt x="15856" y="4518"/>
                </a:lnTo>
                <a:lnTo>
                  <a:pt x="16382" y="3967"/>
                </a:lnTo>
                <a:close/>
              </a:path>
              <a:path w="21600" h="21600">
                <a:moveTo>
                  <a:pt x="18889" y="1377"/>
                </a:moveTo>
                <a:lnTo>
                  <a:pt x="19415" y="826"/>
                </a:lnTo>
                <a:lnTo>
                  <a:pt x="20194" y="2576"/>
                </a:lnTo>
                <a:lnTo>
                  <a:pt x="20831" y="4683"/>
                </a:lnTo>
                <a:lnTo>
                  <a:pt x="21357" y="7204"/>
                </a:lnTo>
                <a:lnTo>
                  <a:pt x="21650" y="9450"/>
                </a:lnTo>
                <a:lnTo>
                  <a:pt x="21600" y="12301"/>
                </a:lnTo>
                <a:lnTo>
                  <a:pt x="21215" y="15938"/>
                </a:lnTo>
                <a:lnTo>
                  <a:pt x="20629" y="18348"/>
                </a:lnTo>
                <a:lnTo>
                  <a:pt x="19415" y="21655"/>
                </a:lnTo>
                <a:lnTo>
                  <a:pt x="18889" y="21159"/>
                </a:lnTo>
                <a:lnTo>
                  <a:pt x="19901" y="18404"/>
                </a:lnTo>
                <a:lnTo>
                  <a:pt x="20467" y="15593"/>
                </a:lnTo>
                <a:lnTo>
                  <a:pt x="20791" y="12342"/>
                </a:lnTo>
                <a:lnTo>
                  <a:pt x="20871" y="9532"/>
                </a:lnTo>
                <a:lnTo>
                  <a:pt x="20629" y="7411"/>
                </a:lnTo>
                <a:lnTo>
                  <a:pt x="20062" y="4628"/>
                </a:lnTo>
                <a:lnTo>
                  <a:pt x="19415" y="2810"/>
                </a:lnTo>
                <a:lnTo>
                  <a:pt x="18889" y="1377"/>
                </a:ln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2362200" y="164068"/>
            <a:ext cx="4428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+mj-lt"/>
              </a:rPr>
              <a:t>MAINTENANCE</a:t>
            </a:r>
            <a:r>
              <a:rPr lang="en-US" sz="2400" b="1" dirty="0"/>
              <a:t> AND REPAIR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6246</TotalTime>
  <Words>407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Calibri</vt:lpstr>
      <vt:lpstr>2_Default Design</vt:lpstr>
      <vt:lpstr>1_Custom Design</vt:lpstr>
      <vt:lpstr>1_Default Design</vt:lpstr>
      <vt:lpstr>Default Design</vt:lpstr>
      <vt:lpstr>Custom Design</vt:lpstr>
      <vt:lpstr>Lock Indication Lights SafLok vs. Best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KENNETH.FYFFE</dc:creator>
  <cp:lastModifiedBy>Todd, Robert G CIV USARMY IMCOM (USA)</cp:lastModifiedBy>
  <cp:revision>265</cp:revision>
  <cp:lastPrinted>2023-02-10T15:33:33Z</cp:lastPrinted>
  <dcterms:created xsi:type="dcterms:W3CDTF">2011-12-23T19:43:19Z</dcterms:created>
  <dcterms:modified xsi:type="dcterms:W3CDTF">2023-02-22T15:06:23Z</dcterms:modified>
</cp:coreProperties>
</file>