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684" r:id="rId2"/>
    <p:sldMasterId id="2147483696" r:id="rId3"/>
    <p:sldMasterId id="2147483672" r:id="rId4"/>
    <p:sldMasterId id="2147483660" r:id="rId5"/>
  </p:sldMasterIdLst>
  <p:notesMasterIdLst>
    <p:notesMasterId r:id="rId7"/>
  </p:notesMasterIdLst>
  <p:handoutMasterIdLst>
    <p:handoutMasterId r:id="rId8"/>
  </p:handoutMasterIdLst>
  <p:sldIdLst>
    <p:sldId id="277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A71D"/>
    <a:srgbClr val="E1CA1F"/>
    <a:srgbClr val="E6E119"/>
    <a:srgbClr val="EDE98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39" autoAdjust="0"/>
  </p:normalViewPr>
  <p:slideViewPr>
    <p:cSldViewPr>
      <p:cViewPr varScale="1">
        <p:scale>
          <a:sx n="105" d="100"/>
          <a:sy n="105" d="100"/>
        </p:scale>
        <p:origin x="342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26C26-5DB7-41E3-B08A-52649532EC6D}" type="datetimeFigureOut">
              <a:rPr lang="en-US" smtClean="0"/>
              <a:pPr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D5A77-B76A-4E65-B4DE-FEBAC3371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094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8D5C42-A194-42CA-AF21-D9CB292A5219}" type="datetimeFigureOut">
              <a:rPr lang="en-US" smtClean="0"/>
              <a:pPr/>
              <a:t>2/22/2023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8CB78C5-D978-4568-BD30-C37764244FA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1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B05F8-F4D9-41C1-862B-774FCA7C7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B2DD7-6617-4218-9433-878A6C177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0A7E2-9B06-47DC-B121-B756389A4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" y="6781800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 sz="800"/>
            </a:lvl1pPr>
          </a:lstStyle>
          <a:p>
            <a:pPr>
              <a:defRPr/>
            </a:pPr>
            <a:r>
              <a:rPr lang="en-US" dirty="0"/>
              <a:t>Kenneth.c.fyff.civ@mail.mil, IMWE-HOD-DPW, (254)-287-2678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05F8-F4D9-41C1-862B-774FCA7C7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15C33-C520-4AD2-B3E2-B00D634F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DF7F-DBBB-4DD8-BCAC-DF54B7B58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E180-16A3-4BA5-9999-5748D279E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CEC3-51EB-49DB-85E0-D3121F23C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ABC0-C7DE-4FDC-BFAC-8C071993B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C622-C22F-495A-893C-FAF7C6E4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1DF7F-DBBB-4DD8-BCAC-DF54B7B58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5D14-D5DD-4AC8-B4A4-145B541F2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3181-6B3B-4EFF-B3E3-E986E9ECF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2DD7-6617-4218-9433-878A6C177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A7E2-9B06-47DC-B121-B756389A4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096000"/>
            <a:ext cx="3200400" cy="152400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B05F8-F4D9-41C1-862B-774FCA7C72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15C33-C520-4AD2-B3E2-B00D634F14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1DF7F-DBBB-4DD8-BCAC-DF54B7B585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E180-16A3-4BA5-9999-5748D279E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CEC3-51EB-49DB-85E0-D3121F23C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ABC0-C7DE-4FDC-BFAC-8C071993B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3434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1E180-16A3-4BA5-9999-5748D279E2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0C622-C22F-495A-893C-FAF7C6E4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65D14-D5DD-4AC8-B4A4-145B541F2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A3181-6B3B-4EFF-B3E3-E986E9ECF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B2DD7-6617-4218-9433-878A6C177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76200"/>
            <a:ext cx="2209800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7700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0A7E2-9B06-47DC-B121-B756389A4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ACEC3-51EB-49DB-85E0-D3121F23CB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5ABC0-C7DE-4FDC-BFAC-8C071993B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0C622-C22F-495A-893C-FAF7C6E45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65D14-D5DD-4AC8-B4A4-145B541F2F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669088"/>
            <a:ext cx="2057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669088"/>
            <a:ext cx="42672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05300" y="6669088"/>
            <a:ext cx="533400" cy="1524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3181-6B3B-4EFF-B3E3-E986E9ECFC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1211263" y="533400"/>
            <a:ext cx="6719887" cy="117475"/>
            <a:chOff x="189" y="283"/>
            <a:chExt cx="5348" cy="95"/>
          </a:xfrm>
        </p:grpSpPr>
        <p:grpSp>
          <p:nvGrpSpPr>
            <p:cNvPr id="3" name="Group 14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7" name="Group 15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4" name="Rectangle 16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1" name="Rectangle 17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 userDrawn="1"/>
              </p:nvSpPr>
              <p:spPr bwMode="auto">
                <a:xfrm>
                  <a:off x="221" y="283"/>
                  <a:ext cx="15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3" name="Rectangle 19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15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6" name="Rectangle 22"/>
                <p:cNvSpPr>
                  <a:spLocks noChangeArrowheads="1"/>
                </p:cNvSpPr>
                <p:nvPr userDrawn="1"/>
              </p:nvSpPr>
              <p:spPr bwMode="auto">
                <a:xfrm>
                  <a:off x="282" y="283"/>
                  <a:ext cx="14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5" name="Rectangle 23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6" name="Rectangle 25"/>
                <p:cNvSpPr>
                  <a:spLocks noChangeArrowheads="1"/>
                </p:cNvSpPr>
                <p:nvPr userDrawn="1"/>
              </p:nvSpPr>
              <p:spPr bwMode="auto">
                <a:xfrm>
                  <a:off x="331" y="283"/>
                  <a:ext cx="15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 userDrawn="1"/>
              </p:nvSpPr>
              <p:spPr bwMode="auto">
                <a:xfrm>
                  <a:off x="379" y="283"/>
                  <a:ext cx="14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 userDrawn="1"/>
              </p:nvSpPr>
              <p:spPr bwMode="auto">
                <a:xfrm>
                  <a:off x="392" y="283"/>
                  <a:ext cx="15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16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5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6" name="Rectangle 32"/>
                <p:cNvSpPr>
                  <a:spLocks noChangeArrowheads="1"/>
                </p:cNvSpPr>
                <p:nvPr userDrawn="1"/>
              </p:nvSpPr>
              <p:spPr bwMode="auto">
                <a:xfrm>
                  <a:off x="440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7" name="Rectangle 33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8" name="Rectangle 34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9" name="Rectangle 35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 userDrawn="1"/>
              </p:nvSpPr>
              <p:spPr bwMode="auto">
                <a:xfrm>
                  <a:off x="504" y="283"/>
                  <a:ext cx="15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5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 userDrawn="1"/>
              </p:nvSpPr>
              <p:spPr bwMode="auto">
                <a:xfrm>
                  <a:off x="550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4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565" y="283"/>
                  <a:ext cx="14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5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6" name="Rectangle 42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5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7" name="Rectangle 43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8" name="Rectangle 44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9" name="Rectangle 45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0" name="Rectangle 46"/>
                <p:cNvSpPr>
                  <a:spLocks noChangeArrowheads="1"/>
                </p:cNvSpPr>
                <p:nvPr userDrawn="1"/>
              </p:nvSpPr>
              <p:spPr bwMode="auto">
                <a:xfrm>
                  <a:off x="662" y="283"/>
                  <a:ext cx="15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1" name="Rectangle 47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2" name="Rectangle 48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15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4" name="Rectangle 50"/>
                <p:cNvSpPr>
                  <a:spLocks noChangeArrowheads="1"/>
                </p:cNvSpPr>
                <p:nvPr userDrawn="1"/>
              </p:nvSpPr>
              <p:spPr bwMode="auto">
                <a:xfrm>
                  <a:off x="723" y="283"/>
                  <a:ext cx="14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5" name="Rectangle 51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6" name="Rectangle 52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7" name="Rectangle 53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4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8" name="Rectangle 54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0" name="Rectangle 56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5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1" name="Rectangle 57"/>
                <p:cNvSpPr>
                  <a:spLocks noChangeArrowheads="1"/>
                </p:cNvSpPr>
                <p:nvPr userDrawn="1"/>
              </p:nvSpPr>
              <p:spPr bwMode="auto">
                <a:xfrm>
                  <a:off x="833" y="283"/>
                  <a:ext cx="15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2" name="Rectangle 58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15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4" name="Rectangle 60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5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5" name="Rectangle 61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6" name="Rectangle 62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8" name="Rectangle 64"/>
                <p:cNvSpPr>
                  <a:spLocks noChangeArrowheads="1"/>
                </p:cNvSpPr>
                <p:nvPr userDrawn="1"/>
              </p:nvSpPr>
              <p:spPr bwMode="auto">
                <a:xfrm>
                  <a:off x="945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9" name="Rectangle 65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0" name="Rectangle 66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1" name="Rectangle 67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5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2" name="Rectangle 68"/>
                <p:cNvSpPr>
                  <a:spLocks noChangeArrowheads="1"/>
                </p:cNvSpPr>
                <p:nvPr userDrawn="1"/>
              </p:nvSpPr>
              <p:spPr bwMode="auto">
                <a:xfrm>
                  <a:off x="1006" y="283"/>
                  <a:ext cx="14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3" name="Rectangle 69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4" name="Rectangle 70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5" name="Rectangle 71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4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6" name="Rectangle 72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7" name="Rectangle 73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8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5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9" name="Rectangle 75"/>
                <p:cNvSpPr>
                  <a:spLocks noChangeArrowheads="1"/>
                </p:cNvSpPr>
                <p:nvPr userDrawn="1"/>
              </p:nvSpPr>
              <p:spPr bwMode="auto">
                <a:xfrm>
                  <a:off x="1116" y="283"/>
                  <a:ext cx="15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0" name="Rectangle 76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1" name="Rectangle 77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15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2" name="Rectangle 78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5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3" name="Rectangle 79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4" name="Rectangle 80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5" name="Rectangle 81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5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6" name="Rectangle 82"/>
                <p:cNvSpPr>
                  <a:spLocks noChangeArrowheads="1"/>
                </p:cNvSpPr>
                <p:nvPr userDrawn="1"/>
              </p:nvSpPr>
              <p:spPr bwMode="auto">
                <a:xfrm>
                  <a:off x="1226" y="283"/>
                  <a:ext cx="15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7" name="Rectangle 83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8" name="Rectangle 84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9" name="Rectangle 85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0" name="Rectangle 86"/>
                <p:cNvSpPr>
                  <a:spLocks noChangeArrowheads="1"/>
                </p:cNvSpPr>
                <p:nvPr userDrawn="1"/>
              </p:nvSpPr>
              <p:spPr bwMode="auto">
                <a:xfrm>
                  <a:off x="1289" y="283"/>
                  <a:ext cx="14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1" name="Rectangle 87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16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2" name="Rectangle 88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3" name="Rectangle 89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4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4" name="Rectangle 90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5" name="Rectangle 91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6" name="Rectangle 92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4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7" name="Rectangle 93"/>
                <p:cNvSpPr>
                  <a:spLocks noChangeArrowheads="1"/>
                </p:cNvSpPr>
                <p:nvPr userDrawn="1"/>
              </p:nvSpPr>
              <p:spPr bwMode="auto">
                <a:xfrm>
                  <a:off x="1399" y="283"/>
                  <a:ext cx="14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8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9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0" name="Rectangle 96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14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1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2" name="Rectangle 98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3" name="Rectangle 99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4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4" name="Rectangle 100"/>
                <p:cNvSpPr>
                  <a:spLocks noChangeArrowheads="1"/>
                </p:cNvSpPr>
                <p:nvPr userDrawn="1"/>
              </p:nvSpPr>
              <p:spPr bwMode="auto">
                <a:xfrm>
                  <a:off x="1509" y="283"/>
                  <a:ext cx="15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5" name="Rectangle 101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6" name="Rectangle 102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5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7" name="Rectangle 103"/>
                <p:cNvSpPr>
                  <a:spLocks noChangeArrowheads="1"/>
                </p:cNvSpPr>
                <p:nvPr userDrawn="1"/>
              </p:nvSpPr>
              <p:spPr bwMode="auto">
                <a:xfrm>
                  <a:off x="1557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8" name="Rectangle 104"/>
                <p:cNvSpPr>
                  <a:spLocks noChangeArrowheads="1"/>
                </p:cNvSpPr>
                <p:nvPr userDrawn="1"/>
              </p:nvSpPr>
              <p:spPr bwMode="auto">
                <a:xfrm>
                  <a:off x="1572" y="283"/>
                  <a:ext cx="14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9" name="Rectangle 105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16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0" name="Rectangle 106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5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1" name="Rectangle 107"/>
                <p:cNvSpPr>
                  <a:spLocks noChangeArrowheads="1"/>
                </p:cNvSpPr>
                <p:nvPr userDrawn="1"/>
              </p:nvSpPr>
              <p:spPr bwMode="auto">
                <a:xfrm>
                  <a:off x="1620" y="283"/>
                  <a:ext cx="14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2" name="Rectangle 108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3" name="Rectangle 109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4" name="Rectangle 110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5" name="Rectangle 111"/>
                <p:cNvSpPr>
                  <a:spLocks noChangeArrowheads="1"/>
                </p:cNvSpPr>
                <p:nvPr userDrawn="1"/>
              </p:nvSpPr>
              <p:spPr bwMode="auto">
                <a:xfrm>
                  <a:off x="1682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6" name="Rectangle 112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7" name="Rectangle 113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5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8" name="Rectangle 114"/>
                <p:cNvSpPr>
                  <a:spLocks noChangeArrowheads="1"/>
                </p:cNvSpPr>
                <p:nvPr userDrawn="1"/>
              </p:nvSpPr>
              <p:spPr bwMode="auto">
                <a:xfrm>
                  <a:off x="1730" y="283"/>
                  <a:ext cx="14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9" name="Rectangle 115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16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0" name="Rectangle 116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1" name="Rectangle 117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4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2" name="Rectangle 118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3" name="Rectangle 119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4" name="Rectangle 120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5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5" name="Rectangle 121"/>
                <p:cNvSpPr>
                  <a:spLocks noChangeArrowheads="1"/>
                </p:cNvSpPr>
                <p:nvPr userDrawn="1"/>
              </p:nvSpPr>
              <p:spPr bwMode="auto">
                <a:xfrm>
                  <a:off x="1840" y="283"/>
                  <a:ext cx="14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6" name="Rectangle 122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7" name="Rectangle 123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8" name="Rectangle 124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14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9" name="Rectangle 125"/>
                <p:cNvSpPr>
                  <a:spLocks noChangeArrowheads="1"/>
                </p:cNvSpPr>
                <p:nvPr userDrawn="1"/>
              </p:nvSpPr>
              <p:spPr bwMode="auto">
                <a:xfrm>
                  <a:off x="1902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0" name="Rectangle 126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1" name="Rectangle 127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5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2" name="Rectangle 128"/>
                <p:cNvSpPr>
                  <a:spLocks noChangeArrowheads="1"/>
                </p:cNvSpPr>
                <p:nvPr userDrawn="1"/>
              </p:nvSpPr>
              <p:spPr bwMode="auto">
                <a:xfrm>
                  <a:off x="1950" y="283"/>
                  <a:ext cx="15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3" name="Rectangle 129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4" name="Rectangle 130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5" name="Rectangle 131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5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6" name="Rectangle 132"/>
                <p:cNvSpPr>
                  <a:spLocks noChangeArrowheads="1"/>
                </p:cNvSpPr>
                <p:nvPr userDrawn="1"/>
              </p:nvSpPr>
              <p:spPr bwMode="auto">
                <a:xfrm>
                  <a:off x="2013" y="283"/>
                  <a:ext cx="14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7" name="Rectangle 133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8" name="Rectangle 134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9" name="Rectangle 135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4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0" name="Rectangle 136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1" name="Rectangle 137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2" name="Rectangle 138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5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3" name="Rectangle 139"/>
                <p:cNvSpPr>
                  <a:spLocks noChangeArrowheads="1"/>
                </p:cNvSpPr>
                <p:nvPr userDrawn="1"/>
              </p:nvSpPr>
              <p:spPr bwMode="auto">
                <a:xfrm>
                  <a:off x="2123" y="283"/>
                  <a:ext cx="14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4" name="Rectangle 140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5" name="Rectangle 141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6" name="Rectangle 142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4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7" name="Rectangle 143"/>
                <p:cNvSpPr>
                  <a:spLocks noChangeArrowheads="1"/>
                </p:cNvSpPr>
                <p:nvPr userDrawn="1"/>
              </p:nvSpPr>
              <p:spPr bwMode="auto">
                <a:xfrm>
                  <a:off x="2185" y="283"/>
                  <a:ext cx="15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8" name="Rectangle 144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9" name="Rectangle 145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0" name="Rectangle 146"/>
                <p:cNvSpPr>
                  <a:spLocks noChangeArrowheads="1"/>
                </p:cNvSpPr>
                <p:nvPr userDrawn="1"/>
              </p:nvSpPr>
              <p:spPr bwMode="auto">
                <a:xfrm>
                  <a:off x="2233" y="283"/>
                  <a:ext cx="15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1" name="Rectangle 147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 userDrawn="1"/>
              </p:nvSpPr>
              <p:spPr bwMode="auto">
                <a:xfrm>
                  <a:off x="2296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 userDrawn="1"/>
              </p:nvSpPr>
              <p:spPr bwMode="auto">
                <a:xfrm>
                  <a:off x="2343" y="283"/>
                  <a:ext cx="15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9" name="Rectangle 155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0" name="Rectangle 156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 userDrawn="1"/>
              </p:nvSpPr>
              <p:spPr bwMode="auto">
                <a:xfrm>
                  <a:off x="2406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4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 userDrawn="1"/>
              </p:nvSpPr>
              <p:spPr bwMode="auto">
                <a:xfrm>
                  <a:off x="2468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8" name="Rectangle 164"/>
                <p:cNvSpPr>
                  <a:spLocks noChangeArrowheads="1"/>
                </p:cNvSpPr>
                <p:nvPr userDrawn="1"/>
              </p:nvSpPr>
              <p:spPr bwMode="auto">
                <a:xfrm>
                  <a:off x="2516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9" name="Rectangle 165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 userDrawn="1"/>
              </p:nvSpPr>
              <p:spPr bwMode="auto">
                <a:xfrm>
                  <a:off x="2564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 userDrawn="1"/>
              </p:nvSpPr>
              <p:spPr bwMode="auto">
                <a:xfrm>
                  <a:off x="2578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 userDrawn="1"/>
              </p:nvSpPr>
              <p:spPr bwMode="auto">
                <a:xfrm>
                  <a:off x="262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7" name="Rectangle 173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8" name="Rectangle 174"/>
                <p:cNvSpPr>
                  <a:spLocks noChangeArrowheads="1"/>
                </p:cNvSpPr>
                <p:nvPr userDrawn="1"/>
              </p:nvSpPr>
              <p:spPr bwMode="auto">
                <a:xfrm>
                  <a:off x="267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 userDrawn="1"/>
              </p:nvSpPr>
              <p:spPr bwMode="auto">
                <a:xfrm>
                  <a:off x="2689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 userDrawn="1"/>
              </p:nvSpPr>
              <p:spPr bwMode="auto">
                <a:xfrm>
                  <a:off x="2737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 userDrawn="1"/>
              </p:nvSpPr>
              <p:spPr bwMode="auto">
                <a:xfrm>
                  <a:off x="2751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6" name="Rectangle 182"/>
                <p:cNvSpPr>
                  <a:spLocks noChangeArrowheads="1"/>
                </p:cNvSpPr>
                <p:nvPr userDrawn="1"/>
              </p:nvSpPr>
              <p:spPr bwMode="auto">
                <a:xfrm>
                  <a:off x="2799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7" name="Rectangle 183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 userDrawn="1"/>
              </p:nvSpPr>
              <p:spPr bwMode="auto">
                <a:xfrm>
                  <a:off x="2847" y="283"/>
                  <a:ext cx="14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 userDrawn="1"/>
              </p:nvSpPr>
              <p:spPr bwMode="auto">
                <a:xfrm>
                  <a:off x="2861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 userDrawn="1"/>
              </p:nvSpPr>
              <p:spPr bwMode="auto">
                <a:xfrm>
                  <a:off x="2909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 userDrawn="1"/>
              </p:nvSpPr>
              <p:spPr bwMode="auto">
                <a:xfrm>
                  <a:off x="2924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5" name="Rectangle 191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6" name="Rectangle 192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 userDrawn="1"/>
              </p:nvSpPr>
              <p:spPr bwMode="auto">
                <a:xfrm>
                  <a:off x="2972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 userDrawn="1"/>
              </p:nvSpPr>
              <p:spPr bwMode="auto">
                <a:xfrm>
                  <a:off x="2986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 userDrawn="1"/>
              </p:nvSpPr>
              <p:spPr bwMode="auto">
                <a:xfrm>
                  <a:off x="301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 userDrawn="1"/>
              </p:nvSpPr>
              <p:spPr bwMode="auto">
                <a:xfrm>
                  <a:off x="3034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4" name="Rectangle 200"/>
                <p:cNvSpPr>
                  <a:spLocks noChangeArrowheads="1"/>
                </p:cNvSpPr>
                <p:nvPr userDrawn="1"/>
              </p:nvSpPr>
              <p:spPr bwMode="auto">
                <a:xfrm>
                  <a:off x="308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5" name="Rectangle 201"/>
                <p:cNvSpPr>
                  <a:spLocks noChangeArrowheads="1"/>
                </p:cNvSpPr>
                <p:nvPr userDrawn="1"/>
              </p:nvSpPr>
              <p:spPr bwMode="auto">
                <a:xfrm>
                  <a:off x="309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 userDrawn="1"/>
              </p:nvSpPr>
              <p:spPr bwMode="auto">
                <a:xfrm>
                  <a:off x="3144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 userDrawn="1"/>
              </p:nvSpPr>
              <p:spPr bwMode="auto">
                <a:xfrm>
                  <a:off x="3192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3" name="Rectangle 209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4" name="Rectangle 210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 userDrawn="1"/>
              </p:nvSpPr>
              <p:spPr bwMode="auto">
                <a:xfrm>
                  <a:off x="3254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 userDrawn="1"/>
              </p:nvSpPr>
              <p:spPr bwMode="auto">
                <a:xfrm>
                  <a:off x="3302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 userDrawn="1"/>
              </p:nvSpPr>
              <p:spPr bwMode="auto">
                <a:xfrm>
                  <a:off x="3317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240" name="Rectangle 216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1" name="Rectangle 217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2" name="Rectangle 218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5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3" name="Rectangle 219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4" name="Rectangle 220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5" name="Rectangle 221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6" name="Rectangle 222"/>
              <p:cNvSpPr>
                <a:spLocks noChangeArrowheads="1"/>
              </p:cNvSpPr>
              <p:nvPr userDrawn="1"/>
            </p:nvSpPr>
            <p:spPr bwMode="auto">
              <a:xfrm>
                <a:off x="3428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7" name="Rectangle 223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8" name="Rectangle 224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9" name="Rectangle 225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5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0" name="Rectangle 226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1" name="Rectangle 227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2" name="Rectangle 228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3" name="Rectangle 229"/>
              <p:cNvSpPr>
                <a:spLocks noChangeArrowheads="1"/>
              </p:cNvSpPr>
              <p:nvPr userDrawn="1"/>
            </p:nvSpPr>
            <p:spPr bwMode="auto">
              <a:xfrm>
                <a:off x="3540" y="283"/>
                <a:ext cx="15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4" name="Rectangle 230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5" name="Rectangle 231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6" name="Rectangle 232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5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7" name="Rectangle 233"/>
              <p:cNvSpPr>
                <a:spLocks noChangeArrowheads="1"/>
              </p:cNvSpPr>
              <p:nvPr userDrawn="1"/>
            </p:nvSpPr>
            <p:spPr bwMode="auto">
              <a:xfrm>
                <a:off x="3601" y="283"/>
                <a:ext cx="15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8" name="Rectangle 234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9" name="Rectangle 235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0" name="Rectangle 236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5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1" name="Rectangle 237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2" name="Rectangle 238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3" name="Rectangle 239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5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4" name="Rectangle 240"/>
              <p:cNvSpPr>
                <a:spLocks noChangeArrowheads="1"/>
              </p:cNvSpPr>
              <p:nvPr userDrawn="1"/>
            </p:nvSpPr>
            <p:spPr bwMode="auto">
              <a:xfrm>
                <a:off x="3711" y="283"/>
                <a:ext cx="15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5" name="Rectangle 241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6" name="Rectangle 242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7" name="Rectangle 243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5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8" name="Rectangle 244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9" name="Rectangle 245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0" name="Rectangle 246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1" name="Rectangle 247"/>
              <p:cNvSpPr>
                <a:spLocks noChangeArrowheads="1"/>
              </p:cNvSpPr>
              <p:nvPr userDrawn="1"/>
            </p:nvSpPr>
            <p:spPr bwMode="auto">
              <a:xfrm>
                <a:off x="3823" y="283"/>
                <a:ext cx="15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2" name="Rectangle 248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3" name="Rectangle 249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4" name="Rectangle 250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5" name="Rectangle 251"/>
              <p:cNvSpPr>
                <a:spLocks noChangeArrowheads="1"/>
              </p:cNvSpPr>
              <p:nvPr userDrawn="1"/>
            </p:nvSpPr>
            <p:spPr bwMode="auto">
              <a:xfrm>
                <a:off x="3884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6" name="Rectangle 252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7" name="Rectangle 253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8" name="Rectangle 254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4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9" name="Rectangle 255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0" name="Rectangle 256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16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1" name="Rectangle 257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4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2" name="Rectangle 258"/>
              <p:cNvSpPr>
                <a:spLocks noChangeArrowheads="1"/>
              </p:cNvSpPr>
              <p:nvPr userDrawn="1"/>
            </p:nvSpPr>
            <p:spPr bwMode="auto">
              <a:xfrm>
                <a:off x="3994" y="283"/>
                <a:ext cx="15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3" name="Rectangle 259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4" name="Rectangle 260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5" name="Rectangle 261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6" name="Rectangle 262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7" name="Rectangle 263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8" name="Rectangle 264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9" name="Rectangle 265"/>
              <p:cNvSpPr>
                <a:spLocks noChangeArrowheads="1"/>
              </p:cNvSpPr>
              <p:nvPr userDrawn="1"/>
            </p:nvSpPr>
            <p:spPr bwMode="auto">
              <a:xfrm>
                <a:off x="4106" y="283"/>
                <a:ext cx="15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16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2" name="Rectangle 268"/>
              <p:cNvSpPr>
                <a:spLocks noChangeArrowheads="1"/>
              </p:cNvSpPr>
              <p:nvPr userDrawn="1"/>
            </p:nvSpPr>
            <p:spPr bwMode="auto">
              <a:xfrm>
                <a:off x="4154" y="283"/>
                <a:ext cx="14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auto">
              <a:xfrm>
                <a:off x="4167" y="283"/>
                <a:ext cx="15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5" name="Rectangle 271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5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auto">
              <a:xfrm>
                <a:off x="4215" y="283"/>
                <a:ext cx="14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8" name="Rectangle 274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4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auto">
              <a:xfrm>
                <a:off x="4277" y="283"/>
                <a:ext cx="15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1" name="Rectangle 277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5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auto">
              <a:xfrm>
                <a:off x="4325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4" name="Rectangle 280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5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16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auto">
              <a:xfrm>
                <a:off x="4437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5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auto">
              <a:xfrm>
                <a:off x="4498" y="283"/>
                <a:ext cx="14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5" name="Rectangle 291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6" name="Rectangle 292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7" name="Rectangle 293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4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8" name="Rectangle 294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15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9" name="Rectangle 295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0" name="Rectangle 296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5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1" name="Rectangle 297"/>
              <p:cNvSpPr>
                <a:spLocks noChangeArrowheads="1"/>
              </p:cNvSpPr>
              <p:nvPr userDrawn="1"/>
            </p:nvSpPr>
            <p:spPr bwMode="auto">
              <a:xfrm>
                <a:off x="4608" y="283"/>
                <a:ext cx="15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2" name="Rectangle 298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3" name="Rectangle 299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4" name="Rectangle 300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5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5" name="Rectangle 301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7" name="Rectangle 303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8" name="Rectangle 304"/>
              <p:cNvSpPr>
                <a:spLocks noChangeArrowheads="1"/>
              </p:cNvSpPr>
              <p:nvPr userDrawn="1"/>
            </p:nvSpPr>
            <p:spPr bwMode="auto">
              <a:xfrm>
                <a:off x="4720" y="283"/>
                <a:ext cx="15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9" name="Rectangle 305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0" name="Rectangle 306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1" name="Rectangle 307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5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2" name="Rectangle 308"/>
              <p:cNvSpPr>
                <a:spLocks noChangeArrowheads="1"/>
              </p:cNvSpPr>
              <p:nvPr userDrawn="1"/>
            </p:nvSpPr>
            <p:spPr bwMode="auto">
              <a:xfrm>
                <a:off x="4781" y="283"/>
                <a:ext cx="14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3" name="Rectangle 309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4" name="Rectangle 310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5" name="Rectangle 311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4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6" name="Rectangle 312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7" name="Rectangle 313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15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8" name="Rectangle 314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5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9" name="Rectangle 315"/>
              <p:cNvSpPr>
                <a:spLocks noChangeArrowheads="1"/>
              </p:cNvSpPr>
              <p:nvPr userDrawn="1"/>
            </p:nvSpPr>
            <p:spPr bwMode="auto">
              <a:xfrm>
                <a:off x="4891" y="283"/>
                <a:ext cx="15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0" name="Rectangle 316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1" name="Rectangle 317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2" name="Rectangle 318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5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3" name="Rectangle 319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4" name="Rectangle 320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6" name="Rectangle 322"/>
              <p:cNvSpPr>
                <a:spLocks noChangeArrowheads="1"/>
              </p:cNvSpPr>
              <p:nvPr userDrawn="1"/>
            </p:nvSpPr>
            <p:spPr bwMode="auto">
              <a:xfrm>
                <a:off x="5003" y="283"/>
                <a:ext cx="15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8" name="Rectangle 324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9" name="Rectangle 325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5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auto">
              <a:xfrm>
                <a:off x="5064" y="283"/>
                <a:ext cx="14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2" name="Rectangle 328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4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5" name="Rectangle 331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auto">
              <a:xfrm>
                <a:off x="5161" y="283"/>
                <a:ext cx="14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auto">
              <a:xfrm>
                <a:off x="5174" y="283"/>
                <a:ext cx="15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8" name="Rectangle 334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5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1" name="Rectangle 337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4" name="Rectangle 340"/>
              <p:cNvSpPr>
                <a:spLocks noChangeArrowheads="1"/>
              </p:cNvSpPr>
              <p:nvPr userDrawn="1"/>
            </p:nvSpPr>
            <p:spPr bwMode="auto">
              <a:xfrm>
                <a:off x="5286" y="283"/>
                <a:ext cx="15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16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7" name="Rectangle 343"/>
              <p:cNvSpPr>
                <a:spLocks noChangeArrowheads="1"/>
              </p:cNvSpPr>
              <p:nvPr userDrawn="1"/>
            </p:nvSpPr>
            <p:spPr bwMode="auto">
              <a:xfrm>
                <a:off x="5334" y="283"/>
                <a:ext cx="14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auto">
              <a:xfrm>
                <a:off x="5347" y="283"/>
                <a:ext cx="14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0" name="Rectangle 346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5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auto">
              <a:xfrm>
                <a:off x="5395" y="283"/>
                <a:ext cx="14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3" name="Rectangle 349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4" name="Rectangle 350"/>
              <p:cNvSpPr>
                <a:spLocks noChangeArrowheads="1"/>
              </p:cNvSpPr>
              <p:nvPr userDrawn="1"/>
            </p:nvSpPr>
            <p:spPr bwMode="auto">
              <a:xfrm>
                <a:off x="5444" y="283"/>
                <a:ext cx="14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5" name="Rectangle 351"/>
              <p:cNvSpPr>
                <a:spLocks noChangeArrowheads="1"/>
              </p:cNvSpPr>
              <p:nvPr userDrawn="1"/>
            </p:nvSpPr>
            <p:spPr bwMode="auto">
              <a:xfrm>
                <a:off x="5457" y="283"/>
                <a:ext cx="15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6" name="Rectangle 352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7" name="Rectangle 353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5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8" name="Rectangle 354"/>
              <p:cNvSpPr>
                <a:spLocks noChangeArrowheads="1"/>
              </p:cNvSpPr>
              <p:nvPr userDrawn="1"/>
            </p:nvSpPr>
            <p:spPr bwMode="auto">
              <a:xfrm>
                <a:off x="5505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9" name="Rectangle 355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380" name="Rectangle 356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2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" name="Group 362"/>
          <p:cNvGrpSpPr>
            <a:grpSpLocks/>
          </p:cNvGrpSpPr>
          <p:nvPr userDrawn="1"/>
        </p:nvGrpSpPr>
        <p:grpSpPr bwMode="auto">
          <a:xfrm>
            <a:off x="23813" y="6524625"/>
            <a:ext cx="9086850" cy="123825"/>
            <a:chOff x="189" y="283"/>
            <a:chExt cx="5348" cy="95"/>
          </a:xfrm>
        </p:grpSpPr>
        <p:grpSp>
          <p:nvGrpSpPr>
            <p:cNvPr id="9" name="Group 363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10" name="Group 364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1389" name="Rectangle 365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0" name="Rectangle 366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1" name="Rectangle 367"/>
                <p:cNvSpPr>
                  <a:spLocks noChangeArrowheads="1"/>
                </p:cNvSpPr>
                <p:nvPr userDrawn="1"/>
              </p:nvSpPr>
              <p:spPr bwMode="auto">
                <a:xfrm>
                  <a:off x="220" y="283"/>
                  <a:ext cx="16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2" name="Rectangle 368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3" name="Rectangle 369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4" name="Rectangle 370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21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5" name="Rectangle 371"/>
                <p:cNvSpPr>
                  <a:spLocks noChangeArrowheads="1"/>
                </p:cNvSpPr>
                <p:nvPr userDrawn="1"/>
              </p:nvSpPr>
              <p:spPr bwMode="auto">
                <a:xfrm>
                  <a:off x="283" y="283"/>
                  <a:ext cx="16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6" name="Rectangle 372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7" name="Rectangle 373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8" name="Rectangle 374"/>
                <p:cNvSpPr>
                  <a:spLocks noChangeArrowheads="1"/>
                </p:cNvSpPr>
                <p:nvPr userDrawn="1"/>
              </p:nvSpPr>
              <p:spPr bwMode="auto">
                <a:xfrm>
                  <a:off x="330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9" name="Rectangle 375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0" name="Rectangle 376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1" name="Rectangle 377"/>
                <p:cNvSpPr>
                  <a:spLocks noChangeArrowheads="1"/>
                </p:cNvSpPr>
                <p:nvPr userDrawn="1"/>
              </p:nvSpPr>
              <p:spPr bwMode="auto">
                <a:xfrm>
                  <a:off x="378" y="283"/>
                  <a:ext cx="15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2" name="Rectangle 378"/>
                <p:cNvSpPr>
                  <a:spLocks noChangeArrowheads="1"/>
                </p:cNvSpPr>
                <p:nvPr userDrawn="1"/>
              </p:nvSpPr>
              <p:spPr bwMode="auto">
                <a:xfrm>
                  <a:off x="393" y="283"/>
                  <a:ext cx="16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3" name="Rectangle 379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21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4" name="Rectangle 380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6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5" name="Rectangle 381"/>
                <p:cNvSpPr>
                  <a:spLocks noChangeArrowheads="1"/>
                </p:cNvSpPr>
                <p:nvPr userDrawn="1"/>
              </p:nvSpPr>
              <p:spPr bwMode="auto">
                <a:xfrm>
                  <a:off x="441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6" name="Rectangle 382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7" name="Rectangle 383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8" name="Rectangle 384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9" name="Rectangle 385"/>
                <p:cNvSpPr>
                  <a:spLocks noChangeArrowheads="1"/>
                </p:cNvSpPr>
                <p:nvPr userDrawn="1"/>
              </p:nvSpPr>
              <p:spPr bwMode="auto">
                <a:xfrm>
                  <a:off x="503" y="283"/>
                  <a:ext cx="16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0" name="Rectangle 386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1" name="Rectangle 387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6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2" name="Rectangle 388"/>
                <p:cNvSpPr>
                  <a:spLocks noChangeArrowheads="1"/>
                </p:cNvSpPr>
                <p:nvPr userDrawn="1"/>
              </p:nvSpPr>
              <p:spPr bwMode="auto">
                <a:xfrm>
                  <a:off x="551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3" name="Rectangle 389"/>
                <p:cNvSpPr>
                  <a:spLocks noChangeArrowheads="1"/>
                </p:cNvSpPr>
                <p:nvPr userDrawn="1"/>
              </p:nvSpPr>
              <p:spPr bwMode="auto">
                <a:xfrm>
                  <a:off x="566" y="283"/>
                  <a:ext cx="21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4" name="Rectangle 390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5" name="Rectangle 391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6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6" name="Rectangle 392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7" name="Rectangle 393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8" name="Rectangle 394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9" name="Rectangle 395"/>
                <p:cNvSpPr>
                  <a:spLocks noChangeArrowheads="1"/>
                </p:cNvSpPr>
                <p:nvPr userDrawn="1"/>
              </p:nvSpPr>
              <p:spPr bwMode="auto">
                <a:xfrm>
                  <a:off x="661" y="283"/>
                  <a:ext cx="16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0" name="Rectangle 396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1" name="Rectangle 397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2" name="Rectangle 398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21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3" name="Rectangle 399"/>
                <p:cNvSpPr>
                  <a:spLocks noChangeArrowheads="1"/>
                </p:cNvSpPr>
                <p:nvPr userDrawn="1"/>
              </p:nvSpPr>
              <p:spPr bwMode="auto">
                <a:xfrm>
                  <a:off x="724" y="283"/>
                  <a:ext cx="15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4" name="Rectangle 400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5" name="Rectangle 401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6" name="Rectangle 402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6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7" name="Rectangle 403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8" name="Rectangle 404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9" name="Rectangle 405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6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0" name="Rectangle 406"/>
                <p:cNvSpPr>
                  <a:spLocks noChangeArrowheads="1"/>
                </p:cNvSpPr>
                <p:nvPr userDrawn="1"/>
              </p:nvSpPr>
              <p:spPr bwMode="auto">
                <a:xfrm>
                  <a:off x="834" y="283"/>
                  <a:ext cx="16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1" name="Rectangle 407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21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2" name="Rectangle 408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3" name="Rectangle 409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6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4" name="Rectangle 410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5" name="Rectangle 411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6" name="Rectangle 412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7" name="Rectangle 413"/>
                <p:cNvSpPr>
                  <a:spLocks noChangeArrowheads="1"/>
                </p:cNvSpPr>
                <p:nvPr userDrawn="1"/>
              </p:nvSpPr>
              <p:spPr bwMode="auto">
                <a:xfrm>
                  <a:off x="944" y="283"/>
                  <a:ext cx="16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8" name="Rectangle 414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9" name="Rectangle 415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0" name="Rectangle 416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6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1" name="Rectangle 417"/>
                <p:cNvSpPr>
                  <a:spLocks noChangeArrowheads="1"/>
                </p:cNvSpPr>
                <p:nvPr userDrawn="1"/>
              </p:nvSpPr>
              <p:spPr bwMode="auto">
                <a:xfrm>
                  <a:off x="1007" y="283"/>
                  <a:ext cx="21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2" name="Rectangle 418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3" name="Rectangle 419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4" name="Rectangle 420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6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5" name="Rectangle 421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6" name="Rectangle 422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7" name="Rectangle 423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6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8" name="Rectangle 424"/>
                <p:cNvSpPr>
                  <a:spLocks noChangeArrowheads="1"/>
                </p:cNvSpPr>
                <p:nvPr userDrawn="1"/>
              </p:nvSpPr>
              <p:spPr bwMode="auto">
                <a:xfrm>
                  <a:off x="1117" y="283"/>
                  <a:ext cx="16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9" name="Rectangle 425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0" name="Rectangle 426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21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1" name="Rectangle 427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2" name="Rectangle 428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3" name="Rectangle 429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4" name="Rectangle 430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6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5" name="Rectangle 431"/>
                <p:cNvSpPr>
                  <a:spLocks noChangeArrowheads="1"/>
                </p:cNvSpPr>
                <p:nvPr userDrawn="1"/>
              </p:nvSpPr>
              <p:spPr bwMode="auto">
                <a:xfrm>
                  <a:off x="1227" y="283"/>
                  <a:ext cx="16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6" name="Rectangle 432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7" name="Rectangle 433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8" name="Rectangle 434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6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9" name="Rectangle 435"/>
                <p:cNvSpPr>
                  <a:spLocks noChangeArrowheads="1"/>
                </p:cNvSpPr>
                <p:nvPr userDrawn="1"/>
              </p:nvSpPr>
              <p:spPr bwMode="auto">
                <a:xfrm>
                  <a:off x="1290" y="283"/>
                  <a:ext cx="16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0" name="Rectangle 436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21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1" name="Rectangle 437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2" name="Rectangle 438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6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3" name="Rectangle 439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4" name="Rectangle 440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5" name="Rectangle 441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5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6" name="Rectangle 442"/>
                <p:cNvSpPr>
                  <a:spLocks noChangeArrowheads="1"/>
                </p:cNvSpPr>
                <p:nvPr userDrawn="1"/>
              </p:nvSpPr>
              <p:spPr bwMode="auto">
                <a:xfrm>
                  <a:off x="1400" y="283"/>
                  <a:ext cx="16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7" name="Rectangle 443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8" name="Rectangle 444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9" name="Rectangle 445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21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0" name="Rectangle 446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1" name="Rectangle 447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2" name="Rectangle 448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5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3" name="Rectangle 449"/>
                <p:cNvSpPr>
                  <a:spLocks noChangeArrowheads="1"/>
                </p:cNvSpPr>
                <p:nvPr userDrawn="1"/>
              </p:nvSpPr>
              <p:spPr bwMode="auto">
                <a:xfrm>
                  <a:off x="1510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4" name="Rectangle 450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5" name="Rectangle 451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6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6" name="Rectangle 452"/>
                <p:cNvSpPr>
                  <a:spLocks noChangeArrowheads="1"/>
                </p:cNvSpPr>
                <p:nvPr userDrawn="1"/>
              </p:nvSpPr>
              <p:spPr bwMode="auto">
                <a:xfrm>
                  <a:off x="1558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7" name="Rectangle 453"/>
                <p:cNvSpPr>
                  <a:spLocks noChangeArrowheads="1"/>
                </p:cNvSpPr>
                <p:nvPr userDrawn="1"/>
              </p:nvSpPr>
              <p:spPr bwMode="auto">
                <a:xfrm>
                  <a:off x="1573" y="283"/>
                  <a:ext cx="16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8" name="Rectangle 454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21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9" name="Rectangle 455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6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0" name="Rectangle 456"/>
                <p:cNvSpPr>
                  <a:spLocks noChangeArrowheads="1"/>
                </p:cNvSpPr>
                <p:nvPr userDrawn="1"/>
              </p:nvSpPr>
              <p:spPr bwMode="auto">
                <a:xfrm>
                  <a:off x="1621" y="283"/>
                  <a:ext cx="15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1" name="Rectangle 457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2" name="Rectangle 458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3" name="Rectangle 459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5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4" name="Rectangle 460"/>
                <p:cNvSpPr>
                  <a:spLocks noChangeArrowheads="1"/>
                </p:cNvSpPr>
                <p:nvPr userDrawn="1"/>
              </p:nvSpPr>
              <p:spPr bwMode="auto">
                <a:xfrm>
                  <a:off x="1683" y="283"/>
                  <a:ext cx="16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5" name="Rectangle 461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6" name="Rectangle 462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6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7" name="Rectangle 463"/>
                <p:cNvSpPr>
                  <a:spLocks noChangeArrowheads="1"/>
                </p:cNvSpPr>
                <p:nvPr userDrawn="1"/>
              </p:nvSpPr>
              <p:spPr bwMode="auto">
                <a:xfrm>
                  <a:off x="1731" y="283"/>
                  <a:ext cx="15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8" name="Rectangle 464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21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9" name="Rectangle 465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0" name="Rectangle 466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1" name="Rectangle 467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2" name="Rectangle 468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3" name="Rectangle 469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4" name="Rectangle 470"/>
                <p:cNvSpPr>
                  <a:spLocks noChangeArrowheads="1"/>
                </p:cNvSpPr>
                <p:nvPr userDrawn="1"/>
              </p:nvSpPr>
              <p:spPr bwMode="auto">
                <a:xfrm>
                  <a:off x="1841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5" name="Rectangle 471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6" name="Rectangle 472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7" name="Rectangle 473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21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8" name="Rectangle 474"/>
                <p:cNvSpPr>
                  <a:spLocks noChangeArrowheads="1"/>
                </p:cNvSpPr>
                <p:nvPr userDrawn="1"/>
              </p:nvSpPr>
              <p:spPr bwMode="auto">
                <a:xfrm>
                  <a:off x="1904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9" name="Rectangle 475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0" name="Rectangle 476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1" name="Rectangle 477"/>
                <p:cNvSpPr>
                  <a:spLocks noChangeArrowheads="1"/>
                </p:cNvSpPr>
                <p:nvPr userDrawn="1"/>
              </p:nvSpPr>
              <p:spPr bwMode="auto">
                <a:xfrm>
                  <a:off x="1951" y="283"/>
                  <a:ext cx="16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2" name="Rectangle 478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3" name="Rectangle 479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4" name="Rectangle 480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5" name="Rectangle 481"/>
                <p:cNvSpPr>
                  <a:spLocks noChangeArrowheads="1"/>
                </p:cNvSpPr>
                <p:nvPr userDrawn="1"/>
              </p:nvSpPr>
              <p:spPr bwMode="auto">
                <a:xfrm>
                  <a:off x="2014" y="283"/>
                  <a:ext cx="16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6" name="Rectangle 482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7" name="Rectangle 483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21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8" name="Rectangle 484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9" name="Rectangle 485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0" name="Rectangle 486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1" name="Rectangle 487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6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2" name="Rectangle 488"/>
                <p:cNvSpPr>
                  <a:spLocks noChangeArrowheads="1"/>
                </p:cNvSpPr>
                <p:nvPr userDrawn="1"/>
              </p:nvSpPr>
              <p:spPr bwMode="auto">
                <a:xfrm>
                  <a:off x="2124" y="283"/>
                  <a:ext cx="16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3" name="Rectangle 489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4" name="Rectangle 490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5" name="Rectangle 491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6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6" name="Rectangle 492"/>
                <p:cNvSpPr>
                  <a:spLocks noChangeArrowheads="1"/>
                </p:cNvSpPr>
                <p:nvPr userDrawn="1"/>
              </p:nvSpPr>
              <p:spPr bwMode="auto">
                <a:xfrm>
                  <a:off x="2187" y="283"/>
                  <a:ext cx="21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7" name="Rectangle 493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8" name="Rectangle 494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6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9" name="Rectangle 495"/>
                <p:cNvSpPr>
                  <a:spLocks noChangeArrowheads="1"/>
                </p:cNvSpPr>
                <p:nvPr userDrawn="1"/>
              </p:nvSpPr>
              <p:spPr bwMode="auto">
                <a:xfrm>
                  <a:off x="2234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0" name="Rectangle 496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1" name="Rectangle 497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2" name="Rectangle 498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6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3" name="Rectangle 499"/>
                <p:cNvSpPr>
                  <a:spLocks noChangeArrowheads="1"/>
                </p:cNvSpPr>
                <p:nvPr userDrawn="1"/>
              </p:nvSpPr>
              <p:spPr bwMode="auto">
                <a:xfrm>
                  <a:off x="2297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4" name="Rectangle 500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5" name="Rectangle 501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5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6" name="Rectangle 502"/>
                <p:cNvSpPr>
                  <a:spLocks noChangeArrowheads="1"/>
                </p:cNvSpPr>
                <p:nvPr userDrawn="1"/>
              </p:nvSpPr>
              <p:spPr bwMode="auto">
                <a:xfrm>
                  <a:off x="2344" y="283"/>
                  <a:ext cx="21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7" name="Rectangle 503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8" name="Rectangle 504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9" name="Rectangle 505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0" name="Rectangle 506"/>
                <p:cNvSpPr>
                  <a:spLocks noChangeArrowheads="1"/>
                </p:cNvSpPr>
                <p:nvPr userDrawn="1"/>
              </p:nvSpPr>
              <p:spPr bwMode="auto">
                <a:xfrm>
                  <a:off x="2407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1" name="Rectangle 507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2" name="Rectangle 508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3" name="Rectangle 509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4" name="Rectangle 510"/>
                <p:cNvSpPr>
                  <a:spLocks noChangeArrowheads="1"/>
                </p:cNvSpPr>
                <p:nvPr userDrawn="1"/>
              </p:nvSpPr>
              <p:spPr bwMode="auto">
                <a:xfrm>
                  <a:off x="2470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5" name="Rectangle 511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6" name="Rectangle 512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7" name="Rectangle 513"/>
                <p:cNvSpPr>
                  <a:spLocks noChangeArrowheads="1"/>
                </p:cNvSpPr>
                <p:nvPr userDrawn="1"/>
              </p:nvSpPr>
              <p:spPr bwMode="auto">
                <a:xfrm>
                  <a:off x="251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8" name="Rectangle 514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9" name="Rectangle 515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0" name="Rectangle 516"/>
                <p:cNvSpPr>
                  <a:spLocks noChangeArrowheads="1"/>
                </p:cNvSpPr>
                <p:nvPr userDrawn="1"/>
              </p:nvSpPr>
              <p:spPr bwMode="auto">
                <a:xfrm>
                  <a:off x="2565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1" name="Rectangle 517"/>
                <p:cNvSpPr>
                  <a:spLocks noChangeArrowheads="1"/>
                </p:cNvSpPr>
                <p:nvPr userDrawn="1"/>
              </p:nvSpPr>
              <p:spPr bwMode="auto">
                <a:xfrm>
                  <a:off x="258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2" name="Rectangle 518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3" name="Rectangle 519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4" name="Rectangle 520"/>
                <p:cNvSpPr>
                  <a:spLocks noChangeArrowheads="1"/>
                </p:cNvSpPr>
                <p:nvPr userDrawn="1"/>
              </p:nvSpPr>
              <p:spPr bwMode="auto">
                <a:xfrm>
                  <a:off x="262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5" name="Rectangle 521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6" name="Rectangle 522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7" name="Rectangle 523"/>
                <p:cNvSpPr>
                  <a:spLocks noChangeArrowheads="1"/>
                </p:cNvSpPr>
                <p:nvPr userDrawn="1"/>
              </p:nvSpPr>
              <p:spPr bwMode="auto">
                <a:xfrm>
                  <a:off x="2675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8" name="Rectangle 524"/>
                <p:cNvSpPr>
                  <a:spLocks noChangeArrowheads="1"/>
                </p:cNvSpPr>
                <p:nvPr userDrawn="1"/>
              </p:nvSpPr>
              <p:spPr bwMode="auto">
                <a:xfrm>
                  <a:off x="269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9" name="Rectangle 525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0" name="Rectangle 526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1" name="Rectangle 527"/>
                <p:cNvSpPr>
                  <a:spLocks noChangeArrowheads="1"/>
                </p:cNvSpPr>
                <p:nvPr userDrawn="1"/>
              </p:nvSpPr>
              <p:spPr bwMode="auto">
                <a:xfrm>
                  <a:off x="2738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2" name="Rectangle 528"/>
                <p:cNvSpPr>
                  <a:spLocks noChangeArrowheads="1"/>
                </p:cNvSpPr>
                <p:nvPr userDrawn="1"/>
              </p:nvSpPr>
              <p:spPr bwMode="auto">
                <a:xfrm>
                  <a:off x="2753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3" name="Rectangle 529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4" name="Rectangle 530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5" name="Rectangle 531"/>
                <p:cNvSpPr>
                  <a:spLocks noChangeArrowheads="1"/>
                </p:cNvSpPr>
                <p:nvPr userDrawn="1"/>
              </p:nvSpPr>
              <p:spPr bwMode="auto">
                <a:xfrm>
                  <a:off x="2801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6" name="Rectangle 532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7" name="Rectangle 533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8" name="Rectangle 534"/>
                <p:cNvSpPr>
                  <a:spLocks noChangeArrowheads="1"/>
                </p:cNvSpPr>
                <p:nvPr userDrawn="1"/>
              </p:nvSpPr>
              <p:spPr bwMode="auto">
                <a:xfrm>
                  <a:off x="2848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9" name="Rectangle 535"/>
                <p:cNvSpPr>
                  <a:spLocks noChangeArrowheads="1"/>
                </p:cNvSpPr>
                <p:nvPr userDrawn="1"/>
              </p:nvSpPr>
              <p:spPr bwMode="auto">
                <a:xfrm>
                  <a:off x="2863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0" name="Rectangle 536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1" name="Rectangle 537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2" name="Rectangle 538"/>
                <p:cNvSpPr>
                  <a:spLocks noChangeArrowheads="1"/>
                </p:cNvSpPr>
                <p:nvPr userDrawn="1"/>
              </p:nvSpPr>
              <p:spPr bwMode="auto">
                <a:xfrm>
                  <a:off x="2910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3" name="Rectangle 539"/>
                <p:cNvSpPr>
                  <a:spLocks noChangeArrowheads="1"/>
                </p:cNvSpPr>
                <p:nvPr userDrawn="1"/>
              </p:nvSpPr>
              <p:spPr bwMode="auto">
                <a:xfrm>
                  <a:off x="2925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4" name="Rectangle 540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5" name="Rectangle 541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6" name="Rectangle 542"/>
                <p:cNvSpPr>
                  <a:spLocks noChangeArrowheads="1"/>
                </p:cNvSpPr>
                <p:nvPr userDrawn="1"/>
              </p:nvSpPr>
              <p:spPr bwMode="auto">
                <a:xfrm>
                  <a:off x="2973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7" name="Rectangle 543"/>
                <p:cNvSpPr>
                  <a:spLocks noChangeArrowheads="1"/>
                </p:cNvSpPr>
                <p:nvPr userDrawn="1"/>
              </p:nvSpPr>
              <p:spPr bwMode="auto">
                <a:xfrm>
                  <a:off x="2988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8" name="Rectangle 544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9" name="Rectangle 545"/>
                <p:cNvSpPr>
                  <a:spLocks noChangeArrowheads="1"/>
                </p:cNvSpPr>
                <p:nvPr userDrawn="1"/>
              </p:nvSpPr>
              <p:spPr bwMode="auto">
                <a:xfrm>
                  <a:off x="302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0" name="Rectangle 546"/>
                <p:cNvSpPr>
                  <a:spLocks noChangeArrowheads="1"/>
                </p:cNvSpPr>
                <p:nvPr userDrawn="1"/>
              </p:nvSpPr>
              <p:spPr bwMode="auto">
                <a:xfrm>
                  <a:off x="3036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1" name="Rectangle 547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2" name="Rectangle 548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3" name="Rectangle 549"/>
                <p:cNvSpPr>
                  <a:spLocks noChangeArrowheads="1"/>
                </p:cNvSpPr>
                <p:nvPr userDrawn="1"/>
              </p:nvSpPr>
              <p:spPr bwMode="auto">
                <a:xfrm>
                  <a:off x="3083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4" name="Rectangle 550"/>
                <p:cNvSpPr>
                  <a:spLocks noChangeArrowheads="1"/>
                </p:cNvSpPr>
                <p:nvPr userDrawn="1"/>
              </p:nvSpPr>
              <p:spPr bwMode="auto">
                <a:xfrm>
                  <a:off x="3098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5" name="Rectangle 551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6" name="Rectangle 552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7" name="Rectangle 553"/>
                <p:cNvSpPr>
                  <a:spLocks noChangeArrowheads="1"/>
                </p:cNvSpPr>
                <p:nvPr userDrawn="1"/>
              </p:nvSpPr>
              <p:spPr bwMode="auto">
                <a:xfrm>
                  <a:off x="3146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8" name="Rectangle 554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9" name="Rectangle 555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0" name="Rectangle 556"/>
                <p:cNvSpPr>
                  <a:spLocks noChangeArrowheads="1"/>
                </p:cNvSpPr>
                <p:nvPr userDrawn="1"/>
              </p:nvSpPr>
              <p:spPr bwMode="auto">
                <a:xfrm>
                  <a:off x="319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1" name="Rectangle 557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2" name="Rectangle 558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3" name="Rectangle 559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4" name="Rectangle 560"/>
                <p:cNvSpPr>
                  <a:spLocks noChangeArrowheads="1"/>
                </p:cNvSpPr>
                <p:nvPr userDrawn="1"/>
              </p:nvSpPr>
              <p:spPr bwMode="auto">
                <a:xfrm>
                  <a:off x="3256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5" name="Rectangle 561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6" name="Rectangle 562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7" name="Rectangle 563"/>
                <p:cNvSpPr>
                  <a:spLocks noChangeArrowheads="1"/>
                </p:cNvSpPr>
                <p:nvPr userDrawn="1"/>
              </p:nvSpPr>
              <p:spPr bwMode="auto">
                <a:xfrm>
                  <a:off x="3303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8" name="Rectangle 564"/>
                <p:cNvSpPr>
                  <a:spLocks noChangeArrowheads="1"/>
                </p:cNvSpPr>
                <p:nvPr userDrawn="1"/>
              </p:nvSpPr>
              <p:spPr bwMode="auto">
                <a:xfrm>
                  <a:off x="3319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589" name="Rectangle 565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0" name="Rectangle 566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1" name="Rectangle 567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2" name="Rectangle 568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21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3" name="Rectangle 569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4" name="Rectangle 570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5" name="Rectangle 571"/>
              <p:cNvSpPr>
                <a:spLocks noChangeArrowheads="1"/>
              </p:cNvSpPr>
              <p:nvPr userDrawn="1"/>
            </p:nvSpPr>
            <p:spPr bwMode="auto">
              <a:xfrm>
                <a:off x="3429" y="283"/>
                <a:ext cx="16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6" name="Rectangle 572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7" name="Rectangle 573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8" name="Rectangle 574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9" name="Rectangle 575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0" name="Rectangle 576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1" name="Rectangle 577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21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2" name="Rectangle 578"/>
              <p:cNvSpPr>
                <a:spLocks noChangeArrowheads="1"/>
              </p:cNvSpPr>
              <p:nvPr userDrawn="1"/>
            </p:nvSpPr>
            <p:spPr bwMode="auto">
              <a:xfrm>
                <a:off x="3539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3" name="Rectangle 579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4" name="Rectangle 580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5" name="Rectangle 581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6" name="Rectangle 582"/>
              <p:cNvSpPr>
                <a:spLocks noChangeArrowheads="1"/>
              </p:cNvSpPr>
              <p:nvPr userDrawn="1"/>
            </p:nvSpPr>
            <p:spPr bwMode="auto">
              <a:xfrm>
                <a:off x="3602" y="283"/>
                <a:ext cx="16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7" name="Rectangle 583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8" name="Rectangle 584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9" name="Rectangle 585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0" name="Rectangle 586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21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1" name="Rectangle 587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2" name="Rectangle 588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6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3" name="Rectangle 589"/>
              <p:cNvSpPr>
                <a:spLocks noChangeArrowheads="1"/>
              </p:cNvSpPr>
              <p:nvPr userDrawn="1"/>
            </p:nvSpPr>
            <p:spPr bwMode="auto">
              <a:xfrm>
                <a:off x="3712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4" name="Rectangle 590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5" name="Rectangle 591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6" name="Rectangle 592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6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7" name="Rectangle 593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" name="Rectangle 594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9" name="Rectangle 595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0" name="Rectangle 596"/>
              <p:cNvSpPr>
                <a:spLocks noChangeArrowheads="1"/>
              </p:cNvSpPr>
              <p:nvPr userDrawn="1"/>
            </p:nvSpPr>
            <p:spPr bwMode="auto">
              <a:xfrm>
                <a:off x="3822" y="283"/>
                <a:ext cx="21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1" name="Rectangle 597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2" name="Rectangle 598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3" name="Rectangle 599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4" name="Rectangle 600"/>
              <p:cNvSpPr>
                <a:spLocks noChangeArrowheads="1"/>
              </p:cNvSpPr>
              <p:nvPr userDrawn="1"/>
            </p:nvSpPr>
            <p:spPr bwMode="auto">
              <a:xfrm>
                <a:off x="3885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5" name="Rectangle 601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6" name="Rectangle 602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7" name="Rectangle 603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8" name="Rectangle 604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9" name="Rectangle 605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21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0" name="Rectangle 606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5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1" name="Rectangle 607"/>
              <p:cNvSpPr>
                <a:spLocks noChangeArrowheads="1"/>
              </p:cNvSpPr>
              <p:nvPr userDrawn="1"/>
            </p:nvSpPr>
            <p:spPr bwMode="auto">
              <a:xfrm>
                <a:off x="3995" y="283"/>
                <a:ext cx="16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2" name="Rectangle 608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3" name="Rectangle 609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4" name="Rectangle 610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6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5" name="Rectangle 611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6" name="Rectangle 612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7" name="Rectangle 613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8" name="Rectangle 614"/>
              <p:cNvSpPr>
                <a:spLocks noChangeArrowheads="1"/>
              </p:cNvSpPr>
              <p:nvPr userDrawn="1"/>
            </p:nvSpPr>
            <p:spPr bwMode="auto">
              <a:xfrm>
                <a:off x="4105" y="283"/>
                <a:ext cx="16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" name="Rectangle 615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21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0" name="Rectangle 616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1" name="Rectangle 617"/>
              <p:cNvSpPr>
                <a:spLocks noChangeArrowheads="1"/>
              </p:cNvSpPr>
              <p:nvPr userDrawn="1"/>
            </p:nvSpPr>
            <p:spPr bwMode="auto">
              <a:xfrm>
                <a:off x="4153" y="283"/>
                <a:ext cx="15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2" name="Rectangle 618"/>
              <p:cNvSpPr>
                <a:spLocks noChangeArrowheads="1"/>
              </p:cNvSpPr>
              <p:nvPr userDrawn="1"/>
            </p:nvSpPr>
            <p:spPr bwMode="auto">
              <a:xfrm>
                <a:off x="4168" y="283"/>
                <a:ext cx="16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3" name="Rectangle 619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4" name="Rectangle 620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5" name="Rectangle 621"/>
              <p:cNvSpPr>
                <a:spLocks noChangeArrowheads="1"/>
              </p:cNvSpPr>
              <p:nvPr userDrawn="1"/>
            </p:nvSpPr>
            <p:spPr bwMode="auto">
              <a:xfrm>
                <a:off x="4216" y="283"/>
                <a:ext cx="15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6" name="Rectangle 622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7" name="Rectangle 623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8" name="Rectangle 624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5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9" name="Rectangle 625"/>
              <p:cNvSpPr>
                <a:spLocks noChangeArrowheads="1"/>
              </p:cNvSpPr>
              <p:nvPr userDrawn="1"/>
            </p:nvSpPr>
            <p:spPr bwMode="auto">
              <a:xfrm>
                <a:off x="4278" y="283"/>
                <a:ext cx="21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0" name="Rectangle 626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1" name="Rectangle 627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6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2" name="Rectangle 628"/>
              <p:cNvSpPr>
                <a:spLocks noChangeArrowheads="1"/>
              </p:cNvSpPr>
              <p:nvPr userDrawn="1"/>
            </p:nvSpPr>
            <p:spPr bwMode="auto">
              <a:xfrm>
                <a:off x="4326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3" name="Rectangle 629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4" name="Rectangle 630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5" name="Rectangle 631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6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6" name="Rectangle 632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7" name="Rectangle 633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8" name="Rectangle 634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21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9" name="Rectangle 635"/>
              <p:cNvSpPr>
                <a:spLocks noChangeArrowheads="1"/>
              </p:cNvSpPr>
              <p:nvPr userDrawn="1"/>
            </p:nvSpPr>
            <p:spPr bwMode="auto">
              <a:xfrm>
                <a:off x="4436" y="283"/>
                <a:ext cx="16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0" name="Rectangle 636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1" name="Rectangle 637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2" name="Rectangle 638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6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3" name="Rectangle 639"/>
              <p:cNvSpPr>
                <a:spLocks noChangeArrowheads="1"/>
              </p:cNvSpPr>
              <p:nvPr userDrawn="1"/>
            </p:nvSpPr>
            <p:spPr bwMode="auto">
              <a:xfrm>
                <a:off x="4499" y="283"/>
                <a:ext cx="15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4" name="Rectangle 640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5" name="Rectangle 641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6" name="Rectangle 642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7" name="Rectangle 643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21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8" name="Rectangle 644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9" name="Rectangle 645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6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0" name="Rectangle 646"/>
              <p:cNvSpPr>
                <a:spLocks noChangeArrowheads="1"/>
              </p:cNvSpPr>
              <p:nvPr userDrawn="1"/>
            </p:nvSpPr>
            <p:spPr bwMode="auto">
              <a:xfrm>
                <a:off x="4609" y="283"/>
                <a:ext cx="16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1" name="Rectangle 647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2" name="Rectangle 648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3" name="Rectangle 649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6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4" name="Rectangle 650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5" name="Rectangle 651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6" name="Rectangle 652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7" name="Rectangle 653"/>
              <p:cNvSpPr>
                <a:spLocks noChangeArrowheads="1"/>
              </p:cNvSpPr>
              <p:nvPr userDrawn="1"/>
            </p:nvSpPr>
            <p:spPr bwMode="auto">
              <a:xfrm>
                <a:off x="4719" y="283"/>
                <a:ext cx="21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8" name="Rectangle 654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9" name="Rectangle 655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0" name="Rectangle 656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1" name="Rectangle 657"/>
              <p:cNvSpPr>
                <a:spLocks noChangeArrowheads="1"/>
              </p:cNvSpPr>
              <p:nvPr userDrawn="1"/>
            </p:nvSpPr>
            <p:spPr bwMode="auto">
              <a:xfrm>
                <a:off x="4782" y="283"/>
                <a:ext cx="16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2" name="Rectangle 658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3" name="Rectangle 659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4" name="Rectangle 660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6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5" name="Rectangle 661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6" name="Rectangle 662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21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7" name="Rectangle 663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6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8" name="Rectangle 664"/>
              <p:cNvSpPr>
                <a:spLocks noChangeArrowheads="1"/>
              </p:cNvSpPr>
              <p:nvPr userDrawn="1"/>
            </p:nvSpPr>
            <p:spPr bwMode="auto">
              <a:xfrm>
                <a:off x="4892" y="283"/>
                <a:ext cx="16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9" name="Rectangle 665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0" name="Rectangle 666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1" name="Rectangle 667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6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2" name="Rectangle 668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3" name="Rectangle 669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4" name="Rectangle 670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5" name="Rectangle 671"/>
              <p:cNvSpPr>
                <a:spLocks noChangeArrowheads="1"/>
              </p:cNvSpPr>
              <p:nvPr userDrawn="1"/>
            </p:nvSpPr>
            <p:spPr bwMode="auto">
              <a:xfrm>
                <a:off x="5002" y="283"/>
                <a:ext cx="21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6" name="Rectangle 672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7" name="Rectangle 673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8" name="Rectangle 674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6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9" name="Rectangle 675"/>
              <p:cNvSpPr>
                <a:spLocks noChangeArrowheads="1"/>
              </p:cNvSpPr>
              <p:nvPr userDrawn="1"/>
            </p:nvSpPr>
            <p:spPr bwMode="auto">
              <a:xfrm>
                <a:off x="5065" y="283"/>
                <a:ext cx="16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0" name="Rectangle 676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1" name="Rectangle 677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2" name="Rectangle 678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6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3" name="Rectangle 679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4" name="Rectangle 680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5" name="Rectangle 681"/>
              <p:cNvSpPr>
                <a:spLocks noChangeArrowheads="1"/>
              </p:cNvSpPr>
              <p:nvPr userDrawn="1"/>
            </p:nvSpPr>
            <p:spPr bwMode="auto">
              <a:xfrm>
                <a:off x="5160" y="283"/>
                <a:ext cx="21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6" name="Rectangle 682"/>
              <p:cNvSpPr>
                <a:spLocks noChangeArrowheads="1"/>
              </p:cNvSpPr>
              <p:nvPr userDrawn="1"/>
            </p:nvSpPr>
            <p:spPr bwMode="auto">
              <a:xfrm>
                <a:off x="5175" y="283"/>
                <a:ext cx="16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7" name="Rectangle 683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8" name="Rectangle 684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9" name="Rectangle 685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6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0" name="Rectangle 686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1" name="Rectangle 687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2" name="Rectangle 688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3" name="Rectangle 689"/>
              <p:cNvSpPr>
                <a:spLocks noChangeArrowheads="1"/>
              </p:cNvSpPr>
              <p:nvPr userDrawn="1"/>
            </p:nvSpPr>
            <p:spPr bwMode="auto">
              <a:xfrm>
                <a:off x="5285" y="283"/>
                <a:ext cx="16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4" name="Rectangle 690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21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5" name="Rectangle 691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6" name="Rectangle 692"/>
              <p:cNvSpPr>
                <a:spLocks noChangeArrowheads="1"/>
              </p:cNvSpPr>
              <p:nvPr userDrawn="1"/>
            </p:nvSpPr>
            <p:spPr bwMode="auto">
              <a:xfrm>
                <a:off x="5333" y="283"/>
                <a:ext cx="15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7" name="Rectangle 693"/>
              <p:cNvSpPr>
                <a:spLocks noChangeArrowheads="1"/>
              </p:cNvSpPr>
              <p:nvPr userDrawn="1"/>
            </p:nvSpPr>
            <p:spPr bwMode="auto">
              <a:xfrm>
                <a:off x="5348" y="283"/>
                <a:ext cx="16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8" name="Rectangle 694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9" name="Rectangle 695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0" name="Rectangle 696"/>
              <p:cNvSpPr>
                <a:spLocks noChangeArrowheads="1"/>
              </p:cNvSpPr>
              <p:nvPr userDrawn="1"/>
            </p:nvSpPr>
            <p:spPr bwMode="auto">
              <a:xfrm>
                <a:off x="5396" y="283"/>
                <a:ext cx="15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1" name="Rectangle 697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2" name="Rectangle 698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3" name="Rectangle 699"/>
              <p:cNvSpPr>
                <a:spLocks noChangeArrowheads="1"/>
              </p:cNvSpPr>
              <p:nvPr userDrawn="1"/>
            </p:nvSpPr>
            <p:spPr bwMode="auto">
              <a:xfrm>
                <a:off x="5443" y="283"/>
                <a:ext cx="15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4" name="Rectangle 700"/>
              <p:cNvSpPr>
                <a:spLocks noChangeArrowheads="1"/>
              </p:cNvSpPr>
              <p:nvPr userDrawn="1"/>
            </p:nvSpPr>
            <p:spPr bwMode="auto">
              <a:xfrm>
                <a:off x="5458" y="283"/>
                <a:ext cx="21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5" name="Rectangle 701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6" name="Rectangle 702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6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7" name="Rectangle 703"/>
              <p:cNvSpPr>
                <a:spLocks noChangeArrowheads="1"/>
              </p:cNvSpPr>
              <p:nvPr userDrawn="1"/>
            </p:nvSpPr>
            <p:spPr bwMode="auto">
              <a:xfrm>
                <a:off x="5506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8" name="Rectangle 704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729" name="Rectangle 705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1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3079" name="Picture 708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76200"/>
            <a:ext cx="1066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F44F7-0F80-402A-8B43-5A02FE0A26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05300" y="6669088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fld id="{AD5E2095-EA99-46C1-A896-F191EF106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1211263" y="533400"/>
            <a:ext cx="6719887" cy="117475"/>
            <a:chOff x="189" y="283"/>
            <a:chExt cx="5348" cy="95"/>
          </a:xfrm>
        </p:grpSpPr>
        <p:grpSp>
          <p:nvGrpSpPr>
            <p:cNvPr id="3" name="Group 14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7" name="Group 15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4" name="Rectangle 16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1" name="Rectangle 17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 userDrawn="1"/>
              </p:nvSpPr>
              <p:spPr bwMode="auto">
                <a:xfrm>
                  <a:off x="221" y="283"/>
                  <a:ext cx="15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3" name="Rectangle 19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15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6" name="Rectangle 22"/>
                <p:cNvSpPr>
                  <a:spLocks noChangeArrowheads="1"/>
                </p:cNvSpPr>
                <p:nvPr userDrawn="1"/>
              </p:nvSpPr>
              <p:spPr bwMode="auto">
                <a:xfrm>
                  <a:off x="282" y="283"/>
                  <a:ext cx="14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5" name="Rectangle 23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6" name="Rectangle 25"/>
                <p:cNvSpPr>
                  <a:spLocks noChangeArrowheads="1"/>
                </p:cNvSpPr>
                <p:nvPr userDrawn="1"/>
              </p:nvSpPr>
              <p:spPr bwMode="auto">
                <a:xfrm>
                  <a:off x="331" y="283"/>
                  <a:ext cx="15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 userDrawn="1"/>
              </p:nvSpPr>
              <p:spPr bwMode="auto">
                <a:xfrm>
                  <a:off x="379" y="283"/>
                  <a:ext cx="14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 userDrawn="1"/>
              </p:nvSpPr>
              <p:spPr bwMode="auto">
                <a:xfrm>
                  <a:off x="392" y="283"/>
                  <a:ext cx="15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16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5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6" name="Rectangle 32"/>
                <p:cNvSpPr>
                  <a:spLocks noChangeArrowheads="1"/>
                </p:cNvSpPr>
                <p:nvPr userDrawn="1"/>
              </p:nvSpPr>
              <p:spPr bwMode="auto">
                <a:xfrm>
                  <a:off x="440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7" name="Rectangle 33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8" name="Rectangle 34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9" name="Rectangle 35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 userDrawn="1"/>
              </p:nvSpPr>
              <p:spPr bwMode="auto">
                <a:xfrm>
                  <a:off x="504" y="283"/>
                  <a:ext cx="15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5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 userDrawn="1"/>
              </p:nvSpPr>
              <p:spPr bwMode="auto">
                <a:xfrm>
                  <a:off x="550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4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565" y="283"/>
                  <a:ext cx="14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5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6" name="Rectangle 42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5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7" name="Rectangle 43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8" name="Rectangle 44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9" name="Rectangle 45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0" name="Rectangle 46"/>
                <p:cNvSpPr>
                  <a:spLocks noChangeArrowheads="1"/>
                </p:cNvSpPr>
                <p:nvPr userDrawn="1"/>
              </p:nvSpPr>
              <p:spPr bwMode="auto">
                <a:xfrm>
                  <a:off x="662" y="283"/>
                  <a:ext cx="15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1" name="Rectangle 47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2" name="Rectangle 48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15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4" name="Rectangle 50"/>
                <p:cNvSpPr>
                  <a:spLocks noChangeArrowheads="1"/>
                </p:cNvSpPr>
                <p:nvPr userDrawn="1"/>
              </p:nvSpPr>
              <p:spPr bwMode="auto">
                <a:xfrm>
                  <a:off x="723" y="283"/>
                  <a:ext cx="14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5" name="Rectangle 51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6" name="Rectangle 52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7" name="Rectangle 53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4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8" name="Rectangle 54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0" name="Rectangle 56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5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1" name="Rectangle 57"/>
                <p:cNvSpPr>
                  <a:spLocks noChangeArrowheads="1"/>
                </p:cNvSpPr>
                <p:nvPr userDrawn="1"/>
              </p:nvSpPr>
              <p:spPr bwMode="auto">
                <a:xfrm>
                  <a:off x="833" y="283"/>
                  <a:ext cx="15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2" name="Rectangle 58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15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4" name="Rectangle 60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5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5" name="Rectangle 61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6" name="Rectangle 62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8" name="Rectangle 64"/>
                <p:cNvSpPr>
                  <a:spLocks noChangeArrowheads="1"/>
                </p:cNvSpPr>
                <p:nvPr userDrawn="1"/>
              </p:nvSpPr>
              <p:spPr bwMode="auto">
                <a:xfrm>
                  <a:off x="945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9" name="Rectangle 65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0" name="Rectangle 66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1" name="Rectangle 67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5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2" name="Rectangle 68"/>
                <p:cNvSpPr>
                  <a:spLocks noChangeArrowheads="1"/>
                </p:cNvSpPr>
                <p:nvPr userDrawn="1"/>
              </p:nvSpPr>
              <p:spPr bwMode="auto">
                <a:xfrm>
                  <a:off x="1006" y="283"/>
                  <a:ext cx="14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3" name="Rectangle 69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4" name="Rectangle 70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5" name="Rectangle 71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4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6" name="Rectangle 72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7" name="Rectangle 73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8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5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9" name="Rectangle 75"/>
                <p:cNvSpPr>
                  <a:spLocks noChangeArrowheads="1"/>
                </p:cNvSpPr>
                <p:nvPr userDrawn="1"/>
              </p:nvSpPr>
              <p:spPr bwMode="auto">
                <a:xfrm>
                  <a:off x="1116" y="283"/>
                  <a:ext cx="15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0" name="Rectangle 76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1" name="Rectangle 77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15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2" name="Rectangle 78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5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3" name="Rectangle 79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4" name="Rectangle 80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5" name="Rectangle 81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5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6" name="Rectangle 82"/>
                <p:cNvSpPr>
                  <a:spLocks noChangeArrowheads="1"/>
                </p:cNvSpPr>
                <p:nvPr userDrawn="1"/>
              </p:nvSpPr>
              <p:spPr bwMode="auto">
                <a:xfrm>
                  <a:off x="1226" y="283"/>
                  <a:ext cx="15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7" name="Rectangle 83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8" name="Rectangle 84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9" name="Rectangle 85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0" name="Rectangle 86"/>
                <p:cNvSpPr>
                  <a:spLocks noChangeArrowheads="1"/>
                </p:cNvSpPr>
                <p:nvPr userDrawn="1"/>
              </p:nvSpPr>
              <p:spPr bwMode="auto">
                <a:xfrm>
                  <a:off x="1289" y="283"/>
                  <a:ext cx="14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1" name="Rectangle 87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16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2" name="Rectangle 88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3" name="Rectangle 89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4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4" name="Rectangle 90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5" name="Rectangle 91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6" name="Rectangle 92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4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7" name="Rectangle 93"/>
                <p:cNvSpPr>
                  <a:spLocks noChangeArrowheads="1"/>
                </p:cNvSpPr>
                <p:nvPr userDrawn="1"/>
              </p:nvSpPr>
              <p:spPr bwMode="auto">
                <a:xfrm>
                  <a:off x="1399" y="283"/>
                  <a:ext cx="14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8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9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0" name="Rectangle 96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14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1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2" name="Rectangle 98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3" name="Rectangle 99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4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4" name="Rectangle 100"/>
                <p:cNvSpPr>
                  <a:spLocks noChangeArrowheads="1"/>
                </p:cNvSpPr>
                <p:nvPr userDrawn="1"/>
              </p:nvSpPr>
              <p:spPr bwMode="auto">
                <a:xfrm>
                  <a:off x="1509" y="283"/>
                  <a:ext cx="15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5" name="Rectangle 101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6" name="Rectangle 102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5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7" name="Rectangle 103"/>
                <p:cNvSpPr>
                  <a:spLocks noChangeArrowheads="1"/>
                </p:cNvSpPr>
                <p:nvPr userDrawn="1"/>
              </p:nvSpPr>
              <p:spPr bwMode="auto">
                <a:xfrm>
                  <a:off x="1557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8" name="Rectangle 104"/>
                <p:cNvSpPr>
                  <a:spLocks noChangeArrowheads="1"/>
                </p:cNvSpPr>
                <p:nvPr userDrawn="1"/>
              </p:nvSpPr>
              <p:spPr bwMode="auto">
                <a:xfrm>
                  <a:off x="1572" y="283"/>
                  <a:ext cx="14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9" name="Rectangle 105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16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0" name="Rectangle 106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5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1" name="Rectangle 107"/>
                <p:cNvSpPr>
                  <a:spLocks noChangeArrowheads="1"/>
                </p:cNvSpPr>
                <p:nvPr userDrawn="1"/>
              </p:nvSpPr>
              <p:spPr bwMode="auto">
                <a:xfrm>
                  <a:off x="1620" y="283"/>
                  <a:ext cx="14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2" name="Rectangle 108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3" name="Rectangle 109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4" name="Rectangle 110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5" name="Rectangle 111"/>
                <p:cNvSpPr>
                  <a:spLocks noChangeArrowheads="1"/>
                </p:cNvSpPr>
                <p:nvPr userDrawn="1"/>
              </p:nvSpPr>
              <p:spPr bwMode="auto">
                <a:xfrm>
                  <a:off x="1682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6" name="Rectangle 112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7" name="Rectangle 113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5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8" name="Rectangle 114"/>
                <p:cNvSpPr>
                  <a:spLocks noChangeArrowheads="1"/>
                </p:cNvSpPr>
                <p:nvPr userDrawn="1"/>
              </p:nvSpPr>
              <p:spPr bwMode="auto">
                <a:xfrm>
                  <a:off x="1730" y="283"/>
                  <a:ext cx="14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9" name="Rectangle 115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16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0" name="Rectangle 116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1" name="Rectangle 117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4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2" name="Rectangle 118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3" name="Rectangle 119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4" name="Rectangle 120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5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5" name="Rectangle 121"/>
                <p:cNvSpPr>
                  <a:spLocks noChangeArrowheads="1"/>
                </p:cNvSpPr>
                <p:nvPr userDrawn="1"/>
              </p:nvSpPr>
              <p:spPr bwMode="auto">
                <a:xfrm>
                  <a:off x="1840" y="283"/>
                  <a:ext cx="14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6" name="Rectangle 122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7" name="Rectangle 123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8" name="Rectangle 124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14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9" name="Rectangle 125"/>
                <p:cNvSpPr>
                  <a:spLocks noChangeArrowheads="1"/>
                </p:cNvSpPr>
                <p:nvPr userDrawn="1"/>
              </p:nvSpPr>
              <p:spPr bwMode="auto">
                <a:xfrm>
                  <a:off x="1902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0" name="Rectangle 126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1" name="Rectangle 127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5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2" name="Rectangle 128"/>
                <p:cNvSpPr>
                  <a:spLocks noChangeArrowheads="1"/>
                </p:cNvSpPr>
                <p:nvPr userDrawn="1"/>
              </p:nvSpPr>
              <p:spPr bwMode="auto">
                <a:xfrm>
                  <a:off x="1950" y="283"/>
                  <a:ext cx="15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3" name="Rectangle 129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4" name="Rectangle 130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5" name="Rectangle 131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5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6" name="Rectangle 132"/>
                <p:cNvSpPr>
                  <a:spLocks noChangeArrowheads="1"/>
                </p:cNvSpPr>
                <p:nvPr userDrawn="1"/>
              </p:nvSpPr>
              <p:spPr bwMode="auto">
                <a:xfrm>
                  <a:off x="2013" y="283"/>
                  <a:ext cx="14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7" name="Rectangle 133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8" name="Rectangle 134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9" name="Rectangle 135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4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0" name="Rectangle 136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1" name="Rectangle 137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2" name="Rectangle 138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5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3" name="Rectangle 139"/>
                <p:cNvSpPr>
                  <a:spLocks noChangeArrowheads="1"/>
                </p:cNvSpPr>
                <p:nvPr userDrawn="1"/>
              </p:nvSpPr>
              <p:spPr bwMode="auto">
                <a:xfrm>
                  <a:off x="2123" y="283"/>
                  <a:ext cx="14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4" name="Rectangle 140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5" name="Rectangle 141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6" name="Rectangle 142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4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7" name="Rectangle 143"/>
                <p:cNvSpPr>
                  <a:spLocks noChangeArrowheads="1"/>
                </p:cNvSpPr>
                <p:nvPr userDrawn="1"/>
              </p:nvSpPr>
              <p:spPr bwMode="auto">
                <a:xfrm>
                  <a:off x="2185" y="283"/>
                  <a:ext cx="15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8" name="Rectangle 144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9" name="Rectangle 145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0" name="Rectangle 146"/>
                <p:cNvSpPr>
                  <a:spLocks noChangeArrowheads="1"/>
                </p:cNvSpPr>
                <p:nvPr userDrawn="1"/>
              </p:nvSpPr>
              <p:spPr bwMode="auto">
                <a:xfrm>
                  <a:off x="2233" y="283"/>
                  <a:ext cx="15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1" name="Rectangle 147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 userDrawn="1"/>
              </p:nvSpPr>
              <p:spPr bwMode="auto">
                <a:xfrm>
                  <a:off x="2296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 userDrawn="1"/>
              </p:nvSpPr>
              <p:spPr bwMode="auto">
                <a:xfrm>
                  <a:off x="2343" y="283"/>
                  <a:ext cx="15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9" name="Rectangle 155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0" name="Rectangle 156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 userDrawn="1"/>
              </p:nvSpPr>
              <p:spPr bwMode="auto">
                <a:xfrm>
                  <a:off x="2406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4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 userDrawn="1"/>
              </p:nvSpPr>
              <p:spPr bwMode="auto">
                <a:xfrm>
                  <a:off x="2468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8" name="Rectangle 164"/>
                <p:cNvSpPr>
                  <a:spLocks noChangeArrowheads="1"/>
                </p:cNvSpPr>
                <p:nvPr userDrawn="1"/>
              </p:nvSpPr>
              <p:spPr bwMode="auto">
                <a:xfrm>
                  <a:off x="2516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9" name="Rectangle 165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 userDrawn="1"/>
              </p:nvSpPr>
              <p:spPr bwMode="auto">
                <a:xfrm>
                  <a:off x="2564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 userDrawn="1"/>
              </p:nvSpPr>
              <p:spPr bwMode="auto">
                <a:xfrm>
                  <a:off x="2578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 userDrawn="1"/>
              </p:nvSpPr>
              <p:spPr bwMode="auto">
                <a:xfrm>
                  <a:off x="262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7" name="Rectangle 173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8" name="Rectangle 174"/>
                <p:cNvSpPr>
                  <a:spLocks noChangeArrowheads="1"/>
                </p:cNvSpPr>
                <p:nvPr userDrawn="1"/>
              </p:nvSpPr>
              <p:spPr bwMode="auto">
                <a:xfrm>
                  <a:off x="267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 userDrawn="1"/>
              </p:nvSpPr>
              <p:spPr bwMode="auto">
                <a:xfrm>
                  <a:off x="2689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 userDrawn="1"/>
              </p:nvSpPr>
              <p:spPr bwMode="auto">
                <a:xfrm>
                  <a:off x="2737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 userDrawn="1"/>
              </p:nvSpPr>
              <p:spPr bwMode="auto">
                <a:xfrm>
                  <a:off x="2751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6" name="Rectangle 182"/>
                <p:cNvSpPr>
                  <a:spLocks noChangeArrowheads="1"/>
                </p:cNvSpPr>
                <p:nvPr userDrawn="1"/>
              </p:nvSpPr>
              <p:spPr bwMode="auto">
                <a:xfrm>
                  <a:off x="2799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7" name="Rectangle 183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 userDrawn="1"/>
              </p:nvSpPr>
              <p:spPr bwMode="auto">
                <a:xfrm>
                  <a:off x="2847" y="283"/>
                  <a:ext cx="14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 userDrawn="1"/>
              </p:nvSpPr>
              <p:spPr bwMode="auto">
                <a:xfrm>
                  <a:off x="2861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 userDrawn="1"/>
              </p:nvSpPr>
              <p:spPr bwMode="auto">
                <a:xfrm>
                  <a:off x="2909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 userDrawn="1"/>
              </p:nvSpPr>
              <p:spPr bwMode="auto">
                <a:xfrm>
                  <a:off x="2924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5" name="Rectangle 191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6" name="Rectangle 192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 userDrawn="1"/>
              </p:nvSpPr>
              <p:spPr bwMode="auto">
                <a:xfrm>
                  <a:off x="2972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 userDrawn="1"/>
              </p:nvSpPr>
              <p:spPr bwMode="auto">
                <a:xfrm>
                  <a:off x="2986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 userDrawn="1"/>
              </p:nvSpPr>
              <p:spPr bwMode="auto">
                <a:xfrm>
                  <a:off x="301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 userDrawn="1"/>
              </p:nvSpPr>
              <p:spPr bwMode="auto">
                <a:xfrm>
                  <a:off x="3034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4" name="Rectangle 200"/>
                <p:cNvSpPr>
                  <a:spLocks noChangeArrowheads="1"/>
                </p:cNvSpPr>
                <p:nvPr userDrawn="1"/>
              </p:nvSpPr>
              <p:spPr bwMode="auto">
                <a:xfrm>
                  <a:off x="308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5" name="Rectangle 201"/>
                <p:cNvSpPr>
                  <a:spLocks noChangeArrowheads="1"/>
                </p:cNvSpPr>
                <p:nvPr userDrawn="1"/>
              </p:nvSpPr>
              <p:spPr bwMode="auto">
                <a:xfrm>
                  <a:off x="309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 userDrawn="1"/>
              </p:nvSpPr>
              <p:spPr bwMode="auto">
                <a:xfrm>
                  <a:off x="3144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 userDrawn="1"/>
              </p:nvSpPr>
              <p:spPr bwMode="auto">
                <a:xfrm>
                  <a:off x="3192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3" name="Rectangle 209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4" name="Rectangle 210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 userDrawn="1"/>
              </p:nvSpPr>
              <p:spPr bwMode="auto">
                <a:xfrm>
                  <a:off x="3254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 userDrawn="1"/>
              </p:nvSpPr>
              <p:spPr bwMode="auto">
                <a:xfrm>
                  <a:off x="3302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 userDrawn="1"/>
              </p:nvSpPr>
              <p:spPr bwMode="auto">
                <a:xfrm>
                  <a:off x="3317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240" name="Rectangle 216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1" name="Rectangle 217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2" name="Rectangle 218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5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3" name="Rectangle 219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4" name="Rectangle 220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5" name="Rectangle 221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6" name="Rectangle 222"/>
              <p:cNvSpPr>
                <a:spLocks noChangeArrowheads="1"/>
              </p:cNvSpPr>
              <p:nvPr userDrawn="1"/>
            </p:nvSpPr>
            <p:spPr bwMode="auto">
              <a:xfrm>
                <a:off x="3428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7" name="Rectangle 223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8" name="Rectangle 224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9" name="Rectangle 225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5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0" name="Rectangle 226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1" name="Rectangle 227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2" name="Rectangle 228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3" name="Rectangle 229"/>
              <p:cNvSpPr>
                <a:spLocks noChangeArrowheads="1"/>
              </p:cNvSpPr>
              <p:nvPr userDrawn="1"/>
            </p:nvSpPr>
            <p:spPr bwMode="auto">
              <a:xfrm>
                <a:off x="3540" y="283"/>
                <a:ext cx="15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4" name="Rectangle 230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5" name="Rectangle 231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6" name="Rectangle 232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5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7" name="Rectangle 233"/>
              <p:cNvSpPr>
                <a:spLocks noChangeArrowheads="1"/>
              </p:cNvSpPr>
              <p:nvPr userDrawn="1"/>
            </p:nvSpPr>
            <p:spPr bwMode="auto">
              <a:xfrm>
                <a:off x="3601" y="283"/>
                <a:ext cx="15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8" name="Rectangle 234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9" name="Rectangle 235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0" name="Rectangle 236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5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1" name="Rectangle 237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2" name="Rectangle 238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3" name="Rectangle 239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5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4" name="Rectangle 240"/>
              <p:cNvSpPr>
                <a:spLocks noChangeArrowheads="1"/>
              </p:cNvSpPr>
              <p:nvPr userDrawn="1"/>
            </p:nvSpPr>
            <p:spPr bwMode="auto">
              <a:xfrm>
                <a:off x="3711" y="283"/>
                <a:ext cx="15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5" name="Rectangle 241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6" name="Rectangle 242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7" name="Rectangle 243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5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8" name="Rectangle 244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9" name="Rectangle 245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0" name="Rectangle 246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1" name="Rectangle 247"/>
              <p:cNvSpPr>
                <a:spLocks noChangeArrowheads="1"/>
              </p:cNvSpPr>
              <p:nvPr userDrawn="1"/>
            </p:nvSpPr>
            <p:spPr bwMode="auto">
              <a:xfrm>
                <a:off x="3823" y="283"/>
                <a:ext cx="15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2" name="Rectangle 248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3" name="Rectangle 249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4" name="Rectangle 250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5" name="Rectangle 251"/>
              <p:cNvSpPr>
                <a:spLocks noChangeArrowheads="1"/>
              </p:cNvSpPr>
              <p:nvPr userDrawn="1"/>
            </p:nvSpPr>
            <p:spPr bwMode="auto">
              <a:xfrm>
                <a:off x="3884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6" name="Rectangle 252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7" name="Rectangle 253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8" name="Rectangle 254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4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9" name="Rectangle 255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0" name="Rectangle 256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16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1" name="Rectangle 257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4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2" name="Rectangle 258"/>
              <p:cNvSpPr>
                <a:spLocks noChangeArrowheads="1"/>
              </p:cNvSpPr>
              <p:nvPr userDrawn="1"/>
            </p:nvSpPr>
            <p:spPr bwMode="auto">
              <a:xfrm>
                <a:off x="3994" y="283"/>
                <a:ext cx="15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3" name="Rectangle 259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4" name="Rectangle 260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5" name="Rectangle 261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6" name="Rectangle 262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7" name="Rectangle 263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8" name="Rectangle 264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9" name="Rectangle 265"/>
              <p:cNvSpPr>
                <a:spLocks noChangeArrowheads="1"/>
              </p:cNvSpPr>
              <p:nvPr userDrawn="1"/>
            </p:nvSpPr>
            <p:spPr bwMode="auto">
              <a:xfrm>
                <a:off x="4106" y="283"/>
                <a:ext cx="15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16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2" name="Rectangle 268"/>
              <p:cNvSpPr>
                <a:spLocks noChangeArrowheads="1"/>
              </p:cNvSpPr>
              <p:nvPr userDrawn="1"/>
            </p:nvSpPr>
            <p:spPr bwMode="auto">
              <a:xfrm>
                <a:off x="4154" y="283"/>
                <a:ext cx="14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auto">
              <a:xfrm>
                <a:off x="4167" y="283"/>
                <a:ext cx="15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5" name="Rectangle 271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5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auto">
              <a:xfrm>
                <a:off x="4215" y="283"/>
                <a:ext cx="14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8" name="Rectangle 274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4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auto">
              <a:xfrm>
                <a:off x="4277" y="283"/>
                <a:ext cx="15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1" name="Rectangle 277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5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auto">
              <a:xfrm>
                <a:off x="4325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4" name="Rectangle 280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5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16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auto">
              <a:xfrm>
                <a:off x="4437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5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auto">
              <a:xfrm>
                <a:off x="4498" y="283"/>
                <a:ext cx="14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5" name="Rectangle 291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6" name="Rectangle 292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7" name="Rectangle 293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4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8" name="Rectangle 294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15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9" name="Rectangle 295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0" name="Rectangle 296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5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1" name="Rectangle 297"/>
              <p:cNvSpPr>
                <a:spLocks noChangeArrowheads="1"/>
              </p:cNvSpPr>
              <p:nvPr userDrawn="1"/>
            </p:nvSpPr>
            <p:spPr bwMode="auto">
              <a:xfrm>
                <a:off x="4608" y="283"/>
                <a:ext cx="15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2" name="Rectangle 298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3" name="Rectangle 299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4" name="Rectangle 300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5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5" name="Rectangle 301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7" name="Rectangle 303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8" name="Rectangle 304"/>
              <p:cNvSpPr>
                <a:spLocks noChangeArrowheads="1"/>
              </p:cNvSpPr>
              <p:nvPr userDrawn="1"/>
            </p:nvSpPr>
            <p:spPr bwMode="auto">
              <a:xfrm>
                <a:off x="4720" y="283"/>
                <a:ext cx="15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9" name="Rectangle 305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0" name="Rectangle 306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1" name="Rectangle 307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5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2" name="Rectangle 308"/>
              <p:cNvSpPr>
                <a:spLocks noChangeArrowheads="1"/>
              </p:cNvSpPr>
              <p:nvPr userDrawn="1"/>
            </p:nvSpPr>
            <p:spPr bwMode="auto">
              <a:xfrm>
                <a:off x="4781" y="283"/>
                <a:ext cx="14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3" name="Rectangle 309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4" name="Rectangle 310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5" name="Rectangle 311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4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6" name="Rectangle 312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7" name="Rectangle 313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15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8" name="Rectangle 314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5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9" name="Rectangle 315"/>
              <p:cNvSpPr>
                <a:spLocks noChangeArrowheads="1"/>
              </p:cNvSpPr>
              <p:nvPr userDrawn="1"/>
            </p:nvSpPr>
            <p:spPr bwMode="auto">
              <a:xfrm>
                <a:off x="4891" y="283"/>
                <a:ext cx="15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0" name="Rectangle 316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1" name="Rectangle 317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2" name="Rectangle 318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5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3" name="Rectangle 319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4" name="Rectangle 320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6" name="Rectangle 322"/>
              <p:cNvSpPr>
                <a:spLocks noChangeArrowheads="1"/>
              </p:cNvSpPr>
              <p:nvPr userDrawn="1"/>
            </p:nvSpPr>
            <p:spPr bwMode="auto">
              <a:xfrm>
                <a:off x="5003" y="283"/>
                <a:ext cx="15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8" name="Rectangle 324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9" name="Rectangle 325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5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auto">
              <a:xfrm>
                <a:off x="5064" y="283"/>
                <a:ext cx="14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2" name="Rectangle 328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4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5" name="Rectangle 331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auto">
              <a:xfrm>
                <a:off x="5161" y="283"/>
                <a:ext cx="14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auto">
              <a:xfrm>
                <a:off x="5174" y="283"/>
                <a:ext cx="15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8" name="Rectangle 334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5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1" name="Rectangle 337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4" name="Rectangle 340"/>
              <p:cNvSpPr>
                <a:spLocks noChangeArrowheads="1"/>
              </p:cNvSpPr>
              <p:nvPr userDrawn="1"/>
            </p:nvSpPr>
            <p:spPr bwMode="auto">
              <a:xfrm>
                <a:off x="5286" y="283"/>
                <a:ext cx="15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16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7" name="Rectangle 343"/>
              <p:cNvSpPr>
                <a:spLocks noChangeArrowheads="1"/>
              </p:cNvSpPr>
              <p:nvPr userDrawn="1"/>
            </p:nvSpPr>
            <p:spPr bwMode="auto">
              <a:xfrm>
                <a:off x="5334" y="283"/>
                <a:ext cx="14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auto">
              <a:xfrm>
                <a:off x="5347" y="283"/>
                <a:ext cx="14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0" name="Rectangle 346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5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auto">
              <a:xfrm>
                <a:off x="5395" y="283"/>
                <a:ext cx="14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3" name="Rectangle 349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4" name="Rectangle 350"/>
              <p:cNvSpPr>
                <a:spLocks noChangeArrowheads="1"/>
              </p:cNvSpPr>
              <p:nvPr userDrawn="1"/>
            </p:nvSpPr>
            <p:spPr bwMode="auto">
              <a:xfrm>
                <a:off x="5444" y="283"/>
                <a:ext cx="14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5" name="Rectangle 351"/>
              <p:cNvSpPr>
                <a:spLocks noChangeArrowheads="1"/>
              </p:cNvSpPr>
              <p:nvPr userDrawn="1"/>
            </p:nvSpPr>
            <p:spPr bwMode="auto">
              <a:xfrm>
                <a:off x="5457" y="283"/>
                <a:ext cx="15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6" name="Rectangle 352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7" name="Rectangle 353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5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8" name="Rectangle 354"/>
              <p:cNvSpPr>
                <a:spLocks noChangeArrowheads="1"/>
              </p:cNvSpPr>
              <p:nvPr userDrawn="1"/>
            </p:nvSpPr>
            <p:spPr bwMode="auto">
              <a:xfrm>
                <a:off x="5505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9" name="Rectangle 355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380" name="Rectangle 356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2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" name="Group 362"/>
          <p:cNvGrpSpPr>
            <a:grpSpLocks/>
          </p:cNvGrpSpPr>
          <p:nvPr userDrawn="1"/>
        </p:nvGrpSpPr>
        <p:grpSpPr bwMode="auto">
          <a:xfrm>
            <a:off x="23813" y="6524625"/>
            <a:ext cx="9086850" cy="123825"/>
            <a:chOff x="189" y="283"/>
            <a:chExt cx="5348" cy="95"/>
          </a:xfrm>
        </p:grpSpPr>
        <p:grpSp>
          <p:nvGrpSpPr>
            <p:cNvPr id="9" name="Group 363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10" name="Group 364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1389" name="Rectangle 365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0" name="Rectangle 366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1" name="Rectangle 367"/>
                <p:cNvSpPr>
                  <a:spLocks noChangeArrowheads="1"/>
                </p:cNvSpPr>
                <p:nvPr userDrawn="1"/>
              </p:nvSpPr>
              <p:spPr bwMode="auto">
                <a:xfrm>
                  <a:off x="220" y="283"/>
                  <a:ext cx="16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2" name="Rectangle 368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3" name="Rectangle 369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4" name="Rectangle 370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21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5" name="Rectangle 371"/>
                <p:cNvSpPr>
                  <a:spLocks noChangeArrowheads="1"/>
                </p:cNvSpPr>
                <p:nvPr userDrawn="1"/>
              </p:nvSpPr>
              <p:spPr bwMode="auto">
                <a:xfrm>
                  <a:off x="283" y="283"/>
                  <a:ext cx="16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6" name="Rectangle 372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7" name="Rectangle 373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8" name="Rectangle 374"/>
                <p:cNvSpPr>
                  <a:spLocks noChangeArrowheads="1"/>
                </p:cNvSpPr>
                <p:nvPr userDrawn="1"/>
              </p:nvSpPr>
              <p:spPr bwMode="auto">
                <a:xfrm>
                  <a:off x="330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9" name="Rectangle 375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0" name="Rectangle 376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1" name="Rectangle 377"/>
                <p:cNvSpPr>
                  <a:spLocks noChangeArrowheads="1"/>
                </p:cNvSpPr>
                <p:nvPr userDrawn="1"/>
              </p:nvSpPr>
              <p:spPr bwMode="auto">
                <a:xfrm>
                  <a:off x="378" y="283"/>
                  <a:ext cx="15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2" name="Rectangle 378"/>
                <p:cNvSpPr>
                  <a:spLocks noChangeArrowheads="1"/>
                </p:cNvSpPr>
                <p:nvPr userDrawn="1"/>
              </p:nvSpPr>
              <p:spPr bwMode="auto">
                <a:xfrm>
                  <a:off x="393" y="283"/>
                  <a:ext cx="16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3" name="Rectangle 379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21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4" name="Rectangle 380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6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5" name="Rectangle 381"/>
                <p:cNvSpPr>
                  <a:spLocks noChangeArrowheads="1"/>
                </p:cNvSpPr>
                <p:nvPr userDrawn="1"/>
              </p:nvSpPr>
              <p:spPr bwMode="auto">
                <a:xfrm>
                  <a:off x="441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6" name="Rectangle 382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7" name="Rectangle 383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8" name="Rectangle 384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9" name="Rectangle 385"/>
                <p:cNvSpPr>
                  <a:spLocks noChangeArrowheads="1"/>
                </p:cNvSpPr>
                <p:nvPr userDrawn="1"/>
              </p:nvSpPr>
              <p:spPr bwMode="auto">
                <a:xfrm>
                  <a:off x="503" y="283"/>
                  <a:ext cx="16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0" name="Rectangle 386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1" name="Rectangle 387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6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2" name="Rectangle 388"/>
                <p:cNvSpPr>
                  <a:spLocks noChangeArrowheads="1"/>
                </p:cNvSpPr>
                <p:nvPr userDrawn="1"/>
              </p:nvSpPr>
              <p:spPr bwMode="auto">
                <a:xfrm>
                  <a:off x="551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3" name="Rectangle 389"/>
                <p:cNvSpPr>
                  <a:spLocks noChangeArrowheads="1"/>
                </p:cNvSpPr>
                <p:nvPr userDrawn="1"/>
              </p:nvSpPr>
              <p:spPr bwMode="auto">
                <a:xfrm>
                  <a:off x="566" y="283"/>
                  <a:ext cx="21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4" name="Rectangle 390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5" name="Rectangle 391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6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6" name="Rectangle 392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7" name="Rectangle 393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8" name="Rectangle 394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9" name="Rectangle 395"/>
                <p:cNvSpPr>
                  <a:spLocks noChangeArrowheads="1"/>
                </p:cNvSpPr>
                <p:nvPr userDrawn="1"/>
              </p:nvSpPr>
              <p:spPr bwMode="auto">
                <a:xfrm>
                  <a:off x="661" y="283"/>
                  <a:ext cx="16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0" name="Rectangle 396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1" name="Rectangle 397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2" name="Rectangle 398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21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3" name="Rectangle 399"/>
                <p:cNvSpPr>
                  <a:spLocks noChangeArrowheads="1"/>
                </p:cNvSpPr>
                <p:nvPr userDrawn="1"/>
              </p:nvSpPr>
              <p:spPr bwMode="auto">
                <a:xfrm>
                  <a:off x="724" y="283"/>
                  <a:ext cx="15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4" name="Rectangle 400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5" name="Rectangle 401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6" name="Rectangle 402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6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7" name="Rectangle 403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8" name="Rectangle 404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9" name="Rectangle 405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6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0" name="Rectangle 406"/>
                <p:cNvSpPr>
                  <a:spLocks noChangeArrowheads="1"/>
                </p:cNvSpPr>
                <p:nvPr userDrawn="1"/>
              </p:nvSpPr>
              <p:spPr bwMode="auto">
                <a:xfrm>
                  <a:off x="834" y="283"/>
                  <a:ext cx="16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1" name="Rectangle 407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21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2" name="Rectangle 408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3" name="Rectangle 409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6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4" name="Rectangle 410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5" name="Rectangle 411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6" name="Rectangle 412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7" name="Rectangle 413"/>
                <p:cNvSpPr>
                  <a:spLocks noChangeArrowheads="1"/>
                </p:cNvSpPr>
                <p:nvPr userDrawn="1"/>
              </p:nvSpPr>
              <p:spPr bwMode="auto">
                <a:xfrm>
                  <a:off x="944" y="283"/>
                  <a:ext cx="16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8" name="Rectangle 414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9" name="Rectangle 415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0" name="Rectangle 416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6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1" name="Rectangle 417"/>
                <p:cNvSpPr>
                  <a:spLocks noChangeArrowheads="1"/>
                </p:cNvSpPr>
                <p:nvPr userDrawn="1"/>
              </p:nvSpPr>
              <p:spPr bwMode="auto">
                <a:xfrm>
                  <a:off x="1007" y="283"/>
                  <a:ext cx="21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2" name="Rectangle 418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3" name="Rectangle 419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4" name="Rectangle 420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6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5" name="Rectangle 421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6" name="Rectangle 422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7" name="Rectangle 423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6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8" name="Rectangle 424"/>
                <p:cNvSpPr>
                  <a:spLocks noChangeArrowheads="1"/>
                </p:cNvSpPr>
                <p:nvPr userDrawn="1"/>
              </p:nvSpPr>
              <p:spPr bwMode="auto">
                <a:xfrm>
                  <a:off x="1117" y="283"/>
                  <a:ext cx="16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9" name="Rectangle 425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0" name="Rectangle 426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21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1" name="Rectangle 427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2" name="Rectangle 428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3" name="Rectangle 429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4" name="Rectangle 430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6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5" name="Rectangle 431"/>
                <p:cNvSpPr>
                  <a:spLocks noChangeArrowheads="1"/>
                </p:cNvSpPr>
                <p:nvPr userDrawn="1"/>
              </p:nvSpPr>
              <p:spPr bwMode="auto">
                <a:xfrm>
                  <a:off x="1227" y="283"/>
                  <a:ext cx="16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6" name="Rectangle 432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7" name="Rectangle 433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8" name="Rectangle 434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6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9" name="Rectangle 435"/>
                <p:cNvSpPr>
                  <a:spLocks noChangeArrowheads="1"/>
                </p:cNvSpPr>
                <p:nvPr userDrawn="1"/>
              </p:nvSpPr>
              <p:spPr bwMode="auto">
                <a:xfrm>
                  <a:off x="1290" y="283"/>
                  <a:ext cx="16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0" name="Rectangle 436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21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1" name="Rectangle 437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2" name="Rectangle 438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6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3" name="Rectangle 439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4" name="Rectangle 440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5" name="Rectangle 441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5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6" name="Rectangle 442"/>
                <p:cNvSpPr>
                  <a:spLocks noChangeArrowheads="1"/>
                </p:cNvSpPr>
                <p:nvPr userDrawn="1"/>
              </p:nvSpPr>
              <p:spPr bwMode="auto">
                <a:xfrm>
                  <a:off x="1400" y="283"/>
                  <a:ext cx="16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7" name="Rectangle 443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8" name="Rectangle 444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9" name="Rectangle 445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21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0" name="Rectangle 446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1" name="Rectangle 447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2" name="Rectangle 448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5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3" name="Rectangle 449"/>
                <p:cNvSpPr>
                  <a:spLocks noChangeArrowheads="1"/>
                </p:cNvSpPr>
                <p:nvPr userDrawn="1"/>
              </p:nvSpPr>
              <p:spPr bwMode="auto">
                <a:xfrm>
                  <a:off x="1510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4" name="Rectangle 450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5" name="Rectangle 451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6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6" name="Rectangle 452"/>
                <p:cNvSpPr>
                  <a:spLocks noChangeArrowheads="1"/>
                </p:cNvSpPr>
                <p:nvPr userDrawn="1"/>
              </p:nvSpPr>
              <p:spPr bwMode="auto">
                <a:xfrm>
                  <a:off x="1558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7" name="Rectangle 453"/>
                <p:cNvSpPr>
                  <a:spLocks noChangeArrowheads="1"/>
                </p:cNvSpPr>
                <p:nvPr userDrawn="1"/>
              </p:nvSpPr>
              <p:spPr bwMode="auto">
                <a:xfrm>
                  <a:off x="1573" y="283"/>
                  <a:ext cx="16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8" name="Rectangle 454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21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9" name="Rectangle 455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6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0" name="Rectangle 456"/>
                <p:cNvSpPr>
                  <a:spLocks noChangeArrowheads="1"/>
                </p:cNvSpPr>
                <p:nvPr userDrawn="1"/>
              </p:nvSpPr>
              <p:spPr bwMode="auto">
                <a:xfrm>
                  <a:off x="1621" y="283"/>
                  <a:ext cx="15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1" name="Rectangle 457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2" name="Rectangle 458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3" name="Rectangle 459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5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4" name="Rectangle 460"/>
                <p:cNvSpPr>
                  <a:spLocks noChangeArrowheads="1"/>
                </p:cNvSpPr>
                <p:nvPr userDrawn="1"/>
              </p:nvSpPr>
              <p:spPr bwMode="auto">
                <a:xfrm>
                  <a:off x="1683" y="283"/>
                  <a:ext cx="16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5" name="Rectangle 461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6" name="Rectangle 462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6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7" name="Rectangle 463"/>
                <p:cNvSpPr>
                  <a:spLocks noChangeArrowheads="1"/>
                </p:cNvSpPr>
                <p:nvPr userDrawn="1"/>
              </p:nvSpPr>
              <p:spPr bwMode="auto">
                <a:xfrm>
                  <a:off x="1731" y="283"/>
                  <a:ext cx="15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8" name="Rectangle 464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21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9" name="Rectangle 465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0" name="Rectangle 466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1" name="Rectangle 467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2" name="Rectangle 468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3" name="Rectangle 469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4" name="Rectangle 470"/>
                <p:cNvSpPr>
                  <a:spLocks noChangeArrowheads="1"/>
                </p:cNvSpPr>
                <p:nvPr userDrawn="1"/>
              </p:nvSpPr>
              <p:spPr bwMode="auto">
                <a:xfrm>
                  <a:off x="1841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5" name="Rectangle 471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6" name="Rectangle 472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7" name="Rectangle 473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21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8" name="Rectangle 474"/>
                <p:cNvSpPr>
                  <a:spLocks noChangeArrowheads="1"/>
                </p:cNvSpPr>
                <p:nvPr userDrawn="1"/>
              </p:nvSpPr>
              <p:spPr bwMode="auto">
                <a:xfrm>
                  <a:off x="1904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9" name="Rectangle 475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0" name="Rectangle 476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1" name="Rectangle 477"/>
                <p:cNvSpPr>
                  <a:spLocks noChangeArrowheads="1"/>
                </p:cNvSpPr>
                <p:nvPr userDrawn="1"/>
              </p:nvSpPr>
              <p:spPr bwMode="auto">
                <a:xfrm>
                  <a:off x="1951" y="283"/>
                  <a:ext cx="16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2" name="Rectangle 478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3" name="Rectangle 479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4" name="Rectangle 480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5" name="Rectangle 481"/>
                <p:cNvSpPr>
                  <a:spLocks noChangeArrowheads="1"/>
                </p:cNvSpPr>
                <p:nvPr userDrawn="1"/>
              </p:nvSpPr>
              <p:spPr bwMode="auto">
                <a:xfrm>
                  <a:off x="2014" y="283"/>
                  <a:ext cx="16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6" name="Rectangle 482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7" name="Rectangle 483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21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8" name="Rectangle 484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9" name="Rectangle 485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0" name="Rectangle 486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1" name="Rectangle 487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6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2" name="Rectangle 488"/>
                <p:cNvSpPr>
                  <a:spLocks noChangeArrowheads="1"/>
                </p:cNvSpPr>
                <p:nvPr userDrawn="1"/>
              </p:nvSpPr>
              <p:spPr bwMode="auto">
                <a:xfrm>
                  <a:off x="2124" y="283"/>
                  <a:ext cx="16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3" name="Rectangle 489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4" name="Rectangle 490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5" name="Rectangle 491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6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6" name="Rectangle 492"/>
                <p:cNvSpPr>
                  <a:spLocks noChangeArrowheads="1"/>
                </p:cNvSpPr>
                <p:nvPr userDrawn="1"/>
              </p:nvSpPr>
              <p:spPr bwMode="auto">
                <a:xfrm>
                  <a:off x="2187" y="283"/>
                  <a:ext cx="21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7" name="Rectangle 493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8" name="Rectangle 494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6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9" name="Rectangle 495"/>
                <p:cNvSpPr>
                  <a:spLocks noChangeArrowheads="1"/>
                </p:cNvSpPr>
                <p:nvPr userDrawn="1"/>
              </p:nvSpPr>
              <p:spPr bwMode="auto">
                <a:xfrm>
                  <a:off x="2234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0" name="Rectangle 496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1" name="Rectangle 497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2" name="Rectangle 498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6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3" name="Rectangle 499"/>
                <p:cNvSpPr>
                  <a:spLocks noChangeArrowheads="1"/>
                </p:cNvSpPr>
                <p:nvPr userDrawn="1"/>
              </p:nvSpPr>
              <p:spPr bwMode="auto">
                <a:xfrm>
                  <a:off x="2297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4" name="Rectangle 500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5" name="Rectangle 501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5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6" name="Rectangle 502"/>
                <p:cNvSpPr>
                  <a:spLocks noChangeArrowheads="1"/>
                </p:cNvSpPr>
                <p:nvPr userDrawn="1"/>
              </p:nvSpPr>
              <p:spPr bwMode="auto">
                <a:xfrm>
                  <a:off x="2344" y="283"/>
                  <a:ext cx="21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7" name="Rectangle 503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8" name="Rectangle 504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9" name="Rectangle 505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0" name="Rectangle 506"/>
                <p:cNvSpPr>
                  <a:spLocks noChangeArrowheads="1"/>
                </p:cNvSpPr>
                <p:nvPr userDrawn="1"/>
              </p:nvSpPr>
              <p:spPr bwMode="auto">
                <a:xfrm>
                  <a:off x="2407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1" name="Rectangle 507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2" name="Rectangle 508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3" name="Rectangle 509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4" name="Rectangle 510"/>
                <p:cNvSpPr>
                  <a:spLocks noChangeArrowheads="1"/>
                </p:cNvSpPr>
                <p:nvPr userDrawn="1"/>
              </p:nvSpPr>
              <p:spPr bwMode="auto">
                <a:xfrm>
                  <a:off x="2470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5" name="Rectangle 511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6" name="Rectangle 512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7" name="Rectangle 513"/>
                <p:cNvSpPr>
                  <a:spLocks noChangeArrowheads="1"/>
                </p:cNvSpPr>
                <p:nvPr userDrawn="1"/>
              </p:nvSpPr>
              <p:spPr bwMode="auto">
                <a:xfrm>
                  <a:off x="251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8" name="Rectangle 514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9" name="Rectangle 515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0" name="Rectangle 516"/>
                <p:cNvSpPr>
                  <a:spLocks noChangeArrowheads="1"/>
                </p:cNvSpPr>
                <p:nvPr userDrawn="1"/>
              </p:nvSpPr>
              <p:spPr bwMode="auto">
                <a:xfrm>
                  <a:off x="2565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1" name="Rectangle 517"/>
                <p:cNvSpPr>
                  <a:spLocks noChangeArrowheads="1"/>
                </p:cNvSpPr>
                <p:nvPr userDrawn="1"/>
              </p:nvSpPr>
              <p:spPr bwMode="auto">
                <a:xfrm>
                  <a:off x="258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2" name="Rectangle 518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3" name="Rectangle 519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4" name="Rectangle 520"/>
                <p:cNvSpPr>
                  <a:spLocks noChangeArrowheads="1"/>
                </p:cNvSpPr>
                <p:nvPr userDrawn="1"/>
              </p:nvSpPr>
              <p:spPr bwMode="auto">
                <a:xfrm>
                  <a:off x="262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5" name="Rectangle 521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6" name="Rectangle 522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7" name="Rectangle 523"/>
                <p:cNvSpPr>
                  <a:spLocks noChangeArrowheads="1"/>
                </p:cNvSpPr>
                <p:nvPr userDrawn="1"/>
              </p:nvSpPr>
              <p:spPr bwMode="auto">
                <a:xfrm>
                  <a:off x="2675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8" name="Rectangle 524"/>
                <p:cNvSpPr>
                  <a:spLocks noChangeArrowheads="1"/>
                </p:cNvSpPr>
                <p:nvPr userDrawn="1"/>
              </p:nvSpPr>
              <p:spPr bwMode="auto">
                <a:xfrm>
                  <a:off x="269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9" name="Rectangle 525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0" name="Rectangle 526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1" name="Rectangle 527"/>
                <p:cNvSpPr>
                  <a:spLocks noChangeArrowheads="1"/>
                </p:cNvSpPr>
                <p:nvPr userDrawn="1"/>
              </p:nvSpPr>
              <p:spPr bwMode="auto">
                <a:xfrm>
                  <a:off x="2738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2" name="Rectangle 528"/>
                <p:cNvSpPr>
                  <a:spLocks noChangeArrowheads="1"/>
                </p:cNvSpPr>
                <p:nvPr userDrawn="1"/>
              </p:nvSpPr>
              <p:spPr bwMode="auto">
                <a:xfrm>
                  <a:off x="2753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3" name="Rectangle 529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4" name="Rectangle 530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5" name="Rectangle 531"/>
                <p:cNvSpPr>
                  <a:spLocks noChangeArrowheads="1"/>
                </p:cNvSpPr>
                <p:nvPr userDrawn="1"/>
              </p:nvSpPr>
              <p:spPr bwMode="auto">
                <a:xfrm>
                  <a:off x="2801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6" name="Rectangle 532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7" name="Rectangle 533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8" name="Rectangle 534"/>
                <p:cNvSpPr>
                  <a:spLocks noChangeArrowheads="1"/>
                </p:cNvSpPr>
                <p:nvPr userDrawn="1"/>
              </p:nvSpPr>
              <p:spPr bwMode="auto">
                <a:xfrm>
                  <a:off x="2848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9" name="Rectangle 535"/>
                <p:cNvSpPr>
                  <a:spLocks noChangeArrowheads="1"/>
                </p:cNvSpPr>
                <p:nvPr userDrawn="1"/>
              </p:nvSpPr>
              <p:spPr bwMode="auto">
                <a:xfrm>
                  <a:off x="2863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0" name="Rectangle 536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1" name="Rectangle 537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2" name="Rectangle 538"/>
                <p:cNvSpPr>
                  <a:spLocks noChangeArrowheads="1"/>
                </p:cNvSpPr>
                <p:nvPr userDrawn="1"/>
              </p:nvSpPr>
              <p:spPr bwMode="auto">
                <a:xfrm>
                  <a:off x="2910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3" name="Rectangle 539"/>
                <p:cNvSpPr>
                  <a:spLocks noChangeArrowheads="1"/>
                </p:cNvSpPr>
                <p:nvPr userDrawn="1"/>
              </p:nvSpPr>
              <p:spPr bwMode="auto">
                <a:xfrm>
                  <a:off x="2925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4" name="Rectangle 540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5" name="Rectangle 541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6" name="Rectangle 542"/>
                <p:cNvSpPr>
                  <a:spLocks noChangeArrowheads="1"/>
                </p:cNvSpPr>
                <p:nvPr userDrawn="1"/>
              </p:nvSpPr>
              <p:spPr bwMode="auto">
                <a:xfrm>
                  <a:off x="2973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7" name="Rectangle 543"/>
                <p:cNvSpPr>
                  <a:spLocks noChangeArrowheads="1"/>
                </p:cNvSpPr>
                <p:nvPr userDrawn="1"/>
              </p:nvSpPr>
              <p:spPr bwMode="auto">
                <a:xfrm>
                  <a:off x="2988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8" name="Rectangle 544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9" name="Rectangle 545"/>
                <p:cNvSpPr>
                  <a:spLocks noChangeArrowheads="1"/>
                </p:cNvSpPr>
                <p:nvPr userDrawn="1"/>
              </p:nvSpPr>
              <p:spPr bwMode="auto">
                <a:xfrm>
                  <a:off x="302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0" name="Rectangle 546"/>
                <p:cNvSpPr>
                  <a:spLocks noChangeArrowheads="1"/>
                </p:cNvSpPr>
                <p:nvPr userDrawn="1"/>
              </p:nvSpPr>
              <p:spPr bwMode="auto">
                <a:xfrm>
                  <a:off x="3036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1" name="Rectangle 547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2" name="Rectangle 548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3" name="Rectangle 549"/>
                <p:cNvSpPr>
                  <a:spLocks noChangeArrowheads="1"/>
                </p:cNvSpPr>
                <p:nvPr userDrawn="1"/>
              </p:nvSpPr>
              <p:spPr bwMode="auto">
                <a:xfrm>
                  <a:off x="3083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4" name="Rectangle 550"/>
                <p:cNvSpPr>
                  <a:spLocks noChangeArrowheads="1"/>
                </p:cNvSpPr>
                <p:nvPr userDrawn="1"/>
              </p:nvSpPr>
              <p:spPr bwMode="auto">
                <a:xfrm>
                  <a:off x="3098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5" name="Rectangle 551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6" name="Rectangle 552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7" name="Rectangle 553"/>
                <p:cNvSpPr>
                  <a:spLocks noChangeArrowheads="1"/>
                </p:cNvSpPr>
                <p:nvPr userDrawn="1"/>
              </p:nvSpPr>
              <p:spPr bwMode="auto">
                <a:xfrm>
                  <a:off x="3146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8" name="Rectangle 554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9" name="Rectangle 555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0" name="Rectangle 556"/>
                <p:cNvSpPr>
                  <a:spLocks noChangeArrowheads="1"/>
                </p:cNvSpPr>
                <p:nvPr userDrawn="1"/>
              </p:nvSpPr>
              <p:spPr bwMode="auto">
                <a:xfrm>
                  <a:off x="319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1" name="Rectangle 557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2" name="Rectangle 558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3" name="Rectangle 559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4" name="Rectangle 560"/>
                <p:cNvSpPr>
                  <a:spLocks noChangeArrowheads="1"/>
                </p:cNvSpPr>
                <p:nvPr userDrawn="1"/>
              </p:nvSpPr>
              <p:spPr bwMode="auto">
                <a:xfrm>
                  <a:off x="3256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5" name="Rectangle 561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6" name="Rectangle 562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7" name="Rectangle 563"/>
                <p:cNvSpPr>
                  <a:spLocks noChangeArrowheads="1"/>
                </p:cNvSpPr>
                <p:nvPr userDrawn="1"/>
              </p:nvSpPr>
              <p:spPr bwMode="auto">
                <a:xfrm>
                  <a:off x="3303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8" name="Rectangle 564"/>
                <p:cNvSpPr>
                  <a:spLocks noChangeArrowheads="1"/>
                </p:cNvSpPr>
                <p:nvPr userDrawn="1"/>
              </p:nvSpPr>
              <p:spPr bwMode="auto">
                <a:xfrm>
                  <a:off x="3319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589" name="Rectangle 565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0" name="Rectangle 566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1" name="Rectangle 567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2" name="Rectangle 568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21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3" name="Rectangle 569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4" name="Rectangle 570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5" name="Rectangle 571"/>
              <p:cNvSpPr>
                <a:spLocks noChangeArrowheads="1"/>
              </p:cNvSpPr>
              <p:nvPr userDrawn="1"/>
            </p:nvSpPr>
            <p:spPr bwMode="auto">
              <a:xfrm>
                <a:off x="3429" y="283"/>
                <a:ext cx="16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6" name="Rectangle 572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7" name="Rectangle 573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8" name="Rectangle 574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9" name="Rectangle 575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0" name="Rectangle 576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1" name="Rectangle 577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21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2" name="Rectangle 578"/>
              <p:cNvSpPr>
                <a:spLocks noChangeArrowheads="1"/>
              </p:cNvSpPr>
              <p:nvPr userDrawn="1"/>
            </p:nvSpPr>
            <p:spPr bwMode="auto">
              <a:xfrm>
                <a:off x="3539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3" name="Rectangle 579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4" name="Rectangle 580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5" name="Rectangle 581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6" name="Rectangle 582"/>
              <p:cNvSpPr>
                <a:spLocks noChangeArrowheads="1"/>
              </p:cNvSpPr>
              <p:nvPr userDrawn="1"/>
            </p:nvSpPr>
            <p:spPr bwMode="auto">
              <a:xfrm>
                <a:off x="3602" y="283"/>
                <a:ext cx="16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7" name="Rectangle 583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8" name="Rectangle 584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9" name="Rectangle 585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0" name="Rectangle 586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21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1" name="Rectangle 587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2" name="Rectangle 588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6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3" name="Rectangle 589"/>
              <p:cNvSpPr>
                <a:spLocks noChangeArrowheads="1"/>
              </p:cNvSpPr>
              <p:nvPr userDrawn="1"/>
            </p:nvSpPr>
            <p:spPr bwMode="auto">
              <a:xfrm>
                <a:off x="3712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4" name="Rectangle 590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5" name="Rectangle 591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6" name="Rectangle 592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6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7" name="Rectangle 593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" name="Rectangle 594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9" name="Rectangle 595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0" name="Rectangle 596"/>
              <p:cNvSpPr>
                <a:spLocks noChangeArrowheads="1"/>
              </p:cNvSpPr>
              <p:nvPr userDrawn="1"/>
            </p:nvSpPr>
            <p:spPr bwMode="auto">
              <a:xfrm>
                <a:off x="3822" y="283"/>
                <a:ext cx="21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1" name="Rectangle 597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2" name="Rectangle 598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3" name="Rectangle 599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4" name="Rectangle 600"/>
              <p:cNvSpPr>
                <a:spLocks noChangeArrowheads="1"/>
              </p:cNvSpPr>
              <p:nvPr userDrawn="1"/>
            </p:nvSpPr>
            <p:spPr bwMode="auto">
              <a:xfrm>
                <a:off x="3885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5" name="Rectangle 601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6" name="Rectangle 602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7" name="Rectangle 603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8" name="Rectangle 604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9" name="Rectangle 605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21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0" name="Rectangle 606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5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1" name="Rectangle 607"/>
              <p:cNvSpPr>
                <a:spLocks noChangeArrowheads="1"/>
              </p:cNvSpPr>
              <p:nvPr userDrawn="1"/>
            </p:nvSpPr>
            <p:spPr bwMode="auto">
              <a:xfrm>
                <a:off x="3995" y="283"/>
                <a:ext cx="16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2" name="Rectangle 608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3" name="Rectangle 609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4" name="Rectangle 610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6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5" name="Rectangle 611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6" name="Rectangle 612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7" name="Rectangle 613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8" name="Rectangle 614"/>
              <p:cNvSpPr>
                <a:spLocks noChangeArrowheads="1"/>
              </p:cNvSpPr>
              <p:nvPr userDrawn="1"/>
            </p:nvSpPr>
            <p:spPr bwMode="auto">
              <a:xfrm>
                <a:off x="4105" y="283"/>
                <a:ext cx="16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" name="Rectangle 615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21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0" name="Rectangle 616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1" name="Rectangle 617"/>
              <p:cNvSpPr>
                <a:spLocks noChangeArrowheads="1"/>
              </p:cNvSpPr>
              <p:nvPr userDrawn="1"/>
            </p:nvSpPr>
            <p:spPr bwMode="auto">
              <a:xfrm>
                <a:off x="4153" y="283"/>
                <a:ext cx="15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2" name="Rectangle 618"/>
              <p:cNvSpPr>
                <a:spLocks noChangeArrowheads="1"/>
              </p:cNvSpPr>
              <p:nvPr userDrawn="1"/>
            </p:nvSpPr>
            <p:spPr bwMode="auto">
              <a:xfrm>
                <a:off x="4168" y="283"/>
                <a:ext cx="16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3" name="Rectangle 619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4" name="Rectangle 620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5" name="Rectangle 621"/>
              <p:cNvSpPr>
                <a:spLocks noChangeArrowheads="1"/>
              </p:cNvSpPr>
              <p:nvPr userDrawn="1"/>
            </p:nvSpPr>
            <p:spPr bwMode="auto">
              <a:xfrm>
                <a:off x="4216" y="283"/>
                <a:ext cx="15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6" name="Rectangle 622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7" name="Rectangle 623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8" name="Rectangle 624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5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9" name="Rectangle 625"/>
              <p:cNvSpPr>
                <a:spLocks noChangeArrowheads="1"/>
              </p:cNvSpPr>
              <p:nvPr userDrawn="1"/>
            </p:nvSpPr>
            <p:spPr bwMode="auto">
              <a:xfrm>
                <a:off x="4278" y="283"/>
                <a:ext cx="21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0" name="Rectangle 626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1" name="Rectangle 627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6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2" name="Rectangle 628"/>
              <p:cNvSpPr>
                <a:spLocks noChangeArrowheads="1"/>
              </p:cNvSpPr>
              <p:nvPr userDrawn="1"/>
            </p:nvSpPr>
            <p:spPr bwMode="auto">
              <a:xfrm>
                <a:off x="4326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3" name="Rectangle 629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4" name="Rectangle 630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5" name="Rectangle 631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6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6" name="Rectangle 632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7" name="Rectangle 633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8" name="Rectangle 634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21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9" name="Rectangle 635"/>
              <p:cNvSpPr>
                <a:spLocks noChangeArrowheads="1"/>
              </p:cNvSpPr>
              <p:nvPr userDrawn="1"/>
            </p:nvSpPr>
            <p:spPr bwMode="auto">
              <a:xfrm>
                <a:off x="4436" y="283"/>
                <a:ext cx="16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0" name="Rectangle 636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1" name="Rectangle 637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2" name="Rectangle 638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6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3" name="Rectangle 639"/>
              <p:cNvSpPr>
                <a:spLocks noChangeArrowheads="1"/>
              </p:cNvSpPr>
              <p:nvPr userDrawn="1"/>
            </p:nvSpPr>
            <p:spPr bwMode="auto">
              <a:xfrm>
                <a:off x="4499" y="283"/>
                <a:ext cx="15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4" name="Rectangle 640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5" name="Rectangle 641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6" name="Rectangle 642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7" name="Rectangle 643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21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8" name="Rectangle 644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9" name="Rectangle 645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6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0" name="Rectangle 646"/>
              <p:cNvSpPr>
                <a:spLocks noChangeArrowheads="1"/>
              </p:cNvSpPr>
              <p:nvPr userDrawn="1"/>
            </p:nvSpPr>
            <p:spPr bwMode="auto">
              <a:xfrm>
                <a:off x="4609" y="283"/>
                <a:ext cx="16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1" name="Rectangle 647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2" name="Rectangle 648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3" name="Rectangle 649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6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4" name="Rectangle 650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5" name="Rectangle 651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6" name="Rectangle 652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7" name="Rectangle 653"/>
              <p:cNvSpPr>
                <a:spLocks noChangeArrowheads="1"/>
              </p:cNvSpPr>
              <p:nvPr userDrawn="1"/>
            </p:nvSpPr>
            <p:spPr bwMode="auto">
              <a:xfrm>
                <a:off x="4719" y="283"/>
                <a:ext cx="21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8" name="Rectangle 654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9" name="Rectangle 655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0" name="Rectangle 656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1" name="Rectangle 657"/>
              <p:cNvSpPr>
                <a:spLocks noChangeArrowheads="1"/>
              </p:cNvSpPr>
              <p:nvPr userDrawn="1"/>
            </p:nvSpPr>
            <p:spPr bwMode="auto">
              <a:xfrm>
                <a:off x="4782" y="283"/>
                <a:ext cx="16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2" name="Rectangle 658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3" name="Rectangle 659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4" name="Rectangle 660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6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5" name="Rectangle 661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6" name="Rectangle 662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21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7" name="Rectangle 663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6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8" name="Rectangle 664"/>
              <p:cNvSpPr>
                <a:spLocks noChangeArrowheads="1"/>
              </p:cNvSpPr>
              <p:nvPr userDrawn="1"/>
            </p:nvSpPr>
            <p:spPr bwMode="auto">
              <a:xfrm>
                <a:off x="4892" y="283"/>
                <a:ext cx="16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9" name="Rectangle 665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0" name="Rectangle 666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1" name="Rectangle 667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6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2" name="Rectangle 668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3" name="Rectangle 669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4" name="Rectangle 670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5" name="Rectangle 671"/>
              <p:cNvSpPr>
                <a:spLocks noChangeArrowheads="1"/>
              </p:cNvSpPr>
              <p:nvPr userDrawn="1"/>
            </p:nvSpPr>
            <p:spPr bwMode="auto">
              <a:xfrm>
                <a:off x="5002" y="283"/>
                <a:ext cx="21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6" name="Rectangle 672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7" name="Rectangle 673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8" name="Rectangle 674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6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9" name="Rectangle 675"/>
              <p:cNvSpPr>
                <a:spLocks noChangeArrowheads="1"/>
              </p:cNvSpPr>
              <p:nvPr userDrawn="1"/>
            </p:nvSpPr>
            <p:spPr bwMode="auto">
              <a:xfrm>
                <a:off x="5065" y="283"/>
                <a:ext cx="16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0" name="Rectangle 676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1" name="Rectangle 677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2" name="Rectangle 678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6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3" name="Rectangle 679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4" name="Rectangle 680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5" name="Rectangle 681"/>
              <p:cNvSpPr>
                <a:spLocks noChangeArrowheads="1"/>
              </p:cNvSpPr>
              <p:nvPr userDrawn="1"/>
            </p:nvSpPr>
            <p:spPr bwMode="auto">
              <a:xfrm>
                <a:off x="5160" y="283"/>
                <a:ext cx="21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6" name="Rectangle 682"/>
              <p:cNvSpPr>
                <a:spLocks noChangeArrowheads="1"/>
              </p:cNvSpPr>
              <p:nvPr userDrawn="1"/>
            </p:nvSpPr>
            <p:spPr bwMode="auto">
              <a:xfrm>
                <a:off x="5175" y="283"/>
                <a:ext cx="16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7" name="Rectangle 683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8" name="Rectangle 684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9" name="Rectangle 685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6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0" name="Rectangle 686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1" name="Rectangle 687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2" name="Rectangle 688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3" name="Rectangle 689"/>
              <p:cNvSpPr>
                <a:spLocks noChangeArrowheads="1"/>
              </p:cNvSpPr>
              <p:nvPr userDrawn="1"/>
            </p:nvSpPr>
            <p:spPr bwMode="auto">
              <a:xfrm>
                <a:off x="5285" y="283"/>
                <a:ext cx="16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4" name="Rectangle 690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21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5" name="Rectangle 691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6" name="Rectangle 692"/>
              <p:cNvSpPr>
                <a:spLocks noChangeArrowheads="1"/>
              </p:cNvSpPr>
              <p:nvPr userDrawn="1"/>
            </p:nvSpPr>
            <p:spPr bwMode="auto">
              <a:xfrm>
                <a:off x="5333" y="283"/>
                <a:ext cx="15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7" name="Rectangle 693"/>
              <p:cNvSpPr>
                <a:spLocks noChangeArrowheads="1"/>
              </p:cNvSpPr>
              <p:nvPr userDrawn="1"/>
            </p:nvSpPr>
            <p:spPr bwMode="auto">
              <a:xfrm>
                <a:off x="5348" y="283"/>
                <a:ext cx="16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8" name="Rectangle 694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9" name="Rectangle 695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0" name="Rectangle 696"/>
              <p:cNvSpPr>
                <a:spLocks noChangeArrowheads="1"/>
              </p:cNvSpPr>
              <p:nvPr userDrawn="1"/>
            </p:nvSpPr>
            <p:spPr bwMode="auto">
              <a:xfrm>
                <a:off x="5396" y="283"/>
                <a:ext cx="15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1" name="Rectangle 697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2" name="Rectangle 698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3" name="Rectangle 699"/>
              <p:cNvSpPr>
                <a:spLocks noChangeArrowheads="1"/>
              </p:cNvSpPr>
              <p:nvPr userDrawn="1"/>
            </p:nvSpPr>
            <p:spPr bwMode="auto">
              <a:xfrm>
                <a:off x="5443" y="283"/>
                <a:ext cx="15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4" name="Rectangle 700"/>
              <p:cNvSpPr>
                <a:spLocks noChangeArrowheads="1"/>
              </p:cNvSpPr>
              <p:nvPr userDrawn="1"/>
            </p:nvSpPr>
            <p:spPr bwMode="auto">
              <a:xfrm>
                <a:off x="5458" y="283"/>
                <a:ext cx="21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5" name="Rectangle 701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6" name="Rectangle 702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6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7" name="Rectangle 703"/>
              <p:cNvSpPr>
                <a:spLocks noChangeArrowheads="1"/>
              </p:cNvSpPr>
              <p:nvPr userDrawn="1"/>
            </p:nvSpPr>
            <p:spPr bwMode="auto">
              <a:xfrm>
                <a:off x="5506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8" name="Rectangle 704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729" name="Rectangle 705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1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3079" name="Picture 708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76200"/>
            <a:ext cx="1066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727"/>
          <p:cNvGrpSpPr>
            <a:grpSpLocks/>
          </p:cNvGrpSpPr>
          <p:nvPr userDrawn="1"/>
        </p:nvGrpSpPr>
        <p:grpSpPr bwMode="auto">
          <a:xfrm>
            <a:off x="8001000" y="76200"/>
            <a:ext cx="1066800" cy="995363"/>
            <a:chOff x="48" y="96"/>
            <a:chExt cx="1200" cy="1104"/>
          </a:xfrm>
        </p:grpSpPr>
        <p:pic>
          <p:nvPicPr>
            <p:cNvPr id="3083" name="Picture 72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0" y="312"/>
              <a:ext cx="816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729" descr="INSTALLATION MANAGEMENT ACTIVITY II-SSI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527"/>
              <a:ext cx="2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54" name="Oval 730"/>
            <p:cNvSpPr>
              <a:spLocks noChangeArrowheads="1"/>
            </p:cNvSpPr>
            <p:nvPr/>
          </p:nvSpPr>
          <p:spPr bwMode="auto">
            <a:xfrm>
              <a:off x="48" y="96"/>
              <a:ext cx="1200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5" name="Oval 731"/>
            <p:cNvSpPr>
              <a:spLocks noChangeArrowheads="1"/>
            </p:cNvSpPr>
            <p:nvPr/>
          </p:nvSpPr>
          <p:spPr bwMode="auto">
            <a:xfrm>
              <a:off x="241" y="288"/>
              <a:ext cx="814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7" name="WordArt 732"/>
            <p:cNvSpPr>
              <a:spLocks noChangeArrowheads="1" noChangeShapeType="1" noTextEdit="1"/>
            </p:cNvSpPr>
            <p:nvPr/>
          </p:nvSpPr>
          <p:spPr bwMode="auto">
            <a:xfrm>
              <a:off x="288" y="864"/>
              <a:ext cx="720" cy="24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Fort Hood</a:t>
              </a:r>
            </a:p>
          </p:txBody>
        </p:sp>
        <p:sp>
          <p:nvSpPr>
            <p:cNvPr id="3088" name="WordArt 733"/>
            <p:cNvSpPr>
              <a:spLocks noChangeArrowheads="1" noChangeShapeType="1" noTextEdit="1"/>
            </p:cNvSpPr>
            <p:nvPr/>
          </p:nvSpPr>
          <p:spPr bwMode="auto">
            <a:xfrm>
              <a:off x="372" y="204"/>
              <a:ext cx="588" cy="1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Garrison</a:t>
              </a:r>
            </a:p>
          </p:txBody>
        </p:sp>
        <p:sp>
          <p:nvSpPr>
            <p:cNvPr id="1758" name="AutoShape 734"/>
            <p:cNvSpPr>
              <a:spLocks noChangeArrowheads="1"/>
            </p:cNvSpPr>
            <p:nvPr/>
          </p:nvSpPr>
          <p:spPr bwMode="auto">
            <a:xfrm>
              <a:off x="144" y="335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9" name="AutoShape 735"/>
            <p:cNvSpPr>
              <a:spLocks noChangeArrowheads="1"/>
            </p:cNvSpPr>
            <p:nvPr/>
          </p:nvSpPr>
          <p:spPr bwMode="auto">
            <a:xfrm>
              <a:off x="96" y="527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0" name="AutoShape 736"/>
            <p:cNvSpPr>
              <a:spLocks noChangeArrowheads="1"/>
            </p:cNvSpPr>
            <p:nvPr/>
          </p:nvSpPr>
          <p:spPr bwMode="auto">
            <a:xfrm>
              <a:off x="96" y="719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1" name="AutoShape 737"/>
            <p:cNvSpPr>
              <a:spLocks noChangeArrowheads="1"/>
            </p:cNvSpPr>
            <p:nvPr/>
          </p:nvSpPr>
          <p:spPr bwMode="auto">
            <a:xfrm>
              <a:off x="1027" y="335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2" name="AutoShape 738"/>
            <p:cNvSpPr>
              <a:spLocks noChangeArrowheads="1"/>
            </p:cNvSpPr>
            <p:nvPr/>
          </p:nvSpPr>
          <p:spPr bwMode="auto">
            <a:xfrm>
              <a:off x="1075" y="527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3" name="AutoShape 739"/>
            <p:cNvSpPr>
              <a:spLocks noChangeArrowheads="1"/>
            </p:cNvSpPr>
            <p:nvPr/>
          </p:nvSpPr>
          <p:spPr bwMode="auto">
            <a:xfrm>
              <a:off x="1055" y="719"/>
              <a:ext cx="127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09" name="TextBox 708"/>
          <p:cNvSpPr txBox="1"/>
          <p:nvPr userDrawn="1"/>
        </p:nvSpPr>
        <p:spPr>
          <a:xfrm>
            <a:off x="0" y="6665913"/>
            <a:ext cx="4191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/>
              <a:t>Kenneth Fyffe, </a:t>
            </a:r>
            <a:r>
              <a:rPr lang="en-US" sz="700" dirty="0">
                <a:cs typeface="Arial" charset="0"/>
              </a:rPr>
              <a:t>IMWE-HOD-PWH, kenneth.c.fyffe.civ.mil, (254) 288-7474</a:t>
            </a:r>
          </a:p>
        </p:txBody>
      </p:sp>
      <p:sp>
        <p:nvSpPr>
          <p:cNvPr id="710" name="TextBox 709"/>
          <p:cNvSpPr txBox="1"/>
          <p:nvPr userDrawn="1"/>
        </p:nvSpPr>
        <p:spPr>
          <a:xfrm>
            <a:off x="8229600" y="6673850"/>
            <a:ext cx="914400" cy="2000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/>
              <a:t>041035 Jan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839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05300" y="6669088"/>
            <a:ext cx="533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pPr>
              <a:defRPr/>
            </a:pPr>
            <a:fld id="{AD5E2095-EA99-46C1-A896-F191EF1067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1211263" y="533400"/>
            <a:ext cx="6719887" cy="117475"/>
            <a:chOff x="189" y="283"/>
            <a:chExt cx="5348" cy="95"/>
          </a:xfrm>
        </p:grpSpPr>
        <p:grpSp>
          <p:nvGrpSpPr>
            <p:cNvPr id="3" name="Group 14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7" name="Group 15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4" name="Rectangle 16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1" name="Rectangle 17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2" name="Rectangle 18"/>
                <p:cNvSpPr>
                  <a:spLocks noChangeArrowheads="1"/>
                </p:cNvSpPr>
                <p:nvPr userDrawn="1"/>
              </p:nvSpPr>
              <p:spPr bwMode="auto">
                <a:xfrm>
                  <a:off x="221" y="283"/>
                  <a:ext cx="15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3" name="Rectangle 19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4" name="Rectangle 20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5" name="Rectangle 21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15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6" name="Rectangle 22"/>
                <p:cNvSpPr>
                  <a:spLocks noChangeArrowheads="1"/>
                </p:cNvSpPr>
                <p:nvPr userDrawn="1"/>
              </p:nvSpPr>
              <p:spPr bwMode="auto">
                <a:xfrm>
                  <a:off x="282" y="283"/>
                  <a:ext cx="14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5" name="Rectangle 23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6" name="Rectangle 25"/>
                <p:cNvSpPr>
                  <a:spLocks noChangeArrowheads="1"/>
                </p:cNvSpPr>
                <p:nvPr userDrawn="1"/>
              </p:nvSpPr>
              <p:spPr bwMode="auto">
                <a:xfrm>
                  <a:off x="331" y="283"/>
                  <a:ext cx="15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2" name="Rectangle 28"/>
                <p:cNvSpPr>
                  <a:spLocks noChangeArrowheads="1"/>
                </p:cNvSpPr>
                <p:nvPr userDrawn="1"/>
              </p:nvSpPr>
              <p:spPr bwMode="auto">
                <a:xfrm>
                  <a:off x="379" y="283"/>
                  <a:ext cx="14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3" name="Rectangle 29"/>
                <p:cNvSpPr>
                  <a:spLocks noChangeArrowheads="1"/>
                </p:cNvSpPr>
                <p:nvPr userDrawn="1"/>
              </p:nvSpPr>
              <p:spPr bwMode="auto">
                <a:xfrm>
                  <a:off x="392" y="283"/>
                  <a:ext cx="15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4" name="Rectangle 30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16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5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6" name="Rectangle 32"/>
                <p:cNvSpPr>
                  <a:spLocks noChangeArrowheads="1"/>
                </p:cNvSpPr>
                <p:nvPr userDrawn="1"/>
              </p:nvSpPr>
              <p:spPr bwMode="auto">
                <a:xfrm>
                  <a:off x="440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7" name="Rectangle 33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8" name="Rectangle 34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59" name="Rectangle 35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0" name="Rectangle 36"/>
                <p:cNvSpPr>
                  <a:spLocks noChangeArrowheads="1"/>
                </p:cNvSpPr>
                <p:nvPr userDrawn="1"/>
              </p:nvSpPr>
              <p:spPr bwMode="auto">
                <a:xfrm>
                  <a:off x="504" y="283"/>
                  <a:ext cx="15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1" name="Rectangle 37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5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 userDrawn="1"/>
              </p:nvSpPr>
              <p:spPr bwMode="auto">
                <a:xfrm>
                  <a:off x="550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4" name="Rectangle 40"/>
                <p:cNvSpPr>
                  <a:spLocks noChangeArrowheads="1"/>
                </p:cNvSpPr>
                <p:nvPr userDrawn="1"/>
              </p:nvSpPr>
              <p:spPr bwMode="auto">
                <a:xfrm>
                  <a:off x="565" y="283"/>
                  <a:ext cx="14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5" name="Rectangle 41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6" name="Rectangle 42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5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7" name="Rectangle 43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8" name="Rectangle 44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69" name="Rectangle 45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0" name="Rectangle 46"/>
                <p:cNvSpPr>
                  <a:spLocks noChangeArrowheads="1"/>
                </p:cNvSpPr>
                <p:nvPr userDrawn="1"/>
              </p:nvSpPr>
              <p:spPr bwMode="auto">
                <a:xfrm>
                  <a:off x="662" y="283"/>
                  <a:ext cx="15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1" name="Rectangle 47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2" name="Rectangle 48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15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4" name="Rectangle 50"/>
                <p:cNvSpPr>
                  <a:spLocks noChangeArrowheads="1"/>
                </p:cNvSpPr>
                <p:nvPr userDrawn="1"/>
              </p:nvSpPr>
              <p:spPr bwMode="auto">
                <a:xfrm>
                  <a:off x="723" y="283"/>
                  <a:ext cx="14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5" name="Rectangle 51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6" name="Rectangle 52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7" name="Rectangle 53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4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8" name="Rectangle 54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0" name="Rectangle 56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5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1" name="Rectangle 57"/>
                <p:cNvSpPr>
                  <a:spLocks noChangeArrowheads="1"/>
                </p:cNvSpPr>
                <p:nvPr userDrawn="1"/>
              </p:nvSpPr>
              <p:spPr bwMode="auto">
                <a:xfrm>
                  <a:off x="833" y="283"/>
                  <a:ext cx="15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2" name="Rectangle 58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15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3" name="Rectangle 59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4" name="Rectangle 60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5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5" name="Rectangle 61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6" name="Rectangle 62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8" name="Rectangle 64"/>
                <p:cNvSpPr>
                  <a:spLocks noChangeArrowheads="1"/>
                </p:cNvSpPr>
                <p:nvPr userDrawn="1"/>
              </p:nvSpPr>
              <p:spPr bwMode="auto">
                <a:xfrm>
                  <a:off x="945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89" name="Rectangle 65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0" name="Rectangle 66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1" name="Rectangle 67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5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2" name="Rectangle 68"/>
                <p:cNvSpPr>
                  <a:spLocks noChangeArrowheads="1"/>
                </p:cNvSpPr>
                <p:nvPr userDrawn="1"/>
              </p:nvSpPr>
              <p:spPr bwMode="auto">
                <a:xfrm>
                  <a:off x="1006" y="283"/>
                  <a:ext cx="14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3" name="Rectangle 69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4" name="Rectangle 70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5" name="Rectangle 71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4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6" name="Rectangle 72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7" name="Rectangle 73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8" name="Rectangle 74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5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099" name="Rectangle 75"/>
                <p:cNvSpPr>
                  <a:spLocks noChangeArrowheads="1"/>
                </p:cNvSpPr>
                <p:nvPr userDrawn="1"/>
              </p:nvSpPr>
              <p:spPr bwMode="auto">
                <a:xfrm>
                  <a:off x="1116" y="283"/>
                  <a:ext cx="15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0" name="Rectangle 76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1" name="Rectangle 77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15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2" name="Rectangle 78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5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3" name="Rectangle 79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4" name="Rectangle 80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5" name="Rectangle 81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5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6" name="Rectangle 82"/>
                <p:cNvSpPr>
                  <a:spLocks noChangeArrowheads="1"/>
                </p:cNvSpPr>
                <p:nvPr userDrawn="1"/>
              </p:nvSpPr>
              <p:spPr bwMode="auto">
                <a:xfrm>
                  <a:off x="1226" y="283"/>
                  <a:ext cx="15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7" name="Rectangle 83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8" name="Rectangle 84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09" name="Rectangle 85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0" name="Rectangle 86"/>
                <p:cNvSpPr>
                  <a:spLocks noChangeArrowheads="1"/>
                </p:cNvSpPr>
                <p:nvPr userDrawn="1"/>
              </p:nvSpPr>
              <p:spPr bwMode="auto">
                <a:xfrm>
                  <a:off x="1289" y="283"/>
                  <a:ext cx="14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1" name="Rectangle 87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16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2" name="Rectangle 88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3" name="Rectangle 89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4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4" name="Rectangle 90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5" name="Rectangle 91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6" name="Rectangle 92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4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7" name="Rectangle 93"/>
                <p:cNvSpPr>
                  <a:spLocks noChangeArrowheads="1"/>
                </p:cNvSpPr>
                <p:nvPr userDrawn="1"/>
              </p:nvSpPr>
              <p:spPr bwMode="auto">
                <a:xfrm>
                  <a:off x="1399" y="283"/>
                  <a:ext cx="14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8" name="Rectangle 94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19" name="Rectangle 95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0" name="Rectangle 96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14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1" name="Rectangle 97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2" name="Rectangle 98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3" name="Rectangle 99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4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4" name="Rectangle 100"/>
                <p:cNvSpPr>
                  <a:spLocks noChangeArrowheads="1"/>
                </p:cNvSpPr>
                <p:nvPr userDrawn="1"/>
              </p:nvSpPr>
              <p:spPr bwMode="auto">
                <a:xfrm>
                  <a:off x="1509" y="283"/>
                  <a:ext cx="15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5" name="Rectangle 101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6" name="Rectangle 102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5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7" name="Rectangle 103"/>
                <p:cNvSpPr>
                  <a:spLocks noChangeArrowheads="1"/>
                </p:cNvSpPr>
                <p:nvPr userDrawn="1"/>
              </p:nvSpPr>
              <p:spPr bwMode="auto">
                <a:xfrm>
                  <a:off x="1557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8" name="Rectangle 104"/>
                <p:cNvSpPr>
                  <a:spLocks noChangeArrowheads="1"/>
                </p:cNvSpPr>
                <p:nvPr userDrawn="1"/>
              </p:nvSpPr>
              <p:spPr bwMode="auto">
                <a:xfrm>
                  <a:off x="1572" y="283"/>
                  <a:ext cx="14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29" name="Rectangle 105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16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0" name="Rectangle 106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5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1" name="Rectangle 107"/>
                <p:cNvSpPr>
                  <a:spLocks noChangeArrowheads="1"/>
                </p:cNvSpPr>
                <p:nvPr userDrawn="1"/>
              </p:nvSpPr>
              <p:spPr bwMode="auto">
                <a:xfrm>
                  <a:off x="1620" y="283"/>
                  <a:ext cx="14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2" name="Rectangle 108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3" name="Rectangle 109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4" name="Rectangle 110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5" name="Rectangle 111"/>
                <p:cNvSpPr>
                  <a:spLocks noChangeArrowheads="1"/>
                </p:cNvSpPr>
                <p:nvPr userDrawn="1"/>
              </p:nvSpPr>
              <p:spPr bwMode="auto">
                <a:xfrm>
                  <a:off x="1682" y="283"/>
                  <a:ext cx="14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6" name="Rectangle 112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7" name="Rectangle 113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5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8" name="Rectangle 114"/>
                <p:cNvSpPr>
                  <a:spLocks noChangeArrowheads="1"/>
                </p:cNvSpPr>
                <p:nvPr userDrawn="1"/>
              </p:nvSpPr>
              <p:spPr bwMode="auto">
                <a:xfrm>
                  <a:off x="1730" y="283"/>
                  <a:ext cx="14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39" name="Rectangle 115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16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0" name="Rectangle 116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1" name="Rectangle 117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4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2" name="Rectangle 118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3" name="Rectangle 119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4" name="Rectangle 120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5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5" name="Rectangle 121"/>
                <p:cNvSpPr>
                  <a:spLocks noChangeArrowheads="1"/>
                </p:cNvSpPr>
                <p:nvPr userDrawn="1"/>
              </p:nvSpPr>
              <p:spPr bwMode="auto">
                <a:xfrm>
                  <a:off x="1840" y="283"/>
                  <a:ext cx="14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6" name="Rectangle 122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7" name="Rectangle 123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8" name="Rectangle 124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14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49" name="Rectangle 125"/>
                <p:cNvSpPr>
                  <a:spLocks noChangeArrowheads="1"/>
                </p:cNvSpPr>
                <p:nvPr userDrawn="1"/>
              </p:nvSpPr>
              <p:spPr bwMode="auto">
                <a:xfrm>
                  <a:off x="1902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0" name="Rectangle 126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1" name="Rectangle 127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5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2" name="Rectangle 128"/>
                <p:cNvSpPr>
                  <a:spLocks noChangeArrowheads="1"/>
                </p:cNvSpPr>
                <p:nvPr userDrawn="1"/>
              </p:nvSpPr>
              <p:spPr bwMode="auto">
                <a:xfrm>
                  <a:off x="1950" y="283"/>
                  <a:ext cx="15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3" name="Rectangle 129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4" name="Rectangle 130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5" name="Rectangle 131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5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6" name="Rectangle 132"/>
                <p:cNvSpPr>
                  <a:spLocks noChangeArrowheads="1"/>
                </p:cNvSpPr>
                <p:nvPr userDrawn="1"/>
              </p:nvSpPr>
              <p:spPr bwMode="auto">
                <a:xfrm>
                  <a:off x="2013" y="283"/>
                  <a:ext cx="14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7" name="Rectangle 133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8" name="Rectangle 134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59" name="Rectangle 135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4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0" name="Rectangle 136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1" name="Rectangle 137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2" name="Rectangle 138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5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3" name="Rectangle 139"/>
                <p:cNvSpPr>
                  <a:spLocks noChangeArrowheads="1"/>
                </p:cNvSpPr>
                <p:nvPr userDrawn="1"/>
              </p:nvSpPr>
              <p:spPr bwMode="auto">
                <a:xfrm>
                  <a:off x="2123" y="283"/>
                  <a:ext cx="14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4" name="Rectangle 140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5" name="Rectangle 141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6" name="Rectangle 142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4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7" name="Rectangle 143"/>
                <p:cNvSpPr>
                  <a:spLocks noChangeArrowheads="1"/>
                </p:cNvSpPr>
                <p:nvPr userDrawn="1"/>
              </p:nvSpPr>
              <p:spPr bwMode="auto">
                <a:xfrm>
                  <a:off x="2185" y="283"/>
                  <a:ext cx="15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8" name="Rectangle 144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69" name="Rectangle 145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0" name="Rectangle 146"/>
                <p:cNvSpPr>
                  <a:spLocks noChangeArrowheads="1"/>
                </p:cNvSpPr>
                <p:nvPr userDrawn="1"/>
              </p:nvSpPr>
              <p:spPr bwMode="auto">
                <a:xfrm>
                  <a:off x="2233" y="283"/>
                  <a:ext cx="15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1" name="Rectangle 147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 userDrawn="1"/>
              </p:nvSpPr>
              <p:spPr bwMode="auto">
                <a:xfrm>
                  <a:off x="2296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4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 userDrawn="1"/>
              </p:nvSpPr>
              <p:spPr bwMode="auto">
                <a:xfrm>
                  <a:off x="2343" y="283"/>
                  <a:ext cx="15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79" name="Rectangle 155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0" name="Rectangle 156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 userDrawn="1"/>
              </p:nvSpPr>
              <p:spPr bwMode="auto">
                <a:xfrm>
                  <a:off x="2406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4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 userDrawn="1"/>
              </p:nvSpPr>
              <p:spPr bwMode="auto">
                <a:xfrm>
                  <a:off x="2468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8" name="Rectangle 164"/>
                <p:cNvSpPr>
                  <a:spLocks noChangeArrowheads="1"/>
                </p:cNvSpPr>
                <p:nvPr userDrawn="1"/>
              </p:nvSpPr>
              <p:spPr bwMode="auto">
                <a:xfrm>
                  <a:off x="2516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89" name="Rectangle 165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 userDrawn="1"/>
              </p:nvSpPr>
              <p:spPr bwMode="auto">
                <a:xfrm>
                  <a:off x="2564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 userDrawn="1"/>
              </p:nvSpPr>
              <p:spPr bwMode="auto">
                <a:xfrm>
                  <a:off x="2578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 userDrawn="1"/>
              </p:nvSpPr>
              <p:spPr bwMode="auto">
                <a:xfrm>
                  <a:off x="262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7" name="Rectangle 173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8" name="Rectangle 174"/>
                <p:cNvSpPr>
                  <a:spLocks noChangeArrowheads="1"/>
                </p:cNvSpPr>
                <p:nvPr userDrawn="1"/>
              </p:nvSpPr>
              <p:spPr bwMode="auto">
                <a:xfrm>
                  <a:off x="267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 userDrawn="1"/>
              </p:nvSpPr>
              <p:spPr bwMode="auto">
                <a:xfrm>
                  <a:off x="2689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 userDrawn="1"/>
              </p:nvSpPr>
              <p:spPr bwMode="auto">
                <a:xfrm>
                  <a:off x="2737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 userDrawn="1"/>
              </p:nvSpPr>
              <p:spPr bwMode="auto">
                <a:xfrm>
                  <a:off x="2751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6" name="Rectangle 182"/>
                <p:cNvSpPr>
                  <a:spLocks noChangeArrowheads="1"/>
                </p:cNvSpPr>
                <p:nvPr userDrawn="1"/>
              </p:nvSpPr>
              <p:spPr bwMode="auto">
                <a:xfrm>
                  <a:off x="2799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7" name="Rectangle 183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 userDrawn="1"/>
              </p:nvSpPr>
              <p:spPr bwMode="auto">
                <a:xfrm>
                  <a:off x="2847" y="283"/>
                  <a:ext cx="14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 userDrawn="1"/>
              </p:nvSpPr>
              <p:spPr bwMode="auto">
                <a:xfrm>
                  <a:off x="2861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 userDrawn="1"/>
              </p:nvSpPr>
              <p:spPr bwMode="auto">
                <a:xfrm>
                  <a:off x="2909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 userDrawn="1"/>
              </p:nvSpPr>
              <p:spPr bwMode="auto">
                <a:xfrm>
                  <a:off x="2924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5" name="Rectangle 191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6" name="Rectangle 192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 userDrawn="1"/>
              </p:nvSpPr>
              <p:spPr bwMode="auto">
                <a:xfrm>
                  <a:off x="2972" y="283"/>
                  <a:ext cx="14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 userDrawn="1"/>
              </p:nvSpPr>
              <p:spPr bwMode="auto">
                <a:xfrm>
                  <a:off x="2986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 userDrawn="1"/>
              </p:nvSpPr>
              <p:spPr bwMode="auto">
                <a:xfrm>
                  <a:off x="3019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 userDrawn="1"/>
              </p:nvSpPr>
              <p:spPr bwMode="auto">
                <a:xfrm>
                  <a:off x="3034" y="283"/>
                  <a:ext cx="14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4" name="Rectangle 200"/>
                <p:cNvSpPr>
                  <a:spLocks noChangeArrowheads="1"/>
                </p:cNvSpPr>
                <p:nvPr userDrawn="1"/>
              </p:nvSpPr>
              <p:spPr bwMode="auto">
                <a:xfrm>
                  <a:off x="3082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5" name="Rectangle 201"/>
                <p:cNvSpPr>
                  <a:spLocks noChangeArrowheads="1"/>
                </p:cNvSpPr>
                <p:nvPr userDrawn="1"/>
              </p:nvSpPr>
              <p:spPr bwMode="auto">
                <a:xfrm>
                  <a:off x="3096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4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 userDrawn="1"/>
              </p:nvSpPr>
              <p:spPr bwMode="auto">
                <a:xfrm>
                  <a:off x="3144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 userDrawn="1"/>
              </p:nvSpPr>
              <p:spPr bwMode="auto">
                <a:xfrm>
                  <a:off x="3192" y="283"/>
                  <a:ext cx="14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3" name="Rectangle 209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4" name="Rectangle 210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14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 userDrawn="1"/>
              </p:nvSpPr>
              <p:spPr bwMode="auto">
                <a:xfrm>
                  <a:off x="3254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 userDrawn="1"/>
              </p:nvSpPr>
              <p:spPr bwMode="auto">
                <a:xfrm>
                  <a:off x="3302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 userDrawn="1"/>
              </p:nvSpPr>
              <p:spPr bwMode="auto">
                <a:xfrm>
                  <a:off x="3317" y="283"/>
                  <a:ext cx="14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240" name="Rectangle 216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1" name="Rectangle 217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2" name="Rectangle 218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5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3" name="Rectangle 219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4" name="Rectangle 220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5" name="Rectangle 221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5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6" name="Rectangle 222"/>
              <p:cNvSpPr>
                <a:spLocks noChangeArrowheads="1"/>
              </p:cNvSpPr>
              <p:nvPr userDrawn="1"/>
            </p:nvSpPr>
            <p:spPr bwMode="auto">
              <a:xfrm>
                <a:off x="3428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7" name="Rectangle 223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8" name="Rectangle 224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49" name="Rectangle 225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5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0" name="Rectangle 226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1" name="Rectangle 227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2" name="Rectangle 228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3" name="Rectangle 229"/>
              <p:cNvSpPr>
                <a:spLocks noChangeArrowheads="1"/>
              </p:cNvSpPr>
              <p:nvPr userDrawn="1"/>
            </p:nvSpPr>
            <p:spPr bwMode="auto">
              <a:xfrm>
                <a:off x="3540" y="283"/>
                <a:ext cx="15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4" name="Rectangle 230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5" name="Rectangle 231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6" name="Rectangle 232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5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7" name="Rectangle 233"/>
              <p:cNvSpPr>
                <a:spLocks noChangeArrowheads="1"/>
              </p:cNvSpPr>
              <p:nvPr userDrawn="1"/>
            </p:nvSpPr>
            <p:spPr bwMode="auto">
              <a:xfrm>
                <a:off x="3601" y="283"/>
                <a:ext cx="15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8" name="Rectangle 234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59" name="Rectangle 235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0" name="Rectangle 236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5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1" name="Rectangle 237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2" name="Rectangle 238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3" name="Rectangle 239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5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4" name="Rectangle 240"/>
              <p:cNvSpPr>
                <a:spLocks noChangeArrowheads="1"/>
              </p:cNvSpPr>
              <p:nvPr userDrawn="1"/>
            </p:nvSpPr>
            <p:spPr bwMode="auto">
              <a:xfrm>
                <a:off x="3711" y="283"/>
                <a:ext cx="15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5" name="Rectangle 241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6" name="Rectangle 242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7" name="Rectangle 243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5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8" name="Rectangle 244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69" name="Rectangle 245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0" name="Rectangle 246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1" name="Rectangle 247"/>
              <p:cNvSpPr>
                <a:spLocks noChangeArrowheads="1"/>
              </p:cNvSpPr>
              <p:nvPr userDrawn="1"/>
            </p:nvSpPr>
            <p:spPr bwMode="auto">
              <a:xfrm>
                <a:off x="3823" y="283"/>
                <a:ext cx="15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2" name="Rectangle 248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3" name="Rectangle 249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4" name="Rectangle 250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5" name="Rectangle 251"/>
              <p:cNvSpPr>
                <a:spLocks noChangeArrowheads="1"/>
              </p:cNvSpPr>
              <p:nvPr userDrawn="1"/>
            </p:nvSpPr>
            <p:spPr bwMode="auto">
              <a:xfrm>
                <a:off x="3884" y="283"/>
                <a:ext cx="15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6" name="Rectangle 252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7" name="Rectangle 253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8" name="Rectangle 254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4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79" name="Rectangle 255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0" name="Rectangle 256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16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1" name="Rectangle 257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4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2" name="Rectangle 258"/>
              <p:cNvSpPr>
                <a:spLocks noChangeArrowheads="1"/>
              </p:cNvSpPr>
              <p:nvPr userDrawn="1"/>
            </p:nvSpPr>
            <p:spPr bwMode="auto">
              <a:xfrm>
                <a:off x="3994" y="283"/>
                <a:ext cx="15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3" name="Rectangle 259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4" name="Rectangle 260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5" name="Rectangle 261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6" name="Rectangle 262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7" name="Rectangle 263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8" name="Rectangle 264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89" name="Rectangle 265"/>
              <p:cNvSpPr>
                <a:spLocks noChangeArrowheads="1"/>
              </p:cNvSpPr>
              <p:nvPr userDrawn="1"/>
            </p:nvSpPr>
            <p:spPr bwMode="auto">
              <a:xfrm>
                <a:off x="4106" y="283"/>
                <a:ext cx="15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0" name="Rectangle 266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16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1" name="Rectangle 267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2" name="Rectangle 268"/>
              <p:cNvSpPr>
                <a:spLocks noChangeArrowheads="1"/>
              </p:cNvSpPr>
              <p:nvPr userDrawn="1"/>
            </p:nvSpPr>
            <p:spPr bwMode="auto">
              <a:xfrm>
                <a:off x="4154" y="283"/>
                <a:ext cx="14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3" name="Rectangle 269"/>
              <p:cNvSpPr>
                <a:spLocks noChangeArrowheads="1"/>
              </p:cNvSpPr>
              <p:nvPr userDrawn="1"/>
            </p:nvSpPr>
            <p:spPr bwMode="auto">
              <a:xfrm>
                <a:off x="4167" y="283"/>
                <a:ext cx="15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4" name="Rectangle 270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5" name="Rectangle 271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5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6" name="Rectangle 272"/>
              <p:cNvSpPr>
                <a:spLocks noChangeArrowheads="1"/>
              </p:cNvSpPr>
              <p:nvPr userDrawn="1"/>
            </p:nvSpPr>
            <p:spPr bwMode="auto">
              <a:xfrm>
                <a:off x="4215" y="283"/>
                <a:ext cx="14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7" name="Rectangle 273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8" name="Rectangle 274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99" name="Rectangle 275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4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0" name="Rectangle 276"/>
              <p:cNvSpPr>
                <a:spLocks noChangeArrowheads="1"/>
              </p:cNvSpPr>
              <p:nvPr userDrawn="1"/>
            </p:nvSpPr>
            <p:spPr bwMode="auto">
              <a:xfrm>
                <a:off x="4277" y="283"/>
                <a:ext cx="15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1" name="Rectangle 277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2" name="Rectangle 278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5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3" name="Rectangle 279"/>
              <p:cNvSpPr>
                <a:spLocks noChangeArrowheads="1"/>
              </p:cNvSpPr>
              <p:nvPr userDrawn="1"/>
            </p:nvSpPr>
            <p:spPr bwMode="auto">
              <a:xfrm>
                <a:off x="4325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4" name="Rectangle 280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5" name="Rectangle 281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5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16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auto">
              <a:xfrm>
                <a:off x="4437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5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auto">
              <a:xfrm>
                <a:off x="4498" y="283"/>
                <a:ext cx="14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5" name="Rectangle 291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6" name="Rectangle 292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7" name="Rectangle 293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4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8" name="Rectangle 294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15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19" name="Rectangle 295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0" name="Rectangle 296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5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1" name="Rectangle 297"/>
              <p:cNvSpPr>
                <a:spLocks noChangeArrowheads="1"/>
              </p:cNvSpPr>
              <p:nvPr userDrawn="1"/>
            </p:nvSpPr>
            <p:spPr bwMode="auto">
              <a:xfrm>
                <a:off x="4608" y="283"/>
                <a:ext cx="15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2" name="Rectangle 298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3" name="Rectangle 299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4" name="Rectangle 300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5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5" name="Rectangle 301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7" name="Rectangle 303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8" name="Rectangle 304"/>
              <p:cNvSpPr>
                <a:spLocks noChangeArrowheads="1"/>
              </p:cNvSpPr>
              <p:nvPr userDrawn="1"/>
            </p:nvSpPr>
            <p:spPr bwMode="auto">
              <a:xfrm>
                <a:off x="4720" y="283"/>
                <a:ext cx="15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29" name="Rectangle 305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0" name="Rectangle 306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1" name="Rectangle 307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5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2" name="Rectangle 308"/>
              <p:cNvSpPr>
                <a:spLocks noChangeArrowheads="1"/>
              </p:cNvSpPr>
              <p:nvPr userDrawn="1"/>
            </p:nvSpPr>
            <p:spPr bwMode="auto">
              <a:xfrm>
                <a:off x="4781" y="283"/>
                <a:ext cx="14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3" name="Rectangle 309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4" name="Rectangle 310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5" name="Rectangle 311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4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6" name="Rectangle 312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7" name="Rectangle 313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15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8" name="Rectangle 314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5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39" name="Rectangle 315"/>
              <p:cNvSpPr>
                <a:spLocks noChangeArrowheads="1"/>
              </p:cNvSpPr>
              <p:nvPr userDrawn="1"/>
            </p:nvSpPr>
            <p:spPr bwMode="auto">
              <a:xfrm>
                <a:off x="4891" y="283"/>
                <a:ext cx="15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0" name="Rectangle 316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1" name="Rectangle 317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2" name="Rectangle 318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5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3" name="Rectangle 319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4" name="Rectangle 320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6" name="Rectangle 322"/>
              <p:cNvSpPr>
                <a:spLocks noChangeArrowheads="1"/>
              </p:cNvSpPr>
              <p:nvPr userDrawn="1"/>
            </p:nvSpPr>
            <p:spPr bwMode="auto">
              <a:xfrm>
                <a:off x="5003" y="283"/>
                <a:ext cx="15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8" name="Rectangle 324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49" name="Rectangle 325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5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0" name="Rectangle 326"/>
              <p:cNvSpPr>
                <a:spLocks noChangeArrowheads="1"/>
              </p:cNvSpPr>
              <p:nvPr userDrawn="1"/>
            </p:nvSpPr>
            <p:spPr bwMode="auto">
              <a:xfrm>
                <a:off x="5064" y="283"/>
                <a:ext cx="14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1" name="Rectangle 327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2" name="Rectangle 328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3" name="Rectangle 329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4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4" name="Rectangle 330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5" name="Rectangle 331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6" name="Rectangle 332"/>
              <p:cNvSpPr>
                <a:spLocks noChangeArrowheads="1"/>
              </p:cNvSpPr>
              <p:nvPr userDrawn="1"/>
            </p:nvSpPr>
            <p:spPr bwMode="auto">
              <a:xfrm>
                <a:off x="5161" y="283"/>
                <a:ext cx="14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7" name="Rectangle 333"/>
              <p:cNvSpPr>
                <a:spLocks noChangeArrowheads="1"/>
              </p:cNvSpPr>
              <p:nvPr userDrawn="1"/>
            </p:nvSpPr>
            <p:spPr bwMode="auto">
              <a:xfrm>
                <a:off x="5174" y="283"/>
                <a:ext cx="15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8" name="Rectangle 334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59" name="Rectangle 335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0" name="Rectangle 336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5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1" name="Rectangle 337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2" name="Rectangle 338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3" name="Rectangle 339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4" name="Rectangle 340"/>
              <p:cNvSpPr>
                <a:spLocks noChangeArrowheads="1"/>
              </p:cNvSpPr>
              <p:nvPr userDrawn="1"/>
            </p:nvSpPr>
            <p:spPr bwMode="auto">
              <a:xfrm>
                <a:off x="5286" y="283"/>
                <a:ext cx="15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5" name="Rectangle 341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16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6" name="Rectangle 342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7" name="Rectangle 343"/>
              <p:cNvSpPr>
                <a:spLocks noChangeArrowheads="1"/>
              </p:cNvSpPr>
              <p:nvPr userDrawn="1"/>
            </p:nvSpPr>
            <p:spPr bwMode="auto">
              <a:xfrm>
                <a:off x="5334" y="283"/>
                <a:ext cx="14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8" name="Rectangle 344"/>
              <p:cNvSpPr>
                <a:spLocks noChangeArrowheads="1"/>
              </p:cNvSpPr>
              <p:nvPr userDrawn="1"/>
            </p:nvSpPr>
            <p:spPr bwMode="auto">
              <a:xfrm>
                <a:off x="5347" y="283"/>
                <a:ext cx="14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69" name="Rectangle 345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0" name="Rectangle 346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5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1" name="Rectangle 347"/>
              <p:cNvSpPr>
                <a:spLocks noChangeArrowheads="1"/>
              </p:cNvSpPr>
              <p:nvPr userDrawn="1"/>
            </p:nvSpPr>
            <p:spPr bwMode="auto">
              <a:xfrm>
                <a:off x="5395" y="283"/>
                <a:ext cx="14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2" name="Rectangle 348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3" name="Rectangle 349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4" name="Rectangle 350"/>
              <p:cNvSpPr>
                <a:spLocks noChangeArrowheads="1"/>
              </p:cNvSpPr>
              <p:nvPr userDrawn="1"/>
            </p:nvSpPr>
            <p:spPr bwMode="auto">
              <a:xfrm>
                <a:off x="5444" y="283"/>
                <a:ext cx="14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5" name="Rectangle 351"/>
              <p:cNvSpPr>
                <a:spLocks noChangeArrowheads="1"/>
              </p:cNvSpPr>
              <p:nvPr userDrawn="1"/>
            </p:nvSpPr>
            <p:spPr bwMode="auto">
              <a:xfrm>
                <a:off x="5457" y="283"/>
                <a:ext cx="15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6" name="Rectangle 352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7" name="Rectangle 353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5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8" name="Rectangle 354"/>
              <p:cNvSpPr>
                <a:spLocks noChangeArrowheads="1"/>
              </p:cNvSpPr>
              <p:nvPr userDrawn="1"/>
            </p:nvSpPr>
            <p:spPr bwMode="auto">
              <a:xfrm>
                <a:off x="5505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379" name="Rectangle 355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380" name="Rectangle 356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2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grpSp>
        <p:nvGrpSpPr>
          <p:cNvPr id="8" name="Group 362"/>
          <p:cNvGrpSpPr>
            <a:grpSpLocks/>
          </p:cNvGrpSpPr>
          <p:nvPr userDrawn="1"/>
        </p:nvGrpSpPr>
        <p:grpSpPr bwMode="auto">
          <a:xfrm>
            <a:off x="23813" y="6524625"/>
            <a:ext cx="9086850" cy="123825"/>
            <a:chOff x="189" y="283"/>
            <a:chExt cx="5348" cy="95"/>
          </a:xfrm>
        </p:grpSpPr>
        <p:grpSp>
          <p:nvGrpSpPr>
            <p:cNvPr id="9" name="Group 363"/>
            <p:cNvGrpSpPr>
              <a:grpSpLocks/>
            </p:cNvGrpSpPr>
            <p:nvPr userDrawn="1"/>
          </p:nvGrpSpPr>
          <p:grpSpPr bwMode="auto">
            <a:xfrm>
              <a:off x="189" y="283"/>
              <a:ext cx="5348" cy="95"/>
              <a:chOff x="189" y="283"/>
              <a:chExt cx="5348" cy="95"/>
            </a:xfrm>
          </p:grpSpPr>
          <p:grpSp>
            <p:nvGrpSpPr>
              <p:cNvPr id="10" name="Group 364"/>
              <p:cNvGrpSpPr>
                <a:grpSpLocks/>
              </p:cNvGrpSpPr>
              <p:nvPr userDrawn="1"/>
            </p:nvGrpSpPr>
            <p:grpSpPr bwMode="auto">
              <a:xfrm>
                <a:off x="189" y="283"/>
                <a:ext cx="3145" cy="95"/>
                <a:chOff x="189" y="283"/>
                <a:chExt cx="3145" cy="95"/>
              </a:xfrm>
            </p:grpSpPr>
            <p:sp>
              <p:nvSpPr>
                <p:cNvPr id="1389" name="Rectangle 365"/>
                <p:cNvSpPr>
                  <a:spLocks noChangeArrowheads="1"/>
                </p:cNvSpPr>
                <p:nvPr userDrawn="1"/>
              </p:nvSpPr>
              <p:spPr bwMode="auto">
                <a:xfrm>
                  <a:off x="189" y="283"/>
                  <a:ext cx="16" cy="95"/>
                </a:xfrm>
                <a:prstGeom prst="rect">
                  <a:avLst/>
                </a:prstGeom>
                <a:solidFill>
                  <a:srgbClr val="000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0" name="Rectangle 366"/>
                <p:cNvSpPr>
                  <a:spLocks noChangeArrowheads="1"/>
                </p:cNvSpPr>
                <p:nvPr userDrawn="1"/>
              </p:nvSpPr>
              <p:spPr bwMode="auto">
                <a:xfrm>
                  <a:off x="205" y="283"/>
                  <a:ext cx="15" cy="95"/>
                </a:xfrm>
                <a:prstGeom prst="rect">
                  <a:avLst/>
                </a:prstGeom>
                <a:solidFill>
                  <a:srgbClr val="070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1" name="Rectangle 367"/>
                <p:cNvSpPr>
                  <a:spLocks noChangeArrowheads="1"/>
                </p:cNvSpPr>
                <p:nvPr userDrawn="1"/>
              </p:nvSpPr>
              <p:spPr bwMode="auto">
                <a:xfrm>
                  <a:off x="220" y="283"/>
                  <a:ext cx="16" cy="95"/>
                </a:xfrm>
                <a:prstGeom prst="rect">
                  <a:avLst/>
                </a:prstGeom>
                <a:solidFill>
                  <a:srgbClr val="080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2" name="Rectangle 368"/>
                <p:cNvSpPr>
                  <a:spLocks noChangeArrowheads="1"/>
                </p:cNvSpPr>
                <p:nvPr userDrawn="1"/>
              </p:nvSpPr>
              <p:spPr bwMode="auto">
                <a:xfrm>
                  <a:off x="236" y="283"/>
                  <a:ext cx="16" cy="95"/>
                </a:xfrm>
                <a:prstGeom prst="rect">
                  <a:avLst/>
                </a:prstGeom>
                <a:solidFill>
                  <a:srgbClr val="0B0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3" name="Rectangle 369"/>
                <p:cNvSpPr>
                  <a:spLocks noChangeArrowheads="1"/>
                </p:cNvSpPr>
                <p:nvPr userDrawn="1"/>
              </p:nvSpPr>
              <p:spPr bwMode="auto">
                <a:xfrm>
                  <a:off x="252" y="283"/>
                  <a:ext cx="15" cy="95"/>
                </a:xfrm>
                <a:prstGeom prst="rect">
                  <a:avLst/>
                </a:prstGeom>
                <a:solidFill>
                  <a:srgbClr val="0C0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4" name="Rectangle 370"/>
                <p:cNvSpPr>
                  <a:spLocks noChangeArrowheads="1"/>
                </p:cNvSpPr>
                <p:nvPr userDrawn="1"/>
              </p:nvSpPr>
              <p:spPr bwMode="auto">
                <a:xfrm>
                  <a:off x="267" y="283"/>
                  <a:ext cx="21" cy="95"/>
                </a:xfrm>
                <a:prstGeom prst="rect">
                  <a:avLst/>
                </a:prstGeom>
                <a:solidFill>
                  <a:srgbClr val="0F0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5" name="Rectangle 371"/>
                <p:cNvSpPr>
                  <a:spLocks noChangeArrowheads="1"/>
                </p:cNvSpPr>
                <p:nvPr userDrawn="1"/>
              </p:nvSpPr>
              <p:spPr bwMode="auto">
                <a:xfrm>
                  <a:off x="283" y="283"/>
                  <a:ext cx="16" cy="95"/>
                </a:xfrm>
                <a:prstGeom prst="rect">
                  <a:avLst/>
                </a:prstGeom>
                <a:solidFill>
                  <a:srgbClr val="101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6" name="Rectangle 372"/>
                <p:cNvSpPr>
                  <a:spLocks noChangeArrowheads="1"/>
                </p:cNvSpPr>
                <p:nvPr userDrawn="1"/>
              </p:nvSpPr>
              <p:spPr bwMode="auto">
                <a:xfrm>
                  <a:off x="299" y="283"/>
                  <a:ext cx="16" cy="95"/>
                </a:xfrm>
                <a:prstGeom prst="rect">
                  <a:avLst/>
                </a:prstGeom>
                <a:solidFill>
                  <a:srgbClr val="121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7" name="Rectangle 373"/>
                <p:cNvSpPr>
                  <a:spLocks noChangeArrowheads="1"/>
                </p:cNvSpPr>
                <p:nvPr userDrawn="1"/>
              </p:nvSpPr>
              <p:spPr bwMode="auto">
                <a:xfrm>
                  <a:off x="315" y="283"/>
                  <a:ext cx="15" cy="95"/>
                </a:xfrm>
                <a:prstGeom prst="rect">
                  <a:avLst/>
                </a:prstGeom>
                <a:solidFill>
                  <a:srgbClr val="131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8" name="Rectangle 374"/>
                <p:cNvSpPr>
                  <a:spLocks noChangeArrowheads="1"/>
                </p:cNvSpPr>
                <p:nvPr userDrawn="1"/>
              </p:nvSpPr>
              <p:spPr bwMode="auto">
                <a:xfrm>
                  <a:off x="330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399" name="Rectangle 375"/>
                <p:cNvSpPr>
                  <a:spLocks noChangeArrowheads="1"/>
                </p:cNvSpPr>
                <p:nvPr userDrawn="1"/>
              </p:nvSpPr>
              <p:spPr bwMode="auto">
                <a:xfrm>
                  <a:off x="346" y="283"/>
                  <a:ext cx="16" cy="95"/>
                </a:xfrm>
                <a:prstGeom prst="rect">
                  <a:avLst/>
                </a:prstGeom>
                <a:solidFill>
                  <a:srgbClr val="151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0" name="Rectangle 376"/>
                <p:cNvSpPr>
                  <a:spLocks noChangeArrowheads="1"/>
                </p:cNvSpPr>
                <p:nvPr userDrawn="1"/>
              </p:nvSpPr>
              <p:spPr bwMode="auto">
                <a:xfrm>
                  <a:off x="362" y="283"/>
                  <a:ext cx="16" cy="95"/>
                </a:xfrm>
                <a:prstGeom prst="rect">
                  <a:avLst/>
                </a:prstGeom>
                <a:solidFill>
                  <a:srgbClr val="171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1" name="Rectangle 377"/>
                <p:cNvSpPr>
                  <a:spLocks noChangeArrowheads="1"/>
                </p:cNvSpPr>
                <p:nvPr userDrawn="1"/>
              </p:nvSpPr>
              <p:spPr bwMode="auto">
                <a:xfrm>
                  <a:off x="378" y="283"/>
                  <a:ext cx="15" cy="95"/>
                </a:xfrm>
                <a:prstGeom prst="rect">
                  <a:avLst/>
                </a:prstGeom>
                <a:solidFill>
                  <a:srgbClr val="181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2" name="Rectangle 378"/>
                <p:cNvSpPr>
                  <a:spLocks noChangeArrowheads="1"/>
                </p:cNvSpPr>
                <p:nvPr userDrawn="1"/>
              </p:nvSpPr>
              <p:spPr bwMode="auto">
                <a:xfrm>
                  <a:off x="393" y="283"/>
                  <a:ext cx="16" cy="95"/>
                </a:xfrm>
                <a:prstGeom prst="rect">
                  <a:avLst/>
                </a:prstGeom>
                <a:solidFill>
                  <a:srgbClr val="1A1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3" name="Rectangle 379"/>
                <p:cNvSpPr>
                  <a:spLocks noChangeArrowheads="1"/>
                </p:cNvSpPr>
                <p:nvPr userDrawn="1"/>
              </p:nvSpPr>
              <p:spPr bwMode="auto">
                <a:xfrm>
                  <a:off x="409" y="283"/>
                  <a:ext cx="21" cy="95"/>
                </a:xfrm>
                <a:prstGeom prst="rect">
                  <a:avLst/>
                </a:prstGeom>
                <a:solidFill>
                  <a:srgbClr val="1B1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4" name="Rectangle 380"/>
                <p:cNvSpPr>
                  <a:spLocks noChangeArrowheads="1"/>
                </p:cNvSpPr>
                <p:nvPr userDrawn="1"/>
              </p:nvSpPr>
              <p:spPr bwMode="auto">
                <a:xfrm>
                  <a:off x="425" y="283"/>
                  <a:ext cx="16" cy="95"/>
                </a:xfrm>
                <a:prstGeom prst="rect">
                  <a:avLst/>
                </a:prstGeom>
                <a:solidFill>
                  <a:srgbClr val="1C1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5" name="Rectangle 381"/>
                <p:cNvSpPr>
                  <a:spLocks noChangeArrowheads="1"/>
                </p:cNvSpPr>
                <p:nvPr userDrawn="1"/>
              </p:nvSpPr>
              <p:spPr bwMode="auto">
                <a:xfrm>
                  <a:off x="441" y="283"/>
                  <a:ext cx="15" cy="95"/>
                </a:xfrm>
                <a:prstGeom prst="rect">
                  <a:avLst/>
                </a:prstGeom>
                <a:solidFill>
                  <a:srgbClr val="1D1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6" name="Rectangle 382"/>
                <p:cNvSpPr>
                  <a:spLocks noChangeArrowheads="1"/>
                </p:cNvSpPr>
                <p:nvPr userDrawn="1"/>
              </p:nvSpPr>
              <p:spPr bwMode="auto">
                <a:xfrm>
                  <a:off x="456" y="283"/>
                  <a:ext cx="16" cy="95"/>
                </a:xfrm>
                <a:prstGeom prst="rect">
                  <a:avLst/>
                </a:prstGeom>
                <a:solidFill>
                  <a:srgbClr val="1F1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7" name="Rectangle 383"/>
                <p:cNvSpPr>
                  <a:spLocks noChangeArrowheads="1"/>
                </p:cNvSpPr>
                <p:nvPr userDrawn="1"/>
              </p:nvSpPr>
              <p:spPr bwMode="auto">
                <a:xfrm>
                  <a:off x="472" y="283"/>
                  <a:ext cx="16" cy="95"/>
                </a:xfrm>
                <a:prstGeom prst="rect">
                  <a:avLst/>
                </a:prstGeom>
                <a:solidFill>
                  <a:srgbClr val="202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8" name="Rectangle 384"/>
                <p:cNvSpPr>
                  <a:spLocks noChangeArrowheads="1"/>
                </p:cNvSpPr>
                <p:nvPr userDrawn="1"/>
              </p:nvSpPr>
              <p:spPr bwMode="auto">
                <a:xfrm>
                  <a:off x="488" y="283"/>
                  <a:ext cx="15" cy="95"/>
                </a:xfrm>
                <a:prstGeom prst="rect">
                  <a:avLst/>
                </a:prstGeom>
                <a:solidFill>
                  <a:srgbClr val="212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09" name="Rectangle 385"/>
                <p:cNvSpPr>
                  <a:spLocks noChangeArrowheads="1"/>
                </p:cNvSpPr>
                <p:nvPr userDrawn="1"/>
              </p:nvSpPr>
              <p:spPr bwMode="auto">
                <a:xfrm>
                  <a:off x="503" y="283"/>
                  <a:ext cx="16" cy="95"/>
                </a:xfrm>
                <a:prstGeom prst="rect">
                  <a:avLst/>
                </a:prstGeom>
                <a:solidFill>
                  <a:srgbClr val="222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0" name="Rectangle 386"/>
                <p:cNvSpPr>
                  <a:spLocks noChangeArrowheads="1"/>
                </p:cNvSpPr>
                <p:nvPr userDrawn="1"/>
              </p:nvSpPr>
              <p:spPr bwMode="auto">
                <a:xfrm>
                  <a:off x="519" y="283"/>
                  <a:ext cx="16" cy="95"/>
                </a:xfrm>
                <a:prstGeom prst="rect">
                  <a:avLst/>
                </a:prstGeom>
                <a:solidFill>
                  <a:srgbClr val="242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1" name="Rectangle 387"/>
                <p:cNvSpPr>
                  <a:spLocks noChangeArrowheads="1"/>
                </p:cNvSpPr>
                <p:nvPr userDrawn="1"/>
              </p:nvSpPr>
              <p:spPr bwMode="auto">
                <a:xfrm>
                  <a:off x="535" y="283"/>
                  <a:ext cx="16" cy="95"/>
                </a:xfrm>
                <a:prstGeom prst="rect">
                  <a:avLst/>
                </a:prstGeom>
                <a:solidFill>
                  <a:srgbClr val="252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2" name="Rectangle 388"/>
                <p:cNvSpPr>
                  <a:spLocks noChangeArrowheads="1"/>
                </p:cNvSpPr>
                <p:nvPr userDrawn="1"/>
              </p:nvSpPr>
              <p:spPr bwMode="auto">
                <a:xfrm>
                  <a:off x="551" y="283"/>
                  <a:ext cx="15" cy="95"/>
                </a:xfrm>
                <a:prstGeom prst="rect">
                  <a:avLst/>
                </a:prstGeom>
                <a:solidFill>
                  <a:srgbClr val="262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3" name="Rectangle 389"/>
                <p:cNvSpPr>
                  <a:spLocks noChangeArrowheads="1"/>
                </p:cNvSpPr>
                <p:nvPr userDrawn="1"/>
              </p:nvSpPr>
              <p:spPr bwMode="auto">
                <a:xfrm>
                  <a:off x="566" y="283"/>
                  <a:ext cx="21" cy="95"/>
                </a:xfrm>
                <a:prstGeom prst="rect">
                  <a:avLst/>
                </a:prstGeom>
                <a:solidFill>
                  <a:srgbClr val="272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4" name="Rectangle 390"/>
                <p:cNvSpPr>
                  <a:spLocks noChangeArrowheads="1"/>
                </p:cNvSpPr>
                <p:nvPr userDrawn="1"/>
              </p:nvSpPr>
              <p:spPr bwMode="auto">
                <a:xfrm>
                  <a:off x="582" y="283"/>
                  <a:ext cx="16" cy="95"/>
                </a:xfrm>
                <a:prstGeom prst="rect">
                  <a:avLst/>
                </a:prstGeom>
                <a:solidFill>
                  <a:srgbClr val="292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5" name="Rectangle 391"/>
                <p:cNvSpPr>
                  <a:spLocks noChangeArrowheads="1"/>
                </p:cNvSpPr>
                <p:nvPr userDrawn="1"/>
              </p:nvSpPr>
              <p:spPr bwMode="auto">
                <a:xfrm>
                  <a:off x="598" y="283"/>
                  <a:ext cx="16" cy="95"/>
                </a:xfrm>
                <a:prstGeom prst="rect">
                  <a:avLst/>
                </a:prstGeom>
                <a:solidFill>
                  <a:srgbClr val="2A2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6" name="Rectangle 392"/>
                <p:cNvSpPr>
                  <a:spLocks noChangeArrowheads="1"/>
                </p:cNvSpPr>
                <p:nvPr userDrawn="1"/>
              </p:nvSpPr>
              <p:spPr bwMode="auto">
                <a:xfrm>
                  <a:off x="614" y="283"/>
                  <a:ext cx="15" cy="95"/>
                </a:xfrm>
                <a:prstGeom prst="rect">
                  <a:avLst/>
                </a:prstGeom>
                <a:solidFill>
                  <a:srgbClr val="2B2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7" name="Rectangle 393"/>
                <p:cNvSpPr>
                  <a:spLocks noChangeArrowheads="1"/>
                </p:cNvSpPr>
                <p:nvPr userDrawn="1"/>
              </p:nvSpPr>
              <p:spPr bwMode="auto">
                <a:xfrm>
                  <a:off x="629" y="283"/>
                  <a:ext cx="16" cy="95"/>
                </a:xfrm>
                <a:prstGeom prst="rect">
                  <a:avLst/>
                </a:prstGeom>
                <a:solidFill>
                  <a:srgbClr val="2C2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8" name="Rectangle 394"/>
                <p:cNvSpPr>
                  <a:spLocks noChangeArrowheads="1"/>
                </p:cNvSpPr>
                <p:nvPr userDrawn="1"/>
              </p:nvSpPr>
              <p:spPr bwMode="auto">
                <a:xfrm>
                  <a:off x="645" y="283"/>
                  <a:ext cx="16" cy="95"/>
                </a:xfrm>
                <a:prstGeom prst="rect">
                  <a:avLst/>
                </a:prstGeom>
                <a:solidFill>
                  <a:srgbClr val="2E2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19" name="Rectangle 395"/>
                <p:cNvSpPr>
                  <a:spLocks noChangeArrowheads="1"/>
                </p:cNvSpPr>
                <p:nvPr userDrawn="1"/>
              </p:nvSpPr>
              <p:spPr bwMode="auto">
                <a:xfrm>
                  <a:off x="661" y="283"/>
                  <a:ext cx="16" cy="95"/>
                </a:xfrm>
                <a:prstGeom prst="rect">
                  <a:avLst/>
                </a:prstGeom>
                <a:solidFill>
                  <a:srgbClr val="2F2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0" name="Rectangle 396"/>
                <p:cNvSpPr>
                  <a:spLocks noChangeArrowheads="1"/>
                </p:cNvSpPr>
                <p:nvPr userDrawn="1"/>
              </p:nvSpPr>
              <p:spPr bwMode="auto">
                <a:xfrm>
                  <a:off x="677" y="283"/>
                  <a:ext cx="15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1" name="Rectangle 397"/>
                <p:cNvSpPr>
                  <a:spLocks noChangeArrowheads="1"/>
                </p:cNvSpPr>
                <p:nvPr userDrawn="1"/>
              </p:nvSpPr>
              <p:spPr bwMode="auto">
                <a:xfrm>
                  <a:off x="692" y="283"/>
                  <a:ext cx="16" cy="95"/>
                </a:xfrm>
                <a:prstGeom prst="rect">
                  <a:avLst/>
                </a:prstGeom>
                <a:solidFill>
                  <a:srgbClr val="313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2" name="Rectangle 398"/>
                <p:cNvSpPr>
                  <a:spLocks noChangeArrowheads="1"/>
                </p:cNvSpPr>
                <p:nvPr userDrawn="1"/>
              </p:nvSpPr>
              <p:spPr bwMode="auto">
                <a:xfrm>
                  <a:off x="708" y="283"/>
                  <a:ext cx="21" cy="95"/>
                </a:xfrm>
                <a:prstGeom prst="rect">
                  <a:avLst/>
                </a:prstGeom>
                <a:solidFill>
                  <a:srgbClr val="333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3" name="Rectangle 399"/>
                <p:cNvSpPr>
                  <a:spLocks noChangeArrowheads="1"/>
                </p:cNvSpPr>
                <p:nvPr userDrawn="1"/>
              </p:nvSpPr>
              <p:spPr bwMode="auto">
                <a:xfrm>
                  <a:off x="724" y="283"/>
                  <a:ext cx="15" cy="95"/>
                </a:xfrm>
                <a:prstGeom prst="rect">
                  <a:avLst/>
                </a:prstGeom>
                <a:solidFill>
                  <a:srgbClr val="343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4" name="Rectangle 400"/>
                <p:cNvSpPr>
                  <a:spLocks noChangeArrowheads="1"/>
                </p:cNvSpPr>
                <p:nvPr userDrawn="1"/>
              </p:nvSpPr>
              <p:spPr bwMode="auto">
                <a:xfrm>
                  <a:off x="739" y="283"/>
                  <a:ext cx="16" cy="95"/>
                </a:xfrm>
                <a:prstGeom prst="rect">
                  <a:avLst/>
                </a:prstGeom>
                <a:solidFill>
                  <a:srgbClr val="363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5" name="Rectangle 401"/>
                <p:cNvSpPr>
                  <a:spLocks noChangeArrowheads="1"/>
                </p:cNvSpPr>
                <p:nvPr userDrawn="1"/>
              </p:nvSpPr>
              <p:spPr bwMode="auto">
                <a:xfrm>
                  <a:off x="755" y="283"/>
                  <a:ext cx="16" cy="95"/>
                </a:xfrm>
                <a:prstGeom prst="rect">
                  <a:avLst/>
                </a:prstGeom>
                <a:solidFill>
                  <a:srgbClr val="373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6" name="Rectangle 402"/>
                <p:cNvSpPr>
                  <a:spLocks noChangeArrowheads="1"/>
                </p:cNvSpPr>
                <p:nvPr userDrawn="1"/>
              </p:nvSpPr>
              <p:spPr bwMode="auto">
                <a:xfrm>
                  <a:off x="771" y="283"/>
                  <a:ext cx="16" cy="95"/>
                </a:xfrm>
                <a:prstGeom prst="rect">
                  <a:avLst/>
                </a:prstGeom>
                <a:solidFill>
                  <a:srgbClr val="383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7" name="Rectangle 403"/>
                <p:cNvSpPr>
                  <a:spLocks noChangeArrowheads="1"/>
                </p:cNvSpPr>
                <p:nvPr userDrawn="1"/>
              </p:nvSpPr>
              <p:spPr bwMode="auto">
                <a:xfrm>
                  <a:off x="787" y="283"/>
                  <a:ext cx="15" cy="95"/>
                </a:xfrm>
                <a:prstGeom prst="rect">
                  <a:avLst/>
                </a:prstGeom>
                <a:solidFill>
                  <a:srgbClr val="393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8" name="Rectangle 404"/>
                <p:cNvSpPr>
                  <a:spLocks noChangeArrowheads="1"/>
                </p:cNvSpPr>
                <p:nvPr userDrawn="1"/>
              </p:nvSpPr>
              <p:spPr bwMode="auto">
                <a:xfrm>
                  <a:off x="802" y="283"/>
                  <a:ext cx="16" cy="95"/>
                </a:xfrm>
                <a:prstGeom prst="rect">
                  <a:avLst/>
                </a:prstGeom>
                <a:solidFill>
                  <a:srgbClr val="3B3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29" name="Rectangle 405"/>
                <p:cNvSpPr>
                  <a:spLocks noChangeArrowheads="1"/>
                </p:cNvSpPr>
                <p:nvPr userDrawn="1"/>
              </p:nvSpPr>
              <p:spPr bwMode="auto">
                <a:xfrm>
                  <a:off x="818" y="283"/>
                  <a:ext cx="16" cy="95"/>
                </a:xfrm>
                <a:prstGeom prst="rect">
                  <a:avLst/>
                </a:prstGeom>
                <a:solidFill>
                  <a:srgbClr val="3C3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0" name="Rectangle 406"/>
                <p:cNvSpPr>
                  <a:spLocks noChangeArrowheads="1"/>
                </p:cNvSpPr>
                <p:nvPr userDrawn="1"/>
              </p:nvSpPr>
              <p:spPr bwMode="auto">
                <a:xfrm>
                  <a:off x="834" y="283"/>
                  <a:ext cx="16" cy="95"/>
                </a:xfrm>
                <a:prstGeom prst="rect">
                  <a:avLst/>
                </a:prstGeom>
                <a:solidFill>
                  <a:srgbClr val="3E3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1" name="Rectangle 407"/>
                <p:cNvSpPr>
                  <a:spLocks noChangeArrowheads="1"/>
                </p:cNvSpPr>
                <p:nvPr userDrawn="1"/>
              </p:nvSpPr>
              <p:spPr bwMode="auto">
                <a:xfrm>
                  <a:off x="850" y="283"/>
                  <a:ext cx="21" cy="95"/>
                </a:xfrm>
                <a:prstGeom prst="rect">
                  <a:avLst/>
                </a:prstGeom>
                <a:solidFill>
                  <a:srgbClr val="3F3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2" name="Rectangle 408"/>
                <p:cNvSpPr>
                  <a:spLocks noChangeArrowheads="1"/>
                </p:cNvSpPr>
                <p:nvPr userDrawn="1"/>
              </p:nvSpPr>
              <p:spPr bwMode="auto">
                <a:xfrm>
                  <a:off x="865" y="283"/>
                  <a:ext cx="16" cy="95"/>
                </a:xfrm>
                <a:prstGeom prst="rect">
                  <a:avLst/>
                </a:prstGeom>
                <a:solidFill>
                  <a:srgbClr val="404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3" name="Rectangle 409"/>
                <p:cNvSpPr>
                  <a:spLocks noChangeArrowheads="1"/>
                </p:cNvSpPr>
                <p:nvPr userDrawn="1"/>
              </p:nvSpPr>
              <p:spPr bwMode="auto">
                <a:xfrm>
                  <a:off x="881" y="283"/>
                  <a:ext cx="16" cy="95"/>
                </a:xfrm>
                <a:prstGeom prst="rect">
                  <a:avLst/>
                </a:prstGeom>
                <a:solidFill>
                  <a:srgbClr val="424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4" name="Rectangle 410"/>
                <p:cNvSpPr>
                  <a:spLocks noChangeArrowheads="1"/>
                </p:cNvSpPr>
                <p:nvPr userDrawn="1"/>
              </p:nvSpPr>
              <p:spPr bwMode="auto">
                <a:xfrm>
                  <a:off x="897" y="283"/>
                  <a:ext cx="16" cy="95"/>
                </a:xfrm>
                <a:prstGeom prst="rect">
                  <a:avLst/>
                </a:prstGeom>
                <a:solidFill>
                  <a:srgbClr val="434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5" name="Rectangle 411"/>
                <p:cNvSpPr>
                  <a:spLocks noChangeArrowheads="1"/>
                </p:cNvSpPr>
                <p:nvPr userDrawn="1"/>
              </p:nvSpPr>
              <p:spPr bwMode="auto">
                <a:xfrm>
                  <a:off x="913" y="283"/>
                  <a:ext cx="15" cy="95"/>
                </a:xfrm>
                <a:prstGeom prst="rect">
                  <a:avLst/>
                </a:prstGeom>
                <a:solidFill>
                  <a:srgbClr val="454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6" name="Rectangle 412"/>
                <p:cNvSpPr>
                  <a:spLocks noChangeArrowheads="1"/>
                </p:cNvSpPr>
                <p:nvPr userDrawn="1"/>
              </p:nvSpPr>
              <p:spPr bwMode="auto">
                <a:xfrm>
                  <a:off x="928" y="283"/>
                  <a:ext cx="16" cy="95"/>
                </a:xfrm>
                <a:prstGeom prst="rect">
                  <a:avLst/>
                </a:prstGeom>
                <a:solidFill>
                  <a:srgbClr val="464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7" name="Rectangle 413"/>
                <p:cNvSpPr>
                  <a:spLocks noChangeArrowheads="1"/>
                </p:cNvSpPr>
                <p:nvPr userDrawn="1"/>
              </p:nvSpPr>
              <p:spPr bwMode="auto">
                <a:xfrm>
                  <a:off x="944" y="283"/>
                  <a:ext cx="16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8" name="Rectangle 414"/>
                <p:cNvSpPr>
                  <a:spLocks noChangeArrowheads="1"/>
                </p:cNvSpPr>
                <p:nvPr userDrawn="1"/>
              </p:nvSpPr>
              <p:spPr bwMode="auto">
                <a:xfrm>
                  <a:off x="960" y="283"/>
                  <a:ext cx="15" cy="95"/>
                </a:xfrm>
                <a:prstGeom prst="rect">
                  <a:avLst/>
                </a:prstGeom>
                <a:solidFill>
                  <a:srgbClr val="484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39" name="Rectangle 415"/>
                <p:cNvSpPr>
                  <a:spLocks noChangeArrowheads="1"/>
                </p:cNvSpPr>
                <p:nvPr userDrawn="1"/>
              </p:nvSpPr>
              <p:spPr bwMode="auto">
                <a:xfrm>
                  <a:off x="975" y="283"/>
                  <a:ext cx="16" cy="95"/>
                </a:xfrm>
                <a:prstGeom prst="rect">
                  <a:avLst/>
                </a:prstGeom>
                <a:solidFill>
                  <a:srgbClr val="4A4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0" name="Rectangle 416"/>
                <p:cNvSpPr>
                  <a:spLocks noChangeArrowheads="1"/>
                </p:cNvSpPr>
                <p:nvPr userDrawn="1"/>
              </p:nvSpPr>
              <p:spPr bwMode="auto">
                <a:xfrm>
                  <a:off x="991" y="283"/>
                  <a:ext cx="16" cy="95"/>
                </a:xfrm>
                <a:prstGeom prst="rect">
                  <a:avLst/>
                </a:prstGeom>
                <a:solidFill>
                  <a:srgbClr val="4B4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1" name="Rectangle 417"/>
                <p:cNvSpPr>
                  <a:spLocks noChangeArrowheads="1"/>
                </p:cNvSpPr>
                <p:nvPr userDrawn="1"/>
              </p:nvSpPr>
              <p:spPr bwMode="auto">
                <a:xfrm>
                  <a:off x="1007" y="283"/>
                  <a:ext cx="21" cy="95"/>
                </a:xfrm>
                <a:prstGeom prst="rect">
                  <a:avLst/>
                </a:prstGeom>
                <a:solidFill>
                  <a:srgbClr val="4D4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2" name="Rectangle 418"/>
                <p:cNvSpPr>
                  <a:spLocks noChangeArrowheads="1"/>
                </p:cNvSpPr>
                <p:nvPr userDrawn="1"/>
              </p:nvSpPr>
              <p:spPr bwMode="auto">
                <a:xfrm>
                  <a:off x="1023" y="283"/>
                  <a:ext cx="15" cy="95"/>
                </a:xfrm>
                <a:prstGeom prst="rect">
                  <a:avLst/>
                </a:prstGeom>
                <a:solidFill>
                  <a:srgbClr val="4E4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3" name="Rectangle 419"/>
                <p:cNvSpPr>
                  <a:spLocks noChangeArrowheads="1"/>
                </p:cNvSpPr>
                <p:nvPr userDrawn="1"/>
              </p:nvSpPr>
              <p:spPr bwMode="auto">
                <a:xfrm>
                  <a:off x="1038" y="283"/>
                  <a:ext cx="16" cy="95"/>
                </a:xfrm>
                <a:prstGeom prst="rect">
                  <a:avLst/>
                </a:prstGeom>
                <a:solidFill>
                  <a:srgbClr val="505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4" name="Rectangle 420"/>
                <p:cNvSpPr>
                  <a:spLocks noChangeArrowheads="1"/>
                </p:cNvSpPr>
                <p:nvPr userDrawn="1"/>
              </p:nvSpPr>
              <p:spPr bwMode="auto">
                <a:xfrm>
                  <a:off x="1054" y="283"/>
                  <a:ext cx="16" cy="95"/>
                </a:xfrm>
                <a:prstGeom prst="rect">
                  <a:avLst/>
                </a:prstGeom>
                <a:solidFill>
                  <a:srgbClr val="515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5" name="Rectangle 421"/>
                <p:cNvSpPr>
                  <a:spLocks noChangeArrowheads="1"/>
                </p:cNvSpPr>
                <p:nvPr userDrawn="1"/>
              </p:nvSpPr>
              <p:spPr bwMode="auto">
                <a:xfrm>
                  <a:off x="1070" y="283"/>
                  <a:ext cx="16" cy="95"/>
                </a:xfrm>
                <a:prstGeom prst="rect">
                  <a:avLst/>
                </a:prstGeom>
                <a:solidFill>
                  <a:srgbClr val="525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6" name="Rectangle 422"/>
                <p:cNvSpPr>
                  <a:spLocks noChangeArrowheads="1"/>
                </p:cNvSpPr>
                <p:nvPr userDrawn="1"/>
              </p:nvSpPr>
              <p:spPr bwMode="auto">
                <a:xfrm>
                  <a:off x="1086" y="283"/>
                  <a:ext cx="15" cy="95"/>
                </a:xfrm>
                <a:prstGeom prst="rect">
                  <a:avLst/>
                </a:prstGeom>
                <a:solidFill>
                  <a:srgbClr val="535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7" name="Rectangle 423"/>
                <p:cNvSpPr>
                  <a:spLocks noChangeArrowheads="1"/>
                </p:cNvSpPr>
                <p:nvPr userDrawn="1"/>
              </p:nvSpPr>
              <p:spPr bwMode="auto">
                <a:xfrm>
                  <a:off x="1101" y="283"/>
                  <a:ext cx="16" cy="95"/>
                </a:xfrm>
                <a:prstGeom prst="rect">
                  <a:avLst/>
                </a:prstGeom>
                <a:solidFill>
                  <a:srgbClr val="555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8" name="Rectangle 424"/>
                <p:cNvSpPr>
                  <a:spLocks noChangeArrowheads="1"/>
                </p:cNvSpPr>
                <p:nvPr userDrawn="1"/>
              </p:nvSpPr>
              <p:spPr bwMode="auto">
                <a:xfrm>
                  <a:off x="1117" y="283"/>
                  <a:ext cx="16" cy="95"/>
                </a:xfrm>
                <a:prstGeom prst="rect">
                  <a:avLst/>
                </a:prstGeom>
                <a:solidFill>
                  <a:srgbClr val="565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49" name="Rectangle 425"/>
                <p:cNvSpPr>
                  <a:spLocks noChangeArrowheads="1"/>
                </p:cNvSpPr>
                <p:nvPr userDrawn="1"/>
              </p:nvSpPr>
              <p:spPr bwMode="auto">
                <a:xfrm>
                  <a:off x="1133" y="283"/>
                  <a:ext cx="16" cy="95"/>
                </a:xfrm>
                <a:prstGeom prst="rect">
                  <a:avLst/>
                </a:prstGeom>
                <a:solidFill>
                  <a:srgbClr val="585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0" name="Rectangle 426"/>
                <p:cNvSpPr>
                  <a:spLocks noChangeArrowheads="1"/>
                </p:cNvSpPr>
                <p:nvPr userDrawn="1"/>
              </p:nvSpPr>
              <p:spPr bwMode="auto">
                <a:xfrm>
                  <a:off x="1149" y="283"/>
                  <a:ext cx="21" cy="95"/>
                </a:xfrm>
                <a:prstGeom prst="rect">
                  <a:avLst/>
                </a:prstGeom>
                <a:solidFill>
                  <a:srgbClr val="595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1" name="Rectangle 427"/>
                <p:cNvSpPr>
                  <a:spLocks noChangeArrowheads="1"/>
                </p:cNvSpPr>
                <p:nvPr userDrawn="1"/>
              </p:nvSpPr>
              <p:spPr bwMode="auto">
                <a:xfrm>
                  <a:off x="1164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2" name="Rectangle 428"/>
                <p:cNvSpPr>
                  <a:spLocks noChangeArrowheads="1"/>
                </p:cNvSpPr>
                <p:nvPr userDrawn="1"/>
              </p:nvSpPr>
              <p:spPr bwMode="auto">
                <a:xfrm>
                  <a:off x="1180" y="283"/>
                  <a:ext cx="16" cy="95"/>
                </a:xfrm>
                <a:prstGeom prst="rect">
                  <a:avLst/>
                </a:prstGeom>
                <a:solidFill>
                  <a:srgbClr val="5B5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3" name="Rectangle 429"/>
                <p:cNvSpPr>
                  <a:spLocks noChangeArrowheads="1"/>
                </p:cNvSpPr>
                <p:nvPr userDrawn="1"/>
              </p:nvSpPr>
              <p:spPr bwMode="auto">
                <a:xfrm>
                  <a:off x="1196" y="283"/>
                  <a:ext cx="15" cy="95"/>
                </a:xfrm>
                <a:prstGeom prst="rect">
                  <a:avLst/>
                </a:prstGeom>
                <a:solidFill>
                  <a:srgbClr val="5D5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4" name="Rectangle 430"/>
                <p:cNvSpPr>
                  <a:spLocks noChangeArrowheads="1"/>
                </p:cNvSpPr>
                <p:nvPr userDrawn="1"/>
              </p:nvSpPr>
              <p:spPr bwMode="auto">
                <a:xfrm>
                  <a:off x="1211" y="283"/>
                  <a:ext cx="16" cy="95"/>
                </a:xfrm>
                <a:prstGeom prst="rect">
                  <a:avLst/>
                </a:prstGeom>
                <a:solidFill>
                  <a:srgbClr val="5E5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5" name="Rectangle 431"/>
                <p:cNvSpPr>
                  <a:spLocks noChangeArrowheads="1"/>
                </p:cNvSpPr>
                <p:nvPr userDrawn="1"/>
              </p:nvSpPr>
              <p:spPr bwMode="auto">
                <a:xfrm>
                  <a:off x="1227" y="283"/>
                  <a:ext cx="16" cy="95"/>
                </a:xfrm>
                <a:prstGeom prst="rect">
                  <a:avLst/>
                </a:prstGeom>
                <a:solidFill>
                  <a:srgbClr val="606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6" name="Rectangle 432"/>
                <p:cNvSpPr>
                  <a:spLocks noChangeArrowheads="1"/>
                </p:cNvSpPr>
                <p:nvPr userDrawn="1"/>
              </p:nvSpPr>
              <p:spPr bwMode="auto">
                <a:xfrm>
                  <a:off x="1243" y="283"/>
                  <a:ext cx="16" cy="95"/>
                </a:xfrm>
                <a:prstGeom prst="rect">
                  <a:avLst/>
                </a:prstGeom>
                <a:solidFill>
                  <a:srgbClr val="616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7" name="Rectangle 433"/>
                <p:cNvSpPr>
                  <a:spLocks noChangeArrowheads="1"/>
                </p:cNvSpPr>
                <p:nvPr userDrawn="1"/>
              </p:nvSpPr>
              <p:spPr bwMode="auto">
                <a:xfrm>
                  <a:off x="1259" y="283"/>
                  <a:ext cx="15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8" name="Rectangle 434"/>
                <p:cNvSpPr>
                  <a:spLocks noChangeArrowheads="1"/>
                </p:cNvSpPr>
                <p:nvPr userDrawn="1"/>
              </p:nvSpPr>
              <p:spPr bwMode="auto">
                <a:xfrm>
                  <a:off x="1274" y="283"/>
                  <a:ext cx="16" cy="95"/>
                </a:xfrm>
                <a:prstGeom prst="rect">
                  <a:avLst/>
                </a:prstGeom>
                <a:solidFill>
                  <a:srgbClr val="636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59" name="Rectangle 435"/>
                <p:cNvSpPr>
                  <a:spLocks noChangeArrowheads="1"/>
                </p:cNvSpPr>
                <p:nvPr userDrawn="1"/>
              </p:nvSpPr>
              <p:spPr bwMode="auto">
                <a:xfrm>
                  <a:off x="1290" y="283"/>
                  <a:ext cx="16" cy="95"/>
                </a:xfrm>
                <a:prstGeom prst="rect">
                  <a:avLst/>
                </a:prstGeom>
                <a:solidFill>
                  <a:srgbClr val="656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0" name="Rectangle 436"/>
                <p:cNvSpPr>
                  <a:spLocks noChangeArrowheads="1"/>
                </p:cNvSpPr>
                <p:nvPr userDrawn="1"/>
              </p:nvSpPr>
              <p:spPr bwMode="auto">
                <a:xfrm>
                  <a:off x="1306" y="283"/>
                  <a:ext cx="21" cy="95"/>
                </a:xfrm>
                <a:prstGeom prst="rect">
                  <a:avLst/>
                </a:prstGeom>
                <a:solidFill>
                  <a:srgbClr val="666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1" name="Rectangle 437"/>
                <p:cNvSpPr>
                  <a:spLocks noChangeArrowheads="1"/>
                </p:cNvSpPr>
                <p:nvPr userDrawn="1"/>
              </p:nvSpPr>
              <p:spPr bwMode="auto">
                <a:xfrm>
                  <a:off x="1322" y="283"/>
                  <a:ext cx="15" cy="95"/>
                </a:xfrm>
                <a:prstGeom prst="rect">
                  <a:avLst/>
                </a:prstGeom>
                <a:solidFill>
                  <a:srgbClr val="686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2" name="Rectangle 438"/>
                <p:cNvSpPr>
                  <a:spLocks noChangeArrowheads="1"/>
                </p:cNvSpPr>
                <p:nvPr userDrawn="1"/>
              </p:nvSpPr>
              <p:spPr bwMode="auto">
                <a:xfrm>
                  <a:off x="1337" y="283"/>
                  <a:ext cx="16" cy="95"/>
                </a:xfrm>
                <a:prstGeom prst="rect">
                  <a:avLst/>
                </a:prstGeom>
                <a:solidFill>
                  <a:srgbClr val="696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3" name="Rectangle 439"/>
                <p:cNvSpPr>
                  <a:spLocks noChangeArrowheads="1"/>
                </p:cNvSpPr>
                <p:nvPr userDrawn="1"/>
              </p:nvSpPr>
              <p:spPr bwMode="auto">
                <a:xfrm>
                  <a:off x="1353" y="283"/>
                  <a:ext cx="16" cy="95"/>
                </a:xfrm>
                <a:prstGeom prst="rect">
                  <a:avLst/>
                </a:prstGeom>
                <a:solidFill>
                  <a:srgbClr val="6A6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4" name="Rectangle 440"/>
                <p:cNvSpPr>
                  <a:spLocks noChangeArrowheads="1"/>
                </p:cNvSpPr>
                <p:nvPr userDrawn="1"/>
              </p:nvSpPr>
              <p:spPr bwMode="auto">
                <a:xfrm>
                  <a:off x="1369" y="283"/>
                  <a:ext cx="16" cy="95"/>
                </a:xfrm>
                <a:prstGeom prst="rect">
                  <a:avLst/>
                </a:prstGeom>
                <a:solidFill>
                  <a:srgbClr val="6B6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5" name="Rectangle 441"/>
                <p:cNvSpPr>
                  <a:spLocks noChangeArrowheads="1"/>
                </p:cNvSpPr>
                <p:nvPr userDrawn="1"/>
              </p:nvSpPr>
              <p:spPr bwMode="auto">
                <a:xfrm>
                  <a:off x="1385" y="283"/>
                  <a:ext cx="15" cy="95"/>
                </a:xfrm>
                <a:prstGeom prst="rect">
                  <a:avLst/>
                </a:prstGeom>
                <a:solidFill>
                  <a:srgbClr val="6D6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6" name="Rectangle 442"/>
                <p:cNvSpPr>
                  <a:spLocks noChangeArrowheads="1"/>
                </p:cNvSpPr>
                <p:nvPr userDrawn="1"/>
              </p:nvSpPr>
              <p:spPr bwMode="auto">
                <a:xfrm>
                  <a:off x="1400" y="283"/>
                  <a:ext cx="16" cy="95"/>
                </a:xfrm>
                <a:prstGeom prst="rect">
                  <a:avLst/>
                </a:prstGeom>
                <a:solidFill>
                  <a:srgbClr val="6E6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7" name="Rectangle 443"/>
                <p:cNvSpPr>
                  <a:spLocks noChangeArrowheads="1"/>
                </p:cNvSpPr>
                <p:nvPr userDrawn="1"/>
              </p:nvSpPr>
              <p:spPr bwMode="auto">
                <a:xfrm>
                  <a:off x="1416" y="283"/>
                  <a:ext cx="16" cy="95"/>
                </a:xfrm>
                <a:prstGeom prst="rect">
                  <a:avLst/>
                </a:prstGeom>
                <a:solidFill>
                  <a:srgbClr val="6F6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8" name="Rectangle 444"/>
                <p:cNvSpPr>
                  <a:spLocks noChangeArrowheads="1"/>
                </p:cNvSpPr>
                <p:nvPr userDrawn="1"/>
              </p:nvSpPr>
              <p:spPr bwMode="auto">
                <a:xfrm>
                  <a:off x="1432" y="283"/>
                  <a:ext cx="15" cy="95"/>
                </a:xfrm>
                <a:prstGeom prst="rect">
                  <a:avLst/>
                </a:prstGeom>
                <a:solidFill>
                  <a:srgbClr val="707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69" name="Rectangle 445"/>
                <p:cNvSpPr>
                  <a:spLocks noChangeArrowheads="1"/>
                </p:cNvSpPr>
                <p:nvPr userDrawn="1"/>
              </p:nvSpPr>
              <p:spPr bwMode="auto">
                <a:xfrm>
                  <a:off x="1447" y="283"/>
                  <a:ext cx="21" cy="95"/>
                </a:xfrm>
                <a:prstGeom prst="rect">
                  <a:avLst/>
                </a:prstGeom>
                <a:solidFill>
                  <a:srgbClr val="727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0" name="Rectangle 446"/>
                <p:cNvSpPr>
                  <a:spLocks noChangeArrowheads="1"/>
                </p:cNvSpPr>
                <p:nvPr userDrawn="1"/>
              </p:nvSpPr>
              <p:spPr bwMode="auto">
                <a:xfrm>
                  <a:off x="1463" y="283"/>
                  <a:ext cx="16" cy="95"/>
                </a:xfrm>
                <a:prstGeom prst="rect">
                  <a:avLst/>
                </a:prstGeom>
                <a:solidFill>
                  <a:srgbClr val="737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1" name="Rectangle 447"/>
                <p:cNvSpPr>
                  <a:spLocks noChangeArrowheads="1"/>
                </p:cNvSpPr>
                <p:nvPr userDrawn="1"/>
              </p:nvSpPr>
              <p:spPr bwMode="auto">
                <a:xfrm>
                  <a:off x="1479" y="283"/>
                  <a:ext cx="16" cy="95"/>
                </a:xfrm>
                <a:prstGeom prst="rect">
                  <a:avLst/>
                </a:prstGeom>
                <a:solidFill>
                  <a:srgbClr val="747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2" name="Rectangle 448"/>
                <p:cNvSpPr>
                  <a:spLocks noChangeArrowheads="1"/>
                </p:cNvSpPr>
                <p:nvPr userDrawn="1"/>
              </p:nvSpPr>
              <p:spPr bwMode="auto">
                <a:xfrm>
                  <a:off x="1495" y="283"/>
                  <a:ext cx="15" cy="95"/>
                </a:xfrm>
                <a:prstGeom prst="rect">
                  <a:avLst/>
                </a:prstGeom>
                <a:solidFill>
                  <a:srgbClr val="757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3" name="Rectangle 449"/>
                <p:cNvSpPr>
                  <a:spLocks noChangeArrowheads="1"/>
                </p:cNvSpPr>
                <p:nvPr userDrawn="1"/>
              </p:nvSpPr>
              <p:spPr bwMode="auto">
                <a:xfrm>
                  <a:off x="1510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4" name="Rectangle 450"/>
                <p:cNvSpPr>
                  <a:spLocks noChangeArrowheads="1"/>
                </p:cNvSpPr>
                <p:nvPr userDrawn="1"/>
              </p:nvSpPr>
              <p:spPr bwMode="auto">
                <a:xfrm>
                  <a:off x="1526" y="283"/>
                  <a:ext cx="16" cy="95"/>
                </a:xfrm>
                <a:prstGeom prst="rect">
                  <a:avLst/>
                </a:prstGeom>
                <a:solidFill>
                  <a:srgbClr val="777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5" name="Rectangle 451"/>
                <p:cNvSpPr>
                  <a:spLocks noChangeArrowheads="1"/>
                </p:cNvSpPr>
                <p:nvPr userDrawn="1"/>
              </p:nvSpPr>
              <p:spPr bwMode="auto">
                <a:xfrm>
                  <a:off x="1542" y="283"/>
                  <a:ext cx="16" cy="95"/>
                </a:xfrm>
                <a:prstGeom prst="rect">
                  <a:avLst/>
                </a:prstGeom>
                <a:solidFill>
                  <a:srgbClr val="797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6" name="Rectangle 452"/>
                <p:cNvSpPr>
                  <a:spLocks noChangeArrowheads="1"/>
                </p:cNvSpPr>
                <p:nvPr userDrawn="1"/>
              </p:nvSpPr>
              <p:spPr bwMode="auto">
                <a:xfrm>
                  <a:off x="1558" y="283"/>
                  <a:ext cx="15" cy="95"/>
                </a:xfrm>
                <a:prstGeom prst="rect">
                  <a:avLst/>
                </a:prstGeom>
                <a:solidFill>
                  <a:srgbClr val="7A7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7" name="Rectangle 453"/>
                <p:cNvSpPr>
                  <a:spLocks noChangeArrowheads="1"/>
                </p:cNvSpPr>
                <p:nvPr userDrawn="1"/>
              </p:nvSpPr>
              <p:spPr bwMode="auto">
                <a:xfrm>
                  <a:off x="1573" y="283"/>
                  <a:ext cx="16" cy="95"/>
                </a:xfrm>
                <a:prstGeom prst="rect">
                  <a:avLst/>
                </a:prstGeom>
                <a:solidFill>
                  <a:srgbClr val="7B7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8" name="Rectangle 454"/>
                <p:cNvSpPr>
                  <a:spLocks noChangeArrowheads="1"/>
                </p:cNvSpPr>
                <p:nvPr userDrawn="1"/>
              </p:nvSpPr>
              <p:spPr bwMode="auto">
                <a:xfrm>
                  <a:off x="1589" y="283"/>
                  <a:ext cx="21" cy="95"/>
                </a:xfrm>
                <a:prstGeom prst="rect">
                  <a:avLst/>
                </a:prstGeom>
                <a:solidFill>
                  <a:srgbClr val="7C7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79" name="Rectangle 455"/>
                <p:cNvSpPr>
                  <a:spLocks noChangeArrowheads="1"/>
                </p:cNvSpPr>
                <p:nvPr userDrawn="1"/>
              </p:nvSpPr>
              <p:spPr bwMode="auto">
                <a:xfrm>
                  <a:off x="1605" y="283"/>
                  <a:ext cx="16" cy="95"/>
                </a:xfrm>
                <a:prstGeom prst="rect">
                  <a:avLst/>
                </a:prstGeom>
                <a:solidFill>
                  <a:srgbClr val="7D7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0" name="Rectangle 456"/>
                <p:cNvSpPr>
                  <a:spLocks noChangeArrowheads="1"/>
                </p:cNvSpPr>
                <p:nvPr userDrawn="1"/>
              </p:nvSpPr>
              <p:spPr bwMode="auto">
                <a:xfrm>
                  <a:off x="1621" y="283"/>
                  <a:ext cx="15" cy="95"/>
                </a:xfrm>
                <a:prstGeom prst="rect">
                  <a:avLst/>
                </a:prstGeom>
                <a:solidFill>
                  <a:srgbClr val="7E7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1" name="Rectangle 457"/>
                <p:cNvSpPr>
                  <a:spLocks noChangeArrowheads="1"/>
                </p:cNvSpPr>
                <p:nvPr userDrawn="1"/>
              </p:nvSpPr>
              <p:spPr bwMode="auto">
                <a:xfrm>
                  <a:off x="1636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2" name="Rectangle 458"/>
                <p:cNvSpPr>
                  <a:spLocks noChangeArrowheads="1"/>
                </p:cNvSpPr>
                <p:nvPr userDrawn="1"/>
              </p:nvSpPr>
              <p:spPr bwMode="auto">
                <a:xfrm>
                  <a:off x="1652" y="283"/>
                  <a:ext cx="16" cy="95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3" name="Rectangle 459"/>
                <p:cNvSpPr>
                  <a:spLocks noChangeArrowheads="1"/>
                </p:cNvSpPr>
                <p:nvPr userDrawn="1"/>
              </p:nvSpPr>
              <p:spPr bwMode="auto">
                <a:xfrm>
                  <a:off x="1668" y="283"/>
                  <a:ext cx="15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4" name="Rectangle 460"/>
                <p:cNvSpPr>
                  <a:spLocks noChangeArrowheads="1"/>
                </p:cNvSpPr>
                <p:nvPr userDrawn="1"/>
              </p:nvSpPr>
              <p:spPr bwMode="auto">
                <a:xfrm>
                  <a:off x="1683" y="283"/>
                  <a:ext cx="16" cy="95"/>
                </a:xfrm>
                <a:prstGeom prst="rect">
                  <a:avLst/>
                </a:prstGeom>
                <a:solidFill>
                  <a:srgbClr val="828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5" name="Rectangle 461"/>
                <p:cNvSpPr>
                  <a:spLocks noChangeArrowheads="1"/>
                </p:cNvSpPr>
                <p:nvPr userDrawn="1"/>
              </p:nvSpPr>
              <p:spPr bwMode="auto">
                <a:xfrm>
                  <a:off x="1699" y="283"/>
                  <a:ext cx="16" cy="95"/>
                </a:xfrm>
                <a:prstGeom prst="rect">
                  <a:avLst/>
                </a:prstGeom>
                <a:solidFill>
                  <a:srgbClr val="848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6" name="Rectangle 462"/>
                <p:cNvSpPr>
                  <a:spLocks noChangeArrowheads="1"/>
                </p:cNvSpPr>
                <p:nvPr userDrawn="1"/>
              </p:nvSpPr>
              <p:spPr bwMode="auto">
                <a:xfrm>
                  <a:off x="1715" y="283"/>
                  <a:ext cx="16" cy="95"/>
                </a:xfrm>
                <a:prstGeom prst="rect">
                  <a:avLst/>
                </a:prstGeom>
                <a:solidFill>
                  <a:srgbClr val="858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7" name="Rectangle 463"/>
                <p:cNvSpPr>
                  <a:spLocks noChangeArrowheads="1"/>
                </p:cNvSpPr>
                <p:nvPr userDrawn="1"/>
              </p:nvSpPr>
              <p:spPr bwMode="auto">
                <a:xfrm>
                  <a:off x="1731" y="283"/>
                  <a:ext cx="15" cy="95"/>
                </a:xfrm>
                <a:prstGeom prst="rect">
                  <a:avLst/>
                </a:prstGeom>
                <a:solidFill>
                  <a:srgbClr val="868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8" name="Rectangle 464"/>
                <p:cNvSpPr>
                  <a:spLocks noChangeArrowheads="1"/>
                </p:cNvSpPr>
                <p:nvPr userDrawn="1"/>
              </p:nvSpPr>
              <p:spPr bwMode="auto">
                <a:xfrm>
                  <a:off x="1746" y="283"/>
                  <a:ext cx="21" cy="95"/>
                </a:xfrm>
                <a:prstGeom prst="rect">
                  <a:avLst/>
                </a:prstGeom>
                <a:solidFill>
                  <a:srgbClr val="878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89" name="Rectangle 465"/>
                <p:cNvSpPr>
                  <a:spLocks noChangeArrowheads="1"/>
                </p:cNvSpPr>
                <p:nvPr userDrawn="1"/>
              </p:nvSpPr>
              <p:spPr bwMode="auto">
                <a:xfrm>
                  <a:off x="1762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0" name="Rectangle 466"/>
                <p:cNvSpPr>
                  <a:spLocks noChangeArrowheads="1"/>
                </p:cNvSpPr>
                <p:nvPr userDrawn="1"/>
              </p:nvSpPr>
              <p:spPr bwMode="auto">
                <a:xfrm>
                  <a:off x="1778" y="283"/>
                  <a:ext cx="16" cy="95"/>
                </a:xfrm>
                <a:prstGeom prst="rect">
                  <a:avLst/>
                </a:prstGeom>
                <a:solidFill>
                  <a:srgbClr val="888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1" name="Rectangle 467"/>
                <p:cNvSpPr>
                  <a:spLocks noChangeArrowheads="1"/>
                </p:cNvSpPr>
                <p:nvPr userDrawn="1"/>
              </p:nvSpPr>
              <p:spPr bwMode="auto">
                <a:xfrm>
                  <a:off x="1794" y="283"/>
                  <a:ext cx="15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2" name="Rectangle 468"/>
                <p:cNvSpPr>
                  <a:spLocks noChangeArrowheads="1"/>
                </p:cNvSpPr>
                <p:nvPr userDrawn="1"/>
              </p:nvSpPr>
              <p:spPr bwMode="auto">
                <a:xfrm>
                  <a:off x="1809" y="283"/>
                  <a:ext cx="16" cy="95"/>
                </a:xfrm>
                <a:prstGeom prst="rect">
                  <a:avLst/>
                </a:prstGeom>
                <a:solidFill>
                  <a:srgbClr val="8A8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3" name="Rectangle 469"/>
                <p:cNvSpPr>
                  <a:spLocks noChangeArrowheads="1"/>
                </p:cNvSpPr>
                <p:nvPr userDrawn="1"/>
              </p:nvSpPr>
              <p:spPr bwMode="auto">
                <a:xfrm>
                  <a:off x="1825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4" name="Rectangle 470"/>
                <p:cNvSpPr>
                  <a:spLocks noChangeArrowheads="1"/>
                </p:cNvSpPr>
                <p:nvPr userDrawn="1"/>
              </p:nvSpPr>
              <p:spPr bwMode="auto">
                <a:xfrm>
                  <a:off x="1841" y="283"/>
                  <a:ext cx="16" cy="95"/>
                </a:xfrm>
                <a:prstGeom prst="rect">
                  <a:avLst/>
                </a:prstGeom>
                <a:solidFill>
                  <a:srgbClr val="8C8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5" name="Rectangle 471"/>
                <p:cNvSpPr>
                  <a:spLocks noChangeArrowheads="1"/>
                </p:cNvSpPr>
                <p:nvPr userDrawn="1"/>
              </p:nvSpPr>
              <p:spPr bwMode="auto">
                <a:xfrm>
                  <a:off x="1857" y="283"/>
                  <a:ext cx="15" cy="95"/>
                </a:xfrm>
                <a:prstGeom prst="rect">
                  <a:avLst/>
                </a:prstGeom>
                <a:solidFill>
                  <a:srgbClr val="8D8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6" name="Rectangle 472"/>
                <p:cNvSpPr>
                  <a:spLocks noChangeArrowheads="1"/>
                </p:cNvSpPr>
                <p:nvPr userDrawn="1"/>
              </p:nvSpPr>
              <p:spPr bwMode="auto">
                <a:xfrm>
                  <a:off x="1872" y="283"/>
                  <a:ext cx="16" cy="95"/>
                </a:xfrm>
                <a:prstGeom prst="rect">
                  <a:avLst/>
                </a:prstGeom>
                <a:solidFill>
                  <a:srgbClr val="8E8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7" name="Rectangle 473"/>
                <p:cNvSpPr>
                  <a:spLocks noChangeArrowheads="1"/>
                </p:cNvSpPr>
                <p:nvPr userDrawn="1"/>
              </p:nvSpPr>
              <p:spPr bwMode="auto">
                <a:xfrm>
                  <a:off x="1888" y="283"/>
                  <a:ext cx="21" cy="95"/>
                </a:xfrm>
                <a:prstGeom prst="rect">
                  <a:avLst/>
                </a:prstGeom>
                <a:solidFill>
                  <a:srgbClr val="8F8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8" name="Rectangle 474"/>
                <p:cNvSpPr>
                  <a:spLocks noChangeArrowheads="1"/>
                </p:cNvSpPr>
                <p:nvPr userDrawn="1"/>
              </p:nvSpPr>
              <p:spPr bwMode="auto">
                <a:xfrm>
                  <a:off x="1904" y="283"/>
                  <a:ext cx="15" cy="95"/>
                </a:xfrm>
                <a:prstGeom prst="rect">
                  <a:avLst/>
                </a:prstGeom>
                <a:solidFill>
                  <a:srgbClr val="909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499" name="Rectangle 475"/>
                <p:cNvSpPr>
                  <a:spLocks noChangeArrowheads="1"/>
                </p:cNvSpPr>
                <p:nvPr userDrawn="1"/>
              </p:nvSpPr>
              <p:spPr bwMode="auto">
                <a:xfrm>
                  <a:off x="1919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0" name="Rectangle 476"/>
                <p:cNvSpPr>
                  <a:spLocks noChangeArrowheads="1"/>
                </p:cNvSpPr>
                <p:nvPr userDrawn="1"/>
              </p:nvSpPr>
              <p:spPr bwMode="auto">
                <a:xfrm>
                  <a:off x="1935" y="283"/>
                  <a:ext cx="16" cy="95"/>
                </a:xfrm>
                <a:prstGeom prst="rect">
                  <a:avLst/>
                </a:prstGeom>
                <a:solidFill>
                  <a:srgbClr val="919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1" name="Rectangle 477"/>
                <p:cNvSpPr>
                  <a:spLocks noChangeArrowheads="1"/>
                </p:cNvSpPr>
                <p:nvPr userDrawn="1"/>
              </p:nvSpPr>
              <p:spPr bwMode="auto">
                <a:xfrm>
                  <a:off x="1951" y="283"/>
                  <a:ext cx="16" cy="95"/>
                </a:xfrm>
                <a:prstGeom prst="rect">
                  <a:avLst/>
                </a:prstGeom>
                <a:solidFill>
                  <a:srgbClr val="929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2" name="Rectangle 478"/>
                <p:cNvSpPr>
                  <a:spLocks noChangeArrowheads="1"/>
                </p:cNvSpPr>
                <p:nvPr userDrawn="1"/>
              </p:nvSpPr>
              <p:spPr bwMode="auto">
                <a:xfrm>
                  <a:off x="1967" y="283"/>
                  <a:ext cx="15" cy="95"/>
                </a:xfrm>
                <a:prstGeom prst="rect">
                  <a:avLst/>
                </a:prstGeom>
                <a:solidFill>
                  <a:srgbClr val="939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3" name="Rectangle 479"/>
                <p:cNvSpPr>
                  <a:spLocks noChangeArrowheads="1"/>
                </p:cNvSpPr>
                <p:nvPr userDrawn="1"/>
              </p:nvSpPr>
              <p:spPr bwMode="auto">
                <a:xfrm>
                  <a:off x="1982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4" name="Rectangle 480"/>
                <p:cNvSpPr>
                  <a:spLocks noChangeArrowheads="1"/>
                </p:cNvSpPr>
                <p:nvPr userDrawn="1"/>
              </p:nvSpPr>
              <p:spPr bwMode="auto">
                <a:xfrm>
                  <a:off x="1998" y="283"/>
                  <a:ext cx="16" cy="95"/>
                </a:xfrm>
                <a:prstGeom prst="rect">
                  <a:avLst/>
                </a:prstGeom>
                <a:solidFill>
                  <a:srgbClr val="949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5" name="Rectangle 481"/>
                <p:cNvSpPr>
                  <a:spLocks noChangeArrowheads="1"/>
                </p:cNvSpPr>
                <p:nvPr userDrawn="1"/>
              </p:nvSpPr>
              <p:spPr bwMode="auto">
                <a:xfrm>
                  <a:off x="2014" y="283"/>
                  <a:ext cx="16" cy="95"/>
                </a:xfrm>
                <a:prstGeom prst="rect">
                  <a:avLst/>
                </a:prstGeom>
                <a:solidFill>
                  <a:srgbClr val="959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6" name="Rectangle 482"/>
                <p:cNvSpPr>
                  <a:spLocks noChangeArrowheads="1"/>
                </p:cNvSpPr>
                <p:nvPr userDrawn="1"/>
              </p:nvSpPr>
              <p:spPr bwMode="auto">
                <a:xfrm>
                  <a:off x="2030" y="283"/>
                  <a:ext cx="15" cy="95"/>
                </a:xfrm>
                <a:prstGeom prst="rect">
                  <a:avLst/>
                </a:prstGeom>
                <a:solidFill>
                  <a:srgbClr val="969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7" name="Rectangle 483"/>
                <p:cNvSpPr>
                  <a:spLocks noChangeArrowheads="1"/>
                </p:cNvSpPr>
                <p:nvPr userDrawn="1"/>
              </p:nvSpPr>
              <p:spPr bwMode="auto">
                <a:xfrm>
                  <a:off x="2045" y="283"/>
                  <a:ext cx="21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8" name="Rectangle 484"/>
                <p:cNvSpPr>
                  <a:spLocks noChangeArrowheads="1"/>
                </p:cNvSpPr>
                <p:nvPr userDrawn="1"/>
              </p:nvSpPr>
              <p:spPr bwMode="auto">
                <a:xfrm>
                  <a:off x="2061" y="283"/>
                  <a:ext cx="16" cy="95"/>
                </a:xfrm>
                <a:prstGeom prst="rect">
                  <a:avLst/>
                </a:prstGeom>
                <a:solidFill>
                  <a:srgbClr val="979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09" name="Rectangle 485"/>
                <p:cNvSpPr>
                  <a:spLocks noChangeArrowheads="1"/>
                </p:cNvSpPr>
                <p:nvPr userDrawn="1"/>
              </p:nvSpPr>
              <p:spPr bwMode="auto">
                <a:xfrm>
                  <a:off x="2077" y="283"/>
                  <a:ext cx="16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0" name="Rectangle 486"/>
                <p:cNvSpPr>
                  <a:spLocks noChangeArrowheads="1"/>
                </p:cNvSpPr>
                <p:nvPr userDrawn="1"/>
              </p:nvSpPr>
              <p:spPr bwMode="auto">
                <a:xfrm>
                  <a:off x="2093" y="283"/>
                  <a:ext cx="15" cy="95"/>
                </a:xfrm>
                <a:prstGeom prst="rect">
                  <a:avLst/>
                </a:prstGeom>
                <a:solidFill>
                  <a:srgbClr val="989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1" name="Rectangle 487"/>
                <p:cNvSpPr>
                  <a:spLocks noChangeArrowheads="1"/>
                </p:cNvSpPr>
                <p:nvPr userDrawn="1"/>
              </p:nvSpPr>
              <p:spPr bwMode="auto">
                <a:xfrm>
                  <a:off x="2108" y="283"/>
                  <a:ext cx="16" cy="95"/>
                </a:xfrm>
                <a:prstGeom prst="rect">
                  <a:avLst/>
                </a:prstGeom>
                <a:solidFill>
                  <a:srgbClr val="999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2" name="Rectangle 488"/>
                <p:cNvSpPr>
                  <a:spLocks noChangeArrowheads="1"/>
                </p:cNvSpPr>
                <p:nvPr userDrawn="1"/>
              </p:nvSpPr>
              <p:spPr bwMode="auto">
                <a:xfrm>
                  <a:off x="2124" y="283"/>
                  <a:ext cx="16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3" name="Rectangle 489"/>
                <p:cNvSpPr>
                  <a:spLocks noChangeArrowheads="1"/>
                </p:cNvSpPr>
                <p:nvPr userDrawn="1"/>
              </p:nvSpPr>
              <p:spPr bwMode="auto">
                <a:xfrm>
                  <a:off x="2140" y="283"/>
                  <a:ext cx="15" cy="95"/>
                </a:xfrm>
                <a:prstGeom prst="rect">
                  <a:avLst/>
                </a:prstGeom>
                <a:solidFill>
                  <a:srgbClr val="9A9A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4" name="Rectangle 490"/>
                <p:cNvSpPr>
                  <a:spLocks noChangeArrowheads="1"/>
                </p:cNvSpPr>
                <p:nvPr userDrawn="1"/>
              </p:nvSpPr>
              <p:spPr bwMode="auto">
                <a:xfrm>
                  <a:off x="2155" y="283"/>
                  <a:ext cx="16" cy="95"/>
                </a:xfrm>
                <a:prstGeom prst="rect">
                  <a:avLst/>
                </a:prstGeom>
                <a:solidFill>
                  <a:srgbClr val="9B9B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5" name="Rectangle 491"/>
                <p:cNvSpPr>
                  <a:spLocks noChangeArrowheads="1"/>
                </p:cNvSpPr>
                <p:nvPr userDrawn="1"/>
              </p:nvSpPr>
              <p:spPr bwMode="auto">
                <a:xfrm>
                  <a:off x="2171" y="283"/>
                  <a:ext cx="16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6" name="Rectangle 492"/>
                <p:cNvSpPr>
                  <a:spLocks noChangeArrowheads="1"/>
                </p:cNvSpPr>
                <p:nvPr userDrawn="1"/>
              </p:nvSpPr>
              <p:spPr bwMode="auto">
                <a:xfrm>
                  <a:off x="2187" y="283"/>
                  <a:ext cx="21" cy="95"/>
                </a:xfrm>
                <a:prstGeom prst="rect">
                  <a:avLst/>
                </a:prstGeom>
                <a:solidFill>
                  <a:srgbClr val="9C9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7" name="Rectangle 493"/>
                <p:cNvSpPr>
                  <a:spLocks noChangeArrowheads="1"/>
                </p:cNvSpPr>
                <p:nvPr userDrawn="1"/>
              </p:nvSpPr>
              <p:spPr bwMode="auto">
                <a:xfrm>
                  <a:off x="2203" y="283"/>
                  <a:ext cx="15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8" name="Rectangle 494"/>
                <p:cNvSpPr>
                  <a:spLocks noChangeArrowheads="1"/>
                </p:cNvSpPr>
                <p:nvPr userDrawn="1"/>
              </p:nvSpPr>
              <p:spPr bwMode="auto">
                <a:xfrm>
                  <a:off x="2218" y="283"/>
                  <a:ext cx="16" cy="95"/>
                </a:xfrm>
                <a:prstGeom prst="rect">
                  <a:avLst/>
                </a:prstGeom>
                <a:solidFill>
                  <a:srgbClr val="9D9D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19" name="Rectangle 495"/>
                <p:cNvSpPr>
                  <a:spLocks noChangeArrowheads="1"/>
                </p:cNvSpPr>
                <p:nvPr userDrawn="1"/>
              </p:nvSpPr>
              <p:spPr bwMode="auto">
                <a:xfrm>
                  <a:off x="2234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0" name="Rectangle 496"/>
                <p:cNvSpPr>
                  <a:spLocks noChangeArrowheads="1"/>
                </p:cNvSpPr>
                <p:nvPr userDrawn="1"/>
              </p:nvSpPr>
              <p:spPr bwMode="auto">
                <a:xfrm>
                  <a:off x="2250" y="283"/>
                  <a:ext cx="16" cy="95"/>
                </a:xfrm>
                <a:prstGeom prst="rect">
                  <a:avLst/>
                </a:prstGeom>
                <a:solidFill>
                  <a:srgbClr val="9E9E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1" name="Rectangle 497"/>
                <p:cNvSpPr>
                  <a:spLocks noChangeArrowheads="1"/>
                </p:cNvSpPr>
                <p:nvPr userDrawn="1"/>
              </p:nvSpPr>
              <p:spPr bwMode="auto">
                <a:xfrm>
                  <a:off x="2266" y="283"/>
                  <a:ext cx="15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2" name="Rectangle 498"/>
                <p:cNvSpPr>
                  <a:spLocks noChangeArrowheads="1"/>
                </p:cNvSpPr>
                <p:nvPr userDrawn="1"/>
              </p:nvSpPr>
              <p:spPr bwMode="auto">
                <a:xfrm>
                  <a:off x="2281" y="283"/>
                  <a:ext cx="16" cy="95"/>
                </a:xfrm>
                <a:prstGeom prst="rect">
                  <a:avLst/>
                </a:prstGeom>
                <a:solidFill>
                  <a:srgbClr val="9F9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3" name="Rectangle 499"/>
                <p:cNvSpPr>
                  <a:spLocks noChangeArrowheads="1"/>
                </p:cNvSpPr>
                <p:nvPr userDrawn="1"/>
              </p:nvSpPr>
              <p:spPr bwMode="auto">
                <a:xfrm>
                  <a:off x="2297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4" name="Rectangle 500"/>
                <p:cNvSpPr>
                  <a:spLocks noChangeArrowheads="1"/>
                </p:cNvSpPr>
                <p:nvPr userDrawn="1"/>
              </p:nvSpPr>
              <p:spPr bwMode="auto">
                <a:xfrm>
                  <a:off x="2313" y="283"/>
                  <a:ext cx="16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5" name="Rectangle 501"/>
                <p:cNvSpPr>
                  <a:spLocks noChangeArrowheads="1"/>
                </p:cNvSpPr>
                <p:nvPr userDrawn="1"/>
              </p:nvSpPr>
              <p:spPr bwMode="auto">
                <a:xfrm>
                  <a:off x="2329" y="283"/>
                  <a:ext cx="15" cy="95"/>
                </a:xfrm>
                <a:prstGeom prst="rect">
                  <a:avLst/>
                </a:prstGeom>
                <a:solidFill>
                  <a:srgbClr val="A0A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6" name="Rectangle 502"/>
                <p:cNvSpPr>
                  <a:spLocks noChangeArrowheads="1"/>
                </p:cNvSpPr>
                <p:nvPr userDrawn="1"/>
              </p:nvSpPr>
              <p:spPr bwMode="auto">
                <a:xfrm>
                  <a:off x="2344" y="283"/>
                  <a:ext cx="21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7" name="Rectangle 503"/>
                <p:cNvSpPr>
                  <a:spLocks noChangeArrowheads="1"/>
                </p:cNvSpPr>
                <p:nvPr userDrawn="1"/>
              </p:nvSpPr>
              <p:spPr bwMode="auto">
                <a:xfrm>
                  <a:off x="2360" y="283"/>
                  <a:ext cx="16" cy="95"/>
                </a:xfrm>
                <a:prstGeom prst="rect">
                  <a:avLst/>
                </a:prstGeom>
                <a:solidFill>
                  <a:srgbClr val="A1A1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8" name="Rectangle 504"/>
                <p:cNvSpPr>
                  <a:spLocks noChangeArrowheads="1"/>
                </p:cNvSpPr>
                <p:nvPr userDrawn="1"/>
              </p:nvSpPr>
              <p:spPr bwMode="auto">
                <a:xfrm>
                  <a:off x="2376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29" name="Rectangle 505"/>
                <p:cNvSpPr>
                  <a:spLocks noChangeArrowheads="1"/>
                </p:cNvSpPr>
                <p:nvPr userDrawn="1"/>
              </p:nvSpPr>
              <p:spPr bwMode="auto">
                <a:xfrm>
                  <a:off x="2391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0" name="Rectangle 506"/>
                <p:cNvSpPr>
                  <a:spLocks noChangeArrowheads="1"/>
                </p:cNvSpPr>
                <p:nvPr userDrawn="1"/>
              </p:nvSpPr>
              <p:spPr bwMode="auto">
                <a:xfrm>
                  <a:off x="2407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1" name="Rectangle 507"/>
                <p:cNvSpPr>
                  <a:spLocks noChangeArrowheads="1"/>
                </p:cNvSpPr>
                <p:nvPr userDrawn="1"/>
              </p:nvSpPr>
              <p:spPr bwMode="auto">
                <a:xfrm>
                  <a:off x="2423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2" name="Rectangle 508"/>
                <p:cNvSpPr>
                  <a:spLocks noChangeArrowheads="1"/>
                </p:cNvSpPr>
                <p:nvPr userDrawn="1"/>
              </p:nvSpPr>
              <p:spPr bwMode="auto">
                <a:xfrm>
                  <a:off x="2439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3" name="Rectangle 509"/>
                <p:cNvSpPr>
                  <a:spLocks noChangeArrowheads="1"/>
                </p:cNvSpPr>
                <p:nvPr userDrawn="1"/>
              </p:nvSpPr>
              <p:spPr bwMode="auto">
                <a:xfrm>
                  <a:off x="2454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4" name="Rectangle 510"/>
                <p:cNvSpPr>
                  <a:spLocks noChangeArrowheads="1"/>
                </p:cNvSpPr>
                <p:nvPr userDrawn="1"/>
              </p:nvSpPr>
              <p:spPr bwMode="auto">
                <a:xfrm>
                  <a:off x="2470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5" name="Rectangle 511"/>
                <p:cNvSpPr>
                  <a:spLocks noChangeArrowheads="1"/>
                </p:cNvSpPr>
                <p:nvPr userDrawn="1"/>
              </p:nvSpPr>
              <p:spPr bwMode="auto">
                <a:xfrm>
                  <a:off x="2486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6" name="Rectangle 512"/>
                <p:cNvSpPr>
                  <a:spLocks noChangeArrowheads="1"/>
                </p:cNvSpPr>
                <p:nvPr userDrawn="1"/>
              </p:nvSpPr>
              <p:spPr bwMode="auto">
                <a:xfrm>
                  <a:off x="2502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7" name="Rectangle 513"/>
                <p:cNvSpPr>
                  <a:spLocks noChangeArrowheads="1"/>
                </p:cNvSpPr>
                <p:nvPr userDrawn="1"/>
              </p:nvSpPr>
              <p:spPr bwMode="auto">
                <a:xfrm>
                  <a:off x="251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8" name="Rectangle 514"/>
                <p:cNvSpPr>
                  <a:spLocks noChangeArrowheads="1"/>
                </p:cNvSpPr>
                <p:nvPr userDrawn="1"/>
              </p:nvSpPr>
              <p:spPr bwMode="auto">
                <a:xfrm>
                  <a:off x="253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39" name="Rectangle 515"/>
                <p:cNvSpPr>
                  <a:spLocks noChangeArrowheads="1"/>
                </p:cNvSpPr>
                <p:nvPr userDrawn="1"/>
              </p:nvSpPr>
              <p:spPr bwMode="auto">
                <a:xfrm>
                  <a:off x="2549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0" name="Rectangle 516"/>
                <p:cNvSpPr>
                  <a:spLocks noChangeArrowheads="1"/>
                </p:cNvSpPr>
                <p:nvPr userDrawn="1"/>
              </p:nvSpPr>
              <p:spPr bwMode="auto">
                <a:xfrm>
                  <a:off x="2565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1" name="Rectangle 517"/>
                <p:cNvSpPr>
                  <a:spLocks noChangeArrowheads="1"/>
                </p:cNvSpPr>
                <p:nvPr userDrawn="1"/>
              </p:nvSpPr>
              <p:spPr bwMode="auto">
                <a:xfrm>
                  <a:off x="258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2" name="Rectangle 518"/>
                <p:cNvSpPr>
                  <a:spLocks noChangeArrowheads="1"/>
                </p:cNvSpPr>
                <p:nvPr userDrawn="1"/>
              </p:nvSpPr>
              <p:spPr bwMode="auto">
                <a:xfrm>
                  <a:off x="2596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3" name="Rectangle 519"/>
                <p:cNvSpPr>
                  <a:spLocks noChangeArrowheads="1"/>
                </p:cNvSpPr>
                <p:nvPr userDrawn="1"/>
              </p:nvSpPr>
              <p:spPr bwMode="auto">
                <a:xfrm>
                  <a:off x="2612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4" name="Rectangle 520"/>
                <p:cNvSpPr>
                  <a:spLocks noChangeArrowheads="1"/>
                </p:cNvSpPr>
                <p:nvPr userDrawn="1"/>
              </p:nvSpPr>
              <p:spPr bwMode="auto">
                <a:xfrm>
                  <a:off x="262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5" name="Rectangle 521"/>
                <p:cNvSpPr>
                  <a:spLocks noChangeArrowheads="1"/>
                </p:cNvSpPr>
                <p:nvPr userDrawn="1"/>
              </p:nvSpPr>
              <p:spPr bwMode="auto">
                <a:xfrm>
                  <a:off x="2643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6" name="Rectangle 522"/>
                <p:cNvSpPr>
                  <a:spLocks noChangeArrowheads="1"/>
                </p:cNvSpPr>
                <p:nvPr userDrawn="1"/>
              </p:nvSpPr>
              <p:spPr bwMode="auto">
                <a:xfrm>
                  <a:off x="2659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7" name="Rectangle 523"/>
                <p:cNvSpPr>
                  <a:spLocks noChangeArrowheads="1"/>
                </p:cNvSpPr>
                <p:nvPr userDrawn="1"/>
              </p:nvSpPr>
              <p:spPr bwMode="auto">
                <a:xfrm>
                  <a:off x="2675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8" name="Rectangle 524"/>
                <p:cNvSpPr>
                  <a:spLocks noChangeArrowheads="1"/>
                </p:cNvSpPr>
                <p:nvPr userDrawn="1"/>
              </p:nvSpPr>
              <p:spPr bwMode="auto">
                <a:xfrm>
                  <a:off x="269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49" name="Rectangle 525"/>
                <p:cNvSpPr>
                  <a:spLocks noChangeArrowheads="1"/>
                </p:cNvSpPr>
                <p:nvPr userDrawn="1"/>
              </p:nvSpPr>
              <p:spPr bwMode="auto">
                <a:xfrm>
                  <a:off x="2706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0" name="Rectangle 526"/>
                <p:cNvSpPr>
                  <a:spLocks noChangeArrowheads="1"/>
                </p:cNvSpPr>
                <p:nvPr userDrawn="1"/>
              </p:nvSpPr>
              <p:spPr bwMode="auto">
                <a:xfrm>
                  <a:off x="2722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1" name="Rectangle 527"/>
                <p:cNvSpPr>
                  <a:spLocks noChangeArrowheads="1"/>
                </p:cNvSpPr>
                <p:nvPr userDrawn="1"/>
              </p:nvSpPr>
              <p:spPr bwMode="auto">
                <a:xfrm>
                  <a:off x="2738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2" name="Rectangle 528"/>
                <p:cNvSpPr>
                  <a:spLocks noChangeArrowheads="1"/>
                </p:cNvSpPr>
                <p:nvPr userDrawn="1"/>
              </p:nvSpPr>
              <p:spPr bwMode="auto">
                <a:xfrm>
                  <a:off x="2753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3" name="Rectangle 529"/>
                <p:cNvSpPr>
                  <a:spLocks noChangeArrowheads="1"/>
                </p:cNvSpPr>
                <p:nvPr userDrawn="1"/>
              </p:nvSpPr>
              <p:spPr bwMode="auto">
                <a:xfrm>
                  <a:off x="2769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4" name="Rectangle 530"/>
                <p:cNvSpPr>
                  <a:spLocks noChangeArrowheads="1"/>
                </p:cNvSpPr>
                <p:nvPr userDrawn="1"/>
              </p:nvSpPr>
              <p:spPr bwMode="auto">
                <a:xfrm>
                  <a:off x="2785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5" name="Rectangle 531"/>
                <p:cNvSpPr>
                  <a:spLocks noChangeArrowheads="1"/>
                </p:cNvSpPr>
                <p:nvPr userDrawn="1"/>
              </p:nvSpPr>
              <p:spPr bwMode="auto">
                <a:xfrm>
                  <a:off x="2801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6" name="Rectangle 532"/>
                <p:cNvSpPr>
                  <a:spLocks noChangeArrowheads="1"/>
                </p:cNvSpPr>
                <p:nvPr userDrawn="1"/>
              </p:nvSpPr>
              <p:spPr bwMode="auto">
                <a:xfrm>
                  <a:off x="2816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7" name="Rectangle 533"/>
                <p:cNvSpPr>
                  <a:spLocks noChangeArrowheads="1"/>
                </p:cNvSpPr>
                <p:nvPr userDrawn="1"/>
              </p:nvSpPr>
              <p:spPr bwMode="auto">
                <a:xfrm>
                  <a:off x="2832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8" name="Rectangle 534"/>
                <p:cNvSpPr>
                  <a:spLocks noChangeArrowheads="1"/>
                </p:cNvSpPr>
                <p:nvPr userDrawn="1"/>
              </p:nvSpPr>
              <p:spPr bwMode="auto">
                <a:xfrm>
                  <a:off x="2848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59" name="Rectangle 535"/>
                <p:cNvSpPr>
                  <a:spLocks noChangeArrowheads="1"/>
                </p:cNvSpPr>
                <p:nvPr userDrawn="1"/>
              </p:nvSpPr>
              <p:spPr bwMode="auto">
                <a:xfrm>
                  <a:off x="2863" y="283"/>
                  <a:ext cx="15" cy="95"/>
                </a:xfrm>
                <a:prstGeom prst="rect">
                  <a:avLst/>
                </a:prstGeom>
                <a:solidFill>
                  <a:srgbClr val="A9A9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0" name="Rectangle 536"/>
                <p:cNvSpPr>
                  <a:spLocks noChangeArrowheads="1"/>
                </p:cNvSpPr>
                <p:nvPr userDrawn="1"/>
              </p:nvSpPr>
              <p:spPr bwMode="auto">
                <a:xfrm>
                  <a:off x="2878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1" name="Rectangle 537"/>
                <p:cNvSpPr>
                  <a:spLocks noChangeArrowheads="1"/>
                </p:cNvSpPr>
                <p:nvPr userDrawn="1"/>
              </p:nvSpPr>
              <p:spPr bwMode="auto">
                <a:xfrm>
                  <a:off x="2894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2" name="Rectangle 538"/>
                <p:cNvSpPr>
                  <a:spLocks noChangeArrowheads="1"/>
                </p:cNvSpPr>
                <p:nvPr userDrawn="1"/>
              </p:nvSpPr>
              <p:spPr bwMode="auto">
                <a:xfrm>
                  <a:off x="2910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3" name="Rectangle 539"/>
                <p:cNvSpPr>
                  <a:spLocks noChangeArrowheads="1"/>
                </p:cNvSpPr>
                <p:nvPr userDrawn="1"/>
              </p:nvSpPr>
              <p:spPr bwMode="auto">
                <a:xfrm>
                  <a:off x="2925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4" name="Rectangle 540"/>
                <p:cNvSpPr>
                  <a:spLocks noChangeArrowheads="1"/>
                </p:cNvSpPr>
                <p:nvPr userDrawn="1"/>
              </p:nvSpPr>
              <p:spPr bwMode="auto">
                <a:xfrm>
                  <a:off x="2941" y="283"/>
                  <a:ext cx="21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5" name="Rectangle 541"/>
                <p:cNvSpPr>
                  <a:spLocks noChangeArrowheads="1"/>
                </p:cNvSpPr>
                <p:nvPr userDrawn="1"/>
              </p:nvSpPr>
              <p:spPr bwMode="auto">
                <a:xfrm>
                  <a:off x="2957" y="283"/>
                  <a:ext cx="16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6" name="Rectangle 542"/>
                <p:cNvSpPr>
                  <a:spLocks noChangeArrowheads="1"/>
                </p:cNvSpPr>
                <p:nvPr userDrawn="1"/>
              </p:nvSpPr>
              <p:spPr bwMode="auto">
                <a:xfrm>
                  <a:off x="2973" y="283"/>
                  <a:ext cx="15" cy="95"/>
                </a:xfrm>
                <a:prstGeom prst="rect">
                  <a:avLst/>
                </a:prstGeom>
                <a:solidFill>
                  <a:srgbClr val="A8A8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7" name="Rectangle 543"/>
                <p:cNvSpPr>
                  <a:spLocks noChangeArrowheads="1"/>
                </p:cNvSpPr>
                <p:nvPr userDrawn="1"/>
              </p:nvSpPr>
              <p:spPr bwMode="auto">
                <a:xfrm>
                  <a:off x="2988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8" name="Rectangle 544"/>
                <p:cNvSpPr>
                  <a:spLocks noChangeArrowheads="1"/>
                </p:cNvSpPr>
                <p:nvPr userDrawn="1"/>
              </p:nvSpPr>
              <p:spPr bwMode="auto">
                <a:xfrm>
                  <a:off x="3004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69" name="Rectangle 545"/>
                <p:cNvSpPr>
                  <a:spLocks noChangeArrowheads="1"/>
                </p:cNvSpPr>
                <p:nvPr userDrawn="1"/>
              </p:nvSpPr>
              <p:spPr bwMode="auto">
                <a:xfrm>
                  <a:off x="3020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0" name="Rectangle 546"/>
                <p:cNvSpPr>
                  <a:spLocks noChangeArrowheads="1"/>
                </p:cNvSpPr>
                <p:nvPr userDrawn="1"/>
              </p:nvSpPr>
              <p:spPr bwMode="auto">
                <a:xfrm>
                  <a:off x="3036" y="283"/>
                  <a:ext cx="15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1" name="Rectangle 547"/>
                <p:cNvSpPr>
                  <a:spLocks noChangeArrowheads="1"/>
                </p:cNvSpPr>
                <p:nvPr userDrawn="1"/>
              </p:nvSpPr>
              <p:spPr bwMode="auto">
                <a:xfrm>
                  <a:off x="3051" y="283"/>
                  <a:ext cx="16" cy="95"/>
                </a:xfrm>
                <a:prstGeom prst="rect">
                  <a:avLst/>
                </a:prstGeom>
                <a:solidFill>
                  <a:srgbClr val="A7A7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2" name="Rectangle 548"/>
                <p:cNvSpPr>
                  <a:spLocks noChangeArrowheads="1"/>
                </p:cNvSpPr>
                <p:nvPr userDrawn="1"/>
              </p:nvSpPr>
              <p:spPr bwMode="auto">
                <a:xfrm>
                  <a:off x="3067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3" name="Rectangle 549"/>
                <p:cNvSpPr>
                  <a:spLocks noChangeArrowheads="1"/>
                </p:cNvSpPr>
                <p:nvPr userDrawn="1"/>
              </p:nvSpPr>
              <p:spPr bwMode="auto">
                <a:xfrm>
                  <a:off x="3083" y="283"/>
                  <a:ext cx="15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4" name="Rectangle 550"/>
                <p:cNvSpPr>
                  <a:spLocks noChangeArrowheads="1"/>
                </p:cNvSpPr>
                <p:nvPr userDrawn="1"/>
              </p:nvSpPr>
              <p:spPr bwMode="auto">
                <a:xfrm>
                  <a:off x="3098" y="283"/>
                  <a:ext cx="21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5" name="Rectangle 551"/>
                <p:cNvSpPr>
                  <a:spLocks noChangeArrowheads="1"/>
                </p:cNvSpPr>
                <p:nvPr userDrawn="1"/>
              </p:nvSpPr>
              <p:spPr bwMode="auto">
                <a:xfrm>
                  <a:off x="3114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6" name="Rectangle 552"/>
                <p:cNvSpPr>
                  <a:spLocks noChangeArrowheads="1"/>
                </p:cNvSpPr>
                <p:nvPr userDrawn="1"/>
              </p:nvSpPr>
              <p:spPr bwMode="auto">
                <a:xfrm>
                  <a:off x="3130" y="283"/>
                  <a:ext cx="16" cy="95"/>
                </a:xfrm>
                <a:prstGeom prst="rect">
                  <a:avLst/>
                </a:prstGeom>
                <a:solidFill>
                  <a:srgbClr val="A6A6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7" name="Rectangle 553"/>
                <p:cNvSpPr>
                  <a:spLocks noChangeArrowheads="1"/>
                </p:cNvSpPr>
                <p:nvPr userDrawn="1"/>
              </p:nvSpPr>
              <p:spPr bwMode="auto">
                <a:xfrm>
                  <a:off x="3146" y="283"/>
                  <a:ext cx="15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8" name="Rectangle 554"/>
                <p:cNvSpPr>
                  <a:spLocks noChangeArrowheads="1"/>
                </p:cNvSpPr>
                <p:nvPr userDrawn="1"/>
              </p:nvSpPr>
              <p:spPr bwMode="auto">
                <a:xfrm>
                  <a:off x="3161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79" name="Rectangle 555"/>
                <p:cNvSpPr>
                  <a:spLocks noChangeArrowheads="1"/>
                </p:cNvSpPr>
                <p:nvPr userDrawn="1"/>
              </p:nvSpPr>
              <p:spPr bwMode="auto">
                <a:xfrm>
                  <a:off x="3177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0" name="Rectangle 556"/>
                <p:cNvSpPr>
                  <a:spLocks noChangeArrowheads="1"/>
                </p:cNvSpPr>
                <p:nvPr userDrawn="1"/>
              </p:nvSpPr>
              <p:spPr bwMode="auto">
                <a:xfrm>
                  <a:off x="3193" y="283"/>
                  <a:ext cx="16" cy="95"/>
                </a:xfrm>
                <a:prstGeom prst="rect">
                  <a:avLst/>
                </a:prstGeom>
                <a:solidFill>
                  <a:srgbClr val="A5A5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1" name="Rectangle 557"/>
                <p:cNvSpPr>
                  <a:spLocks noChangeArrowheads="1"/>
                </p:cNvSpPr>
                <p:nvPr userDrawn="1"/>
              </p:nvSpPr>
              <p:spPr bwMode="auto">
                <a:xfrm>
                  <a:off x="3209" y="283"/>
                  <a:ext cx="15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2" name="Rectangle 558"/>
                <p:cNvSpPr>
                  <a:spLocks noChangeArrowheads="1"/>
                </p:cNvSpPr>
                <p:nvPr userDrawn="1"/>
              </p:nvSpPr>
              <p:spPr bwMode="auto">
                <a:xfrm>
                  <a:off x="3224" y="283"/>
                  <a:ext cx="16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3" name="Rectangle 559"/>
                <p:cNvSpPr>
                  <a:spLocks noChangeArrowheads="1"/>
                </p:cNvSpPr>
                <p:nvPr userDrawn="1"/>
              </p:nvSpPr>
              <p:spPr bwMode="auto">
                <a:xfrm>
                  <a:off x="3240" y="283"/>
                  <a:ext cx="21" cy="95"/>
                </a:xfrm>
                <a:prstGeom prst="rect">
                  <a:avLst/>
                </a:prstGeom>
                <a:solidFill>
                  <a:srgbClr val="A4A4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4" name="Rectangle 560"/>
                <p:cNvSpPr>
                  <a:spLocks noChangeArrowheads="1"/>
                </p:cNvSpPr>
                <p:nvPr userDrawn="1"/>
              </p:nvSpPr>
              <p:spPr bwMode="auto">
                <a:xfrm>
                  <a:off x="3256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5" name="Rectangle 561"/>
                <p:cNvSpPr>
                  <a:spLocks noChangeArrowheads="1"/>
                </p:cNvSpPr>
                <p:nvPr userDrawn="1"/>
              </p:nvSpPr>
              <p:spPr bwMode="auto">
                <a:xfrm>
                  <a:off x="3272" y="283"/>
                  <a:ext cx="15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6" name="Rectangle 562"/>
                <p:cNvSpPr>
                  <a:spLocks noChangeArrowheads="1"/>
                </p:cNvSpPr>
                <p:nvPr userDrawn="1"/>
              </p:nvSpPr>
              <p:spPr bwMode="auto">
                <a:xfrm>
                  <a:off x="3287" y="283"/>
                  <a:ext cx="16" cy="95"/>
                </a:xfrm>
                <a:prstGeom prst="rect">
                  <a:avLst/>
                </a:prstGeom>
                <a:solidFill>
                  <a:srgbClr val="A3A3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7" name="Rectangle 563"/>
                <p:cNvSpPr>
                  <a:spLocks noChangeArrowheads="1"/>
                </p:cNvSpPr>
                <p:nvPr userDrawn="1"/>
              </p:nvSpPr>
              <p:spPr bwMode="auto">
                <a:xfrm>
                  <a:off x="3303" y="283"/>
                  <a:ext cx="16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  <p:sp>
              <p:nvSpPr>
                <p:cNvPr id="1588" name="Rectangle 564"/>
                <p:cNvSpPr>
                  <a:spLocks noChangeArrowheads="1"/>
                </p:cNvSpPr>
                <p:nvPr userDrawn="1"/>
              </p:nvSpPr>
              <p:spPr bwMode="auto">
                <a:xfrm>
                  <a:off x="3319" y="283"/>
                  <a:ext cx="15" cy="95"/>
                </a:xfrm>
                <a:prstGeom prst="rect">
                  <a:avLst/>
                </a:prstGeom>
                <a:solidFill>
                  <a:srgbClr val="A2A2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US" dirty="0"/>
                </a:p>
              </p:txBody>
            </p:sp>
          </p:grpSp>
          <p:sp>
            <p:nvSpPr>
              <p:cNvPr id="1589" name="Rectangle 565"/>
              <p:cNvSpPr>
                <a:spLocks noChangeArrowheads="1"/>
              </p:cNvSpPr>
              <p:nvPr userDrawn="1"/>
            </p:nvSpPr>
            <p:spPr bwMode="auto">
              <a:xfrm>
                <a:off x="3334" y="283"/>
                <a:ext cx="16" cy="95"/>
              </a:xfrm>
              <a:prstGeom prst="rect">
                <a:avLst/>
              </a:prstGeom>
              <a:solidFill>
                <a:srgbClr val="A2A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0" name="Rectangle 566"/>
              <p:cNvSpPr>
                <a:spLocks noChangeArrowheads="1"/>
              </p:cNvSpPr>
              <p:nvPr userDrawn="1"/>
            </p:nvSpPr>
            <p:spPr bwMode="auto">
              <a:xfrm>
                <a:off x="3350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1" name="Rectangle 567"/>
              <p:cNvSpPr>
                <a:spLocks noChangeArrowheads="1"/>
              </p:cNvSpPr>
              <p:nvPr userDrawn="1"/>
            </p:nvSpPr>
            <p:spPr bwMode="auto">
              <a:xfrm>
                <a:off x="3366" y="283"/>
                <a:ext cx="16" cy="95"/>
              </a:xfrm>
              <a:prstGeom prst="rect">
                <a:avLst/>
              </a:prstGeom>
              <a:solidFill>
                <a:srgbClr val="A1A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2" name="Rectangle 568"/>
              <p:cNvSpPr>
                <a:spLocks noChangeArrowheads="1"/>
              </p:cNvSpPr>
              <p:nvPr userDrawn="1"/>
            </p:nvSpPr>
            <p:spPr bwMode="auto">
              <a:xfrm>
                <a:off x="3382" y="283"/>
                <a:ext cx="21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3" name="Rectangle 569"/>
              <p:cNvSpPr>
                <a:spLocks noChangeArrowheads="1"/>
              </p:cNvSpPr>
              <p:nvPr userDrawn="1"/>
            </p:nvSpPr>
            <p:spPr bwMode="auto">
              <a:xfrm>
                <a:off x="3397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4" name="Rectangle 570"/>
              <p:cNvSpPr>
                <a:spLocks noChangeArrowheads="1"/>
              </p:cNvSpPr>
              <p:nvPr userDrawn="1"/>
            </p:nvSpPr>
            <p:spPr bwMode="auto">
              <a:xfrm>
                <a:off x="3413" y="283"/>
                <a:ext cx="16" cy="95"/>
              </a:xfrm>
              <a:prstGeom prst="rect">
                <a:avLst/>
              </a:prstGeom>
              <a:solidFill>
                <a:srgbClr val="A0A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5" name="Rectangle 571"/>
              <p:cNvSpPr>
                <a:spLocks noChangeArrowheads="1"/>
              </p:cNvSpPr>
              <p:nvPr userDrawn="1"/>
            </p:nvSpPr>
            <p:spPr bwMode="auto">
              <a:xfrm>
                <a:off x="3429" y="283"/>
                <a:ext cx="16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6" name="Rectangle 572"/>
              <p:cNvSpPr>
                <a:spLocks noChangeArrowheads="1"/>
              </p:cNvSpPr>
              <p:nvPr userDrawn="1"/>
            </p:nvSpPr>
            <p:spPr bwMode="auto">
              <a:xfrm>
                <a:off x="3445" y="283"/>
                <a:ext cx="15" cy="95"/>
              </a:xfrm>
              <a:prstGeom prst="rect">
                <a:avLst/>
              </a:prstGeom>
              <a:solidFill>
                <a:srgbClr val="9F9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7" name="Rectangle 573"/>
              <p:cNvSpPr>
                <a:spLocks noChangeArrowheads="1"/>
              </p:cNvSpPr>
              <p:nvPr userDrawn="1"/>
            </p:nvSpPr>
            <p:spPr bwMode="auto">
              <a:xfrm>
                <a:off x="3460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8" name="Rectangle 574"/>
              <p:cNvSpPr>
                <a:spLocks noChangeArrowheads="1"/>
              </p:cNvSpPr>
              <p:nvPr userDrawn="1"/>
            </p:nvSpPr>
            <p:spPr bwMode="auto">
              <a:xfrm>
                <a:off x="3476" y="283"/>
                <a:ext cx="16" cy="95"/>
              </a:xfrm>
              <a:prstGeom prst="rect">
                <a:avLst/>
              </a:prstGeom>
              <a:solidFill>
                <a:srgbClr val="9E9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599" name="Rectangle 575"/>
              <p:cNvSpPr>
                <a:spLocks noChangeArrowheads="1"/>
              </p:cNvSpPr>
              <p:nvPr userDrawn="1"/>
            </p:nvSpPr>
            <p:spPr bwMode="auto">
              <a:xfrm>
                <a:off x="3492" y="283"/>
                <a:ext cx="16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0" name="Rectangle 576"/>
              <p:cNvSpPr>
                <a:spLocks noChangeArrowheads="1"/>
              </p:cNvSpPr>
              <p:nvPr userDrawn="1"/>
            </p:nvSpPr>
            <p:spPr bwMode="auto">
              <a:xfrm>
                <a:off x="3508" y="283"/>
                <a:ext cx="15" cy="95"/>
              </a:xfrm>
              <a:prstGeom prst="rect">
                <a:avLst/>
              </a:prstGeom>
              <a:solidFill>
                <a:srgbClr val="9D9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1" name="Rectangle 577"/>
              <p:cNvSpPr>
                <a:spLocks noChangeArrowheads="1"/>
              </p:cNvSpPr>
              <p:nvPr userDrawn="1"/>
            </p:nvSpPr>
            <p:spPr bwMode="auto">
              <a:xfrm>
                <a:off x="3523" y="283"/>
                <a:ext cx="21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2" name="Rectangle 578"/>
              <p:cNvSpPr>
                <a:spLocks noChangeArrowheads="1"/>
              </p:cNvSpPr>
              <p:nvPr userDrawn="1"/>
            </p:nvSpPr>
            <p:spPr bwMode="auto">
              <a:xfrm>
                <a:off x="3539" y="283"/>
                <a:ext cx="16" cy="95"/>
              </a:xfrm>
              <a:prstGeom prst="rect">
                <a:avLst/>
              </a:prstGeom>
              <a:solidFill>
                <a:srgbClr val="9C9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3" name="Rectangle 579"/>
              <p:cNvSpPr>
                <a:spLocks noChangeArrowheads="1"/>
              </p:cNvSpPr>
              <p:nvPr userDrawn="1"/>
            </p:nvSpPr>
            <p:spPr bwMode="auto">
              <a:xfrm>
                <a:off x="3555" y="283"/>
                <a:ext cx="15" cy="95"/>
              </a:xfrm>
              <a:prstGeom prst="rect">
                <a:avLst/>
              </a:prstGeom>
              <a:solidFill>
                <a:srgbClr val="9B9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4" name="Rectangle 580"/>
              <p:cNvSpPr>
                <a:spLocks noChangeArrowheads="1"/>
              </p:cNvSpPr>
              <p:nvPr userDrawn="1"/>
            </p:nvSpPr>
            <p:spPr bwMode="auto">
              <a:xfrm>
                <a:off x="3570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5" name="Rectangle 581"/>
              <p:cNvSpPr>
                <a:spLocks noChangeArrowheads="1"/>
              </p:cNvSpPr>
              <p:nvPr userDrawn="1"/>
            </p:nvSpPr>
            <p:spPr bwMode="auto">
              <a:xfrm>
                <a:off x="3586" y="283"/>
                <a:ext cx="16" cy="95"/>
              </a:xfrm>
              <a:prstGeom prst="rect">
                <a:avLst/>
              </a:prstGeom>
              <a:solidFill>
                <a:srgbClr val="9A9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6" name="Rectangle 582"/>
              <p:cNvSpPr>
                <a:spLocks noChangeArrowheads="1"/>
              </p:cNvSpPr>
              <p:nvPr userDrawn="1"/>
            </p:nvSpPr>
            <p:spPr bwMode="auto">
              <a:xfrm>
                <a:off x="3602" y="283"/>
                <a:ext cx="16" cy="95"/>
              </a:xfrm>
              <a:prstGeom prst="rect">
                <a:avLst/>
              </a:prstGeom>
              <a:solidFill>
                <a:srgbClr val="999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7" name="Rectangle 583"/>
              <p:cNvSpPr>
                <a:spLocks noChangeArrowheads="1"/>
              </p:cNvSpPr>
              <p:nvPr userDrawn="1"/>
            </p:nvSpPr>
            <p:spPr bwMode="auto">
              <a:xfrm>
                <a:off x="3618" y="283"/>
                <a:ext cx="15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8" name="Rectangle 584"/>
              <p:cNvSpPr>
                <a:spLocks noChangeArrowheads="1"/>
              </p:cNvSpPr>
              <p:nvPr userDrawn="1"/>
            </p:nvSpPr>
            <p:spPr bwMode="auto">
              <a:xfrm>
                <a:off x="3633" y="283"/>
                <a:ext cx="16" cy="95"/>
              </a:xfrm>
              <a:prstGeom prst="rect">
                <a:avLst/>
              </a:prstGeom>
              <a:solidFill>
                <a:srgbClr val="989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09" name="Rectangle 585"/>
              <p:cNvSpPr>
                <a:spLocks noChangeArrowheads="1"/>
              </p:cNvSpPr>
              <p:nvPr userDrawn="1"/>
            </p:nvSpPr>
            <p:spPr bwMode="auto">
              <a:xfrm>
                <a:off x="3649" y="283"/>
                <a:ext cx="16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0" name="Rectangle 586"/>
              <p:cNvSpPr>
                <a:spLocks noChangeArrowheads="1"/>
              </p:cNvSpPr>
              <p:nvPr userDrawn="1"/>
            </p:nvSpPr>
            <p:spPr bwMode="auto">
              <a:xfrm>
                <a:off x="3665" y="283"/>
                <a:ext cx="21" cy="95"/>
              </a:xfrm>
              <a:prstGeom prst="rect">
                <a:avLst/>
              </a:prstGeom>
              <a:solidFill>
                <a:srgbClr val="979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1" name="Rectangle 587"/>
              <p:cNvSpPr>
                <a:spLocks noChangeArrowheads="1"/>
              </p:cNvSpPr>
              <p:nvPr userDrawn="1"/>
            </p:nvSpPr>
            <p:spPr bwMode="auto">
              <a:xfrm>
                <a:off x="3681" y="283"/>
                <a:ext cx="15" cy="95"/>
              </a:xfrm>
              <a:prstGeom prst="rect">
                <a:avLst/>
              </a:prstGeom>
              <a:solidFill>
                <a:srgbClr val="969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2" name="Rectangle 588"/>
              <p:cNvSpPr>
                <a:spLocks noChangeArrowheads="1"/>
              </p:cNvSpPr>
              <p:nvPr userDrawn="1"/>
            </p:nvSpPr>
            <p:spPr bwMode="auto">
              <a:xfrm>
                <a:off x="3696" y="283"/>
                <a:ext cx="16" cy="95"/>
              </a:xfrm>
              <a:prstGeom prst="rect">
                <a:avLst/>
              </a:prstGeom>
              <a:solidFill>
                <a:srgbClr val="959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3" name="Rectangle 589"/>
              <p:cNvSpPr>
                <a:spLocks noChangeArrowheads="1"/>
              </p:cNvSpPr>
              <p:nvPr userDrawn="1"/>
            </p:nvSpPr>
            <p:spPr bwMode="auto">
              <a:xfrm>
                <a:off x="3712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4" name="Rectangle 590"/>
              <p:cNvSpPr>
                <a:spLocks noChangeArrowheads="1"/>
              </p:cNvSpPr>
              <p:nvPr userDrawn="1"/>
            </p:nvSpPr>
            <p:spPr bwMode="auto">
              <a:xfrm>
                <a:off x="3728" y="283"/>
                <a:ext cx="16" cy="95"/>
              </a:xfrm>
              <a:prstGeom prst="rect">
                <a:avLst/>
              </a:prstGeom>
              <a:solidFill>
                <a:srgbClr val="949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5" name="Rectangle 591"/>
              <p:cNvSpPr>
                <a:spLocks noChangeArrowheads="1"/>
              </p:cNvSpPr>
              <p:nvPr userDrawn="1"/>
            </p:nvSpPr>
            <p:spPr bwMode="auto">
              <a:xfrm>
                <a:off x="3744" y="283"/>
                <a:ext cx="15" cy="95"/>
              </a:xfrm>
              <a:prstGeom prst="rect">
                <a:avLst/>
              </a:prstGeom>
              <a:solidFill>
                <a:srgbClr val="939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6" name="Rectangle 592"/>
              <p:cNvSpPr>
                <a:spLocks noChangeArrowheads="1"/>
              </p:cNvSpPr>
              <p:nvPr userDrawn="1"/>
            </p:nvSpPr>
            <p:spPr bwMode="auto">
              <a:xfrm>
                <a:off x="3759" y="283"/>
                <a:ext cx="16" cy="95"/>
              </a:xfrm>
              <a:prstGeom prst="rect">
                <a:avLst/>
              </a:prstGeom>
              <a:solidFill>
                <a:srgbClr val="929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7" name="Rectangle 593"/>
              <p:cNvSpPr>
                <a:spLocks noChangeArrowheads="1"/>
              </p:cNvSpPr>
              <p:nvPr userDrawn="1"/>
            </p:nvSpPr>
            <p:spPr bwMode="auto">
              <a:xfrm>
                <a:off x="3775" y="283"/>
                <a:ext cx="16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8" name="Rectangle 594"/>
              <p:cNvSpPr>
                <a:spLocks noChangeArrowheads="1"/>
              </p:cNvSpPr>
              <p:nvPr userDrawn="1"/>
            </p:nvSpPr>
            <p:spPr bwMode="auto">
              <a:xfrm>
                <a:off x="3791" y="283"/>
                <a:ext cx="15" cy="95"/>
              </a:xfrm>
              <a:prstGeom prst="rect">
                <a:avLst/>
              </a:prstGeom>
              <a:solidFill>
                <a:srgbClr val="919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19" name="Rectangle 595"/>
              <p:cNvSpPr>
                <a:spLocks noChangeArrowheads="1"/>
              </p:cNvSpPr>
              <p:nvPr userDrawn="1"/>
            </p:nvSpPr>
            <p:spPr bwMode="auto">
              <a:xfrm>
                <a:off x="3806" y="283"/>
                <a:ext cx="16" cy="95"/>
              </a:xfrm>
              <a:prstGeom prst="rect">
                <a:avLst/>
              </a:prstGeom>
              <a:solidFill>
                <a:srgbClr val="909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0" name="Rectangle 596"/>
              <p:cNvSpPr>
                <a:spLocks noChangeArrowheads="1"/>
              </p:cNvSpPr>
              <p:nvPr userDrawn="1"/>
            </p:nvSpPr>
            <p:spPr bwMode="auto">
              <a:xfrm>
                <a:off x="3822" y="283"/>
                <a:ext cx="21" cy="95"/>
              </a:xfrm>
              <a:prstGeom prst="rect">
                <a:avLst/>
              </a:prstGeom>
              <a:solidFill>
                <a:srgbClr val="8F8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1" name="Rectangle 597"/>
              <p:cNvSpPr>
                <a:spLocks noChangeArrowheads="1"/>
              </p:cNvSpPr>
              <p:nvPr userDrawn="1"/>
            </p:nvSpPr>
            <p:spPr bwMode="auto">
              <a:xfrm>
                <a:off x="3838" y="283"/>
                <a:ext cx="16" cy="95"/>
              </a:xfrm>
              <a:prstGeom prst="rect">
                <a:avLst/>
              </a:prstGeom>
              <a:solidFill>
                <a:srgbClr val="8E8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2" name="Rectangle 598"/>
              <p:cNvSpPr>
                <a:spLocks noChangeArrowheads="1"/>
              </p:cNvSpPr>
              <p:nvPr userDrawn="1"/>
            </p:nvSpPr>
            <p:spPr bwMode="auto">
              <a:xfrm>
                <a:off x="3854" y="283"/>
                <a:ext cx="15" cy="95"/>
              </a:xfrm>
              <a:prstGeom prst="rect">
                <a:avLst/>
              </a:prstGeom>
              <a:solidFill>
                <a:srgbClr val="8D8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3" name="Rectangle 599"/>
              <p:cNvSpPr>
                <a:spLocks noChangeArrowheads="1"/>
              </p:cNvSpPr>
              <p:nvPr userDrawn="1"/>
            </p:nvSpPr>
            <p:spPr bwMode="auto">
              <a:xfrm>
                <a:off x="3869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4" name="Rectangle 600"/>
              <p:cNvSpPr>
                <a:spLocks noChangeArrowheads="1"/>
              </p:cNvSpPr>
              <p:nvPr userDrawn="1"/>
            </p:nvSpPr>
            <p:spPr bwMode="auto">
              <a:xfrm>
                <a:off x="3885" y="283"/>
                <a:ext cx="16" cy="95"/>
              </a:xfrm>
              <a:prstGeom prst="rect">
                <a:avLst/>
              </a:prstGeom>
              <a:solidFill>
                <a:srgbClr val="8C8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5" name="Rectangle 601"/>
              <p:cNvSpPr>
                <a:spLocks noChangeArrowheads="1"/>
              </p:cNvSpPr>
              <p:nvPr userDrawn="1"/>
            </p:nvSpPr>
            <p:spPr bwMode="auto">
              <a:xfrm>
                <a:off x="3901" y="283"/>
                <a:ext cx="16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6" name="Rectangle 602"/>
              <p:cNvSpPr>
                <a:spLocks noChangeArrowheads="1"/>
              </p:cNvSpPr>
              <p:nvPr userDrawn="1"/>
            </p:nvSpPr>
            <p:spPr bwMode="auto">
              <a:xfrm>
                <a:off x="3917" y="283"/>
                <a:ext cx="15" cy="95"/>
              </a:xfrm>
              <a:prstGeom prst="rect">
                <a:avLst/>
              </a:prstGeom>
              <a:solidFill>
                <a:srgbClr val="8A8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7" name="Rectangle 603"/>
              <p:cNvSpPr>
                <a:spLocks noChangeArrowheads="1"/>
              </p:cNvSpPr>
              <p:nvPr userDrawn="1"/>
            </p:nvSpPr>
            <p:spPr bwMode="auto">
              <a:xfrm>
                <a:off x="3932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8" name="Rectangle 604"/>
              <p:cNvSpPr>
                <a:spLocks noChangeArrowheads="1"/>
              </p:cNvSpPr>
              <p:nvPr userDrawn="1"/>
            </p:nvSpPr>
            <p:spPr bwMode="auto">
              <a:xfrm>
                <a:off x="3948" y="283"/>
                <a:ext cx="16" cy="95"/>
              </a:xfrm>
              <a:prstGeom prst="rect">
                <a:avLst/>
              </a:prstGeom>
              <a:solidFill>
                <a:srgbClr val="888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29" name="Rectangle 605"/>
              <p:cNvSpPr>
                <a:spLocks noChangeArrowheads="1"/>
              </p:cNvSpPr>
              <p:nvPr userDrawn="1"/>
            </p:nvSpPr>
            <p:spPr bwMode="auto">
              <a:xfrm>
                <a:off x="3964" y="283"/>
                <a:ext cx="21" cy="95"/>
              </a:xfrm>
              <a:prstGeom prst="rect">
                <a:avLst/>
              </a:prstGeom>
              <a:solidFill>
                <a:srgbClr val="878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0" name="Rectangle 606"/>
              <p:cNvSpPr>
                <a:spLocks noChangeArrowheads="1"/>
              </p:cNvSpPr>
              <p:nvPr userDrawn="1"/>
            </p:nvSpPr>
            <p:spPr bwMode="auto">
              <a:xfrm>
                <a:off x="3980" y="283"/>
                <a:ext cx="15" cy="95"/>
              </a:xfrm>
              <a:prstGeom prst="rect">
                <a:avLst/>
              </a:prstGeom>
              <a:solidFill>
                <a:srgbClr val="868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1" name="Rectangle 607"/>
              <p:cNvSpPr>
                <a:spLocks noChangeArrowheads="1"/>
              </p:cNvSpPr>
              <p:nvPr userDrawn="1"/>
            </p:nvSpPr>
            <p:spPr bwMode="auto">
              <a:xfrm>
                <a:off x="3995" y="283"/>
                <a:ext cx="16" cy="95"/>
              </a:xfrm>
              <a:prstGeom prst="rect">
                <a:avLst/>
              </a:prstGeom>
              <a:solidFill>
                <a:srgbClr val="858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2" name="Rectangle 608"/>
              <p:cNvSpPr>
                <a:spLocks noChangeArrowheads="1"/>
              </p:cNvSpPr>
              <p:nvPr userDrawn="1"/>
            </p:nvSpPr>
            <p:spPr bwMode="auto">
              <a:xfrm>
                <a:off x="4011" y="283"/>
                <a:ext cx="16" cy="95"/>
              </a:xfrm>
              <a:prstGeom prst="rect">
                <a:avLst/>
              </a:prstGeom>
              <a:solidFill>
                <a:srgbClr val="848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3" name="Rectangle 609"/>
              <p:cNvSpPr>
                <a:spLocks noChangeArrowheads="1"/>
              </p:cNvSpPr>
              <p:nvPr userDrawn="1"/>
            </p:nvSpPr>
            <p:spPr bwMode="auto">
              <a:xfrm>
                <a:off x="4027" y="283"/>
                <a:ext cx="15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4" name="Rectangle 610"/>
              <p:cNvSpPr>
                <a:spLocks noChangeArrowheads="1"/>
              </p:cNvSpPr>
              <p:nvPr userDrawn="1"/>
            </p:nvSpPr>
            <p:spPr bwMode="auto">
              <a:xfrm>
                <a:off x="4042" y="283"/>
                <a:ext cx="16" cy="95"/>
              </a:xfrm>
              <a:prstGeom prst="rect">
                <a:avLst/>
              </a:prstGeom>
              <a:solidFill>
                <a:srgbClr val="828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5" name="Rectangle 611"/>
              <p:cNvSpPr>
                <a:spLocks noChangeArrowheads="1"/>
              </p:cNvSpPr>
              <p:nvPr userDrawn="1"/>
            </p:nvSpPr>
            <p:spPr bwMode="auto">
              <a:xfrm>
                <a:off x="4058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6" name="Rectangle 612"/>
              <p:cNvSpPr>
                <a:spLocks noChangeArrowheads="1"/>
              </p:cNvSpPr>
              <p:nvPr userDrawn="1"/>
            </p:nvSpPr>
            <p:spPr bwMode="auto">
              <a:xfrm>
                <a:off x="4074" y="283"/>
                <a:ext cx="16" cy="95"/>
              </a:xfrm>
              <a:prstGeom prst="rect">
                <a:avLst/>
              </a:prstGeom>
              <a:solidFill>
                <a:srgbClr val="808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7" name="Rectangle 613"/>
              <p:cNvSpPr>
                <a:spLocks noChangeArrowheads="1"/>
              </p:cNvSpPr>
              <p:nvPr userDrawn="1"/>
            </p:nvSpPr>
            <p:spPr bwMode="auto">
              <a:xfrm>
                <a:off x="4090" y="283"/>
                <a:ext cx="15" cy="95"/>
              </a:xfrm>
              <a:prstGeom prst="rect">
                <a:avLst/>
              </a:prstGeom>
              <a:solidFill>
                <a:srgbClr val="7E7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8" name="Rectangle 614"/>
              <p:cNvSpPr>
                <a:spLocks noChangeArrowheads="1"/>
              </p:cNvSpPr>
              <p:nvPr userDrawn="1"/>
            </p:nvSpPr>
            <p:spPr bwMode="auto">
              <a:xfrm>
                <a:off x="4105" y="283"/>
                <a:ext cx="16" cy="95"/>
              </a:xfrm>
              <a:prstGeom prst="rect">
                <a:avLst/>
              </a:prstGeom>
              <a:solidFill>
                <a:srgbClr val="7D7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" name="Rectangle 615"/>
              <p:cNvSpPr>
                <a:spLocks noChangeArrowheads="1"/>
              </p:cNvSpPr>
              <p:nvPr userDrawn="1"/>
            </p:nvSpPr>
            <p:spPr bwMode="auto">
              <a:xfrm>
                <a:off x="4121" y="283"/>
                <a:ext cx="21" cy="95"/>
              </a:xfrm>
              <a:prstGeom prst="rect">
                <a:avLst/>
              </a:prstGeom>
              <a:solidFill>
                <a:srgbClr val="7C7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0" name="Rectangle 616"/>
              <p:cNvSpPr>
                <a:spLocks noChangeArrowheads="1"/>
              </p:cNvSpPr>
              <p:nvPr userDrawn="1"/>
            </p:nvSpPr>
            <p:spPr bwMode="auto">
              <a:xfrm>
                <a:off x="4137" y="283"/>
                <a:ext cx="16" cy="95"/>
              </a:xfrm>
              <a:prstGeom prst="rect">
                <a:avLst/>
              </a:prstGeom>
              <a:solidFill>
                <a:srgbClr val="7B7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1" name="Rectangle 617"/>
              <p:cNvSpPr>
                <a:spLocks noChangeArrowheads="1"/>
              </p:cNvSpPr>
              <p:nvPr userDrawn="1"/>
            </p:nvSpPr>
            <p:spPr bwMode="auto">
              <a:xfrm>
                <a:off x="4153" y="283"/>
                <a:ext cx="15" cy="95"/>
              </a:xfrm>
              <a:prstGeom prst="rect">
                <a:avLst/>
              </a:prstGeom>
              <a:solidFill>
                <a:srgbClr val="7A7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2" name="Rectangle 618"/>
              <p:cNvSpPr>
                <a:spLocks noChangeArrowheads="1"/>
              </p:cNvSpPr>
              <p:nvPr userDrawn="1"/>
            </p:nvSpPr>
            <p:spPr bwMode="auto">
              <a:xfrm>
                <a:off x="4168" y="283"/>
                <a:ext cx="16" cy="95"/>
              </a:xfrm>
              <a:prstGeom prst="rect">
                <a:avLst/>
              </a:prstGeom>
              <a:solidFill>
                <a:srgbClr val="797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3" name="Rectangle 619"/>
              <p:cNvSpPr>
                <a:spLocks noChangeArrowheads="1"/>
              </p:cNvSpPr>
              <p:nvPr userDrawn="1"/>
            </p:nvSpPr>
            <p:spPr bwMode="auto">
              <a:xfrm>
                <a:off x="4184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4" name="Rectangle 620"/>
              <p:cNvSpPr>
                <a:spLocks noChangeArrowheads="1"/>
              </p:cNvSpPr>
              <p:nvPr userDrawn="1"/>
            </p:nvSpPr>
            <p:spPr bwMode="auto">
              <a:xfrm>
                <a:off x="4200" y="283"/>
                <a:ext cx="16" cy="95"/>
              </a:xfrm>
              <a:prstGeom prst="rect">
                <a:avLst/>
              </a:prstGeom>
              <a:solidFill>
                <a:srgbClr val="777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5" name="Rectangle 621"/>
              <p:cNvSpPr>
                <a:spLocks noChangeArrowheads="1"/>
              </p:cNvSpPr>
              <p:nvPr userDrawn="1"/>
            </p:nvSpPr>
            <p:spPr bwMode="auto">
              <a:xfrm>
                <a:off x="4216" y="283"/>
                <a:ext cx="15" cy="95"/>
              </a:xfrm>
              <a:prstGeom prst="rect">
                <a:avLst/>
              </a:prstGeom>
              <a:solidFill>
                <a:srgbClr val="757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6" name="Rectangle 622"/>
              <p:cNvSpPr>
                <a:spLocks noChangeArrowheads="1"/>
              </p:cNvSpPr>
              <p:nvPr userDrawn="1"/>
            </p:nvSpPr>
            <p:spPr bwMode="auto">
              <a:xfrm>
                <a:off x="4231" y="283"/>
                <a:ext cx="16" cy="95"/>
              </a:xfrm>
              <a:prstGeom prst="rect">
                <a:avLst/>
              </a:prstGeom>
              <a:solidFill>
                <a:srgbClr val="747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7" name="Rectangle 623"/>
              <p:cNvSpPr>
                <a:spLocks noChangeArrowheads="1"/>
              </p:cNvSpPr>
              <p:nvPr userDrawn="1"/>
            </p:nvSpPr>
            <p:spPr bwMode="auto">
              <a:xfrm>
                <a:off x="4247" y="283"/>
                <a:ext cx="16" cy="95"/>
              </a:xfrm>
              <a:prstGeom prst="rect">
                <a:avLst/>
              </a:prstGeom>
              <a:solidFill>
                <a:srgbClr val="737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8" name="Rectangle 624"/>
              <p:cNvSpPr>
                <a:spLocks noChangeArrowheads="1"/>
              </p:cNvSpPr>
              <p:nvPr userDrawn="1"/>
            </p:nvSpPr>
            <p:spPr bwMode="auto">
              <a:xfrm>
                <a:off x="4263" y="283"/>
                <a:ext cx="15" cy="95"/>
              </a:xfrm>
              <a:prstGeom prst="rect">
                <a:avLst/>
              </a:prstGeom>
              <a:solidFill>
                <a:srgbClr val="727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49" name="Rectangle 625"/>
              <p:cNvSpPr>
                <a:spLocks noChangeArrowheads="1"/>
              </p:cNvSpPr>
              <p:nvPr userDrawn="1"/>
            </p:nvSpPr>
            <p:spPr bwMode="auto">
              <a:xfrm>
                <a:off x="4278" y="283"/>
                <a:ext cx="21" cy="95"/>
              </a:xfrm>
              <a:prstGeom prst="rect">
                <a:avLst/>
              </a:prstGeom>
              <a:solidFill>
                <a:srgbClr val="707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0" name="Rectangle 626"/>
              <p:cNvSpPr>
                <a:spLocks noChangeArrowheads="1"/>
              </p:cNvSpPr>
              <p:nvPr userDrawn="1"/>
            </p:nvSpPr>
            <p:spPr bwMode="auto">
              <a:xfrm>
                <a:off x="4294" y="283"/>
                <a:ext cx="16" cy="95"/>
              </a:xfrm>
              <a:prstGeom prst="rect">
                <a:avLst/>
              </a:prstGeom>
              <a:solidFill>
                <a:srgbClr val="6F6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1" name="Rectangle 627"/>
              <p:cNvSpPr>
                <a:spLocks noChangeArrowheads="1"/>
              </p:cNvSpPr>
              <p:nvPr userDrawn="1"/>
            </p:nvSpPr>
            <p:spPr bwMode="auto">
              <a:xfrm>
                <a:off x="4310" y="283"/>
                <a:ext cx="16" cy="95"/>
              </a:xfrm>
              <a:prstGeom prst="rect">
                <a:avLst/>
              </a:prstGeom>
              <a:solidFill>
                <a:srgbClr val="6E6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2" name="Rectangle 628"/>
              <p:cNvSpPr>
                <a:spLocks noChangeArrowheads="1"/>
              </p:cNvSpPr>
              <p:nvPr userDrawn="1"/>
            </p:nvSpPr>
            <p:spPr bwMode="auto">
              <a:xfrm>
                <a:off x="4326" y="283"/>
                <a:ext cx="15" cy="95"/>
              </a:xfrm>
              <a:prstGeom prst="rect">
                <a:avLst/>
              </a:prstGeom>
              <a:solidFill>
                <a:srgbClr val="6D6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3" name="Rectangle 629"/>
              <p:cNvSpPr>
                <a:spLocks noChangeArrowheads="1"/>
              </p:cNvSpPr>
              <p:nvPr userDrawn="1"/>
            </p:nvSpPr>
            <p:spPr bwMode="auto">
              <a:xfrm>
                <a:off x="4341" y="283"/>
                <a:ext cx="16" cy="95"/>
              </a:xfrm>
              <a:prstGeom prst="rect">
                <a:avLst/>
              </a:prstGeom>
              <a:solidFill>
                <a:srgbClr val="6B6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4" name="Rectangle 630"/>
              <p:cNvSpPr>
                <a:spLocks noChangeArrowheads="1"/>
              </p:cNvSpPr>
              <p:nvPr userDrawn="1"/>
            </p:nvSpPr>
            <p:spPr bwMode="auto">
              <a:xfrm>
                <a:off x="4357" y="283"/>
                <a:ext cx="16" cy="95"/>
              </a:xfrm>
              <a:prstGeom prst="rect">
                <a:avLst/>
              </a:prstGeom>
              <a:solidFill>
                <a:srgbClr val="6A6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5" name="Rectangle 631"/>
              <p:cNvSpPr>
                <a:spLocks noChangeArrowheads="1"/>
              </p:cNvSpPr>
              <p:nvPr userDrawn="1"/>
            </p:nvSpPr>
            <p:spPr bwMode="auto">
              <a:xfrm>
                <a:off x="4373" y="283"/>
                <a:ext cx="16" cy="95"/>
              </a:xfrm>
              <a:prstGeom prst="rect">
                <a:avLst/>
              </a:prstGeom>
              <a:solidFill>
                <a:srgbClr val="696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6" name="Rectangle 632"/>
              <p:cNvSpPr>
                <a:spLocks noChangeArrowheads="1"/>
              </p:cNvSpPr>
              <p:nvPr userDrawn="1"/>
            </p:nvSpPr>
            <p:spPr bwMode="auto">
              <a:xfrm>
                <a:off x="4389" y="283"/>
                <a:ext cx="15" cy="95"/>
              </a:xfrm>
              <a:prstGeom prst="rect">
                <a:avLst/>
              </a:prstGeom>
              <a:solidFill>
                <a:srgbClr val="686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7" name="Rectangle 633"/>
              <p:cNvSpPr>
                <a:spLocks noChangeArrowheads="1"/>
              </p:cNvSpPr>
              <p:nvPr userDrawn="1"/>
            </p:nvSpPr>
            <p:spPr bwMode="auto">
              <a:xfrm>
                <a:off x="4404" y="283"/>
                <a:ext cx="16" cy="95"/>
              </a:xfrm>
              <a:prstGeom prst="rect">
                <a:avLst/>
              </a:prstGeom>
              <a:solidFill>
                <a:srgbClr val="666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8" name="Rectangle 634"/>
              <p:cNvSpPr>
                <a:spLocks noChangeArrowheads="1"/>
              </p:cNvSpPr>
              <p:nvPr userDrawn="1"/>
            </p:nvSpPr>
            <p:spPr bwMode="auto">
              <a:xfrm>
                <a:off x="4420" y="283"/>
                <a:ext cx="21" cy="95"/>
              </a:xfrm>
              <a:prstGeom prst="rect">
                <a:avLst/>
              </a:prstGeom>
              <a:solidFill>
                <a:srgbClr val="656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59" name="Rectangle 635"/>
              <p:cNvSpPr>
                <a:spLocks noChangeArrowheads="1"/>
              </p:cNvSpPr>
              <p:nvPr userDrawn="1"/>
            </p:nvSpPr>
            <p:spPr bwMode="auto">
              <a:xfrm>
                <a:off x="4436" y="283"/>
                <a:ext cx="16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0" name="Rectangle 636"/>
              <p:cNvSpPr>
                <a:spLocks noChangeArrowheads="1"/>
              </p:cNvSpPr>
              <p:nvPr userDrawn="1"/>
            </p:nvSpPr>
            <p:spPr bwMode="auto">
              <a:xfrm>
                <a:off x="4452" y="283"/>
                <a:ext cx="15" cy="95"/>
              </a:xfrm>
              <a:prstGeom prst="rect">
                <a:avLst/>
              </a:prstGeom>
              <a:solidFill>
                <a:srgbClr val="636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1" name="Rectangle 637"/>
              <p:cNvSpPr>
                <a:spLocks noChangeArrowheads="1"/>
              </p:cNvSpPr>
              <p:nvPr userDrawn="1"/>
            </p:nvSpPr>
            <p:spPr bwMode="auto">
              <a:xfrm>
                <a:off x="4467" y="283"/>
                <a:ext cx="16" cy="95"/>
              </a:xfrm>
              <a:prstGeom prst="rect">
                <a:avLst/>
              </a:prstGeom>
              <a:solidFill>
                <a:srgbClr val="616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2" name="Rectangle 638"/>
              <p:cNvSpPr>
                <a:spLocks noChangeArrowheads="1"/>
              </p:cNvSpPr>
              <p:nvPr userDrawn="1"/>
            </p:nvSpPr>
            <p:spPr bwMode="auto">
              <a:xfrm>
                <a:off x="4483" y="283"/>
                <a:ext cx="16" cy="95"/>
              </a:xfrm>
              <a:prstGeom prst="rect">
                <a:avLst/>
              </a:prstGeom>
              <a:solidFill>
                <a:srgbClr val="606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3" name="Rectangle 639"/>
              <p:cNvSpPr>
                <a:spLocks noChangeArrowheads="1"/>
              </p:cNvSpPr>
              <p:nvPr userDrawn="1"/>
            </p:nvSpPr>
            <p:spPr bwMode="auto">
              <a:xfrm>
                <a:off x="4499" y="283"/>
                <a:ext cx="15" cy="95"/>
              </a:xfrm>
              <a:prstGeom prst="rect">
                <a:avLst/>
              </a:prstGeom>
              <a:solidFill>
                <a:srgbClr val="5E5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4" name="Rectangle 640"/>
              <p:cNvSpPr>
                <a:spLocks noChangeArrowheads="1"/>
              </p:cNvSpPr>
              <p:nvPr userDrawn="1"/>
            </p:nvSpPr>
            <p:spPr bwMode="auto">
              <a:xfrm>
                <a:off x="4514" y="283"/>
                <a:ext cx="16" cy="95"/>
              </a:xfrm>
              <a:prstGeom prst="rect">
                <a:avLst/>
              </a:prstGeom>
              <a:solidFill>
                <a:srgbClr val="5D5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5" name="Rectangle 641"/>
              <p:cNvSpPr>
                <a:spLocks noChangeArrowheads="1"/>
              </p:cNvSpPr>
              <p:nvPr userDrawn="1"/>
            </p:nvSpPr>
            <p:spPr bwMode="auto">
              <a:xfrm>
                <a:off x="4530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6" name="Rectangle 642"/>
              <p:cNvSpPr>
                <a:spLocks noChangeArrowheads="1"/>
              </p:cNvSpPr>
              <p:nvPr userDrawn="1"/>
            </p:nvSpPr>
            <p:spPr bwMode="auto">
              <a:xfrm>
                <a:off x="4546" y="283"/>
                <a:ext cx="16" cy="95"/>
              </a:xfrm>
              <a:prstGeom prst="rect">
                <a:avLst/>
              </a:prstGeom>
              <a:solidFill>
                <a:srgbClr val="5B5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7" name="Rectangle 643"/>
              <p:cNvSpPr>
                <a:spLocks noChangeArrowheads="1"/>
              </p:cNvSpPr>
              <p:nvPr userDrawn="1"/>
            </p:nvSpPr>
            <p:spPr bwMode="auto">
              <a:xfrm>
                <a:off x="4562" y="283"/>
                <a:ext cx="21" cy="95"/>
              </a:xfrm>
              <a:prstGeom prst="rect">
                <a:avLst/>
              </a:prstGeom>
              <a:solidFill>
                <a:srgbClr val="595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8" name="Rectangle 644"/>
              <p:cNvSpPr>
                <a:spLocks noChangeArrowheads="1"/>
              </p:cNvSpPr>
              <p:nvPr userDrawn="1"/>
            </p:nvSpPr>
            <p:spPr bwMode="auto">
              <a:xfrm>
                <a:off x="4577" y="283"/>
                <a:ext cx="16" cy="95"/>
              </a:xfrm>
              <a:prstGeom prst="rect">
                <a:avLst/>
              </a:prstGeom>
              <a:solidFill>
                <a:srgbClr val="585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69" name="Rectangle 645"/>
              <p:cNvSpPr>
                <a:spLocks noChangeArrowheads="1"/>
              </p:cNvSpPr>
              <p:nvPr userDrawn="1"/>
            </p:nvSpPr>
            <p:spPr bwMode="auto">
              <a:xfrm>
                <a:off x="4593" y="283"/>
                <a:ext cx="16" cy="95"/>
              </a:xfrm>
              <a:prstGeom prst="rect">
                <a:avLst/>
              </a:prstGeom>
              <a:solidFill>
                <a:srgbClr val="565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0" name="Rectangle 646"/>
              <p:cNvSpPr>
                <a:spLocks noChangeArrowheads="1"/>
              </p:cNvSpPr>
              <p:nvPr userDrawn="1"/>
            </p:nvSpPr>
            <p:spPr bwMode="auto">
              <a:xfrm>
                <a:off x="4609" y="283"/>
                <a:ext cx="16" cy="95"/>
              </a:xfrm>
              <a:prstGeom prst="rect">
                <a:avLst/>
              </a:prstGeom>
              <a:solidFill>
                <a:srgbClr val="555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1" name="Rectangle 647"/>
              <p:cNvSpPr>
                <a:spLocks noChangeArrowheads="1"/>
              </p:cNvSpPr>
              <p:nvPr userDrawn="1"/>
            </p:nvSpPr>
            <p:spPr bwMode="auto">
              <a:xfrm>
                <a:off x="4625" y="283"/>
                <a:ext cx="15" cy="95"/>
              </a:xfrm>
              <a:prstGeom prst="rect">
                <a:avLst/>
              </a:prstGeom>
              <a:solidFill>
                <a:srgbClr val="535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2" name="Rectangle 648"/>
              <p:cNvSpPr>
                <a:spLocks noChangeArrowheads="1"/>
              </p:cNvSpPr>
              <p:nvPr userDrawn="1"/>
            </p:nvSpPr>
            <p:spPr bwMode="auto">
              <a:xfrm>
                <a:off x="4640" y="283"/>
                <a:ext cx="16" cy="95"/>
              </a:xfrm>
              <a:prstGeom prst="rect">
                <a:avLst/>
              </a:prstGeom>
              <a:solidFill>
                <a:srgbClr val="525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3" name="Rectangle 649"/>
              <p:cNvSpPr>
                <a:spLocks noChangeArrowheads="1"/>
              </p:cNvSpPr>
              <p:nvPr userDrawn="1"/>
            </p:nvSpPr>
            <p:spPr bwMode="auto">
              <a:xfrm>
                <a:off x="4656" y="283"/>
                <a:ext cx="16" cy="95"/>
              </a:xfrm>
              <a:prstGeom prst="rect">
                <a:avLst/>
              </a:prstGeom>
              <a:solidFill>
                <a:srgbClr val="515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4" name="Rectangle 650"/>
              <p:cNvSpPr>
                <a:spLocks noChangeArrowheads="1"/>
              </p:cNvSpPr>
              <p:nvPr userDrawn="1"/>
            </p:nvSpPr>
            <p:spPr bwMode="auto">
              <a:xfrm>
                <a:off x="4672" y="283"/>
                <a:ext cx="16" cy="95"/>
              </a:xfrm>
              <a:prstGeom prst="rect">
                <a:avLst/>
              </a:prstGeom>
              <a:solidFill>
                <a:srgbClr val="505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5" name="Rectangle 651"/>
              <p:cNvSpPr>
                <a:spLocks noChangeArrowheads="1"/>
              </p:cNvSpPr>
              <p:nvPr userDrawn="1"/>
            </p:nvSpPr>
            <p:spPr bwMode="auto">
              <a:xfrm>
                <a:off x="4688" y="283"/>
                <a:ext cx="15" cy="95"/>
              </a:xfrm>
              <a:prstGeom prst="rect">
                <a:avLst/>
              </a:prstGeom>
              <a:solidFill>
                <a:srgbClr val="4E4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6" name="Rectangle 652"/>
              <p:cNvSpPr>
                <a:spLocks noChangeArrowheads="1"/>
              </p:cNvSpPr>
              <p:nvPr userDrawn="1"/>
            </p:nvSpPr>
            <p:spPr bwMode="auto">
              <a:xfrm>
                <a:off x="4703" y="283"/>
                <a:ext cx="16" cy="95"/>
              </a:xfrm>
              <a:prstGeom prst="rect">
                <a:avLst/>
              </a:prstGeom>
              <a:solidFill>
                <a:srgbClr val="4D4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7" name="Rectangle 653"/>
              <p:cNvSpPr>
                <a:spLocks noChangeArrowheads="1"/>
              </p:cNvSpPr>
              <p:nvPr userDrawn="1"/>
            </p:nvSpPr>
            <p:spPr bwMode="auto">
              <a:xfrm>
                <a:off x="4719" y="283"/>
                <a:ext cx="21" cy="95"/>
              </a:xfrm>
              <a:prstGeom prst="rect">
                <a:avLst/>
              </a:prstGeom>
              <a:solidFill>
                <a:srgbClr val="4B4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8" name="Rectangle 654"/>
              <p:cNvSpPr>
                <a:spLocks noChangeArrowheads="1"/>
              </p:cNvSpPr>
              <p:nvPr userDrawn="1"/>
            </p:nvSpPr>
            <p:spPr bwMode="auto">
              <a:xfrm>
                <a:off x="4735" y="283"/>
                <a:ext cx="15" cy="95"/>
              </a:xfrm>
              <a:prstGeom prst="rect">
                <a:avLst/>
              </a:prstGeom>
              <a:solidFill>
                <a:srgbClr val="4A4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79" name="Rectangle 655"/>
              <p:cNvSpPr>
                <a:spLocks noChangeArrowheads="1"/>
              </p:cNvSpPr>
              <p:nvPr userDrawn="1"/>
            </p:nvSpPr>
            <p:spPr bwMode="auto">
              <a:xfrm>
                <a:off x="4750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0" name="Rectangle 656"/>
              <p:cNvSpPr>
                <a:spLocks noChangeArrowheads="1"/>
              </p:cNvSpPr>
              <p:nvPr userDrawn="1"/>
            </p:nvSpPr>
            <p:spPr bwMode="auto">
              <a:xfrm>
                <a:off x="4766" y="283"/>
                <a:ext cx="16" cy="95"/>
              </a:xfrm>
              <a:prstGeom prst="rect">
                <a:avLst/>
              </a:prstGeom>
              <a:solidFill>
                <a:srgbClr val="484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1" name="Rectangle 657"/>
              <p:cNvSpPr>
                <a:spLocks noChangeArrowheads="1"/>
              </p:cNvSpPr>
              <p:nvPr userDrawn="1"/>
            </p:nvSpPr>
            <p:spPr bwMode="auto">
              <a:xfrm>
                <a:off x="4782" y="283"/>
                <a:ext cx="16" cy="95"/>
              </a:xfrm>
              <a:prstGeom prst="rect">
                <a:avLst/>
              </a:prstGeom>
              <a:solidFill>
                <a:srgbClr val="464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2" name="Rectangle 658"/>
              <p:cNvSpPr>
                <a:spLocks noChangeArrowheads="1"/>
              </p:cNvSpPr>
              <p:nvPr userDrawn="1"/>
            </p:nvSpPr>
            <p:spPr bwMode="auto">
              <a:xfrm>
                <a:off x="4798" y="283"/>
                <a:ext cx="15" cy="95"/>
              </a:xfrm>
              <a:prstGeom prst="rect">
                <a:avLst/>
              </a:prstGeom>
              <a:solidFill>
                <a:srgbClr val="454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3" name="Rectangle 659"/>
              <p:cNvSpPr>
                <a:spLocks noChangeArrowheads="1"/>
              </p:cNvSpPr>
              <p:nvPr userDrawn="1"/>
            </p:nvSpPr>
            <p:spPr bwMode="auto">
              <a:xfrm>
                <a:off x="4813" y="283"/>
                <a:ext cx="16" cy="95"/>
              </a:xfrm>
              <a:prstGeom prst="rect">
                <a:avLst/>
              </a:prstGeom>
              <a:solidFill>
                <a:srgbClr val="434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4" name="Rectangle 660"/>
              <p:cNvSpPr>
                <a:spLocks noChangeArrowheads="1"/>
              </p:cNvSpPr>
              <p:nvPr userDrawn="1"/>
            </p:nvSpPr>
            <p:spPr bwMode="auto">
              <a:xfrm>
                <a:off x="4829" y="283"/>
                <a:ext cx="16" cy="95"/>
              </a:xfrm>
              <a:prstGeom prst="rect">
                <a:avLst/>
              </a:prstGeom>
              <a:solidFill>
                <a:srgbClr val="424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5" name="Rectangle 661"/>
              <p:cNvSpPr>
                <a:spLocks noChangeArrowheads="1"/>
              </p:cNvSpPr>
              <p:nvPr userDrawn="1"/>
            </p:nvSpPr>
            <p:spPr bwMode="auto">
              <a:xfrm>
                <a:off x="4845" y="283"/>
                <a:ext cx="16" cy="95"/>
              </a:xfrm>
              <a:prstGeom prst="rect">
                <a:avLst/>
              </a:prstGeom>
              <a:solidFill>
                <a:srgbClr val="404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6" name="Rectangle 662"/>
              <p:cNvSpPr>
                <a:spLocks noChangeArrowheads="1"/>
              </p:cNvSpPr>
              <p:nvPr userDrawn="1"/>
            </p:nvSpPr>
            <p:spPr bwMode="auto">
              <a:xfrm>
                <a:off x="4861" y="283"/>
                <a:ext cx="21" cy="95"/>
              </a:xfrm>
              <a:prstGeom prst="rect">
                <a:avLst/>
              </a:prstGeom>
              <a:solidFill>
                <a:srgbClr val="3F3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7" name="Rectangle 663"/>
              <p:cNvSpPr>
                <a:spLocks noChangeArrowheads="1"/>
              </p:cNvSpPr>
              <p:nvPr userDrawn="1"/>
            </p:nvSpPr>
            <p:spPr bwMode="auto">
              <a:xfrm>
                <a:off x="4876" y="283"/>
                <a:ext cx="16" cy="95"/>
              </a:xfrm>
              <a:prstGeom prst="rect">
                <a:avLst/>
              </a:prstGeom>
              <a:solidFill>
                <a:srgbClr val="3E3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8" name="Rectangle 664"/>
              <p:cNvSpPr>
                <a:spLocks noChangeArrowheads="1"/>
              </p:cNvSpPr>
              <p:nvPr userDrawn="1"/>
            </p:nvSpPr>
            <p:spPr bwMode="auto">
              <a:xfrm>
                <a:off x="4892" y="283"/>
                <a:ext cx="16" cy="95"/>
              </a:xfrm>
              <a:prstGeom prst="rect">
                <a:avLst/>
              </a:prstGeom>
              <a:solidFill>
                <a:srgbClr val="3C3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89" name="Rectangle 665"/>
              <p:cNvSpPr>
                <a:spLocks noChangeArrowheads="1"/>
              </p:cNvSpPr>
              <p:nvPr userDrawn="1"/>
            </p:nvSpPr>
            <p:spPr bwMode="auto">
              <a:xfrm>
                <a:off x="4908" y="283"/>
                <a:ext cx="16" cy="95"/>
              </a:xfrm>
              <a:prstGeom prst="rect">
                <a:avLst/>
              </a:prstGeom>
              <a:solidFill>
                <a:srgbClr val="3B3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0" name="Rectangle 666"/>
              <p:cNvSpPr>
                <a:spLocks noChangeArrowheads="1"/>
              </p:cNvSpPr>
              <p:nvPr userDrawn="1"/>
            </p:nvSpPr>
            <p:spPr bwMode="auto">
              <a:xfrm>
                <a:off x="4924" y="283"/>
                <a:ext cx="15" cy="95"/>
              </a:xfrm>
              <a:prstGeom prst="rect">
                <a:avLst/>
              </a:prstGeom>
              <a:solidFill>
                <a:srgbClr val="393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1" name="Rectangle 667"/>
              <p:cNvSpPr>
                <a:spLocks noChangeArrowheads="1"/>
              </p:cNvSpPr>
              <p:nvPr userDrawn="1"/>
            </p:nvSpPr>
            <p:spPr bwMode="auto">
              <a:xfrm>
                <a:off x="4939" y="283"/>
                <a:ext cx="16" cy="95"/>
              </a:xfrm>
              <a:prstGeom prst="rect">
                <a:avLst/>
              </a:prstGeom>
              <a:solidFill>
                <a:srgbClr val="383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2" name="Rectangle 668"/>
              <p:cNvSpPr>
                <a:spLocks noChangeArrowheads="1"/>
              </p:cNvSpPr>
              <p:nvPr userDrawn="1"/>
            </p:nvSpPr>
            <p:spPr bwMode="auto">
              <a:xfrm>
                <a:off x="4955" y="283"/>
                <a:ext cx="16" cy="95"/>
              </a:xfrm>
              <a:prstGeom prst="rect">
                <a:avLst/>
              </a:prstGeom>
              <a:solidFill>
                <a:srgbClr val="373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3" name="Rectangle 669"/>
              <p:cNvSpPr>
                <a:spLocks noChangeArrowheads="1"/>
              </p:cNvSpPr>
              <p:nvPr userDrawn="1"/>
            </p:nvSpPr>
            <p:spPr bwMode="auto">
              <a:xfrm>
                <a:off x="4971" y="283"/>
                <a:ext cx="15" cy="95"/>
              </a:xfrm>
              <a:prstGeom prst="rect">
                <a:avLst/>
              </a:prstGeom>
              <a:solidFill>
                <a:srgbClr val="363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4" name="Rectangle 670"/>
              <p:cNvSpPr>
                <a:spLocks noChangeArrowheads="1"/>
              </p:cNvSpPr>
              <p:nvPr userDrawn="1"/>
            </p:nvSpPr>
            <p:spPr bwMode="auto">
              <a:xfrm>
                <a:off x="4986" y="283"/>
                <a:ext cx="16" cy="95"/>
              </a:xfrm>
              <a:prstGeom prst="rect">
                <a:avLst/>
              </a:prstGeom>
              <a:solidFill>
                <a:srgbClr val="343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5" name="Rectangle 671"/>
              <p:cNvSpPr>
                <a:spLocks noChangeArrowheads="1"/>
              </p:cNvSpPr>
              <p:nvPr userDrawn="1"/>
            </p:nvSpPr>
            <p:spPr bwMode="auto">
              <a:xfrm>
                <a:off x="5002" y="283"/>
                <a:ext cx="21" cy="95"/>
              </a:xfrm>
              <a:prstGeom prst="rect">
                <a:avLst/>
              </a:prstGeom>
              <a:solidFill>
                <a:srgbClr val="333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6" name="Rectangle 672"/>
              <p:cNvSpPr>
                <a:spLocks noChangeArrowheads="1"/>
              </p:cNvSpPr>
              <p:nvPr userDrawn="1"/>
            </p:nvSpPr>
            <p:spPr bwMode="auto">
              <a:xfrm>
                <a:off x="5018" y="283"/>
                <a:ext cx="16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7" name="Rectangle 673"/>
              <p:cNvSpPr>
                <a:spLocks noChangeArrowheads="1"/>
              </p:cNvSpPr>
              <p:nvPr userDrawn="1"/>
            </p:nvSpPr>
            <p:spPr bwMode="auto">
              <a:xfrm>
                <a:off x="5034" y="283"/>
                <a:ext cx="15" cy="95"/>
              </a:xfrm>
              <a:prstGeom prst="rect">
                <a:avLst/>
              </a:prstGeom>
              <a:solidFill>
                <a:srgbClr val="313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8" name="Rectangle 674"/>
              <p:cNvSpPr>
                <a:spLocks noChangeArrowheads="1"/>
              </p:cNvSpPr>
              <p:nvPr userDrawn="1"/>
            </p:nvSpPr>
            <p:spPr bwMode="auto">
              <a:xfrm>
                <a:off x="5049" y="283"/>
                <a:ext cx="16" cy="95"/>
              </a:xfrm>
              <a:prstGeom prst="rect">
                <a:avLst/>
              </a:prstGeom>
              <a:solidFill>
                <a:srgbClr val="2F2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99" name="Rectangle 675"/>
              <p:cNvSpPr>
                <a:spLocks noChangeArrowheads="1"/>
              </p:cNvSpPr>
              <p:nvPr userDrawn="1"/>
            </p:nvSpPr>
            <p:spPr bwMode="auto">
              <a:xfrm>
                <a:off x="5065" y="283"/>
                <a:ext cx="16" cy="95"/>
              </a:xfrm>
              <a:prstGeom prst="rect">
                <a:avLst/>
              </a:prstGeom>
              <a:solidFill>
                <a:srgbClr val="2E2E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0" name="Rectangle 676"/>
              <p:cNvSpPr>
                <a:spLocks noChangeArrowheads="1"/>
              </p:cNvSpPr>
              <p:nvPr userDrawn="1"/>
            </p:nvSpPr>
            <p:spPr bwMode="auto">
              <a:xfrm>
                <a:off x="5081" y="283"/>
                <a:ext cx="16" cy="95"/>
              </a:xfrm>
              <a:prstGeom prst="rect">
                <a:avLst/>
              </a:prstGeom>
              <a:solidFill>
                <a:srgbClr val="2C2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1" name="Rectangle 677"/>
              <p:cNvSpPr>
                <a:spLocks noChangeArrowheads="1"/>
              </p:cNvSpPr>
              <p:nvPr userDrawn="1"/>
            </p:nvSpPr>
            <p:spPr bwMode="auto">
              <a:xfrm>
                <a:off x="5097" y="283"/>
                <a:ext cx="15" cy="95"/>
              </a:xfrm>
              <a:prstGeom prst="rect">
                <a:avLst/>
              </a:prstGeom>
              <a:solidFill>
                <a:srgbClr val="2B2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2" name="Rectangle 678"/>
              <p:cNvSpPr>
                <a:spLocks noChangeArrowheads="1"/>
              </p:cNvSpPr>
              <p:nvPr userDrawn="1"/>
            </p:nvSpPr>
            <p:spPr bwMode="auto">
              <a:xfrm>
                <a:off x="5112" y="283"/>
                <a:ext cx="16" cy="95"/>
              </a:xfrm>
              <a:prstGeom prst="rect">
                <a:avLst/>
              </a:prstGeom>
              <a:solidFill>
                <a:srgbClr val="2A2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3" name="Rectangle 679"/>
              <p:cNvSpPr>
                <a:spLocks noChangeArrowheads="1"/>
              </p:cNvSpPr>
              <p:nvPr userDrawn="1"/>
            </p:nvSpPr>
            <p:spPr bwMode="auto">
              <a:xfrm>
                <a:off x="5128" y="283"/>
                <a:ext cx="16" cy="95"/>
              </a:xfrm>
              <a:prstGeom prst="rect">
                <a:avLst/>
              </a:prstGeom>
              <a:solidFill>
                <a:srgbClr val="2929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4" name="Rectangle 680"/>
              <p:cNvSpPr>
                <a:spLocks noChangeArrowheads="1"/>
              </p:cNvSpPr>
              <p:nvPr userDrawn="1"/>
            </p:nvSpPr>
            <p:spPr bwMode="auto">
              <a:xfrm>
                <a:off x="5144" y="283"/>
                <a:ext cx="16" cy="95"/>
              </a:xfrm>
              <a:prstGeom prst="rect">
                <a:avLst/>
              </a:prstGeom>
              <a:solidFill>
                <a:srgbClr val="272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5" name="Rectangle 681"/>
              <p:cNvSpPr>
                <a:spLocks noChangeArrowheads="1"/>
              </p:cNvSpPr>
              <p:nvPr userDrawn="1"/>
            </p:nvSpPr>
            <p:spPr bwMode="auto">
              <a:xfrm>
                <a:off x="5160" y="283"/>
                <a:ext cx="21" cy="95"/>
              </a:xfrm>
              <a:prstGeom prst="rect">
                <a:avLst/>
              </a:prstGeom>
              <a:solidFill>
                <a:srgbClr val="2626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6" name="Rectangle 682"/>
              <p:cNvSpPr>
                <a:spLocks noChangeArrowheads="1"/>
              </p:cNvSpPr>
              <p:nvPr userDrawn="1"/>
            </p:nvSpPr>
            <p:spPr bwMode="auto">
              <a:xfrm>
                <a:off x="5175" y="283"/>
                <a:ext cx="16" cy="95"/>
              </a:xfrm>
              <a:prstGeom prst="rect">
                <a:avLst/>
              </a:prstGeom>
              <a:solidFill>
                <a:srgbClr val="252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7" name="Rectangle 683"/>
              <p:cNvSpPr>
                <a:spLocks noChangeArrowheads="1"/>
              </p:cNvSpPr>
              <p:nvPr userDrawn="1"/>
            </p:nvSpPr>
            <p:spPr bwMode="auto">
              <a:xfrm>
                <a:off x="5191" y="283"/>
                <a:ext cx="16" cy="95"/>
              </a:xfrm>
              <a:prstGeom prst="rect">
                <a:avLst/>
              </a:prstGeom>
              <a:solidFill>
                <a:srgbClr val="2424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8" name="Rectangle 684"/>
              <p:cNvSpPr>
                <a:spLocks noChangeArrowheads="1"/>
              </p:cNvSpPr>
              <p:nvPr userDrawn="1"/>
            </p:nvSpPr>
            <p:spPr bwMode="auto">
              <a:xfrm>
                <a:off x="5207" y="283"/>
                <a:ext cx="15" cy="95"/>
              </a:xfrm>
              <a:prstGeom prst="rect">
                <a:avLst/>
              </a:prstGeom>
              <a:solidFill>
                <a:srgbClr val="222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09" name="Rectangle 685"/>
              <p:cNvSpPr>
                <a:spLocks noChangeArrowheads="1"/>
              </p:cNvSpPr>
              <p:nvPr userDrawn="1"/>
            </p:nvSpPr>
            <p:spPr bwMode="auto">
              <a:xfrm>
                <a:off x="5222" y="283"/>
                <a:ext cx="16" cy="95"/>
              </a:xfrm>
              <a:prstGeom prst="rect">
                <a:avLst/>
              </a:prstGeom>
              <a:solidFill>
                <a:srgbClr val="2121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0" name="Rectangle 686"/>
              <p:cNvSpPr>
                <a:spLocks noChangeArrowheads="1"/>
              </p:cNvSpPr>
              <p:nvPr userDrawn="1"/>
            </p:nvSpPr>
            <p:spPr bwMode="auto">
              <a:xfrm>
                <a:off x="5238" y="283"/>
                <a:ext cx="16" cy="95"/>
              </a:xfrm>
              <a:prstGeom prst="rect">
                <a:avLst/>
              </a:prstGeom>
              <a:solidFill>
                <a:srgbClr val="202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1" name="Rectangle 687"/>
              <p:cNvSpPr>
                <a:spLocks noChangeArrowheads="1"/>
              </p:cNvSpPr>
              <p:nvPr userDrawn="1"/>
            </p:nvSpPr>
            <p:spPr bwMode="auto">
              <a:xfrm>
                <a:off x="5254" y="283"/>
                <a:ext cx="16" cy="95"/>
              </a:xfrm>
              <a:prstGeom prst="rect">
                <a:avLst/>
              </a:prstGeom>
              <a:solidFill>
                <a:srgbClr val="1F1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2" name="Rectangle 688"/>
              <p:cNvSpPr>
                <a:spLocks noChangeArrowheads="1"/>
              </p:cNvSpPr>
              <p:nvPr userDrawn="1"/>
            </p:nvSpPr>
            <p:spPr bwMode="auto">
              <a:xfrm>
                <a:off x="5270" y="283"/>
                <a:ext cx="15" cy="95"/>
              </a:xfrm>
              <a:prstGeom prst="rect">
                <a:avLst/>
              </a:prstGeom>
              <a:solidFill>
                <a:srgbClr val="1D1D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3" name="Rectangle 689"/>
              <p:cNvSpPr>
                <a:spLocks noChangeArrowheads="1"/>
              </p:cNvSpPr>
              <p:nvPr userDrawn="1"/>
            </p:nvSpPr>
            <p:spPr bwMode="auto">
              <a:xfrm>
                <a:off x="5285" y="283"/>
                <a:ext cx="16" cy="95"/>
              </a:xfrm>
              <a:prstGeom prst="rect">
                <a:avLst/>
              </a:prstGeom>
              <a:solidFill>
                <a:srgbClr val="1C1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4" name="Rectangle 690"/>
              <p:cNvSpPr>
                <a:spLocks noChangeArrowheads="1"/>
              </p:cNvSpPr>
              <p:nvPr userDrawn="1"/>
            </p:nvSpPr>
            <p:spPr bwMode="auto">
              <a:xfrm>
                <a:off x="5301" y="283"/>
                <a:ext cx="21" cy="95"/>
              </a:xfrm>
              <a:prstGeom prst="rect">
                <a:avLst/>
              </a:prstGeom>
              <a:solidFill>
                <a:srgbClr val="1B1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5" name="Rectangle 691"/>
              <p:cNvSpPr>
                <a:spLocks noChangeArrowheads="1"/>
              </p:cNvSpPr>
              <p:nvPr userDrawn="1"/>
            </p:nvSpPr>
            <p:spPr bwMode="auto">
              <a:xfrm>
                <a:off x="5317" y="283"/>
                <a:ext cx="16" cy="95"/>
              </a:xfrm>
              <a:prstGeom prst="rect">
                <a:avLst/>
              </a:prstGeom>
              <a:solidFill>
                <a:srgbClr val="1A1A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6" name="Rectangle 692"/>
              <p:cNvSpPr>
                <a:spLocks noChangeArrowheads="1"/>
              </p:cNvSpPr>
              <p:nvPr userDrawn="1"/>
            </p:nvSpPr>
            <p:spPr bwMode="auto">
              <a:xfrm>
                <a:off x="5333" y="283"/>
                <a:ext cx="15" cy="95"/>
              </a:xfrm>
              <a:prstGeom prst="rect">
                <a:avLst/>
              </a:prstGeom>
              <a:solidFill>
                <a:srgbClr val="181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7" name="Rectangle 693"/>
              <p:cNvSpPr>
                <a:spLocks noChangeArrowheads="1"/>
              </p:cNvSpPr>
              <p:nvPr userDrawn="1"/>
            </p:nvSpPr>
            <p:spPr bwMode="auto">
              <a:xfrm>
                <a:off x="5348" y="283"/>
                <a:ext cx="16" cy="95"/>
              </a:xfrm>
              <a:prstGeom prst="rect">
                <a:avLst/>
              </a:prstGeom>
              <a:solidFill>
                <a:srgbClr val="171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8" name="Rectangle 694"/>
              <p:cNvSpPr>
                <a:spLocks noChangeArrowheads="1"/>
              </p:cNvSpPr>
              <p:nvPr userDrawn="1"/>
            </p:nvSpPr>
            <p:spPr bwMode="auto">
              <a:xfrm>
                <a:off x="5364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19" name="Rectangle 695"/>
              <p:cNvSpPr>
                <a:spLocks noChangeArrowheads="1"/>
              </p:cNvSpPr>
              <p:nvPr userDrawn="1"/>
            </p:nvSpPr>
            <p:spPr bwMode="auto">
              <a:xfrm>
                <a:off x="5380" y="283"/>
                <a:ext cx="16" cy="95"/>
              </a:xfrm>
              <a:prstGeom prst="rect">
                <a:avLst/>
              </a:prstGeom>
              <a:solidFill>
                <a:srgbClr val="1515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0" name="Rectangle 696"/>
              <p:cNvSpPr>
                <a:spLocks noChangeArrowheads="1"/>
              </p:cNvSpPr>
              <p:nvPr userDrawn="1"/>
            </p:nvSpPr>
            <p:spPr bwMode="auto">
              <a:xfrm>
                <a:off x="5396" y="283"/>
                <a:ext cx="15" cy="95"/>
              </a:xfrm>
              <a:prstGeom prst="rect">
                <a:avLst/>
              </a:prstGeom>
              <a:solidFill>
                <a:srgbClr val="1313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1" name="Rectangle 697"/>
              <p:cNvSpPr>
                <a:spLocks noChangeArrowheads="1"/>
              </p:cNvSpPr>
              <p:nvPr userDrawn="1"/>
            </p:nvSpPr>
            <p:spPr bwMode="auto">
              <a:xfrm>
                <a:off x="5411" y="283"/>
                <a:ext cx="16" cy="95"/>
              </a:xfrm>
              <a:prstGeom prst="rect">
                <a:avLst/>
              </a:prstGeom>
              <a:solidFill>
                <a:srgbClr val="1212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2" name="Rectangle 698"/>
              <p:cNvSpPr>
                <a:spLocks noChangeArrowheads="1"/>
              </p:cNvSpPr>
              <p:nvPr userDrawn="1"/>
            </p:nvSpPr>
            <p:spPr bwMode="auto">
              <a:xfrm>
                <a:off x="5427" y="283"/>
                <a:ext cx="16" cy="95"/>
              </a:xfrm>
              <a:prstGeom prst="rect">
                <a:avLst/>
              </a:prstGeom>
              <a:solidFill>
                <a:srgbClr val="101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3" name="Rectangle 699"/>
              <p:cNvSpPr>
                <a:spLocks noChangeArrowheads="1"/>
              </p:cNvSpPr>
              <p:nvPr userDrawn="1"/>
            </p:nvSpPr>
            <p:spPr bwMode="auto">
              <a:xfrm>
                <a:off x="5443" y="283"/>
                <a:ext cx="15" cy="95"/>
              </a:xfrm>
              <a:prstGeom prst="rect">
                <a:avLst/>
              </a:prstGeom>
              <a:solidFill>
                <a:srgbClr val="0F0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4" name="Rectangle 700"/>
              <p:cNvSpPr>
                <a:spLocks noChangeArrowheads="1"/>
              </p:cNvSpPr>
              <p:nvPr userDrawn="1"/>
            </p:nvSpPr>
            <p:spPr bwMode="auto">
              <a:xfrm>
                <a:off x="5458" y="283"/>
                <a:ext cx="21" cy="95"/>
              </a:xfrm>
              <a:prstGeom prst="rect">
                <a:avLst/>
              </a:prstGeom>
              <a:solidFill>
                <a:srgbClr val="0C0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5" name="Rectangle 701"/>
              <p:cNvSpPr>
                <a:spLocks noChangeArrowheads="1"/>
              </p:cNvSpPr>
              <p:nvPr userDrawn="1"/>
            </p:nvSpPr>
            <p:spPr bwMode="auto">
              <a:xfrm>
                <a:off x="5474" y="283"/>
                <a:ext cx="16" cy="95"/>
              </a:xfrm>
              <a:prstGeom prst="rect">
                <a:avLst/>
              </a:prstGeom>
              <a:solidFill>
                <a:srgbClr val="0B0B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6" name="Rectangle 702"/>
              <p:cNvSpPr>
                <a:spLocks noChangeArrowheads="1"/>
              </p:cNvSpPr>
              <p:nvPr userDrawn="1"/>
            </p:nvSpPr>
            <p:spPr bwMode="auto">
              <a:xfrm>
                <a:off x="5490" y="283"/>
                <a:ext cx="16" cy="95"/>
              </a:xfrm>
              <a:prstGeom prst="rect">
                <a:avLst/>
              </a:prstGeom>
              <a:solidFill>
                <a:srgbClr val="0808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7" name="Rectangle 703"/>
              <p:cNvSpPr>
                <a:spLocks noChangeArrowheads="1"/>
              </p:cNvSpPr>
              <p:nvPr userDrawn="1"/>
            </p:nvSpPr>
            <p:spPr bwMode="auto">
              <a:xfrm>
                <a:off x="5506" y="283"/>
                <a:ext cx="15" cy="95"/>
              </a:xfrm>
              <a:prstGeom prst="rect">
                <a:avLst/>
              </a:prstGeom>
              <a:solidFill>
                <a:srgbClr val="0707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728" name="Rectangle 704"/>
              <p:cNvSpPr>
                <a:spLocks noChangeArrowheads="1"/>
              </p:cNvSpPr>
              <p:nvPr userDrawn="1"/>
            </p:nvSpPr>
            <p:spPr bwMode="auto">
              <a:xfrm>
                <a:off x="5521" y="283"/>
                <a:ext cx="16" cy="95"/>
              </a:xfrm>
              <a:prstGeom prst="rect">
                <a:avLst/>
              </a:prstGeom>
              <a:solidFill>
                <a:srgbClr val="00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729" name="Rectangle 705"/>
            <p:cNvSpPr>
              <a:spLocks noChangeArrowheads="1"/>
            </p:cNvSpPr>
            <p:nvPr userDrawn="1"/>
          </p:nvSpPr>
          <p:spPr bwMode="auto">
            <a:xfrm>
              <a:off x="193" y="287"/>
              <a:ext cx="5341" cy="89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pic>
        <p:nvPicPr>
          <p:cNvPr id="3079" name="Picture 708" descr="INSTALLATION MANAGEMENT ACTIVITY-DUI-COLOR"/>
          <p:cNvPicPr preferRelativeResize="0">
            <a:picLocks noChangeAspect="1" noChangeArrowheads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76200"/>
            <a:ext cx="1066800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727"/>
          <p:cNvGrpSpPr>
            <a:grpSpLocks/>
          </p:cNvGrpSpPr>
          <p:nvPr userDrawn="1"/>
        </p:nvGrpSpPr>
        <p:grpSpPr bwMode="auto">
          <a:xfrm>
            <a:off x="8001000" y="76200"/>
            <a:ext cx="1066800" cy="995363"/>
            <a:chOff x="48" y="96"/>
            <a:chExt cx="1200" cy="1104"/>
          </a:xfrm>
        </p:grpSpPr>
        <p:pic>
          <p:nvPicPr>
            <p:cNvPr id="3083" name="Picture 728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40" y="312"/>
              <a:ext cx="816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729" descr="INSTALLATION MANAGEMENT ACTIVITY II-SSI"/>
            <p:cNvPicPr>
              <a:picLocks noChangeAspect="1" noChangeArrowheads="1"/>
            </p:cNvPicPr>
            <p:nvPr/>
          </p:nvPicPr>
          <p:blipFill>
            <a:blip r:embed="rId1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" y="527"/>
              <a:ext cx="240" cy="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54" name="Oval 730"/>
            <p:cNvSpPr>
              <a:spLocks noChangeArrowheads="1"/>
            </p:cNvSpPr>
            <p:nvPr/>
          </p:nvSpPr>
          <p:spPr bwMode="auto">
            <a:xfrm>
              <a:off x="48" y="96"/>
              <a:ext cx="1200" cy="110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5" name="Oval 731"/>
            <p:cNvSpPr>
              <a:spLocks noChangeArrowheads="1"/>
            </p:cNvSpPr>
            <p:nvPr/>
          </p:nvSpPr>
          <p:spPr bwMode="auto">
            <a:xfrm>
              <a:off x="241" y="288"/>
              <a:ext cx="814" cy="7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087" name="WordArt 732"/>
            <p:cNvSpPr>
              <a:spLocks noChangeArrowheads="1" noChangeShapeType="1" noTextEdit="1"/>
            </p:cNvSpPr>
            <p:nvPr/>
          </p:nvSpPr>
          <p:spPr bwMode="auto">
            <a:xfrm>
              <a:off x="288" y="864"/>
              <a:ext cx="720" cy="24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Fort Hood</a:t>
              </a:r>
            </a:p>
          </p:txBody>
        </p:sp>
        <p:sp>
          <p:nvSpPr>
            <p:cNvPr id="3088" name="WordArt 733"/>
            <p:cNvSpPr>
              <a:spLocks noChangeArrowheads="1" noChangeShapeType="1" noTextEdit="1"/>
            </p:cNvSpPr>
            <p:nvPr/>
          </p:nvSpPr>
          <p:spPr bwMode="auto">
            <a:xfrm>
              <a:off x="372" y="204"/>
              <a:ext cx="588" cy="180"/>
            </a:xfrm>
            <a:prstGeom prst="rect">
              <a:avLst/>
            </a:prstGeom>
          </p:spPr>
          <p:txBody>
            <a:bodyPr spcFirstLastPara="1" wrap="none" fromWordArt="1">
              <a:prstTxWarp prst="textArchUp">
                <a:avLst>
                  <a:gd name="adj" fmla="val 10800004"/>
                </a:avLst>
              </a:prstTxWarp>
            </a:bodyPr>
            <a:lstStyle/>
            <a:p>
              <a:r>
                <a:rPr lang="en-US" sz="1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FF"/>
                  </a:solidFill>
                  <a:latin typeface="Arial Black"/>
                </a:rPr>
                <a:t>Garrison</a:t>
              </a:r>
            </a:p>
          </p:txBody>
        </p:sp>
        <p:sp>
          <p:nvSpPr>
            <p:cNvPr id="1758" name="AutoShape 734"/>
            <p:cNvSpPr>
              <a:spLocks noChangeArrowheads="1"/>
            </p:cNvSpPr>
            <p:nvPr/>
          </p:nvSpPr>
          <p:spPr bwMode="auto">
            <a:xfrm>
              <a:off x="144" y="335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59" name="AutoShape 735"/>
            <p:cNvSpPr>
              <a:spLocks noChangeArrowheads="1"/>
            </p:cNvSpPr>
            <p:nvPr/>
          </p:nvSpPr>
          <p:spPr bwMode="auto">
            <a:xfrm>
              <a:off x="96" y="527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0" name="AutoShape 736"/>
            <p:cNvSpPr>
              <a:spLocks noChangeArrowheads="1"/>
            </p:cNvSpPr>
            <p:nvPr/>
          </p:nvSpPr>
          <p:spPr bwMode="auto">
            <a:xfrm>
              <a:off x="96" y="719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1" name="AutoShape 737"/>
            <p:cNvSpPr>
              <a:spLocks noChangeArrowheads="1"/>
            </p:cNvSpPr>
            <p:nvPr/>
          </p:nvSpPr>
          <p:spPr bwMode="auto">
            <a:xfrm>
              <a:off x="1027" y="335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2" name="AutoShape 738"/>
            <p:cNvSpPr>
              <a:spLocks noChangeArrowheads="1"/>
            </p:cNvSpPr>
            <p:nvPr/>
          </p:nvSpPr>
          <p:spPr bwMode="auto">
            <a:xfrm>
              <a:off x="1075" y="527"/>
              <a:ext cx="125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763" name="AutoShape 739"/>
            <p:cNvSpPr>
              <a:spLocks noChangeArrowheads="1"/>
            </p:cNvSpPr>
            <p:nvPr/>
          </p:nvSpPr>
          <p:spPr bwMode="auto">
            <a:xfrm>
              <a:off x="1055" y="719"/>
              <a:ext cx="127" cy="144"/>
            </a:xfrm>
            <a:prstGeom prst="star5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709" name="TextBox 708"/>
          <p:cNvSpPr txBox="1"/>
          <p:nvPr userDrawn="1"/>
        </p:nvSpPr>
        <p:spPr>
          <a:xfrm>
            <a:off x="0" y="6665913"/>
            <a:ext cx="4191000" cy="200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/>
              <a:t>Kenneth Fyffe, </a:t>
            </a:r>
            <a:r>
              <a:rPr lang="en-US" sz="700" dirty="0">
                <a:cs typeface="Arial" charset="0"/>
              </a:rPr>
              <a:t>IMWE-HOD-PWH, </a:t>
            </a:r>
            <a:r>
              <a:rPr lang="en-US" sz="700" dirty="0" err="1">
                <a:cs typeface="Arial" charset="0"/>
              </a:rPr>
              <a:t>kenneth.c.fyffe.civ@mail@.mil</a:t>
            </a:r>
            <a:r>
              <a:rPr lang="en-US" sz="700" dirty="0">
                <a:cs typeface="Arial" charset="0"/>
              </a:rPr>
              <a:t>, (254) 288-7474</a:t>
            </a:r>
          </a:p>
        </p:txBody>
      </p:sp>
      <p:sp>
        <p:nvSpPr>
          <p:cNvPr id="710" name="TextBox 709"/>
          <p:cNvSpPr txBox="1"/>
          <p:nvPr userDrawn="1"/>
        </p:nvSpPr>
        <p:spPr>
          <a:xfrm>
            <a:off x="8229600" y="6673850"/>
            <a:ext cx="914400" cy="20005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700" dirty="0"/>
              <a:t>041035 Jan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/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2270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60364-5A9D-4788-91BC-322BB365A9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228600" y="3276600"/>
            <a:ext cx="30480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2514600"/>
            <a:ext cx="30480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" y="251460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33400" y="2133600"/>
            <a:ext cx="304800" cy="304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33400" y="4800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33400" y="4038600"/>
            <a:ext cx="304800" cy="3048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33400" y="3276600"/>
            <a:ext cx="304800" cy="304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-1371600" y="609600"/>
            <a:ext cx="11734800" cy="114300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Lock Indication Lights</a:t>
            </a:r>
            <a:br>
              <a:rPr lang="en-US" b="1" dirty="0"/>
            </a:br>
            <a:r>
              <a:rPr lang="en-US" b="1" dirty="0" err="1"/>
              <a:t>SafLok</a:t>
            </a:r>
            <a:r>
              <a:rPr lang="en-US" b="1" dirty="0"/>
              <a:t> vs. Best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r>
              <a:rPr lang="en-US" dirty="0" err="1"/>
              <a:t>SafLok</a:t>
            </a:r>
            <a:r>
              <a:rPr lang="en-US" dirty="0"/>
              <a:t> Electronic Door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half" idx="2"/>
          </p:nvPr>
        </p:nvSpPr>
        <p:spPr>
          <a:xfrm>
            <a:off x="379412" y="2133600"/>
            <a:ext cx="4040188" cy="395128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1200" dirty="0"/>
              <a:t>If your door lights blink green, the door should open with no problem</a:t>
            </a:r>
          </a:p>
          <a:p>
            <a:pPr lvl="1">
              <a:buNone/>
            </a:pPr>
            <a:r>
              <a:rPr lang="en-US" sz="1200" dirty="0"/>
              <a:t>If your door lights blink green/yellow together, the door should open with no problem. Your time left on the key may be expiring soon. Report to team office to get it reset</a:t>
            </a:r>
          </a:p>
          <a:p>
            <a:pPr lvl="1">
              <a:buNone/>
            </a:pPr>
            <a:r>
              <a:rPr lang="en-US" sz="1200" dirty="0"/>
              <a:t>If your door lights blink green/red together, the door battery is dying.  Please report the problem to your barracks manager.  Your battery will die in about 2 weeks</a:t>
            </a:r>
          </a:p>
          <a:p>
            <a:pPr lvl="1">
              <a:buNone/>
            </a:pPr>
            <a:r>
              <a:rPr lang="en-US" sz="1200" dirty="0"/>
              <a:t>If your door lights blink yellow, you are at the wrong room door or at the wrong building.  If there is a fast blinking yellow light, you have been locked out</a:t>
            </a:r>
          </a:p>
          <a:p>
            <a:pPr lvl="1">
              <a:buNone/>
            </a:pPr>
            <a:r>
              <a:rPr lang="en-US" sz="1200" dirty="0"/>
              <a:t>If your door lights blink red, you have waited too long to report this problem and your battery is now dead.  A work order will have to be submitted to have the battery replaced</a:t>
            </a:r>
          </a:p>
          <a:p>
            <a:endParaRPr lang="en-US" sz="1600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/>
          <a:lstStyle/>
          <a:p>
            <a:r>
              <a:rPr lang="en-US" dirty="0"/>
              <a:t>Best Electronic Door </a:t>
            </a:r>
          </a:p>
        </p:txBody>
      </p:sp>
      <p:sp>
        <p:nvSpPr>
          <p:cNvPr id="21" name="Content Placeholder 20"/>
          <p:cNvSpPr>
            <a:spLocks noGrp="1"/>
          </p:cNvSpPr>
          <p:nvPr>
            <p:ph sz="quarter" idx="4"/>
          </p:nvPr>
        </p:nvSpPr>
        <p:spPr>
          <a:xfrm>
            <a:off x="4797425" y="2133600"/>
            <a:ext cx="4041775" cy="4267200"/>
          </a:xfrm>
        </p:spPr>
        <p:txBody>
          <a:bodyPr>
            <a:normAutofit fontScale="92500" lnSpcReduction="20000"/>
          </a:bodyPr>
          <a:lstStyle/>
          <a:p>
            <a:pPr lvl="1">
              <a:buNone/>
            </a:pPr>
            <a:r>
              <a:rPr lang="en-US" sz="1200" dirty="0"/>
              <a:t>If the door light flashes two green; Prompt to enter the new PIN during PIN programming mode, or prompt to use a second card and. Or PIN during two card and/ or PIN control </a:t>
            </a:r>
          </a:p>
          <a:p>
            <a:pPr lvl="1">
              <a:buNone/>
            </a:pPr>
            <a:r>
              <a:rPr lang="en-US" sz="1200" dirty="0"/>
              <a:t>If the door light flashes three green; Access is granted</a:t>
            </a:r>
          </a:p>
          <a:p>
            <a:pPr lvl="1">
              <a:buNone/>
            </a:pPr>
            <a:endParaRPr lang="en-US" sz="1200" dirty="0"/>
          </a:p>
          <a:p>
            <a:pPr lvl="1">
              <a:buNone/>
            </a:pPr>
            <a:r>
              <a:rPr lang="en-US" sz="1200" dirty="0"/>
              <a:t>If your door light has three slow flashes; Passage mode is granted</a:t>
            </a:r>
          </a:p>
          <a:p>
            <a:pPr lvl="1">
              <a:buNone/>
            </a:pPr>
            <a:r>
              <a:rPr lang="en-US" sz="1200" dirty="0"/>
              <a:t>If your door light has three slow flashes, with three long tones; Battery is low (warning)</a:t>
            </a:r>
          </a:p>
          <a:p>
            <a:pPr lvl="1">
              <a:buNone/>
            </a:pPr>
            <a:r>
              <a:rPr lang="en-US" sz="1200" dirty="0"/>
              <a:t>If your door light is green and stays on (no flashes); Door is in communication mode</a:t>
            </a:r>
          </a:p>
          <a:p>
            <a:pPr lvl="1">
              <a:buNone/>
            </a:pPr>
            <a:r>
              <a:rPr lang="en-US" sz="1200" dirty="0"/>
              <a:t>If your door light has three red flashes, and three short tones; Access is denied</a:t>
            </a:r>
          </a:p>
          <a:p>
            <a:pPr lvl="1">
              <a:buNone/>
            </a:pPr>
            <a:r>
              <a:rPr lang="en-US" sz="1200" dirty="0"/>
              <a:t>If your door light is red and stays on (no flashes); PIN programming mode is active, or the lock is busy after communication mode has ended</a:t>
            </a:r>
          </a:p>
          <a:p>
            <a:pPr lvl="1">
              <a:buNone/>
            </a:pPr>
            <a:r>
              <a:rPr lang="en-US" sz="1200" dirty="0"/>
              <a:t>If your door light has three green flashes, three red flashes, with three short tones; Battery is very low (alarm)</a:t>
            </a:r>
          </a:p>
          <a:p>
            <a:pPr lvl="1">
              <a:buNone/>
            </a:pPr>
            <a:r>
              <a:rPr lang="en-US" sz="1200" dirty="0"/>
              <a:t>If your door light has four green flashes, four red flashed, and four short tones; Lock performed an internal reset</a:t>
            </a:r>
          </a:p>
          <a:p>
            <a:pPr lvl="1">
              <a:buNone/>
            </a:pPr>
            <a:r>
              <a:rPr lang="en-US" sz="1200" dirty="0"/>
              <a:t>If your door light has only three long tones (no lights); Lock timed out and is waiting for an action</a:t>
            </a:r>
          </a:p>
          <a:p>
            <a:pPr lvl="1">
              <a:buNone/>
            </a:pPr>
            <a:r>
              <a:rPr lang="en-US" sz="1200" dirty="0"/>
              <a:t>If your door light has only three short tones (no lights); Bad data was presented to the reader</a:t>
            </a:r>
          </a:p>
          <a:p>
            <a:pPr lvl="1">
              <a:buNone/>
            </a:pPr>
            <a:endParaRPr lang="en-US" sz="1200" dirty="0"/>
          </a:p>
          <a:p>
            <a:pPr>
              <a:buNone/>
            </a:pP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029200" y="21336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800600" y="21336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029200" y="2743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4800600" y="2743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4572000" y="2743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4572000" y="3124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800600" y="3124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029200" y="3124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572000" y="3505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4800600" y="3505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029200" y="35052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029200" y="38100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5029200" y="4495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4572000" y="4114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800600" y="4114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5029200" y="41148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800600" y="48006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572000" y="48006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5029200" y="48006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4572000" y="4953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4800600" y="4953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5029200" y="49530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43400" y="5257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4572000" y="5257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00600" y="5257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5029200" y="5257800"/>
            <a:ext cx="228600" cy="2286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343400" y="5410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4572000" y="5410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4800600" y="5410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029200" y="54102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" name="Sound"/>
          <p:cNvSpPr>
            <a:spLocks noEditPoints="1" noChangeArrowheads="1"/>
          </p:cNvSpPr>
          <p:nvPr/>
        </p:nvSpPr>
        <p:spPr bwMode="auto">
          <a:xfrm>
            <a:off x="4343400" y="41148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Sound"/>
          <p:cNvSpPr>
            <a:spLocks noEditPoints="1" noChangeArrowheads="1"/>
          </p:cNvSpPr>
          <p:nvPr/>
        </p:nvSpPr>
        <p:spPr bwMode="auto">
          <a:xfrm>
            <a:off x="4343400" y="35052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" name="Sound"/>
          <p:cNvSpPr>
            <a:spLocks noEditPoints="1" noChangeArrowheads="1"/>
          </p:cNvSpPr>
          <p:nvPr/>
        </p:nvSpPr>
        <p:spPr bwMode="auto">
          <a:xfrm>
            <a:off x="4343400" y="48006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Sound"/>
          <p:cNvSpPr>
            <a:spLocks noEditPoints="1" noChangeArrowheads="1"/>
          </p:cNvSpPr>
          <p:nvPr/>
        </p:nvSpPr>
        <p:spPr bwMode="auto">
          <a:xfrm>
            <a:off x="4114800" y="54102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Sound"/>
          <p:cNvSpPr>
            <a:spLocks noEditPoints="1" noChangeArrowheads="1"/>
          </p:cNvSpPr>
          <p:nvPr/>
        </p:nvSpPr>
        <p:spPr bwMode="auto">
          <a:xfrm>
            <a:off x="5105400" y="56388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" name="Sound"/>
          <p:cNvSpPr>
            <a:spLocks noEditPoints="1" noChangeArrowheads="1"/>
          </p:cNvSpPr>
          <p:nvPr/>
        </p:nvSpPr>
        <p:spPr bwMode="auto">
          <a:xfrm>
            <a:off x="5105400" y="6019800"/>
            <a:ext cx="152400" cy="228600"/>
          </a:xfrm>
          <a:custGeom>
            <a:avLst/>
            <a:gdLst>
              <a:gd name="T0" fmla="*/ 11164 w 21600"/>
              <a:gd name="T1" fmla="*/ 21159 h 21600"/>
              <a:gd name="T2" fmla="*/ 11164 w 21600"/>
              <a:gd name="T3" fmla="*/ 0 h 21600"/>
              <a:gd name="T4" fmla="*/ 0 w 21600"/>
              <a:gd name="T5" fmla="*/ 10800 h 21600"/>
              <a:gd name="T6" fmla="*/ 21600 w 21600"/>
              <a:gd name="T7" fmla="*/ 10800 h 21600"/>
              <a:gd name="T8" fmla="*/ 761 w 21600"/>
              <a:gd name="T9" fmla="*/ 22454 h 21600"/>
              <a:gd name="T10" fmla="*/ 21069 w 21600"/>
              <a:gd name="T11" fmla="*/ 28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7273"/>
                </a:moveTo>
                <a:lnTo>
                  <a:pt x="5824" y="7273"/>
                </a:lnTo>
                <a:lnTo>
                  <a:pt x="11164" y="0"/>
                </a:lnTo>
                <a:lnTo>
                  <a:pt x="11164" y="21159"/>
                </a:lnTo>
                <a:lnTo>
                  <a:pt x="5824" y="13885"/>
                </a:lnTo>
                <a:lnTo>
                  <a:pt x="0" y="13885"/>
                </a:lnTo>
                <a:lnTo>
                  <a:pt x="0" y="7273"/>
                </a:lnTo>
                <a:close/>
              </a:path>
              <a:path w="21600" h="21600">
                <a:moveTo>
                  <a:pt x="13024" y="7273"/>
                </a:moveTo>
                <a:lnTo>
                  <a:pt x="13591" y="6722"/>
                </a:lnTo>
                <a:lnTo>
                  <a:pt x="13833" y="7548"/>
                </a:lnTo>
                <a:lnTo>
                  <a:pt x="14076" y="8485"/>
                </a:lnTo>
                <a:lnTo>
                  <a:pt x="14157" y="9367"/>
                </a:lnTo>
                <a:lnTo>
                  <a:pt x="14197" y="10524"/>
                </a:lnTo>
                <a:lnTo>
                  <a:pt x="14197" y="11406"/>
                </a:lnTo>
                <a:lnTo>
                  <a:pt x="14116" y="12012"/>
                </a:lnTo>
                <a:lnTo>
                  <a:pt x="13995" y="12728"/>
                </a:lnTo>
                <a:lnTo>
                  <a:pt x="13833" y="13444"/>
                </a:lnTo>
                <a:lnTo>
                  <a:pt x="13712" y="14106"/>
                </a:lnTo>
                <a:lnTo>
                  <a:pt x="13591" y="14546"/>
                </a:lnTo>
                <a:lnTo>
                  <a:pt x="13065" y="13885"/>
                </a:lnTo>
                <a:lnTo>
                  <a:pt x="13307" y="12893"/>
                </a:lnTo>
                <a:lnTo>
                  <a:pt x="13469" y="11791"/>
                </a:lnTo>
                <a:lnTo>
                  <a:pt x="13550" y="10910"/>
                </a:lnTo>
                <a:lnTo>
                  <a:pt x="13591" y="10138"/>
                </a:lnTo>
                <a:lnTo>
                  <a:pt x="13469" y="9367"/>
                </a:lnTo>
                <a:lnTo>
                  <a:pt x="13388" y="8595"/>
                </a:lnTo>
                <a:lnTo>
                  <a:pt x="13267" y="7934"/>
                </a:lnTo>
                <a:lnTo>
                  <a:pt x="13024" y="7273"/>
                </a:lnTo>
                <a:close/>
              </a:path>
              <a:path w="21600" h="21600">
                <a:moveTo>
                  <a:pt x="16382" y="3967"/>
                </a:moveTo>
                <a:lnTo>
                  <a:pt x="16786" y="5179"/>
                </a:lnTo>
                <a:lnTo>
                  <a:pt x="17150" y="6612"/>
                </a:lnTo>
                <a:lnTo>
                  <a:pt x="17474" y="8651"/>
                </a:lnTo>
                <a:lnTo>
                  <a:pt x="17595" y="9753"/>
                </a:lnTo>
                <a:lnTo>
                  <a:pt x="17635" y="12012"/>
                </a:lnTo>
                <a:lnTo>
                  <a:pt x="17393" y="13665"/>
                </a:lnTo>
                <a:lnTo>
                  <a:pt x="17150" y="15208"/>
                </a:lnTo>
                <a:lnTo>
                  <a:pt x="16786" y="16310"/>
                </a:lnTo>
                <a:lnTo>
                  <a:pt x="16341" y="17687"/>
                </a:lnTo>
                <a:lnTo>
                  <a:pt x="15815" y="17081"/>
                </a:lnTo>
                <a:lnTo>
                  <a:pt x="16503" y="14602"/>
                </a:lnTo>
                <a:lnTo>
                  <a:pt x="16786" y="13169"/>
                </a:lnTo>
                <a:lnTo>
                  <a:pt x="16867" y="12012"/>
                </a:lnTo>
                <a:lnTo>
                  <a:pt x="16867" y="9642"/>
                </a:lnTo>
                <a:lnTo>
                  <a:pt x="16705" y="7989"/>
                </a:lnTo>
                <a:lnTo>
                  <a:pt x="16422" y="6612"/>
                </a:lnTo>
                <a:lnTo>
                  <a:pt x="16220" y="5675"/>
                </a:lnTo>
                <a:lnTo>
                  <a:pt x="15856" y="4518"/>
                </a:lnTo>
                <a:lnTo>
                  <a:pt x="16382" y="3967"/>
                </a:lnTo>
                <a:close/>
              </a:path>
              <a:path w="21600" h="21600">
                <a:moveTo>
                  <a:pt x="18889" y="1377"/>
                </a:moveTo>
                <a:lnTo>
                  <a:pt x="19415" y="826"/>
                </a:lnTo>
                <a:lnTo>
                  <a:pt x="20194" y="2576"/>
                </a:lnTo>
                <a:lnTo>
                  <a:pt x="20831" y="4683"/>
                </a:lnTo>
                <a:lnTo>
                  <a:pt x="21357" y="7204"/>
                </a:lnTo>
                <a:lnTo>
                  <a:pt x="21650" y="9450"/>
                </a:lnTo>
                <a:lnTo>
                  <a:pt x="21600" y="12301"/>
                </a:lnTo>
                <a:lnTo>
                  <a:pt x="21215" y="15938"/>
                </a:lnTo>
                <a:lnTo>
                  <a:pt x="20629" y="18348"/>
                </a:lnTo>
                <a:lnTo>
                  <a:pt x="19415" y="21655"/>
                </a:lnTo>
                <a:lnTo>
                  <a:pt x="18889" y="21159"/>
                </a:lnTo>
                <a:lnTo>
                  <a:pt x="19901" y="18404"/>
                </a:lnTo>
                <a:lnTo>
                  <a:pt x="20467" y="15593"/>
                </a:lnTo>
                <a:lnTo>
                  <a:pt x="20791" y="12342"/>
                </a:lnTo>
                <a:lnTo>
                  <a:pt x="20871" y="9532"/>
                </a:lnTo>
                <a:lnTo>
                  <a:pt x="20629" y="7411"/>
                </a:lnTo>
                <a:lnTo>
                  <a:pt x="20062" y="4628"/>
                </a:lnTo>
                <a:lnTo>
                  <a:pt x="19415" y="2810"/>
                </a:lnTo>
                <a:lnTo>
                  <a:pt x="18889" y="1377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362200" y="164068"/>
            <a:ext cx="442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+mj-lt"/>
              </a:rPr>
              <a:t>MAINTENANCE</a:t>
            </a:r>
            <a:r>
              <a:rPr lang="en-US" sz="2400" b="1" dirty="0"/>
              <a:t> AND REPAIR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6246</TotalTime>
  <Words>407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Black</vt:lpstr>
      <vt:lpstr>Calibri</vt:lpstr>
      <vt:lpstr>2_Default Design</vt:lpstr>
      <vt:lpstr>1_Custom Design</vt:lpstr>
      <vt:lpstr>1_Default Design</vt:lpstr>
      <vt:lpstr>Default Design</vt:lpstr>
      <vt:lpstr>Custom Design</vt:lpstr>
      <vt:lpstr>Lock Indication Lights SafLok vs. Best</vt:lpstr>
    </vt:vector>
  </TitlesOfParts>
  <Company>United States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KENNETH.FYFFE</dc:creator>
  <cp:lastModifiedBy>Todd, Robert G CIV USARMY IMCOM (USA)</cp:lastModifiedBy>
  <cp:revision>265</cp:revision>
  <cp:lastPrinted>2023-02-10T15:33:33Z</cp:lastPrinted>
  <dcterms:created xsi:type="dcterms:W3CDTF">2011-12-23T19:43:19Z</dcterms:created>
  <dcterms:modified xsi:type="dcterms:W3CDTF">2023-02-22T15:06:23Z</dcterms:modified>
</cp:coreProperties>
</file>