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45238"/>
            <a:ext cx="1981200" cy="304800"/>
          </a:xfrm>
          <a:prstGeom prst="rect">
            <a:avLst/>
          </a:prstGeom>
        </p:spPr>
        <p:txBody>
          <a:bodyPr/>
          <a:lstStyle/>
          <a:p>
            <a:fld id="{2043EC50-ADF9-4E5A-8FF0-D0EC9C8FD560}" type="datetimeFigureOut">
              <a:rPr lang="en-US" smtClean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629400"/>
            <a:ext cx="2895600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553200"/>
            <a:ext cx="2286000" cy="304800"/>
          </a:xfrm>
          <a:prstGeom prst="rect">
            <a:avLst/>
          </a:prstGeom>
        </p:spPr>
        <p:txBody>
          <a:bodyPr/>
          <a:lstStyle/>
          <a:p>
            <a:fld id="{3DC69636-1ABA-40EE-A95F-E58217914B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New Antiqued Flag Banner 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035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BC62E6FF-5CEA-8220-2121-271B73F406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022434"/>
            <a:ext cx="914200" cy="835566"/>
          </a:xfrm>
          <a:prstGeom prst="rect">
            <a:avLst/>
          </a:prstGeom>
        </p:spPr>
      </p:pic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ED2A47EF-ADBB-AE44-B673-ED1AB7D86D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600" y="6022434"/>
            <a:ext cx="914200" cy="8355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Char char="•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80000"/>
        <a:buFont typeface="Wingdings" pitchFamily="2" charset="2"/>
        <a:buChar char="v"/>
        <a:defRPr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Char char="»"/>
        <a:defRPr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Char char="»"/>
        <a:defRPr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Char char="»"/>
        <a:defRPr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Char char="»"/>
        <a:defRPr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3399"/>
        </a:buClr>
        <a:buChar char="»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3700" y="152400"/>
            <a:ext cx="3429000" cy="46166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ECO continuity book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8686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/>
              <a:t>ECO course certificates and ECO, Recycle Coordinator and Energy Conservation Officer appointment orders</a:t>
            </a:r>
            <a:r>
              <a:rPr lang="en-US" sz="2400" b="1" dirty="0"/>
              <a:t>. </a:t>
            </a:r>
            <a:r>
              <a:rPr lang="en-US" sz="1600" dirty="0">
                <a:solidFill>
                  <a:srgbClr val="FF0000"/>
                </a:solidFill>
              </a:rPr>
              <a:t>Make sure ECOs attend the annual refresher course. </a:t>
            </a:r>
          </a:p>
          <a:p>
            <a:pPr marL="457200" indent="-457200">
              <a:buAutoNum type="arabicPeriod"/>
            </a:pPr>
            <a:endParaRPr lang="en-US" sz="1600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/>
              <a:t>Publications = FC Reg 200-1, FC Reg 420-6 and FC Reg 420-9</a:t>
            </a:r>
            <a:r>
              <a:rPr lang="en-US" sz="2400" dirty="0"/>
              <a:t>. </a:t>
            </a:r>
            <a:r>
              <a:rPr lang="en-US" sz="1600" i="1" u="sng" dirty="0">
                <a:solidFill>
                  <a:srgbClr val="FF0000"/>
                </a:solidFill>
              </a:rPr>
              <a:t>Do not print. </a:t>
            </a:r>
            <a:r>
              <a:rPr lang="en-US" sz="1600" dirty="0">
                <a:solidFill>
                  <a:srgbClr val="FF0000"/>
                </a:solidFill>
              </a:rPr>
              <a:t>Can have these regulations in digital form on computer or on disk. </a:t>
            </a:r>
          </a:p>
          <a:p>
            <a:pPr marL="457200" indent="-457200">
              <a:buAutoNum type="arabicPeriod"/>
            </a:pPr>
            <a:endParaRPr lang="en-US" sz="1600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/>
              <a:t>Monthly Spill Prevention Briefing (sign in roster). 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Quarterly Environmental Awareness Training (sign in roster). </a:t>
            </a:r>
          </a:p>
          <a:p>
            <a:pPr marL="457200" indent="-457200">
              <a:buAutoNum type="arabicPeriod"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indent="-457200">
              <a:buAutoNum type="arabicPeriod"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 ready to show how accurate POL Inventories are maintained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e.g., can be digital on computer or hard copies maintained at locations where product is stored. </a:t>
            </a:r>
          </a:p>
          <a:p>
            <a:pPr marL="457200" indent="-457200">
              <a:buAutoNum type="arabicPeriod"/>
            </a:pPr>
            <a:endParaRPr lang="en-US" sz="1600" dirty="0">
              <a:solidFill>
                <a:srgbClr val="FF0000"/>
              </a:solidFill>
              <a:latin typeface="Arial"/>
            </a:endParaRPr>
          </a:p>
          <a:p>
            <a:pPr marL="457200" indent="-457200">
              <a:buAutoNum type="arabicPeriod"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Optional / Recommend you maintain copies of (608/609/universal) HVAC/MVAC certificates for all personnel.</a:t>
            </a:r>
            <a:r>
              <a:rPr lang="en-US" sz="1600" dirty="0">
                <a:solidFill>
                  <a:srgbClr val="FF0000"/>
                </a:solidFill>
              </a:rPr>
              <a:t>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6_PMCS  with sand bkgd">
  <a:themeElements>
    <a:clrScheme name="6_PMCS  with sand bkgd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6_PMCS  with sand bkg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PMCS  with sand bkg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PMCS  with sand bkg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PMCS  with sand bkg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PMCS  with sand bkg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PMCS  with sand bkg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PMCS  with sand bkg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PMCS  with sand bkg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</TotalTime>
  <Words>127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Wingdings</vt:lpstr>
      <vt:lpstr>6_PMCS  with sand bkgd</vt:lpstr>
      <vt:lpstr>PowerPoint Presentation</vt:lpstr>
    </vt:vector>
  </TitlesOfParts>
  <Company>U.S.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STEPHEN.SPENCER</dc:creator>
  <cp:lastModifiedBy>Spencer, Stephen B CIV USARMY IMCOM (USA)</cp:lastModifiedBy>
  <cp:revision>68</cp:revision>
  <cp:lastPrinted>2023-06-01T12:17:23Z</cp:lastPrinted>
  <dcterms:created xsi:type="dcterms:W3CDTF">2008-07-30T20:59:22Z</dcterms:created>
  <dcterms:modified xsi:type="dcterms:W3CDTF">2023-06-16T13:55:18Z</dcterms:modified>
</cp:coreProperties>
</file>