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36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30D"/>
    <a:srgbClr val="FFE173"/>
    <a:srgbClr val="5A7E36"/>
    <a:srgbClr val="FEDEB4"/>
    <a:srgbClr val="FFCC99"/>
    <a:srgbClr val="FFCC66"/>
    <a:srgbClr val="FFE8B9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DD8586-F142-1A28-6E8F-51B7411F978A}" v="3" dt="2025-04-02T02:28:47.7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52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6941-ADD1-453F-B818-60FBA830C02C}" type="datetimeFigureOut">
              <a:rPr lang="en-US" smtClean="0"/>
              <a:t>6/9/2025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4C150A-D89E-48B2-BED9-2F3F8EB6B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476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2755" tIns="46377" rIns="92755" bIns="4637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6435"/>
          </a:xfrm>
          <a:prstGeom prst="rect">
            <a:avLst/>
          </a:prstGeom>
        </p:spPr>
        <p:txBody>
          <a:bodyPr vert="horz" lIns="92755" tIns="46377" rIns="92755" bIns="46377" rtlCol="0"/>
          <a:lstStyle>
            <a:lvl1pPr algn="r">
              <a:defRPr sz="1200"/>
            </a:lvl1pPr>
          </a:lstStyle>
          <a:p>
            <a:fld id="{40F72489-7E89-48DD-BF12-6E7E2703A99C}" type="datetimeFigureOut">
              <a:rPr lang="en-US" smtClean="0"/>
              <a:t>6/9/2025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55" tIns="46377" rIns="92755" bIns="4637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2755" tIns="46377" rIns="92755" bIns="4637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755" tIns="46377" rIns="92755" bIns="4637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4"/>
          </a:xfrm>
          <a:prstGeom prst="rect">
            <a:avLst/>
          </a:prstGeom>
        </p:spPr>
        <p:txBody>
          <a:bodyPr vert="horz" lIns="92755" tIns="46377" rIns="92755" bIns="46377" rtlCol="0" anchor="b"/>
          <a:lstStyle>
            <a:lvl1pPr algn="r">
              <a:defRPr sz="1200"/>
            </a:lvl1pPr>
          </a:lstStyle>
          <a:p>
            <a:fld id="{9954549A-5F3E-40AA-85E3-E82E473961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927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A3078-F286-4B17-A1C0-64A2D7BC82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prstClr val="black">
                    <a:tint val="75000"/>
                  </a:prst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E130B338-CE85-48D6-B013-7BC2D34302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Line 19"/>
          <p:cNvSpPr>
            <a:spLocks noChangeShapeType="1"/>
          </p:cNvSpPr>
          <p:nvPr userDrawn="1"/>
        </p:nvSpPr>
        <p:spPr bwMode="auto">
          <a:xfrm>
            <a:off x="87313" y="6673850"/>
            <a:ext cx="89709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" name="Line 20"/>
          <p:cNvSpPr>
            <a:spLocks noChangeShapeType="1"/>
          </p:cNvSpPr>
          <p:nvPr userDrawn="1"/>
        </p:nvSpPr>
        <p:spPr bwMode="auto">
          <a:xfrm>
            <a:off x="85726" y="6605588"/>
            <a:ext cx="8970963" cy="0"/>
          </a:xfrm>
          <a:prstGeom prst="line">
            <a:avLst/>
          </a:prstGeom>
          <a:noFill/>
          <a:ln w="57150">
            <a:solidFill>
              <a:srgbClr val="E5C30D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1" name="Rectangle 21"/>
          <p:cNvSpPr>
            <a:spLocks noChangeArrowheads="1"/>
          </p:cNvSpPr>
          <p:nvPr userDrawn="1"/>
        </p:nvSpPr>
        <p:spPr bwMode="auto">
          <a:xfrm>
            <a:off x="1880079" y="6489700"/>
            <a:ext cx="1435691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1400" i="1" dirty="0">
                <a:solidFill>
                  <a:srgbClr val="CC0000"/>
                </a:solidFill>
                <a:cs typeface="Arial" charset="0"/>
              </a:rPr>
              <a:t>BEAR THE TORCH</a:t>
            </a:r>
          </a:p>
        </p:txBody>
      </p:sp>
      <p:sp>
        <p:nvSpPr>
          <p:cNvPr id="12" name="Rectangle 22"/>
          <p:cNvSpPr>
            <a:spLocks noChangeArrowheads="1"/>
          </p:cNvSpPr>
          <p:nvPr userDrawn="1"/>
        </p:nvSpPr>
        <p:spPr bwMode="auto">
          <a:xfrm>
            <a:off x="5742774" y="6477000"/>
            <a:ext cx="1615155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1400" i="1" dirty="0">
                <a:solidFill>
                  <a:srgbClr val="CC0000"/>
                </a:solidFill>
                <a:cs typeface="Arial" charset="0"/>
              </a:rPr>
              <a:t>LIGHT THE PACIFIC!</a:t>
            </a:r>
          </a:p>
        </p:txBody>
      </p:sp>
      <p:sp>
        <p:nvSpPr>
          <p:cNvPr id="13" name="Title 5"/>
          <p:cNvSpPr>
            <a:spLocks noGrp="1"/>
          </p:cNvSpPr>
          <p:nvPr>
            <p:ph type="title"/>
          </p:nvPr>
        </p:nvSpPr>
        <p:spPr>
          <a:xfrm>
            <a:off x="620558" y="225120"/>
            <a:ext cx="7886700" cy="625474"/>
          </a:xfrm>
        </p:spPr>
        <p:txBody>
          <a:bodyPr>
            <a:normAutofit/>
          </a:bodyPr>
          <a:lstStyle>
            <a:lvl1pPr algn="ctr">
              <a:defRPr sz="2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3614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ACB49-160B-4A55-AE30-DD4FD75677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620558" y="225120"/>
            <a:ext cx="7886700" cy="625474"/>
          </a:xfrm>
        </p:spPr>
        <p:txBody>
          <a:bodyPr>
            <a:normAutofit/>
          </a:bodyPr>
          <a:lstStyle>
            <a:lvl1pPr algn="ctr">
              <a:defRPr sz="2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779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As of:  01 OCT 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50CC6F-9309-45C1-A001-AEB8A03A990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471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5B989-50D3-4E8B-A0B7-1733CF0603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prstClr val="black">
                    <a:tint val="75000"/>
                  </a:prst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E130B338-CE85-48D6-B013-7BC2D34302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Line 19"/>
          <p:cNvSpPr>
            <a:spLocks noChangeShapeType="1"/>
          </p:cNvSpPr>
          <p:nvPr userDrawn="1"/>
        </p:nvSpPr>
        <p:spPr bwMode="auto">
          <a:xfrm>
            <a:off x="87313" y="6673850"/>
            <a:ext cx="89709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" name="Line 20"/>
          <p:cNvSpPr>
            <a:spLocks noChangeShapeType="1"/>
          </p:cNvSpPr>
          <p:nvPr userDrawn="1"/>
        </p:nvSpPr>
        <p:spPr bwMode="auto">
          <a:xfrm>
            <a:off x="85726" y="6605588"/>
            <a:ext cx="8970963" cy="0"/>
          </a:xfrm>
          <a:prstGeom prst="line">
            <a:avLst/>
          </a:prstGeom>
          <a:noFill/>
          <a:ln w="57150">
            <a:solidFill>
              <a:srgbClr val="E5C30D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" name="Rectangle 21"/>
          <p:cNvSpPr>
            <a:spLocks noChangeArrowheads="1"/>
          </p:cNvSpPr>
          <p:nvPr userDrawn="1"/>
        </p:nvSpPr>
        <p:spPr bwMode="auto">
          <a:xfrm>
            <a:off x="1880079" y="6489700"/>
            <a:ext cx="1435691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1400" i="1" dirty="0">
                <a:solidFill>
                  <a:srgbClr val="CC0000"/>
                </a:solidFill>
                <a:cs typeface="Arial" charset="0"/>
              </a:rPr>
              <a:t>BEAR THE TORCH</a:t>
            </a:r>
          </a:p>
        </p:txBody>
      </p:sp>
      <p:sp>
        <p:nvSpPr>
          <p:cNvPr id="10" name="Rectangle 22"/>
          <p:cNvSpPr>
            <a:spLocks noChangeArrowheads="1"/>
          </p:cNvSpPr>
          <p:nvPr userDrawn="1"/>
        </p:nvSpPr>
        <p:spPr bwMode="auto">
          <a:xfrm>
            <a:off x="5742774" y="6477000"/>
            <a:ext cx="1615155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1400" i="1" dirty="0">
                <a:solidFill>
                  <a:srgbClr val="CC0000"/>
                </a:solidFill>
                <a:cs typeface="Arial" charset="0"/>
              </a:rPr>
              <a:t>LIGHT THE PACIFIC!</a:t>
            </a:r>
          </a:p>
        </p:txBody>
      </p:sp>
      <p:sp>
        <p:nvSpPr>
          <p:cNvPr id="11" name="Title 5"/>
          <p:cNvSpPr>
            <a:spLocks noGrp="1"/>
          </p:cNvSpPr>
          <p:nvPr>
            <p:ph type="title"/>
          </p:nvPr>
        </p:nvSpPr>
        <p:spPr>
          <a:xfrm>
            <a:off x="620558" y="225120"/>
            <a:ext cx="7886700" cy="625474"/>
          </a:xfrm>
        </p:spPr>
        <p:txBody>
          <a:bodyPr>
            <a:normAutofit/>
          </a:bodyPr>
          <a:lstStyle>
            <a:lvl1pPr algn="ctr">
              <a:defRPr sz="2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8373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57BE2D5B-4298-4135-864F-F222FFD30613}" type="datetimeFigureOut">
              <a:rPr lang="en-US"/>
              <a:pPr>
                <a:defRPr/>
              </a:pPr>
              <a:t>6/9/2025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F26685C4-7000-4F14-88EA-676A4679FE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495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20558" y="225120"/>
            <a:ext cx="7886700" cy="625474"/>
          </a:xfrm>
        </p:spPr>
        <p:txBody>
          <a:bodyPr>
            <a:normAutofit/>
          </a:bodyPr>
          <a:lstStyle>
            <a:lvl1pPr algn="ctr">
              <a:defRPr sz="2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17508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130B338-CE85-48D6-B013-7BC2D34302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Rectangle 11"/>
          <p:cNvSpPr>
            <a:spLocks noChangeArrowheads="1"/>
          </p:cNvSpPr>
          <p:nvPr userDrawn="1"/>
        </p:nvSpPr>
        <p:spPr bwMode="auto">
          <a:xfrm>
            <a:off x="5520670" y="-50800"/>
            <a:ext cx="211838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400" i="1" dirty="0">
                <a:solidFill>
                  <a:srgbClr val="CC0000"/>
                </a:solidFill>
                <a:cs typeface="Arial" charset="0"/>
              </a:rPr>
              <a:t>LIGHTNING</a:t>
            </a:r>
            <a:r>
              <a:rPr lang="en-US" sz="1400" i="1" baseline="0" dirty="0">
                <a:solidFill>
                  <a:srgbClr val="CC0000"/>
                </a:solidFill>
                <a:cs typeface="Arial" charset="0"/>
              </a:rPr>
              <a:t> ACADEMY</a:t>
            </a:r>
            <a:endParaRPr lang="en-US" sz="1400" i="1" dirty="0">
              <a:solidFill>
                <a:srgbClr val="CC0000"/>
              </a:solidFill>
              <a:cs typeface="Arial" charset="0"/>
            </a:endParaRPr>
          </a:p>
        </p:txBody>
      </p:sp>
      <p:sp>
        <p:nvSpPr>
          <p:cNvPr id="13" name="Line 15"/>
          <p:cNvSpPr>
            <a:spLocks noChangeShapeType="1"/>
          </p:cNvSpPr>
          <p:nvPr userDrawn="1"/>
        </p:nvSpPr>
        <p:spPr bwMode="auto">
          <a:xfrm flipV="1">
            <a:off x="7639050" y="168275"/>
            <a:ext cx="1365250" cy="0"/>
          </a:xfrm>
          <a:prstGeom prst="line">
            <a:avLst/>
          </a:prstGeom>
          <a:noFill/>
          <a:ln w="57150">
            <a:solidFill>
              <a:srgbClr val="E5C30D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5" name="Line 17"/>
          <p:cNvSpPr>
            <a:spLocks noChangeShapeType="1"/>
          </p:cNvSpPr>
          <p:nvPr userDrawn="1"/>
        </p:nvSpPr>
        <p:spPr bwMode="auto">
          <a:xfrm flipV="1">
            <a:off x="7627938" y="93663"/>
            <a:ext cx="13652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6" name="Line 19"/>
          <p:cNvSpPr>
            <a:spLocks noChangeShapeType="1"/>
          </p:cNvSpPr>
          <p:nvPr userDrawn="1"/>
        </p:nvSpPr>
        <p:spPr bwMode="auto">
          <a:xfrm>
            <a:off x="87313" y="6673850"/>
            <a:ext cx="89709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7" name="Line 20"/>
          <p:cNvSpPr>
            <a:spLocks noChangeShapeType="1"/>
          </p:cNvSpPr>
          <p:nvPr userDrawn="1"/>
        </p:nvSpPr>
        <p:spPr bwMode="auto">
          <a:xfrm>
            <a:off x="85726" y="6605588"/>
            <a:ext cx="8970963" cy="0"/>
          </a:xfrm>
          <a:prstGeom prst="line">
            <a:avLst/>
          </a:prstGeom>
          <a:noFill/>
          <a:ln w="57150">
            <a:solidFill>
              <a:srgbClr val="E5C30D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8" name="Rectangle 21"/>
          <p:cNvSpPr>
            <a:spLocks noChangeArrowheads="1"/>
          </p:cNvSpPr>
          <p:nvPr userDrawn="1"/>
        </p:nvSpPr>
        <p:spPr bwMode="auto">
          <a:xfrm>
            <a:off x="1880079" y="6489700"/>
            <a:ext cx="1435691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1400" i="1" dirty="0">
                <a:solidFill>
                  <a:srgbClr val="CC0000"/>
                </a:solidFill>
                <a:cs typeface="Arial" charset="0"/>
              </a:rPr>
              <a:t>BEAR THE TORCH</a:t>
            </a:r>
          </a:p>
        </p:txBody>
      </p:sp>
      <p:sp>
        <p:nvSpPr>
          <p:cNvPr id="19" name="Rectangle 22"/>
          <p:cNvSpPr>
            <a:spLocks noChangeArrowheads="1"/>
          </p:cNvSpPr>
          <p:nvPr userDrawn="1"/>
        </p:nvSpPr>
        <p:spPr bwMode="auto">
          <a:xfrm>
            <a:off x="5742774" y="6477000"/>
            <a:ext cx="1615155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1400" i="1" dirty="0">
                <a:solidFill>
                  <a:srgbClr val="CC0000"/>
                </a:solidFill>
                <a:cs typeface="Arial" charset="0"/>
              </a:rPr>
              <a:t>LIGHT THE PACIFIC!</a:t>
            </a:r>
          </a:p>
        </p:txBody>
      </p:sp>
      <p:pic>
        <p:nvPicPr>
          <p:cNvPr id="21" name="Picture 20" descr="C:\Users\david.h.matthews\AppData\Local\Microsoft\Windows\Temporary Internet Files\Content.Outlook\6T69LLBV\taro 2.png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1" y="228600"/>
            <a:ext cx="555625" cy="762000"/>
          </a:xfrm>
          <a:prstGeom prst="rect">
            <a:avLst/>
          </a:prstGeom>
          <a:noFill/>
        </p:spPr>
      </p:pic>
      <p:sp>
        <p:nvSpPr>
          <p:cNvPr id="22" name="Rectangle 21"/>
          <p:cNvSpPr/>
          <p:nvPr userDrawn="1"/>
        </p:nvSpPr>
        <p:spPr>
          <a:xfrm>
            <a:off x="1392576" y="-19299"/>
            <a:ext cx="2821349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solidFill>
                  <a:srgbClr val="00B050"/>
                </a:solidFill>
              </a:rPr>
              <a:t>UNCLASSIFIED // FOR OFFICIAL USE ONLY</a:t>
            </a:r>
          </a:p>
        </p:txBody>
      </p:sp>
      <p:sp>
        <p:nvSpPr>
          <p:cNvPr id="23" name="Line 15"/>
          <p:cNvSpPr>
            <a:spLocks noChangeShapeType="1"/>
          </p:cNvSpPr>
          <p:nvPr userDrawn="1"/>
        </p:nvSpPr>
        <p:spPr bwMode="auto">
          <a:xfrm flipV="1">
            <a:off x="4144349" y="168275"/>
            <a:ext cx="1365250" cy="0"/>
          </a:xfrm>
          <a:prstGeom prst="line">
            <a:avLst/>
          </a:prstGeom>
          <a:noFill/>
          <a:ln w="57150">
            <a:solidFill>
              <a:srgbClr val="E5C30D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4" name="Line 17"/>
          <p:cNvSpPr>
            <a:spLocks noChangeShapeType="1"/>
          </p:cNvSpPr>
          <p:nvPr userDrawn="1"/>
        </p:nvSpPr>
        <p:spPr bwMode="auto">
          <a:xfrm flipV="1">
            <a:off x="4133237" y="93663"/>
            <a:ext cx="13652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5" name="Line 15"/>
          <p:cNvSpPr>
            <a:spLocks noChangeShapeType="1"/>
          </p:cNvSpPr>
          <p:nvPr userDrawn="1"/>
        </p:nvSpPr>
        <p:spPr bwMode="auto">
          <a:xfrm flipV="1">
            <a:off x="69894" y="159872"/>
            <a:ext cx="1365250" cy="0"/>
          </a:xfrm>
          <a:prstGeom prst="line">
            <a:avLst/>
          </a:prstGeom>
          <a:noFill/>
          <a:ln w="57150">
            <a:solidFill>
              <a:srgbClr val="E5C30D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6" name="Line 17"/>
          <p:cNvSpPr>
            <a:spLocks noChangeShapeType="1"/>
          </p:cNvSpPr>
          <p:nvPr userDrawn="1"/>
        </p:nvSpPr>
        <p:spPr bwMode="auto">
          <a:xfrm flipV="1">
            <a:off x="58782" y="85260"/>
            <a:ext cx="13652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8310563" y="257700"/>
            <a:ext cx="774549" cy="731520"/>
          </a:xfrm>
          <a:prstGeom prst="rect">
            <a:avLst/>
          </a:prstGeom>
          <a:effectLst>
            <a:outerShdw blurRad="63500" sx="104000" sy="104000" algn="ctr" rotWithShape="0">
              <a:prstClr val="black">
                <a:alpha val="79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15637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 descr="ranger tab clipart 10 free Cliparts | Download images on Clipground 2025">
            <a:extLst>
              <a:ext uri="{FF2B5EF4-FFF2-40B4-BE49-F238E27FC236}">
                <a16:creationId xmlns:a16="http://schemas.microsoft.com/office/drawing/2014/main" id="{BF626B39-6939-E54B-DB73-5592BF37EB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108" y="313527"/>
            <a:ext cx="1611213" cy="663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ranger tab clipart 10 free Cliparts | Download images on Clipground 2025">
            <a:extLst>
              <a:ext uri="{FF2B5EF4-FFF2-40B4-BE49-F238E27FC236}">
                <a16:creationId xmlns:a16="http://schemas.microsoft.com/office/drawing/2014/main" id="{4FEF0C72-07FA-453A-7D6E-53435E0E4D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838" y="313527"/>
            <a:ext cx="1611213" cy="663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8A3078-F286-4B17-A1C0-64A2D7BC82F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SURT Course Overview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7CFCC33C-BE78-C260-279E-BBD3BFED3E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2248301"/>
              </p:ext>
            </p:extLst>
          </p:nvPr>
        </p:nvGraphicFramePr>
        <p:xfrm>
          <a:off x="57150" y="1065213"/>
          <a:ext cx="9020862" cy="55676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10553877" imgH="5539709" progId="Excel.Sheet.12">
                  <p:embed/>
                </p:oleObj>
              </mc:Choice>
              <mc:Fallback>
                <p:oleObj name="Worksheet" r:id="rId3" imgW="10553877" imgH="553970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150" y="1065213"/>
                        <a:ext cx="9020862" cy="55676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5512993"/>
      </p:ext>
    </p:extLst>
  </p:cSld>
  <p:clrMapOvr>
    <a:masterClrMapping/>
  </p:clrMapOvr>
</p:sld>
</file>

<file path=ppt/theme/theme1.xml><?xml version="1.0" encoding="utf-8"?>
<a:theme xmlns:a="http://schemas.openxmlformats.org/drawingml/2006/main" name="3_25ID Slide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25400">
          <a:solidFill>
            <a:schemeClr val="tx1"/>
          </a:solidFill>
          <a:miter lim="800000"/>
          <a:headEnd/>
          <a:tailEnd/>
        </a:ln>
      </a:spPr>
      <a:bodyPr wrap="square">
        <a:spAutoFit/>
      </a:bodyPr>
      <a:lstStyle>
        <a:defPPr>
          <a:defRPr sz="3150" dirty="0">
            <a:solidFill>
              <a:srgbClr val="FF000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2A801A8984F242BFC86C2BB06D759F" ma:contentTypeVersion="19" ma:contentTypeDescription="Create a new document." ma:contentTypeScope="" ma:versionID="45c694fefa8074403b5171e133279036">
  <xsd:schema xmlns:xsd="http://www.w3.org/2001/XMLSchema" xmlns:xs="http://www.w3.org/2001/XMLSchema" xmlns:p="http://schemas.microsoft.com/office/2006/metadata/properties" xmlns:ns1="http://schemas.microsoft.com/sharepoint/v3" xmlns:ns2="cbfed908-f9c5-4dd0-8466-e10dc1483b89" xmlns:ns3="8bc594e0-ecca-4627-933c-988ae68c3413" targetNamespace="http://schemas.microsoft.com/office/2006/metadata/properties" ma:root="true" ma:fieldsID="a707dbaa51b7d6b5bf5038f6c683ea6e" ns1:_="" ns2:_="" ns3:_="">
    <xsd:import namespace="http://schemas.microsoft.com/sharepoint/v3"/>
    <xsd:import namespace="cbfed908-f9c5-4dd0-8466-e10dc1483b89"/>
    <xsd:import namespace="8bc594e0-ecca-4627-933c-988ae68c34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JOTCCLASS08_x002d_23GRADCERTS_x002d_Complete" minOccurs="0"/>
                <xsd:element ref="ns2:MediaServiceSearchProperties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fed908-f9c5-4dd0-8466-e10dc1483b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cc874fec-6985-468d-9a86-0194f6fd86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JOTCCLASS08_x002d_23GRADCERTS_x002d_Complete" ma:index="24" nillable="true" ma:displayName="JOTC CLASS 08-23 GRAD CERTS- Complete" ma:format="Dropdown" ma:internalName="JOTCCLASS08_x002d_23GRADCERTS_x002d_Complete">
      <xsd:simpleType>
        <xsd:restriction base="dms:Text">
          <xsd:maxLength value="255"/>
        </xsd:restriction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26" nillable="true" ma:displayName="Notes" ma:format="RadioButtons" ma:internalName="Notes">
      <xsd:simpleType>
        <xsd:restriction base="dms:Choice">
          <xsd:enumeration value="Awaiting PBO signature"/>
          <xsd:enumeration value="Awaiting G8 Funding"/>
          <xsd:enumeration value="Awaiting Execution of Purchase"/>
          <xsd:enumeration value="Needs Receiver Signature"/>
          <xsd:enumeration value="Awaiting Upload to US Bank"/>
          <xsd:enumeration value="COMPLET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c594e0-ecca-4627-933c-988ae68c341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3316a4a7-66fa-4489-a3b7-6813c1ffa950}" ma:internalName="TaxCatchAll" ma:showField="CatchAllData" ma:web="8bc594e0-ecca-4627-933c-988ae68c34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8bc594e0-ecca-4627-933c-988ae68c3413" xsi:nil="true"/>
    <lcf76f155ced4ddcb4097134ff3c332f xmlns="cbfed908-f9c5-4dd0-8466-e10dc1483b89">
      <Terms xmlns="http://schemas.microsoft.com/office/infopath/2007/PartnerControls"/>
    </lcf76f155ced4ddcb4097134ff3c332f>
    <Notes xmlns="cbfed908-f9c5-4dd0-8466-e10dc1483b89" xsi:nil="true"/>
    <JOTCCLASS08_x002d_23GRADCERTS_x002d_Complete xmlns="cbfed908-f9c5-4dd0-8466-e10dc1483b89" xsi:nil="true"/>
  </documentManagement>
</p:properties>
</file>

<file path=customXml/itemProps1.xml><?xml version="1.0" encoding="utf-8"?>
<ds:datastoreItem xmlns:ds="http://schemas.openxmlformats.org/officeDocument/2006/customXml" ds:itemID="{E8E4F52D-793F-4894-9ACF-762C5FA1FEC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3DC31D-E30E-43FE-A508-FDAFA104F2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bfed908-f9c5-4dd0-8466-e10dc1483b89"/>
    <ds:schemaRef ds:uri="8bc594e0-ecca-4627-933c-988ae68c34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362F56-1A23-4E80-87B8-4E554B3F71B0}">
  <ds:schemaRefs>
    <ds:schemaRef ds:uri="8bc594e0-ecca-4627-933c-988ae68c3413"/>
    <ds:schemaRef ds:uri="http://www.w3.org/XML/1998/namespace"/>
    <ds:schemaRef ds:uri="http://schemas.microsoft.com/sharepoint/v3"/>
    <ds:schemaRef ds:uri="http://purl.org/dc/elements/1.1/"/>
    <ds:schemaRef ds:uri="http://schemas.microsoft.com/office/2006/documentManagement/types"/>
    <ds:schemaRef ds:uri="http://purl.org/dc/dcmitype/"/>
    <ds:schemaRef ds:uri="cbfed908-f9c5-4dd0-8466-e10dc1483b89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fae6d70f-954b-4811-92b6-0530d6f84c43}" enabled="0" method="" siteId="{fae6d70f-954b-4811-92b6-0530d6f84c4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21042</TotalTime>
  <Words>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3_25ID Slide Master</vt:lpstr>
      <vt:lpstr>Microsoft Excel Worksheet</vt:lpstr>
      <vt:lpstr>SURT Course Overview</vt:lpstr>
    </vt:vector>
  </TitlesOfParts>
  <Company>United States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Acosta, Andrew J</dc:creator>
  <cp:lastModifiedBy>Hernandez, Jesus A 1LT USARMY (USA)</cp:lastModifiedBy>
  <cp:revision>466</cp:revision>
  <cp:lastPrinted>2021-12-15T01:29:22Z</cp:lastPrinted>
  <dcterms:created xsi:type="dcterms:W3CDTF">2016-11-15T21:43:55Z</dcterms:created>
  <dcterms:modified xsi:type="dcterms:W3CDTF">2025-06-09T20:40:00Z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0x0101006F2A801A8984F242BFC86C2BB06D759F</vt:lpwstr>
  </property>
  <property fmtid="{D5CDD505-2E9C-101B-9397-08002B2CF9AE}" pid="3" name="MediaServiceImageTags">
    <vt:lpwstr/>
  </property>
</Properties>
</file>