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"/>
  </p:notesMasterIdLst>
  <p:sldIdLst>
    <p:sldId id="2789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y, Lawrence D CIV USARMY ASC 406 AFSB (USA)" userId="3ffc0823-3000-4898-a716-eb388c4a0db5" providerId="ADAL" clId="{EE0D23EC-00F4-4253-8AA1-B2805232D490}"/>
    <pc:docChg chg="undo redo custSel modSld">
      <pc:chgData name="Perry, Lawrence D CIV USARMY ASC 406 AFSB (USA)" userId="3ffc0823-3000-4898-a716-eb388c4a0db5" providerId="ADAL" clId="{EE0D23EC-00F4-4253-8AA1-B2805232D490}" dt="2025-03-07T16:09:27.632" v="58" actId="1076"/>
      <pc:docMkLst>
        <pc:docMk/>
      </pc:docMkLst>
      <pc:sldChg chg="modSp mod">
        <pc:chgData name="Perry, Lawrence D CIV USARMY ASC 406 AFSB (USA)" userId="3ffc0823-3000-4898-a716-eb388c4a0db5" providerId="ADAL" clId="{EE0D23EC-00F4-4253-8AA1-B2805232D490}" dt="2025-03-07T16:09:27.632" v="58" actId="1076"/>
        <pc:sldMkLst>
          <pc:docMk/>
          <pc:sldMk cId="3377614610" sldId="2789"/>
        </pc:sldMkLst>
        <pc:spChg chg="mod">
          <ac:chgData name="Perry, Lawrence D CIV USARMY ASC 406 AFSB (USA)" userId="3ffc0823-3000-4898-a716-eb388c4a0db5" providerId="ADAL" clId="{EE0D23EC-00F4-4253-8AA1-B2805232D490}" dt="2025-03-07T16:09:27.632" v="58" actId="1076"/>
          <ac:spMkLst>
            <pc:docMk/>
            <pc:sldMk cId="3377614610" sldId="2789"/>
            <ac:spMk id="10" creationId="{95E96571-ADEB-E344-FA91-83C75742D6C8}"/>
          </ac:spMkLst>
        </pc:spChg>
        <pc:spChg chg="mod">
          <ac:chgData name="Perry, Lawrence D CIV USARMY ASC 406 AFSB (USA)" userId="3ffc0823-3000-4898-a716-eb388c4a0db5" providerId="ADAL" clId="{EE0D23EC-00F4-4253-8AA1-B2805232D490}" dt="2025-03-07T16:09:14.799" v="56" actId="20577"/>
          <ac:spMkLst>
            <pc:docMk/>
            <pc:sldMk cId="3377614610" sldId="2789"/>
            <ac:spMk id="14" creationId="{AF272EFC-F9C0-F02C-F3A9-BC0EA2EC9F2E}"/>
          </ac:spMkLst>
        </pc:spChg>
        <pc:graphicFrameChg chg="modGraphic">
          <ac:chgData name="Perry, Lawrence D CIV USARMY ASC 406 AFSB (USA)" userId="3ffc0823-3000-4898-a716-eb388c4a0db5" providerId="ADAL" clId="{EE0D23EC-00F4-4253-8AA1-B2805232D490}" dt="2025-03-07T16:00:48.219" v="48" actId="20577"/>
          <ac:graphicFrameMkLst>
            <pc:docMk/>
            <pc:sldMk cId="3377614610" sldId="2789"/>
            <ac:graphicFrameMk id="3" creationId="{EA0CFF20-F628-8FFC-8043-AF12C635A0D0}"/>
          </ac:graphicFrameMkLst>
        </pc:graphicFrameChg>
        <pc:picChg chg="mod">
          <ac:chgData name="Perry, Lawrence D CIV USARMY ASC 406 AFSB (USA)" userId="3ffc0823-3000-4898-a716-eb388c4a0db5" providerId="ADAL" clId="{EE0D23EC-00F4-4253-8AA1-B2805232D490}" dt="2025-03-07T16:09:21.458" v="57" actId="1076"/>
          <ac:picMkLst>
            <pc:docMk/>
            <pc:sldMk cId="3377614610" sldId="2789"/>
            <ac:picMk id="8" creationId="{A1E22B8C-1BC9-E82E-52D0-CE8EB15CDD62}"/>
          </ac:picMkLst>
        </pc:picChg>
      </pc:sldChg>
    </pc:docChg>
  </pc:docChgLst>
  <pc:docChgLst>
    <pc:chgData name="Perry, Lawrence D CIV USARMY ASC 406 AFSB (USA)" userId="3ffc0823-3000-4898-a716-eb388c4a0db5" providerId="ADAL" clId="{B27A4D9A-466C-4104-B493-21160AC9B426}"/>
    <pc:docChg chg="undo custSel modSld">
      <pc:chgData name="Perry, Lawrence D CIV USARMY ASC 406 AFSB (USA)" userId="3ffc0823-3000-4898-a716-eb388c4a0db5" providerId="ADAL" clId="{B27A4D9A-466C-4104-B493-21160AC9B426}" dt="2025-01-30T18:59:37.430" v="194" actId="20577"/>
      <pc:docMkLst>
        <pc:docMk/>
      </pc:docMkLst>
      <pc:sldChg chg="modSp mod">
        <pc:chgData name="Perry, Lawrence D CIV USARMY ASC 406 AFSB (USA)" userId="3ffc0823-3000-4898-a716-eb388c4a0db5" providerId="ADAL" clId="{B27A4D9A-466C-4104-B493-21160AC9B426}" dt="2025-01-30T18:59:37.430" v="194" actId="20577"/>
        <pc:sldMkLst>
          <pc:docMk/>
          <pc:sldMk cId="3377614610" sldId="2789"/>
        </pc:sldMkLst>
        <pc:spChg chg="mod">
          <ac:chgData name="Perry, Lawrence D CIV USARMY ASC 406 AFSB (USA)" userId="3ffc0823-3000-4898-a716-eb388c4a0db5" providerId="ADAL" clId="{B27A4D9A-466C-4104-B493-21160AC9B426}" dt="2025-01-30T18:59:37.430" v="194" actId="20577"/>
          <ac:spMkLst>
            <pc:docMk/>
            <pc:sldMk cId="3377614610" sldId="2789"/>
            <ac:spMk id="9" creationId="{4C6A4F15-9D34-F606-5E1A-769781B68F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8B7E-1429-4D97-BD33-422E0323699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3820A-1490-4AE1-96A9-70164F5A2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CFB5-9EC2-E22F-EB85-AA03BA636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DE3FD-D47C-F44C-532C-395F9D5C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3542-8AEE-7B79-5AA6-8105EFDA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EC51-73DE-3939-BD8E-37114893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6AD1-B250-E730-8681-1DE3DBA5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1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6E47-F48E-BECD-8E02-C694F37C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055C6-F51A-FBAA-6A91-7E07FA37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C1FB7-7459-C6C1-5647-CF0CFC36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B8EAA-4412-7B87-24D2-80E1419F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52BB0-2139-C1EF-99C5-4B05EB28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D7D74-8C39-54A0-AF76-3C6B1CE5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5EB85-AB4D-75C7-A079-7B10AC0A7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38F9-1772-B6D1-868F-A3D4B0E2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00FD-E00F-A0EA-FE1B-1797586A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92AC8-F61B-4054-3E2B-730965D8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9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8514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0A9A-9CC0-7053-A48C-8217BE3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F8803-823C-6C88-8E31-A2219554A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E16B-D9DC-9AC3-B628-B73B3C77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0CC6C-5319-4559-48CC-C900264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71E6-2949-9C5B-EBC5-6CF46597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0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98B5-76D0-41FF-2575-13E14173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B2C72-66AF-6423-FACC-DD4F17C3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09376-1519-939F-58DD-9A88F7F3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341A1-F9F3-4523-B722-E092F37C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C5CB-1043-018C-AD79-04248C5B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8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1738-2367-A22B-3C2E-D03D45F7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E6D8-9846-CE8E-61A8-5728B680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58CA0-7E51-FEE8-DF85-CEDEEEBA5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DC0B6-1AC0-13BE-6D3C-5B8C765E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7F809-D1E2-4469-E55F-0A155416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2F870-73D9-8878-7662-7B9C40E7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54D6-D7DD-3F02-E70F-4BBB5C45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610D8-8C6E-3ECC-C81A-1196F857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3D56-6FE1-F48D-7FB6-6969D5DCB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CA256-2993-09A8-DE74-97FBD7267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B03C3-65C8-FB33-9506-1C5222E8A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814A9-7D48-D30A-25B6-9C5FC4F0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498F2-7DF4-BF5C-2D44-D89BF318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7B3DF-8256-DD3B-454C-BCAC4D8F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6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477B-1332-96E3-98EE-C9C8DEB5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B1CBC-BFCC-0817-6463-D57AE971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D249F-3FB3-AB42-4842-E33E7937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8214-4404-C33E-741C-3C07418D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5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77B6-3307-9DF4-1E86-ED943593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48E1D-2449-B3B3-6879-CF5C1082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38FE-50E2-D36C-A125-C58C2244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3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9C03-40E0-6D41-B70D-34D8FE14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F2019-F738-FAF0-2906-F34B5E77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3D630-E800-73A6-11C0-96FE93A44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BA64D-AE1A-E633-EE98-F45353EA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1BA01-0BA3-AC74-2128-42A0661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7EDFA-B19B-CC28-18A2-922C5B67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1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2D01-A62A-7DE9-8AAB-B9F4D28C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DF9BF-ADAF-C7B5-F66E-B8A64F3B1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4E3AB-01FB-C728-0EFE-B7B3C98B8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E99E1-FD55-3295-41BE-CB856A01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B2494-1D43-CDBC-9358-BD993420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B0A7A-68A1-8943-D5DA-88BFA9CB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293F7-222C-163A-A328-73B92BC2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0CFA8-DE4F-1799-3A66-D37BFE98B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3200-1BEE-9876-572F-2B48D8038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651DE-E944-496B-A286-6584EF3E3C8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18F7D-D001-784F-7EE1-53CBC092A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9357-E4D1-DD53-139B-9EA3ECF50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D401-B02C-410E-80C8-B1A8457BE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9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lawrence.d.perry4.civ@army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60742" y="4936630"/>
            <a:ext cx="44045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en-US" sz="1400" b="1" dirty="0"/>
          </a:p>
          <a:p>
            <a:pPr marL="171450" indent="-171450">
              <a:buFontTx/>
              <a:buChar char="-"/>
            </a:pPr>
            <a:endParaRPr lang="en-US" sz="1400" b="1" dirty="0"/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A0CFF20-F628-8FFC-8043-AF12C635A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247405"/>
              </p:ext>
            </p:extLst>
          </p:nvPr>
        </p:nvGraphicFramePr>
        <p:xfrm>
          <a:off x="113870" y="980040"/>
          <a:ext cx="1190291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9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459">
                <a:tc>
                  <a:txBody>
                    <a:bodyPr/>
                    <a:lstStyle/>
                    <a:p>
                      <a:pPr lvl="1" algn="just"/>
                      <a:r>
                        <a:rPr lang="en-US" sz="2000" dirty="0"/>
                        <a:t>LOCATION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sz="2000" dirty="0"/>
                        <a:t>WEEKDAYS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000" dirty="0"/>
                        <a:t>WEEKENDS</a:t>
                      </a:r>
                      <a:r>
                        <a:rPr lang="en-US" sz="2000" baseline="0" dirty="0"/>
                        <a:t> &amp; HOLIDAYS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4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LATE</a:t>
                      </a:r>
                      <a:r>
                        <a:rPr lang="en-US" sz="1200" b="1" baseline="0" dirty="0"/>
                        <a:t> MEAL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BRK/LUN/DIN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053918"/>
                  </a:ext>
                </a:extLst>
              </a:tr>
              <a:tr h="4341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WR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#1</a:t>
                      </a:r>
                      <a:r>
                        <a:rPr lang="en-US" sz="1200" baseline="0" dirty="0"/>
                        <a:t>   </a:t>
                      </a:r>
                      <a:r>
                        <a:rPr lang="en-US" sz="1200" dirty="0"/>
                        <a:t>BLDG 33804 </a:t>
                      </a:r>
                    </a:p>
                    <a:p>
                      <a:pPr algn="ctr"/>
                      <a:r>
                        <a:rPr lang="en-US" sz="1200" dirty="0"/>
                        <a:t>219 W Hospital 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b="0" dirty="0">
                          <a:latin typeface="+mj-lt"/>
                          <a:cs typeface="Arial" panose="020B0604020202020204" pitchFamily="34" charset="0"/>
                        </a:rPr>
                        <a:t>0600-0800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b="0" dirty="0">
                          <a:latin typeface="+mj-lt"/>
                          <a:cs typeface="Arial" panose="020B0604020202020204" pitchFamily="34" charset="0"/>
                        </a:rPr>
                        <a:t>1100-1300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1600-1800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AIT/Permanent Party</a:t>
                      </a:r>
                    </a:p>
                    <a:p>
                      <a:pPr algn="ctr"/>
                      <a:r>
                        <a:rPr lang="en-US" sz="1200" dirty="0"/>
                        <a:t>0700-0900/1130-1330/1600-1800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71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WR #4</a:t>
                      </a:r>
                      <a:r>
                        <a:rPr lang="en-US" sz="1200" baseline="0" dirty="0"/>
                        <a:t>  BLDG 29704 </a:t>
                      </a:r>
                    </a:p>
                    <a:p>
                      <a:pPr algn="ctr"/>
                      <a:r>
                        <a:rPr lang="en-US" sz="1200" baseline="0" dirty="0"/>
                        <a:t>29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baseline="0" dirty="0"/>
                        <a:t> and B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dirty="0"/>
                        <a:t>0600-0800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dirty="0"/>
                        <a:t>1100-1300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dirty="0"/>
                        <a:t>1630-1830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2245-1200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AIT/Permanent Party </a:t>
                      </a:r>
                    </a:p>
                    <a:p>
                      <a:pPr algn="ctr"/>
                      <a:r>
                        <a:rPr lang="en-US" sz="1200" dirty="0"/>
                        <a:t>0700-0900/1130-1330/1600-1800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 #6</a:t>
                      </a:r>
                      <a:r>
                        <a:rPr lang="en-US" sz="1200" dirty="0"/>
                        <a:t>  BLDG</a:t>
                      </a:r>
                      <a:r>
                        <a:rPr lang="en-US" sz="1200" baseline="0" dirty="0"/>
                        <a:t> 25717</a:t>
                      </a:r>
                    </a:p>
                    <a:p>
                      <a:pPr algn="ctr"/>
                      <a:r>
                        <a:rPr lang="en-US" sz="1200" baseline="0" dirty="0"/>
                        <a:t>27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baseline="0" dirty="0"/>
                        <a:t> and B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dirty="0"/>
                        <a:t>0600-0800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dirty="0"/>
                        <a:t>1100-1300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dirty="0"/>
                        <a:t>1600-1800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N/A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AIT/Permanent Party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0700-0900/1130-1330/1600-1800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 #8</a:t>
                      </a:r>
                      <a:r>
                        <a:rPr lang="en-US" sz="1200" dirty="0"/>
                        <a:t>  BLDG 25704</a:t>
                      </a:r>
                    </a:p>
                    <a:p>
                      <a:pPr algn="ctr"/>
                      <a:r>
                        <a:rPr lang="en-US" sz="1200" dirty="0"/>
                        <a:t>25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and B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AIT/Permanent Party</a:t>
                      </a:r>
                    </a:p>
                    <a:p>
                      <a:pPr algn="ctr"/>
                      <a:r>
                        <a:rPr lang="en-US" sz="1200" dirty="0"/>
                        <a:t>0600-0800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</a:t>
                      </a:r>
                    </a:p>
                    <a:p>
                      <a:pPr algn="ctr"/>
                      <a:r>
                        <a:rPr lang="en-US" sz="1200" dirty="0"/>
                        <a:t> 1100-1300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Permanent Party  </a:t>
                      </a:r>
                    </a:p>
                    <a:p>
                      <a:pPr algn="ctr"/>
                      <a:r>
                        <a:rPr lang="en-US" sz="1200" dirty="0"/>
                        <a:t>1230-1300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AIT/Permanent Party</a:t>
                      </a:r>
                    </a:p>
                    <a:p>
                      <a:pPr algn="ctr"/>
                      <a:r>
                        <a:rPr lang="en-US" sz="1200" dirty="0"/>
                        <a:t>1600-1800</a:t>
                      </a:r>
                    </a:p>
                    <a:p>
                      <a:pPr algn="ctr"/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8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WR #13  </a:t>
                      </a:r>
                      <a:r>
                        <a:rPr lang="en-US" sz="1200" dirty="0"/>
                        <a:t>BLDG 24414</a:t>
                      </a:r>
                    </a:p>
                    <a:p>
                      <a:pPr algn="ctr"/>
                      <a:r>
                        <a:rPr lang="en-US" sz="1200" dirty="0"/>
                        <a:t>25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and Brainard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Permanent Party/Civilian </a:t>
                      </a:r>
                    </a:p>
                    <a:p>
                      <a:pPr algn="ctr"/>
                      <a:r>
                        <a:rPr lang="en-US" sz="1200" dirty="0"/>
                        <a:t>0630-0830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Permanent Party/Civilian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200" dirty="0"/>
                        <a:t>1130-1300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Permanent Party/Civilian </a:t>
                      </a:r>
                    </a:p>
                    <a:p>
                      <a:pPr algn="ctr"/>
                      <a:r>
                        <a:rPr lang="en-US" sz="1200" dirty="0"/>
                        <a:t>1630-1800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LowerBar">
            <a:extLst>
              <a:ext uri="{FF2B5EF4-FFF2-40B4-BE49-F238E27FC236}">
                <a16:creationId xmlns:a16="http://schemas.microsoft.com/office/drawing/2014/main" id="{579FD256-0ACA-2D6C-0F09-B48C739B3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" y="5090068"/>
            <a:ext cx="12192000" cy="1760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6A4F15-9D34-F606-5E1A-769781B68F36}"/>
              </a:ext>
            </a:extLst>
          </p:cNvPr>
          <p:cNvSpPr txBox="1"/>
          <p:nvPr/>
        </p:nvSpPr>
        <p:spPr>
          <a:xfrm>
            <a:off x="-1" y="6422247"/>
            <a:ext cx="7748833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baseline="0" dirty="0"/>
              <a:t>LRC GOVERNMENT REP:  Food Program Manager: Lawrence Perry </a:t>
            </a:r>
            <a:r>
              <a:rPr lang="en-US" sz="1100" b="1" baseline="0"/>
              <a:t>706-791-5680   </a:t>
            </a:r>
            <a:r>
              <a:rPr lang="en-US" sz="1100" b="1" baseline="0" dirty="0">
                <a:hlinkClick r:id="rId4"/>
              </a:rPr>
              <a:t>lawrence.d.perry4.civ@army.mil</a:t>
            </a:r>
            <a:endParaRPr lang="en-US" sz="1100" b="1" baseline="0" dirty="0"/>
          </a:p>
          <a:p>
            <a:endParaRPr lang="en-US" sz="1100" b="1" baseline="0" dirty="0"/>
          </a:p>
          <a:p>
            <a:r>
              <a:rPr lang="en-US" sz="1050" b="1" baseline="0" dirty="0"/>
              <a:t>                        </a:t>
            </a:r>
            <a:endParaRPr lang="en-US" sz="105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986E3-DAC2-89F8-50D5-C82CD547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6849" y="5429840"/>
            <a:ext cx="960607" cy="10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4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272EFC-F9C0-F02C-F3A9-BC0EA2EC9F2E}"/>
              </a:ext>
            </a:extLst>
          </p:cNvPr>
          <p:cNvSpPr txBox="1"/>
          <p:nvPr/>
        </p:nvSpPr>
        <p:spPr>
          <a:xfrm>
            <a:off x="-1" y="564573"/>
            <a:ext cx="12191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 10 March 2025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92618-03F9-EE71-7879-6BA3DC3B193E}"/>
              </a:ext>
            </a:extLst>
          </p:cNvPr>
          <p:cNvSpPr txBox="1"/>
          <p:nvPr/>
        </p:nvSpPr>
        <p:spPr>
          <a:xfrm>
            <a:off x="4690427" y="4818508"/>
            <a:ext cx="4959927" cy="1415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convenience we now accept all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credit &amp; debit cards, tap and mobile pay. 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now our preferred method of payment.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SAFE AND EFFECTIVE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*NO PROCESSING FEES ADDED TO TRANSACTION*</a:t>
            </a:r>
          </a:p>
        </p:txBody>
      </p:sp>
      <p:pic>
        <p:nvPicPr>
          <p:cNvPr id="17" name="Picture 16" descr="Graphical user interface, logo&#10;&#10;Description automatically generated with medium confidence">
            <a:extLst>
              <a:ext uri="{FF2B5EF4-FFF2-40B4-BE49-F238E27FC236}">
                <a16:creationId xmlns:a16="http://schemas.microsoft.com/office/drawing/2014/main" id="{4C859D49-8F46-94B9-13AA-E155CDE99A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88" y="5443356"/>
            <a:ext cx="1479264" cy="443498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8E56E7-2257-2179-B187-802BC088D5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69" y="5488959"/>
            <a:ext cx="1393846" cy="443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1D68D-D41A-E3CB-8422-BE82C9E1E02D}"/>
              </a:ext>
            </a:extLst>
          </p:cNvPr>
          <p:cNvSpPr txBox="1"/>
          <p:nvPr/>
        </p:nvSpPr>
        <p:spPr>
          <a:xfrm>
            <a:off x="255965" y="4833896"/>
            <a:ext cx="4242337" cy="13849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Meal Rate 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BRK        LUN         DIN  </a:t>
            </a:r>
          </a:p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SIK/Meal Card:                       Free         Free           Free</a:t>
            </a:r>
          </a:p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Standard: 	                        $4.40        $7.10         $6.10</a:t>
            </a:r>
          </a:p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Discount:		$3.20        $5.40         $4.65</a:t>
            </a:r>
          </a:p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(Army BDAY/Thanksgiving/Christmas)       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$11.55</a:t>
            </a:r>
            <a:b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Discount:                                    $8.55</a:t>
            </a:r>
          </a:p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*Discount rates apply to Dependents of E-1 through E-4 when authorized*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7EF4B-5718-6230-EECD-4AE8D463A0FE}"/>
              </a:ext>
            </a:extLst>
          </p:cNvPr>
          <p:cNvSpPr txBox="1"/>
          <p:nvPr/>
        </p:nvSpPr>
        <p:spPr>
          <a:xfrm>
            <a:off x="-30671" y="4511246"/>
            <a:ext cx="12191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**Retired Service Members and Dependent Family Members of Active Duty Soldiers may dine at WR #13**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22B8C-1BC9-E82E-52D0-CE8EB15CD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47" y="-10941"/>
            <a:ext cx="12191996" cy="971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E96571-ADEB-E344-FA91-83C75742D6C8}"/>
              </a:ext>
            </a:extLst>
          </p:cNvPr>
          <p:cNvSpPr txBox="1"/>
          <p:nvPr/>
        </p:nvSpPr>
        <p:spPr>
          <a:xfrm>
            <a:off x="-123363" y="39929"/>
            <a:ext cx="12170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Warrior Restaurant Hours of Operation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146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296</Words>
  <Application>Microsoft Office PowerPoint</Application>
  <PresentationFormat>Widescreen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Gordon Dining Facility  Meal Hours Effective 1 Oct 2017</dc:title>
  <dc:creator>Nowells, Erica M. - Contractor</dc:creator>
  <cp:lastModifiedBy>Perry, Lawrence D CIV USARMY ASC 406 AFSB (USA)</cp:lastModifiedBy>
  <cp:revision>83</cp:revision>
  <cp:lastPrinted>2024-03-13T20:27:56Z</cp:lastPrinted>
  <dcterms:created xsi:type="dcterms:W3CDTF">2017-10-17T14:58:27Z</dcterms:created>
  <dcterms:modified xsi:type="dcterms:W3CDTF">2025-03-07T16:09:32Z</dcterms:modified>
</cp:coreProperties>
</file>