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4"/>
    <p:sldMasterId id="2147483720" r:id="rId5"/>
    <p:sldMasterId id="2147483690" r:id="rId6"/>
  </p:sldMasterIdLst>
  <p:notesMasterIdLst>
    <p:notesMasterId r:id="rId8"/>
  </p:notesMasterIdLst>
  <p:handoutMasterIdLst>
    <p:handoutMasterId r:id="rId9"/>
  </p:handoutMasterIdLst>
  <p:sldIdLst>
    <p:sldId id="2088197751" r:id="rId7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20"/>
    <a:srgbClr val="FFCC01"/>
    <a:srgbClr val="000000"/>
    <a:srgbClr val="211F1F"/>
    <a:srgbClr val="FFFF99"/>
    <a:srgbClr val="AD8817"/>
    <a:srgbClr val="AA9158"/>
    <a:srgbClr val="0000FF"/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776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, Karen C CIV USARMY USAG (USA)" userId="c0868236-265d-485b-9f42-2b041ff3eb31" providerId="ADAL" clId="{6930BF24-070D-4730-8DAF-A5864F0A0F9F}"/>
    <pc:docChg chg="delSld modSld">
      <pc:chgData name="Abraham, Karen C CIV USARMY USAG (USA)" userId="c0868236-265d-485b-9f42-2b041ff3eb31" providerId="ADAL" clId="{6930BF24-070D-4730-8DAF-A5864F0A0F9F}" dt="2024-08-14T14:31:50.880" v="111" actId="2165"/>
      <pc:docMkLst>
        <pc:docMk/>
      </pc:docMkLst>
      <pc:sldChg chg="del">
        <pc:chgData name="Abraham, Karen C CIV USARMY USAG (USA)" userId="c0868236-265d-485b-9f42-2b041ff3eb31" providerId="ADAL" clId="{6930BF24-070D-4730-8DAF-A5864F0A0F9F}" dt="2024-08-13T18:35:59.877" v="6" actId="47"/>
        <pc:sldMkLst>
          <pc:docMk/>
          <pc:sldMk cId="2068488957" sldId="784"/>
        </pc:sldMkLst>
      </pc:sldChg>
      <pc:sldChg chg="modSp mod">
        <pc:chgData name="Abraham, Karen C CIV USARMY USAG (USA)" userId="c0868236-265d-485b-9f42-2b041ff3eb31" providerId="ADAL" clId="{6930BF24-070D-4730-8DAF-A5864F0A0F9F}" dt="2024-08-14T14:31:50.880" v="111" actId="2165"/>
        <pc:sldMkLst>
          <pc:docMk/>
          <pc:sldMk cId="1726757465" sldId="2088197751"/>
        </pc:sldMkLst>
        <pc:spChg chg="mod">
          <ac:chgData name="Abraham, Karen C CIV USARMY USAG (USA)" userId="c0868236-265d-485b-9f42-2b041ff3eb31" providerId="ADAL" clId="{6930BF24-070D-4730-8DAF-A5864F0A0F9F}" dt="2024-08-13T18:35:24.647" v="1" actId="20577"/>
          <ac:spMkLst>
            <pc:docMk/>
            <pc:sldMk cId="1726757465" sldId="2088197751"/>
            <ac:spMk id="2" creationId="{00000000-0000-0000-0000-000000000000}"/>
          </ac:spMkLst>
        </pc:spChg>
        <pc:graphicFrameChg chg="mod modGraphic">
          <ac:chgData name="Abraham, Karen C CIV USARMY USAG (USA)" userId="c0868236-265d-485b-9f42-2b041ff3eb31" providerId="ADAL" clId="{6930BF24-070D-4730-8DAF-A5864F0A0F9F}" dt="2024-08-14T14:31:50.880" v="111" actId="2165"/>
          <ac:graphicFrameMkLst>
            <pc:docMk/>
            <pc:sldMk cId="1726757465" sldId="2088197751"/>
            <ac:graphicFrameMk id="4" creationId="{EC99F856-4677-6CCF-88E8-9D12630B9921}"/>
          </ac:graphicFrameMkLst>
        </pc:graphicFrameChg>
      </pc:sldChg>
      <pc:sldMasterChg chg="delSldLayout">
        <pc:chgData name="Abraham, Karen C CIV USARMY USAG (USA)" userId="c0868236-265d-485b-9f42-2b041ff3eb31" providerId="ADAL" clId="{6930BF24-070D-4730-8DAF-A5864F0A0F9F}" dt="2024-08-13T18:35:59.877" v="6" actId="47"/>
        <pc:sldMasterMkLst>
          <pc:docMk/>
          <pc:sldMasterMk cId="2931404890" sldId="2147483683"/>
        </pc:sldMasterMkLst>
        <pc:sldLayoutChg chg="del">
          <pc:chgData name="Abraham, Karen C CIV USARMY USAG (USA)" userId="c0868236-265d-485b-9f42-2b041ff3eb31" providerId="ADAL" clId="{6930BF24-070D-4730-8DAF-A5864F0A0F9F}" dt="2024-08-13T18:35:59.877" v="6" actId="47"/>
          <pc:sldLayoutMkLst>
            <pc:docMk/>
            <pc:sldMasterMk cId="2931404890" sldId="2147483683"/>
            <pc:sldLayoutMk cId="1710044411" sldId="2147483744"/>
          </pc:sldLayoutMkLst>
        </pc:sldLayoutChg>
      </pc:sldMasterChg>
    </pc:docChg>
  </pc:docChgLst>
  <pc:docChgLst>
    <pc:chgData name="Abraham, Karen C CIV USARMY USAG (USA)" userId="c0868236-265d-485b-9f42-2b041ff3eb31" providerId="ADAL" clId="{9A7662FB-B6D4-4E50-A715-FDC65FBCA0FB}"/>
    <pc:docChg chg="custSel modSld">
      <pc:chgData name="Abraham, Karen C CIV USARMY USAG (USA)" userId="c0868236-265d-485b-9f42-2b041ff3eb31" providerId="ADAL" clId="{9A7662FB-B6D4-4E50-A715-FDC65FBCA0FB}" dt="2024-09-16T12:38:37.347" v="4" actId="1076"/>
      <pc:docMkLst>
        <pc:docMk/>
      </pc:docMkLst>
      <pc:sldChg chg="delSp modSp mod">
        <pc:chgData name="Abraham, Karen C CIV USARMY USAG (USA)" userId="c0868236-265d-485b-9f42-2b041ff3eb31" providerId="ADAL" clId="{9A7662FB-B6D4-4E50-A715-FDC65FBCA0FB}" dt="2024-09-16T12:38:37.347" v="4" actId="1076"/>
        <pc:sldMkLst>
          <pc:docMk/>
          <pc:sldMk cId="1726757465" sldId="2088197751"/>
        </pc:sldMkLst>
        <pc:spChg chg="del">
          <ac:chgData name="Abraham, Karen C CIV USARMY USAG (USA)" userId="c0868236-265d-485b-9f42-2b041ff3eb31" providerId="ADAL" clId="{9A7662FB-B6D4-4E50-A715-FDC65FBCA0FB}" dt="2024-09-16T12:38:26.273" v="3" actId="478"/>
          <ac:spMkLst>
            <pc:docMk/>
            <pc:sldMk cId="1726757465" sldId="2088197751"/>
            <ac:spMk id="8" creationId="{00000000-0000-0000-0000-000000000000}"/>
          </ac:spMkLst>
        </pc:spChg>
        <pc:spChg chg="mod">
          <ac:chgData name="Abraham, Karen C CIV USARMY USAG (USA)" userId="c0868236-265d-485b-9f42-2b041ff3eb31" providerId="ADAL" clId="{9A7662FB-B6D4-4E50-A715-FDC65FBCA0FB}" dt="2024-09-16T12:38:37.347" v="4" actId="1076"/>
          <ac:spMkLst>
            <pc:docMk/>
            <pc:sldMk cId="1726757465" sldId="2088197751"/>
            <ac:spMk id="14" creationId="{00000000-0000-0000-0000-000000000000}"/>
          </ac:spMkLst>
        </pc:spChg>
        <pc:graphicFrameChg chg="modGraphic">
          <ac:chgData name="Abraham, Karen C CIV USARMY USAG (USA)" userId="c0868236-265d-485b-9f42-2b041ff3eb31" providerId="ADAL" clId="{9A7662FB-B6D4-4E50-A715-FDC65FBCA0FB}" dt="2024-09-16T12:37:12.494" v="2" actId="14100"/>
          <ac:graphicFrameMkLst>
            <pc:docMk/>
            <pc:sldMk cId="1726757465" sldId="2088197751"/>
            <ac:graphicFrameMk id="4" creationId="{EC99F856-4677-6CCF-88E8-9D12630B992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F3D769-FB89-68D2-FDCE-F63F84B32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195" cy="35178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56DD9-82B7-2DD1-17C2-5AFEFAA54A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2306" y="0"/>
            <a:ext cx="4002195" cy="35178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794E0B21-AD33-443A-8BF5-B180B3EED2E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D847C-F370-A93E-4344-E8181A423F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13"/>
            <a:ext cx="4002195" cy="35178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C0834-EADB-723F-8C09-AA9B695C88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2306" y="6658613"/>
            <a:ext cx="4002195" cy="35178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EAFD9612-5402-46C5-9F6F-3A6EC383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2143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173" y="1"/>
            <a:ext cx="4002299" cy="352143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344DD812-1AA5-4BC5-AB23-68CCDA028D1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7"/>
            <a:ext cx="7388860" cy="2760344"/>
          </a:xfrm>
          <a:prstGeom prst="rect">
            <a:avLst/>
          </a:prstGeom>
        </p:spPr>
        <p:txBody>
          <a:bodyPr vert="horz" lIns="92829" tIns="46415" rIns="92829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02299" cy="352142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173" y="6658258"/>
            <a:ext cx="4002299" cy="352142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026CB39F-E249-459B-9F49-F4C960F7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7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1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64F0-43CE-4146-A040-42139B20EB3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04C6-E7BC-4509-9C74-A84BB4BB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2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48164"/>
            <a:ext cx="9144000" cy="746407"/>
          </a:xfrm>
        </p:spPr>
        <p:txBody>
          <a:bodyPr/>
          <a:lstStyle>
            <a:lvl1pPr algn="ctr">
              <a:defRPr sz="1800"/>
            </a:lvl1pPr>
          </a:lstStyle>
          <a:p>
            <a:pPr algn="ctr"/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for Organization being Briefed</a:t>
            </a:r>
            <a:b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cs typeface="Times New Roman" panose="02020603050405020304" pitchFamily="18" charset="0"/>
              </a:rPr>
              <a:t>RANK Name of Senior Participant from Organization being Briefed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en-US" sz="1100" b="1" dirty="0">
                <a:solidFill>
                  <a:prstClr val="black"/>
                </a:solidFill>
              </a:rPr>
              <a:t>DD Month YYYY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58715"/>
            <a:ext cx="9144000" cy="4498928"/>
          </a:xfrm>
          <a:prstGeom prst="rect">
            <a:avLst/>
          </a:prstGeom>
          <a:gradFill flip="none" rotWithShape="1">
            <a:gsLst>
              <a:gs pos="40000">
                <a:schemeClr val="accent6">
                  <a:lumMod val="75000"/>
                </a:schemeClr>
              </a:gs>
              <a:gs pos="55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W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120135"/>
            <a:ext cx="9125893" cy="853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Arial"/>
              </a:rPr>
              <a:t>U.S. Army Cyber Center of Excellence </a:t>
            </a:r>
            <a:br>
              <a:rPr lang="en-US" dirty="0">
                <a:solidFill>
                  <a:prstClr val="black"/>
                </a:solidFill>
                <a:latin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</a:rPr>
              <a:t>and Fort Gordon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955157" y="6649278"/>
            <a:ext cx="188842" cy="208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750" y="1201805"/>
            <a:ext cx="3552498" cy="3557674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8080857" y="6653312"/>
            <a:ext cx="96872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0" y="31496"/>
            <a:ext cx="118080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8105" y="4908219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WORLD CLASS CYBER WORKFORCE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13997"/>
          <a:stretch/>
        </p:blipFill>
        <p:spPr>
          <a:xfrm>
            <a:off x="193547" y="2133339"/>
            <a:ext cx="2364954" cy="1694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22" y="2133339"/>
            <a:ext cx="2211435" cy="16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6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82067"/>
            <a:ext cx="9144000" cy="4500202"/>
          </a:xfrm>
          <a:prstGeom prst="rect">
            <a:avLst/>
          </a:prstGeom>
          <a:gradFill flip="none" rotWithShape="1">
            <a:gsLst>
              <a:gs pos="40000">
                <a:schemeClr val="accent6">
                  <a:lumMod val="75000"/>
                </a:schemeClr>
              </a:gs>
              <a:gs pos="55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412" y="1342091"/>
            <a:ext cx="3552498" cy="3557674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7" name="TextBox 6"/>
          <p:cNvSpPr txBox="1"/>
          <p:nvPr/>
        </p:nvSpPr>
        <p:spPr>
          <a:xfrm>
            <a:off x="-17548" y="5056376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WORLD CLASS CYBER WORKFORCE</a:t>
            </a:r>
          </a:p>
        </p:txBody>
      </p:sp>
      <p:sp useBgFill="1">
        <p:nvSpPr>
          <p:cNvPr id="10" name="Rectangle 50"/>
          <p:cNvSpPr>
            <a:spLocks noChangeArrowheads="1"/>
          </p:cNvSpPr>
          <p:nvPr/>
        </p:nvSpPr>
        <p:spPr bwMode="auto">
          <a:xfrm>
            <a:off x="0" y="8234"/>
            <a:ext cx="1074198" cy="1538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  <p:sp useBgFill="1">
        <p:nvSpPr>
          <p:cNvPr id="11" name="Rectangle 50"/>
          <p:cNvSpPr>
            <a:spLocks noChangeArrowheads="1"/>
          </p:cNvSpPr>
          <p:nvPr/>
        </p:nvSpPr>
        <p:spPr bwMode="auto">
          <a:xfrm>
            <a:off x="8069802" y="6704112"/>
            <a:ext cx="1074198" cy="1538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13997"/>
          <a:stretch/>
        </p:blipFill>
        <p:spPr>
          <a:xfrm>
            <a:off x="224729" y="2271919"/>
            <a:ext cx="2364954" cy="1694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56" y="2271919"/>
            <a:ext cx="2211434" cy="1694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0270" y="280735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 Arial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30731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526045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AD2679-25C9-4ED8-A557-DFF51F3B78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8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8220456" cy="8503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1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954D-A549-49CE-B3CF-858A96808EE3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BDCB90C-3E7E-4C0B-A9F8-920AB2A03C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8011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356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6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6716" y="6492876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A5A430-3D6A-4EBB-8388-5970CE06565A}" type="slidenum">
              <a:rPr lang="en-US" b="0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4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 userDrawn="1"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 userDrawn="1"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1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01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0D7F-4D29-F286-28BC-C343FD8F1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5D4AE-5546-98C0-B55C-30C92181D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0F568-C519-FA59-A319-F1A62F14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6F5-6D62-4458-98CB-550DD268C279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5CAE0-B0A6-15FF-BF9B-06E2A558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F6338-96C4-21F2-B1DF-1296EA34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B810-2F8F-4C15-B65C-3FD6FCC2F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57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021E787-A102-0C27-45DB-785A663D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8" y="108714"/>
            <a:ext cx="8979408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Facer:  Click to edit Master title style</a:t>
            </a:r>
            <a:br>
              <a:rPr lang="en-US"/>
            </a:b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Master sub–title style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543ABA-E07F-E4DE-F9AF-5B11FF28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7" y="1058862"/>
            <a:ext cx="8979408" cy="549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5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021E787-A102-0C27-45DB-785A663DA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18" y="90958"/>
            <a:ext cx="8979408" cy="82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Backup Copy of Graphics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E6A02-BC6E-CCA0-9CC3-0B4CA3B0BBA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Backup Copy of Graphics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0EEAD5C-CF0F-960E-D527-45EC0E046E85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074FFB-37BF-CB5C-0EF5-C35AAC94F123}"/>
              </a:ext>
            </a:extLst>
          </p:cNvPr>
          <p:cNvGrpSpPr/>
          <p:nvPr userDrawn="1"/>
        </p:nvGrpSpPr>
        <p:grpSpPr>
          <a:xfrm>
            <a:off x="268785" y="2416058"/>
            <a:ext cx="1728091" cy="1976113"/>
            <a:chOff x="505518" y="4200743"/>
            <a:chExt cx="1728091" cy="1976113"/>
          </a:xfrm>
        </p:grpSpPr>
        <p:pic>
          <p:nvPicPr>
            <p:cNvPr id="8" name="Picture 7" descr="800px-US-O10_insignia_svg.png">
              <a:extLst>
                <a:ext uri="{FF2B5EF4-FFF2-40B4-BE49-F238E27FC236}">
                  <a16:creationId xmlns:a16="http://schemas.microsoft.com/office/drawing/2014/main" id="{FE8E8CF2-0A84-C531-AD9B-C9EC0952A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88"/>
            <a:stretch/>
          </p:blipFill>
          <p:spPr>
            <a:xfrm>
              <a:off x="505518" y="4200743"/>
              <a:ext cx="1728091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9" name="Picture 8" descr="800px-US-O10_insignia_svg.png">
              <a:extLst>
                <a:ext uri="{FF2B5EF4-FFF2-40B4-BE49-F238E27FC236}">
                  <a16:creationId xmlns:a16="http://schemas.microsoft.com/office/drawing/2014/main" id="{AC7973BB-6B4E-1F6B-AEBE-B3CA02DFD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714479" y="4600176"/>
              <a:ext cx="1292915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0" name="Picture 9" descr="800px-US-O10_insignia_svg.png">
              <a:extLst>
                <a:ext uri="{FF2B5EF4-FFF2-40B4-BE49-F238E27FC236}">
                  <a16:creationId xmlns:a16="http://schemas.microsoft.com/office/drawing/2014/main" id="{0C7EC07F-A82C-8BCD-B994-F4E835B54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658"/>
            <a:stretch/>
          </p:blipFill>
          <p:spPr>
            <a:xfrm>
              <a:off x="923440" y="4999609"/>
              <a:ext cx="8648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1" name="Picture 10" descr="800px-US-O10_insignia_svg.png">
              <a:extLst>
                <a:ext uri="{FF2B5EF4-FFF2-40B4-BE49-F238E27FC236}">
                  <a16:creationId xmlns:a16="http://schemas.microsoft.com/office/drawing/2014/main" id="{F601B18A-2287-560B-C44E-CE3974F2F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851"/>
            <a:stretch/>
          </p:blipFill>
          <p:spPr>
            <a:xfrm>
              <a:off x="1132402" y="5388516"/>
              <a:ext cx="4320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670BA6-9A39-302F-7262-736E98B48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597" y="5916640"/>
              <a:ext cx="502563" cy="26021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070C908-3A84-0561-4220-030247271AC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399" y="3726032"/>
            <a:ext cx="2441448" cy="2441448"/>
          </a:xfrm>
          <a:prstGeom prst="rect">
            <a:avLst/>
          </a:prstGeom>
        </p:spPr>
      </p:pic>
      <p:pic>
        <p:nvPicPr>
          <p:cNvPr id="14" name="Picture 13" descr="A red flag with white stars&#10;&#10;Description automatically generated with medium confidence">
            <a:extLst>
              <a:ext uri="{FF2B5EF4-FFF2-40B4-BE49-F238E27FC236}">
                <a16:creationId xmlns:a16="http://schemas.microsoft.com/office/drawing/2014/main" id="{7096E702-B807-AE30-76FE-A87F0937FD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732" y="3832338"/>
            <a:ext cx="2438398" cy="2444500"/>
          </a:xfrm>
          <a:prstGeom prst="rect">
            <a:avLst/>
          </a:prstGeom>
        </p:spPr>
      </p:pic>
      <p:pic>
        <p:nvPicPr>
          <p:cNvPr id="15" name="Picture 14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5D171E13-C4FC-BF76-B938-DE6B5869C8A7}"/>
              </a:ext>
            </a:extLst>
          </p:cNvPr>
          <p:cNvPicPr preferRelativeResize="0"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22" y="2317360"/>
            <a:ext cx="1444752" cy="1097280"/>
          </a:xfrm>
          <a:prstGeom prst="rect">
            <a:avLst/>
          </a:prstGeom>
        </p:spPr>
      </p:pic>
      <p:pic>
        <p:nvPicPr>
          <p:cNvPr id="16" name="Picture 15" descr="A picture containing queen, first-aid kit, gift wrapping, flag&#10;&#10;Description automatically generated">
            <a:extLst>
              <a:ext uri="{FF2B5EF4-FFF2-40B4-BE49-F238E27FC236}">
                <a16:creationId xmlns:a16="http://schemas.microsoft.com/office/drawing/2014/main" id="{4C235AD0-79BD-84D1-4931-E043E19DE0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2" y="1025646"/>
            <a:ext cx="1440180" cy="109728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F1F85B3-CE3D-431D-9C57-2874AD6D92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38" y="2815491"/>
            <a:ext cx="297356" cy="399433"/>
          </a:xfrm>
          <a:prstGeom prst="rect">
            <a:avLst/>
          </a:prstGeom>
        </p:spPr>
      </p:pic>
      <p:pic>
        <p:nvPicPr>
          <p:cNvPr id="18" name="Picture 17" descr="A red flag with a white star&#10;&#10;Description automatically generated with low confidence">
            <a:extLst>
              <a:ext uri="{FF2B5EF4-FFF2-40B4-BE49-F238E27FC236}">
                <a16:creationId xmlns:a16="http://schemas.microsoft.com/office/drawing/2014/main" id="{F0329716-3D71-A0BD-DE45-1B3B6AD89314}"/>
              </a:ext>
            </a:extLst>
          </p:cNvPr>
          <p:cNvPicPr>
            <a:picLocks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909492"/>
            <a:ext cx="2133600" cy="2136942"/>
          </a:xfrm>
          <a:prstGeom prst="rect">
            <a:avLst/>
          </a:prstGeom>
        </p:spPr>
      </p:pic>
      <p:pic>
        <p:nvPicPr>
          <p:cNvPr id="19" name="Picture 18" descr="A picture containing text, clipart, vector graphics, businesscard&#10;&#10;Description automatically generated">
            <a:extLst>
              <a:ext uri="{FF2B5EF4-FFF2-40B4-BE49-F238E27FC236}">
                <a16:creationId xmlns:a16="http://schemas.microsoft.com/office/drawing/2014/main" id="{C36DAEE9-C361-3740-AF61-046C7C60064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44" y="1040410"/>
            <a:ext cx="1440180" cy="1097417"/>
          </a:xfrm>
          <a:prstGeom prst="rect">
            <a:avLst/>
          </a:prstGeom>
        </p:spPr>
      </p:pic>
      <p:pic>
        <p:nvPicPr>
          <p:cNvPr id="20" name="Picture 19" descr="A picture containing text, queen, first-aid kit, flag&#10;&#10;Description automatically generated">
            <a:extLst>
              <a:ext uri="{FF2B5EF4-FFF2-40B4-BE49-F238E27FC236}">
                <a16:creationId xmlns:a16="http://schemas.microsoft.com/office/drawing/2014/main" id="{C14AD379-6A66-ACDB-5E5A-9A553F0FDBC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11" y="1040049"/>
            <a:ext cx="1440180" cy="10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37461D-060E-0E01-F698-898A2E845818}"/>
              </a:ext>
            </a:extLst>
          </p:cNvPr>
          <p:cNvGrpSpPr/>
          <p:nvPr userDrawn="1"/>
        </p:nvGrpSpPr>
        <p:grpSpPr>
          <a:xfrm>
            <a:off x="-218" y="-3702"/>
            <a:ext cx="9144000" cy="6272048"/>
            <a:chOff x="-218" y="-3702"/>
            <a:chExt cx="9144000" cy="62720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0DF8FC-1FC1-F06B-686A-BA2232F7D0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8" y="-3702"/>
              <a:ext cx="9144000" cy="6088866"/>
            </a:xfrm>
            <a:prstGeom prst="rect">
              <a:avLst/>
            </a:prstGeom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4F49D-571E-1FDA-D1A4-7D853BFAF3B9}"/>
                </a:ext>
              </a:extLst>
            </p:cNvPr>
            <p:cNvSpPr txBox="1"/>
            <p:nvPr userDrawn="1"/>
          </p:nvSpPr>
          <p:spPr>
            <a:xfrm>
              <a:off x="3467621" y="6022125"/>
              <a:ext cx="23059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***   We Are The Army’s Home   ***</a:t>
              </a:r>
            </a:p>
          </p:txBody>
        </p: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DB43B0A-8BF7-5A3B-6759-DD3F657F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0F1152-CA75-F764-BD8D-119A91B859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36438DE-FB3D-50B6-8DC3-FBAFAB6288BC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EAC9B2-7494-89AF-A05A-378B57195B79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FDB1245-86B0-8404-BB33-D45B59BA076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2A2FDAC-2600-36A8-BDEF-1F698396560B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18B3903-E7BB-A6F5-0E42-3FD9356BC19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AMC">
            <a:extLst>
              <a:ext uri="{FF2B5EF4-FFF2-40B4-BE49-F238E27FC236}">
                <a16:creationId xmlns:a16="http://schemas.microsoft.com/office/drawing/2014/main" id="{A5B62CBF-D59B-5DD5-93DD-1DCFC4B485A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8" name="WHITE bkgrnd">
              <a:extLst>
                <a:ext uri="{FF2B5EF4-FFF2-40B4-BE49-F238E27FC236}">
                  <a16:creationId xmlns:a16="http://schemas.microsoft.com/office/drawing/2014/main" id="{FA9A24AD-D836-EB56-F6FC-3E5846CAF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9" name="BLACK outline">
              <a:extLst>
                <a:ext uri="{FF2B5EF4-FFF2-40B4-BE49-F238E27FC236}">
                  <a16:creationId xmlns:a16="http://schemas.microsoft.com/office/drawing/2014/main" id="{9C51BFEE-7F6B-ADF7-0154-381A2FCA8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UE">
              <a:extLst>
                <a:ext uri="{FF2B5EF4-FFF2-40B4-BE49-F238E27FC236}">
                  <a16:creationId xmlns:a16="http://schemas.microsoft.com/office/drawing/2014/main" id="{AE071DB0-6941-24E4-D4A1-21D27A3E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RED">
              <a:extLst>
                <a:ext uri="{FF2B5EF4-FFF2-40B4-BE49-F238E27FC236}">
                  <a16:creationId xmlns:a16="http://schemas.microsoft.com/office/drawing/2014/main" id="{F6C3ACA7-316F-E1AA-1DFA-6E4435C3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283641D-7B83-8BC9-2469-43D89A5CA5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4ED72442-2512-D97E-DA47-DA12FFE37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3B7773A9-FA8F-2324-7DED-E6CB9A11E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3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9901A9-059A-1BD5-62C2-0A8043C01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" y="0"/>
            <a:ext cx="9147291" cy="6163056"/>
          </a:xfrm>
          <a:prstGeom prst="rect">
            <a:avLst/>
          </a:prstGeom>
          <a:noFill/>
          <a:effectLst/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BF2B9F2-660D-BA44-21B7-FC095FA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6B353A-D389-A689-0E3D-DF81F546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E629478-BE70-6454-70DB-E179407A3356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4E2C0B-5996-E71E-F239-A8D7327DB979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E0569D9-CE41-9E0F-5C0E-43E5E9E12D7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4AD0BCB-0118-34D1-4861-49565EBED9AC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2408E0-3458-4F49-D62A-ABBA6AA76C24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AMC">
            <a:extLst>
              <a:ext uri="{FF2B5EF4-FFF2-40B4-BE49-F238E27FC236}">
                <a16:creationId xmlns:a16="http://schemas.microsoft.com/office/drawing/2014/main" id="{0E048E65-ADBE-A325-082E-790344B033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9" name="WHITE bkgrnd">
              <a:extLst>
                <a:ext uri="{FF2B5EF4-FFF2-40B4-BE49-F238E27FC236}">
                  <a16:creationId xmlns:a16="http://schemas.microsoft.com/office/drawing/2014/main" id="{EC45BC9B-258F-1A3B-0DFC-8767AB74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ACK outline">
              <a:extLst>
                <a:ext uri="{FF2B5EF4-FFF2-40B4-BE49-F238E27FC236}">
                  <a16:creationId xmlns:a16="http://schemas.microsoft.com/office/drawing/2014/main" id="{8980677A-7B83-2D3D-C029-9303DE0C5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UE">
              <a:extLst>
                <a:ext uri="{FF2B5EF4-FFF2-40B4-BE49-F238E27FC236}">
                  <a16:creationId xmlns:a16="http://schemas.microsoft.com/office/drawing/2014/main" id="{62256B08-BFD1-2CF1-CCC6-EE0042D4F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RED">
              <a:extLst>
                <a:ext uri="{FF2B5EF4-FFF2-40B4-BE49-F238E27FC236}">
                  <a16:creationId xmlns:a16="http://schemas.microsoft.com/office/drawing/2014/main" id="{7F0D72AD-824E-6BD0-A0C5-7D6ABFABB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90E45AAF-EAE9-46B8-435B-242AF44F98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E06873E-72C2-41F9-88F9-2569EDBF9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B1ABD116-3A9A-C20A-342D-A02E221FA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6E72D7-AE84-4CF4-0576-8690654676E5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63056"/>
          </a:xfrm>
          <a:prstGeom prst="rect">
            <a:avLst/>
          </a:prstGeom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873A0-3ADE-C3FC-7042-731AA7F9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5145D-5CDD-71DC-8769-9373C9C17A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BEAE806-8572-34EB-D87C-6C96E7D86EC9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BC4870-D1D4-B6A9-1BE5-C2BFEA64A9EE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3498AF-EB7F-ED8B-B4FA-922DA01D3E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D4A638E-B4A0-63B2-302F-818978040F6E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34B5A96-35C8-F57B-5A3C-1371940A421D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3D2054B7-DFC2-A887-1ECD-B25F7254AB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46ACC3B1-C080-AC30-380E-A77FFFA9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37514AE2-40B4-19F8-35EF-732C3DDA0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1BE23C5-664F-650D-FDB9-41BA6C5F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FB6196C-FD3B-BB74-6DF1-B1933A1B3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3651695E-B8BF-AF6C-7C2A-4A79E01215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293708AD-062F-E5FD-8540-573CA041A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0261474F-A80F-B9BA-AAEB-7D344EBD7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1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7ED2AF-F1C6-0FD2-CD56-6A55A37D1C06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"/>
            <a:ext cx="9144000" cy="6163056"/>
          </a:xfrm>
          <a:prstGeom prst="rect">
            <a:avLst/>
          </a:prstGeom>
          <a:effectLst/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7B26595-AFF1-A461-53CB-843A2D15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00729-A179-1234-FC2A-E507BD9E32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E59FB3B-B516-CAA0-1456-32CEC67334BF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9AFC963-87A0-347B-7756-1C61058FA917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049219-FF67-DAE6-8B36-EF12D1DEFD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FEE851-7B66-1209-F64D-0C885522C3C8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0A9FB9-1C2B-4638-1AF7-76CE2394CCF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C9D64A83-EB81-6CEC-1836-AA1673EFBC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6B84A696-E218-9662-061E-36D05DED2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DA3DE2BE-799F-20B1-6074-3BFB3EEF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3DDADC9-5B35-212D-075B-080EADC55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5EA9833-15AD-A133-1D72-8E8B97C7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A9D161E2-8A12-F01D-02DF-B641F1044A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F155C002-5105-BE50-ACD2-CE310EDCA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42F88708-5C4D-608D-8501-35F70CD61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5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 or Guidanc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7953F-1ACC-DC00-C907-851FCD6B78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0EA5DA-B947-653D-8912-F2D513125BB2}"/>
              </a:ext>
            </a:extLst>
          </p:cNvPr>
          <p:cNvGrpSpPr/>
          <p:nvPr userDrawn="1"/>
        </p:nvGrpSpPr>
        <p:grpSpPr>
          <a:xfrm>
            <a:off x="-13020" y="6389931"/>
            <a:ext cx="9176753" cy="200055"/>
            <a:chOff x="-823" y="6601325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DC60C6-DB1B-EA27-DAA5-6D5651E22DE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24065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EFF4C9-7629-233A-E393-EBADDF9E8FC9}"/>
                </a:ext>
              </a:extLst>
            </p:cNvPr>
            <p:cNvSpPr txBox="1"/>
            <p:nvPr userDrawn="1"/>
          </p:nvSpPr>
          <p:spPr>
            <a:xfrm>
              <a:off x="3400361" y="6601325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A56150-4E0F-6B90-CA73-D8DDAA88CFB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546952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MC">
            <a:extLst>
              <a:ext uri="{FF2B5EF4-FFF2-40B4-BE49-F238E27FC236}">
                <a16:creationId xmlns:a16="http://schemas.microsoft.com/office/drawing/2014/main" id="{B32B51D1-9381-9348-5F62-1C716BE418B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6068543"/>
            <a:ext cx="577241" cy="677368"/>
            <a:chOff x="3311" y="1116"/>
            <a:chExt cx="1816" cy="2131"/>
          </a:xfrm>
        </p:grpSpPr>
        <p:sp>
          <p:nvSpPr>
            <p:cNvPr id="29" name="WHITE bkgrnd">
              <a:extLst>
                <a:ext uri="{FF2B5EF4-FFF2-40B4-BE49-F238E27FC236}">
                  <a16:creationId xmlns:a16="http://schemas.microsoft.com/office/drawing/2014/main" id="{D1AD9D57-9C19-42D2-F5D5-F2D7D6BF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0" name="BLACK outline">
              <a:extLst>
                <a:ext uri="{FF2B5EF4-FFF2-40B4-BE49-F238E27FC236}">
                  <a16:creationId xmlns:a16="http://schemas.microsoft.com/office/drawing/2014/main" id="{5C2DA171-42C9-B10F-4687-AB722E419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1" name="BLUE">
              <a:extLst>
                <a:ext uri="{FF2B5EF4-FFF2-40B4-BE49-F238E27FC236}">
                  <a16:creationId xmlns:a16="http://schemas.microsoft.com/office/drawing/2014/main" id="{EDDFDC83-2940-AC24-788E-25BFB9CD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6" name="RED">
              <a:extLst>
                <a:ext uri="{FF2B5EF4-FFF2-40B4-BE49-F238E27FC236}">
                  <a16:creationId xmlns:a16="http://schemas.microsoft.com/office/drawing/2014/main" id="{18502D7B-D25A-4486-0C1A-230773E0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5F17F949-F155-F6A6-A942-2610B79EA7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6071040"/>
            <a:ext cx="715414" cy="673331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282BC945-EBE1-0D37-18BA-631A84481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11889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7E55220F-C0F1-3DC0-270F-474C03F32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11889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2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7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961196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4484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 userDrawn="1"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 userDrawn="1"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8" r:id="rId2"/>
    <p:sldLayoutId id="2147483714" r:id="rId3"/>
    <p:sldLayoutId id="2147483715" r:id="rId4"/>
    <p:sldLayoutId id="2147483717" r:id="rId5"/>
    <p:sldLayoutId id="2147483716" r:id="rId6"/>
    <p:sldLayoutId id="2147483699" r:id="rId7"/>
    <p:sldLayoutId id="2147483719" r:id="rId8"/>
    <p:sldLayoutId id="2147483718" r:id="rId9"/>
    <p:sldLayoutId id="214748374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751944"/>
            <a:ext cx="9144000" cy="185208"/>
          </a:xfrm>
          <a:prstGeom prst="rect">
            <a:avLst/>
          </a:prstGeom>
          <a:gradFill flip="none" rotWithShape="1">
            <a:gsLst>
              <a:gs pos="48000">
                <a:schemeClr val="bg1">
                  <a:lumMod val="50000"/>
                </a:schemeClr>
              </a:gs>
              <a:gs pos="58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ectangle 50"/>
          <p:cNvSpPr>
            <a:spLocks noChangeArrowheads="1"/>
          </p:cNvSpPr>
          <p:nvPr/>
        </p:nvSpPr>
        <p:spPr bwMode="auto">
          <a:xfrm>
            <a:off x="0" y="8234"/>
            <a:ext cx="1074198" cy="1538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  <p:pic>
        <p:nvPicPr>
          <p:cNvPr id="10" name="Picture 9" descr="154px-US_Army_logo_sv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762" y="190498"/>
            <a:ext cx="581798" cy="77824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27945" y="188756"/>
            <a:ext cx="778856" cy="77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830975" y="663367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FB65552-1BE9-4826-8E8B-79F94AD4AE97}" type="slidenum">
              <a:rPr lang="en-US" sz="1000">
                <a:solidFill>
                  <a:prstClr val="black"/>
                </a:solidFill>
                <a:latin typeface=" Arial"/>
              </a:rPr>
              <a:pPr/>
              <a:t>‹#›</a:t>
            </a:fld>
            <a:endParaRPr lang="en-US" sz="800" dirty="0">
              <a:solidFill>
                <a:prstClr val="black"/>
              </a:solidFill>
              <a:latin typeface=" Arial"/>
            </a:endParaRPr>
          </a:p>
        </p:txBody>
      </p:sp>
      <p:sp useBgFill="1">
        <p:nvSpPr>
          <p:cNvPr id="11" name="Rectangle 50"/>
          <p:cNvSpPr>
            <a:spLocks noChangeArrowheads="1"/>
          </p:cNvSpPr>
          <p:nvPr/>
        </p:nvSpPr>
        <p:spPr bwMode="auto">
          <a:xfrm>
            <a:off x="7801167" y="6675996"/>
            <a:ext cx="1074198" cy="1538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5141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oup 351" hidden="1"/>
          <p:cNvGrpSpPr/>
          <p:nvPr userDrawn="1"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5618" y="90958"/>
            <a:ext cx="8979408" cy="82296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Facer:  Click to edit Master title style</a:t>
            </a:r>
            <a:br>
              <a:rPr lang="en-US"/>
            </a:b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Master sub–title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C8F48-D1DE-F3AC-92E9-4CB3CD42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7" y="1058862"/>
            <a:ext cx="8979408" cy="549253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75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karen.c.abraham.civ@army.mil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939" y="173098"/>
            <a:ext cx="6858000" cy="64305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1650" dirty="0"/>
            </a:b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Army Substance Abuse Program</a:t>
            </a:r>
            <a:b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Commander’s Briefing Schedule FY25</a:t>
            </a:r>
            <a:br>
              <a:rPr lang="en-US" sz="23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AR 600-85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11" y="1092224"/>
            <a:ext cx="8707659" cy="3149540"/>
          </a:xfrm>
        </p:spPr>
        <p:txBody>
          <a:bodyPr/>
          <a:lstStyle/>
          <a:p>
            <a:r>
              <a:rPr lang="en-US" b="1" dirty="0"/>
              <a:t>ASAP Leadership Briefing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936" y="1733660"/>
            <a:ext cx="2799043" cy="151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1733" y="1672278"/>
            <a:ext cx="3326915" cy="178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445732" y="5869359"/>
            <a:ext cx="849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schedule an ASAP Leadership Briefing, please contact: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karen.c.abraham.civ@army.mil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Location:  202 7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Avenue, Building 38704 , Fort Eisenhower, Georgia 30905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6B02135-5DA7-B242-4A67-807846110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78" y="126169"/>
            <a:ext cx="1391512" cy="649606"/>
          </a:xfrm>
          <a:prstGeom prst="rect">
            <a:avLst/>
          </a:prstGeom>
        </p:spPr>
      </p:pic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EC99F856-4677-6CCF-88E8-9D12630B9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58125"/>
              </p:ext>
            </p:extLst>
          </p:nvPr>
        </p:nvGraphicFramePr>
        <p:xfrm>
          <a:off x="512979" y="935130"/>
          <a:ext cx="8137921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013">
                  <a:extLst>
                    <a:ext uri="{9D8B030D-6E8A-4147-A177-3AD203B41FA5}">
                      <a16:colId xmlns:a16="http://schemas.microsoft.com/office/drawing/2014/main" val="86761211"/>
                    </a:ext>
                  </a:extLst>
                </a:gridCol>
                <a:gridCol w="1644682">
                  <a:extLst>
                    <a:ext uri="{9D8B030D-6E8A-4147-A177-3AD203B41FA5}">
                      <a16:colId xmlns:a16="http://schemas.microsoft.com/office/drawing/2014/main" val="3640413752"/>
                    </a:ext>
                  </a:extLst>
                </a:gridCol>
                <a:gridCol w="2343235">
                  <a:extLst>
                    <a:ext uri="{9D8B030D-6E8A-4147-A177-3AD203B41FA5}">
                      <a16:colId xmlns:a16="http://schemas.microsoft.com/office/drawing/2014/main" val="2732592247"/>
                    </a:ext>
                  </a:extLst>
                </a:gridCol>
                <a:gridCol w="1848991">
                  <a:extLst>
                    <a:ext uri="{9D8B030D-6E8A-4147-A177-3AD203B41FA5}">
                      <a16:colId xmlns:a16="http://schemas.microsoft.com/office/drawing/2014/main" val="507431127"/>
                    </a:ext>
                  </a:extLst>
                </a:gridCol>
              </a:tblGrid>
              <a:tr h="30850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21460"/>
                  </a:ext>
                </a:extLst>
              </a:tr>
              <a:tr h="308501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October 2024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April 2025	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29878"/>
                  </a:ext>
                </a:extLst>
              </a:tr>
              <a:tr h="3085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October 2024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May 2025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1330 -1430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036894"/>
                  </a:ext>
                </a:extLst>
              </a:tr>
              <a:tr h="30850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November 2024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 June 2025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23764"/>
                  </a:ext>
                </a:extLst>
              </a:tr>
              <a:tr h="5328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December 2024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 July 2025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1330 -1430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379946"/>
                  </a:ext>
                </a:extLst>
              </a:tr>
              <a:tr h="532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 January 2025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07 August 2025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404659"/>
                  </a:ext>
                </a:extLst>
              </a:tr>
              <a:tr h="532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January 2025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1330 -1430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21 August 2025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617317"/>
                  </a:ext>
                </a:extLst>
              </a:tr>
              <a:tr h="532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February 2025</a:t>
                      </a: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11 September 2025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1330-1430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300302"/>
                  </a:ext>
                </a:extLst>
              </a:tr>
              <a:tr h="5328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March 2025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25 September 2025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326045"/>
                  </a:ext>
                </a:extLst>
              </a:tr>
              <a:tr h="532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March 2025</a:t>
                      </a:r>
                      <a:endParaRPr lang="en-US" sz="1600" dirty="0"/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1330 -1430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78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75746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CoE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oE Slide Template" id="{AC5A1775-065D-4CDA-8895-D59035021BA7}" vid="{14D0419C-367A-4EE7-89FA-29FE3C75CFF9}"/>
    </a:ext>
  </a:extLst>
</a:theme>
</file>

<file path=ppt/theme/theme3.xml><?xml version="1.0" encoding="utf-8"?>
<a:theme xmlns:a="http://schemas.openxmlformats.org/drawingml/2006/main" name="Face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288A9CD00FA41A6C9BA36846561FD" ma:contentTypeVersion="9" ma:contentTypeDescription="Create a new document." ma:contentTypeScope="" ma:versionID="a25eba051c7abb2234ae047f0ebbab8f">
  <xsd:schema xmlns:xsd="http://www.w3.org/2001/XMLSchema" xmlns:xs="http://www.w3.org/2001/XMLSchema" xmlns:p="http://schemas.microsoft.com/office/2006/metadata/properties" xmlns:ns2="f2c664f1-c03c-4b28-b436-7cf162801411" xmlns:ns3="ab8421c8-25fa-4a63-bfb7-9ae63e489f1f" targetNamespace="http://schemas.microsoft.com/office/2006/metadata/properties" ma:root="true" ma:fieldsID="3c0cfe6099de6a1e01bfd0c90773b391" ns2:_="" ns3:_="">
    <xsd:import namespace="f2c664f1-c03c-4b28-b436-7cf162801411"/>
    <xsd:import namespace="ab8421c8-25fa-4a63-bfb7-9ae63e489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664f1-c03c-4b28-b436-7cf162801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421c8-25fa-4a63-bfb7-9ae63e489f1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e23e949-0cdd-46eb-acd2-45fc1626ba84}" ma:internalName="TaxCatchAll" ma:showField="CatchAllData" ma:web="ab8421c8-25fa-4a63-bfb7-9ae63e489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8421c8-25fa-4a63-bfb7-9ae63e489f1f" xsi:nil="true"/>
    <lcf76f155ced4ddcb4097134ff3c332f xmlns="f2c664f1-c03c-4b28-b436-7cf1628014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D73FB3-4318-48A7-810F-2D7BE521F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664f1-c03c-4b28-b436-7cf162801411"/>
    <ds:schemaRef ds:uri="ab8421c8-25fa-4a63-bfb7-9ae63e489f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0EA41D-DA97-487C-9CD6-FACDA391B5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AC9DA-CA6C-4E09-9A0F-C6AA41E9C545}">
  <ds:schemaRefs>
    <ds:schemaRef ds:uri="http://www.w3.org/XML/1998/namespace"/>
    <ds:schemaRef ds:uri="http://schemas.microsoft.com/office/2006/documentManagement/types"/>
    <ds:schemaRef ds:uri="04adc925-6b5d-4628-b7e0-5b86efa98958"/>
    <ds:schemaRef ds:uri="bc96db8f-62c4-44cc-8b28-7ef117495d18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ab8421c8-25fa-4a63-bfb7-9ae63e489f1f"/>
    <ds:schemaRef ds:uri="f2c664f1-c03c-4b28-b436-7cf162801411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153</Words>
  <Application>Microsoft Office PowerPoint</Application>
  <PresentationFormat>On-screen Show (4:3)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 Arial</vt:lpstr>
      <vt:lpstr>Adobe Garamond Pro</vt:lpstr>
      <vt:lpstr>Arial</vt:lpstr>
      <vt:lpstr>Calibri</vt:lpstr>
      <vt:lpstr>Courier New</vt:lpstr>
      <vt:lpstr>Times New Roman</vt:lpstr>
      <vt:lpstr>US Army</vt:lpstr>
      <vt:lpstr>Wingdings</vt:lpstr>
      <vt:lpstr>Master Content Slide</vt:lpstr>
      <vt:lpstr>1_CCoE Slide Template</vt:lpstr>
      <vt:lpstr>Facer Master</vt:lpstr>
      <vt:lpstr>      Army Substance Abuse Program Commander’s Briefing Schedule FY25 AR 600-85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Herndon, Lawrence CIV USA</dc:creator>
  <cp:lastModifiedBy>Abraham, Karen C CIV USARMY USAG (USA)</cp:lastModifiedBy>
  <cp:revision>54</cp:revision>
  <cp:lastPrinted>2023-09-18T14:16:45Z</cp:lastPrinted>
  <dcterms:created xsi:type="dcterms:W3CDTF">2020-04-15T18:21:38Z</dcterms:created>
  <dcterms:modified xsi:type="dcterms:W3CDTF">2024-09-16T12:38:47Z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2020-04-15T00:00:00Z</vt:filetime>
  </property>
  <property fmtid="{D5CDD505-2E9C-101B-9397-08002B2CF9AE}" pid="5" name="ContentTypeId">
    <vt:lpwstr>0x010100ACD288A9CD00FA41A6C9BA36846561FD</vt:lpwstr>
  </property>
  <property fmtid="{D5CDD505-2E9C-101B-9397-08002B2CF9AE}" pid="6" name="StaffPOC">
    <vt:lpwstr>11;#Fitton, Jeffrey James CIV USARMY IMCOM HQ (USA)</vt:lpwstr>
  </property>
  <property fmtid="{D5CDD505-2E9C-101B-9397-08002B2CF9AE}" pid="7" name="MediaServiceImageTags">
    <vt:lpwstr/>
  </property>
</Properties>
</file>