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7" r:id="rId4"/>
  </p:sldMasterIdLst>
  <p:handoutMasterIdLst>
    <p:handoutMasterId r:id="rId6"/>
  </p:handoutMasterIdLst>
  <p:sldIdLst>
    <p:sldId id="256" r:id="rId5"/>
  </p:sldIdLst>
  <p:sldSz cx="9144000" cy="6858000" type="screen4x3"/>
  <p:notesSz cx="7010400" cy="9296400"/>
  <p:custDataLst>
    <p:tags r:id="rId7"/>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339933"/>
    <a:srgbClr val="FF9966"/>
    <a:srgbClr val="CC3300"/>
    <a:srgbClr val="003300"/>
    <a:srgbClr val="FF0000"/>
    <a:srgbClr val="00006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467" autoAdjust="0"/>
    <p:restoredTop sz="90929"/>
  </p:normalViewPr>
  <p:slideViewPr>
    <p:cSldViewPr>
      <p:cViewPr varScale="1">
        <p:scale>
          <a:sx n="97" d="100"/>
          <a:sy n="97" d="100"/>
        </p:scale>
        <p:origin x="230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raham, Karen C CIV USARMY USAG (USA)" userId="c0868236-265d-485b-9f42-2b041ff3eb31" providerId="ADAL" clId="{EB8DE803-7667-46C5-B5D9-40E31FE78B8B}"/>
    <pc:docChg chg="modSld">
      <pc:chgData name="Abraham, Karen C CIV USARMY USAG (USA)" userId="c0868236-265d-485b-9f42-2b041ff3eb31" providerId="ADAL" clId="{EB8DE803-7667-46C5-B5D9-40E31FE78B8B}" dt="2025-08-04T17:03:15.417" v="2" actId="20577"/>
      <pc:docMkLst>
        <pc:docMk/>
      </pc:docMkLst>
      <pc:sldChg chg="modSp mod">
        <pc:chgData name="Abraham, Karen C CIV USARMY USAG (USA)" userId="c0868236-265d-485b-9f42-2b041ff3eb31" providerId="ADAL" clId="{EB8DE803-7667-46C5-B5D9-40E31FE78B8B}" dt="2025-08-04T17:03:15.417" v="2" actId="20577"/>
        <pc:sldMkLst>
          <pc:docMk/>
          <pc:sldMk cId="0" sldId="256"/>
        </pc:sldMkLst>
        <pc:spChg chg="mod">
          <ac:chgData name="Abraham, Karen C CIV USARMY USAG (USA)" userId="c0868236-265d-485b-9f42-2b041ff3eb31" providerId="ADAL" clId="{EB8DE803-7667-46C5-B5D9-40E31FE78B8B}" dt="2025-08-04T17:03:15.417" v="2" actId="20577"/>
          <ac:spMkLst>
            <pc:docMk/>
            <pc:sldMk cId="0" sldId="256"/>
            <ac:spMk id="3078" creationId="{62259366-3F0C-EFC2-DD23-6FED2900F203}"/>
          </ac:spMkLst>
        </pc:spChg>
      </pc:sldChg>
    </pc:docChg>
  </pc:docChgLst>
  <pc:docChgLst>
    <pc:chgData name="Abraham, Karen C CIV USARMY USAG (USA)" userId="c0868236-265d-485b-9f42-2b041ff3eb31" providerId="ADAL" clId="{40EB319A-81C8-4493-A127-AC33CB90541A}"/>
    <pc:docChg chg="modSld">
      <pc:chgData name="Abraham, Karen C CIV USARMY USAG (USA)" userId="c0868236-265d-485b-9f42-2b041ff3eb31" providerId="ADAL" clId="{40EB319A-81C8-4493-A127-AC33CB90541A}" dt="2025-09-03T12:14:16.935" v="4" actId="20577"/>
      <pc:docMkLst>
        <pc:docMk/>
      </pc:docMkLst>
      <pc:sldChg chg="modSp mod">
        <pc:chgData name="Abraham, Karen C CIV USARMY USAG (USA)" userId="c0868236-265d-485b-9f42-2b041ff3eb31" providerId="ADAL" clId="{40EB319A-81C8-4493-A127-AC33CB90541A}" dt="2025-09-03T12:14:16.935" v="4" actId="20577"/>
        <pc:sldMkLst>
          <pc:docMk/>
          <pc:sldMk cId="0" sldId="256"/>
        </pc:sldMkLst>
        <pc:spChg chg="mod">
          <ac:chgData name="Abraham, Karen C CIV USARMY USAG (USA)" userId="c0868236-265d-485b-9f42-2b041ff3eb31" providerId="ADAL" clId="{40EB319A-81C8-4493-A127-AC33CB90541A}" dt="2025-09-03T12:14:16.935" v="4" actId="20577"/>
          <ac:spMkLst>
            <pc:docMk/>
            <pc:sldMk cId="0" sldId="256"/>
            <ac:spMk id="2" creationId="{E543A737-6A9F-7250-A535-335A4788B3D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a:extLst>
              <a:ext uri="{FF2B5EF4-FFF2-40B4-BE49-F238E27FC236}">
                <a16:creationId xmlns:a16="http://schemas.microsoft.com/office/drawing/2014/main" id="{B2A8F9B7-E7AB-31C2-EC75-2A248A4896AC}"/>
              </a:ext>
            </a:extLst>
          </p:cNvPr>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2854" tIns="46426" rIns="92854" bIns="46426" numCol="1" anchor="t" anchorCtr="0" compatLnSpc="1">
            <a:prstTxWarp prst="textNoShape">
              <a:avLst/>
            </a:prstTxWarp>
          </a:bodyPr>
          <a:lstStyle>
            <a:lvl1pPr eaLnBrk="1" hangingPunct="1">
              <a:defRPr sz="1200">
                <a:latin typeface="Times New Roman" pitchFamily="18" charset="0"/>
              </a:defRPr>
            </a:lvl1pPr>
          </a:lstStyle>
          <a:p>
            <a:pPr>
              <a:defRPr/>
            </a:pPr>
            <a:endParaRPr lang="en-US" dirty="0"/>
          </a:p>
        </p:txBody>
      </p:sp>
      <p:sp>
        <p:nvSpPr>
          <p:cNvPr id="4099" name="Rectangle 1027">
            <a:extLst>
              <a:ext uri="{FF2B5EF4-FFF2-40B4-BE49-F238E27FC236}">
                <a16:creationId xmlns:a16="http://schemas.microsoft.com/office/drawing/2014/main" id="{0285602C-90E9-CD6A-D568-E72454D38859}"/>
              </a:ext>
            </a:extLst>
          </p:cNvPr>
          <p:cNvSpPr>
            <a:spLocks noGrp="1" noChangeArrowheads="1"/>
          </p:cNvSpPr>
          <p:nvPr>
            <p:ph type="dt" sz="quarter" idx="1"/>
          </p:nvPr>
        </p:nvSpPr>
        <p:spPr bwMode="auto">
          <a:xfrm>
            <a:off x="3973515" y="0"/>
            <a:ext cx="3036887" cy="465138"/>
          </a:xfrm>
          <a:prstGeom prst="rect">
            <a:avLst/>
          </a:prstGeom>
          <a:noFill/>
          <a:ln w="9525">
            <a:noFill/>
            <a:miter lim="800000"/>
            <a:headEnd/>
            <a:tailEnd/>
          </a:ln>
          <a:effectLst/>
        </p:spPr>
        <p:txBody>
          <a:bodyPr vert="horz" wrap="square" lIns="92854" tIns="46426" rIns="92854" bIns="46426"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dirty="0"/>
          </a:p>
        </p:txBody>
      </p:sp>
      <p:sp>
        <p:nvSpPr>
          <p:cNvPr id="4100" name="Rectangle 1028">
            <a:extLst>
              <a:ext uri="{FF2B5EF4-FFF2-40B4-BE49-F238E27FC236}">
                <a16:creationId xmlns:a16="http://schemas.microsoft.com/office/drawing/2014/main" id="{31AFBF53-8078-5A1E-66D3-CA1112F35773}"/>
              </a:ext>
            </a:extLst>
          </p:cNvPr>
          <p:cNvSpPr>
            <a:spLocks noGrp="1" noChangeArrowheads="1"/>
          </p:cNvSpPr>
          <p:nvPr>
            <p:ph type="ftr" sz="quarter" idx="2"/>
          </p:nvPr>
        </p:nvSpPr>
        <p:spPr bwMode="auto">
          <a:xfrm>
            <a:off x="0" y="8831264"/>
            <a:ext cx="3036888" cy="465137"/>
          </a:xfrm>
          <a:prstGeom prst="rect">
            <a:avLst/>
          </a:prstGeom>
          <a:noFill/>
          <a:ln w="9525">
            <a:noFill/>
            <a:miter lim="800000"/>
            <a:headEnd/>
            <a:tailEnd/>
          </a:ln>
          <a:effectLst/>
        </p:spPr>
        <p:txBody>
          <a:bodyPr vert="horz" wrap="square" lIns="92854" tIns="46426" rIns="92854" bIns="46426" numCol="1" anchor="b" anchorCtr="0" compatLnSpc="1">
            <a:prstTxWarp prst="textNoShape">
              <a:avLst/>
            </a:prstTxWarp>
          </a:bodyPr>
          <a:lstStyle>
            <a:lvl1pPr eaLnBrk="1" hangingPunct="1">
              <a:defRPr sz="1200">
                <a:latin typeface="Times New Roman" pitchFamily="18" charset="0"/>
              </a:defRPr>
            </a:lvl1pPr>
          </a:lstStyle>
          <a:p>
            <a:pPr>
              <a:defRPr/>
            </a:pPr>
            <a:endParaRPr lang="en-US" dirty="0"/>
          </a:p>
        </p:txBody>
      </p:sp>
      <p:sp>
        <p:nvSpPr>
          <p:cNvPr id="4101" name="Rectangle 1029">
            <a:extLst>
              <a:ext uri="{FF2B5EF4-FFF2-40B4-BE49-F238E27FC236}">
                <a16:creationId xmlns:a16="http://schemas.microsoft.com/office/drawing/2014/main" id="{0B77F415-3E1F-2919-A961-2F27068AF7DC}"/>
              </a:ext>
            </a:extLst>
          </p:cNvPr>
          <p:cNvSpPr>
            <a:spLocks noGrp="1" noChangeArrowheads="1"/>
          </p:cNvSpPr>
          <p:nvPr>
            <p:ph type="sldNum" sz="quarter" idx="3"/>
          </p:nvPr>
        </p:nvSpPr>
        <p:spPr bwMode="auto">
          <a:xfrm>
            <a:off x="3973515" y="8831264"/>
            <a:ext cx="3036887" cy="465137"/>
          </a:xfrm>
          <a:prstGeom prst="rect">
            <a:avLst/>
          </a:prstGeom>
          <a:noFill/>
          <a:ln w="9525">
            <a:noFill/>
            <a:miter lim="800000"/>
            <a:headEnd/>
            <a:tailEnd/>
          </a:ln>
          <a:effectLst/>
        </p:spPr>
        <p:txBody>
          <a:bodyPr vert="horz" wrap="square" lIns="92854" tIns="46426" rIns="92854" bIns="46426" numCol="1" anchor="b" anchorCtr="0" compatLnSpc="1">
            <a:prstTxWarp prst="textNoShape">
              <a:avLst/>
            </a:prstTxWarp>
          </a:bodyPr>
          <a:lstStyle>
            <a:lvl1pPr algn="r" eaLnBrk="1" hangingPunct="1">
              <a:defRPr sz="1200">
                <a:latin typeface="Times New Roman" panose="02020603050405020304" pitchFamily="18" charset="0"/>
              </a:defRPr>
            </a:lvl1pPr>
          </a:lstStyle>
          <a:p>
            <a:pPr>
              <a:defRPr/>
            </a:pPr>
            <a:fld id="{8F88B94B-1E45-4DC2-9ED8-332024889F73}"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EFB9692-A2A4-5C27-E711-B9CB85ACFE25}"/>
              </a:ext>
            </a:extLst>
          </p:cNvPr>
          <p:cNvSpPr>
            <a:spLocks noGrp="1"/>
          </p:cNvSpPr>
          <p:nvPr>
            <p:ph type="dt" sz="half" idx="10"/>
          </p:nvPr>
        </p:nvSpPr>
        <p:spPr/>
        <p:txBody>
          <a:bodyPr/>
          <a:lstStyle>
            <a:lvl1pPr>
              <a:defRPr/>
            </a:lvl1pPr>
          </a:lstStyle>
          <a:p>
            <a:pPr>
              <a:defRPr/>
            </a:pPr>
            <a:fld id="{A4507D57-33C7-4E0C-AA52-65459A38F7EE}" type="datetimeFigureOut">
              <a:rPr lang="en-US"/>
              <a:pPr>
                <a:defRPr/>
              </a:pPr>
              <a:t>9/3/2025</a:t>
            </a:fld>
            <a:endParaRPr lang="en-US" dirty="0"/>
          </a:p>
        </p:txBody>
      </p:sp>
      <p:sp>
        <p:nvSpPr>
          <p:cNvPr id="5" name="Footer Placeholder 4">
            <a:extLst>
              <a:ext uri="{FF2B5EF4-FFF2-40B4-BE49-F238E27FC236}">
                <a16:creationId xmlns:a16="http://schemas.microsoft.com/office/drawing/2014/main" id="{8A3C0112-EFA3-BAD0-19AC-E504379957FA}"/>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1F647115-AD4B-7B65-056B-3854518AB0CC}"/>
              </a:ext>
            </a:extLst>
          </p:cNvPr>
          <p:cNvSpPr>
            <a:spLocks noGrp="1"/>
          </p:cNvSpPr>
          <p:nvPr>
            <p:ph type="sldNum" sz="quarter" idx="12"/>
          </p:nvPr>
        </p:nvSpPr>
        <p:spPr/>
        <p:txBody>
          <a:bodyPr/>
          <a:lstStyle>
            <a:lvl1pPr>
              <a:defRPr/>
            </a:lvl1pPr>
          </a:lstStyle>
          <a:p>
            <a:pPr>
              <a:defRPr/>
            </a:pPr>
            <a:fld id="{4D46BD23-B94F-4786-AD02-360469607D83}" type="slidenum">
              <a:rPr lang="en-US" altLang="en-US"/>
              <a:pPr>
                <a:defRPr/>
              </a:pPr>
              <a:t>‹#›</a:t>
            </a:fld>
            <a:endParaRPr lang="en-US" altLang="en-US" dirty="0"/>
          </a:p>
        </p:txBody>
      </p:sp>
    </p:spTree>
    <p:extLst>
      <p:ext uri="{BB962C8B-B14F-4D97-AF65-F5344CB8AC3E}">
        <p14:creationId xmlns:p14="http://schemas.microsoft.com/office/powerpoint/2010/main" val="1972462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ED2DB5-4754-4C6F-9BFA-1357C117F9B2}"/>
              </a:ext>
            </a:extLst>
          </p:cNvPr>
          <p:cNvSpPr>
            <a:spLocks noGrp="1"/>
          </p:cNvSpPr>
          <p:nvPr>
            <p:ph type="dt" sz="half" idx="10"/>
          </p:nvPr>
        </p:nvSpPr>
        <p:spPr/>
        <p:txBody>
          <a:bodyPr/>
          <a:lstStyle>
            <a:lvl1pPr>
              <a:defRPr/>
            </a:lvl1pPr>
          </a:lstStyle>
          <a:p>
            <a:pPr>
              <a:defRPr/>
            </a:pPr>
            <a:fld id="{03677208-3EDE-4FBF-87AC-BA38B75FE62C}" type="datetimeFigureOut">
              <a:rPr lang="en-US"/>
              <a:pPr>
                <a:defRPr/>
              </a:pPr>
              <a:t>9/3/2025</a:t>
            </a:fld>
            <a:endParaRPr lang="en-US" dirty="0"/>
          </a:p>
        </p:txBody>
      </p:sp>
      <p:sp>
        <p:nvSpPr>
          <p:cNvPr id="5" name="Footer Placeholder 4">
            <a:extLst>
              <a:ext uri="{FF2B5EF4-FFF2-40B4-BE49-F238E27FC236}">
                <a16:creationId xmlns:a16="http://schemas.microsoft.com/office/drawing/2014/main" id="{9E996F82-7BAE-76AE-E497-E163A729F9BC}"/>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D12CB7C0-5884-87FE-C40E-DE20301AF672}"/>
              </a:ext>
            </a:extLst>
          </p:cNvPr>
          <p:cNvSpPr>
            <a:spLocks noGrp="1"/>
          </p:cNvSpPr>
          <p:nvPr>
            <p:ph type="sldNum" sz="quarter" idx="12"/>
          </p:nvPr>
        </p:nvSpPr>
        <p:spPr/>
        <p:txBody>
          <a:bodyPr/>
          <a:lstStyle>
            <a:lvl1pPr>
              <a:defRPr/>
            </a:lvl1pPr>
          </a:lstStyle>
          <a:p>
            <a:pPr>
              <a:defRPr/>
            </a:pPr>
            <a:fld id="{EA4A36D2-E235-46D7-ACB0-59E088190836}" type="slidenum">
              <a:rPr lang="en-US" altLang="en-US"/>
              <a:pPr>
                <a:defRPr/>
              </a:pPr>
              <a:t>‹#›</a:t>
            </a:fld>
            <a:endParaRPr lang="en-US" altLang="en-US" dirty="0"/>
          </a:p>
        </p:txBody>
      </p:sp>
    </p:spTree>
    <p:extLst>
      <p:ext uri="{BB962C8B-B14F-4D97-AF65-F5344CB8AC3E}">
        <p14:creationId xmlns:p14="http://schemas.microsoft.com/office/powerpoint/2010/main" val="2364850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527BA-89E6-E59D-3A4B-A623F264E339}"/>
              </a:ext>
            </a:extLst>
          </p:cNvPr>
          <p:cNvSpPr>
            <a:spLocks noGrp="1"/>
          </p:cNvSpPr>
          <p:nvPr>
            <p:ph type="dt" sz="half" idx="10"/>
          </p:nvPr>
        </p:nvSpPr>
        <p:spPr/>
        <p:txBody>
          <a:bodyPr/>
          <a:lstStyle>
            <a:lvl1pPr>
              <a:defRPr/>
            </a:lvl1pPr>
          </a:lstStyle>
          <a:p>
            <a:pPr>
              <a:defRPr/>
            </a:pPr>
            <a:fld id="{E752E57F-116A-4390-B01D-FD64E7E64D06}" type="datetimeFigureOut">
              <a:rPr lang="en-US"/>
              <a:pPr>
                <a:defRPr/>
              </a:pPr>
              <a:t>9/3/2025</a:t>
            </a:fld>
            <a:endParaRPr lang="en-US" dirty="0"/>
          </a:p>
        </p:txBody>
      </p:sp>
      <p:sp>
        <p:nvSpPr>
          <p:cNvPr id="5" name="Footer Placeholder 4">
            <a:extLst>
              <a:ext uri="{FF2B5EF4-FFF2-40B4-BE49-F238E27FC236}">
                <a16:creationId xmlns:a16="http://schemas.microsoft.com/office/drawing/2014/main" id="{424547BC-22DF-5787-95F8-713419328E1E}"/>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A5EE3875-7B29-0D95-C656-4E6104D1FF84}"/>
              </a:ext>
            </a:extLst>
          </p:cNvPr>
          <p:cNvSpPr>
            <a:spLocks noGrp="1"/>
          </p:cNvSpPr>
          <p:nvPr>
            <p:ph type="sldNum" sz="quarter" idx="12"/>
          </p:nvPr>
        </p:nvSpPr>
        <p:spPr/>
        <p:txBody>
          <a:bodyPr/>
          <a:lstStyle>
            <a:lvl1pPr>
              <a:defRPr/>
            </a:lvl1pPr>
          </a:lstStyle>
          <a:p>
            <a:pPr>
              <a:defRPr/>
            </a:pPr>
            <a:fld id="{9AD0F991-6290-4B7A-AF79-0002C20004F0}" type="slidenum">
              <a:rPr lang="en-US" altLang="en-US"/>
              <a:pPr>
                <a:defRPr/>
              </a:pPr>
              <a:t>‹#›</a:t>
            </a:fld>
            <a:endParaRPr lang="en-US" altLang="en-US" dirty="0"/>
          </a:p>
        </p:txBody>
      </p:sp>
    </p:spTree>
    <p:extLst>
      <p:ext uri="{BB962C8B-B14F-4D97-AF65-F5344CB8AC3E}">
        <p14:creationId xmlns:p14="http://schemas.microsoft.com/office/powerpoint/2010/main" val="2771668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A3451B-011E-5E30-6205-78490A5EBFCF}"/>
              </a:ext>
            </a:extLst>
          </p:cNvPr>
          <p:cNvSpPr>
            <a:spLocks noGrp="1"/>
          </p:cNvSpPr>
          <p:nvPr>
            <p:ph type="dt" sz="half" idx="10"/>
          </p:nvPr>
        </p:nvSpPr>
        <p:spPr/>
        <p:txBody>
          <a:bodyPr/>
          <a:lstStyle>
            <a:lvl1pPr>
              <a:defRPr/>
            </a:lvl1pPr>
          </a:lstStyle>
          <a:p>
            <a:pPr>
              <a:defRPr/>
            </a:pPr>
            <a:fld id="{2C0ED6B9-EC61-477E-817E-E50706CEFD36}" type="datetimeFigureOut">
              <a:rPr lang="en-US"/>
              <a:pPr>
                <a:defRPr/>
              </a:pPr>
              <a:t>9/3/2025</a:t>
            </a:fld>
            <a:endParaRPr lang="en-US" dirty="0"/>
          </a:p>
        </p:txBody>
      </p:sp>
      <p:sp>
        <p:nvSpPr>
          <p:cNvPr id="5" name="Footer Placeholder 4">
            <a:extLst>
              <a:ext uri="{FF2B5EF4-FFF2-40B4-BE49-F238E27FC236}">
                <a16:creationId xmlns:a16="http://schemas.microsoft.com/office/drawing/2014/main" id="{03124A58-BCE0-5816-1B59-D36B9566DBB5}"/>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77717403-A8E1-3CB7-BF70-93923DC1E791}"/>
              </a:ext>
            </a:extLst>
          </p:cNvPr>
          <p:cNvSpPr>
            <a:spLocks noGrp="1"/>
          </p:cNvSpPr>
          <p:nvPr>
            <p:ph type="sldNum" sz="quarter" idx="12"/>
          </p:nvPr>
        </p:nvSpPr>
        <p:spPr/>
        <p:txBody>
          <a:bodyPr/>
          <a:lstStyle>
            <a:lvl1pPr>
              <a:defRPr/>
            </a:lvl1pPr>
          </a:lstStyle>
          <a:p>
            <a:pPr>
              <a:defRPr/>
            </a:pPr>
            <a:fld id="{479D2568-4098-4089-B453-54DFC976A209}" type="slidenum">
              <a:rPr lang="en-US" altLang="en-US"/>
              <a:pPr>
                <a:defRPr/>
              </a:pPr>
              <a:t>‹#›</a:t>
            </a:fld>
            <a:endParaRPr lang="en-US" altLang="en-US" dirty="0"/>
          </a:p>
        </p:txBody>
      </p:sp>
    </p:spTree>
    <p:extLst>
      <p:ext uri="{BB962C8B-B14F-4D97-AF65-F5344CB8AC3E}">
        <p14:creationId xmlns:p14="http://schemas.microsoft.com/office/powerpoint/2010/main" val="4255842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3574BE-1BA1-D7E5-61C5-0FDA61D1DA58}"/>
              </a:ext>
            </a:extLst>
          </p:cNvPr>
          <p:cNvSpPr>
            <a:spLocks noGrp="1"/>
          </p:cNvSpPr>
          <p:nvPr>
            <p:ph type="dt" sz="half" idx="10"/>
          </p:nvPr>
        </p:nvSpPr>
        <p:spPr/>
        <p:txBody>
          <a:bodyPr/>
          <a:lstStyle>
            <a:lvl1pPr>
              <a:defRPr/>
            </a:lvl1pPr>
          </a:lstStyle>
          <a:p>
            <a:pPr>
              <a:defRPr/>
            </a:pPr>
            <a:fld id="{4C27E9DC-7CB1-472C-A314-3D5621E7353F}" type="datetimeFigureOut">
              <a:rPr lang="en-US"/>
              <a:pPr>
                <a:defRPr/>
              </a:pPr>
              <a:t>9/3/2025</a:t>
            </a:fld>
            <a:endParaRPr lang="en-US" dirty="0"/>
          </a:p>
        </p:txBody>
      </p:sp>
      <p:sp>
        <p:nvSpPr>
          <p:cNvPr id="5" name="Footer Placeholder 4">
            <a:extLst>
              <a:ext uri="{FF2B5EF4-FFF2-40B4-BE49-F238E27FC236}">
                <a16:creationId xmlns:a16="http://schemas.microsoft.com/office/drawing/2014/main" id="{671AE6D6-3121-50D0-6534-C9532628B784}"/>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0921C7E3-BE98-138E-2EB8-EE4C7C189485}"/>
              </a:ext>
            </a:extLst>
          </p:cNvPr>
          <p:cNvSpPr>
            <a:spLocks noGrp="1"/>
          </p:cNvSpPr>
          <p:nvPr>
            <p:ph type="sldNum" sz="quarter" idx="12"/>
          </p:nvPr>
        </p:nvSpPr>
        <p:spPr/>
        <p:txBody>
          <a:bodyPr/>
          <a:lstStyle>
            <a:lvl1pPr>
              <a:defRPr/>
            </a:lvl1pPr>
          </a:lstStyle>
          <a:p>
            <a:pPr>
              <a:defRPr/>
            </a:pPr>
            <a:fld id="{4F49CEA3-B43C-4463-A263-A8EB9D182613}" type="slidenum">
              <a:rPr lang="en-US" altLang="en-US"/>
              <a:pPr>
                <a:defRPr/>
              </a:pPr>
              <a:t>‹#›</a:t>
            </a:fld>
            <a:endParaRPr lang="en-US" altLang="en-US" dirty="0"/>
          </a:p>
        </p:txBody>
      </p:sp>
    </p:spTree>
    <p:extLst>
      <p:ext uri="{BB962C8B-B14F-4D97-AF65-F5344CB8AC3E}">
        <p14:creationId xmlns:p14="http://schemas.microsoft.com/office/powerpoint/2010/main" val="987270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5D447E31-1E7A-979D-625E-621095FDCA69}"/>
              </a:ext>
            </a:extLst>
          </p:cNvPr>
          <p:cNvSpPr>
            <a:spLocks noGrp="1"/>
          </p:cNvSpPr>
          <p:nvPr>
            <p:ph type="dt" sz="half" idx="10"/>
          </p:nvPr>
        </p:nvSpPr>
        <p:spPr/>
        <p:txBody>
          <a:bodyPr/>
          <a:lstStyle>
            <a:lvl1pPr>
              <a:defRPr/>
            </a:lvl1pPr>
          </a:lstStyle>
          <a:p>
            <a:pPr>
              <a:defRPr/>
            </a:pPr>
            <a:fld id="{1AFFC2F5-028C-4581-A91C-541C5A7092F5}" type="datetimeFigureOut">
              <a:rPr lang="en-US"/>
              <a:pPr>
                <a:defRPr/>
              </a:pPr>
              <a:t>9/3/2025</a:t>
            </a:fld>
            <a:endParaRPr lang="en-US" dirty="0"/>
          </a:p>
        </p:txBody>
      </p:sp>
      <p:sp>
        <p:nvSpPr>
          <p:cNvPr id="6" name="Footer Placeholder 4">
            <a:extLst>
              <a:ext uri="{FF2B5EF4-FFF2-40B4-BE49-F238E27FC236}">
                <a16:creationId xmlns:a16="http://schemas.microsoft.com/office/drawing/2014/main" id="{8D872259-F3F2-1077-3B03-8BCAFFEB461E}"/>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2F654FEA-DE6E-AE91-5963-34D8D7E2F3A6}"/>
              </a:ext>
            </a:extLst>
          </p:cNvPr>
          <p:cNvSpPr>
            <a:spLocks noGrp="1"/>
          </p:cNvSpPr>
          <p:nvPr>
            <p:ph type="sldNum" sz="quarter" idx="12"/>
          </p:nvPr>
        </p:nvSpPr>
        <p:spPr/>
        <p:txBody>
          <a:bodyPr/>
          <a:lstStyle>
            <a:lvl1pPr>
              <a:defRPr/>
            </a:lvl1pPr>
          </a:lstStyle>
          <a:p>
            <a:pPr>
              <a:defRPr/>
            </a:pPr>
            <a:fld id="{F3BAF845-8827-4532-A720-118053D9D689}" type="slidenum">
              <a:rPr lang="en-US" altLang="en-US"/>
              <a:pPr>
                <a:defRPr/>
              </a:pPr>
              <a:t>‹#›</a:t>
            </a:fld>
            <a:endParaRPr lang="en-US" altLang="en-US" dirty="0"/>
          </a:p>
        </p:txBody>
      </p:sp>
    </p:spTree>
    <p:extLst>
      <p:ext uri="{BB962C8B-B14F-4D97-AF65-F5344CB8AC3E}">
        <p14:creationId xmlns:p14="http://schemas.microsoft.com/office/powerpoint/2010/main" val="2452578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36A007C-014D-7909-FBD7-0A3B62132475}"/>
              </a:ext>
            </a:extLst>
          </p:cNvPr>
          <p:cNvSpPr>
            <a:spLocks noGrp="1"/>
          </p:cNvSpPr>
          <p:nvPr>
            <p:ph type="dt" sz="half" idx="10"/>
          </p:nvPr>
        </p:nvSpPr>
        <p:spPr/>
        <p:txBody>
          <a:bodyPr/>
          <a:lstStyle>
            <a:lvl1pPr>
              <a:defRPr/>
            </a:lvl1pPr>
          </a:lstStyle>
          <a:p>
            <a:pPr>
              <a:defRPr/>
            </a:pPr>
            <a:fld id="{E7EDE649-98D6-4EFB-BD7F-DE56BBF2BFD7}" type="datetimeFigureOut">
              <a:rPr lang="en-US"/>
              <a:pPr>
                <a:defRPr/>
              </a:pPr>
              <a:t>9/3/2025</a:t>
            </a:fld>
            <a:endParaRPr lang="en-US" dirty="0"/>
          </a:p>
        </p:txBody>
      </p:sp>
      <p:sp>
        <p:nvSpPr>
          <p:cNvPr id="8" name="Footer Placeholder 4">
            <a:extLst>
              <a:ext uri="{FF2B5EF4-FFF2-40B4-BE49-F238E27FC236}">
                <a16:creationId xmlns:a16="http://schemas.microsoft.com/office/drawing/2014/main" id="{FB944D52-5931-51E9-283B-4DF2DD456B46}"/>
              </a:ext>
            </a:extLst>
          </p:cNvPr>
          <p:cNvSpPr>
            <a:spLocks noGrp="1"/>
          </p:cNvSpPr>
          <p:nvPr>
            <p:ph type="ftr" sz="quarter" idx="11"/>
          </p:nvPr>
        </p:nvSpPr>
        <p:spPr/>
        <p:txBody>
          <a:bodyPr/>
          <a:lstStyle>
            <a:lvl1pPr>
              <a:defRPr/>
            </a:lvl1pPr>
          </a:lstStyle>
          <a:p>
            <a:pPr>
              <a:defRPr/>
            </a:pPr>
            <a:endParaRPr lang="en-US" dirty="0"/>
          </a:p>
        </p:txBody>
      </p:sp>
      <p:sp>
        <p:nvSpPr>
          <p:cNvPr id="9" name="Slide Number Placeholder 5">
            <a:extLst>
              <a:ext uri="{FF2B5EF4-FFF2-40B4-BE49-F238E27FC236}">
                <a16:creationId xmlns:a16="http://schemas.microsoft.com/office/drawing/2014/main" id="{85E85F8C-2B44-AEED-E11D-3EA097713B2A}"/>
              </a:ext>
            </a:extLst>
          </p:cNvPr>
          <p:cNvSpPr>
            <a:spLocks noGrp="1"/>
          </p:cNvSpPr>
          <p:nvPr>
            <p:ph type="sldNum" sz="quarter" idx="12"/>
          </p:nvPr>
        </p:nvSpPr>
        <p:spPr/>
        <p:txBody>
          <a:bodyPr/>
          <a:lstStyle>
            <a:lvl1pPr>
              <a:defRPr/>
            </a:lvl1pPr>
          </a:lstStyle>
          <a:p>
            <a:pPr>
              <a:defRPr/>
            </a:pPr>
            <a:fld id="{EE086AD6-AB63-4ABE-A132-8523BC65CC9A}" type="slidenum">
              <a:rPr lang="en-US" altLang="en-US"/>
              <a:pPr>
                <a:defRPr/>
              </a:pPr>
              <a:t>‹#›</a:t>
            </a:fld>
            <a:endParaRPr lang="en-US" altLang="en-US" dirty="0"/>
          </a:p>
        </p:txBody>
      </p:sp>
    </p:spTree>
    <p:extLst>
      <p:ext uri="{BB962C8B-B14F-4D97-AF65-F5344CB8AC3E}">
        <p14:creationId xmlns:p14="http://schemas.microsoft.com/office/powerpoint/2010/main" val="821633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3B822D4-9234-7BA0-4B32-F8F8F847D06F}"/>
              </a:ext>
            </a:extLst>
          </p:cNvPr>
          <p:cNvSpPr>
            <a:spLocks noGrp="1"/>
          </p:cNvSpPr>
          <p:nvPr>
            <p:ph type="dt" sz="half" idx="10"/>
          </p:nvPr>
        </p:nvSpPr>
        <p:spPr/>
        <p:txBody>
          <a:bodyPr/>
          <a:lstStyle>
            <a:lvl1pPr>
              <a:defRPr/>
            </a:lvl1pPr>
          </a:lstStyle>
          <a:p>
            <a:pPr>
              <a:defRPr/>
            </a:pPr>
            <a:fld id="{ADD1539E-E6FB-47B2-BF10-49E7B19758CD}" type="datetimeFigureOut">
              <a:rPr lang="en-US"/>
              <a:pPr>
                <a:defRPr/>
              </a:pPr>
              <a:t>9/3/2025</a:t>
            </a:fld>
            <a:endParaRPr lang="en-US" dirty="0"/>
          </a:p>
        </p:txBody>
      </p:sp>
      <p:sp>
        <p:nvSpPr>
          <p:cNvPr id="4" name="Footer Placeholder 4">
            <a:extLst>
              <a:ext uri="{FF2B5EF4-FFF2-40B4-BE49-F238E27FC236}">
                <a16:creationId xmlns:a16="http://schemas.microsoft.com/office/drawing/2014/main" id="{CE586036-DAD1-E0C0-8F13-CD833E54F9C1}"/>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00A71EF6-178B-A17C-4DB7-447E705D5378}"/>
              </a:ext>
            </a:extLst>
          </p:cNvPr>
          <p:cNvSpPr>
            <a:spLocks noGrp="1"/>
          </p:cNvSpPr>
          <p:nvPr>
            <p:ph type="sldNum" sz="quarter" idx="12"/>
          </p:nvPr>
        </p:nvSpPr>
        <p:spPr/>
        <p:txBody>
          <a:bodyPr/>
          <a:lstStyle>
            <a:lvl1pPr>
              <a:defRPr/>
            </a:lvl1pPr>
          </a:lstStyle>
          <a:p>
            <a:pPr>
              <a:defRPr/>
            </a:pPr>
            <a:fld id="{79271CB7-AD2C-4533-A7C7-3BDC5E9F1DF2}" type="slidenum">
              <a:rPr lang="en-US" altLang="en-US"/>
              <a:pPr>
                <a:defRPr/>
              </a:pPr>
              <a:t>‹#›</a:t>
            </a:fld>
            <a:endParaRPr lang="en-US" altLang="en-US" dirty="0"/>
          </a:p>
        </p:txBody>
      </p:sp>
    </p:spTree>
    <p:extLst>
      <p:ext uri="{BB962C8B-B14F-4D97-AF65-F5344CB8AC3E}">
        <p14:creationId xmlns:p14="http://schemas.microsoft.com/office/powerpoint/2010/main" val="2613685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AC5D6B8-1EB3-D583-5A76-1613EB7671BE}"/>
              </a:ext>
            </a:extLst>
          </p:cNvPr>
          <p:cNvSpPr>
            <a:spLocks noGrp="1"/>
          </p:cNvSpPr>
          <p:nvPr>
            <p:ph type="dt" sz="half" idx="10"/>
          </p:nvPr>
        </p:nvSpPr>
        <p:spPr/>
        <p:txBody>
          <a:bodyPr/>
          <a:lstStyle>
            <a:lvl1pPr>
              <a:defRPr/>
            </a:lvl1pPr>
          </a:lstStyle>
          <a:p>
            <a:pPr>
              <a:defRPr/>
            </a:pPr>
            <a:fld id="{699A536D-3CFC-4991-AE43-9B3BE68520B7}" type="datetimeFigureOut">
              <a:rPr lang="en-US"/>
              <a:pPr>
                <a:defRPr/>
              </a:pPr>
              <a:t>9/3/2025</a:t>
            </a:fld>
            <a:endParaRPr lang="en-US" dirty="0"/>
          </a:p>
        </p:txBody>
      </p:sp>
      <p:sp>
        <p:nvSpPr>
          <p:cNvPr id="3" name="Footer Placeholder 4">
            <a:extLst>
              <a:ext uri="{FF2B5EF4-FFF2-40B4-BE49-F238E27FC236}">
                <a16:creationId xmlns:a16="http://schemas.microsoft.com/office/drawing/2014/main" id="{A46F75BC-FD62-1645-42D6-57171E5B388F}"/>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5">
            <a:extLst>
              <a:ext uri="{FF2B5EF4-FFF2-40B4-BE49-F238E27FC236}">
                <a16:creationId xmlns:a16="http://schemas.microsoft.com/office/drawing/2014/main" id="{C8615BBB-1652-48E5-1048-5B280730F5DF}"/>
              </a:ext>
            </a:extLst>
          </p:cNvPr>
          <p:cNvSpPr>
            <a:spLocks noGrp="1"/>
          </p:cNvSpPr>
          <p:nvPr>
            <p:ph type="sldNum" sz="quarter" idx="12"/>
          </p:nvPr>
        </p:nvSpPr>
        <p:spPr/>
        <p:txBody>
          <a:bodyPr/>
          <a:lstStyle>
            <a:lvl1pPr>
              <a:defRPr/>
            </a:lvl1pPr>
          </a:lstStyle>
          <a:p>
            <a:pPr>
              <a:defRPr/>
            </a:pPr>
            <a:fld id="{3FA96B50-7C2A-4764-A143-34ECD6D96FBD}" type="slidenum">
              <a:rPr lang="en-US" altLang="en-US"/>
              <a:pPr>
                <a:defRPr/>
              </a:pPr>
              <a:t>‹#›</a:t>
            </a:fld>
            <a:endParaRPr lang="en-US" altLang="en-US" dirty="0"/>
          </a:p>
        </p:txBody>
      </p:sp>
    </p:spTree>
    <p:extLst>
      <p:ext uri="{BB962C8B-B14F-4D97-AF65-F5344CB8AC3E}">
        <p14:creationId xmlns:p14="http://schemas.microsoft.com/office/powerpoint/2010/main" val="3582907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2C72326-C3F4-4CA9-3E49-3DD2BD579FF9}"/>
              </a:ext>
            </a:extLst>
          </p:cNvPr>
          <p:cNvSpPr>
            <a:spLocks noGrp="1"/>
          </p:cNvSpPr>
          <p:nvPr>
            <p:ph type="dt" sz="half" idx="10"/>
          </p:nvPr>
        </p:nvSpPr>
        <p:spPr/>
        <p:txBody>
          <a:bodyPr/>
          <a:lstStyle>
            <a:lvl1pPr>
              <a:defRPr/>
            </a:lvl1pPr>
          </a:lstStyle>
          <a:p>
            <a:pPr>
              <a:defRPr/>
            </a:pPr>
            <a:fld id="{B3A5C2A6-0D09-49A8-9662-F520AC09E2F3}" type="datetimeFigureOut">
              <a:rPr lang="en-US"/>
              <a:pPr>
                <a:defRPr/>
              </a:pPr>
              <a:t>9/3/2025</a:t>
            </a:fld>
            <a:endParaRPr lang="en-US" dirty="0"/>
          </a:p>
        </p:txBody>
      </p:sp>
      <p:sp>
        <p:nvSpPr>
          <p:cNvPr id="6" name="Footer Placeholder 4">
            <a:extLst>
              <a:ext uri="{FF2B5EF4-FFF2-40B4-BE49-F238E27FC236}">
                <a16:creationId xmlns:a16="http://schemas.microsoft.com/office/drawing/2014/main" id="{FA66B10A-788A-4BD0-E08B-783D97767874}"/>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0233AF15-0860-4B05-BD76-4F4921A121FA}"/>
              </a:ext>
            </a:extLst>
          </p:cNvPr>
          <p:cNvSpPr>
            <a:spLocks noGrp="1"/>
          </p:cNvSpPr>
          <p:nvPr>
            <p:ph type="sldNum" sz="quarter" idx="12"/>
          </p:nvPr>
        </p:nvSpPr>
        <p:spPr/>
        <p:txBody>
          <a:bodyPr/>
          <a:lstStyle>
            <a:lvl1pPr>
              <a:defRPr/>
            </a:lvl1pPr>
          </a:lstStyle>
          <a:p>
            <a:pPr>
              <a:defRPr/>
            </a:pPr>
            <a:fld id="{5872CED3-F086-4EEF-BB7F-989FAD1FE6D9}" type="slidenum">
              <a:rPr lang="en-US" altLang="en-US"/>
              <a:pPr>
                <a:defRPr/>
              </a:pPr>
              <a:t>‹#›</a:t>
            </a:fld>
            <a:endParaRPr lang="en-US" altLang="en-US" dirty="0"/>
          </a:p>
        </p:txBody>
      </p:sp>
    </p:spTree>
    <p:extLst>
      <p:ext uri="{BB962C8B-B14F-4D97-AF65-F5344CB8AC3E}">
        <p14:creationId xmlns:p14="http://schemas.microsoft.com/office/powerpoint/2010/main" val="931552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3ADD795-2B1A-3E59-BBE6-11478A9D658C}"/>
              </a:ext>
            </a:extLst>
          </p:cNvPr>
          <p:cNvSpPr>
            <a:spLocks noGrp="1"/>
          </p:cNvSpPr>
          <p:nvPr>
            <p:ph type="dt" sz="half" idx="10"/>
          </p:nvPr>
        </p:nvSpPr>
        <p:spPr/>
        <p:txBody>
          <a:bodyPr/>
          <a:lstStyle>
            <a:lvl1pPr>
              <a:defRPr/>
            </a:lvl1pPr>
          </a:lstStyle>
          <a:p>
            <a:pPr>
              <a:defRPr/>
            </a:pPr>
            <a:fld id="{68AFC89F-622E-430B-9E7B-2BC91C3BED8B}" type="datetimeFigureOut">
              <a:rPr lang="en-US"/>
              <a:pPr>
                <a:defRPr/>
              </a:pPr>
              <a:t>9/3/2025</a:t>
            </a:fld>
            <a:endParaRPr lang="en-US" dirty="0"/>
          </a:p>
        </p:txBody>
      </p:sp>
      <p:sp>
        <p:nvSpPr>
          <p:cNvPr id="6" name="Footer Placeholder 4">
            <a:extLst>
              <a:ext uri="{FF2B5EF4-FFF2-40B4-BE49-F238E27FC236}">
                <a16:creationId xmlns:a16="http://schemas.microsoft.com/office/drawing/2014/main" id="{7C54EBE3-94AC-4478-5C78-FFF4A97727F8}"/>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5C443862-B6A2-5328-3380-F21E63F6F3A9}"/>
              </a:ext>
            </a:extLst>
          </p:cNvPr>
          <p:cNvSpPr>
            <a:spLocks noGrp="1"/>
          </p:cNvSpPr>
          <p:nvPr>
            <p:ph type="sldNum" sz="quarter" idx="12"/>
          </p:nvPr>
        </p:nvSpPr>
        <p:spPr/>
        <p:txBody>
          <a:bodyPr/>
          <a:lstStyle>
            <a:lvl1pPr>
              <a:defRPr/>
            </a:lvl1pPr>
          </a:lstStyle>
          <a:p>
            <a:pPr>
              <a:defRPr/>
            </a:pPr>
            <a:fld id="{BBB8C17A-80F6-4971-9BB1-484C52BE604C}" type="slidenum">
              <a:rPr lang="en-US" altLang="en-US"/>
              <a:pPr>
                <a:defRPr/>
              </a:pPr>
              <a:t>‹#›</a:t>
            </a:fld>
            <a:endParaRPr lang="en-US" altLang="en-US" dirty="0"/>
          </a:p>
        </p:txBody>
      </p:sp>
    </p:spTree>
    <p:extLst>
      <p:ext uri="{BB962C8B-B14F-4D97-AF65-F5344CB8AC3E}">
        <p14:creationId xmlns:p14="http://schemas.microsoft.com/office/powerpoint/2010/main" val="1274900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7E2C201-DA7E-AAAA-26F7-829AAC44716C}"/>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C3DE567-7E2A-2BC9-2482-81311B42E26F}"/>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1B97415-9299-8AEC-1F58-2743519C24C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0B71BF94-C197-4EB6-B069-7B6364291368}" type="datetimeFigureOut">
              <a:rPr lang="en-US"/>
              <a:pPr>
                <a:defRPr/>
              </a:pPr>
              <a:t>9/3/2025</a:t>
            </a:fld>
            <a:endParaRPr lang="en-US" dirty="0"/>
          </a:p>
        </p:txBody>
      </p:sp>
      <p:sp>
        <p:nvSpPr>
          <p:cNvPr id="5" name="Footer Placeholder 4">
            <a:extLst>
              <a:ext uri="{FF2B5EF4-FFF2-40B4-BE49-F238E27FC236}">
                <a16:creationId xmlns:a16="http://schemas.microsoft.com/office/drawing/2014/main" id="{8D4950CA-E705-450A-B3F3-B68CFA57D68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a:extLst>
              <a:ext uri="{FF2B5EF4-FFF2-40B4-BE49-F238E27FC236}">
                <a16:creationId xmlns:a16="http://schemas.microsoft.com/office/drawing/2014/main" id="{C7030FA3-23AD-EA5E-FA7E-0A5662F49F3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0E0CCAFD-C729-40B2-AC9A-51919612006F}"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forms.osi.apps.mil/Pages/ResponsePage.aspx?id=D9fm-kuVEUiStgUw1vhMQzaChsBdJltIn0IrBB_z6zFUOEM1MElYWk1SR08zNVIzQzJKVEY3SE9LOC4u" TargetMode="External"/><Relationship Id="rId1" Type="http://schemas.openxmlformats.org/officeDocument/2006/relationships/slideLayout" Target="../slideLayouts/slideLayout7.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2">
            <a:extLst>
              <a:ext uri="{FF2B5EF4-FFF2-40B4-BE49-F238E27FC236}">
                <a16:creationId xmlns:a16="http://schemas.microsoft.com/office/drawing/2014/main" id="{4C0D4CEE-BC13-9A87-1294-FE23E99D110E}"/>
              </a:ext>
            </a:extLst>
          </p:cNvPr>
          <p:cNvSpPr txBox="1">
            <a:spLocks noChangeArrowheads="1"/>
          </p:cNvSpPr>
          <p:nvPr/>
        </p:nvSpPr>
        <p:spPr bwMode="auto">
          <a:xfrm>
            <a:off x="1676400" y="136525"/>
            <a:ext cx="54102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000" b="1" dirty="0">
                <a:latin typeface="Arial" panose="020B0604020202020204" pitchFamily="34" charset="0"/>
                <a:cs typeface="Arial" panose="020B0604020202020204" pitchFamily="34" charset="0"/>
              </a:rPr>
              <a:t>FY 2026 Class Schedule</a:t>
            </a:r>
          </a:p>
          <a:p>
            <a:pPr algn="ctr" eaLnBrk="1" hangingPunct="1">
              <a:spcBef>
                <a:spcPct val="0"/>
              </a:spcBef>
              <a:buFontTx/>
              <a:buNone/>
            </a:pPr>
            <a:r>
              <a:rPr lang="en-US" altLang="en-US" sz="2000" b="1" dirty="0">
                <a:latin typeface="Arial" panose="020B0604020202020204" pitchFamily="34" charset="0"/>
                <a:cs typeface="Arial" panose="020B0604020202020204" pitchFamily="34" charset="0"/>
              </a:rPr>
              <a:t> Alcohol and Drug Abuse Prevention Training (ADAPT</a:t>
            </a:r>
            <a:r>
              <a:rPr lang="en-US" altLang="en-US" sz="2000" b="1" dirty="0">
                <a:latin typeface="Times New Roman" panose="02020603050405020304" pitchFamily="18" charset="0"/>
                <a:cs typeface="Times New Roman" panose="02020603050405020304" pitchFamily="18" charset="0"/>
              </a:rPr>
              <a:t>)  </a:t>
            </a:r>
          </a:p>
          <a:p>
            <a:pPr algn="ctr" eaLnBrk="1" hangingPunct="1">
              <a:spcBef>
                <a:spcPct val="0"/>
              </a:spcBef>
              <a:buFontTx/>
              <a:buNone/>
            </a:pPr>
            <a:endParaRPr lang="en-US" altLang="en-US" sz="2400" b="1" dirty="0">
              <a:latin typeface="Comic Sans MS" panose="030F0702030302020204" pitchFamily="66" charset="0"/>
            </a:endParaRPr>
          </a:p>
        </p:txBody>
      </p:sp>
      <p:sp>
        <p:nvSpPr>
          <p:cNvPr id="3078" name="Text Box 7">
            <a:extLst>
              <a:ext uri="{FF2B5EF4-FFF2-40B4-BE49-F238E27FC236}">
                <a16:creationId xmlns:a16="http://schemas.microsoft.com/office/drawing/2014/main" id="{62259366-3F0C-EFC2-DD23-6FED2900F203}"/>
              </a:ext>
            </a:extLst>
          </p:cNvPr>
          <p:cNvSpPr txBox="1">
            <a:spLocks noChangeArrowheads="1"/>
          </p:cNvSpPr>
          <p:nvPr/>
        </p:nvSpPr>
        <p:spPr bwMode="auto">
          <a:xfrm>
            <a:off x="288862" y="1741488"/>
            <a:ext cx="8541004" cy="2646878"/>
          </a:xfrm>
          <a:prstGeom prst="rect">
            <a:avLst/>
          </a:prstGeom>
          <a:noFill/>
          <a:ln>
            <a:noFill/>
          </a:ln>
        </p:spPr>
        <p:txBody>
          <a:bodyPr wrap="square" lIns="91440" tIns="45720" rIns="91440" bIns="45720" anchor="t">
            <a:spAutoFit/>
          </a:bodyP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indent="0" eaLnBrk="1" hangingPunct="1">
              <a:spcBef>
                <a:spcPct val="0"/>
              </a:spcBef>
              <a:buFont typeface="Arial" panose="020B0604020202020204" pitchFamily="34" charset="0"/>
              <a:buNone/>
              <a:defRPr/>
            </a:pPr>
            <a:endParaRPr lang="en-US" altLang="en-US" sz="1600" b="1" dirty="0">
              <a:latin typeface="Arial" panose="020B0604020202020204" pitchFamily="34" charset="0"/>
              <a:cs typeface="Arial" panose="020B0604020202020204" pitchFamily="34" charset="0"/>
            </a:endParaRPr>
          </a:p>
          <a:p>
            <a:pPr marL="0" indent="0" eaLnBrk="1" hangingPunct="1">
              <a:spcBef>
                <a:spcPct val="0"/>
              </a:spcBef>
              <a:buNone/>
              <a:defRPr/>
            </a:pPr>
            <a:r>
              <a:rPr lang="en-US" altLang="en-US" sz="1400" b="1" dirty="0">
                <a:latin typeface="Arial"/>
                <a:cs typeface="Arial"/>
              </a:rPr>
              <a:t>Soldiers who have a positive urinalysis or have had an incident that involved a substance are </a:t>
            </a:r>
            <a:r>
              <a:rPr lang="en-US" altLang="en-US" sz="1400" b="1" u="sng" dirty="0">
                <a:latin typeface="Arial"/>
                <a:cs typeface="Arial"/>
              </a:rPr>
              <a:t>required </a:t>
            </a:r>
            <a:r>
              <a:rPr lang="en-US" altLang="en-US" sz="1400" b="1" dirty="0">
                <a:latin typeface="Arial"/>
                <a:cs typeface="Arial"/>
              </a:rPr>
              <a:t>to attend and complete alcohol and other drug prevention training (ADAPT) within 60 days IAW AR 600-85.  Military service members must be referred to ADAPT by the Company Commander and will be scheduled for the next available class. Please enroll the Service Member by using the link or QR Code. </a:t>
            </a:r>
            <a:r>
              <a:rPr lang="en-US" sz="1400" u="sng" dirty="0">
                <a:solidFill>
                  <a:srgbClr val="467886"/>
                </a:solidFill>
                <a:latin typeface="Aptos" panose="020B0004020202020204" pitchFamily="34" charset="0"/>
                <a:ea typeface="Aptos" panose="020B0004020202020204" pitchFamily="34" charset="0"/>
                <a:cs typeface="Aptos" panose="020B0004020202020204" pitchFamily="34" charset="0"/>
                <a:hlinkClick r:id="rId2"/>
              </a:rPr>
              <a:t>https://forms.osi.apps.mil/Pages/ResponsePage.aspx?id=D9fm-kuVEUiStgUw1vhMQzaChsBdJltIn0IrBB_z6zFUOEM1MElYWk1SR08zNVIzQzJKVEY3SE9LOC4u</a:t>
            </a:r>
            <a:endParaRPr lang="en-US" sz="1400" dirty="0">
              <a:latin typeface="Aptos" panose="020B0004020202020204" pitchFamily="34" charset="0"/>
              <a:ea typeface="Aptos" panose="020B0004020202020204" pitchFamily="34" charset="0"/>
              <a:cs typeface="Aptos" panose="020B0004020202020204" pitchFamily="34" charset="0"/>
            </a:endParaRPr>
          </a:p>
          <a:p>
            <a:pPr marL="0" indent="0" eaLnBrk="1" hangingPunct="1">
              <a:spcBef>
                <a:spcPct val="0"/>
              </a:spcBef>
              <a:buNone/>
              <a:defRPr/>
            </a:pPr>
            <a:endParaRPr lang="en-US" altLang="en-US" sz="1400" b="1" dirty="0">
              <a:latin typeface="Arial"/>
              <a:cs typeface="Arial"/>
            </a:endParaRPr>
          </a:p>
          <a:p>
            <a:pPr marL="0" indent="0" eaLnBrk="1" hangingPunct="1">
              <a:spcBef>
                <a:spcPct val="0"/>
              </a:spcBef>
              <a:buFont typeface="Arial" panose="020B0604020202020204" pitchFamily="34" charset="0"/>
              <a:buNone/>
              <a:defRPr/>
            </a:pPr>
            <a:endParaRPr lang="en-US" altLang="en-US" sz="1600" b="1" dirty="0">
              <a:latin typeface="Arial" panose="020B0604020202020204" pitchFamily="34" charset="0"/>
              <a:cs typeface="Arial" panose="020B0604020202020204" pitchFamily="34" charset="0"/>
            </a:endParaRPr>
          </a:p>
          <a:p>
            <a:pPr marL="0" indent="0" algn="ctr" eaLnBrk="1" hangingPunct="1">
              <a:spcBef>
                <a:spcPct val="0"/>
              </a:spcBef>
              <a:buFont typeface="Arial" panose="020B0604020202020204" pitchFamily="34" charset="0"/>
              <a:buNone/>
              <a:defRPr/>
            </a:pPr>
            <a:endParaRPr lang="en-US" altLang="en-US" sz="1800" b="1" dirty="0">
              <a:solidFill>
                <a:srgbClr val="FF0000"/>
              </a:solidFill>
              <a:latin typeface="Arial" panose="020B0604020202020204" pitchFamily="34" charset="0"/>
              <a:cs typeface="Arial" panose="020B0604020202020204" pitchFamily="34" charset="0"/>
            </a:endParaRPr>
          </a:p>
          <a:p>
            <a:pPr marL="0" indent="0" algn="ctr" eaLnBrk="1" hangingPunct="1">
              <a:spcBef>
                <a:spcPct val="0"/>
              </a:spcBef>
              <a:buFont typeface="Arial" panose="020B0604020202020204" pitchFamily="34" charset="0"/>
              <a:buNone/>
              <a:defRPr/>
            </a:pPr>
            <a:endParaRPr lang="en-US" altLang="en-US" sz="1800" b="1" dirty="0">
              <a:solidFill>
                <a:srgbClr val="FF0000"/>
              </a:solidFill>
              <a:latin typeface="Arial" panose="020B0604020202020204" pitchFamily="34" charset="0"/>
              <a:cs typeface="Arial" panose="020B0604020202020204" pitchFamily="34" charset="0"/>
            </a:endParaRPr>
          </a:p>
        </p:txBody>
      </p:sp>
      <p:sp>
        <p:nvSpPr>
          <p:cNvPr id="3077" name="Text Box 12">
            <a:extLst>
              <a:ext uri="{FF2B5EF4-FFF2-40B4-BE49-F238E27FC236}">
                <a16:creationId xmlns:a16="http://schemas.microsoft.com/office/drawing/2014/main" id="{239E1AB6-E78F-FD70-84A6-9347761803F5}"/>
              </a:ext>
            </a:extLst>
          </p:cNvPr>
          <p:cNvSpPr txBox="1">
            <a:spLocks noChangeArrowheads="1"/>
          </p:cNvSpPr>
          <p:nvPr/>
        </p:nvSpPr>
        <p:spPr bwMode="auto">
          <a:xfrm>
            <a:off x="429418" y="1128713"/>
            <a:ext cx="810498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pPr>
            <a:r>
              <a:rPr lang="en-US" altLang="en-US" sz="1400" b="1" dirty="0">
                <a:latin typeface="Arial"/>
                <a:cs typeface="Arial"/>
              </a:rPr>
              <a:t>Time: 0800 – 1600  (2) consecutive days       </a:t>
            </a:r>
            <a:endParaRPr lang="en-US" altLang="en-US" sz="1400" b="1" dirty="0">
              <a:latin typeface="Arial" panose="020B0604020202020204" pitchFamily="34" charset="0"/>
              <a:cs typeface="Arial" panose="020B0604020202020204" pitchFamily="34" charset="0"/>
            </a:endParaRPr>
          </a:p>
          <a:p>
            <a:pPr algn="ctr" eaLnBrk="1" hangingPunct="1">
              <a:spcBef>
                <a:spcPct val="0"/>
              </a:spcBef>
              <a:buFontTx/>
              <a:buNone/>
            </a:pPr>
            <a:r>
              <a:rPr lang="en-US" altLang="en-US" sz="1400" b="1" dirty="0">
                <a:latin typeface="Arial"/>
                <a:cs typeface="Arial"/>
              </a:rPr>
              <a:t>Location: </a:t>
            </a:r>
            <a:r>
              <a:rPr lang="en-US" altLang="en-US" sz="1400" b="1" i="1" dirty="0">
                <a:latin typeface="Arial"/>
                <a:cs typeface="Arial"/>
              </a:rPr>
              <a:t>202 7</a:t>
            </a:r>
            <a:r>
              <a:rPr lang="en-US" altLang="en-US" sz="1400" b="1" i="1" baseline="30000" dirty="0">
                <a:latin typeface="Arial"/>
                <a:cs typeface="Arial"/>
              </a:rPr>
              <a:t>th</a:t>
            </a:r>
            <a:r>
              <a:rPr lang="en-US" altLang="en-US" sz="1400" b="1" i="1" dirty="0">
                <a:latin typeface="Arial"/>
                <a:cs typeface="Arial"/>
              </a:rPr>
              <a:t> Avenue, Bldg. 38704/Classroom </a:t>
            </a:r>
            <a:r>
              <a:rPr lang="en-US" altLang="en-US" sz="1200" b="1" i="1" dirty="0">
                <a:solidFill>
                  <a:srgbClr val="FF0000"/>
                </a:solidFill>
                <a:latin typeface="Arial"/>
                <a:cs typeface="Arial"/>
              </a:rPr>
              <a:t>(Class size limited to 18 Service Members)</a:t>
            </a:r>
          </a:p>
          <a:p>
            <a:pPr algn="ctr" eaLnBrk="1" hangingPunct="1">
              <a:spcBef>
                <a:spcPct val="0"/>
              </a:spcBef>
              <a:buNone/>
            </a:pPr>
            <a:r>
              <a:rPr lang="en-US" altLang="en-US" sz="1400" b="1" i="1" dirty="0">
                <a:latin typeface="Arial"/>
                <a:cs typeface="Arial"/>
              </a:rPr>
              <a:t> Fort Gordon, GA 30905</a:t>
            </a:r>
          </a:p>
        </p:txBody>
      </p:sp>
      <p:sp>
        <p:nvSpPr>
          <p:cNvPr id="2" name="Text Box 13">
            <a:extLst>
              <a:ext uri="{FF2B5EF4-FFF2-40B4-BE49-F238E27FC236}">
                <a16:creationId xmlns:a16="http://schemas.microsoft.com/office/drawing/2014/main" id="{E543A737-6A9F-7250-A535-335A4788B3D4}"/>
              </a:ext>
            </a:extLst>
          </p:cNvPr>
          <p:cNvSpPr txBox="1">
            <a:spLocks noChangeArrowheads="1"/>
          </p:cNvSpPr>
          <p:nvPr/>
        </p:nvSpPr>
        <p:spPr bwMode="auto">
          <a:xfrm>
            <a:off x="429419" y="5944729"/>
            <a:ext cx="476752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b="1" dirty="0">
                <a:latin typeface="Arial" panose="020B0604020202020204" pitchFamily="34" charset="0"/>
                <a:cs typeface="Arial" panose="020B0604020202020204" pitchFamily="34" charset="0"/>
              </a:rPr>
              <a:t>POC:  ASAP Prevention Branch (706) 791-5797</a:t>
            </a:r>
          </a:p>
        </p:txBody>
      </p:sp>
      <p:sp>
        <p:nvSpPr>
          <p:cNvPr id="3080" name="Rectangle 2">
            <a:extLst>
              <a:ext uri="{FF2B5EF4-FFF2-40B4-BE49-F238E27FC236}">
                <a16:creationId xmlns:a16="http://schemas.microsoft.com/office/drawing/2014/main" id="{E1EEBCEC-ADDD-386B-336E-F32BBFF6A5C1}"/>
              </a:ext>
            </a:extLst>
          </p:cNvPr>
          <p:cNvSpPr>
            <a:spLocks noChangeArrowheads="1"/>
          </p:cNvSpPr>
          <p:nvPr/>
        </p:nvSpPr>
        <p:spPr bwMode="auto">
          <a:xfrm>
            <a:off x="32624" y="4637194"/>
            <a:ext cx="8990013" cy="113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700" b="1" dirty="0">
                <a:solidFill>
                  <a:srgbClr val="FF0000"/>
                </a:solidFill>
                <a:latin typeface="Arial" panose="020B0604020202020204" pitchFamily="34" charset="0"/>
                <a:cs typeface="Arial" panose="020B0604020202020204" pitchFamily="34" charset="0"/>
              </a:rPr>
              <a:t>07-08 October 2025                 	03-04 February 2026       	02-03 June 2026        </a:t>
            </a:r>
          </a:p>
          <a:p>
            <a:pPr>
              <a:spcBef>
                <a:spcPct val="0"/>
              </a:spcBef>
              <a:buFontTx/>
              <a:buNone/>
            </a:pPr>
            <a:r>
              <a:rPr lang="en-US" altLang="en-US" sz="1700" b="1" dirty="0">
                <a:solidFill>
                  <a:srgbClr val="FF0000"/>
                </a:solidFill>
                <a:latin typeface="Arial" panose="020B0604020202020204" pitchFamily="34" charset="0"/>
                <a:cs typeface="Arial" panose="020B0604020202020204" pitchFamily="34" charset="0"/>
              </a:rPr>
              <a:t>04-05 November 2025      		03-04 March 2026             	14-15 July 2026 </a:t>
            </a:r>
          </a:p>
          <a:p>
            <a:pPr>
              <a:spcBef>
                <a:spcPct val="0"/>
              </a:spcBef>
              <a:buFontTx/>
              <a:buNone/>
            </a:pPr>
            <a:r>
              <a:rPr lang="en-US" altLang="en-US" sz="1700" b="1" dirty="0">
                <a:solidFill>
                  <a:srgbClr val="FF0000"/>
                </a:solidFill>
                <a:latin typeface="Arial" panose="020B0604020202020204" pitchFamily="34" charset="0"/>
                <a:cs typeface="Arial" panose="020B0604020202020204" pitchFamily="34" charset="0"/>
              </a:rPr>
              <a:t>02-03 December 2025          	14-15 April 2026             	04-05 August 2026 </a:t>
            </a:r>
          </a:p>
          <a:p>
            <a:pPr>
              <a:spcBef>
                <a:spcPct val="0"/>
              </a:spcBef>
              <a:buFontTx/>
              <a:buNone/>
            </a:pPr>
            <a:r>
              <a:rPr lang="en-US" altLang="en-US" sz="1700" b="1" dirty="0">
                <a:solidFill>
                  <a:srgbClr val="FF0000"/>
                </a:solidFill>
                <a:latin typeface="Arial" panose="020B0604020202020204" pitchFamily="34" charset="0"/>
                <a:cs typeface="Arial" panose="020B0604020202020204" pitchFamily="34" charset="0"/>
              </a:rPr>
              <a:t>06-07 January 2026             	05-06 May 2026              	01-02 September 2026</a:t>
            </a:r>
          </a:p>
        </p:txBody>
      </p:sp>
      <p:sp>
        <p:nvSpPr>
          <p:cNvPr id="3081" name="Rectangle 3">
            <a:extLst>
              <a:ext uri="{FF2B5EF4-FFF2-40B4-BE49-F238E27FC236}">
                <a16:creationId xmlns:a16="http://schemas.microsoft.com/office/drawing/2014/main" id="{BAA78604-6309-A4E3-7D8A-1940125AD26A}"/>
              </a:ext>
            </a:extLst>
          </p:cNvPr>
          <p:cNvSpPr>
            <a:spLocks noChangeArrowheads="1"/>
          </p:cNvSpPr>
          <p:nvPr/>
        </p:nvSpPr>
        <p:spPr bwMode="auto">
          <a:xfrm>
            <a:off x="429419" y="6314616"/>
            <a:ext cx="79041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dirty="0">
                <a:latin typeface="Arial" panose="020B0604020202020204" pitchFamily="34" charset="0"/>
                <a:cs typeface="Arial" panose="020B0604020202020204" pitchFamily="34" charset="0"/>
              </a:rPr>
              <a:t>Civilians, military retirees and dependents of both are required to be screened by the Employee Assistance Program  (EAP) Coordinator prior to attending class.</a:t>
            </a:r>
          </a:p>
        </p:txBody>
      </p:sp>
      <p:pic>
        <p:nvPicPr>
          <p:cNvPr id="4" name="Picture 3" descr="A black and white sign&#10;&#10;Description automatically generated with low confidence">
            <a:extLst>
              <a:ext uri="{FF2B5EF4-FFF2-40B4-BE49-F238E27FC236}">
                <a16:creationId xmlns:a16="http://schemas.microsoft.com/office/drawing/2014/main" id="{D162D426-1DBA-3B03-0EA8-04FEC95861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57560" y="57400"/>
            <a:ext cx="1855349" cy="866141"/>
          </a:xfrm>
          <a:prstGeom prst="rect">
            <a:avLst/>
          </a:prstGeom>
        </p:spPr>
      </p:pic>
      <p:pic>
        <p:nvPicPr>
          <p:cNvPr id="3" name="object 22">
            <a:extLst>
              <a:ext uri="{FF2B5EF4-FFF2-40B4-BE49-F238E27FC236}">
                <a16:creationId xmlns:a16="http://schemas.microsoft.com/office/drawing/2014/main" id="{553595C0-40FD-5B4B-D08E-622C2E1EB102}"/>
              </a:ext>
            </a:extLst>
          </p:cNvPr>
          <p:cNvPicPr/>
          <p:nvPr/>
        </p:nvPicPr>
        <p:blipFill>
          <a:blip r:embed="rId4" cstate="print"/>
          <a:stretch>
            <a:fillRect/>
          </a:stretch>
        </p:blipFill>
        <p:spPr>
          <a:xfrm>
            <a:off x="4191000" y="3426367"/>
            <a:ext cx="1371600" cy="994682"/>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b8421c8-25fa-4a63-bfb7-9ae63e489f1f" xsi:nil="true"/>
    <lcf76f155ced4ddcb4097134ff3c332f xmlns="f2c664f1-c03c-4b28-b436-7cf16280141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CD288A9CD00FA41A6C9BA36846561FD" ma:contentTypeVersion="9" ma:contentTypeDescription="Create a new document." ma:contentTypeScope="" ma:versionID="a25eba051c7abb2234ae047f0ebbab8f">
  <xsd:schema xmlns:xsd="http://www.w3.org/2001/XMLSchema" xmlns:xs="http://www.w3.org/2001/XMLSchema" xmlns:p="http://schemas.microsoft.com/office/2006/metadata/properties" xmlns:ns2="f2c664f1-c03c-4b28-b436-7cf162801411" xmlns:ns3="ab8421c8-25fa-4a63-bfb7-9ae63e489f1f" targetNamespace="http://schemas.microsoft.com/office/2006/metadata/properties" ma:root="true" ma:fieldsID="3c0cfe6099de6a1e01bfd0c90773b391" ns2:_="" ns3:_="">
    <xsd:import namespace="f2c664f1-c03c-4b28-b436-7cf162801411"/>
    <xsd:import namespace="ab8421c8-25fa-4a63-bfb7-9ae63e489f1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c664f1-c03c-4b28-b436-7cf1628014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8421c8-25fa-4a63-bfb7-9ae63e489f1f"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fe23e949-0cdd-46eb-acd2-45fc1626ba84}" ma:internalName="TaxCatchAll" ma:showField="CatchAllData" ma:web="ab8421c8-25fa-4a63-bfb7-9ae63e489f1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CE2C89-4BC5-43D4-975B-DCD7C77F392B}">
  <ds:schemaRefs>
    <ds:schemaRef ds:uri="http://www.w3.org/XML/1998/namespace"/>
    <ds:schemaRef ds:uri="http://schemas.microsoft.com/office/2006/metadata/propertie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purl.org/dc/elements/1.1/"/>
    <ds:schemaRef ds:uri="ab8421c8-25fa-4a63-bfb7-9ae63e489f1f"/>
    <ds:schemaRef ds:uri="f2c664f1-c03c-4b28-b436-7cf162801411"/>
    <ds:schemaRef ds:uri="http://purl.org/dc/terms/"/>
  </ds:schemaRefs>
</ds:datastoreItem>
</file>

<file path=customXml/itemProps2.xml><?xml version="1.0" encoding="utf-8"?>
<ds:datastoreItem xmlns:ds="http://schemas.openxmlformats.org/officeDocument/2006/customXml" ds:itemID="{0F3267C0-86F4-4CBC-840A-4EB7C4AB2D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c664f1-c03c-4b28-b436-7cf162801411"/>
    <ds:schemaRef ds:uri="ab8421c8-25fa-4a63-bfb7-9ae63e489f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E9CCD8-5CE0-499A-8A15-6BC2367C05D4}">
  <ds:schemaRefs>
    <ds:schemaRef ds:uri="http://schemas.microsoft.com/sharepoint/v3/contenttype/forms"/>
  </ds:schemaRefs>
</ds:datastoreItem>
</file>

<file path=docMetadata/LabelInfo.xml><?xml version="1.0" encoding="utf-8"?>
<clbl:labelList xmlns:clbl="http://schemas.microsoft.com/office/2020/mipLabelMetadata">
  <clbl:label id="{fae6d70f-954b-4811-92b6-0530d6f84c43}" enabled="0" method="" siteId="{fae6d70f-954b-4811-92b6-0530d6f84c43}" removed="1"/>
</clbl:labelList>
</file>

<file path=docProps/app.xml><?xml version="1.0" encoding="utf-8"?>
<Properties xmlns="http://schemas.openxmlformats.org/officeDocument/2006/extended-properties" xmlns:vt="http://schemas.openxmlformats.org/officeDocument/2006/docPropsVTypes">
  <Template/>
  <TotalTime>3402</TotalTime>
  <Words>224</Words>
  <Application>Microsoft Office PowerPoint</Application>
  <PresentationFormat>On-screen Show (4:3)</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Comic Sans MS</vt:lpstr>
      <vt:lpstr>Times New Roman</vt:lpstr>
      <vt:lpstr>Office Theme</vt:lpstr>
      <vt:lpstr>PowerPoint Presentation</vt:lpstr>
    </vt:vector>
  </TitlesOfParts>
  <Company>Fort Gordon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williark</dc:creator>
  <cp:lastModifiedBy>Abraham, Karen C CIV USARMY USAG (USA)</cp:lastModifiedBy>
  <cp:revision>278</cp:revision>
  <cp:lastPrinted>2025-08-01T18:46:14Z</cp:lastPrinted>
  <dcterms:created xsi:type="dcterms:W3CDTF">2002-12-05T13:33:14Z</dcterms:created>
  <dcterms:modified xsi:type="dcterms:W3CDTF">2025-09-03T12:14:22Z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0x010100ACD288A9CD00FA41A6C9BA36846561FD</vt:lpwstr>
  </property>
  <property fmtid="{D5CDD505-2E9C-101B-9397-08002B2CF9AE}" pid="3" name="MediaServiceImageTags">
    <vt:lpwstr/>
  </property>
</Properties>
</file>