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4"/>
  </p:sldMasterIdLst>
  <p:handoutMasterIdLst>
    <p:handoutMasterId r:id="rId6"/>
  </p:handoutMasterIdLst>
  <p:sldIdLst>
    <p:sldId id="256" r:id="rId5"/>
  </p:sldIdLst>
  <p:sldSz cx="9144000" cy="6858000" type="screen4x3"/>
  <p:notesSz cx="7010400" cy="9236075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FF9966"/>
    <a:srgbClr val="CC3300"/>
    <a:srgbClr val="003300"/>
    <a:srgbClr val="FF0000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BCBF2-19CC-48E7-ACE0-C03D81C43384}" v="2" dt="2024-10-05T19:53:13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7" autoAdjust="0"/>
    <p:restoredTop sz="90929"/>
  </p:normalViewPr>
  <p:slideViewPr>
    <p:cSldViewPr>
      <p:cViewPr varScale="1">
        <p:scale>
          <a:sx n="100" d="100"/>
          <a:sy n="100" d="100"/>
        </p:scale>
        <p:origin x="22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ham, Karen C CIV USARMY USAG (USA)" userId="c0868236-265d-485b-9f42-2b041ff3eb31" providerId="ADAL" clId="{DDD2A902-8A93-4E97-9EA3-85AC8DE7A1C6}"/>
    <pc:docChg chg="modSld">
      <pc:chgData name="Abraham, Karen C CIV USARMY USAG (USA)" userId="c0868236-265d-485b-9f42-2b041ff3eb31" providerId="ADAL" clId="{DDD2A902-8A93-4E97-9EA3-85AC8DE7A1C6}" dt="2024-08-16T16:49:00.147" v="1" actId="20577"/>
      <pc:docMkLst>
        <pc:docMk/>
      </pc:docMkLst>
      <pc:sldChg chg="modSp mod">
        <pc:chgData name="Abraham, Karen C CIV USARMY USAG (USA)" userId="c0868236-265d-485b-9f42-2b041ff3eb31" providerId="ADAL" clId="{DDD2A902-8A93-4E97-9EA3-85AC8DE7A1C6}" dt="2024-08-16T16:49:00.147" v="1" actId="20577"/>
        <pc:sldMkLst>
          <pc:docMk/>
          <pc:sldMk cId="0" sldId="256"/>
        </pc:sldMkLst>
        <pc:spChg chg="mod">
          <ac:chgData name="Abraham, Karen C CIV USARMY USAG (USA)" userId="c0868236-265d-485b-9f42-2b041ff3eb31" providerId="ADAL" clId="{DDD2A902-8A93-4E97-9EA3-85AC8DE7A1C6}" dt="2024-08-16T16:49:00.147" v="1" actId="20577"/>
          <ac:spMkLst>
            <pc:docMk/>
            <pc:sldMk cId="0" sldId="256"/>
            <ac:spMk id="3075" creationId="{4C0D4CEE-BC13-9A87-1294-FE23E99D110E}"/>
          </ac:spMkLst>
        </pc:spChg>
      </pc:sldChg>
    </pc:docChg>
  </pc:docChgLst>
  <pc:docChgLst>
    <pc:chgData name="Abraham, Karen C CIV USARMY USAG (USA)" userId="c0868236-265d-485b-9f42-2b041ff3eb31" providerId="ADAL" clId="{1B6BCBF2-19CC-48E7-ACE0-C03D81C43384}"/>
    <pc:docChg chg="undo custSel modSld">
      <pc:chgData name="Abraham, Karen C CIV USARMY USAG (USA)" userId="c0868236-265d-485b-9f42-2b041ff3eb31" providerId="ADAL" clId="{1B6BCBF2-19CC-48E7-ACE0-C03D81C43384}" dt="2024-10-05T19:54:25.215" v="51" actId="400"/>
      <pc:docMkLst>
        <pc:docMk/>
      </pc:docMkLst>
      <pc:sldChg chg="modSp mod">
        <pc:chgData name="Abraham, Karen C CIV USARMY USAG (USA)" userId="c0868236-265d-485b-9f42-2b041ff3eb31" providerId="ADAL" clId="{1B6BCBF2-19CC-48E7-ACE0-C03D81C43384}" dt="2024-10-05T19:54:25.215" v="51" actId="400"/>
        <pc:sldMkLst>
          <pc:docMk/>
          <pc:sldMk cId="0" sldId="256"/>
        </pc:sldMkLst>
        <pc:spChg chg="mod">
          <ac:chgData name="Abraham, Karen C CIV USARMY USAG (USA)" userId="c0868236-265d-485b-9f42-2b041ff3eb31" providerId="ADAL" clId="{1B6BCBF2-19CC-48E7-ACE0-C03D81C43384}" dt="2024-10-05T19:54:25.215" v="51" actId="400"/>
          <ac:spMkLst>
            <pc:docMk/>
            <pc:sldMk cId="0" sldId="256"/>
            <ac:spMk id="3080" creationId="{E1EEBCEC-ADDD-386B-336E-F32BBFF6A5C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B2A8F9B7-E7AB-31C2-EC75-2A248A4896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6" rIns="92854" bIns="464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285602C-90E9-CD6A-D568-E72454D388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4" y="0"/>
            <a:ext cx="3036887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6" rIns="92854" bIns="464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31AFBF53-8078-5A1E-66D3-CA1112F357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36888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6" rIns="92854" bIns="464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0B77F415-3E1F-2919-A961-2F27068AF7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4" y="8773957"/>
            <a:ext cx="3036887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6" rIns="92854" bIns="464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88B94B-1E45-4DC2-9ED8-332024889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B9692-A2A4-5C27-E711-B9CB85AC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7D57-33C7-4E0C-AA52-65459A38F7EE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0112-EFA3-BAD0-19AC-E5043799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47115-AD4B-7B65-056B-3854518A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BD23-B94F-4786-AD02-360469607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46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D2DB5-4754-4C6F-9BFA-1357C117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7208-3EDE-4FBF-87AC-BA38B75FE62C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96F82-7BAE-76AE-E497-E163A729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CB7C0-5884-87FE-C40E-DE20301A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A36D2-E235-46D7-ACB0-59E088190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8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527BA-89E6-E59D-3A4B-A623F264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2E57F-116A-4390-B01D-FD64E7E64D06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47BC-22DF-5787-95F8-7134193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E3875-7B29-0D95-C656-4E6104D1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F991-6290-4B7A-AF79-0002C2000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66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3451B-011E-5E30-6205-78490A5E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D6B9-EC61-477E-817E-E50706CEFD36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24A58-BCE0-5816-1B59-D36B9566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17403-A8E1-3CB7-BF70-93923DC1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2568-4098-4089-B453-54DFC976A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4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74BE-1BA1-D7E5-61C5-0FDA61D1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E9DC-7CB1-472C-A314-3D5621E7353F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E6D6-3121-50D0-6534-C9532628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C7E3-BE98-138E-2EB8-EE4C7C18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CEA3-B43C-4463-A263-A8EB9D182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27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447E31-1E7A-979D-625E-621095FD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C2F5-028C-4581-A91C-541C5A7092F5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872259-F3F2-1077-3B03-8BCAFFEB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54FEA-DE6E-AE91-5963-34D8D7E2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F845-8827-4532-A720-118053D9D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57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6A007C-014D-7909-FBD7-0A3B6213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E649-98D6-4EFB-BD7F-DE56BBF2BFD7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944D52-5931-51E9-283B-4DF2DD45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E85F8C-2B44-AEED-E11D-3EA09771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6AD6-AB63-4ABE-A132-8523BC65C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3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B822D4-9234-7BA0-4B32-F8F8F847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539E-E6FB-47B2-BF10-49E7B19758CD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586036-DAD1-E0C0-8F13-CD833E54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A71EF6-178B-A17C-4DB7-447E705D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1CB7-AD2C-4533-A7C7-3BDC5E9F1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68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C5D6B8-1EB3-D583-5A76-1613EB76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536D-3CFC-4991-AE43-9B3BE68520B7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6F75BC-FD62-1645-42D6-57171E5B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615BBB-1652-48E5-1048-5B280730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6B50-7C2A-4764-A143-34ECD6D96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90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C72326-C3F4-4CA9-3E49-3DD2BD57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C2A6-0D09-49A8-9662-F520AC09E2F3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66B10A-788A-4BD0-E08B-783D9776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33AF15-0860-4B05-BD76-4F4921A1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2CED3-F086-4EEF-BB7F-989FAD1FE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55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DD795-2B1A-3E59-BBE6-11478A9D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C89F-622E-430B-9E7B-2BC91C3BED8B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54EBE3-94AC-4478-5C78-FFF4A977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443862-B6A2-5328-3380-F21E63F6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C17A-80F6-4971-9BB1-484C52BE6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0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E2C201-DA7E-AAAA-26F7-829AAC4471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C3DE567-7E2A-2BC9-2482-81311B42E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7415-9299-8AEC-1F58-2743519C2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71BF94-C197-4EB6-B069-7B6364291368}" type="datetimeFigureOut">
              <a:rPr lang="en-US"/>
              <a:pPr>
                <a:defRPr/>
              </a:pPr>
              <a:t>10/5/2024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50CA-E705-450A-B3F3-B68CFA57D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30FA3-23AD-EA5E-FA7E-0A5662F49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CCAFD-C729-40B2-AC9A-519196120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ren.c.abraham.civ@army.mi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id="{4C0D4CEE-BC13-9A87-1294-FE23E99D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36525"/>
            <a:ext cx="5410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FY 2025 Class Schedule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Alcohol and Drug Abuse Prevention Training (ADAPT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62259366-3F0C-EFC2-DD23-6FED2900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862" y="1741488"/>
            <a:ext cx="8541004" cy="218521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en-US" sz="1400" b="1" dirty="0">
                <a:latin typeface="Arial"/>
                <a:cs typeface="Arial"/>
              </a:rPr>
              <a:t>Military service members must be referred to ADAPT by the Company Commander and will be scheduled for the next available class. Please email the following information to enroll a Service Member: Soldier’s Last &amp; First Name, Rank, DOD ID number and reason for referral to  </a:t>
            </a:r>
            <a:r>
              <a:rPr lang="en-US" altLang="en-US" sz="1400" b="1" dirty="0">
                <a:latin typeface="Arial"/>
                <a:cs typeface="Arial"/>
                <a:hlinkClick r:id="rId2"/>
              </a:rPr>
              <a:t>Karen.c.abraham.civ@army.mil</a:t>
            </a:r>
            <a:r>
              <a:rPr lang="en-US" altLang="en-US" sz="1400" b="1" dirty="0">
                <a:latin typeface="Arial"/>
                <a:cs typeface="Arial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 receive a completion certificate, attendance must be </a:t>
            </a: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consecutive</a:t>
            </a:r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size is limited to 20 Service Members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b="1" dirty="0">
              <a:latin typeface="Times New Roman" panose="02020603050405020304" pitchFamily="18" charset="0"/>
            </a:endParaRPr>
          </a:p>
        </p:txBody>
      </p:sp>
      <p:sp>
        <p:nvSpPr>
          <p:cNvPr id="3077" name="Text Box 12">
            <a:extLst>
              <a:ext uri="{FF2B5EF4-FFF2-40B4-BE49-F238E27FC236}">
                <a16:creationId xmlns:a16="http://schemas.microsoft.com/office/drawing/2014/main" id="{239E1AB6-E78F-FD70-84A6-934776180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28713"/>
            <a:ext cx="6477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400" b="1" dirty="0">
                <a:latin typeface="Arial"/>
                <a:cs typeface="Arial"/>
              </a:rPr>
              <a:t>Time: 0800 – 1600  (2) consecutive days       </a:t>
            </a:r>
            <a:endParaRPr lang="en-US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/>
                <a:cs typeface="Arial"/>
              </a:rPr>
              <a:t>Location: </a:t>
            </a:r>
            <a:r>
              <a:rPr lang="en-US" altLang="en-US" sz="1400" b="1" i="1" dirty="0">
                <a:latin typeface="Arial"/>
                <a:cs typeface="Arial"/>
              </a:rPr>
              <a:t>202 7</a:t>
            </a:r>
            <a:r>
              <a:rPr lang="en-US" altLang="en-US" sz="1400" b="1" i="1" baseline="30000" dirty="0">
                <a:latin typeface="Arial"/>
                <a:cs typeface="Arial"/>
              </a:rPr>
              <a:t>th</a:t>
            </a:r>
            <a:r>
              <a:rPr lang="en-US" altLang="en-US" sz="1400" b="1" i="1" dirty="0">
                <a:latin typeface="Arial"/>
                <a:cs typeface="Arial"/>
              </a:rPr>
              <a:t> Avenue, </a:t>
            </a:r>
            <a:r>
              <a:rPr lang="en-US" altLang="en-US" sz="1400" b="1" i="1" dirty="0" err="1">
                <a:latin typeface="Arial"/>
                <a:cs typeface="Arial"/>
              </a:rPr>
              <a:t>Bldg</a:t>
            </a:r>
            <a:r>
              <a:rPr lang="en-US" altLang="en-US" sz="1400" b="1" i="1" dirty="0">
                <a:latin typeface="Arial"/>
                <a:cs typeface="Arial"/>
              </a:rPr>
              <a:t> 38704/Classroom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400" b="1" i="1" dirty="0">
                <a:latin typeface="Arial"/>
                <a:cs typeface="Arial"/>
              </a:rPr>
              <a:t> Fort Eisenhower, GA 30905</a:t>
            </a: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E543A737-6A9F-7250-A535-335A4788B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5138738"/>
            <a:ext cx="598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POC:  ASAP Prevention Branch (706) 791-5797/3437</a:t>
            </a:r>
          </a:p>
        </p:txBody>
      </p:sp>
      <p:sp>
        <p:nvSpPr>
          <p:cNvPr id="3080" name="Rectangle 2">
            <a:extLst>
              <a:ext uri="{FF2B5EF4-FFF2-40B4-BE49-F238E27FC236}">
                <a16:creationId xmlns:a16="http://schemas.microsoft.com/office/drawing/2014/main" id="{E1EEBCEC-ADDD-386B-336E-F32BBFF6A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719513"/>
            <a:ext cx="89900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01-02 October 2024</a:t>
            </a:r>
            <a:r>
              <a:rPr lang="en-U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	04-05 February 2025       	03-04 June 2025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05-06 November 2024      		04-05 March 2025             	08-09 July 2025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03-04 December 2024          	15-16 April 2025             	05-06 August 2025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07-08 January 2025             	06-07 May 2025              	09-10 September 2025</a:t>
            </a:r>
          </a:p>
        </p:txBody>
      </p:sp>
      <p:sp>
        <p:nvSpPr>
          <p:cNvPr id="3081" name="Rectangle 3">
            <a:extLst>
              <a:ext uri="{FF2B5EF4-FFF2-40B4-BE49-F238E27FC236}">
                <a16:creationId xmlns:a16="http://schemas.microsoft.com/office/drawing/2014/main" id="{BAA78604-6309-A4E3-7D8A-1940125AD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8" y="5707063"/>
            <a:ext cx="7904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Civilians, military retirees and dependents of both are required to be screened by the Employee Assistance Program  (EAP) Coordinator prior to attending class.</a:t>
            </a:r>
          </a:p>
        </p:txBody>
      </p:sp>
      <p:pic>
        <p:nvPicPr>
          <p:cNvPr id="4" name="Picture 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D162D426-1DBA-3B03-0EA8-04FEC9586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560" y="57400"/>
            <a:ext cx="1855349" cy="86614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288A9CD00FA41A6C9BA36846561FD" ma:contentTypeVersion="9" ma:contentTypeDescription="Create a new document." ma:contentTypeScope="" ma:versionID="a25eba051c7abb2234ae047f0ebbab8f">
  <xsd:schema xmlns:xsd="http://www.w3.org/2001/XMLSchema" xmlns:xs="http://www.w3.org/2001/XMLSchema" xmlns:p="http://schemas.microsoft.com/office/2006/metadata/properties" xmlns:ns2="f2c664f1-c03c-4b28-b436-7cf162801411" xmlns:ns3="ab8421c8-25fa-4a63-bfb7-9ae63e489f1f" targetNamespace="http://schemas.microsoft.com/office/2006/metadata/properties" ma:root="true" ma:fieldsID="3c0cfe6099de6a1e01bfd0c90773b391" ns2:_="" ns3:_="">
    <xsd:import namespace="f2c664f1-c03c-4b28-b436-7cf162801411"/>
    <xsd:import namespace="ab8421c8-25fa-4a63-bfb7-9ae63e489f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64f1-c03c-4b28-b436-7cf162801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421c8-25fa-4a63-bfb7-9ae63e489f1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e23e949-0cdd-46eb-acd2-45fc1626ba84}" ma:internalName="TaxCatchAll" ma:showField="CatchAllData" ma:web="ab8421c8-25fa-4a63-bfb7-9ae63e489f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8421c8-25fa-4a63-bfb7-9ae63e489f1f" xsi:nil="true"/>
    <lcf76f155ced4ddcb4097134ff3c332f xmlns="f2c664f1-c03c-4b28-b436-7cf16280141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F3267C0-86F4-4CBC-840A-4EB7C4AB2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664f1-c03c-4b28-b436-7cf162801411"/>
    <ds:schemaRef ds:uri="ab8421c8-25fa-4a63-bfb7-9ae63e489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E9CCD8-5CE0-499A-8A15-6BC2367C05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E2C89-4BC5-43D4-975B-DCD7C77F392B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f2c664f1-c03c-4b28-b436-7cf162801411"/>
    <ds:schemaRef ds:uri="http://schemas.microsoft.com/office/infopath/2007/PartnerControls"/>
    <ds:schemaRef ds:uri="ab8421c8-25fa-4a63-bfb7-9ae63e489f1f"/>
    <ds:schemaRef ds:uri="http://schemas.microsoft.com/office/2006/metadata/properties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</TotalTime>
  <Words>200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Fort Gordon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williark</dc:creator>
  <cp:lastModifiedBy>Abraham, Karen C CIV USARMY USAG (USA)</cp:lastModifiedBy>
  <cp:revision>275</cp:revision>
  <cp:lastPrinted>2024-08-01T19:45:59Z</cp:lastPrinted>
  <dcterms:created xsi:type="dcterms:W3CDTF">2002-12-05T13:33:14Z</dcterms:created>
  <dcterms:modified xsi:type="dcterms:W3CDTF">2024-10-05T19:54:25Z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0x010100ACD288A9CD00FA41A6C9BA36846561FD</vt:lpwstr>
  </property>
  <property fmtid="{D5CDD505-2E9C-101B-9397-08002B2CF9AE}" pid="3" name="MediaServiceImageTags">
    <vt:lpwstr/>
  </property>
</Properties>
</file>