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95BE7E-5F84-4BB3-914D-B372602C083C}" v="3" dt="2024-08-27T18:10:08.3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CF6C7-A763-E620-B7C4-FB110A71D3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4CAED5-084D-5FE6-3BAF-4F280804A7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B04A2D-0A56-C355-27F8-110B28628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CA7F-C58D-40A0-85B8-F41A1F25ECBE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A3BF0-5ACA-E4F6-298E-CF5F4FF26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56F5AE-C0FF-5A2E-19ED-84E93244D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CB0F8-3A78-45B9-ACAE-10E07BB3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31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13A28-936A-3459-11E8-ECEE7D1AF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63F930-1FFC-8B55-851F-2BA580E2F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1699C-CC4A-A548-CFFE-9D657501F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CA7F-C58D-40A0-85B8-F41A1F25ECBE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9FBF1-820E-5FA5-6AC2-E0EF83153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A3DCE-F004-FED1-0E00-D7C6E862C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CB0F8-3A78-45B9-ACAE-10E07BB3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290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594038-8892-98F1-3498-CA2F13E17B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BC237-8499-86F3-9BF7-82113C27A9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9A683A-A576-4A6E-E6CB-B4FCAB44C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CA7F-C58D-40A0-85B8-F41A1F25ECBE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0F85D8-9A31-4FC7-433B-03685E2F4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5F78ED-28CC-1DE6-817E-3FE3601A0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CB0F8-3A78-45B9-ACAE-10E07BB3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888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81C00-2B21-88B3-7A3C-C345BBAAD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3AC8B-343A-2256-579B-61971DB20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D5652E-0A54-FB79-3B6E-23B1A2D73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CA7F-C58D-40A0-85B8-F41A1F25ECBE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F8901-1B9C-5ECE-9CF6-F3B897B3A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83D93E-C641-7E85-B7CB-2E463F16E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CB0F8-3A78-45B9-ACAE-10E07BB3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685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F4FBA-B589-B249-0E3D-DC6BED402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642227-086B-F1CC-E0B3-EFA502CC47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CFDCA3-76F2-6468-0B2E-09C050206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CA7F-C58D-40A0-85B8-F41A1F25ECBE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56939-3C12-46A9-B8B6-3B039E42C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C4EB7-9B0B-AD01-92B3-69B6C3078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CB0F8-3A78-45B9-ACAE-10E07BB3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591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723EE-849A-A6EC-0C6F-694B0C977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894CA-DDD9-03F4-2168-101E27EE53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366B0-81AB-CDA4-579F-A9A7E6BE8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F3D306-ED5A-7E62-4DE2-C6261B1CF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CA7F-C58D-40A0-85B8-F41A1F25ECBE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934FC4-8F56-D2E1-79D1-0ECFA89E4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734A9B-89E0-2A9D-20FF-3362E5CEA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CB0F8-3A78-45B9-ACAE-10E07BB3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818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21D-98D2-E955-7658-7A54962AF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2B186B-5331-1EBE-AFC2-1FE1EC34D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8726EB-A184-D22C-0F94-CFA3255C6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B747AC-CB4D-D8D6-36B3-4E3BD1E6E2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61D2D1-CE2A-CF05-DE00-11D7E2480B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A24CD6-2C27-405C-2182-ABEAC3D1B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CA7F-C58D-40A0-85B8-F41A1F25ECBE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CCBEE3-069A-9242-0804-435D56BA0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F8E7D2-7C4F-6689-F0B8-E46ECD20D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CB0F8-3A78-45B9-ACAE-10E07BB3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175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75E62-6C63-0D68-2BDC-EAD347489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4770E8-95FD-5CF5-B868-0E78B2263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CA7F-C58D-40A0-85B8-F41A1F25ECBE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C1E96-FB13-1AA6-EEDD-D495F6A1E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C131FC-13CD-0FF5-2EBB-0DD575254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CB0F8-3A78-45B9-ACAE-10E07BB3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000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123AAC-F3A6-5269-2234-29A51FB78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CA7F-C58D-40A0-85B8-F41A1F25ECBE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027495-A2D4-0621-5E20-AC944FB89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E6A24B-8CCE-1094-9410-8C52332F6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CB0F8-3A78-45B9-ACAE-10E07BB3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823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CB935-C33D-3396-74DC-6B1C574B7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3925F-24EA-1B4A-48D3-653FE360B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7A360F-D32C-C5D9-D7E8-A98DC6DF64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6C313F-AE31-F0D1-E793-7B929B406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CA7F-C58D-40A0-85B8-F41A1F25ECBE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54E028-A910-4BF8-DED0-A9016364F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F21DA5-7885-A77A-AF0A-6DFC1BFAC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CB0F8-3A78-45B9-ACAE-10E07BB3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269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6D27D-4B87-E5AA-19EC-0A3DCCEBE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9CFBEF-B4DB-B361-38F7-4D702EAFFF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F9CACA-05D7-C9C2-F733-452A113F5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0BED82-B4AB-6AC8-59DB-B3446F88B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FCA7F-C58D-40A0-85B8-F41A1F25ECBE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BEC1D-0820-C819-6EE8-7C7B47C63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5DBDE7-D252-4B72-0630-04E075B47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CB0F8-3A78-45B9-ACAE-10E07BB3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790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778C1C-6467-0D9D-FA4F-9926B645D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4C6C22-0DF5-BC3D-E50C-1BEA81A910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9037CB-CD22-F41B-8C8C-7F7F326307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6FCA7F-C58D-40A0-85B8-F41A1F25ECBE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953F0-9744-F133-EC00-57D3FB8F00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01AFA5-4A21-3B76-8E81-1086E3EE7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CCB0F8-3A78-45B9-ACAE-10E07BB36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83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ACA3A8EC-DD47-88B1-AD17-C31B46187ABA}"/>
              </a:ext>
            </a:extLst>
          </p:cNvPr>
          <p:cNvGrpSpPr/>
          <p:nvPr/>
        </p:nvGrpSpPr>
        <p:grpSpPr>
          <a:xfrm>
            <a:off x="298765" y="2338418"/>
            <a:ext cx="11651808" cy="1631260"/>
            <a:chOff x="640533" y="1077422"/>
            <a:chExt cx="10223623" cy="1631260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77E4691-C4D0-89DA-9934-465797A04B14}"/>
                </a:ext>
              </a:extLst>
            </p:cNvPr>
            <p:cNvSpPr txBox="1"/>
            <p:nvPr/>
          </p:nvSpPr>
          <p:spPr>
            <a:xfrm>
              <a:off x="640533" y="1099191"/>
              <a:ext cx="1874729" cy="160043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chemeClr val="accent2">
                      <a:lumMod val="75000"/>
                    </a:schemeClr>
                  </a:solidFill>
                </a:rPr>
                <a:t>EAP 101 FOR New Supervisors</a:t>
              </a:r>
            </a:p>
            <a:p>
              <a:endParaRPr lang="en-US" sz="1400" dirty="0"/>
            </a:p>
            <a:p>
              <a:r>
                <a:rPr lang="en-US" sz="1400" dirty="0"/>
                <a:t>  **15-Oct-24</a:t>
              </a:r>
            </a:p>
            <a:p>
              <a:r>
                <a:rPr lang="en-US" sz="1400" dirty="0"/>
                <a:t>  **28-Jan-25</a:t>
              </a:r>
            </a:p>
            <a:p>
              <a:r>
                <a:rPr lang="en-US" sz="1400" dirty="0">
                  <a:solidFill>
                    <a:srgbClr val="00B050"/>
                  </a:solidFill>
                </a:rPr>
                <a:t>***20-May-25</a:t>
              </a:r>
            </a:p>
            <a:p>
              <a:endParaRPr lang="en-US" sz="1400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8C17B9B-6BB5-7C52-6275-CF479D52BE68}"/>
                </a:ext>
              </a:extLst>
            </p:cNvPr>
            <p:cNvSpPr txBox="1"/>
            <p:nvPr/>
          </p:nvSpPr>
          <p:spPr>
            <a:xfrm>
              <a:off x="2355613" y="1108244"/>
              <a:ext cx="2166041" cy="160043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chemeClr val="accent2">
                      <a:lumMod val="75000"/>
                    </a:schemeClr>
                  </a:solidFill>
                </a:rPr>
                <a:t>Self Awareness/ Self Regulation </a:t>
              </a:r>
            </a:p>
            <a:p>
              <a:endParaRPr lang="en-US" sz="1400" dirty="0"/>
            </a:p>
            <a:p>
              <a:r>
                <a:rPr lang="en-US" sz="1400" dirty="0"/>
                <a:t>     *29-Oct-24</a:t>
              </a:r>
            </a:p>
            <a:p>
              <a:r>
                <a:rPr lang="en-US" sz="1400" dirty="0">
                  <a:solidFill>
                    <a:srgbClr val="00B050"/>
                  </a:solidFill>
                </a:rPr>
                <a:t>***18-Feb-25</a:t>
              </a:r>
            </a:p>
            <a:p>
              <a:endParaRPr lang="en-US" sz="1400" dirty="0"/>
            </a:p>
            <a:p>
              <a:endParaRPr lang="en-US" sz="1400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45D9F4A-BC30-07E5-4644-F22401F0CD26}"/>
                </a:ext>
              </a:extLst>
            </p:cNvPr>
            <p:cNvSpPr txBox="1"/>
            <p:nvPr/>
          </p:nvSpPr>
          <p:spPr>
            <a:xfrm>
              <a:off x="4247822" y="1110944"/>
              <a:ext cx="2193212" cy="13849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chemeClr val="accent2">
                      <a:lumMod val="75000"/>
                    </a:schemeClr>
                  </a:solidFill>
                </a:rPr>
                <a:t>Recognizing &amp; Stopping Workplace Bullying</a:t>
              </a:r>
            </a:p>
            <a:p>
              <a:endParaRPr lang="en-US" sz="1400" dirty="0"/>
            </a:p>
            <a:p>
              <a:r>
                <a:rPr lang="en-US" sz="1400" dirty="0">
                  <a:solidFill>
                    <a:srgbClr val="00B050"/>
                  </a:solidFill>
                </a:rPr>
                <a:t>***17-Dec-24</a:t>
              </a:r>
            </a:p>
            <a:p>
              <a:r>
                <a:rPr lang="en-US" sz="1400" dirty="0">
                  <a:solidFill>
                    <a:srgbClr val="00B050"/>
                  </a:solidFill>
                </a:rPr>
                <a:t>***18-Mar-25</a:t>
              </a:r>
            </a:p>
            <a:p>
              <a:endParaRPr lang="en-US" sz="1400" dirty="0">
                <a:solidFill>
                  <a:srgbClr val="00B050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424B3A3-DDB0-F96D-5018-BA5A7CD0C857}"/>
                </a:ext>
              </a:extLst>
            </p:cNvPr>
            <p:cNvSpPr txBox="1"/>
            <p:nvPr/>
          </p:nvSpPr>
          <p:spPr>
            <a:xfrm>
              <a:off x="6348779" y="1077422"/>
              <a:ext cx="2083108" cy="116955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chemeClr val="accent2">
                      <a:lumMod val="75000"/>
                    </a:schemeClr>
                  </a:solidFill>
                </a:rPr>
                <a:t>Generational Differences in the Workplace</a:t>
              </a:r>
            </a:p>
            <a:p>
              <a:endParaRPr lang="en-US" sz="1400" dirty="0"/>
            </a:p>
            <a:p>
              <a:r>
                <a:rPr lang="en-US" sz="1400" dirty="0">
                  <a:solidFill>
                    <a:srgbClr val="00B050"/>
                  </a:solidFill>
                </a:rPr>
                <a:t>***19-Nov-24</a:t>
              </a:r>
            </a:p>
            <a:p>
              <a:r>
                <a:rPr lang="en-US" sz="1400" dirty="0"/>
                <a:t>     *24-Jun-25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82B1F5F-84B0-C537-CE11-16A93FF2747E}"/>
                </a:ext>
              </a:extLst>
            </p:cNvPr>
            <p:cNvSpPr txBox="1"/>
            <p:nvPr/>
          </p:nvSpPr>
          <p:spPr>
            <a:xfrm>
              <a:off x="8437826" y="1104585"/>
              <a:ext cx="2426330" cy="116955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solidFill>
                    <a:schemeClr val="accent2">
                      <a:lumMod val="75000"/>
                    </a:schemeClr>
                  </a:solidFill>
                </a:rPr>
                <a:t>5 Languages of Workplace Appreciation</a:t>
              </a:r>
            </a:p>
            <a:p>
              <a:endParaRPr lang="en-US" sz="1400" dirty="0"/>
            </a:p>
            <a:p>
              <a:r>
                <a:rPr lang="en-US" sz="1400" dirty="0"/>
                <a:t>*26-Nov-24</a:t>
              </a:r>
            </a:p>
            <a:p>
              <a:endParaRPr lang="en-US" sz="1400" dirty="0"/>
            </a:p>
          </p:txBody>
        </p:sp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79CB1CDB-97E5-1940-7602-AD59D9B174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6889" y="309620"/>
            <a:ext cx="1761905" cy="176190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98BBB23-022A-6ABE-3448-9E480BCFFE21}"/>
              </a:ext>
            </a:extLst>
          </p:cNvPr>
          <p:cNvSpPr txBox="1"/>
          <p:nvPr/>
        </p:nvSpPr>
        <p:spPr>
          <a:xfrm>
            <a:off x="416459" y="4499572"/>
            <a:ext cx="1147074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*ASAP Classroom </a:t>
            </a:r>
            <a:r>
              <a:rPr lang="en-US" sz="1600" dirty="0" err="1"/>
              <a:t>Bldg</a:t>
            </a:r>
            <a:r>
              <a:rPr lang="en-US" sz="1600" dirty="0"/>
              <a:t> 38704</a:t>
            </a:r>
          </a:p>
          <a:p>
            <a:r>
              <a:rPr lang="en-US" sz="1600" dirty="0"/>
              <a:t>**MS Teams</a:t>
            </a:r>
          </a:p>
          <a:p>
            <a:r>
              <a:rPr lang="en-US" sz="1600" dirty="0"/>
              <a:t>***Darling Hall Room 229A</a:t>
            </a:r>
          </a:p>
          <a:p>
            <a:endParaRPr lang="en-US" sz="1600" dirty="0"/>
          </a:p>
          <a:p>
            <a:r>
              <a:rPr lang="en-US" sz="1600" dirty="0"/>
              <a:t>All classes will begin at 10am</a:t>
            </a:r>
            <a:r>
              <a:rPr lang="en-US" dirty="0"/>
              <a:t>. The POC for this schedule is Lisa Modlin, 706-791-8500; lisa.a.modlin.civ@army.mil</a:t>
            </a:r>
          </a:p>
        </p:txBody>
      </p:sp>
    </p:spTree>
    <p:extLst>
      <p:ext uri="{BB962C8B-B14F-4D97-AF65-F5344CB8AC3E}">
        <p14:creationId xmlns:p14="http://schemas.microsoft.com/office/powerpoint/2010/main" val="2441679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b8421c8-25fa-4a63-bfb7-9ae63e489f1f" xsi:nil="true"/>
    <lcf76f155ced4ddcb4097134ff3c332f xmlns="f2c664f1-c03c-4b28-b436-7cf16280141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D288A9CD00FA41A6C9BA36846561FD" ma:contentTypeVersion="11" ma:contentTypeDescription="Create a new document." ma:contentTypeScope="" ma:versionID="c2b052b9e7b32e849f66c2fa0ecbd12f">
  <xsd:schema xmlns:xsd="http://www.w3.org/2001/XMLSchema" xmlns:xs="http://www.w3.org/2001/XMLSchema" xmlns:p="http://schemas.microsoft.com/office/2006/metadata/properties" xmlns:ns2="f2c664f1-c03c-4b28-b436-7cf162801411" xmlns:ns3="ab8421c8-25fa-4a63-bfb7-9ae63e489f1f" targetNamespace="http://schemas.microsoft.com/office/2006/metadata/properties" ma:root="true" ma:fieldsID="77deaa9455da322013de2a27cc99bf5e" ns2:_="" ns3:_="">
    <xsd:import namespace="f2c664f1-c03c-4b28-b436-7cf162801411"/>
    <xsd:import namespace="ab8421c8-25fa-4a63-bfb7-9ae63e489f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c664f1-c03c-4b28-b436-7cf1628014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cc874fec-6985-468d-9a86-0194f6fd86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8421c8-25fa-4a63-bfb7-9ae63e489f1f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fe23e949-0cdd-46eb-acd2-45fc1626ba84}" ma:internalName="TaxCatchAll" ma:showField="CatchAllData" ma:web="ab8421c8-25fa-4a63-bfb7-9ae63e489f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9B38E8-A091-47FA-B57E-01959AFBFEB0}">
  <ds:schemaRefs>
    <ds:schemaRef ds:uri="http://schemas.microsoft.com/office/2006/metadata/properties"/>
    <ds:schemaRef ds:uri="http://schemas.microsoft.com/office/infopath/2007/PartnerControls"/>
    <ds:schemaRef ds:uri="ab8421c8-25fa-4a63-bfb7-9ae63e489f1f"/>
    <ds:schemaRef ds:uri="f2c664f1-c03c-4b28-b436-7cf162801411"/>
  </ds:schemaRefs>
</ds:datastoreItem>
</file>

<file path=customXml/itemProps2.xml><?xml version="1.0" encoding="utf-8"?>
<ds:datastoreItem xmlns:ds="http://schemas.openxmlformats.org/officeDocument/2006/customXml" ds:itemID="{00713FB8-813C-45AF-95DA-30FE302F2E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254BEA-B8E7-4FE8-B6F8-99CE785289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c664f1-c03c-4b28-b436-7cf162801411"/>
    <ds:schemaRef ds:uri="ab8421c8-25fa-4a63-bfb7-9ae63e489f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ae6d70f-954b-4811-92b6-0530d6f84c43}" enabled="0" method="" siteId="{fae6d70f-954b-4811-92b6-0530d6f84c4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91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Modlin, Lisa A CIV USARMY IMCOM (USA)</dc:creator>
  <cp:lastModifiedBy>Modlin, Lisa A CIV USARMY IMCOM (USA)</cp:lastModifiedBy>
  <cp:revision>2</cp:revision>
  <dcterms:created xsi:type="dcterms:W3CDTF">2024-08-27T17:48:36Z</dcterms:created>
  <dcterms:modified xsi:type="dcterms:W3CDTF">2024-08-29T19:55:19Z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0x010100ACD288A9CD00FA41A6C9BA36846561FD</vt:lpwstr>
  </property>
</Properties>
</file>