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5"/>
  </p:notesMasterIdLst>
  <p:handoutMasterIdLst>
    <p:handoutMasterId r:id="rId6"/>
  </p:handoutMasterIdLst>
  <p:sldIdLst>
    <p:sldId id="1777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FF"/>
    <a:srgbClr val="A7A7A7"/>
    <a:srgbClr val="FFC000"/>
    <a:srgbClr val="DCE6F2"/>
    <a:srgbClr val="C4BD97"/>
    <a:srgbClr val="C6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3712" autoAdjust="0"/>
  </p:normalViewPr>
  <p:slideViewPr>
    <p:cSldViewPr>
      <p:cViewPr varScale="1">
        <p:scale>
          <a:sx n="111" d="100"/>
          <a:sy n="111" d="100"/>
        </p:scale>
        <p:origin x="450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16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01F44-A9A3-47AF-8C83-86F5CC98B49B}" type="datetimeFigureOut">
              <a:rPr lang="en-US" smtClean="0"/>
              <a:t>9/9/2021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21B90-9DA8-4058-AA0B-91A5C4A5893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015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69AC3B0-453D-4DDD-8B66-597B9AE080F1}" type="datetimeFigureOut">
              <a:rPr lang="en-US" smtClean="0"/>
              <a:t>9/9/2021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96DEC42-A18B-45F8-8422-DE6A62D549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16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128016" y="6477002"/>
            <a:ext cx="2133600" cy="288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90481B34-7D49-483A-BCC9-140FC8926081}" type="datetime1">
              <a:rPr lang="en-US" smtClean="0">
                <a:solidFill>
                  <a:prstClr val="black"/>
                </a:solidFill>
              </a:rPr>
              <a:t>9/9/2021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473952"/>
            <a:ext cx="1030224" cy="292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</a:rPr>
              <a:t>Page:  </a:t>
            </a:r>
            <a:fld id="{8C7262FF-C8CD-400D-A3AA-261BDD2DE23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87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6CC11-D4BB-4305-9363-C1210D666DB8}" type="datetime1">
              <a:rPr lang="en-US" smtClean="0"/>
              <a:t>9/9/2021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97CFF-8594-4470-A6A3-0C822155F06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3"/>
          <p:cNvGrpSpPr/>
          <p:nvPr userDrawn="1"/>
        </p:nvGrpSpPr>
        <p:grpSpPr>
          <a:xfrm>
            <a:off x="0" y="0"/>
            <a:ext cx="9143999" cy="6858000"/>
            <a:chOff x="0" y="0"/>
            <a:chExt cx="9143999" cy="6858000"/>
          </a:xfrm>
        </p:grpSpPr>
        <p:sp>
          <p:nvSpPr>
            <p:cNvPr id="8" name="Rectangle 7"/>
            <p:cNvSpPr>
              <a:spLocks noChangeArrowheads="1"/>
            </p:cNvSpPr>
            <p:nvPr userDrawn="1"/>
          </p:nvSpPr>
          <p:spPr bwMode="auto">
            <a:xfrm>
              <a:off x="552449" y="47198"/>
              <a:ext cx="8353425" cy="24622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1600" b="1" i="1" dirty="0">
                  <a:solidFill>
                    <a:srgbClr val="4F81BD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1600" b="1" i="1" dirty="0" smtClean="0">
                  <a:solidFill>
                    <a:srgbClr val="4F81BD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10</a:t>
              </a:r>
              <a:r>
                <a:rPr lang="en-US" sz="1600" b="1" i="1" baseline="30000" dirty="0" smtClean="0">
                  <a:solidFill>
                    <a:srgbClr val="4F81BD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th</a:t>
              </a:r>
              <a:r>
                <a:rPr lang="en-US" sz="1600" b="1" i="1" dirty="0" smtClean="0">
                  <a:solidFill>
                    <a:srgbClr val="4F81BD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 Mountain Division</a:t>
              </a:r>
              <a:r>
                <a:rPr lang="en-US" sz="1600" b="1" i="1" dirty="0">
                  <a:solidFill>
                    <a:srgbClr val="4F81BD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		</a:t>
              </a:r>
              <a:r>
                <a:rPr lang="en-US" sz="1600" b="1" i="1" dirty="0" smtClean="0">
                  <a:solidFill>
                    <a:srgbClr val="4F81BD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                      	 Light Fighters School</a:t>
              </a:r>
              <a:endParaRPr lang="en-US" sz="1600" b="1" i="1" dirty="0">
                <a:solidFill>
                  <a:srgbClr val="4F81BD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" name="Picture 8" descr="CLIMB-TO-copy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825" y="18212"/>
              <a:ext cx="608013" cy="7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9" descr="C:\Users\marc.l.giullari\Desktop\LFS Image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12918" y="60128"/>
              <a:ext cx="854882" cy="752584"/>
            </a:xfrm>
            <a:prstGeom prst="rect">
              <a:avLst/>
            </a:prstGeom>
            <a:noFill/>
          </p:spPr>
        </p:pic>
        <p:grpSp>
          <p:nvGrpSpPr>
            <p:cNvPr id="11" name="Group 13"/>
            <p:cNvGrpSpPr/>
            <p:nvPr userDrawn="1"/>
          </p:nvGrpSpPr>
          <p:grpSpPr>
            <a:xfrm>
              <a:off x="0" y="0"/>
              <a:ext cx="9143999" cy="6858000"/>
              <a:chOff x="47625" y="58738"/>
              <a:chExt cx="9051925" cy="6765925"/>
            </a:xfrm>
          </p:grpSpPr>
          <p:sp>
            <p:nvSpPr>
              <p:cNvPr id="13" name="Rectangle 12"/>
              <p:cNvSpPr/>
              <p:nvPr userDrawn="1"/>
            </p:nvSpPr>
            <p:spPr>
              <a:xfrm>
                <a:off x="47625" y="58738"/>
                <a:ext cx="9051925" cy="6765925"/>
              </a:xfrm>
              <a:prstGeom prst="rect">
                <a:avLst/>
              </a:prstGeom>
              <a:noFill/>
              <a:ln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/>
              <p:cNvSpPr/>
              <p:nvPr userDrawn="1"/>
            </p:nvSpPr>
            <p:spPr>
              <a:xfrm>
                <a:off x="93663" y="104775"/>
                <a:ext cx="8959850" cy="667543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10thMTNLFS" TargetMode="External"/><Relationship Id="rId2" Type="http://schemas.openxmlformats.org/officeDocument/2006/relationships/hyperlink" Target="https://army.deps.mil/Army/CMDS/FORSCOM_10mtn/g3/LFS/SitePages/Home.aspx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269749" y="315342"/>
            <a:ext cx="4862146" cy="290146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FY22 Course Calendar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6732" y="723067"/>
            <a:ext cx="2381252" cy="423192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MOUNTAIN ATHLETE WARRIOR</a:t>
            </a:r>
          </a:p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(DRUM MAW)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Class #	       </a:t>
            </a:r>
            <a:r>
              <a:rPr lang="en-US" sz="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Date	                 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22-01               04-07 Oct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22-02               18-22 Oct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22-03               25-29 Oct 2021 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22-04               15-19 Nov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22-05                06-10 Dec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22-06               13-17 Dec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22-07                10-14 Jan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22-08                24-28 Jan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22-09                31 Jan- 04 Feb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22-10                07-11 Feb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22-11                14-18 Feb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22-12                21-25 Feb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22-13                07-11 Mar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22-14                21-25 Mar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22-15                11-14 Apr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22-16                25-29 Apr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22-17                09-13 May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22-18                23-26 May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22-19                06-10 Jun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22-20                21-24 Jun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22-21                05-08 Jul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22-22                18-22 Jul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22-23                01-05 Aug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22-22                15-18 Aug 2022                   22-25                29 </a:t>
            </a:r>
            <a:r>
              <a:rPr 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Aug-01 Sep </a:t>
            </a: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22-26                12-16 Sep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22-27                26-30 Sep 2022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95338" y="861093"/>
            <a:ext cx="3220062" cy="20928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PRE-RANGER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(435-18SURT)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Class #         </a:t>
            </a: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Date           </a:t>
            </a:r>
            <a:r>
              <a:rPr lang="en-US" sz="1000" b="1" u="sng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  Ranger Class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22-01                18 Oct-05 Nov 2021     07 Nov 2021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22-02                08-22 Nov 2021            09 Jan 2022</a:t>
            </a:r>
          </a:p>
          <a:p>
            <a:r>
              <a:rPr lang="en-U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22-03                10-28 Jan 2022            30 Jan 2022</a:t>
            </a:r>
          </a:p>
          <a:p>
            <a:r>
              <a:rPr lang="en-U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22-04                31 Jan-18 Feb 2022     20 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2022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22-05                28 Mar-15 Apr 2022     17 Apr 2022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22-06                25 Apr-13 May 2022    15 May 2022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22-07                31 May- 17 Jun 2022   19 June 2022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22-08                27 Jun-15 Jul 2022     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17 Jul 2022 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22-09                25 Jul- 12 Aug 2022     14 Aug 2022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22-10                22 Aug-09 Sep 2022     11 Sep 2022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22-11                20 Sep- 08 Oct 2022     10 Oct 2022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68321" y="6634659"/>
            <a:ext cx="568333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2"/>
              </a:rPr>
              <a:t>https://army.deps.mil/Army/CMDS/FORSCOM_10mtn/g3/LFS/SitePages/Home.aspx</a:t>
            </a:r>
            <a:r>
              <a:rPr lang="en-US" sz="7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7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https://</a:t>
            </a:r>
            <a:r>
              <a:rPr lang="en-US" sz="700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3"/>
              </a:rPr>
              <a:t>www.facebook.com/10thMTNLFS</a:t>
            </a:r>
            <a:endParaRPr lang="en-US" sz="800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1407" y="6596610"/>
            <a:ext cx="45719" cy="1669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10169" y="3064928"/>
            <a:ext cx="2790400" cy="19697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AIR  </a:t>
            </a: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ASSAULT *071-SI/ASI2B (MC)*</a:t>
            </a:r>
            <a:endParaRPr lang="en-US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Class #	        </a:t>
            </a:r>
            <a:r>
              <a:rPr lang="en-US" sz="10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Date	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22-01                   01-15 Oct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22-02                   04-17 Feb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22-03                   22 Feb-07 Mar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22-04                   14-29 Apr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22-05                    06-20 May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22-06                    03-21 Jun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22-07                    08-22 Jul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22-08                     29 Jul-12 Aug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22-09                     22 Aug-01 Sep 2022 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22-10                     09-23 Sep 2022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64333" y="5126554"/>
            <a:ext cx="2482072" cy="78483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RAPPEL MASTER (DRUM RPM)</a:t>
            </a:r>
            <a:endParaRPr lang="en-US" sz="9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Class </a:t>
            </a:r>
            <a:r>
              <a:rPr lang="en-US" sz="9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#        </a:t>
            </a:r>
            <a:r>
              <a:rPr lang="en-US" sz="9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9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9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9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Date	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latin typeface="Arial" pitchFamily="34" charset="0"/>
                <a:cs typeface="Arial" pitchFamily="34" charset="0"/>
              </a:rPr>
              <a:t>22-01               25-29 Oct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22-02               27 Jun - 05 Jul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22-03               26-30 Sep 2022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530" y="5495056"/>
            <a:ext cx="1318269" cy="1129052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63645" y="6657374"/>
            <a:ext cx="109196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 of 17 August 2021</a:t>
            </a:r>
            <a:endParaRPr lang="en-US" sz="1600" b="1" dirty="0"/>
          </a:p>
        </p:txBody>
      </p:sp>
      <p:sp>
        <p:nvSpPr>
          <p:cNvPr id="16" name="Rectangle 15"/>
          <p:cNvSpPr/>
          <p:nvPr/>
        </p:nvSpPr>
        <p:spPr>
          <a:xfrm>
            <a:off x="3081292" y="3238056"/>
            <a:ext cx="235980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RIFLE MARKSMANSHIP 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                  (</a:t>
            </a:r>
            <a:r>
              <a:rPr lang="en-US" sz="10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DRUM RMIC) </a:t>
            </a:r>
            <a:endParaRPr lang="en-US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Class #	           Date	</a:t>
            </a:r>
            <a:endParaRPr lang="en-US" sz="10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22-01                 27 Sep – 07 Oct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22-02                 10–21 Jan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22-03                  14-25 Feb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22-04                  25 Apr-06 May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22-05                  06-16 Jun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22-06                   01-12 Aug 2022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866461" y="1947792"/>
            <a:ext cx="2790400" cy="12311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MACHINE GUNNER LEADERS COURSE </a:t>
            </a:r>
            <a:endParaRPr lang="en-US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Class #	        </a:t>
            </a:r>
            <a:r>
              <a:rPr lang="en-US" sz="10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Date	        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/>
            </a:r>
            <a:br>
              <a:rPr lang="en-US" sz="900" dirty="0">
                <a:latin typeface="Arial" pitchFamily="34" charset="0"/>
                <a:cs typeface="Arial" pitchFamily="34" charset="0"/>
              </a:rPr>
            </a:br>
            <a:r>
              <a:rPr lang="en-US" sz="1000" dirty="0" smtClean="0">
                <a:latin typeface="Arial" pitchFamily="34" charset="0"/>
                <a:cs typeface="Arial" pitchFamily="34" charset="0"/>
              </a:rPr>
              <a:t>22-01                    06-17 Dec 2021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latin typeface="Arial" pitchFamily="34" charset="0"/>
                <a:cs typeface="Arial" pitchFamily="34" charset="0"/>
              </a:rPr>
              <a:t>22-02                    04-14 Apr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latin typeface="Arial" pitchFamily="34" charset="0"/>
                <a:cs typeface="Arial" pitchFamily="34" charset="0"/>
              </a:rPr>
              <a:t>22-03                    11-22 Jul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dirty="0" smtClean="0">
                <a:latin typeface="Arial" pitchFamily="34" charset="0"/>
                <a:cs typeface="Arial" pitchFamily="34" charset="0"/>
              </a:rPr>
              <a:t>22-04                    12-23 Sep 2022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4738" y="4987738"/>
            <a:ext cx="3143160" cy="11190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OFFICE PHONE NUMBERS</a:t>
            </a:r>
            <a:endParaRPr lang="en-US" sz="1200" b="1" u="sng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871538">
              <a:tabLst>
                <a:tab pos="457200" algn="l"/>
                <a:tab pos="685800" algn="l"/>
                <a:tab pos="2457450" algn="l"/>
                <a:tab pos="3257550" algn="l"/>
              </a:tabLst>
            </a:pPr>
            <a:r>
              <a:rPr lang="en-US" sz="900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MAW: 		                                             (315) 772-6851</a:t>
            </a:r>
          </a:p>
          <a:p>
            <a:pPr defTabSz="871538">
              <a:tabLst>
                <a:tab pos="457200" algn="l"/>
                <a:tab pos="685800" algn="l"/>
                <a:tab pos="2457450" algn="l"/>
                <a:tab pos="3257550" algn="l"/>
              </a:tabLst>
            </a:pPr>
            <a:r>
              <a:rPr lang="en-US" sz="900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AASLT/RM/MWC/AWC:                            (315) 772-9051</a:t>
            </a:r>
          </a:p>
          <a:p>
            <a:pPr defTabSz="871538">
              <a:tabLst>
                <a:tab pos="457200" algn="l"/>
                <a:tab pos="685800" algn="l"/>
                <a:tab pos="2457450" algn="l"/>
                <a:tab pos="3257550" algn="l"/>
              </a:tabLst>
            </a:pPr>
            <a:r>
              <a:rPr lang="en-US" sz="900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PRC:                                                          (315) 772-0228</a:t>
            </a:r>
          </a:p>
          <a:p>
            <a:pPr defTabSz="871538">
              <a:tabLst>
                <a:tab pos="457200" algn="l"/>
                <a:tab pos="685800" algn="l"/>
                <a:tab pos="2457450" algn="l"/>
                <a:tab pos="3257550" algn="l"/>
              </a:tabLst>
            </a:pPr>
            <a:r>
              <a:rPr lang="en-US" sz="900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RMIC/MGLC/AGLC:                                  (315) 772-0604</a:t>
            </a:r>
          </a:p>
          <a:p>
            <a:pPr defTabSz="871538">
              <a:tabLst>
                <a:tab pos="457200" algn="l"/>
                <a:tab pos="685800" algn="l"/>
                <a:tab pos="2457450" algn="l"/>
                <a:tab pos="3257550" algn="l"/>
              </a:tabLst>
            </a:pPr>
            <a:r>
              <a:rPr lang="en-US" sz="900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Operations NCOIC:                                   (315) 772-1974</a:t>
            </a:r>
          </a:p>
          <a:p>
            <a:pPr defTabSz="871538">
              <a:tabLst>
                <a:tab pos="457200" algn="l"/>
                <a:tab pos="685800" algn="l"/>
                <a:tab pos="2457450" algn="l"/>
                <a:tab pos="3257550" algn="l"/>
              </a:tabLst>
            </a:pPr>
            <a:r>
              <a:rPr lang="en-US" sz="900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Operations OIC: </a:t>
            </a:r>
            <a:r>
              <a:rPr lang="en-US" sz="900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                    (</a:t>
            </a:r>
            <a:r>
              <a:rPr lang="en-US" sz="900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315) </a:t>
            </a:r>
            <a:r>
              <a:rPr lang="en-US" sz="900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772-1930</a:t>
            </a:r>
            <a:endParaRPr lang="en-US" sz="900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4265" y="5976748"/>
            <a:ext cx="261351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914400" algn="l"/>
                <a:tab pos="1943100" algn="l"/>
                <a:tab pos="3028950" algn="l"/>
              </a:tabLst>
            </a:pPr>
            <a:r>
              <a:rPr lang="en-US" sz="9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Courses held at Fort Polk</a:t>
            </a:r>
          </a:p>
          <a:p>
            <a:pPr algn="ctr">
              <a:tabLst>
                <a:tab pos="914400" algn="l"/>
                <a:tab pos="1943100" algn="l"/>
                <a:tab pos="3028950" algn="l"/>
              </a:tabLst>
            </a:pPr>
            <a:r>
              <a:rPr lang="en-US" sz="900" b="1" u="sng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Cold Weather Courses at Fort Drum</a:t>
            </a:r>
          </a:p>
          <a:p>
            <a:pPr algn="ctr">
              <a:tabLst>
                <a:tab pos="914400" algn="l"/>
                <a:tab pos="1943100" algn="l"/>
                <a:tab pos="3028950" algn="l"/>
              </a:tabLst>
            </a:pPr>
            <a:r>
              <a:rPr lang="en-US" sz="9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Unit Closed Course</a:t>
            </a:r>
          </a:p>
          <a:p>
            <a:pPr algn="ctr">
              <a:tabLst>
                <a:tab pos="914400" algn="l"/>
                <a:tab pos="1943100" algn="l"/>
                <a:tab pos="3028950" algn="l"/>
              </a:tabLst>
            </a:pPr>
            <a:r>
              <a:rPr lang="en-US" sz="900" b="1" u="sng" dirty="0" smtClean="0">
                <a:latin typeface="Arial" pitchFamily="34" charset="0"/>
                <a:cs typeface="Arial" pitchFamily="34" charset="0"/>
              </a:rPr>
              <a:t>(ATRRS Name)</a:t>
            </a:r>
          </a:p>
          <a:p>
            <a:pPr>
              <a:tabLst>
                <a:tab pos="914400" algn="l"/>
                <a:tab pos="1943100" algn="l"/>
                <a:tab pos="302895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9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4738" y="6172257"/>
            <a:ext cx="3167180" cy="5078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** BEFORE CALLING THE LIGHT FIGHTERS SCHOOL, YOU </a:t>
            </a:r>
            <a:r>
              <a:rPr lang="en-US" sz="9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MUST</a:t>
            </a: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CONSULT YOUR BATTALION </a:t>
            </a:r>
            <a:r>
              <a:rPr lang="en-US" sz="9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BRIGADE SCHOOLS NCOs FIRST! **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66461" y="712877"/>
            <a:ext cx="2790400" cy="116955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ASSAULT GUN LEADER COURSE </a:t>
            </a:r>
          </a:p>
          <a:p>
            <a:pPr algn="ctr" defTabSz="814388">
              <a:tabLst>
                <a:tab pos="685800" algn="l"/>
                <a:tab pos="2171700" algn="l"/>
              </a:tabLst>
            </a:pP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(DRUM WSLC)</a:t>
            </a:r>
            <a:endParaRPr lang="en-US" sz="1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1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Class #	        </a:t>
            </a:r>
            <a:r>
              <a:rPr lang="en-US" sz="10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Date	         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/>
            </a:r>
            <a:br>
              <a:rPr lang="en-US" sz="900" dirty="0">
                <a:latin typeface="Arial" pitchFamily="34" charset="0"/>
                <a:cs typeface="Arial" pitchFamily="34" charset="0"/>
              </a:rPr>
            </a:br>
            <a:r>
              <a:rPr lang="en-US" sz="900" dirty="0" smtClean="0">
                <a:latin typeface="Arial" pitchFamily="34" charset="0"/>
                <a:cs typeface="Arial" pitchFamily="34" charset="0"/>
              </a:rPr>
              <a:t>22-01                  18-29 Oct 2021 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22-02                  31 Jan-11 Feb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latin typeface="Arial" pitchFamily="34" charset="0"/>
                <a:cs typeface="Arial" pitchFamily="34" charset="0"/>
              </a:rPr>
              <a:t>22-03                  14-25Mar 2022</a:t>
            </a:r>
          </a:p>
          <a:p>
            <a:pPr defTabSz="814388">
              <a:tabLst>
                <a:tab pos="685800" algn="l"/>
                <a:tab pos="2171700" algn="l"/>
              </a:tabLst>
            </a:pPr>
            <a:r>
              <a:rPr lang="en-US" sz="900" dirty="0" smtClean="0">
                <a:latin typeface="Arial" pitchFamily="34" charset="0"/>
                <a:cs typeface="Arial" pitchFamily="34" charset="0"/>
              </a:rPr>
              <a:t>22-04                  16-26 May 2022</a:t>
            </a:r>
          </a:p>
        </p:txBody>
      </p:sp>
    </p:spTree>
    <p:extLst>
      <p:ext uri="{BB962C8B-B14F-4D97-AF65-F5344CB8AC3E}">
        <p14:creationId xmlns:p14="http://schemas.microsoft.com/office/powerpoint/2010/main" val="64886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tabLst>
            <a:tab pos="914400" algn="l"/>
            <a:tab pos="1943100" algn="l"/>
            <a:tab pos="3028950" algn="l"/>
          </a:tabLst>
          <a:defRPr sz="900" b="1" dirty="0">
            <a:solidFill>
              <a:srgbClr val="FF0000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lide" ma:contentTypeID="0x010100A22E315B1F3C42B49A0E90D2F9AB5AB100D87B834DD92874469907C4E938B0012F" ma:contentTypeVersion="0" ma:contentTypeDescription="Microsoft PowerPoint Slide" ma:contentTypeScope="" ma:versionID="c5a9af43d7a1941a10451e188649c42b">
  <xsd:schema xmlns:xsd="http://www.w3.org/2001/XMLSchema" xmlns:xs="http://www.w3.org/2001/XMLSchema" xmlns:p="http://schemas.microsoft.com/office/2006/metadata/properties" xmlns:ns2="http://schemas.microsoft.com/sharepoint/v3" targetNamespace="http://schemas.microsoft.com/office/2006/metadata/properties" ma:root="true" ma:fieldsID="e207bc651933b1249c4eb4f9208c235e" ns2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2:Presentation" minOccurs="0"/>
                <xsd:element ref="ns2:Slide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resentation" ma:index="1" nillable="true" ma:displayName="Presentation" ma:internalName="Presentation">
      <xsd:simpleType>
        <xsd:restriction base="dms:Text"/>
      </xsd:simpleType>
    </xsd:element>
    <xsd:element name="SlideDescription" ma:index="2" nillable="true" ma:displayName="Description" ma:internalName="SlideDescript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lideDescription xmlns="http://schemas.microsoft.com/sharepoint/v3">LFS Weekly Sync Meeting</SlideDescription>
    <Presentation xmlns="http://schemas.microsoft.com/sharepoint/v3">Sync Meeting Slide Deck</Presentation>
  </documentManagement>
</p:properties>
</file>

<file path=customXml/itemProps1.xml><?xml version="1.0" encoding="utf-8"?>
<ds:datastoreItem xmlns:ds="http://schemas.openxmlformats.org/officeDocument/2006/customXml" ds:itemID="{30A8F00A-BBA4-4A1F-91EA-EEB91FD1A4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AAE321-E0E2-4A4A-9DBF-8DA6FBA91331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113900</TotalTime>
  <Words>505</Words>
  <Application>Microsoft Office PowerPoint</Application>
  <PresentationFormat>On-screen Show (4:3)</PresentationFormat>
  <Paragraphs>95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Times New Roman</vt:lpstr>
      <vt:lpstr>Office Theme</vt:lpstr>
      <vt:lpstr>FY22 Course Calendar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Updated Sync Meeting Slide Deck</dc:title>
  <dc:creator>marc.l.giullari</dc:creator>
  <dc:description>LFS Weekly Sync Meeting</dc:description>
  <cp:lastModifiedBy>Albrecht, Lisa R CIV USA IMCOM</cp:lastModifiedBy>
  <cp:revision>2427</cp:revision>
  <cp:lastPrinted>2021-08-16T18:02:43Z</cp:lastPrinted>
  <dcterms:created xsi:type="dcterms:W3CDTF">2014-04-29T15:41:27Z</dcterms:created>
  <dcterms:modified xsi:type="dcterms:W3CDTF">2021-09-09T17:11:27Z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0x010100A22E315B1F3C42B49A0E90D2F9AB5AB100D87B834DD92874469907C4E938B0012F</vt:lpwstr>
  </property>
  <property fmtid="{D5CDD505-2E9C-101B-9397-08002B2CF9AE}" pid="3" name="ContentType">
    <vt:lpwstr>Slide</vt:lpwstr>
  </property>
  <property fmtid="{D5CDD505-2E9C-101B-9397-08002B2CF9AE}" pid="4" name="Presentation">
    <vt:lpwstr>Updated Sync Meeting Slide Deck</vt:lpwstr>
  </property>
  <property fmtid="{D5CDD505-2E9C-101B-9397-08002B2CF9AE}" pid="5" name="SlideDescription">
    <vt:lpwstr>LFS Weekly Sync Meeting</vt:lpwstr>
  </property>
</Properties>
</file>